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88B67-1C63-4ED8-984E-136C5BF3F7A5}" v="3" dt="2023-03-13T11:42:57.678"/>
    <p1510:client id="{A8D923E2-7A96-4E65-96E1-DC25713AC731}" v="65" dt="2023-03-13T14:40:42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14188B67-1C63-4ED8-984E-136C5BF3F7A5}"/>
    <pc:docChg chg="custSel modSld">
      <pc:chgData name="Nicolas Benech" userId="0051dd42c30e75a5" providerId="LiveId" clId="{14188B67-1C63-4ED8-984E-136C5BF3F7A5}" dt="2023-03-13T11:43:27.263" v="577" actId="113"/>
      <pc:docMkLst>
        <pc:docMk/>
      </pc:docMkLst>
      <pc:sldChg chg="delSp modSp mod delAnim">
        <pc:chgData name="Nicolas Benech" userId="0051dd42c30e75a5" providerId="LiveId" clId="{14188B67-1C63-4ED8-984E-136C5BF3F7A5}" dt="2023-03-13T11:37:59.865" v="114" actId="478"/>
        <pc:sldMkLst>
          <pc:docMk/>
          <pc:sldMk cId="2863326745" sldId="256"/>
        </pc:sldMkLst>
        <pc:spChg chg="del mod">
          <ac:chgData name="Nicolas Benech" userId="0051dd42c30e75a5" providerId="LiveId" clId="{14188B67-1C63-4ED8-984E-136C5BF3F7A5}" dt="2023-03-13T11:37:59.865" v="114" actId="478"/>
          <ac:spMkLst>
            <pc:docMk/>
            <pc:sldMk cId="2863326745" sldId="256"/>
            <ac:spMk id="2" creationId="{E504AA58-3E83-4B80-9AC3-61B6AA432824}"/>
          </ac:spMkLst>
        </pc:spChg>
        <pc:spChg chg="mod">
          <ac:chgData name="Nicolas Benech" userId="0051dd42c30e75a5" providerId="LiveId" clId="{14188B67-1C63-4ED8-984E-136C5BF3F7A5}" dt="2023-03-13T11:37:46.488" v="111" actId="20577"/>
          <ac:spMkLst>
            <pc:docMk/>
            <pc:sldMk cId="2863326745" sldId="256"/>
            <ac:spMk id="3" creationId="{61C921AA-2FDC-4BA5-A596-5A3BAD4092F5}"/>
          </ac:spMkLst>
        </pc:spChg>
        <pc:spChg chg="mod">
          <ac:chgData name="Nicolas Benech" userId="0051dd42c30e75a5" providerId="LiveId" clId="{14188B67-1C63-4ED8-984E-136C5BF3F7A5}" dt="2023-03-13T11:37:32.297" v="78" actId="1038"/>
          <ac:spMkLst>
            <pc:docMk/>
            <pc:sldMk cId="2863326745" sldId="256"/>
            <ac:spMk id="6" creationId="{0FE83A74-8F54-4A65-82D6-04D1219D88EE}"/>
          </ac:spMkLst>
        </pc:spChg>
        <pc:spChg chg="del">
          <ac:chgData name="Nicolas Benech" userId="0051dd42c30e75a5" providerId="LiveId" clId="{14188B67-1C63-4ED8-984E-136C5BF3F7A5}" dt="2023-03-13T11:37:54.019" v="112" actId="478"/>
          <ac:spMkLst>
            <pc:docMk/>
            <pc:sldMk cId="2863326745" sldId="256"/>
            <ac:spMk id="7" creationId="{62BB42C7-3D1D-4259-BA8C-E2C947C197C4}"/>
          </ac:spMkLst>
        </pc:spChg>
      </pc:sldChg>
      <pc:sldChg chg="addSp modSp mod">
        <pc:chgData name="Nicolas Benech" userId="0051dd42c30e75a5" providerId="LiveId" clId="{14188B67-1C63-4ED8-984E-136C5BF3F7A5}" dt="2023-03-13T11:43:27.263" v="577" actId="113"/>
        <pc:sldMkLst>
          <pc:docMk/>
          <pc:sldMk cId="1425057687" sldId="257"/>
        </pc:sldMkLst>
        <pc:spChg chg="add mod">
          <ac:chgData name="Nicolas Benech" userId="0051dd42c30e75a5" providerId="LiveId" clId="{14188B67-1C63-4ED8-984E-136C5BF3F7A5}" dt="2023-03-13T11:42:46.722" v="502" actId="1076"/>
          <ac:spMkLst>
            <pc:docMk/>
            <pc:sldMk cId="1425057687" sldId="257"/>
            <ac:spMk id="2" creationId="{D5D47BE2-CCCB-A3B9-9214-874D178E71A2}"/>
          </ac:spMkLst>
        </pc:spChg>
        <pc:spChg chg="add mod">
          <ac:chgData name="Nicolas Benech" userId="0051dd42c30e75a5" providerId="LiveId" clId="{14188B67-1C63-4ED8-984E-136C5BF3F7A5}" dt="2023-03-13T11:42:49.692" v="503" actId="1076"/>
          <ac:spMkLst>
            <pc:docMk/>
            <pc:sldMk cId="1425057687" sldId="257"/>
            <ac:spMk id="3" creationId="{7905CF22-D0AB-3A46-FC43-C9FCB2F21D46}"/>
          </ac:spMkLst>
        </pc:spChg>
        <pc:spChg chg="mod">
          <ac:chgData name="Nicolas Benech" userId="0051dd42c30e75a5" providerId="LiveId" clId="{14188B67-1C63-4ED8-984E-136C5BF3F7A5}" dt="2023-03-13T11:42:40.440" v="500" actId="1076"/>
          <ac:spMkLst>
            <pc:docMk/>
            <pc:sldMk cId="1425057687" sldId="257"/>
            <ac:spMk id="4" creationId="{BA7747B9-BF0E-4E71-8BEE-BA33D1C85F33}"/>
          </ac:spMkLst>
        </pc:spChg>
        <pc:spChg chg="mod">
          <ac:chgData name="Nicolas Benech" userId="0051dd42c30e75a5" providerId="LiveId" clId="{14188B67-1C63-4ED8-984E-136C5BF3F7A5}" dt="2023-03-13T11:42:43.737" v="501" actId="1076"/>
          <ac:spMkLst>
            <pc:docMk/>
            <pc:sldMk cId="1425057687" sldId="257"/>
            <ac:spMk id="5" creationId="{ED7909FD-01B7-40E9-9A58-AC8C0E75E12D}"/>
          </ac:spMkLst>
        </pc:spChg>
        <pc:spChg chg="add mod">
          <ac:chgData name="Nicolas Benech" userId="0051dd42c30e75a5" providerId="LiveId" clId="{14188B67-1C63-4ED8-984E-136C5BF3F7A5}" dt="2023-03-13T11:43:27.263" v="577" actId="113"/>
          <ac:spMkLst>
            <pc:docMk/>
            <pc:sldMk cId="1425057687" sldId="257"/>
            <ac:spMk id="8" creationId="{BB53F69E-CEFE-E7D3-B2BF-B86B71B6CE6B}"/>
          </ac:spMkLst>
        </pc:spChg>
      </pc:sldChg>
    </pc:docChg>
  </pc:docChgLst>
  <pc:docChgLst>
    <pc:chgData name="Nicolas Benech" userId="0051dd42c30e75a5" providerId="LiveId" clId="{E914F659-4A20-494B-9EB4-1AE7E1259FC4}"/>
    <pc:docChg chg="undo custSel addSld delSld modSld sldOrd">
      <pc:chgData name="Nicolas Benech" userId="0051dd42c30e75a5" providerId="LiveId" clId="{E914F659-4A20-494B-9EB4-1AE7E1259FC4}" dt="2021-03-15T13:51:16.184" v="4726"/>
      <pc:docMkLst>
        <pc:docMk/>
      </pc:docMkLst>
      <pc:sldChg chg="addSp delSp modSp mod delAnim modAnim">
        <pc:chgData name="Nicolas Benech" userId="0051dd42c30e75a5" providerId="LiveId" clId="{E914F659-4A20-494B-9EB4-1AE7E1259FC4}" dt="2021-03-15T13:41:40.012" v="4712" actId="20577"/>
        <pc:sldMkLst>
          <pc:docMk/>
          <pc:sldMk cId="2863326745" sldId="256"/>
        </pc:sldMkLst>
        <pc:spChg chg="add mod">
          <ac:chgData name="Nicolas Benech" userId="0051dd42c30e75a5" providerId="LiveId" clId="{E914F659-4A20-494B-9EB4-1AE7E1259FC4}" dt="2021-03-15T13:41:40.012" v="4712" actId="20577"/>
          <ac:spMkLst>
            <pc:docMk/>
            <pc:sldMk cId="2863326745" sldId="256"/>
            <ac:spMk id="2" creationId="{E504AA58-3E83-4B80-9AC3-61B6AA432824}"/>
          </ac:spMkLst>
        </pc:spChg>
        <pc:spChg chg="add mod">
          <ac:chgData name="Nicolas Benech" userId="0051dd42c30e75a5" providerId="LiveId" clId="{E914F659-4A20-494B-9EB4-1AE7E1259FC4}" dt="2021-03-08T10:45:24.214" v="183" actId="1076"/>
          <ac:spMkLst>
            <pc:docMk/>
            <pc:sldMk cId="2863326745" sldId="256"/>
            <ac:spMk id="3" creationId="{61C921AA-2FDC-4BA5-A596-5A3BAD4092F5}"/>
          </ac:spMkLst>
        </pc:spChg>
        <pc:spChg chg="add mod">
          <ac:chgData name="Nicolas Benech" userId="0051dd42c30e75a5" providerId="LiveId" clId="{E914F659-4A20-494B-9EB4-1AE7E1259FC4}" dt="2021-03-08T10:45:31.455" v="184" actId="1076"/>
          <ac:spMkLst>
            <pc:docMk/>
            <pc:sldMk cId="2863326745" sldId="256"/>
            <ac:spMk id="5" creationId="{0B7510B0-615F-4382-A891-DAC033E9E458}"/>
          </ac:spMkLst>
        </pc:spChg>
        <pc:spChg chg="add mod">
          <ac:chgData name="Nicolas Benech" userId="0051dd42c30e75a5" providerId="LiveId" clId="{E914F659-4A20-494B-9EB4-1AE7E1259FC4}" dt="2021-03-08T10:45:17.522" v="182" actId="1076"/>
          <ac:spMkLst>
            <pc:docMk/>
            <pc:sldMk cId="2863326745" sldId="256"/>
            <ac:spMk id="6" creationId="{0FE83A74-8F54-4A65-82D6-04D1219D88EE}"/>
          </ac:spMkLst>
        </pc:spChg>
        <pc:spChg chg="add mod">
          <ac:chgData name="Nicolas Benech" userId="0051dd42c30e75a5" providerId="LiveId" clId="{E914F659-4A20-494B-9EB4-1AE7E1259FC4}" dt="2021-03-08T10:46:37.864" v="353" actId="1076"/>
          <ac:spMkLst>
            <pc:docMk/>
            <pc:sldMk cId="2863326745" sldId="256"/>
            <ac:spMk id="7" creationId="{62BB42C7-3D1D-4259-BA8C-E2C947C197C4}"/>
          </ac:spMkLst>
        </pc:spChg>
        <pc:spChg chg="del">
          <ac:chgData name="Nicolas Benech" userId="0051dd42c30e75a5" providerId="LiveId" clId="{E914F659-4A20-494B-9EB4-1AE7E1259FC4}" dt="2021-03-08T10:42:43.397" v="6" actId="21"/>
          <ac:spMkLst>
            <pc:docMk/>
            <pc:sldMk cId="2863326745" sldId="256"/>
            <ac:spMk id="8" creationId="{4C4F4A9F-A429-4A3F-AA4B-CE6863D8F68C}"/>
          </ac:spMkLst>
        </pc:spChg>
        <pc:spChg chg="del">
          <ac:chgData name="Nicolas Benech" userId="0051dd42c30e75a5" providerId="LiveId" clId="{E914F659-4A20-494B-9EB4-1AE7E1259FC4}" dt="2021-03-08T10:42:43.397" v="6" actId="21"/>
          <ac:spMkLst>
            <pc:docMk/>
            <pc:sldMk cId="2863326745" sldId="256"/>
            <ac:spMk id="9" creationId="{9C09AC68-EAA8-4994-9B97-31F87085C5A0}"/>
          </ac:spMkLst>
        </pc:spChg>
        <pc:spChg chg="mod">
          <ac:chgData name="Nicolas Benech" userId="0051dd42c30e75a5" providerId="LiveId" clId="{E914F659-4A20-494B-9EB4-1AE7E1259FC4}" dt="2021-03-08T10:41:58.392" v="1" actId="164"/>
          <ac:spMkLst>
            <pc:docMk/>
            <pc:sldMk cId="2863326745" sldId="256"/>
            <ac:spMk id="10" creationId="{E89D6D63-A18B-4E1E-B221-27ECAD922B91}"/>
          </ac:spMkLst>
        </pc:spChg>
        <pc:spChg chg="mod">
          <ac:chgData name="Nicolas Benech" userId="0051dd42c30e75a5" providerId="LiveId" clId="{E914F659-4A20-494B-9EB4-1AE7E1259FC4}" dt="2021-03-08T10:41:58.392" v="1" actId="164"/>
          <ac:spMkLst>
            <pc:docMk/>
            <pc:sldMk cId="2863326745" sldId="256"/>
            <ac:spMk id="11" creationId="{B897235A-391C-48AA-8951-11464A92F175}"/>
          </ac:spMkLst>
        </pc:spChg>
        <pc:grpChg chg="add del mod">
          <ac:chgData name="Nicolas Benech" userId="0051dd42c30e75a5" providerId="LiveId" clId="{E914F659-4A20-494B-9EB4-1AE7E1259FC4}" dt="2021-03-08T10:42:43.397" v="6" actId="21"/>
          <ac:grpSpMkLst>
            <pc:docMk/>
            <pc:sldMk cId="2863326745" sldId="256"/>
            <ac:grpSpMk id="2" creationId="{EAD17BC0-87AE-45AE-8106-3EFF72C95A9B}"/>
          </ac:grpSpMkLst>
        </pc:grpChg>
      </pc:sldChg>
      <pc:sldChg chg="addSp modSp mod">
        <pc:chgData name="Nicolas Benech" userId="0051dd42c30e75a5" providerId="LiveId" clId="{E914F659-4A20-494B-9EB4-1AE7E1259FC4}" dt="2021-03-08T10:47:10.013" v="354" actId="113"/>
        <pc:sldMkLst>
          <pc:docMk/>
          <pc:sldMk cId="1425057687" sldId="257"/>
        </pc:sldMkLst>
        <pc:spChg chg="mod">
          <ac:chgData name="Nicolas Benech" userId="0051dd42c30e75a5" providerId="LiveId" clId="{E914F659-4A20-494B-9EB4-1AE7E1259FC4}" dt="2021-03-08T10:47:10.013" v="354" actId="113"/>
          <ac:spMkLst>
            <pc:docMk/>
            <pc:sldMk cId="1425057687" sldId="257"/>
            <ac:spMk id="4" creationId="{BA7747B9-BF0E-4E71-8BEE-BA33D1C85F33}"/>
          </ac:spMkLst>
        </pc:spChg>
        <pc:spChg chg="add mod">
          <ac:chgData name="Nicolas Benech" userId="0051dd42c30e75a5" providerId="LiveId" clId="{E914F659-4A20-494B-9EB4-1AE7E1259FC4}" dt="2021-03-08T10:42:57.843" v="9"/>
          <ac:spMkLst>
            <pc:docMk/>
            <pc:sldMk cId="1425057687" sldId="257"/>
            <ac:spMk id="7" creationId="{296C0A93-562C-4B2C-BD44-F8D0795EE27F}"/>
          </ac:spMkLst>
        </pc:spChg>
      </pc:sldChg>
      <pc:sldChg chg="addSp delSp modSp new mod modAnim">
        <pc:chgData name="Nicolas Benech" userId="0051dd42c30e75a5" providerId="LiveId" clId="{E914F659-4A20-494B-9EB4-1AE7E1259FC4}" dt="2021-03-08T10:50:24.086" v="482" actId="20577"/>
        <pc:sldMkLst>
          <pc:docMk/>
          <pc:sldMk cId="3233561958" sldId="258"/>
        </pc:sldMkLst>
        <pc:spChg chg="del">
          <ac:chgData name="Nicolas Benech" userId="0051dd42c30e75a5" providerId="LiveId" clId="{E914F659-4A20-494B-9EB4-1AE7E1259FC4}" dt="2021-03-08T10:42:30.355" v="4" actId="478"/>
          <ac:spMkLst>
            <pc:docMk/>
            <pc:sldMk cId="3233561958" sldId="258"/>
            <ac:spMk id="2" creationId="{EE7B32BD-3EE7-4629-9903-25B196977164}"/>
          </ac:spMkLst>
        </pc:spChg>
        <pc:spChg chg="del">
          <ac:chgData name="Nicolas Benech" userId="0051dd42c30e75a5" providerId="LiveId" clId="{E914F659-4A20-494B-9EB4-1AE7E1259FC4}" dt="2021-03-08T10:42:32.375" v="5" actId="478"/>
          <ac:spMkLst>
            <pc:docMk/>
            <pc:sldMk cId="3233561958" sldId="258"/>
            <ac:spMk id="3" creationId="{05B73AFA-F6C5-4034-950A-92C693FC7B59}"/>
          </ac:spMkLst>
        </pc:spChg>
        <pc:spChg chg="add mod">
          <ac:chgData name="Nicolas Benech" userId="0051dd42c30e75a5" providerId="LiveId" clId="{E914F659-4A20-494B-9EB4-1AE7E1259FC4}" dt="2021-03-08T10:42:45.392" v="7"/>
          <ac:spMkLst>
            <pc:docMk/>
            <pc:sldMk cId="3233561958" sldId="258"/>
            <ac:spMk id="4" creationId="{8FB29270-3BC4-4B48-AF5C-D555F81BDFD1}"/>
          </ac:spMkLst>
        </pc:spChg>
        <pc:spChg chg="add mod">
          <ac:chgData name="Nicolas Benech" userId="0051dd42c30e75a5" providerId="LiveId" clId="{E914F659-4A20-494B-9EB4-1AE7E1259FC4}" dt="2021-03-08T10:50:24.086" v="482" actId="20577"/>
          <ac:spMkLst>
            <pc:docMk/>
            <pc:sldMk cId="3233561958" sldId="258"/>
            <ac:spMk id="5" creationId="{3730C966-125C-4FDB-B917-FC1A3E3075DB}"/>
          </ac:spMkLst>
        </pc:spChg>
        <pc:spChg chg="mod">
          <ac:chgData name="Nicolas Benech" userId="0051dd42c30e75a5" providerId="LiveId" clId="{E914F659-4A20-494B-9EB4-1AE7E1259FC4}" dt="2021-03-08T10:42:45.392" v="7"/>
          <ac:spMkLst>
            <pc:docMk/>
            <pc:sldMk cId="3233561958" sldId="258"/>
            <ac:spMk id="7" creationId="{68841799-B7B4-4BA9-8324-5832DBB81626}"/>
          </ac:spMkLst>
        </pc:spChg>
        <pc:spChg chg="mod">
          <ac:chgData name="Nicolas Benech" userId="0051dd42c30e75a5" providerId="LiveId" clId="{E914F659-4A20-494B-9EB4-1AE7E1259FC4}" dt="2021-03-08T10:49:12.252" v="460" actId="20577"/>
          <ac:spMkLst>
            <pc:docMk/>
            <pc:sldMk cId="3233561958" sldId="258"/>
            <ac:spMk id="8" creationId="{D3AC2953-1C70-4133-8233-F3C5007CBA9F}"/>
          </ac:spMkLst>
        </pc:spChg>
        <pc:spChg chg="add mod">
          <ac:chgData name="Nicolas Benech" userId="0051dd42c30e75a5" providerId="LiveId" clId="{E914F659-4A20-494B-9EB4-1AE7E1259FC4}" dt="2021-03-08T10:42:54.221" v="8"/>
          <ac:spMkLst>
            <pc:docMk/>
            <pc:sldMk cId="3233561958" sldId="258"/>
            <ac:spMk id="9" creationId="{61189CD3-D9AF-4CD6-BD9B-8E80EF4D03E0}"/>
          </ac:spMkLst>
        </pc:spChg>
        <pc:grpChg chg="add mod">
          <ac:chgData name="Nicolas Benech" userId="0051dd42c30e75a5" providerId="LiveId" clId="{E914F659-4A20-494B-9EB4-1AE7E1259FC4}" dt="2021-03-08T10:42:45.392" v="7"/>
          <ac:grpSpMkLst>
            <pc:docMk/>
            <pc:sldMk cId="3233561958" sldId="258"/>
            <ac:grpSpMk id="6" creationId="{6AC0F7CF-E126-4D3A-8BBD-F2AF4BF87CEF}"/>
          </ac:grpSpMkLst>
        </pc:grpChg>
      </pc:sldChg>
      <pc:sldChg chg="addSp delSp modSp new mod modAnim">
        <pc:chgData name="Nicolas Benech" userId="0051dd42c30e75a5" providerId="LiveId" clId="{E914F659-4A20-494B-9EB4-1AE7E1259FC4}" dt="2021-03-08T11:24:33.003" v="1197"/>
        <pc:sldMkLst>
          <pc:docMk/>
          <pc:sldMk cId="2888690908" sldId="259"/>
        </pc:sldMkLst>
        <pc:spChg chg="del">
          <ac:chgData name="Nicolas Benech" userId="0051dd42c30e75a5" providerId="LiveId" clId="{E914F659-4A20-494B-9EB4-1AE7E1259FC4}" dt="2021-03-08T10:49:46.654" v="462" actId="478"/>
          <ac:spMkLst>
            <pc:docMk/>
            <pc:sldMk cId="2888690908" sldId="259"/>
            <ac:spMk id="2" creationId="{30295D0B-F598-439E-B693-D5FAE2D167A0}"/>
          </ac:spMkLst>
        </pc:spChg>
        <pc:spChg chg="del">
          <ac:chgData name="Nicolas Benech" userId="0051dd42c30e75a5" providerId="LiveId" clId="{E914F659-4A20-494B-9EB4-1AE7E1259FC4}" dt="2021-03-08T10:49:49.064" v="463" actId="478"/>
          <ac:spMkLst>
            <pc:docMk/>
            <pc:sldMk cId="2888690908" sldId="259"/>
            <ac:spMk id="3" creationId="{86105663-00FA-4267-B621-FC872037FBD1}"/>
          </ac:spMkLst>
        </pc:spChg>
        <pc:spChg chg="add mod">
          <ac:chgData name="Nicolas Benech" userId="0051dd42c30e75a5" providerId="LiveId" clId="{E914F659-4A20-494B-9EB4-1AE7E1259FC4}" dt="2021-03-08T10:50:56.637" v="498" actId="1076"/>
          <ac:spMkLst>
            <pc:docMk/>
            <pc:sldMk cId="2888690908" sldId="259"/>
            <ac:spMk id="4" creationId="{DB7AEE4E-50BD-441F-B2F8-7632B76F04B0}"/>
          </ac:spMkLst>
        </pc:spChg>
        <pc:spChg chg="add del mod">
          <ac:chgData name="Nicolas Benech" userId="0051dd42c30e75a5" providerId="LiveId" clId="{E914F659-4A20-494B-9EB4-1AE7E1259FC4}" dt="2021-03-08T10:50:57.081" v="500"/>
          <ac:spMkLst>
            <pc:docMk/>
            <pc:sldMk cId="2888690908" sldId="259"/>
            <ac:spMk id="5" creationId="{AFC4E513-0ADA-4AA8-B946-431DD549E172}"/>
          </ac:spMkLst>
        </pc:spChg>
        <pc:spChg chg="add mod">
          <ac:chgData name="Nicolas Benech" userId="0051dd42c30e75a5" providerId="LiveId" clId="{E914F659-4A20-494B-9EB4-1AE7E1259FC4}" dt="2021-03-08T10:51:17.583" v="529" actId="207"/>
          <ac:spMkLst>
            <pc:docMk/>
            <pc:sldMk cId="2888690908" sldId="259"/>
            <ac:spMk id="6" creationId="{F05BB299-063A-4095-8E86-75F1217ECE7A}"/>
          </ac:spMkLst>
        </pc:spChg>
        <pc:spChg chg="add mod">
          <ac:chgData name="Nicolas Benech" userId="0051dd42c30e75a5" providerId="LiveId" clId="{E914F659-4A20-494B-9EB4-1AE7E1259FC4}" dt="2021-03-08T10:58:24.461" v="638" actId="164"/>
          <ac:spMkLst>
            <pc:docMk/>
            <pc:sldMk cId="2888690908" sldId="259"/>
            <ac:spMk id="12" creationId="{1AF4B878-8D55-4401-BDE2-E1F1DCD6928D}"/>
          </ac:spMkLst>
        </pc:spChg>
        <pc:spChg chg="add del mod">
          <ac:chgData name="Nicolas Benech" userId="0051dd42c30e75a5" providerId="LiveId" clId="{E914F659-4A20-494B-9EB4-1AE7E1259FC4}" dt="2021-03-08T10:58:00.474" v="633" actId="767"/>
          <ac:spMkLst>
            <pc:docMk/>
            <pc:sldMk cId="2888690908" sldId="259"/>
            <ac:spMk id="30" creationId="{7DB48DD6-0178-498C-9EC2-5FE4F26D8DB3}"/>
          </ac:spMkLst>
        </pc:spChg>
        <pc:spChg chg="add mod">
          <ac:chgData name="Nicolas Benech" userId="0051dd42c30e75a5" providerId="LiveId" clId="{E914F659-4A20-494B-9EB4-1AE7E1259FC4}" dt="2021-03-08T10:58:24.461" v="638" actId="164"/>
          <ac:spMkLst>
            <pc:docMk/>
            <pc:sldMk cId="2888690908" sldId="259"/>
            <ac:spMk id="31" creationId="{02DBAE49-0C5C-4187-8696-E7EDC23A5CC3}"/>
          </ac:spMkLst>
        </pc:spChg>
        <pc:spChg chg="add mod">
          <ac:chgData name="Nicolas Benech" userId="0051dd42c30e75a5" providerId="LiveId" clId="{E914F659-4A20-494B-9EB4-1AE7E1259FC4}" dt="2021-03-08T11:00:18.143" v="741" actId="164"/>
          <ac:spMkLst>
            <pc:docMk/>
            <pc:sldMk cId="2888690908" sldId="259"/>
            <ac:spMk id="33" creationId="{0A6A254A-3B53-4B94-B07D-FF416218C950}"/>
          </ac:spMkLst>
        </pc:spChg>
        <pc:spChg chg="add mod">
          <ac:chgData name="Nicolas Benech" userId="0051dd42c30e75a5" providerId="LiveId" clId="{E914F659-4A20-494B-9EB4-1AE7E1259FC4}" dt="2021-03-08T11:00:18.143" v="741" actId="164"/>
          <ac:spMkLst>
            <pc:docMk/>
            <pc:sldMk cId="2888690908" sldId="259"/>
            <ac:spMk id="34" creationId="{4BCAB7D9-4331-475A-8884-16BF301F9DAF}"/>
          </ac:spMkLst>
        </pc:spChg>
        <pc:spChg chg="add mod">
          <ac:chgData name="Nicolas Benech" userId="0051dd42c30e75a5" providerId="LiveId" clId="{E914F659-4A20-494B-9EB4-1AE7E1259FC4}" dt="2021-03-08T11:01:06.402" v="747" actId="164"/>
          <ac:spMkLst>
            <pc:docMk/>
            <pc:sldMk cId="2888690908" sldId="259"/>
            <ac:spMk id="38" creationId="{9C4B2E73-C2F3-4103-8D3E-605C1E8283AB}"/>
          </ac:spMkLst>
        </pc:spChg>
        <pc:spChg chg="add mod">
          <ac:chgData name="Nicolas Benech" userId="0051dd42c30e75a5" providerId="LiveId" clId="{E914F659-4A20-494B-9EB4-1AE7E1259FC4}" dt="2021-03-08T11:11:57.235" v="957" actId="164"/>
          <ac:spMkLst>
            <pc:docMk/>
            <pc:sldMk cId="2888690908" sldId="259"/>
            <ac:spMk id="40" creationId="{0F649D00-43BC-4070-9310-D0850C99C44F}"/>
          </ac:spMkLst>
        </pc:spChg>
        <pc:spChg chg="add mod">
          <ac:chgData name="Nicolas Benech" userId="0051dd42c30e75a5" providerId="LiveId" clId="{E914F659-4A20-494B-9EB4-1AE7E1259FC4}" dt="2021-03-08T11:11:57.235" v="957" actId="164"/>
          <ac:spMkLst>
            <pc:docMk/>
            <pc:sldMk cId="2888690908" sldId="259"/>
            <ac:spMk id="41" creationId="{9A4DCEC3-BFEE-4ADD-84EB-693F770050BA}"/>
          </ac:spMkLst>
        </pc:spChg>
        <pc:spChg chg="mod topLvl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44" creationId="{854A93DE-1DF6-4A6E-BF21-8A21090B1C38}"/>
          </ac:spMkLst>
        </pc:spChg>
        <pc:spChg chg="mod topLvl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46" creationId="{08B1F22B-E157-4ECB-8000-8A95F79A0954}"/>
          </ac:spMkLst>
        </pc:spChg>
        <pc:spChg chg="add del mod topLvl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47" creationId="{3F557375-E04F-4EBA-998A-19220A6B1EA0}"/>
          </ac:spMkLst>
        </pc:spChg>
        <pc:spChg chg="mod topLvl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51" creationId="{304258B3-6371-47D2-9320-B868DD60FCA0}"/>
          </ac:spMkLst>
        </pc:spChg>
        <pc:spChg chg="mod topLvl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53" creationId="{B907286F-90D7-493D-B658-F5B02DAF9FF9}"/>
          </ac:spMkLst>
        </pc:spChg>
        <pc:spChg chg="add del mod">
          <ac:chgData name="Nicolas Benech" userId="0051dd42c30e75a5" providerId="LiveId" clId="{E914F659-4A20-494B-9EB4-1AE7E1259FC4}" dt="2021-03-08T11:04:25.614" v="873" actId="478"/>
          <ac:spMkLst>
            <pc:docMk/>
            <pc:sldMk cId="2888690908" sldId="259"/>
            <ac:spMk id="67" creationId="{08FC1564-2234-446E-8EC6-7A57E11975ED}"/>
          </ac:spMkLst>
        </pc:spChg>
        <pc:spChg chg="add mod">
          <ac:chgData name="Nicolas Benech" userId="0051dd42c30e75a5" providerId="LiveId" clId="{E914F659-4A20-494B-9EB4-1AE7E1259FC4}" dt="2021-03-08T11:05:13.196" v="879" actId="164"/>
          <ac:spMkLst>
            <pc:docMk/>
            <pc:sldMk cId="2888690908" sldId="259"/>
            <ac:spMk id="68" creationId="{20BC2581-74D7-45CB-9C65-E4DE2CAA4FF9}"/>
          </ac:spMkLst>
        </pc:spChg>
        <pc:spChg chg="add mod">
          <ac:chgData name="Nicolas Benech" userId="0051dd42c30e75a5" providerId="LiveId" clId="{E914F659-4A20-494B-9EB4-1AE7E1259FC4}" dt="2021-03-08T11:13:20.663" v="965" actId="1076"/>
          <ac:spMkLst>
            <pc:docMk/>
            <pc:sldMk cId="2888690908" sldId="259"/>
            <ac:spMk id="70" creationId="{8D331C1E-41DA-4598-A42F-B9BE654FF4F0}"/>
          </ac:spMkLst>
        </pc:spChg>
        <pc:spChg chg="mod topLvl">
          <ac:chgData name="Nicolas Benech" userId="0051dd42c30e75a5" providerId="LiveId" clId="{E914F659-4A20-494B-9EB4-1AE7E1259FC4}" dt="2021-03-08T11:07:40.493" v="912" actId="164"/>
          <ac:spMkLst>
            <pc:docMk/>
            <pc:sldMk cId="2888690908" sldId="259"/>
            <ac:spMk id="74" creationId="{D6516073-5FC7-43B9-9643-7D8EE4F5D3CB}"/>
          </ac:spMkLst>
        </pc:spChg>
        <pc:spChg chg="mod topLvl">
          <ac:chgData name="Nicolas Benech" userId="0051dd42c30e75a5" providerId="LiveId" clId="{E914F659-4A20-494B-9EB4-1AE7E1259FC4}" dt="2021-03-08T11:09:04.838" v="929" actId="164"/>
          <ac:spMkLst>
            <pc:docMk/>
            <pc:sldMk cId="2888690908" sldId="259"/>
            <ac:spMk id="76" creationId="{527E1293-282C-4F23-B794-62A88AA12AC8}"/>
          </ac:spMkLst>
        </pc:spChg>
        <pc:spChg chg="mod topLvl">
          <ac:chgData name="Nicolas Benech" userId="0051dd42c30e75a5" providerId="LiveId" clId="{E914F659-4A20-494B-9EB4-1AE7E1259FC4}" dt="2021-03-08T11:07:40.493" v="912" actId="164"/>
          <ac:spMkLst>
            <pc:docMk/>
            <pc:sldMk cId="2888690908" sldId="259"/>
            <ac:spMk id="77" creationId="{AE9E3AB4-6466-408B-9C1D-A15E6377A0F2}"/>
          </ac:spMkLst>
        </pc:spChg>
        <pc:spChg chg="mod topLvl">
          <ac:chgData name="Nicolas Benech" userId="0051dd42c30e75a5" providerId="LiveId" clId="{E914F659-4A20-494B-9EB4-1AE7E1259FC4}" dt="2021-03-08T11:09:04.838" v="929" actId="164"/>
          <ac:spMkLst>
            <pc:docMk/>
            <pc:sldMk cId="2888690908" sldId="259"/>
            <ac:spMk id="78" creationId="{FB6971AE-BA05-43D4-B030-8C158FE00403}"/>
          </ac:spMkLst>
        </pc:spChg>
        <pc:spChg chg="mod topLvl">
          <ac:chgData name="Nicolas Benech" userId="0051dd42c30e75a5" providerId="LiveId" clId="{E914F659-4A20-494B-9EB4-1AE7E1259FC4}" dt="2021-03-08T11:09:04.838" v="929" actId="164"/>
          <ac:spMkLst>
            <pc:docMk/>
            <pc:sldMk cId="2888690908" sldId="259"/>
            <ac:spMk id="80" creationId="{D71B3B68-8CDF-4B55-AA26-9178C4B82E08}"/>
          </ac:spMkLst>
        </pc:spChg>
        <pc:spChg chg="mod topLvl">
          <ac:chgData name="Nicolas Benech" userId="0051dd42c30e75a5" providerId="LiveId" clId="{E914F659-4A20-494B-9EB4-1AE7E1259FC4}" dt="2021-03-08T11:07:40.493" v="912" actId="164"/>
          <ac:spMkLst>
            <pc:docMk/>
            <pc:sldMk cId="2888690908" sldId="259"/>
            <ac:spMk id="82" creationId="{A02FC750-0E6A-4C75-B3E4-F1219046D534}"/>
          </ac:spMkLst>
        </pc:spChg>
        <pc:spChg chg="add mod">
          <ac:chgData name="Nicolas Benech" userId="0051dd42c30e75a5" providerId="LiveId" clId="{E914F659-4A20-494B-9EB4-1AE7E1259FC4}" dt="2021-03-08T11:10:45.073" v="949" actId="164"/>
          <ac:spMkLst>
            <pc:docMk/>
            <pc:sldMk cId="2888690908" sldId="259"/>
            <ac:spMk id="103" creationId="{BE422FD5-F5E3-4E02-8CDE-5A57D2274C65}"/>
          </ac:spMkLst>
        </pc:spChg>
        <pc:spChg chg="mod topLvl">
          <ac:chgData name="Nicolas Benech" userId="0051dd42c30e75a5" providerId="LiveId" clId="{E914F659-4A20-494B-9EB4-1AE7E1259FC4}" dt="2021-03-08T11:13:10.817" v="963" actId="164"/>
          <ac:spMkLst>
            <pc:docMk/>
            <pc:sldMk cId="2888690908" sldId="259"/>
            <ac:spMk id="107" creationId="{2E98DFD9-7C7B-46B1-AD84-D138D9E9FBEF}"/>
          </ac:spMkLst>
        </pc:spChg>
        <pc:spChg chg="add mod">
          <ac:chgData name="Nicolas Benech" userId="0051dd42c30e75a5" providerId="LiveId" clId="{E914F659-4A20-494B-9EB4-1AE7E1259FC4}" dt="2021-03-08T11:14:22.172" v="995" actId="164"/>
          <ac:spMkLst>
            <pc:docMk/>
            <pc:sldMk cId="2888690908" sldId="259"/>
            <ac:spMk id="112" creationId="{3D64B10B-BA40-462B-9474-5A6A4251F420}"/>
          </ac:spMkLst>
        </pc:spChg>
        <pc:spChg chg="add mod">
          <ac:chgData name="Nicolas Benech" userId="0051dd42c30e75a5" providerId="LiveId" clId="{E914F659-4A20-494B-9EB4-1AE7E1259FC4}" dt="2021-03-08T11:23:48.294" v="1189" actId="1076"/>
          <ac:spMkLst>
            <pc:docMk/>
            <pc:sldMk cId="2888690908" sldId="259"/>
            <ac:spMk id="115" creationId="{21B2CB8F-DE69-484F-90A2-873E6550FF1D}"/>
          </ac:spMkLst>
        </pc:spChg>
        <pc:spChg chg="add mod">
          <ac:chgData name="Nicolas Benech" userId="0051dd42c30e75a5" providerId="LiveId" clId="{E914F659-4A20-494B-9EB4-1AE7E1259FC4}" dt="2021-03-08T11:17:02.676" v="1064" actId="1076"/>
          <ac:spMkLst>
            <pc:docMk/>
            <pc:sldMk cId="2888690908" sldId="259"/>
            <ac:spMk id="116" creationId="{A21A376F-1142-45F6-8445-5AF85F573716}"/>
          </ac:spMkLst>
        </pc:spChg>
        <pc:spChg chg="add del mod">
          <ac:chgData name="Nicolas Benech" userId="0051dd42c30e75a5" providerId="LiveId" clId="{E914F659-4A20-494B-9EB4-1AE7E1259FC4}" dt="2021-03-08T11:18:02.351" v="1067" actId="767"/>
          <ac:spMkLst>
            <pc:docMk/>
            <pc:sldMk cId="2888690908" sldId="259"/>
            <ac:spMk id="117" creationId="{272767E2-CFB6-49CD-BCDD-3C2795686521}"/>
          </ac:spMkLst>
        </pc:spChg>
        <pc:spChg chg="add mod">
          <ac:chgData name="Nicolas Benech" userId="0051dd42c30e75a5" providerId="LiveId" clId="{E914F659-4A20-494B-9EB4-1AE7E1259FC4}" dt="2021-03-08T11:23:52.661" v="1190" actId="1076"/>
          <ac:spMkLst>
            <pc:docMk/>
            <pc:sldMk cId="2888690908" sldId="259"/>
            <ac:spMk id="118" creationId="{87D6EF8F-0644-4241-BE9C-08E124B0FB61}"/>
          </ac:spMkLst>
        </pc:spChg>
        <pc:spChg chg="add mod">
          <ac:chgData name="Nicolas Benech" userId="0051dd42c30e75a5" providerId="LiveId" clId="{E914F659-4A20-494B-9EB4-1AE7E1259FC4}" dt="2021-03-08T11:24:01.205" v="1192" actId="1076"/>
          <ac:spMkLst>
            <pc:docMk/>
            <pc:sldMk cId="2888690908" sldId="259"/>
            <ac:spMk id="119" creationId="{691BE777-0624-4BF9-B62A-D0F2ED1DB73B}"/>
          </ac:spMkLst>
        </pc:spChg>
        <pc:spChg chg="add mod">
          <ac:chgData name="Nicolas Benech" userId="0051dd42c30e75a5" providerId="LiveId" clId="{E914F659-4A20-494B-9EB4-1AE7E1259FC4}" dt="2021-03-08T11:23:12.063" v="1188" actId="20577"/>
          <ac:spMkLst>
            <pc:docMk/>
            <pc:sldMk cId="2888690908" sldId="259"/>
            <ac:spMk id="120" creationId="{165981FF-B82A-49F9-9756-D4C8B615837C}"/>
          </ac:spMkLst>
        </pc:spChg>
        <pc:grpChg chg="add mod">
          <ac:chgData name="Nicolas Benech" userId="0051dd42c30e75a5" providerId="LiveId" clId="{E914F659-4A20-494B-9EB4-1AE7E1259FC4}" dt="2021-03-08T10:58:24.461" v="638" actId="164"/>
          <ac:grpSpMkLst>
            <pc:docMk/>
            <pc:sldMk cId="2888690908" sldId="259"/>
            <ac:grpSpMk id="29" creationId="{4DD2A6EA-28BF-4668-B96D-6E5E872AC81A}"/>
          </ac:grpSpMkLst>
        </pc:grpChg>
        <pc:grpChg chg="add mod">
          <ac:chgData name="Nicolas Benech" userId="0051dd42c30e75a5" providerId="LiveId" clId="{E914F659-4A20-494B-9EB4-1AE7E1259FC4}" dt="2021-03-08T11:00:18.143" v="741" actId="164"/>
          <ac:grpSpMkLst>
            <pc:docMk/>
            <pc:sldMk cId="2888690908" sldId="259"/>
            <ac:grpSpMk id="32" creationId="{C80B6E23-F7F3-415D-9F7C-20CCEBBC80B4}"/>
          </ac:grpSpMkLst>
        </pc:grpChg>
        <pc:grpChg chg="add mod">
          <ac:chgData name="Nicolas Benech" userId="0051dd42c30e75a5" providerId="LiveId" clId="{E914F659-4A20-494B-9EB4-1AE7E1259FC4}" dt="2021-03-08T11:01:06.402" v="747" actId="164"/>
          <ac:grpSpMkLst>
            <pc:docMk/>
            <pc:sldMk cId="2888690908" sldId="259"/>
            <ac:grpSpMk id="37" creationId="{D87669AA-1B31-4D46-9D57-581EFF40C296}"/>
          </ac:grpSpMkLst>
        </pc:grpChg>
        <pc:grpChg chg="add mod">
          <ac:chgData name="Nicolas Benech" userId="0051dd42c30e75a5" providerId="LiveId" clId="{E914F659-4A20-494B-9EB4-1AE7E1259FC4}" dt="2021-03-08T11:01:06.402" v="747" actId="164"/>
          <ac:grpSpMkLst>
            <pc:docMk/>
            <pc:sldMk cId="2888690908" sldId="259"/>
            <ac:grpSpMk id="39" creationId="{83CCD7AC-27D9-4E6C-8937-E11BBFE2FA49}"/>
          </ac:grpSpMkLst>
        </pc:grpChg>
        <pc:grpChg chg="add del mod">
          <ac:chgData name="Nicolas Benech" userId="0051dd42c30e75a5" providerId="LiveId" clId="{E914F659-4A20-494B-9EB4-1AE7E1259FC4}" dt="2021-03-08T11:02:30.264" v="786" actId="165"/>
          <ac:grpSpMkLst>
            <pc:docMk/>
            <pc:sldMk cId="2888690908" sldId="259"/>
            <ac:grpSpMk id="42" creationId="{AE7EA97F-E279-4639-B4EB-F272EFD0E489}"/>
          </ac:grpSpMkLst>
        </pc:grpChg>
        <pc:grpChg chg="del mod topLvl">
          <ac:chgData name="Nicolas Benech" userId="0051dd42c30e75a5" providerId="LiveId" clId="{E914F659-4A20-494B-9EB4-1AE7E1259FC4}" dt="2021-03-08T11:02:39.103" v="787" actId="165"/>
          <ac:grpSpMkLst>
            <pc:docMk/>
            <pc:sldMk cId="2888690908" sldId="259"/>
            <ac:grpSpMk id="43" creationId="{0A76C2D1-7956-480A-A8E7-BC6E4E9DC0E6}"/>
          </ac:grpSpMkLst>
        </pc:grpChg>
        <pc:grpChg chg="del mod topLvl">
          <ac:chgData name="Nicolas Benech" userId="0051dd42c30e75a5" providerId="LiveId" clId="{E914F659-4A20-494B-9EB4-1AE7E1259FC4}" dt="2021-03-08T11:02:47.424" v="788" actId="165"/>
          <ac:grpSpMkLst>
            <pc:docMk/>
            <pc:sldMk cId="2888690908" sldId="259"/>
            <ac:grpSpMk id="45" creationId="{6E12A9EA-54A6-4EF5-A1C4-DB86FB00A2CE}"/>
          </ac:grpSpMkLst>
        </pc:grpChg>
        <pc:grpChg chg="mod topLvl">
          <ac:chgData name="Nicolas Benech" userId="0051dd42c30e75a5" providerId="LiveId" clId="{E914F659-4A20-494B-9EB4-1AE7E1259FC4}" dt="2021-03-08T11:05:13.196" v="879" actId="164"/>
          <ac:grpSpMkLst>
            <pc:docMk/>
            <pc:sldMk cId="2888690908" sldId="259"/>
            <ac:grpSpMk id="52" creationId="{0A24B5B0-0B2A-40D7-8AE0-43A98D666CC9}"/>
          </ac:grpSpMkLst>
        </pc:grpChg>
        <pc:grpChg chg="add mod">
          <ac:chgData name="Nicolas Benech" userId="0051dd42c30e75a5" providerId="LiveId" clId="{E914F659-4A20-494B-9EB4-1AE7E1259FC4}" dt="2021-03-08T11:08:44.383" v="927" actId="1038"/>
          <ac:grpSpMkLst>
            <pc:docMk/>
            <pc:sldMk cId="2888690908" sldId="259"/>
            <ac:grpSpMk id="69" creationId="{9746F384-ED5D-4CEE-88DA-F2A358A4BD16}"/>
          </ac:grpSpMkLst>
        </pc:grpChg>
        <pc:grpChg chg="add del mod">
          <ac:chgData name="Nicolas Benech" userId="0051dd42c30e75a5" providerId="LiveId" clId="{E914F659-4A20-494B-9EB4-1AE7E1259FC4}" dt="2021-03-08T11:07:17.683" v="910" actId="165"/>
          <ac:grpSpMkLst>
            <pc:docMk/>
            <pc:sldMk cId="2888690908" sldId="259"/>
            <ac:grpSpMk id="71" creationId="{8CCDA0AD-97F9-4880-827C-4840A17E688F}"/>
          </ac:grpSpMkLst>
        </pc:grpChg>
        <pc:grpChg chg="mod topLvl">
          <ac:chgData name="Nicolas Benech" userId="0051dd42c30e75a5" providerId="LiveId" clId="{E914F659-4A20-494B-9EB4-1AE7E1259FC4}" dt="2021-03-08T11:09:04.838" v="929" actId="164"/>
          <ac:grpSpMkLst>
            <pc:docMk/>
            <pc:sldMk cId="2888690908" sldId="259"/>
            <ac:grpSpMk id="75" creationId="{B74A77A5-1098-4750-8BE7-948DD5FDEC20}"/>
          </ac:grpSpMkLst>
        </pc:grpChg>
        <pc:grpChg chg="add mod">
          <ac:chgData name="Nicolas Benech" userId="0051dd42c30e75a5" providerId="LiveId" clId="{E914F659-4A20-494B-9EB4-1AE7E1259FC4}" dt="2021-03-08T11:09:04.838" v="929" actId="164"/>
          <ac:grpSpMkLst>
            <pc:docMk/>
            <pc:sldMk cId="2888690908" sldId="259"/>
            <ac:grpSpMk id="94" creationId="{30433300-D46B-4A0C-97B9-8D8E69C2B7DC}"/>
          </ac:grpSpMkLst>
        </pc:grpChg>
        <pc:grpChg chg="add mod">
          <ac:chgData name="Nicolas Benech" userId="0051dd42c30e75a5" providerId="LiveId" clId="{E914F659-4A20-494B-9EB4-1AE7E1259FC4}" dt="2021-03-08T11:09:08.271" v="932" actId="1038"/>
          <ac:grpSpMkLst>
            <pc:docMk/>
            <pc:sldMk cId="2888690908" sldId="259"/>
            <ac:grpSpMk id="99" creationId="{13D7705A-1DA8-4875-BD26-59B950A874A7}"/>
          </ac:grpSpMkLst>
        </pc:grpChg>
        <pc:grpChg chg="add mod">
          <ac:chgData name="Nicolas Benech" userId="0051dd42c30e75a5" providerId="LiveId" clId="{E914F659-4A20-494B-9EB4-1AE7E1259FC4}" dt="2021-03-08T11:10:51.572" v="950" actId="1076"/>
          <ac:grpSpMkLst>
            <pc:docMk/>
            <pc:sldMk cId="2888690908" sldId="259"/>
            <ac:grpSpMk id="104" creationId="{0968F05F-8830-4B1E-908F-17266166DB3D}"/>
          </ac:grpSpMkLst>
        </pc:grpChg>
        <pc:grpChg chg="add del mod">
          <ac:chgData name="Nicolas Benech" userId="0051dd42c30e75a5" providerId="LiveId" clId="{E914F659-4A20-494B-9EB4-1AE7E1259FC4}" dt="2021-03-08T11:11:17.601" v="953" actId="165"/>
          <ac:grpSpMkLst>
            <pc:docMk/>
            <pc:sldMk cId="2888690908" sldId="259"/>
            <ac:grpSpMk id="105" creationId="{A754D179-5955-489A-8FF9-229C98827E84}"/>
          </ac:grpSpMkLst>
        </pc:grpChg>
        <pc:grpChg chg="add mod">
          <ac:chgData name="Nicolas Benech" userId="0051dd42c30e75a5" providerId="LiveId" clId="{E914F659-4A20-494B-9EB4-1AE7E1259FC4}" dt="2021-03-08T11:11:57.235" v="957" actId="164"/>
          <ac:grpSpMkLst>
            <pc:docMk/>
            <pc:sldMk cId="2888690908" sldId="259"/>
            <ac:grpSpMk id="108" creationId="{DEA49C18-25A9-4E96-9110-528B0C80B7CF}"/>
          </ac:grpSpMkLst>
        </pc:grpChg>
        <pc:grpChg chg="add mod">
          <ac:chgData name="Nicolas Benech" userId="0051dd42c30e75a5" providerId="LiveId" clId="{E914F659-4A20-494B-9EB4-1AE7E1259FC4}" dt="2021-03-08T11:13:10.817" v="963" actId="164"/>
          <ac:grpSpMkLst>
            <pc:docMk/>
            <pc:sldMk cId="2888690908" sldId="259"/>
            <ac:grpSpMk id="109" creationId="{02612997-6924-4237-A23A-ABD5219CD294}"/>
          </ac:grpSpMkLst>
        </pc:grpChg>
        <pc:grpChg chg="add mod">
          <ac:chgData name="Nicolas Benech" userId="0051dd42c30e75a5" providerId="LiveId" clId="{E914F659-4A20-494B-9EB4-1AE7E1259FC4}" dt="2021-03-08T11:14:22.172" v="995" actId="164"/>
          <ac:grpSpMkLst>
            <pc:docMk/>
            <pc:sldMk cId="2888690908" sldId="259"/>
            <ac:grpSpMk id="114" creationId="{E8BF631E-17AB-44B6-8C9C-23B17ADF2859}"/>
          </ac:grpSpMkLst>
        </pc:grpChg>
        <pc:cxnChg chg="add mod">
          <ac:chgData name="Nicolas Benech" userId="0051dd42c30e75a5" providerId="LiveId" clId="{E914F659-4A20-494B-9EB4-1AE7E1259FC4}" dt="2021-03-08T10:58:24.461" v="638" actId="164"/>
          <ac:cxnSpMkLst>
            <pc:docMk/>
            <pc:sldMk cId="2888690908" sldId="259"/>
            <ac:cxnSpMk id="8" creationId="{4A42A16C-938A-41B2-A5D1-9E017EAAF4D9}"/>
          </ac:cxnSpMkLst>
        </pc:cxnChg>
        <pc:cxnChg chg="add mod">
          <ac:chgData name="Nicolas Benech" userId="0051dd42c30e75a5" providerId="LiveId" clId="{E914F659-4A20-494B-9EB4-1AE7E1259FC4}" dt="2021-03-08T10:58:24.461" v="638" actId="164"/>
          <ac:cxnSpMkLst>
            <pc:docMk/>
            <pc:sldMk cId="2888690908" sldId="259"/>
            <ac:cxnSpMk id="11" creationId="{099D84D4-5C83-4141-B051-6126DF8EC2C0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14" creationId="{FD78D3C9-1CBD-47A9-B0DA-2B27E37B1977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16" creationId="{7CEB7FCA-01DE-4FBA-AE55-567950439658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18" creationId="{C574F496-E8FC-4764-877C-DD20D3768F31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19" creationId="{4CB23EC6-E03F-43E1-95F2-25AC6911081F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0" creationId="{79329F7D-9F52-4522-9993-9D88FA2CBD74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1" creationId="{87339ED2-45C4-4700-9080-4D8DCB272D93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2" creationId="{47CF51C9-52E5-43C8-BFA4-73619696A15B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3" creationId="{952DF62D-DAFA-49A8-880D-A446B7BDD250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4" creationId="{815FF9B2-1693-4823-A46B-1344AAEF4EDF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5" creationId="{8DCFBEAD-8B4E-4956-B6FD-DB5B3F8E5BE2}"/>
          </ac:cxnSpMkLst>
        </pc:cxnChg>
        <pc:cxnChg chg="add mod">
          <ac:chgData name="Nicolas Benech" userId="0051dd42c30e75a5" providerId="LiveId" clId="{E914F659-4A20-494B-9EB4-1AE7E1259FC4}" dt="2021-03-08T10:57:24.473" v="627" actId="1582"/>
          <ac:cxnSpMkLst>
            <pc:docMk/>
            <pc:sldMk cId="2888690908" sldId="259"/>
            <ac:cxnSpMk id="27" creationId="{E1FB3498-7EE9-45E7-88EC-BB578C154CC7}"/>
          </ac:cxnSpMkLst>
        </pc:cxnChg>
        <pc:cxnChg chg="add mod">
          <ac:chgData name="Nicolas Benech" userId="0051dd42c30e75a5" providerId="LiveId" clId="{E914F659-4A20-494B-9EB4-1AE7E1259FC4}" dt="2021-03-08T11:00:18.143" v="741" actId="164"/>
          <ac:cxnSpMkLst>
            <pc:docMk/>
            <pc:sldMk cId="2888690908" sldId="259"/>
            <ac:cxnSpMk id="36" creationId="{577E8D9F-9E48-4523-97AD-B401D7271EAF}"/>
          </ac:cxnSpMkLst>
        </pc:cxnChg>
        <pc:cxnChg chg="mod topLvl">
          <ac:chgData name="Nicolas Benech" userId="0051dd42c30e75a5" providerId="LiveId" clId="{E914F659-4A20-494B-9EB4-1AE7E1259FC4}" dt="2021-03-08T11:05:13.196" v="879" actId="164"/>
          <ac:cxnSpMkLst>
            <pc:docMk/>
            <pc:sldMk cId="2888690908" sldId="259"/>
            <ac:cxnSpMk id="48" creationId="{16FCAB31-7FD0-4A5E-BDD6-C2C61C787800}"/>
          </ac:cxnSpMkLst>
        </pc:cxnChg>
        <pc:cxnChg chg="mod topLvl">
          <ac:chgData name="Nicolas Benech" userId="0051dd42c30e75a5" providerId="LiveId" clId="{E914F659-4A20-494B-9EB4-1AE7E1259FC4}" dt="2021-03-08T11:05:13.196" v="879" actId="164"/>
          <ac:cxnSpMkLst>
            <pc:docMk/>
            <pc:sldMk cId="2888690908" sldId="259"/>
            <ac:cxnSpMk id="49" creationId="{108B6C5B-18EE-4803-B2A1-8B46EA83B9C0}"/>
          </ac:cxnSpMkLst>
        </pc:cxnChg>
        <pc:cxnChg chg="mod topLvl">
          <ac:chgData name="Nicolas Benech" userId="0051dd42c30e75a5" providerId="LiveId" clId="{E914F659-4A20-494B-9EB4-1AE7E1259FC4}" dt="2021-03-08T11:05:13.196" v="879" actId="164"/>
          <ac:cxnSpMkLst>
            <pc:docMk/>
            <pc:sldMk cId="2888690908" sldId="259"/>
            <ac:cxnSpMk id="50" creationId="{A6A7BF00-C092-4935-81C4-17CE0CFFE584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4" creationId="{FE1EA001-465C-4089-9EA9-8FF2F80DC05C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5" creationId="{EF112BF3-7D91-4A36-96E6-4D96E004D924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6" creationId="{92D76B9C-1985-4789-ABC0-E7F0000AD0D3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7" creationId="{C7A6E561-AD25-49CB-BF88-99BAA4652EB4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8" creationId="{5DB9C4E1-315E-4387-AC39-908A643C1C02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59" creationId="{F1212561-116F-4CBB-BE04-3DE9EA8D7C75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60" creationId="{5F7FD16E-CBBE-4ED8-8F74-B8AF83C58033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61" creationId="{64983721-438C-4DF4-A68E-6B1D45DCB4F8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62" creationId="{2D19014B-194D-4777-B67C-1A476A18B861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63" creationId="{C0D1A83D-8ADC-401E-B953-C119A8BF900C}"/>
          </ac:cxnSpMkLst>
        </pc:cxnChg>
        <pc:cxnChg chg="mod">
          <ac:chgData name="Nicolas Benech" userId="0051dd42c30e75a5" providerId="LiveId" clId="{E914F659-4A20-494B-9EB4-1AE7E1259FC4}" dt="2021-03-08T11:02:47.424" v="788" actId="165"/>
          <ac:cxnSpMkLst>
            <pc:docMk/>
            <pc:sldMk cId="2888690908" sldId="259"/>
            <ac:cxnSpMk id="64" creationId="{3F7AEAF3-F6C7-4C33-B1CE-4D9B713FB739}"/>
          </ac:cxnSpMkLst>
        </pc:cxnChg>
        <pc:cxnChg chg="add mod">
          <ac:chgData name="Nicolas Benech" userId="0051dd42c30e75a5" providerId="LiveId" clId="{E914F659-4A20-494B-9EB4-1AE7E1259FC4}" dt="2021-03-08T11:05:13.196" v="879" actId="164"/>
          <ac:cxnSpMkLst>
            <pc:docMk/>
            <pc:sldMk cId="2888690908" sldId="259"/>
            <ac:cxnSpMk id="65" creationId="{3BF3E53D-4F46-413E-930C-4A60E2CE47D1}"/>
          </ac:cxnSpMkLst>
        </pc:cxnChg>
        <pc:cxnChg chg="mod topLvl">
          <ac:chgData name="Nicolas Benech" userId="0051dd42c30e75a5" providerId="LiveId" clId="{E914F659-4A20-494B-9EB4-1AE7E1259FC4}" dt="2021-03-08T11:09:04.838" v="929" actId="164"/>
          <ac:cxnSpMkLst>
            <pc:docMk/>
            <pc:sldMk cId="2888690908" sldId="259"/>
            <ac:cxnSpMk id="72" creationId="{0CA25F2E-4D0C-401E-BDFD-D411CDBCBD3D}"/>
          </ac:cxnSpMkLst>
        </pc:cxnChg>
        <pc:cxnChg chg="mod topLvl">
          <ac:chgData name="Nicolas Benech" userId="0051dd42c30e75a5" providerId="LiveId" clId="{E914F659-4A20-494B-9EB4-1AE7E1259FC4}" dt="2021-03-08T11:09:04.838" v="929" actId="164"/>
          <ac:cxnSpMkLst>
            <pc:docMk/>
            <pc:sldMk cId="2888690908" sldId="259"/>
            <ac:cxnSpMk id="73" creationId="{22E2C5A4-EA6A-4E1B-AF02-9C736A9965DB}"/>
          </ac:cxnSpMkLst>
        </pc:cxnChg>
        <pc:cxnChg chg="mod topLvl">
          <ac:chgData name="Nicolas Benech" userId="0051dd42c30e75a5" providerId="LiveId" clId="{E914F659-4A20-494B-9EB4-1AE7E1259FC4}" dt="2021-03-08T11:09:04.838" v="929" actId="164"/>
          <ac:cxnSpMkLst>
            <pc:docMk/>
            <pc:sldMk cId="2888690908" sldId="259"/>
            <ac:cxnSpMk id="79" creationId="{A6B00D5C-06D9-4C1B-AE00-1BBE3DCD4206}"/>
          </ac:cxnSpMkLst>
        </pc:cxnChg>
        <pc:cxnChg chg="mod topLvl">
          <ac:chgData name="Nicolas Benech" userId="0051dd42c30e75a5" providerId="LiveId" clId="{E914F659-4A20-494B-9EB4-1AE7E1259FC4}" dt="2021-03-08T11:07:40.493" v="912" actId="164"/>
          <ac:cxnSpMkLst>
            <pc:docMk/>
            <pc:sldMk cId="2888690908" sldId="259"/>
            <ac:cxnSpMk id="81" creationId="{336BEFAB-C8B3-43BC-AE49-AE6A669FA196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3" creationId="{8FFECEF6-7414-476F-B4CF-9A78F094CDF9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4" creationId="{422B6560-1167-43B6-84F9-A037AEC72A58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5" creationId="{11B8FB60-236D-4DD0-BA5A-388804DB5328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6" creationId="{4CFF0EDD-312C-4721-A9D1-25F026883556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7" creationId="{9572D5B9-E539-46B7-945A-FBA6BC63FBD4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8" creationId="{72FA792B-2D0C-4C7A-847B-9DB069918215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89" creationId="{4335D3EB-A3E1-46D5-9618-74A40B0C9D15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90" creationId="{AAD46C92-AE93-48D9-9D08-FB0069890C00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91" creationId="{F49356CA-B214-4CE8-9ECB-AD68EF5B49F8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92" creationId="{DEAAA826-3286-4175-960E-BF898221365D}"/>
          </ac:cxnSpMkLst>
        </pc:cxnChg>
        <pc:cxnChg chg="mod">
          <ac:chgData name="Nicolas Benech" userId="0051dd42c30e75a5" providerId="LiveId" clId="{E914F659-4A20-494B-9EB4-1AE7E1259FC4}" dt="2021-03-08T11:07:17.683" v="910" actId="165"/>
          <ac:cxnSpMkLst>
            <pc:docMk/>
            <pc:sldMk cId="2888690908" sldId="259"/>
            <ac:cxnSpMk id="93" creationId="{22DA21CA-3914-44C7-821D-BF0E3EFB1B4B}"/>
          </ac:cxnSpMkLst>
        </pc:cxnChg>
        <pc:cxnChg chg="add mod">
          <ac:chgData name="Nicolas Benech" userId="0051dd42c30e75a5" providerId="LiveId" clId="{E914F659-4A20-494B-9EB4-1AE7E1259FC4}" dt="2021-03-08T11:08:36.401" v="924" actId="208"/>
          <ac:cxnSpMkLst>
            <pc:docMk/>
            <pc:sldMk cId="2888690908" sldId="259"/>
            <ac:cxnSpMk id="96" creationId="{1B4B5D34-B573-4004-8EA9-CF7BAB38C2F1}"/>
          </ac:cxnSpMkLst>
        </pc:cxnChg>
        <pc:cxnChg chg="add mod">
          <ac:chgData name="Nicolas Benech" userId="0051dd42c30e75a5" providerId="LiveId" clId="{E914F659-4A20-494B-9EB4-1AE7E1259FC4}" dt="2021-03-08T11:10:45.073" v="949" actId="164"/>
          <ac:cxnSpMkLst>
            <pc:docMk/>
            <pc:sldMk cId="2888690908" sldId="259"/>
            <ac:cxnSpMk id="101" creationId="{0F34FD04-F7A2-4DA8-A73B-413D0F7F5076}"/>
          </ac:cxnSpMkLst>
        </pc:cxnChg>
        <pc:cxnChg chg="mod topLvl">
          <ac:chgData name="Nicolas Benech" userId="0051dd42c30e75a5" providerId="LiveId" clId="{E914F659-4A20-494B-9EB4-1AE7E1259FC4}" dt="2021-03-08T11:13:10.817" v="963" actId="164"/>
          <ac:cxnSpMkLst>
            <pc:docMk/>
            <pc:sldMk cId="2888690908" sldId="259"/>
            <ac:cxnSpMk id="106" creationId="{085EBC2C-2873-4F52-BBF6-46AAC27516B4}"/>
          </ac:cxnSpMkLst>
        </pc:cxnChg>
        <pc:cxnChg chg="add mod">
          <ac:chgData name="Nicolas Benech" userId="0051dd42c30e75a5" providerId="LiveId" clId="{E914F659-4A20-494B-9EB4-1AE7E1259FC4}" dt="2021-03-08T11:14:22.172" v="995" actId="164"/>
          <ac:cxnSpMkLst>
            <pc:docMk/>
            <pc:sldMk cId="2888690908" sldId="259"/>
            <ac:cxnSpMk id="111" creationId="{2E7F9BA6-59D2-4768-9C65-B35D88A68FFD}"/>
          </ac:cxnSpMkLst>
        </pc:cxnChg>
      </pc:sldChg>
      <pc:sldChg chg="addSp delSp modSp new mod modAnim">
        <pc:chgData name="Nicolas Benech" userId="0051dd42c30e75a5" providerId="LiveId" clId="{E914F659-4A20-494B-9EB4-1AE7E1259FC4}" dt="2021-03-08T14:40:35.629" v="4301"/>
        <pc:sldMkLst>
          <pc:docMk/>
          <pc:sldMk cId="3103505489" sldId="260"/>
        </pc:sldMkLst>
        <pc:spChg chg="del mod">
          <ac:chgData name="Nicolas Benech" userId="0051dd42c30e75a5" providerId="LiveId" clId="{E914F659-4A20-494B-9EB4-1AE7E1259FC4}" dt="2021-03-08T11:35:59.402" v="1200" actId="478"/>
          <ac:spMkLst>
            <pc:docMk/>
            <pc:sldMk cId="3103505489" sldId="260"/>
            <ac:spMk id="2" creationId="{8D79001A-1804-40AB-9C8A-9D7F419BD031}"/>
          </ac:spMkLst>
        </pc:spChg>
        <pc:spChg chg="del">
          <ac:chgData name="Nicolas Benech" userId="0051dd42c30e75a5" providerId="LiveId" clId="{E914F659-4A20-494B-9EB4-1AE7E1259FC4}" dt="2021-03-08T11:36:02.097" v="1201" actId="478"/>
          <ac:spMkLst>
            <pc:docMk/>
            <pc:sldMk cId="3103505489" sldId="260"/>
            <ac:spMk id="3" creationId="{5D6EDE15-D7EC-4EFC-AA8B-2FED3E53239E}"/>
          </ac:spMkLst>
        </pc:spChg>
        <pc:spChg chg="add mod">
          <ac:chgData name="Nicolas Benech" userId="0051dd42c30e75a5" providerId="LiveId" clId="{E914F659-4A20-494B-9EB4-1AE7E1259FC4}" dt="2021-03-08T11:37:18.747" v="1242" actId="1076"/>
          <ac:spMkLst>
            <pc:docMk/>
            <pc:sldMk cId="3103505489" sldId="260"/>
            <ac:spMk id="4" creationId="{E5E3ECA0-7C9F-46B7-AE40-12515A1EC530}"/>
          </ac:spMkLst>
        </pc:spChg>
        <pc:spChg chg="add mod">
          <ac:chgData name="Nicolas Benech" userId="0051dd42c30e75a5" providerId="LiveId" clId="{E914F659-4A20-494B-9EB4-1AE7E1259FC4}" dt="2021-03-08T11:38:21.465" v="1274" actId="113"/>
          <ac:spMkLst>
            <pc:docMk/>
            <pc:sldMk cId="3103505489" sldId="260"/>
            <ac:spMk id="5" creationId="{5D1FD6B8-E3FC-4300-BC43-1F1EB45F64C5}"/>
          </ac:spMkLst>
        </pc:spChg>
        <pc:spChg chg="add mod">
          <ac:chgData name="Nicolas Benech" userId="0051dd42c30e75a5" providerId="LiveId" clId="{E914F659-4A20-494B-9EB4-1AE7E1259FC4}" dt="2021-03-08T11:41:30.424" v="1378" actId="164"/>
          <ac:spMkLst>
            <pc:docMk/>
            <pc:sldMk cId="3103505489" sldId="260"/>
            <ac:spMk id="10" creationId="{834F7498-0A7C-40E3-80BF-E1C155CE4E34}"/>
          </ac:spMkLst>
        </pc:spChg>
        <pc:spChg chg="add mod">
          <ac:chgData name="Nicolas Benech" userId="0051dd42c30e75a5" providerId="LiveId" clId="{E914F659-4A20-494B-9EB4-1AE7E1259FC4}" dt="2021-03-08T11:41:30.424" v="1378" actId="164"/>
          <ac:spMkLst>
            <pc:docMk/>
            <pc:sldMk cId="3103505489" sldId="260"/>
            <ac:spMk id="11" creationId="{0624DA1D-F721-404A-817A-640D85CD4069}"/>
          </ac:spMkLst>
        </pc:spChg>
        <pc:spChg chg="add mod">
          <ac:chgData name="Nicolas Benech" userId="0051dd42c30e75a5" providerId="LiveId" clId="{E914F659-4A20-494B-9EB4-1AE7E1259FC4}" dt="2021-03-08T11:41:26.725" v="1377" actId="571"/>
          <ac:spMkLst>
            <pc:docMk/>
            <pc:sldMk cId="3103505489" sldId="260"/>
            <ac:spMk id="12" creationId="{A2CCD960-341A-4DF4-99A1-7567509BDA6C}"/>
          </ac:spMkLst>
        </pc:spChg>
        <pc:spChg chg="add mod">
          <ac:chgData name="Nicolas Benech" userId="0051dd42c30e75a5" providerId="LiveId" clId="{E914F659-4A20-494B-9EB4-1AE7E1259FC4}" dt="2021-03-08T11:41:26.725" v="1377" actId="571"/>
          <ac:spMkLst>
            <pc:docMk/>
            <pc:sldMk cId="3103505489" sldId="260"/>
            <ac:spMk id="13" creationId="{9A90F968-9312-4864-8334-0BFCB00FD322}"/>
          </ac:spMkLst>
        </pc:spChg>
        <pc:spChg chg="add mod">
          <ac:chgData name="Nicolas Benech" userId="0051dd42c30e75a5" providerId="LiveId" clId="{E914F659-4A20-494B-9EB4-1AE7E1259FC4}" dt="2021-03-08T11:44:47.155" v="1445" actId="20577"/>
          <ac:spMkLst>
            <pc:docMk/>
            <pc:sldMk cId="3103505489" sldId="260"/>
            <ac:spMk id="15" creationId="{A3C4B4A1-8032-4257-BB03-B65AABF0D767}"/>
          </ac:spMkLst>
        </pc:spChg>
        <pc:spChg chg="add del mod">
          <ac:chgData name="Nicolas Benech" userId="0051dd42c30e75a5" providerId="LiveId" clId="{E914F659-4A20-494B-9EB4-1AE7E1259FC4}" dt="2021-03-08T11:44:44.750" v="1444"/>
          <ac:spMkLst>
            <pc:docMk/>
            <pc:sldMk cId="3103505489" sldId="260"/>
            <ac:spMk id="16" creationId="{1E8CAC49-8897-437F-A7FD-B1FA91DB9833}"/>
          </ac:spMkLst>
        </pc:spChg>
        <pc:spChg chg="add mod">
          <ac:chgData name="Nicolas Benech" userId="0051dd42c30e75a5" providerId="LiveId" clId="{E914F659-4A20-494B-9EB4-1AE7E1259FC4}" dt="2021-03-08T11:45:46.721" v="1496" actId="1076"/>
          <ac:spMkLst>
            <pc:docMk/>
            <pc:sldMk cId="3103505489" sldId="260"/>
            <ac:spMk id="17" creationId="{A12C8E22-0DF6-4E57-ACD6-DEC53786209F}"/>
          </ac:spMkLst>
        </pc:spChg>
        <pc:spChg chg="add mod">
          <ac:chgData name="Nicolas Benech" userId="0051dd42c30e75a5" providerId="LiveId" clId="{E914F659-4A20-494B-9EB4-1AE7E1259FC4}" dt="2021-03-08T11:47:19.112" v="1532" actId="1076"/>
          <ac:spMkLst>
            <pc:docMk/>
            <pc:sldMk cId="3103505489" sldId="260"/>
            <ac:spMk id="18" creationId="{D7EF53DC-D7EE-43A0-91B2-07571609E139}"/>
          </ac:spMkLst>
        </pc:spChg>
        <pc:spChg chg="add mod">
          <ac:chgData name="Nicolas Benech" userId="0051dd42c30e75a5" providerId="LiveId" clId="{E914F659-4A20-494B-9EB4-1AE7E1259FC4}" dt="2021-03-08T14:40:03.271" v="4294" actId="20577"/>
          <ac:spMkLst>
            <pc:docMk/>
            <pc:sldMk cId="3103505489" sldId="260"/>
            <ac:spMk id="19" creationId="{606565E5-760C-4037-973C-30B6CFDCA093}"/>
          </ac:spMkLst>
        </pc:spChg>
        <pc:grpChg chg="add mod">
          <ac:chgData name="Nicolas Benech" userId="0051dd42c30e75a5" providerId="LiveId" clId="{E914F659-4A20-494B-9EB4-1AE7E1259FC4}" dt="2021-03-08T11:39:09.322" v="1286" actId="164"/>
          <ac:grpSpMkLst>
            <pc:docMk/>
            <pc:sldMk cId="3103505489" sldId="260"/>
            <ac:grpSpMk id="9" creationId="{21607D05-4141-4B56-A6FB-E68D266E5010}"/>
          </ac:grpSpMkLst>
        </pc:grpChg>
        <pc:grpChg chg="add mod">
          <ac:chgData name="Nicolas Benech" userId="0051dd42c30e75a5" providerId="LiveId" clId="{E914F659-4A20-494B-9EB4-1AE7E1259FC4}" dt="2021-03-08T11:41:30.424" v="1378" actId="164"/>
          <ac:grpSpMkLst>
            <pc:docMk/>
            <pc:sldMk cId="3103505489" sldId="260"/>
            <ac:grpSpMk id="14" creationId="{CDBF86AB-BBA9-4B19-BF8C-6B327F4EB659}"/>
          </ac:grpSpMkLst>
        </pc:grpChg>
        <pc:cxnChg chg="add mod">
          <ac:chgData name="Nicolas Benech" userId="0051dd42c30e75a5" providerId="LiveId" clId="{E914F659-4A20-494B-9EB4-1AE7E1259FC4}" dt="2021-03-08T11:39:09.322" v="1286" actId="164"/>
          <ac:cxnSpMkLst>
            <pc:docMk/>
            <pc:sldMk cId="3103505489" sldId="260"/>
            <ac:cxnSpMk id="7" creationId="{7ADF6A63-D099-44E2-AFED-21ECA98810DC}"/>
          </ac:cxnSpMkLst>
        </pc:cxnChg>
        <pc:cxnChg chg="add mod">
          <ac:chgData name="Nicolas Benech" userId="0051dd42c30e75a5" providerId="LiveId" clId="{E914F659-4A20-494B-9EB4-1AE7E1259FC4}" dt="2021-03-08T11:39:09.322" v="1286" actId="164"/>
          <ac:cxnSpMkLst>
            <pc:docMk/>
            <pc:sldMk cId="3103505489" sldId="260"/>
            <ac:cxnSpMk id="8" creationId="{7A8FAB1A-2AB6-41C5-8A22-897D975C7006}"/>
          </ac:cxnSpMkLst>
        </pc:cxnChg>
      </pc:sldChg>
      <pc:sldChg chg="addSp delSp modSp new mod modAnim">
        <pc:chgData name="Nicolas Benech" userId="0051dd42c30e75a5" providerId="LiveId" clId="{E914F659-4A20-494B-9EB4-1AE7E1259FC4}" dt="2021-03-08T12:21:50.118" v="2381"/>
        <pc:sldMkLst>
          <pc:docMk/>
          <pc:sldMk cId="2877631799" sldId="261"/>
        </pc:sldMkLst>
        <pc:spChg chg="del">
          <ac:chgData name="Nicolas Benech" userId="0051dd42c30e75a5" providerId="LiveId" clId="{E914F659-4A20-494B-9EB4-1AE7E1259FC4}" dt="2021-03-08T11:47:51.486" v="1534" actId="478"/>
          <ac:spMkLst>
            <pc:docMk/>
            <pc:sldMk cId="2877631799" sldId="261"/>
            <ac:spMk id="2" creationId="{8A9CEFC9-F18E-4077-B742-5F6E211B95A1}"/>
          </ac:spMkLst>
        </pc:spChg>
        <pc:spChg chg="del">
          <ac:chgData name="Nicolas Benech" userId="0051dd42c30e75a5" providerId="LiveId" clId="{E914F659-4A20-494B-9EB4-1AE7E1259FC4}" dt="2021-03-08T11:47:53.094" v="1535" actId="478"/>
          <ac:spMkLst>
            <pc:docMk/>
            <pc:sldMk cId="2877631799" sldId="261"/>
            <ac:spMk id="3" creationId="{6EBAA7D7-DFD5-4D12-81F7-BD70CF7A9259}"/>
          </ac:spMkLst>
        </pc:spChg>
        <pc:spChg chg="add mod">
          <ac:chgData name="Nicolas Benech" userId="0051dd42c30e75a5" providerId="LiveId" clId="{E914F659-4A20-494B-9EB4-1AE7E1259FC4}" dt="2021-03-08T11:47:59.118" v="1538" actId="20577"/>
          <ac:spMkLst>
            <pc:docMk/>
            <pc:sldMk cId="2877631799" sldId="261"/>
            <ac:spMk id="4" creationId="{F6E4CBED-C65E-4A1D-B4D4-7F109C5CC608}"/>
          </ac:spMkLst>
        </pc:spChg>
        <pc:spChg chg="add mod">
          <ac:chgData name="Nicolas Benech" userId="0051dd42c30e75a5" providerId="LiveId" clId="{E914F659-4A20-494B-9EB4-1AE7E1259FC4}" dt="2021-03-08T12:01:01.021" v="1654" actId="1076"/>
          <ac:spMkLst>
            <pc:docMk/>
            <pc:sldMk cId="2877631799" sldId="261"/>
            <ac:spMk id="5" creationId="{FABDF140-61AD-4D24-9FD4-4B5DAE64744E}"/>
          </ac:spMkLst>
        </pc:spChg>
        <pc:spChg chg="add mod">
          <ac:chgData name="Nicolas Benech" userId="0051dd42c30e75a5" providerId="LiveId" clId="{E914F659-4A20-494B-9EB4-1AE7E1259FC4}" dt="2021-03-08T12:20:50.352" v="2374" actId="164"/>
          <ac:spMkLst>
            <pc:docMk/>
            <pc:sldMk cId="2877631799" sldId="261"/>
            <ac:spMk id="6" creationId="{8512D342-AB30-4AB8-BD49-DD99077FE7B2}"/>
          </ac:spMkLst>
        </pc:spChg>
        <pc:spChg chg="add mod">
          <ac:chgData name="Nicolas Benech" userId="0051dd42c30e75a5" providerId="LiveId" clId="{E914F659-4A20-494B-9EB4-1AE7E1259FC4}" dt="2021-03-08T12:20:50.352" v="2374" actId="164"/>
          <ac:spMkLst>
            <pc:docMk/>
            <pc:sldMk cId="2877631799" sldId="261"/>
            <ac:spMk id="8" creationId="{FFD99774-B4D5-4056-B7E1-7BA334195ED0}"/>
          </ac:spMkLst>
        </pc:spChg>
        <pc:spChg chg="add mod">
          <ac:chgData name="Nicolas Benech" userId="0051dd42c30e75a5" providerId="LiveId" clId="{E914F659-4A20-494B-9EB4-1AE7E1259FC4}" dt="2021-03-08T12:00:48.531" v="1653" actId="20577"/>
          <ac:spMkLst>
            <pc:docMk/>
            <pc:sldMk cId="2877631799" sldId="261"/>
            <ac:spMk id="9" creationId="{664CCAD9-D2A8-4806-B960-3E7E77E8DF76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0" creationId="{816A5FF3-4A49-4CCF-B514-65C2A648E26D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1" creationId="{58A3DC92-6D62-4B10-8D14-2A161F02DF60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2" creationId="{7AACAC63-F002-4B7D-83D8-A96F7518361C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3" creationId="{508FB0B4-E2E0-4E15-BD9A-FF0AC546A2B9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4" creationId="{8C8E382D-D5FA-44EE-A55E-58AF202148A2}"/>
          </ac:spMkLst>
        </pc:spChg>
        <pc:spChg chg="add mod">
          <ac:chgData name="Nicolas Benech" userId="0051dd42c30e75a5" providerId="LiveId" clId="{E914F659-4A20-494B-9EB4-1AE7E1259FC4}" dt="2021-03-08T12:21:36.579" v="2379" actId="164"/>
          <ac:spMkLst>
            <pc:docMk/>
            <pc:sldMk cId="2877631799" sldId="261"/>
            <ac:spMk id="15" creationId="{29D98146-35C2-415F-B0DB-3139DFA16F5B}"/>
          </ac:spMkLst>
        </pc:spChg>
        <pc:spChg chg="add mod">
          <ac:chgData name="Nicolas Benech" userId="0051dd42c30e75a5" providerId="LiveId" clId="{E914F659-4A20-494B-9EB4-1AE7E1259FC4}" dt="2021-03-08T12:10:37.607" v="2009" actId="1076"/>
          <ac:spMkLst>
            <pc:docMk/>
            <pc:sldMk cId="2877631799" sldId="261"/>
            <ac:spMk id="16" creationId="{8C168C70-EB20-4691-AB0C-41007D59B0EE}"/>
          </ac:spMkLst>
        </pc:spChg>
        <pc:grpChg chg="add mod">
          <ac:chgData name="Nicolas Benech" userId="0051dd42c30e75a5" providerId="LiveId" clId="{E914F659-4A20-494B-9EB4-1AE7E1259FC4}" dt="2021-03-08T12:20:54.023" v="2375" actId="1076"/>
          <ac:grpSpMkLst>
            <pc:docMk/>
            <pc:sldMk cId="2877631799" sldId="261"/>
            <ac:grpSpMk id="17" creationId="{C5A4C6F5-0EE8-45EE-9C0B-2428BE15F4AF}"/>
          </ac:grpSpMkLst>
        </pc:grpChg>
        <pc:grpChg chg="add mod">
          <ac:chgData name="Nicolas Benech" userId="0051dd42c30e75a5" providerId="LiveId" clId="{E914F659-4A20-494B-9EB4-1AE7E1259FC4}" dt="2021-03-08T12:21:36.579" v="2379" actId="164"/>
          <ac:grpSpMkLst>
            <pc:docMk/>
            <pc:sldMk cId="2877631799" sldId="261"/>
            <ac:grpSpMk id="18" creationId="{42F17D6C-2FF0-453F-AB69-C83FCDE35ECE}"/>
          </ac:grpSpMkLst>
        </pc:grpChg>
      </pc:sldChg>
      <pc:sldChg chg="addSp delSp modSp new mod modAnim">
        <pc:chgData name="Nicolas Benech" userId="0051dd42c30e75a5" providerId="LiveId" clId="{E914F659-4A20-494B-9EB4-1AE7E1259FC4}" dt="2021-03-08T14:55:06.563" v="4380" actId="1076"/>
        <pc:sldMkLst>
          <pc:docMk/>
          <pc:sldMk cId="2105100071" sldId="262"/>
        </pc:sldMkLst>
        <pc:spChg chg="del">
          <ac:chgData name="Nicolas Benech" userId="0051dd42c30e75a5" providerId="LiveId" clId="{E914F659-4A20-494B-9EB4-1AE7E1259FC4}" dt="2021-03-08T12:10:45.524" v="2011" actId="478"/>
          <ac:spMkLst>
            <pc:docMk/>
            <pc:sldMk cId="2105100071" sldId="262"/>
            <ac:spMk id="2" creationId="{F20292A2-2EB6-4D76-9119-D8CB9E543B29}"/>
          </ac:spMkLst>
        </pc:spChg>
        <pc:spChg chg="del">
          <ac:chgData name="Nicolas Benech" userId="0051dd42c30e75a5" providerId="LiveId" clId="{E914F659-4A20-494B-9EB4-1AE7E1259FC4}" dt="2021-03-08T12:10:47.561" v="2012" actId="478"/>
          <ac:spMkLst>
            <pc:docMk/>
            <pc:sldMk cId="2105100071" sldId="262"/>
            <ac:spMk id="3" creationId="{5CEA3FB1-B5D3-4BCA-834D-6570B9435C60}"/>
          </ac:spMkLst>
        </pc:spChg>
        <pc:spChg chg="add del mod">
          <ac:chgData name="Nicolas Benech" userId="0051dd42c30e75a5" providerId="LiveId" clId="{E914F659-4A20-494B-9EB4-1AE7E1259FC4}" dt="2021-03-08T12:11:01.757" v="2016" actId="767"/>
          <ac:spMkLst>
            <pc:docMk/>
            <pc:sldMk cId="2105100071" sldId="262"/>
            <ac:spMk id="4" creationId="{026D5504-3723-40C6-8B5C-BCF452B6AC31}"/>
          </ac:spMkLst>
        </pc:spChg>
        <pc:spChg chg="add mod">
          <ac:chgData name="Nicolas Benech" userId="0051dd42c30e75a5" providerId="LiveId" clId="{E914F659-4A20-494B-9EB4-1AE7E1259FC4}" dt="2021-03-08T14:53:46.606" v="4362" actId="20577"/>
          <ac:spMkLst>
            <pc:docMk/>
            <pc:sldMk cId="2105100071" sldId="262"/>
            <ac:spMk id="5" creationId="{141FFE0E-00CC-4412-A568-CD5BE2836BE1}"/>
          </ac:spMkLst>
        </pc:spChg>
        <pc:spChg chg="add mod">
          <ac:chgData name="Nicolas Benech" userId="0051dd42c30e75a5" providerId="LiveId" clId="{E914F659-4A20-494B-9EB4-1AE7E1259FC4}" dt="2021-03-08T12:22:19.785" v="2383" actId="164"/>
          <ac:spMkLst>
            <pc:docMk/>
            <pc:sldMk cId="2105100071" sldId="262"/>
            <ac:spMk id="6" creationId="{4B89994F-EB89-434F-B18E-8A93EB83C183}"/>
          </ac:spMkLst>
        </pc:spChg>
        <pc:spChg chg="add mod">
          <ac:chgData name="Nicolas Benech" userId="0051dd42c30e75a5" providerId="LiveId" clId="{E914F659-4A20-494B-9EB4-1AE7E1259FC4}" dt="2021-03-08T12:22:19.785" v="2383" actId="164"/>
          <ac:spMkLst>
            <pc:docMk/>
            <pc:sldMk cId="2105100071" sldId="262"/>
            <ac:spMk id="7" creationId="{E992A5B7-A518-4E18-8D90-14B8893184C3}"/>
          </ac:spMkLst>
        </pc:spChg>
        <pc:spChg chg="add mod">
          <ac:chgData name="Nicolas Benech" userId="0051dd42c30e75a5" providerId="LiveId" clId="{E914F659-4A20-494B-9EB4-1AE7E1259FC4}" dt="2021-03-08T12:22:38.648" v="2385" actId="164"/>
          <ac:spMkLst>
            <pc:docMk/>
            <pc:sldMk cId="2105100071" sldId="262"/>
            <ac:spMk id="8" creationId="{A517688A-7B4D-4F84-AD7D-DDB2CA824DD2}"/>
          </ac:spMkLst>
        </pc:spChg>
        <pc:spChg chg="add mod">
          <ac:chgData name="Nicolas Benech" userId="0051dd42c30e75a5" providerId="LiveId" clId="{E914F659-4A20-494B-9EB4-1AE7E1259FC4}" dt="2021-03-08T12:22:38.648" v="2385" actId="164"/>
          <ac:spMkLst>
            <pc:docMk/>
            <pc:sldMk cId="2105100071" sldId="262"/>
            <ac:spMk id="9" creationId="{63FDD15A-D134-4810-BF1C-C4BF6D4CF284}"/>
          </ac:spMkLst>
        </pc:spChg>
        <pc:spChg chg="add mod">
          <ac:chgData name="Nicolas Benech" userId="0051dd42c30e75a5" providerId="LiveId" clId="{E914F659-4A20-494B-9EB4-1AE7E1259FC4}" dt="2021-03-08T14:55:00.941" v="4379" actId="20577"/>
          <ac:spMkLst>
            <pc:docMk/>
            <pc:sldMk cId="2105100071" sldId="262"/>
            <ac:spMk id="10" creationId="{0AC1E5D6-2B8E-4F39-8582-0F5F4F1824D1}"/>
          </ac:spMkLst>
        </pc:spChg>
        <pc:spChg chg="add mod">
          <ac:chgData name="Nicolas Benech" userId="0051dd42c30e75a5" providerId="LiveId" clId="{E914F659-4A20-494B-9EB4-1AE7E1259FC4}" dt="2021-03-08T14:55:06.563" v="4380" actId="1076"/>
          <ac:spMkLst>
            <pc:docMk/>
            <pc:sldMk cId="2105100071" sldId="262"/>
            <ac:spMk id="11" creationId="{D00A0EA1-B66D-4BA1-B049-FED98CD7FFE5}"/>
          </ac:spMkLst>
        </pc:spChg>
        <pc:spChg chg="add mod">
          <ac:chgData name="Nicolas Benech" userId="0051dd42c30e75a5" providerId="LiveId" clId="{E914F659-4A20-494B-9EB4-1AE7E1259FC4}" dt="2021-03-08T12:23:19.499" v="2389" actId="164"/>
          <ac:spMkLst>
            <pc:docMk/>
            <pc:sldMk cId="2105100071" sldId="262"/>
            <ac:spMk id="12" creationId="{A4C3CB1D-487A-43E9-8B26-E97081E7E53F}"/>
          </ac:spMkLst>
        </pc:spChg>
        <pc:spChg chg="add mod">
          <ac:chgData name="Nicolas Benech" userId="0051dd42c30e75a5" providerId="LiveId" clId="{E914F659-4A20-494B-9EB4-1AE7E1259FC4}" dt="2021-03-08T12:23:19.499" v="2389" actId="164"/>
          <ac:spMkLst>
            <pc:docMk/>
            <pc:sldMk cId="2105100071" sldId="262"/>
            <ac:spMk id="13" creationId="{33844D84-3F49-4531-AD86-F67FC3380252}"/>
          </ac:spMkLst>
        </pc:spChg>
        <pc:spChg chg="add mod">
          <ac:chgData name="Nicolas Benech" userId="0051dd42c30e75a5" providerId="LiveId" clId="{E914F659-4A20-494B-9EB4-1AE7E1259FC4}" dt="2021-03-08T12:32:10.700" v="2418" actId="1076"/>
          <ac:spMkLst>
            <pc:docMk/>
            <pc:sldMk cId="2105100071" sldId="262"/>
            <ac:spMk id="18" creationId="{488B171C-56DB-4D86-88B1-9704C02ABC6A}"/>
          </ac:spMkLst>
        </pc:spChg>
        <pc:spChg chg="add mod">
          <ac:chgData name="Nicolas Benech" userId="0051dd42c30e75a5" providerId="LiveId" clId="{E914F659-4A20-494B-9EB4-1AE7E1259FC4}" dt="2021-03-08T12:37:41.094" v="2630" actId="164"/>
          <ac:spMkLst>
            <pc:docMk/>
            <pc:sldMk cId="2105100071" sldId="262"/>
            <ac:spMk id="19" creationId="{BECFA314-2DB6-45BD-9674-83341C45F0EA}"/>
          </ac:spMkLst>
        </pc:spChg>
        <pc:spChg chg="add del mod">
          <ac:chgData name="Nicolas Benech" userId="0051dd42c30e75a5" providerId="LiveId" clId="{E914F659-4A20-494B-9EB4-1AE7E1259FC4}" dt="2021-03-08T12:33:12.191" v="2456" actId="767"/>
          <ac:spMkLst>
            <pc:docMk/>
            <pc:sldMk cId="2105100071" sldId="262"/>
            <ac:spMk id="20" creationId="{99D9D99E-D033-481B-90F2-1CE3B5C2026E}"/>
          </ac:spMkLst>
        </pc:spChg>
        <pc:spChg chg="add mod">
          <ac:chgData name="Nicolas Benech" userId="0051dd42c30e75a5" providerId="LiveId" clId="{E914F659-4A20-494B-9EB4-1AE7E1259FC4}" dt="2021-03-08T12:37:41.094" v="2630" actId="164"/>
          <ac:spMkLst>
            <pc:docMk/>
            <pc:sldMk cId="2105100071" sldId="262"/>
            <ac:spMk id="21" creationId="{E259FFA6-256D-4D99-A21D-31E97ADFFBC6}"/>
          </ac:spMkLst>
        </pc:spChg>
        <pc:spChg chg="add mod">
          <ac:chgData name="Nicolas Benech" userId="0051dd42c30e75a5" providerId="LiveId" clId="{E914F659-4A20-494B-9EB4-1AE7E1259FC4}" dt="2021-03-08T12:37:41.094" v="2630" actId="164"/>
          <ac:spMkLst>
            <pc:docMk/>
            <pc:sldMk cId="2105100071" sldId="262"/>
            <ac:spMk id="22" creationId="{ABCA0D2E-02EB-4E31-90F0-6E5FAB8A90C9}"/>
          </ac:spMkLst>
        </pc:spChg>
        <pc:spChg chg="add mod">
          <ac:chgData name="Nicolas Benech" userId="0051dd42c30e75a5" providerId="LiveId" clId="{E914F659-4A20-494B-9EB4-1AE7E1259FC4}" dt="2021-03-08T12:34:49.863" v="2531" actId="20577"/>
          <ac:spMkLst>
            <pc:docMk/>
            <pc:sldMk cId="2105100071" sldId="262"/>
            <ac:spMk id="23" creationId="{953F6D2C-EA93-44DE-B85C-C9D7618308EB}"/>
          </ac:spMkLst>
        </pc:spChg>
        <pc:spChg chg="add mod">
          <ac:chgData name="Nicolas Benech" userId="0051dd42c30e75a5" providerId="LiveId" clId="{E914F659-4A20-494B-9EB4-1AE7E1259FC4}" dt="2021-03-08T12:36:33.686" v="2589"/>
          <ac:spMkLst>
            <pc:docMk/>
            <pc:sldMk cId="2105100071" sldId="262"/>
            <ac:spMk id="24" creationId="{6ED5B412-CC01-4F3D-97EC-491631DD4ABB}"/>
          </ac:spMkLst>
        </pc:spChg>
        <pc:spChg chg="add mod">
          <ac:chgData name="Nicolas Benech" userId="0051dd42c30e75a5" providerId="LiveId" clId="{E914F659-4A20-494B-9EB4-1AE7E1259FC4}" dt="2021-03-08T12:38:02.747" v="2634" actId="1076"/>
          <ac:spMkLst>
            <pc:docMk/>
            <pc:sldMk cId="2105100071" sldId="262"/>
            <ac:spMk id="25" creationId="{2EC83766-6662-4625-8A68-10645F3F6E84}"/>
          </ac:spMkLst>
        </pc:spChg>
        <pc:grpChg chg="add mod">
          <ac:chgData name="Nicolas Benech" userId="0051dd42c30e75a5" providerId="LiveId" clId="{E914F659-4A20-494B-9EB4-1AE7E1259FC4}" dt="2021-03-08T12:22:19.785" v="2383" actId="164"/>
          <ac:grpSpMkLst>
            <pc:docMk/>
            <pc:sldMk cId="2105100071" sldId="262"/>
            <ac:grpSpMk id="14" creationId="{211ABA30-80DF-43B7-A3DC-3493ED1804DB}"/>
          </ac:grpSpMkLst>
        </pc:grpChg>
        <pc:grpChg chg="add mod">
          <ac:chgData name="Nicolas Benech" userId="0051dd42c30e75a5" providerId="LiveId" clId="{E914F659-4A20-494B-9EB4-1AE7E1259FC4}" dt="2021-03-08T14:54:45.550" v="4364" actId="1076"/>
          <ac:grpSpMkLst>
            <pc:docMk/>
            <pc:sldMk cId="2105100071" sldId="262"/>
            <ac:grpSpMk id="15" creationId="{63B4873B-2424-44DB-84AD-3EBE8868C402}"/>
          </ac:grpSpMkLst>
        </pc:grpChg>
        <pc:grpChg chg="add mod">
          <ac:chgData name="Nicolas Benech" userId="0051dd42c30e75a5" providerId="LiveId" clId="{E914F659-4A20-494B-9EB4-1AE7E1259FC4}" dt="2021-03-08T14:55:00.941" v="4379" actId="20577"/>
          <ac:grpSpMkLst>
            <pc:docMk/>
            <pc:sldMk cId="2105100071" sldId="262"/>
            <ac:grpSpMk id="16" creationId="{7DBEC2D0-B244-4ED8-9E0F-3CC0F7CEBFD5}"/>
          </ac:grpSpMkLst>
        </pc:grpChg>
        <pc:grpChg chg="add mod">
          <ac:chgData name="Nicolas Benech" userId="0051dd42c30e75a5" providerId="LiveId" clId="{E914F659-4A20-494B-9EB4-1AE7E1259FC4}" dt="2021-03-08T12:23:19.499" v="2389" actId="164"/>
          <ac:grpSpMkLst>
            <pc:docMk/>
            <pc:sldMk cId="2105100071" sldId="262"/>
            <ac:grpSpMk id="17" creationId="{0156BDFE-F7AB-4347-8864-11CAB661DEA8}"/>
          </ac:grpSpMkLst>
        </pc:grpChg>
        <pc:grpChg chg="add mod">
          <ac:chgData name="Nicolas Benech" userId="0051dd42c30e75a5" providerId="LiveId" clId="{E914F659-4A20-494B-9EB4-1AE7E1259FC4}" dt="2021-03-08T12:37:41.094" v="2630" actId="164"/>
          <ac:grpSpMkLst>
            <pc:docMk/>
            <pc:sldMk cId="2105100071" sldId="262"/>
            <ac:grpSpMk id="26" creationId="{09457D1A-44FF-4639-B4FA-02B3609D4198}"/>
          </ac:grpSpMkLst>
        </pc:grpChg>
      </pc:sldChg>
      <pc:sldChg chg="addSp delSp modSp new mod modAnim">
        <pc:chgData name="Nicolas Benech" userId="0051dd42c30e75a5" providerId="LiveId" clId="{E914F659-4A20-494B-9EB4-1AE7E1259FC4}" dt="2021-03-15T12:20:44.834" v="4600"/>
        <pc:sldMkLst>
          <pc:docMk/>
          <pc:sldMk cId="3020489891" sldId="263"/>
        </pc:sldMkLst>
        <pc:spChg chg="del">
          <ac:chgData name="Nicolas Benech" userId="0051dd42c30e75a5" providerId="LiveId" clId="{E914F659-4A20-494B-9EB4-1AE7E1259FC4}" dt="2021-03-08T12:38:43.790" v="2637" actId="478"/>
          <ac:spMkLst>
            <pc:docMk/>
            <pc:sldMk cId="3020489891" sldId="263"/>
            <ac:spMk id="2" creationId="{23518CC9-6CEB-48BF-AA00-CBEC5218729C}"/>
          </ac:spMkLst>
        </pc:spChg>
        <pc:spChg chg="del">
          <ac:chgData name="Nicolas Benech" userId="0051dd42c30e75a5" providerId="LiveId" clId="{E914F659-4A20-494B-9EB4-1AE7E1259FC4}" dt="2021-03-08T12:38:45.589" v="2638" actId="478"/>
          <ac:spMkLst>
            <pc:docMk/>
            <pc:sldMk cId="3020489891" sldId="263"/>
            <ac:spMk id="3" creationId="{7FA16202-4BB8-476D-A64C-D3C631FB55A7}"/>
          </ac:spMkLst>
        </pc:spChg>
        <pc:spChg chg="add mod">
          <ac:chgData name="Nicolas Benech" userId="0051dd42c30e75a5" providerId="LiveId" clId="{E914F659-4A20-494B-9EB4-1AE7E1259FC4}" dt="2021-03-15T12:20:33.082" v="4592" actId="164"/>
          <ac:spMkLst>
            <pc:docMk/>
            <pc:sldMk cId="3020489891" sldId="263"/>
            <ac:spMk id="4" creationId="{96A6DA8C-9A9B-4511-A1C9-D90FD6CA228C}"/>
          </ac:spMkLst>
        </pc:spChg>
        <pc:spChg chg="add mod">
          <ac:chgData name="Nicolas Benech" userId="0051dd42c30e75a5" providerId="LiveId" clId="{E914F659-4A20-494B-9EB4-1AE7E1259FC4}" dt="2021-03-08T12:44:48.017" v="2659" actId="164"/>
          <ac:spMkLst>
            <pc:docMk/>
            <pc:sldMk cId="3020489891" sldId="263"/>
            <ac:spMk id="6" creationId="{1212C513-1F9E-40CF-9398-A6E8E3000C1F}"/>
          </ac:spMkLst>
        </pc:spChg>
        <pc:spChg chg="add mod">
          <ac:chgData name="Nicolas Benech" userId="0051dd42c30e75a5" providerId="LiveId" clId="{E914F659-4A20-494B-9EB4-1AE7E1259FC4}" dt="2021-03-08T12:58:46.901" v="3182" actId="164"/>
          <ac:spMkLst>
            <pc:docMk/>
            <pc:sldMk cId="3020489891" sldId="263"/>
            <ac:spMk id="8" creationId="{A953B0D6-1596-46CA-B16A-58CC06240043}"/>
          </ac:spMkLst>
        </pc:spChg>
        <pc:spChg chg="add mod">
          <ac:chgData name="Nicolas Benech" userId="0051dd42c30e75a5" providerId="LiveId" clId="{E914F659-4A20-494B-9EB4-1AE7E1259FC4}" dt="2021-03-08T12:58:46.901" v="3182" actId="164"/>
          <ac:spMkLst>
            <pc:docMk/>
            <pc:sldMk cId="3020489891" sldId="263"/>
            <ac:spMk id="9" creationId="{3DBCBF62-74AC-40A1-BBFE-627C80415FFC}"/>
          </ac:spMkLst>
        </pc:spChg>
        <pc:spChg chg="add mod">
          <ac:chgData name="Nicolas Benech" userId="0051dd42c30e75a5" providerId="LiveId" clId="{E914F659-4A20-494B-9EB4-1AE7E1259FC4}" dt="2021-03-08T12:59:05.548" v="3184" actId="164"/>
          <ac:spMkLst>
            <pc:docMk/>
            <pc:sldMk cId="3020489891" sldId="263"/>
            <ac:spMk id="10" creationId="{523AA4C8-C583-4376-A12A-E0541BFB5291}"/>
          </ac:spMkLst>
        </pc:spChg>
        <pc:spChg chg="add mod">
          <ac:chgData name="Nicolas Benech" userId="0051dd42c30e75a5" providerId="LiveId" clId="{E914F659-4A20-494B-9EB4-1AE7E1259FC4}" dt="2021-03-08T12:59:05.548" v="3184" actId="164"/>
          <ac:spMkLst>
            <pc:docMk/>
            <pc:sldMk cId="3020489891" sldId="263"/>
            <ac:spMk id="11" creationId="{321CFB31-62DC-44CE-9877-15B5FAA9A0CC}"/>
          </ac:spMkLst>
        </pc:spChg>
        <pc:spChg chg="add mod">
          <ac:chgData name="Nicolas Benech" userId="0051dd42c30e75a5" providerId="LiveId" clId="{E914F659-4A20-494B-9EB4-1AE7E1259FC4}" dt="2021-03-08T12:59:15.603" v="3186" actId="164"/>
          <ac:spMkLst>
            <pc:docMk/>
            <pc:sldMk cId="3020489891" sldId="263"/>
            <ac:spMk id="12" creationId="{DD3D855B-0F53-4DDF-9A33-3DCD59541454}"/>
          </ac:spMkLst>
        </pc:spChg>
        <pc:spChg chg="add mod">
          <ac:chgData name="Nicolas Benech" userId="0051dd42c30e75a5" providerId="LiveId" clId="{E914F659-4A20-494B-9EB4-1AE7E1259FC4}" dt="2021-03-08T12:59:15.603" v="3186" actId="164"/>
          <ac:spMkLst>
            <pc:docMk/>
            <pc:sldMk cId="3020489891" sldId="263"/>
            <ac:spMk id="13" creationId="{BCDE6E53-53C5-45C7-8575-9A6C0F30A332}"/>
          </ac:spMkLst>
        </pc:spChg>
        <pc:spChg chg="add mod">
          <ac:chgData name="Nicolas Benech" userId="0051dd42c30e75a5" providerId="LiveId" clId="{E914F659-4A20-494B-9EB4-1AE7E1259FC4}" dt="2021-03-08T12:59:15.603" v="3186" actId="164"/>
          <ac:spMkLst>
            <pc:docMk/>
            <pc:sldMk cId="3020489891" sldId="263"/>
            <ac:spMk id="14" creationId="{0FCA7977-A492-4864-9740-CBFD28EE311C}"/>
          </ac:spMkLst>
        </pc:spChg>
        <pc:spChg chg="add del mod">
          <ac:chgData name="Nicolas Benech" userId="0051dd42c30e75a5" providerId="LiveId" clId="{E914F659-4A20-494B-9EB4-1AE7E1259FC4}" dt="2021-03-08T12:51:55.432" v="2901" actId="767"/>
          <ac:spMkLst>
            <pc:docMk/>
            <pc:sldMk cId="3020489891" sldId="263"/>
            <ac:spMk id="15" creationId="{158A52E3-6080-4C0B-9C37-F4F09984CD08}"/>
          </ac:spMkLst>
        </pc:spChg>
        <pc:spChg chg="add mod">
          <ac:chgData name="Nicolas Benech" userId="0051dd42c30e75a5" providerId="LiveId" clId="{E914F659-4A20-494B-9EB4-1AE7E1259FC4}" dt="2021-03-08T12:59:38.940" v="3190" actId="164"/>
          <ac:spMkLst>
            <pc:docMk/>
            <pc:sldMk cId="3020489891" sldId="263"/>
            <ac:spMk id="16" creationId="{CFC19333-1C0E-4571-949E-B32FC47CAF4B}"/>
          </ac:spMkLst>
        </pc:spChg>
        <pc:spChg chg="add mod">
          <ac:chgData name="Nicolas Benech" userId="0051dd42c30e75a5" providerId="LiveId" clId="{E914F659-4A20-494B-9EB4-1AE7E1259FC4}" dt="2021-03-08T12:59:38.940" v="3190" actId="164"/>
          <ac:spMkLst>
            <pc:docMk/>
            <pc:sldMk cId="3020489891" sldId="263"/>
            <ac:spMk id="17" creationId="{1204E4D5-D185-4B25-A213-86FE7A804EE8}"/>
          </ac:spMkLst>
        </pc:spChg>
        <pc:spChg chg="add mod">
          <ac:chgData name="Nicolas Benech" userId="0051dd42c30e75a5" providerId="LiveId" clId="{E914F659-4A20-494B-9EB4-1AE7E1259FC4}" dt="2021-03-08T13:00:01.952" v="3194" actId="164"/>
          <ac:spMkLst>
            <pc:docMk/>
            <pc:sldMk cId="3020489891" sldId="263"/>
            <ac:spMk id="18" creationId="{49D15A1F-0207-4EE8-B285-9D8522092380}"/>
          </ac:spMkLst>
        </pc:spChg>
        <pc:spChg chg="add mod">
          <ac:chgData name="Nicolas Benech" userId="0051dd42c30e75a5" providerId="LiveId" clId="{E914F659-4A20-494B-9EB4-1AE7E1259FC4}" dt="2021-03-08T13:00:01.952" v="3194" actId="164"/>
          <ac:spMkLst>
            <pc:docMk/>
            <pc:sldMk cId="3020489891" sldId="263"/>
            <ac:spMk id="19" creationId="{20CF74ED-3C29-470B-84A7-6861826C429C}"/>
          </ac:spMkLst>
        </pc:spChg>
        <pc:spChg chg="add mod">
          <ac:chgData name="Nicolas Benech" userId="0051dd42c30e75a5" providerId="LiveId" clId="{E914F659-4A20-494B-9EB4-1AE7E1259FC4}" dt="2021-03-08T13:00:14.829" v="3197" actId="20577"/>
          <ac:spMkLst>
            <pc:docMk/>
            <pc:sldMk cId="3020489891" sldId="263"/>
            <ac:spMk id="20" creationId="{1B161B6F-CC9D-4D36-A197-6D78C55FC447}"/>
          </ac:spMkLst>
        </pc:spChg>
        <pc:spChg chg="add mod">
          <ac:chgData name="Nicolas Benech" userId="0051dd42c30e75a5" providerId="LiveId" clId="{E914F659-4A20-494B-9EB4-1AE7E1259FC4}" dt="2021-03-08T13:00:25.604" v="3198" actId="164"/>
          <ac:spMkLst>
            <pc:docMk/>
            <pc:sldMk cId="3020489891" sldId="263"/>
            <ac:spMk id="21" creationId="{3B770149-3858-4679-85D3-E6A3C78359F5}"/>
          </ac:spMkLst>
        </pc:spChg>
        <pc:spChg chg="add mod">
          <ac:chgData name="Nicolas Benech" userId="0051dd42c30e75a5" providerId="LiveId" clId="{E914F659-4A20-494B-9EB4-1AE7E1259FC4}" dt="2021-03-08T13:00:25.604" v="3198" actId="164"/>
          <ac:spMkLst>
            <pc:docMk/>
            <pc:sldMk cId="3020489891" sldId="263"/>
            <ac:spMk id="23" creationId="{3FC89EBC-A6FC-4B75-B68A-2AA947725FE1}"/>
          </ac:spMkLst>
        </pc:spChg>
        <pc:grpChg chg="add mod">
          <ac:chgData name="Nicolas Benech" userId="0051dd42c30e75a5" providerId="LiveId" clId="{E914F659-4A20-494B-9EB4-1AE7E1259FC4}" dt="2021-03-08T12:44:50.620" v="2660" actId="1076"/>
          <ac:grpSpMkLst>
            <pc:docMk/>
            <pc:sldMk cId="3020489891" sldId="263"/>
            <ac:grpSpMk id="7" creationId="{782C05FA-035F-4ECA-9C1C-18566E739EB3}"/>
          </ac:grpSpMkLst>
        </pc:grpChg>
        <pc:grpChg chg="add mod">
          <ac:chgData name="Nicolas Benech" userId="0051dd42c30e75a5" providerId="LiveId" clId="{E914F659-4A20-494B-9EB4-1AE7E1259FC4}" dt="2021-03-15T12:20:33.082" v="4592" actId="164"/>
          <ac:grpSpMkLst>
            <pc:docMk/>
            <pc:sldMk cId="3020489891" sldId="263"/>
            <ac:grpSpMk id="15" creationId="{AB0D2549-E983-47E5-A869-717F36FAE862}"/>
          </ac:grpSpMkLst>
        </pc:grpChg>
        <pc:grpChg chg="add mod">
          <ac:chgData name="Nicolas Benech" userId="0051dd42c30e75a5" providerId="LiveId" clId="{E914F659-4A20-494B-9EB4-1AE7E1259FC4}" dt="2021-03-08T12:58:46.901" v="3182" actId="164"/>
          <ac:grpSpMkLst>
            <pc:docMk/>
            <pc:sldMk cId="3020489891" sldId="263"/>
            <ac:grpSpMk id="24" creationId="{EAAD07CF-DA2E-45CD-A83C-E437792831F1}"/>
          </ac:grpSpMkLst>
        </pc:grpChg>
        <pc:grpChg chg="add mod">
          <ac:chgData name="Nicolas Benech" userId="0051dd42c30e75a5" providerId="LiveId" clId="{E914F659-4A20-494B-9EB4-1AE7E1259FC4}" dt="2021-03-08T12:59:05.548" v="3184" actId="164"/>
          <ac:grpSpMkLst>
            <pc:docMk/>
            <pc:sldMk cId="3020489891" sldId="263"/>
            <ac:grpSpMk id="25" creationId="{7B40C4ED-1980-4E2B-B9EB-5D6B7244B833}"/>
          </ac:grpSpMkLst>
        </pc:grpChg>
        <pc:grpChg chg="add mod">
          <ac:chgData name="Nicolas Benech" userId="0051dd42c30e75a5" providerId="LiveId" clId="{E914F659-4A20-494B-9EB4-1AE7E1259FC4}" dt="2021-03-08T12:59:15.603" v="3186" actId="164"/>
          <ac:grpSpMkLst>
            <pc:docMk/>
            <pc:sldMk cId="3020489891" sldId="263"/>
            <ac:grpSpMk id="26" creationId="{A4DFE5C4-4BA2-4EF3-A2F5-DA82AD5B9C39}"/>
          </ac:grpSpMkLst>
        </pc:grpChg>
        <pc:grpChg chg="add mod">
          <ac:chgData name="Nicolas Benech" userId="0051dd42c30e75a5" providerId="LiveId" clId="{E914F659-4A20-494B-9EB4-1AE7E1259FC4}" dt="2021-03-08T12:59:38.940" v="3190" actId="164"/>
          <ac:grpSpMkLst>
            <pc:docMk/>
            <pc:sldMk cId="3020489891" sldId="263"/>
            <ac:grpSpMk id="27" creationId="{204B00B2-ACDA-4053-A84D-9965B1A87B9F}"/>
          </ac:grpSpMkLst>
        </pc:grpChg>
        <pc:grpChg chg="add mod">
          <ac:chgData name="Nicolas Benech" userId="0051dd42c30e75a5" providerId="LiveId" clId="{E914F659-4A20-494B-9EB4-1AE7E1259FC4}" dt="2021-03-08T13:00:01.952" v="3194" actId="164"/>
          <ac:grpSpMkLst>
            <pc:docMk/>
            <pc:sldMk cId="3020489891" sldId="263"/>
            <ac:grpSpMk id="28" creationId="{A663DF11-C05B-4BD6-85FE-7378C081B0B3}"/>
          </ac:grpSpMkLst>
        </pc:grpChg>
        <pc:grpChg chg="add mod">
          <ac:chgData name="Nicolas Benech" userId="0051dd42c30e75a5" providerId="LiveId" clId="{E914F659-4A20-494B-9EB4-1AE7E1259FC4}" dt="2021-03-08T13:00:25.604" v="3198" actId="164"/>
          <ac:grpSpMkLst>
            <pc:docMk/>
            <pc:sldMk cId="3020489891" sldId="263"/>
            <ac:grpSpMk id="29" creationId="{3E0CEC53-18E2-4299-9475-6CDE3ADB1E3F}"/>
          </ac:grpSpMkLst>
        </pc:grpChg>
        <pc:picChg chg="add mod modCrop">
          <ac:chgData name="Nicolas Benech" userId="0051dd42c30e75a5" providerId="LiveId" clId="{E914F659-4A20-494B-9EB4-1AE7E1259FC4}" dt="2021-03-08T12:44:48.017" v="2659" actId="164"/>
          <ac:picMkLst>
            <pc:docMk/>
            <pc:sldMk cId="3020489891" sldId="263"/>
            <ac:picMk id="5" creationId="{B0F6E99B-6216-46DE-8534-6DCF47D4BCF9}"/>
          </ac:picMkLst>
        </pc:picChg>
        <pc:cxnChg chg="add mod">
          <ac:chgData name="Nicolas Benech" userId="0051dd42c30e75a5" providerId="LiveId" clId="{E914F659-4A20-494B-9EB4-1AE7E1259FC4}" dt="2021-03-15T12:20:33.082" v="4592" actId="164"/>
          <ac:cxnSpMkLst>
            <pc:docMk/>
            <pc:sldMk cId="3020489891" sldId="263"/>
            <ac:cxnSpMk id="3" creationId="{954155B0-DE17-404C-A215-6CE10F9BD421}"/>
          </ac:cxnSpMkLst>
        </pc:cxnChg>
      </pc:sldChg>
      <pc:sldChg chg="addSp delSp modSp new mod modAnim">
        <pc:chgData name="Nicolas Benech" userId="0051dd42c30e75a5" providerId="LiveId" clId="{E914F659-4A20-494B-9EB4-1AE7E1259FC4}" dt="2021-03-08T15:03:40.941" v="4381"/>
        <pc:sldMkLst>
          <pc:docMk/>
          <pc:sldMk cId="1406075068" sldId="264"/>
        </pc:sldMkLst>
        <pc:spChg chg="del">
          <ac:chgData name="Nicolas Benech" userId="0051dd42c30e75a5" providerId="LiveId" clId="{E914F659-4A20-494B-9EB4-1AE7E1259FC4}" dt="2021-03-08T13:01:04.070" v="3201" actId="478"/>
          <ac:spMkLst>
            <pc:docMk/>
            <pc:sldMk cId="1406075068" sldId="264"/>
            <ac:spMk id="2" creationId="{6EE7B366-266F-4E29-8837-D5D6BB9C3DDE}"/>
          </ac:spMkLst>
        </pc:spChg>
        <pc:spChg chg="del">
          <ac:chgData name="Nicolas Benech" userId="0051dd42c30e75a5" providerId="LiveId" clId="{E914F659-4A20-494B-9EB4-1AE7E1259FC4}" dt="2021-03-08T13:01:07.247" v="3202" actId="478"/>
          <ac:spMkLst>
            <pc:docMk/>
            <pc:sldMk cId="1406075068" sldId="264"/>
            <ac:spMk id="3" creationId="{B5AC0090-0472-4E7E-A094-FEAFDD99C034}"/>
          </ac:spMkLst>
        </pc:spChg>
        <pc:spChg chg="add mod">
          <ac:chgData name="Nicolas Benech" userId="0051dd42c30e75a5" providerId="LiveId" clId="{E914F659-4A20-494B-9EB4-1AE7E1259FC4}" dt="2021-03-08T13:05:04.625" v="3229" actId="20577"/>
          <ac:spMkLst>
            <pc:docMk/>
            <pc:sldMk cId="1406075068" sldId="264"/>
            <ac:spMk id="4" creationId="{C6EF6FB5-70DA-4AEA-B09A-CED0C182870A}"/>
          </ac:spMkLst>
        </pc:spChg>
        <pc:spChg chg="add mod">
          <ac:chgData name="Nicolas Benech" userId="0051dd42c30e75a5" providerId="LiveId" clId="{E914F659-4A20-494B-9EB4-1AE7E1259FC4}" dt="2021-03-08T13:11:09.336" v="3367" actId="20577"/>
          <ac:spMkLst>
            <pc:docMk/>
            <pc:sldMk cId="1406075068" sldId="264"/>
            <ac:spMk id="5" creationId="{92980050-1D2F-4657-A271-872749AFBCD2}"/>
          </ac:spMkLst>
        </pc:spChg>
        <pc:spChg chg="add mod">
          <ac:chgData name="Nicolas Benech" userId="0051dd42c30e75a5" providerId="LiveId" clId="{E914F659-4A20-494B-9EB4-1AE7E1259FC4}" dt="2021-03-08T13:11:51.620" v="3389" actId="16959"/>
          <ac:spMkLst>
            <pc:docMk/>
            <pc:sldMk cId="1406075068" sldId="264"/>
            <ac:spMk id="6" creationId="{D1DC6F86-9B65-43DF-89EA-2F66A9FDDD52}"/>
          </ac:spMkLst>
        </pc:spChg>
        <pc:spChg chg="add mod">
          <ac:chgData name="Nicolas Benech" userId="0051dd42c30e75a5" providerId="LiveId" clId="{E914F659-4A20-494B-9EB4-1AE7E1259FC4}" dt="2021-03-08T13:13:10.475" v="3403" actId="164"/>
          <ac:spMkLst>
            <pc:docMk/>
            <pc:sldMk cId="1406075068" sldId="264"/>
            <ac:spMk id="7" creationId="{6C91D738-2EFD-43F9-8789-84B5576DD16A}"/>
          </ac:spMkLst>
        </pc:spChg>
        <pc:spChg chg="add mod">
          <ac:chgData name="Nicolas Benech" userId="0051dd42c30e75a5" providerId="LiveId" clId="{E914F659-4A20-494B-9EB4-1AE7E1259FC4}" dt="2021-03-08T13:13:10.475" v="3403" actId="164"/>
          <ac:spMkLst>
            <pc:docMk/>
            <pc:sldMk cId="1406075068" sldId="264"/>
            <ac:spMk id="8" creationId="{1D51BE72-896D-44EC-98D5-84FB3AE4010E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1" creationId="{8CAB6ABB-01EB-4D42-A497-98C4C282C661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2" creationId="{3F2F719C-F9D8-4B50-9CA3-565C00F13957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3" creationId="{C3D4E840-5411-47E4-9D9A-666C71663DF9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4" creationId="{58DDAF28-153E-459C-9B11-31FD98D7C146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5" creationId="{95C59634-C0FA-47D6-8B9E-C35FE947B460}"/>
          </ac:spMkLst>
        </pc:spChg>
        <pc:spChg chg="add mod">
          <ac:chgData name="Nicolas Benech" userId="0051dd42c30e75a5" providerId="LiveId" clId="{E914F659-4A20-494B-9EB4-1AE7E1259FC4}" dt="2021-03-08T13:19:02.515" v="3513" actId="164"/>
          <ac:spMkLst>
            <pc:docMk/>
            <pc:sldMk cId="1406075068" sldId="264"/>
            <ac:spMk id="26" creationId="{DEE8314B-FEF1-4203-8798-113691C6AE5D}"/>
          </ac:spMkLst>
        </pc:spChg>
        <pc:spChg chg="add mod">
          <ac:chgData name="Nicolas Benech" userId="0051dd42c30e75a5" providerId="LiveId" clId="{E914F659-4A20-494B-9EB4-1AE7E1259FC4}" dt="2021-03-08T14:18:55.213" v="4256" actId="1076"/>
          <ac:spMkLst>
            <pc:docMk/>
            <pc:sldMk cId="1406075068" sldId="264"/>
            <ac:spMk id="27" creationId="{238CA5D8-99E8-4AF1-BF35-2A46EC46287E}"/>
          </ac:spMkLst>
        </pc:spChg>
        <pc:spChg chg="add del mod">
          <ac:chgData name="Nicolas Benech" userId="0051dd42c30e75a5" providerId="LiveId" clId="{E914F659-4A20-494B-9EB4-1AE7E1259FC4}" dt="2021-03-08T14:18:49.034" v="4255"/>
          <ac:spMkLst>
            <pc:docMk/>
            <pc:sldMk cId="1406075068" sldId="264"/>
            <ac:spMk id="29" creationId="{8A485B11-17DD-4A9A-8CD7-814F183A7799}"/>
          </ac:spMkLst>
        </pc:spChg>
        <pc:spChg chg="add del mod">
          <ac:chgData name="Nicolas Benech" userId="0051dd42c30e75a5" providerId="LiveId" clId="{E914F659-4A20-494B-9EB4-1AE7E1259FC4}" dt="2021-03-08T14:18:49.034" v="4255"/>
          <ac:spMkLst>
            <pc:docMk/>
            <pc:sldMk cId="1406075068" sldId="264"/>
            <ac:spMk id="30" creationId="{BBDD5622-AEDD-47F8-B9AC-20687B4159D5}"/>
          </ac:spMkLst>
        </pc:spChg>
        <pc:spChg chg="add del mod">
          <ac:chgData name="Nicolas Benech" userId="0051dd42c30e75a5" providerId="LiveId" clId="{E914F659-4A20-494B-9EB4-1AE7E1259FC4}" dt="2021-03-08T14:18:49.034" v="4255"/>
          <ac:spMkLst>
            <pc:docMk/>
            <pc:sldMk cId="1406075068" sldId="264"/>
            <ac:spMk id="31" creationId="{0EEC139B-FAF4-4A08-B3F1-9019C0543360}"/>
          </ac:spMkLst>
        </pc:spChg>
        <pc:spChg chg="add del mod">
          <ac:chgData name="Nicolas Benech" userId="0051dd42c30e75a5" providerId="LiveId" clId="{E914F659-4A20-494B-9EB4-1AE7E1259FC4}" dt="2021-03-08T14:18:49.034" v="4255"/>
          <ac:spMkLst>
            <pc:docMk/>
            <pc:sldMk cId="1406075068" sldId="264"/>
            <ac:spMk id="32" creationId="{DCB3FBD1-517B-4F6F-93F0-C481E5EF676B}"/>
          </ac:spMkLst>
        </pc:spChg>
        <pc:spChg chg="add del mod">
          <ac:chgData name="Nicolas Benech" userId="0051dd42c30e75a5" providerId="LiveId" clId="{E914F659-4A20-494B-9EB4-1AE7E1259FC4}" dt="2021-03-08T14:18:49.034" v="4255"/>
          <ac:spMkLst>
            <pc:docMk/>
            <pc:sldMk cId="1406075068" sldId="264"/>
            <ac:spMk id="37" creationId="{EA6A635E-BDDE-4479-A61B-8D6D8DAC84D0}"/>
          </ac:spMkLst>
        </pc:spChg>
        <pc:spChg chg="add mod">
          <ac:chgData name="Nicolas Benech" userId="0051dd42c30e75a5" providerId="LiveId" clId="{E914F659-4A20-494B-9EB4-1AE7E1259FC4}" dt="2021-03-08T14:20:26.006" v="4269" actId="1076"/>
          <ac:spMkLst>
            <pc:docMk/>
            <pc:sldMk cId="1406075068" sldId="264"/>
            <ac:spMk id="38" creationId="{1D1B1F99-F471-45DB-91CB-B5FDC067C0C5}"/>
          </ac:spMkLst>
        </pc:spChg>
        <pc:spChg chg="add mod">
          <ac:chgData name="Nicolas Benech" userId="0051dd42c30e75a5" providerId="LiveId" clId="{E914F659-4A20-494B-9EB4-1AE7E1259FC4}" dt="2021-03-08T14:20:26.006" v="4269" actId="1076"/>
          <ac:spMkLst>
            <pc:docMk/>
            <pc:sldMk cId="1406075068" sldId="264"/>
            <ac:spMk id="39" creationId="{081BE6D3-FD69-4A9D-ABC5-5237DCFB6954}"/>
          </ac:spMkLst>
        </pc:spChg>
        <pc:spChg chg="add mod">
          <ac:chgData name="Nicolas Benech" userId="0051dd42c30e75a5" providerId="LiveId" clId="{E914F659-4A20-494B-9EB4-1AE7E1259FC4}" dt="2021-03-08T14:21:16.233" v="4275" actId="164"/>
          <ac:spMkLst>
            <pc:docMk/>
            <pc:sldMk cId="1406075068" sldId="264"/>
            <ac:spMk id="44" creationId="{4C7C6B62-6E3E-43EB-837B-7E6C23C5FC2F}"/>
          </ac:spMkLst>
        </pc:spChg>
        <pc:spChg chg="add mod">
          <ac:chgData name="Nicolas Benech" userId="0051dd42c30e75a5" providerId="LiveId" clId="{E914F659-4A20-494B-9EB4-1AE7E1259FC4}" dt="2021-03-08T14:20:38.155" v="4271" actId="1076"/>
          <ac:spMkLst>
            <pc:docMk/>
            <pc:sldMk cId="1406075068" sldId="264"/>
            <ac:spMk id="45" creationId="{47F49780-44FA-4B6F-B656-8F2C5A332614}"/>
          </ac:spMkLst>
        </pc:spChg>
        <pc:grpChg chg="add mod">
          <ac:chgData name="Nicolas Benech" userId="0051dd42c30e75a5" providerId="LiveId" clId="{E914F659-4A20-494B-9EB4-1AE7E1259FC4}" dt="2021-03-08T13:13:10.475" v="3403" actId="164"/>
          <ac:grpSpMkLst>
            <pc:docMk/>
            <pc:sldMk cId="1406075068" sldId="264"/>
            <ac:grpSpMk id="9" creationId="{17C62D05-3579-45FE-B982-EE0F781595B4}"/>
          </ac:grpSpMkLst>
        </pc:grpChg>
        <pc:grpChg chg="add mod">
          <ac:chgData name="Nicolas Benech" userId="0051dd42c30e75a5" providerId="LiveId" clId="{E914F659-4A20-494B-9EB4-1AE7E1259FC4}" dt="2021-03-08T13:19:02.515" v="3513" actId="164"/>
          <ac:grpSpMkLst>
            <pc:docMk/>
            <pc:sldMk cId="1406075068" sldId="264"/>
            <ac:grpSpMk id="14" creationId="{9154977B-715B-4832-9A42-19ADC25AA013}"/>
          </ac:grpSpMkLst>
        </pc:grpChg>
        <pc:grpChg chg="add mod">
          <ac:chgData name="Nicolas Benech" userId="0051dd42c30e75a5" providerId="LiveId" clId="{E914F659-4A20-494B-9EB4-1AE7E1259FC4}" dt="2021-03-08T14:18:55.213" v="4256" actId="1076"/>
          <ac:grpSpMkLst>
            <pc:docMk/>
            <pc:sldMk cId="1406075068" sldId="264"/>
            <ac:grpSpMk id="28" creationId="{18C1B711-0984-4A41-B8AB-1A6D7E5E7F60}"/>
          </ac:grpSpMkLst>
        </pc:grpChg>
        <pc:grpChg chg="add del mod">
          <ac:chgData name="Nicolas Benech" userId="0051dd42c30e75a5" providerId="LiveId" clId="{E914F659-4A20-494B-9EB4-1AE7E1259FC4}" dt="2021-03-08T14:18:49.034" v="4255"/>
          <ac:grpSpMkLst>
            <pc:docMk/>
            <pc:sldMk cId="1406075068" sldId="264"/>
            <ac:grpSpMk id="33" creationId="{70362065-1139-4490-BD89-D1888C24ACB2}"/>
          </ac:grpSpMkLst>
        </pc:grpChg>
        <pc:grpChg chg="add mod">
          <ac:chgData name="Nicolas Benech" userId="0051dd42c30e75a5" providerId="LiveId" clId="{E914F659-4A20-494B-9EB4-1AE7E1259FC4}" dt="2021-03-08T14:21:16.233" v="4275" actId="164"/>
          <ac:grpSpMkLst>
            <pc:docMk/>
            <pc:sldMk cId="1406075068" sldId="264"/>
            <ac:grpSpMk id="40" creationId="{497EED12-625A-41B9-8E3A-3FACDF8FE09C}"/>
          </ac:grpSpMkLst>
        </pc:grpChg>
        <pc:grpChg chg="add mod">
          <ac:chgData name="Nicolas Benech" userId="0051dd42c30e75a5" providerId="LiveId" clId="{E914F659-4A20-494B-9EB4-1AE7E1259FC4}" dt="2021-03-08T14:21:16.233" v="4275" actId="164"/>
          <ac:grpSpMkLst>
            <pc:docMk/>
            <pc:sldMk cId="1406075068" sldId="264"/>
            <ac:grpSpMk id="46" creationId="{2D841B5B-D3A6-4162-91F6-B28FF3C0344A}"/>
          </ac:grpSpMkLst>
        </pc:grpChg>
        <pc:cxnChg chg="add mod">
          <ac:chgData name="Nicolas Benech" userId="0051dd42c30e75a5" providerId="LiveId" clId="{E914F659-4A20-494B-9EB4-1AE7E1259FC4}" dt="2021-03-08T13:13:56.599" v="3409" actId="208"/>
          <ac:cxnSpMkLst>
            <pc:docMk/>
            <pc:sldMk cId="1406075068" sldId="264"/>
            <ac:cxnSpMk id="11" creationId="{C5D74C1F-62EE-4D8E-9EC8-477A1027B2EF}"/>
          </ac:cxnSpMkLst>
        </pc:cxnChg>
        <pc:cxnChg chg="add mod">
          <ac:chgData name="Nicolas Benech" userId="0051dd42c30e75a5" providerId="LiveId" clId="{E914F659-4A20-494B-9EB4-1AE7E1259FC4}" dt="2021-03-08T13:13:56.599" v="3409" actId="208"/>
          <ac:cxnSpMkLst>
            <pc:docMk/>
            <pc:sldMk cId="1406075068" sldId="264"/>
            <ac:cxnSpMk id="13" creationId="{720736E1-2E40-47D4-ACC0-FDE056F387BF}"/>
          </ac:cxnSpMkLst>
        </pc:cxnChg>
        <pc:cxnChg chg="add mod">
          <ac:chgData name="Nicolas Benech" userId="0051dd42c30e75a5" providerId="LiveId" clId="{E914F659-4A20-494B-9EB4-1AE7E1259FC4}" dt="2021-03-08T13:19:02.515" v="3513" actId="164"/>
          <ac:cxnSpMkLst>
            <pc:docMk/>
            <pc:sldMk cId="1406075068" sldId="264"/>
            <ac:cxnSpMk id="16" creationId="{5FD15699-2146-492A-8BD7-47E1A22DC07D}"/>
          </ac:cxnSpMkLst>
        </pc:cxnChg>
        <pc:cxnChg chg="add mod">
          <ac:chgData name="Nicolas Benech" userId="0051dd42c30e75a5" providerId="LiveId" clId="{E914F659-4A20-494B-9EB4-1AE7E1259FC4}" dt="2021-03-08T13:19:02.515" v="3513" actId="164"/>
          <ac:cxnSpMkLst>
            <pc:docMk/>
            <pc:sldMk cId="1406075068" sldId="264"/>
            <ac:cxnSpMk id="18" creationId="{1BFDEFF8-C837-402D-8E77-C1B31D68F206}"/>
          </ac:cxnSpMkLst>
        </pc:cxnChg>
        <pc:cxnChg chg="mod">
          <ac:chgData name="Nicolas Benech" userId="0051dd42c30e75a5" providerId="LiveId" clId="{E914F659-4A20-494B-9EB4-1AE7E1259FC4}" dt="2021-03-08T14:18:46.163" v="4254"/>
          <ac:cxnSpMkLst>
            <pc:docMk/>
            <pc:sldMk cId="1406075068" sldId="264"/>
            <ac:cxnSpMk id="34" creationId="{07137B88-31F4-445D-973B-1AE253D31C3E}"/>
          </ac:cxnSpMkLst>
        </pc:cxnChg>
        <pc:cxnChg chg="mod">
          <ac:chgData name="Nicolas Benech" userId="0051dd42c30e75a5" providerId="LiveId" clId="{E914F659-4A20-494B-9EB4-1AE7E1259FC4}" dt="2021-03-08T14:18:46.163" v="4254"/>
          <ac:cxnSpMkLst>
            <pc:docMk/>
            <pc:sldMk cId="1406075068" sldId="264"/>
            <ac:cxnSpMk id="35" creationId="{7DA667C4-CE2E-46D8-9702-616B75E4B404}"/>
          </ac:cxnSpMkLst>
        </pc:cxnChg>
        <pc:cxnChg chg="mod">
          <ac:chgData name="Nicolas Benech" userId="0051dd42c30e75a5" providerId="LiveId" clId="{E914F659-4A20-494B-9EB4-1AE7E1259FC4}" dt="2021-03-08T14:18:46.163" v="4254"/>
          <ac:cxnSpMkLst>
            <pc:docMk/>
            <pc:sldMk cId="1406075068" sldId="264"/>
            <ac:cxnSpMk id="36" creationId="{81DC2D39-D1A2-4B60-AA00-19F80436E1F2}"/>
          </ac:cxnSpMkLst>
        </pc:cxnChg>
        <pc:cxnChg chg="mod">
          <ac:chgData name="Nicolas Benech" userId="0051dd42c30e75a5" providerId="LiveId" clId="{E914F659-4A20-494B-9EB4-1AE7E1259FC4}" dt="2021-03-08T14:19:31.415" v="4259"/>
          <ac:cxnSpMkLst>
            <pc:docMk/>
            <pc:sldMk cId="1406075068" sldId="264"/>
            <ac:cxnSpMk id="41" creationId="{DDD77621-FCED-43E3-9AA5-CEBA9A4C32FF}"/>
          </ac:cxnSpMkLst>
        </pc:cxnChg>
        <pc:cxnChg chg="mod">
          <ac:chgData name="Nicolas Benech" userId="0051dd42c30e75a5" providerId="LiveId" clId="{E914F659-4A20-494B-9EB4-1AE7E1259FC4}" dt="2021-03-08T14:19:31.415" v="4259"/>
          <ac:cxnSpMkLst>
            <pc:docMk/>
            <pc:sldMk cId="1406075068" sldId="264"/>
            <ac:cxnSpMk id="42" creationId="{E7EF4286-D3C9-4692-BA00-F6C0B4590F08}"/>
          </ac:cxnSpMkLst>
        </pc:cxnChg>
        <pc:cxnChg chg="mod">
          <ac:chgData name="Nicolas Benech" userId="0051dd42c30e75a5" providerId="LiveId" clId="{E914F659-4A20-494B-9EB4-1AE7E1259FC4}" dt="2021-03-08T14:19:31.415" v="4259"/>
          <ac:cxnSpMkLst>
            <pc:docMk/>
            <pc:sldMk cId="1406075068" sldId="264"/>
            <ac:cxnSpMk id="43" creationId="{034E9791-64BE-464D-8DA0-223A7A2C6FD0}"/>
          </ac:cxnSpMkLst>
        </pc:cxnChg>
      </pc:sldChg>
      <pc:sldChg chg="addSp delSp modSp new mod ord modAnim">
        <pc:chgData name="Nicolas Benech" userId="0051dd42c30e75a5" providerId="LiveId" clId="{E914F659-4A20-494B-9EB4-1AE7E1259FC4}" dt="2021-03-08T14:15:46.385" v="4253"/>
        <pc:sldMkLst>
          <pc:docMk/>
          <pc:sldMk cId="2924843280" sldId="265"/>
        </pc:sldMkLst>
        <pc:spChg chg="del">
          <ac:chgData name="Nicolas Benech" userId="0051dd42c30e75a5" providerId="LiveId" clId="{E914F659-4A20-494B-9EB4-1AE7E1259FC4}" dt="2021-03-08T13:20:10.747" v="3518" actId="478"/>
          <ac:spMkLst>
            <pc:docMk/>
            <pc:sldMk cId="2924843280" sldId="265"/>
            <ac:spMk id="2" creationId="{0A589BF4-5690-46A2-86FF-80E71735516B}"/>
          </ac:spMkLst>
        </pc:spChg>
        <pc:spChg chg="del">
          <ac:chgData name="Nicolas Benech" userId="0051dd42c30e75a5" providerId="LiveId" clId="{E914F659-4A20-494B-9EB4-1AE7E1259FC4}" dt="2021-03-08T13:20:13.166" v="3519" actId="478"/>
          <ac:spMkLst>
            <pc:docMk/>
            <pc:sldMk cId="2924843280" sldId="265"/>
            <ac:spMk id="3" creationId="{0846E0D6-80B1-404E-A8C2-5B60F268CB46}"/>
          </ac:spMkLst>
        </pc:spChg>
        <pc:spChg chg="add mod">
          <ac:chgData name="Nicolas Benech" userId="0051dd42c30e75a5" providerId="LiveId" clId="{E914F659-4A20-494B-9EB4-1AE7E1259FC4}" dt="2021-03-08T13:20:53.931" v="3538" actId="207"/>
          <ac:spMkLst>
            <pc:docMk/>
            <pc:sldMk cId="2924843280" sldId="265"/>
            <ac:spMk id="4" creationId="{CEF7A6C2-03BC-4B79-A4DA-41A0E1DA6D78}"/>
          </ac:spMkLst>
        </pc:spChg>
        <pc:spChg chg="add mod">
          <ac:chgData name="Nicolas Benech" userId="0051dd42c30e75a5" providerId="LiveId" clId="{E914F659-4A20-494B-9EB4-1AE7E1259FC4}" dt="2021-03-08T13:21:27.575" v="3566" actId="1076"/>
          <ac:spMkLst>
            <pc:docMk/>
            <pc:sldMk cId="2924843280" sldId="265"/>
            <ac:spMk id="5" creationId="{306C8ADD-17C9-4DA7-B748-202E609F92BF}"/>
          </ac:spMkLst>
        </pc:spChg>
        <pc:spChg chg="add mod">
          <ac:chgData name="Nicolas Benech" userId="0051dd42c30e75a5" providerId="LiveId" clId="{E914F659-4A20-494B-9EB4-1AE7E1259FC4}" dt="2021-03-08T13:22:27.126" v="3604" actId="1076"/>
          <ac:spMkLst>
            <pc:docMk/>
            <pc:sldMk cId="2924843280" sldId="265"/>
            <ac:spMk id="6" creationId="{6B0555C5-3C54-4735-83EF-33E807113C8B}"/>
          </ac:spMkLst>
        </pc:spChg>
        <pc:spChg chg="add mod">
          <ac:chgData name="Nicolas Benech" userId="0051dd42c30e75a5" providerId="LiveId" clId="{E914F659-4A20-494B-9EB4-1AE7E1259FC4}" dt="2021-03-08T13:25:31.613" v="3778" actId="20577"/>
          <ac:spMkLst>
            <pc:docMk/>
            <pc:sldMk cId="2924843280" sldId="265"/>
            <ac:spMk id="7" creationId="{E38E1780-64BF-4E07-9D7D-D0418FF008D4}"/>
          </ac:spMkLst>
        </pc:spChg>
        <pc:spChg chg="add mod">
          <ac:chgData name="Nicolas Benech" userId="0051dd42c30e75a5" providerId="LiveId" clId="{E914F659-4A20-494B-9EB4-1AE7E1259FC4}" dt="2021-03-08T13:24:08.950" v="3681" actId="1076"/>
          <ac:spMkLst>
            <pc:docMk/>
            <pc:sldMk cId="2924843280" sldId="265"/>
            <ac:spMk id="8" creationId="{13D42E26-20E3-4C3C-B607-7D8CED2C6420}"/>
          </ac:spMkLst>
        </pc:spChg>
        <pc:spChg chg="add mod">
          <ac:chgData name="Nicolas Benech" userId="0051dd42c30e75a5" providerId="LiveId" clId="{E914F659-4A20-494B-9EB4-1AE7E1259FC4}" dt="2021-03-08T13:26:52.802" v="3812" actId="1076"/>
          <ac:spMkLst>
            <pc:docMk/>
            <pc:sldMk cId="2924843280" sldId="265"/>
            <ac:spMk id="9" creationId="{2D0D2FCD-9062-41E3-9D39-B837CE7EE4A6}"/>
          </ac:spMkLst>
        </pc:spChg>
        <pc:spChg chg="add mod">
          <ac:chgData name="Nicolas Benech" userId="0051dd42c30e75a5" providerId="LiveId" clId="{E914F659-4A20-494B-9EB4-1AE7E1259FC4}" dt="2021-03-08T13:30:26.738" v="3945" actId="1076"/>
          <ac:spMkLst>
            <pc:docMk/>
            <pc:sldMk cId="2924843280" sldId="265"/>
            <ac:spMk id="10" creationId="{A79EEF76-0EDE-43CB-9E0F-5A55A1377210}"/>
          </ac:spMkLst>
        </pc:spChg>
        <pc:spChg chg="add mod">
          <ac:chgData name="Nicolas Benech" userId="0051dd42c30e75a5" providerId="LiveId" clId="{E914F659-4A20-494B-9EB4-1AE7E1259FC4}" dt="2021-03-08T13:30:00.931" v="3939" actId="1076"/>
          <ac:spMkLst>
            <pc:docMk/>
            <pc:sldMk cId="2924843280" sldId="265"/>
            <ac:spMk id="11" creationId="{127FB55F-2C93-4661-94D6-7E9C4AEFC05A}"/>
          </ac:spMkLst>
        </pc:spChg>
        <pc:spChg chg="add mod">
          <ac:chgData name="Nicolas Benech" userId="0051dd42c30e75a5" providerId="LiveId" clId="{E914F659-4A20-494B-9EB4-1AE7E1259FC4}" dt="2021-03-08T13:49:53.730" v="4173" actId="20577"/>
          <ac:spMkLst>
            <pc:docMk/>
            <pc:sldMk cId="2924843280" sldId="265"/>
            <ac:spMk id="12" creationId="{D7D4EDBC-8B4E-4D82-99E4-D40355C7227B}"/>
          </ac:spMkLst>
        </pc:spChg>
        <pc:spChg chg="add del mod">
          <ac:chgData name="Nicolas Benech" userId="0051dd42c30e75a5" providerId="LiveId" clId="{E914F659-4A20-494B-9EB4-1AE7E1259FC4}" dt="2021-03-08T13:48:14.700" v="4161" actId="767"/>
          <ac:spMkLst>
            <pc:docMk/>
            <pc:sldMk cId="2924843280" sldId="265"/>
            <ac:spMk id="16" creationId="{6EE2B304-16D5-4E4E-A308-6A31D99DE63E}"/>
          </ac:spMkLst>
        </pc:spChg>
        <pc:spChg chg="add del mod">
          <ac:chgData name="Nicolas Benech" userId="0051dd42c30e75a5" providerId="LiveId" clId="{E914F659-4A20-494B-9EB4-1AE7E1259FC4}" dt="2021-03-08T13:49:59.963" v="4175" actId="478"/>
          <ac:spMkLst>
            <pc:docMk/>
            <pc:sldMk cId="2924843280" sldId="265"/>
            <ac:spMk id="17" creationId="{8F642F8B-93A9-4752-B314-E80BEA045AA9}"/>
          </ac:spMkLst>
        </pc:spChg>
        <pc:cxnChg chg="add del mod">
          <ac:chgData name="Nicolas Benech" userId="0051dd42c30e75a5" providerId="LiveId" clId="{E914F659-4A20-494B-9EB4-1AE7E1259FC4}" dt="2021-03-08T13:49:56.764" v="4174" actId="478"/>
          <ac:cxnSpMkLst>
            <pc:docMk/>
            <pc:sldMk cId="2924843280" sldId="265"/>
            <ac:cxnSpMk id="14" creationId="{AE252E40-4992-43CA-A676-89D29D1357FA}"/>
          </ac:cxnSpMkLst>
        </pc:cxnChg>
      </pc:sldChg>
      <pc:sldChg chg="addSp modSp add mod modAnim">
        <pc:chgData name="Nicolas Benech" userId="0051dd42c30e75a5" providerId="LiveId" clId="{E914F659-4A20-494B-9EB4-1AE7E1259FC4}" dt="2021-03-15T13:49:15.167" v="4719" actId="1076"/>
        <pc:sldMkLst>
          <pc:docMk/>
          <pc:sldMk cId="0" sldId="266"/>
        </pc:sldMkLst>
        <pc:spChg chg="mod">
          <ac:chgData name="Nicolas Benech" userId="0051dd42c30e75a5" providerId="LiveId" clId="{E914F659-4A20-494B-9EB4-1AE7E1259FC4}" dt="2021-03-08T16:22:30.815" v="4393" actId="164"/>
          <ac:spMkLst>
            <pc:docMk/>
            <pc:sldMk cId="0" sldId="266"/>
            <ac:spMk id="5" creationId="{057426DC-91B0-4F05-B55C-83A0C5C45D67}"/>
          </ac:spMkLst>
        </pc:spChg>
        <pc:spChg chg="mod">
          <ac:chgData name="Nicolas Benech" userId="0051dd42c30e75a5" providerId="LiveId" clId="{E914F659-4A20-494B-9EB4-1AE7E1259FC4}" dt="2021-03-08T16:23:50.720" v="4405" actId="164"/>
          <ac:spMkLst>
            <pc:docMk/>
            <pc:sldMk cId="0" sldId="266"/>
            <ac:spMk id="7" creationId="{BEEC1E21-8F49-44AA-8AC3-8B9A1955FEBC}"/>
          </ac:spMkLst>
        </pc:spChg>
        <pc:spChg chg="mod">
          <ac:chgData name="Nicolas Benech" userId="0051dd42c30e75a5" providerId="LiveId" clId="{E914F659-4A20-494B-9EB4-1AE7E1259FC4}" dt="2021-03-08T16:23:50.720" v="4405" actId="164"/>
          <ac:spMkLst>
            <pc:docMk/>
            <pc:sldMk cId="0" sldId="266"/>
            <ac:spMk id="8" creationId="{96D6425E-A61E-4ADC-97F1-172383878746}"/>
          </ac:spMkLst>
        </pc:spChg>
        <pc:spChg chg="mod">
          <ac:chgData name="Nicolas Benech" userId="0051dd42c30e75a5" providerId="LiveId" clId="{E914F659-4A20-494B-9EB4-1AE7E1259FC4}" dt="2021-03-08T16:24:38.940" v="4425" actId="164"/>
          <ac:spMkLst>
            <pc:docMk/>
            <pc:sldMk cId="0" sldId="266"/>
            <ac:spMk id="9" creationId="{7458CB25-42E8-4575-82D0-95CF2F58BF30}"/>
          </ac:spMkLst>
        </pc:spChg>
        <pc:spChg chg="mod">
          <ac:chgData name="Nicolas Benech" userId="0051dd42c30e75a5" providerId="LiveId" clId="{E914F659-4A20-494B-9EB4-1AE7E1259FC4}" dt="2021-03-08T16:22:30.815" v="4393" actId="164"/>
          <ac:spMkLst>
            <pc:docMk/>
            <pc:sldMk cId="0" sldId="266"/>
            <ac:spMk id="38" creationId="{A8C793A7-0E67-496B-B147-D7E0808AFDFC}"/>
          </ac:spMkLst>
        </pc:spChg>
        <pc:spChg chg="mod">
          <ac:chgData name="Nicolas Benech" userId="0051dd42c30e75a5" providerId="LiveId" clId="{E914F659-4A20-494B-9EB4-1AE7E1259FC4}" dt="2021-03-08T16:23:30.671" v="4402" actId="1076"/>
          <ac:spMkLst>
            <pc:docMk/>
            <pc:sldMk cId="0" sldId="266"/>
            <ac:spMk id="43" creationId="{401173A8-33CC-4155-9E2D-FD2F104CA6D1}"/>
          </ac:spMkLst>
        </pc:spChg>
        <pc:spChg chg="mod">
          <ac:chgData name="Nicolas Benech" userId="0051dd42c30e75a5" providerId="LiveId" clId="{E914F659-4A20-494B-9EB4-1AE7E1259FC4}" dt="2021-03-08T16:21:35.092" v="4388" actId="1076"/>
          <ac:spMkLst>
            <pc:docMk/>
            <pc:sldMk cId="0" sldId="266"/>
            <ac:spMk id="44" creationId="{044F5F0C-A0DA-41D7-8791-872A4FA51E91}"/>
          </ac:spMkLst>
        </pc:spChg>
        <pc:spChg chg="mod">
          <ac:chgData name="Nicolas Benech" userId="0051dd42c30e75a5" providerId="LiveId" clId="{E914F659-4A20-494B-9EB4-1AE7E1259FC4}" dt="2021-03-15T13:48:35.167" v="4713" actId="1076"/>
          <ac:spMkLst>
            <pc:docMk/>
            <pc:sldMk cId="0" sldId="266"/>
            <ac:spMk id="52" creationId="{489CD85D-4816-408B-8808-19E121CD9085}"/>
          </ac:spMkLst>
        </pc:spChg>
        <pc:spChg chg="mod">
          <ac:chgData name="Nicolas Benech" userId="0051dd42c30e75a5" providerId="LiveId" clId="{E914F659-4A20-494B-9EB4-1AE7E1259FC4}" dt="2021-03-08T16:21:30.109" v="4387" actId="1076"/>
          <ac:spMkLst>
            <pc:docMk/>
            <pc:sldMk cId="0" sldId="266"/>
            <ac:spMk id="84" creationId="{00000000-0000-0000-0000-000000000000}"/>
          </ac:spMkLst>
        </pc:spChg>
        <pc:spChg chg="mod">
          <ac:chgData name="Nicolas Benech" userId="0051dd42c30e75a5" providerId="LiveId" clId="{E914F659-4A20-494B-9EB4-1AE7E1259FC4}" dt="2021-03-08T16:22:55.032" v="4397" actId="1076"/>
          <ac:spMkLst>
            <pc:docMk/>
            <pc:sldMk cId="0" sldId="266"/>
            <ac:spMk id="88" creationId="{00000000-0000-0000-0000-000000000000}"/>
          </ac:spMkLst>
        </pc:spChg>
        <pc:grpChg chg="add mod">
          <ac:chgData name="Nicolas Benech" userId="0051dd42c30e75a5" providerId="LiveId" clId="{E914F659-4A20-494B-9EB4-1AE7E1259FC4}" dt="2021-03-08T16:22:30.815" v="4393" actId="164"/>
          <ac:grpSpMkLst>
            <pc:docMk/>
            <pc:sldMk cId="0" sldId="266"/>
            <ac:grpSpMk id="2" creationId="{3FB3738A-81A3-43A2-89EB-C5877FE44872}"/>
          </ac:grpSpMkLst>
        </pc:grpChg>
        <pc:grpChg chg="add mod">
          <ac:chgData name="Nicolas Benech" userId="0051dd42c30e75a5" providerId="LiveId" clId="{E914F659-4A20-494B-9EB4-1AE7E1259FC4}" dt="2021-03-08T16:23:50.720" v="4405" actId="164"/>
          <ac:grpSpMkLst>
            <pc:docMk/>
            <pc:sldMk cId="0" sldId="266"/>
            <ac:grpSpMk id="3" creationId="{5BCE7FCD-6AB7-4453-B074-5952B893AA9B}"/>
          </ac:grpSpMkLst>
        </pc:grpChg>
        <pc:grpChg chg="add mod">
          <ac:chgData name="Nicolas Benech" userId="0051dd42c30e75a5" providerId="LiveId" clId="{E914F659-4A20-494B-9EB4-1AE7E1259FC4}" dt="2021-03-15T13:49:15.167" v="4719" actId="1076"/>
          <ac:grpSpMkLst>
            <pc:docMk/>
            <pc:sldMk cId="0" sldId="266"/>
            <ac:grpSpMk id="6" creationId="{3E068F8A-9BA7-4775-A4E8-2901B68BBA0A}"/>
          </ac:grpSpMkLst>
        </pc:grpChg>
      </pc:sldChg>
      <pc:sldChg chg="addSp delSp modSp new del mod">
        <pc:chgData name="Nicolas Benech" userId="0051dd42c30e75a5" providerId="LiveId" clId="{E914F659-4A20-494B-9EB4-1AE7E1259FC4}" dt="2021-03-08T14:21:38.190" v="4277" actId="47"/>
        <pc:sldMkLst>
          <pc:docMk/>
          <pc:sldMk cId="2023991167" sldId="266"/>
        </pc:sldMkLst>
        <pc:spChg chg="del">
          <ac:chgData name="Nicolas Benech" userId="0051dd42c30e75a5" providerId="LiveId" clId="{E914F659-4A20-494B-9EB4-1AE7E1259FC4}" dt="2021-03-08T13:31:36.290" v="3976" actId="478"/>
          <ac:spMkLst>
            <pc:docMk/>
            <pc:sldMk cId="2023991167" sldId="266"/>
            <ac:spMk id="2" creationId="{CB79CD2E-12FE-4C7D-918D-84C2C916C97E}"/>
          </ac:spMkLst>
        </pc:spChg>
        <pc:spChg chg="del">
          <ac:chgData name="Nicolas Benech" userId="0051dd42c30e75a5" providerId="LiveId" clId="{E914F659-4A20-494B-9EB4-1AE7E1259FC4}" dt="2021-03-08T13:31:37.835" v="3977" actId="478"/>
          <ac:spMkLst>
            <pc:docMk/>
            <pc:sldMk cId="2023991167" sldId="266"/>
            <ac:spMk id="3" creationId="{F60B2EA4-188E-4B97-8CF4-F8E47258E0C4}"/>
          </ac:spMkLst>
        </pc:spChg>
        <pc:spChg chg="add mod">
          <ac:chgData name="Nicolas Benech" userId="0051dd42c30e75a5" providerId="LiveId" clId="{E914F659-4A20-494B-9EB4-1AE7E1259FC4}" dt="2021-03-08T13:43:10.519" v="3991" actId="1076"/>
          <ac:spMkLst>
            <pc:docMk/>
            <pc:sldMk cId="2023991167" sldId="266"/>
            <ac:spMk id="4" creationId="{A271425C-9DD4-43A0-9A9B-3F79ADC565A3}"/>
          </ac:spMkLst>
        </pc:spChg>
        <pc:spChg chg="add mod">
          <ac:chgData name="Nicolas Benech" userId="0051dd42c30e75a5" providerId="LiveId" clId="{E914F659-4A20-494B-9EB4-1AE7E1259FC4}" dt="2021-03-08T13:44:00.514" v="4031" actId="1076"/>
          <ac:spMkLst>
            <pc:docMk/>
            <pc:sldMk cId="2023991167" sldId="266"/>
            <ac:spMk id="5" creationId="{F405700F-78D0-4AEE-9070-C31E760C05AE}"/>
          </ac:spMkLst>
        </pc:spChg>
        <pc:spChg chg="add mod">
          <ac:chgData name="Nicolas Benech" userId="0051dd42c30e75a5" providerId="LiveId" clId="{E914F659-4A20-494B-9EB4-1AE7E1259FC4}" dt="2021-03-08T13:45:59.311" v="4153" actId="20577"/>
          <ac:spMkLst>
            <pc:docMk/>
            <pc:sldMk cId="2023991167" sldId="266"/>
            <ac:spMk id="6" creationId="{5DCDA455-A7EB-405F-A43D-B1F60ABD049E}"/>
          </ac:spMkLst>
        </pc:spChg>
        <pc:spChg chg="add mod">
          <ac:chgData name="Nicolas Benech" userId="0051dd42c30e75a5" providerId="LiveId" clId="{E914F659-4A20-494B-9EB4-1AE7E1259FC4}" dt="2021-03-08T14:13:02.825" v="4251" actId="20577"/>
          <ac:spMkLst>
            <pc:docMk/>
            <pc:sldMk cId="2023991167" sldId="266"/>
            <ac:spMk id="7" creationId="{F767535B-9221-4B78-B57C-58876F2FC3A9}"/>
          </ac:spMkLst>
        </pc:spChg>
        <pc:spChg chg="add mod">
          <ac:chgData name="Nicolas Benech" userId="0051dd42c30e75a5" providerId="LiveId" clId="{E914F659-4A20-494B-9EB4-1AE7E1259FC4}" dt="2021-03-08T13:53:55.766" v="4239" actId="20577"/>
          <ac:spMkLst>
            <pc:docMk/>
            <pc:sldMk cId="2023991167" sldId="266"/>
            <ac:spMk id="15" creationId="{CEF91E05-C7B1-4EA2-AE91-03910F5FA86B}"/>
          </ac:spMkLst>
        </pc:spChg>
        <pc:grpChg chg="add mod">
          <ac:chgData name="Nicolas Benech" userId="0051dd42c30e75a5" providerId="LiveId" clId="{E914F659-4A20-494B-9EB4-1AE7E1259FC4}" dt="2021-03-08T13:52:31.706" v="4219" actId="1076"/>
          <ac:grpSpMkLst>
            <pc:docMk/>
            <pc:sldMk cId="2023991167" sldId="266"/>
            <ac:grpSpMk id="13" creationId="{4693DE99-22A6-4434-8BE0-E002EEC76063}"/>
          </ac:grpSpMkLst>
        </pc:grpChg>
        <pc:cxnChg chg="add mod">
          <ac:chgData name="Nicolas Benech" userId="0051dd42c30e75a5" providerId="LiveId" clId="{E914F659-4A20-494B-9EB4-1AE7E1259FC4}" dt="2021-03-08T13:52:27.565" v="4217" actId="1582"/>
          <ac:cxnSpMkLst>
            <pc:docMk/>
            <pc:sldMk cId="2023991167" sldId="266"/>
            <ac:cxnSpMk id="9" creationId="{3DA3377C-525C-4034-90A3-F0CAC1DFD2F9}"/>
          </ac:cxnSpMkLst>
        </pc:cxnChg>
        <pc:cxnChg chg="add mod">
          <ac:chgData name="Nicolas Benech" userId="0051dd42c30e75a5" providerId="LiveId" clId="{E914F659-4A20-494B-9EB4-1AE7E1259FC4}" dt="2021-03-08T13:52:27.565" v="4217" actId="1582"/>
          <ac:cxnSpMkLst>
            <pc:docMk/>
            <pc:sldMk cId="2023991167" sldId="266"/>
            <ac:cxnSpMk id="10" creationId="{7D55C7BB-3FD2-4C6B-AF4D-6A245701B7FF}"/>
          </ac:cxnSpMkLst>
        </pc:cxnChg>
        <pc:cxnChg chg="add mod">
          <ac:chgData name="Nicolas Benech" userId="0051dd42c30e75a5" providerId="LiveId" clId="{E914F659-4A20-494B-9EB4-1AE7E1259FC4}" dt="2021-03-08T13:52:27.565" v="4217" actId="1582"/>
          <ac:cxnSpMkLst>
            <pc:docMk/>
            <pc:sldMk cId="2023991167" sldId="266"/>
            <ac:cxnSpMk id="12" creationId="{C78795D9-121B-486D-94BA-28D6A70DB47F}"/>
          </ac:cxnSpMkLst>
        </pc:cxnChg>
      </pc:sldChg>
      <pc:sldChg chg="addSp delSp modSp add mod modAnim">
        <pc:chgData name="Nicolas Benech" userId="0051dd42c30e75a5" providerId="LiveId" clId="{E914F659-4A20-494B-9EB4-1AE7E1259FC4}" dt="2021-03-15T13:51:16.184" v="4726"/>
        <pc:sldMkLst>
          <pc:docMk/>
          <pc:sldMk cId="0" sldId="267"/>
        </pc:sldMkLst>
        <pc:spChg chg="add mod">
          <ac:chgData name="Nicolas Benech" userId="0051dd42c30e75a5" providerId="LiveId" clId="{E914F659-4A20-494B-9EB4-1AE7E1259FC4}" dt="2021-03-08T16:25:55.509" v="4450" actId="207"/>
          <ac:spMkLst>
            <pc:docMk/>
            <pc:sldMk cId="0" sldId="267"/>
            <ac:spMk id="4" creationId="{EBA035F6-0BDA-4ADD-9615-B3310F3B97DC}"/>
          </ac:spMkLst>
        </pc:spChg>
        <pc:spChg chg="add mod">
          <ac:chgData name="Nicolas Benech" userId="0051dd42c30e75a5" providerId="LiveId" clId="{E914F659-4A20-494B-9EB4-1AE7E1259FC4}" dt="2021-03-15T13:50:49.760" v="4723" actId="164"/>
          <ac:spMkLst>
            <pc:docMk/>
            <pc:sldMk cId="0" sldId="267"/>
            <ac:spMk id="5" creationId="{A9454A25-1C10-4A84-A4FB-5955955A9847}"/>
          </ac:spMkLst>
        </pc:spChg>
        <pc:spChg chg="add del mod">
          <ac:chgData name="Nicolas Benech" userId="0051dd42c30e75a5" providerId="LiveId" clId="{E914F659-4A20-494B-9EB4-1AE7E1259FC4}" dt="2021-03-08T16:48:04.755" v="4469" actId="767"/>
          <ac:spMkLst>
            <pc:docMk/>
            <pc:sldMk cId="0" sldId="267"/>
            <ac:spMk id="6" creationId="{C36F8EFF-A2AB-4836-BE0D-780B8782EFAC}"/>
          </ac:spMkLst>
        </pc:spChg>
        <pc:spChg chg="add del mod">
          <ac:chgData name="Nicolas Benech" userId="0051dd42c30e75a5" providerId="LiveId" clId="{E914F659-4A20-494B-9EB4-1AE7E1259FC4}" dt="2021-03-08T16:48:10.299" v="4471" actId="767"/>
          <ac:spMkLst>
            <pc:docMk/>
            <pc:sldMk cId="0" sldId="267"/>
            <ac:spMk id="7" creationId="{20E74261-7372-4CA7-A0D6-696D54D6576B}"/>
          </ac:spMkLst>
        </pc:spChg>
        <pc:spChg chg="add mod">
          <ac:chgData name="Nicolas Benech" userId="0051dd42c30e75a5" providerId="LiveId" clId="{E914F659-4A20-494B-9EB4-1AE7E1259FC4}" dt="2021-03-15T13:50:49.760" v="4723" actId="164"/>
          <ac:spMkLst>
            <pc:docMk/>
            <pc:sldMk cId="0" sldId="267"/>
            <ac:spMk id="8" creationId="{54BA6CC8-BDA6-4B62-A3E4-F6F18537BFA2}"/>
          </ac:spMkLst>
        </pc:spChg>
        <pc:spChg chg="add mod">
          <ac:chgData name="Nicolas Benech" userId="0051dd42c30e75a5" providerId="LiveId" clId="{E914F659-4A20-494B-9EB4-1AE7E1259FC4}" dt="2021-03-08T16:26:18.699" v="4452" actId="1076"/>
          <ac:spMkLst>
            <pc:docMk/>
            <pc:sldMk cId="0" sldId="267"/>
            <ac:spMk id="9" creationId="{2346B44C-3810-4973-8A6B-2614D9E6DE23}"/>
          </ac:spMkLst>
        </pc:spChg>
        <pc:spChg chg="add mod">
          <ac:chgData name="Nicolas Benech" userId="0051dd42c30e75a5" providerId="LiveId" clId="{E914F659-4A20-494B-9EB4-1AE7E1259FC4}" dt="2021-03-08T16:26:18.699" v="4452" actId="1076"/>
          <ac:spMkLst>
            <pc:docMk/>
            <pc:sldMk cId="0" sldId="267"/>
            <ac:spMk id="10" creationId="{DDC83B37-64F5-4072-8512-23F706A2B0E0}"/>
          </ac:spMkLst>
        </pc:spChg>
        <pc:spChg chg="add mod">
          <ac:chgData name="Nicolas Benech" userId="0051dd42c30e75a5" providerId="LiveId" clId="{E914F659-4A20-494B-9EB4-1AE7E1259FC4}" dt="2021-03-15T13:51:07.986" v="4725" actId="164"/>
          <ac:spMkLst>
            <pc:docMk/>
            <pc:sldMk cId="0" sldId="267"/>
            <ac:spMk id="11" creationId="{465C5F82-A992-4FA0-B2DA-9AD5EAE9CA5A}"/>
          </ac:spMkLst>
        </pc:spChg>
        <pc:spChg chg="add mod">
          <ac:chgData name="Nicolas Benech" userId="0051dd42c30e75a5" providerId="LiveId" clId="{E914F659-4A20-494B-9EB4-1AE7E1259FC4}" dt="2021-03-15T13:51:07.986" v="4725" actId="164"/>
          <ac:spMkLst>
            <pc:docMk/>
            <pc:sldMk cId="0" sldId="267"/>
            <ac:spMk id="12" creationId="{320EE0EC-FCFC-415C-9E06-BE971EA13165}"/>
          </ac:spMkLst>
        </pc:spChg>
        <pc:spChg chg="mod">
          <ac:chgData name="Nicolas Benech" userId="0051dd42c30e75a5" providerId="LiveId" clId="{E914F659-4A20-494B-9EB4-1AE7E1259FC4}" dt="2021-03-08T16:25:16.286" v="4429" actId="1076"/>
          <ac:spMkLst>
            <pc:docMk/>
            <pc:sldMk cId="0" sldId="267"/>
            <ac:spMk id="103" creationId="{00000000-0000-0000-0000-000000000000}"/>
          </ac:spMkLst>
        </pc:spChg>
        <pc:grpChg chg="add mod">
          <ac:chgData name="Nicolas Benech" userId="0051dd42c30e75a5" providerId="LiveId" clId="{E914F659-4A20-494B-9EB4-1AE7E1259FC4}" dt="2021-03-15T13:50:49.760" v="4723" actId="164"/>
          <ac:grpSpMkLst>
            <pc:docMk/>
            <pc:sldMk cId="0" sldId="267"/>
            <ac:grpSpMk id="6" creationId="{587ABD5B-0F2D-4756-BA9C-753F88CE4CF6}"/>
          </ac:grpSpMkLst>
        </pc:grpChg>
        <pc:grpChg chg="add mod">
          <ac:chgData name="Nicolas Benech" userId="0051dd42c30e75a5" providerId="LiveId" clId="{E914F659-4A20-494B-9EB4-1AE7E1259FC4}" dt="2021-03-15T13:51:07.986" v="4725" actId="164"/>
          <ac:grpSpMkLst>
            <pc:docMk/>
            <pc:sldMk cId="0" sldId="267"/>
            <ac:grpSpMk id="7" creationId="{D392C1D3-D6EB-49BD-80BB-001E3794E539}"/>
          </ac:grpSpMkLst>
        </pc:grpChg>
      </pc:sldChg>
    </pc:docChg>
  </pc:docChgLst>
  <pc:docChgLst>
    <pc:chgData name="Nicolas Benech" userId="0051dd42c30e75a5" providerId="LiveId" clId="{A8D923E2-7A96-4E65-96E1-DC25713AC731}"/>
    <pc:docChg chg="undo custSel modSld">
      <pc:chgData name="Nicolas Benech" userId="0051dd42c30e75a5" providerId="LiveId" clId="{A8D923E2-7A96-4E65-96E1-DC25713AC731}" dt="2023-03-13T14:40:46.133" v="70" actId="1076"/>
      <pc:docMkLst>
        <pc:docMk/>
      </pc:docMkLst>
      <pc:sldChg chg="addSp delSp modSp mod">
        <pc:chgData name="Nicolas Benech" userId="0051dd42c30e75a5" providerId="LiveId" clId="{A8D923E2-7A96-4E65-96E1-DC25713AC731}" dt="2023-03-13T14:39:39.149" v="64" actId="1076"/>
        <pc:sldMkLst>
          <pc:docMk/>
          <pc:sldMk cId="0" sldId="266"/>
        </pc:sldMkLst>
        <pc:spChg chg="add del mod">
          <ac:chgData name="Nicolas Benech" userId="0051dd42c30e75a5" providerId="LiveId" clId="{A8D923E2-7A96-4E65-96E1-DC25713AC731}" dt="2023-03-13T14:19:40.598" v="10" actId="767"/>
          <ac:spMkLst>
            <pc:docMk/>
            <pc:sldMk cId="0" sldId="266"/>
            <ac:spMk id="10" creationId="{0473FD84-16D5-8BF6-9CDB-303380D15EB2}"/>
          </ac:spMkLst>
        </pc:spChg>
        <pc:spChg chg="add mod">
          <ac:chgData name="Nicolas Benech" userId="0051dd42c30e75a5" providerId="LiveId" clId="{A8D923E2-7A96-4E65-96E1-DC25713AC731}" dt="2023-03-13T14:39:39.149" v="64" actId="1076"/>
          <ac:spMkLst>
            <pc:docMk/>
            <pc:sldMk cId="0" sldId="266"/>
            <ac:spMk id="11" creationId="{012F4768-C4A2-A621-10FB-9CCFDD284389}"/>
          </ac:spMkLst>
        </pc:spChg>
        <pc:spChg chg="mod">
          <ac:chgData name="Nicolas Benech" userId="0051dd42c30e75a5" providerId="LiveId" clId="{A8D923E2-7A96-4E65-96E1-DC25713AC731}" dt="2023-03-13T14:19:00.609" v="5" actId="20577"/>
          <ac:spMkLst>
            <pc:docMk/>
            <pc:sldMk cId="0" sldId="266"/>
            <ac:spMk id="50" creationId="{05803D8E-A36C-47CE-8563-3DE35855FB85}"/>
          </ac:spMkLst>
        </pc:spChg>
        <pc:spChg chg="mod">
          <ac:chgData name="Nicolas Benech" userId="0051dd42c30e75a5" providerId="LiveId" clId="{A8D923E2-7A96-4E65-96E1-DC25713AC731}" dt="2023-03-13T14:19:11.402" v="6" actId="1076"/>
          <ac:spMkLst>
            <pc:docMk/>
            <pc:sldMk cId="0" sldId="266"/>
            <ac:spMk id="52" creationId="{489CD85D-4816-408B-8808-19E121CD9085}"/>
          </ac:spMkLst>
        </pc:spChg>
      </pc:sldChg>
      <pc:sldChg chg="addSp modSp mod">
        <pc:chgData name="Nicolas Benech" userId="0051dd42c30e75a5" providerId="LiveId" clId="{A8D923E2-7A96-4E65-96E1-DC25713AC731}" dt="2023-03-13T14:40:46.133" v="70" actId="1076"/>
        <pc:sldMkLst>
          <pc:docMk/>
          <pc:sldMk cId="0" sldId="267"/>
        </pc:sldMkLst>
        <pc:spChg chg="add mod">
          <ac:chgData name="Nicolas Benech" userId="0051dd42c30e75a5" providerId="LiveId" clId="{A8D923E2-7A96-4E65-96E1-DC25713AC731}" dt="2023-03-13T14:40:46.133" v="70" actId="1076"/>
          <ac:spMkLst>
            <pc:docMk/>
            <pc:sldMk cId="0" sldId="267"/>
            <ac:spMk id="14" creationId="{CF0CBB31-A446-6C1D-1EE9-786984FE2C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0C30-D24A-4F01-A786-08B02DEA8AE8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84FF-96EE-4642-A91D-0A94EF6E3C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5507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70D5C-F696-4260-8FEC-3C4728AD4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891EC7-0C3D-47D7-BCF6-AF7E80C40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6A2F4F-AC26-4B92-88EA-B6200866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DBD038-605E-4A61-AAA6-124151EB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A7310-384F-4F79-AD2C-69F1BAD9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2435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07763-4989-4EA9-9237-29F5A5A8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A91B08-59C2-42D5-96EA-16EEBFC05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87B75-530D-42A2-AF95-D206527A4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C46F7-DC5A-472F-837E-946A62B0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7CDFC6-3FEE-4F13-BE0E-85019BCA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402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EC4241-F576-4CC9-A709-9521129F7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5EB2BF-D9A5-4F64-9A18-4BAA3A62C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DC5BF6-00FD-4347-BC64-D8948230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69D80D-08B3-469A-BA0F-CA35B2D2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D3C784-1B37-45E9-B9A1-49F37719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517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42C4C-80F3-4EA5-8DD1-BD5686E2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38C13-2DB0-400D-AF94-5BD45076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32E6F3-2BEF-441E-8060-EE8C0F9F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C95D7E-54C8-46D4-82CE-226E1312D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17286-DB56-42A4-8E1B-3CBF4ADB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01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71DBF-9BBA-4BE1-A8C5-F6E18020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39724A-6763-4685-96D3-996806A8E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3394DD-28DE-4428-BB64-FB1F4694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81DBF2-B297-41D7-AF3F-BF1D60A5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25F1A8-065B-4AAB-A4FA-9761310C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8270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06148-1E4F-42C5-8340-35CAD074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9203FE-73AA-4F07-AC49-24827F78B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7A7611-C2AF-43E3-B9BC-EF2BD0979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642463-5441-463A-BAEE-09266EC5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A3B240-29BD-4DE1-87CA-EBC89D02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5478DC-DD6C-4759-829C-AC9A58AD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857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02BAD-25B1-4F34-80E3-016C5D9F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39C6C4-D3EB-4F31-B6F7-23BBD5444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B74584-3620-449B-9088-C0A5C5524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B99420-3E89-488D-A57B-55F29365B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E74F0C-B31A-4462-BD5F-9C98CF45B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716D5A-ECED-454C-B530-08495165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F785F5-44DE-4CD1-839B-91F49A32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A3B087-A10C-4A79-A319-94897DC4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701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ED069-527D-4483-B05E-A75A5A25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2C0A54-51EE-4549-8B2B-6A06F178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8D0367-01E0-477F-A162-A457DDC5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558F2F-88C0-4150-903F-4E5E2A6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2242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2C3261-972A-4436-B075-3678A370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407494-9616-423F-AEE9-6868EF69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EF8C72-C19E-4FE6-9396-9E73B6A3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238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CBF99-564E-483B-93BE-19796855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CC03A8-ABC8-42CA-A8E5-9BB3F289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922194-5B4E-4BE5-A3B1-2378AC826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1CD709-5E3F-434F-951A-30D8428C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16E9C4-F61D-4813-BF77-3DE1C2A3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911B66-3F0D-4557-A20E-6990EFF4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3634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44D10-1908-4C31-9DE6-8AEDB537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03DC04-58BA-46B6-AA57-F0D816B77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81A10C-F1DF-4544-861B-D528B8D13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0A4B6C-8FD0-48C5-96CF-F6755B91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CD0091-0A1B-4A86-B245-048CDFE5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33EF4A-D095-4E37-B01C-514E3E64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7128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59C7EF-F6B1-44A2-92C6-C3A025C9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78B65A-A62F-4F4D-B754-55D9853C6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94CA40-FB5F-4F93-B2ED-1BB92994F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0191C-F570-498B-A179-17A71DCC587C}" type="datetimeFigureOut">
              <a:rPr lang="es-UY" smtClean="0"/>
              <a:t>13/3/2023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BA1F1-97F9-4703-909A-376A84393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8F5DBE-AF11-47F5-92EC-74D9F11D23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2094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3.png"/><Relationship Id="rId3" Type="http://schemas.openxmlformats.org/officeDocument/2006/relationships/image" Target="../media/image110.png"/><Relationship Id="rId7" Type="http://schemas.openxmlformats.org/officeDocument/2006/relationships/image" Target="../media/image79.png"/><Relationship Id="rId12" Type="http://schemas.openxmlformats.org/officeDocument/2006/relationships/image" Target="../media/image8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0.png"/><Relationship Id="rId11" Type="http://schemas.openxmlformats.org/officeDocument/2006/relationships/image" Target="../media/image90.png"/><Relationship Id="rId5" Type="http://schemas.openxmlformats.org/officeDocument/2006/relationships/image" Target="../media/image310.png"/><Relationship Id="rId15" Type="http://schemas.openxmlformats.org/officeDocument/2006/relationships/image" Target="../media/image130.png"/><Relationship Id="rId10" Type="http://schemas.openxmlformats.org/officeDocument/2006/relationships/image" Target="../media/image88.png"/><Relationship Id="rId4" Type="http://schemas.openxmlformats.org/officeDocument/2006/relationships/image" Target="../media/image520.png"/><Relationship Id="rId9" Type="http://schemas.openxmlformats.org/officeDocument/2006/relationships/image" Target="../media/image81.png"/><Relationship Id="rId14" Type="http://schemas.openxmlformats.org/officeDocument/2006/relationships/image" Target="../media/image1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5.png"/><Relationship Id="rId7" Type="http://schemas.openxmlformats.org/officeDocument/2006/relationships/image" Target="../media/image8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0.png"/><Relationship Id="rId5" Type="http://schemas.openxmlformats.org/officeDocument/2006/relationships/image" Target="../media/image160.png"/><Relationship Id="rId10" Type="http://schemas.openxmlformats.org/officeDocument/2006/relationships/image" Target="../media/image89.png"/><Relationship Id="rId4" Type="http://schemas.openxmlformats.org/officeDocument/2006/relationships/image" Target="../media/image150.png"/><Relationship Id="rId9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96391B7-5D02-4CE4-8725-EDD714BC0C2B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1C921AA-2FDC-4BA5-A596-5A3BAD4092F5}"/>
              </a:ext>
            </a:extLst>
          </p:cNvPr>
          <p:cNvSpPr txBox="1"/>
          <p:nvPr/>
        </p:nvSpPr>
        <p:spPr>
          <a:xfrm>
            <a:off x="3551069" y="1026354"/>
            <a:ext cx="3755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Docente de teórico: Nicolás Benech</a:t>
            </a:r>
          </a:p>
          <a:p>
            <a:endParaRPr lang="es-AR" dirty="0"/>
          </a:p>
          <a:p>
            <a:r>
              <a:rPr lang="es-AR" dirty="0"/>
              <a:t>Docente de práctico: Marina </a:t>
            </a:r>
            <a:r>
              <a:rPr lang="es-AR" dirty="0" err="1"/>
              <a:t>Maneyro</a:t>
            </a:r>
            <a:endParaRPr lang="es-UY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7510B0-615F-4382-A891-DAC033E9E458}"/>
              </a:ext>
            </a:extLst>
          </p:cNvPr>
          <p:cNvSpPr txBox="1"/>
          <p:nvPr/>
        </p:nvSpPr>
        <p:spPr>
          <a:xfrm>
            <a:off x="5058404" y="2565356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Horarios</a:t>
            </a:r>
            <a:endParaRPr lang="es-UY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FE83A74-8F54-4A65-82D6-04D1219D88EE}"/>
              </a:ext>
            </a:extLst>
          </p:cNvPr>
          <p:cNvSpPr txBox="1"/>
          <p:nvPr/>
        </p:nvSpPr>
        <p:spPr>
          <a:xfrm>
            <a:off x="2927612" y="2915205"/>
            <a:ext cx="5171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Teórico: lunes y miércoles de 12:30 a 14:00 salón 209</a:t>
            </a:r>
          </a:p>
          <a:p>
            <a:endParaRPr lang="es-AR" dirty="0"/>
          </a:p>
          <a:p>
            <a:r>
              <a:rPr lang="es-AR" dirty="0"/>
              <a:t>Práctico: jueves de 13:00 a 15:00 salón 202/204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63326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6EF6FB5-70DA-4AEA-B09A-CED0C182870A}"/>
              </a:ext>
            </a:extLst>
          </p:cNvPr>
          <p:cNvSpPr txBox="1"/>
          <p:nvPr/>
        </p:nvSpPr>
        <p:spPr>
          <a:xfrm>
            <a:off x="665825" y="745724"/>
            <a:ext cx="2721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También podemos escribir: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2980050-1D2F-4657-A271-872749AFBCD2}"/>
                  </a:ext>
                </a:extLst>
              </p:cNvPr>
              <p:cNvSpPr txBox="1"/>
              <p:nvPr/>
            </p:nvSpPr>
            <p:spPr>
              <a:xfrm>
                <a:off x="3986074" y="745724"/>
                <a:ext cx="2474845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2980050-1D2F-4657-A271-872749AFB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4" y="745724"/>
                <a:ext cx="2474845" cy="410177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1DC6F86-9B65-43DF-89EA-2F66A9FDDD52}"/>
                  </a:ext>
                </a:extLst>
              </p:cNvPr>
              <p:cNvSpPr txBox="1"/>
              <p:nvPr/>
            </p:nvSpPr>
            <p:spPr>
              <a:xfrm>
                <a:off x="7270812" y="745724"/>
                <a:ext cx="2421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Estoy asumiendo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1DC6F86-9B65-43DF-89EA-2F66A9FDD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812" y="745724"/>
                <a:ext cx="2421881" cy="369332"/>
              </a:xfrm>
              <a:prstGeom prst="rect">
                <a:avLst/>
              </a:prstGeom>
              <a:blipFill>
                <a:blip r:embed="rId3"/>
                <a:stretch>
                  <a:fillRect l="-226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17C62D05-3579-45FE-B982-EE0F781595B4}"/>
              </a:ext>
            </a:extLst>
          </p:cNvPr>
          <p:cNvGrpSpPr/>
          <p:nvPr/>
        </p:nvGrpSpPr>
        <p:grpSpPr>
          <a:xfrm>
            <a:off x="5122415" y="1164779"/>
            <a:ext cx="1207363" cy="633858"/>
            <a:chOff x="5122415" y="1164779"/>
            <a:chExt cx="1207363" cy="633858"/>
          </a:xfrm>
        </p:grpSpPr>
        <p:sp>
          <p:nvSpPr>
            <p:cNvPr id="7" name="Cerrar llave 6">
              <a:extLst>
                <a:ext uri="{FF2B5EF4-FFF2-40B4-BE49-F238E27FC236}">
                  <a16:creationId xmlns:a16="http://schemas.microsoft.com/office/drawing/2014/main" id="{6C91D738-2EFD-43F9-8789-84B5576DD16A}"/>
                </a:ext>
              </a:extLst>
            </p:cNvPr>
            <p:cNvSpPr/>
            <p:nvPr/>
          </p:nvSpPr>
          <p:spPr>
            <a:xfrm rot="5400000">
              <a:off x="5664854" y="622340"/>
              <a:ext cx="122485" cy="1207363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1D51BE72-896D-44EC-98D5-84FB3AE4010E}"/>
                </a:ext>
              </a:extLst>
            </p:cNvPr>
            <p:cNvSpPr txBox="1"/>
            <p:nvPr/>
          </p:nvSpPr>
          <p:spPr>
            <a:xfrm>
              <a:off x="5409402" y="1429305"/>
              <a:ext cx="68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Fasor</a:t>
              </a:r>
              <a:endParaRPr lang="es-UY" dirty="0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18C1B711-0984-4A41-B8AB-1A6D7E5E7F60}"/>
              </a:ext>
            </a:extLst>
          </p:cNvPr>
          <p:cNvGrpSpPr/>
          <p:nvPr/>
        </p:nvGrpSpPr>
        <p:grpSpPr>
          <a:xfrm>
            <a:off x="531734" y="1874003"/>
            <a:ext cx="4877668" cy="3929276"/>
            <a:chOff x="3488924" y="2089784"/>
            <a:chExt cx="4877668" cy="3929276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9154977B-715B-4832-9A42-19ADC25AA013}"/>
                </a:ext>
              </a:extLst>
            </p:cNvPr>
            <p:cNvGrpSpPr/>
            <p:nvPr/>
          </p:nvGrpSpPr>
          <p:grpSpPr>
            <a:xfrm>
              <a:off x="3488924" y="2308194"/>
              <a:ext cx="4598633" cy="3710866"/>
              <a:chOff x="3488924" y="2308194"/>
              <a:chExt cx="4598633" cy="3710866"/>
            </a:xfrm>
          </p:grpSpPr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id="{C5D74C1F-62EE-4D8E-9EC8-477A1027B2EF}"/>
                  </a:ext>
                </a:extLst>
              </p:cNvPr>
              <p:cNvCxnSpPr/>
              <p:nvPr/>
            </p:nvCxnSpPr>
            <p:spPr>
              <a:xfrm>
                <a:off x="3488924" y="4465468"/>
                <a:ext cx="459863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720736E1-2E40-47D4-ACC0-FDE056F387BF}"/>
                  </a:ext>
                </a:extLst>
              </p:cNvPr>
              <p:cNvCxnSpPr/>
              <p:nvPr/>
            </p:nvCxnSpPr>
            <p:spPr>
              <a:xfrm flipV="1">
                <a:off x="5717219" y="2308194"/>
                <a:ext cx="0" cy="371086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5FD15699-2146-492A-8BD7-47E1A22DC07D}"/>
                </a:ext>
              </a:extLst>
            </p:cNvPr>
            <p:cNvCxnSpPr/>
            <p:nvPr/>
          </p:nvCxnSpPr>
          <p:spPr>
            <a:xfrm flipV="1">
              <a:off x="5717219" y="3293616"/>
              <a:ext cx="1358284" cy="117185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1BFDEFF8-C837-402D-8E77-C1B31D68F206}"/>
                </a:ext>
              </a:extLst>
            </p:cNvPr>
            <p:cNvCxnSpPr>
              <a:cxnSpLocks/>
            </p:cNvCxnSpPr>
            <p:nvPr/>
          </p:nvCxnSpPr>
          <p:spPr>
            <a:xfrm>
              <a:off x="7075503" y="3293616"/>
              <a:ext cx="0" cy="117185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o 20">
              <a:extLst>
                <a:ext uri="{FF2B5EF4-FFF2-40B4-BE49-F238E27FC236}">
                  <a16:creationId xmlns:a16="http://schemas.microsoft.com/office/drawing/2014/main" id="{8CAB6ABB-01EB-4D42-A497-98C4C282C661}"/>
                </a:ext>
              </a:extLst>
            </p:cNvPr>
            <p:cNvSpPr/>
            <p:nvPr/>
          </p:nvSpPr>
          <p:spPr>
            <a:xfrm>
              <a:off x="5890333" y="4110361"/>
              <a:ext cx="568167" cy="710214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3F2F719C-F9D8-4B50-9CA3-565C00F13957}"/>
                    </a:ext>
                  </a:extLst>
                </p:cNvPr>
                <p:cNvSpPr txBox="1"/>
                <p:nvPr/>
              </p:nvSpPr>
              <p:spPr>
                <a:xfrm>
                  <a:off x="6243813" y="3872430"/>
                  <a:ext cx="10463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3F2F719C-F9D8-4B50-9CA3-565C00F139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3813" y="3872430"/>
                  <a:ext cx="1046377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C3D4E840-5411-47E4-9D9A-666C71663DF9}"/>
                    </a:ext>
                  </a:extLst>
                </p:cNvPr>
                <p:cNvSpPr txBox="1"/>
                <p:nvPr/>
              </p:nvSpPr>
              <p:spPr>
                <a:xfrm>
                  <a:off x="6174416" y="3437398"/>
                  <a:ext cx="385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C3D4E840-5411-47E4-9D9A-666C71663D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4416" y="3437398"/>
                  <a:ext cx="385682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58DDAF28-153E-459C-9B11-31FD98D7C146}"/>
                    </a:ext>
                  </a:extLst>
                </p:cNvPr>
                <p:cNvSpPr txBox="1"/>
                <p:nvPr/>
              </p:nvSpPr>
              <p:spPr>
                <a:xfrm>
                  <a:off x="5752701" y="4584433"/>
                  <a:ext cx="17475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58DDAF28-153E-459C-9B11-31FD98D7C1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2701" y="4584433"/>
                  <a:ext cx="1747530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95C59634-C0FA-47D6-8B9E-C35FE947B460}"/>
                </a:ext>
              </a:extLst>
            </p:cNvPr>
            <p:cNvSpPr txBox="1"/>
            <p:nvPr/>
          </p:nvSpPr>
          <p:spPr>
            <a:xfrm>
              <a:off x="7945515" y="4451243"/>
              <a:ext cx="421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Re</a:t>
              </a:r>
              <a:endParaRPr lang="es-UY" dirty="0"/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DEE8314B-FEF1-4203-8798-113691C6AE5D}"/>
                </a:ext>
              </a:extLst>
            </p:cNvPr>
            <p:cNvSpPr txBox="1"/>
            <p:nvPr/>
          </p:nvSpPr>
          <p:spPr>
            <a:xfrm>
              <a:off x="5263600" y="208978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 err="1"/>
                <a:t>Im</a:t>
              </a:r>
              <a:endParaRPr lang="es-UY" dirty="0"/>
            </a:p>
          </p:txBody>
        </p:sp>
      </p:grpSp>
      <p:sp>
        <p:nvSpPr>
          <p:cNvPr id="27" name="Elipse 26">
            <a:extLst>
              <a:ext uri="{FF2B5EF4-FFF2-40B4-BE49-F238E27FC236}">
                <a16:creationId xmlns:a16="http://schemas.microsoft.com/office/drawing/2014/main" id="{238CA5D8-99E8-4AF1-BF35-2A46EC46287E}"/>
              </a:ext>
            </a:extLst>
          </p:cNvPr>
          <p:cNvSpPr>
            <a:spLocks noChangeAspect="1"/>
          </p:cNvSpPr>
          <p:nvPr/>
        </p:nvSpPr>
        <p:spPr>
          <a:xfrm>
            <a:off x="1026569" y="2469934"/>
            <a:ext cx="3526750" cy="352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1D1B1F99-F471-45DB-91CB-B5FDC067C0C5}"/>
                  </a:ext>
                </a:extLst>
              </p:cNvPr>
              <p:cNvSpPr txBox="1"/>
              <p:nvPr/>
            </p:nvSpPr>
            <p:spPr>
              <a:xfrm>
                <a:off x="6096000" y="2561292"/>
                <a:ext cx="5364737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1D1B1F99-F471-45DB-91CB-B5FDC067C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61292"/>
                <a:ext cx="5364737" cy="708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081BE6D3-FD69-4A9D-ABC5-5237DCFB6954}"/>
                  </a:ext>
                </a:extLst>
              </p:cNvPr>
              <p:cNvSpPr txBox="1"/>
              <p:nvPr/>
            </p:nvSpPr>
            <p:spPr>
              <a:xfrm>
                <a:off x="6230742" y="3732493"/>
                <a:ext cx="3496535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sSup>
                                        <m:sSup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d>
                                            <m:d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081BE6D3-FD69-4A9D-ABC5-5237DCFB6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742" y="3732493"/>
                <a:ext cx="3496535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o 45">
            <a:extLst>
              <a:ext uri="{FF2B5EF4-FFF2-40B4-BE49-F238E27FC236}">
                <a16:creationId xmlns:a16="http://schemas.microsoft.com/office/drawing/2014/main" id="{2D841B5B-D3A6-4162-91F6-B28FF3C0344A}"/>
              </a:ext>
            </a:extLst>
          </p:cNvPr>
          <p:cNvGrpSpPr/>
          <p:nvPr/>
        </p:nvGrpSpPr>
        <p:grpSpPr>
          <a:xfrm>
            <a:off x="6582085" y="4795945"/>
            <a:ext cx="3201411" cy="1323434"/>
            <a:chOff x="6582085" y="4795945"/>
            <a:chExt cx="3201411" cy="1323434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497EED12-625A-41B9-8E3A-3FACDF8FE09C}"/>
                </a:ext>
              </a:extLst>
            </p:cNvPr>
            <p:cNvGrpSpPr/>
            <p:nvPr/>
          </p:nvGrpSpPr>
          <p:grpSpPr>
            <a:xfrm>
              <a:off x="7771556" y="4795945"/>
              <a:ext cx="628650" cy="282061"/>
              <a:chOff x="5953125" y="3165989"/>
              <a:chExt cx="628650" cy="282061"/>
            </a:xfrm>
          </p:grpSpPr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DDD77621-FCED-43E3-9AA5-CEBA9A4C32FF}"/>
                  </a:ext>
                </a:extLst>
              </p:cNvPr>
              <p:cNvCxnSpPr/>
              <p:nvPr/>
            </p:nvCxnSpPr>
            <p:spPr>
              <a:xfrm>
                <a:off x="5953125" y="3248025"/>
                <a:ext cx="62865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E7EF4286-D3C9-4692-BA00-F6C0B4590F08}"/>
                  </a:ext>
                </a:extLst>
              </p:cNvPr>
              <p:cNvCxnSpPr/>
              <p:nvPr/>
            </p:nvCxnSpPr>
            <p:spPr>
              <a:xfrm>
                <a:off x="5953125" y="3379228"/>
                <a:ext cx="62865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034E9791-64BE-464D-8DA0-223A7A2C6FD0}"/>
                  </a:ext>
                </a:extLst>
              </p:cNvPr>
              <p:cNvCxnSpPr/>
              <p:nvPr/>
            </p:nvCxnSpPr>
            <p:spPr>
              <a:xfrm>
                <a:off x="6105525" y="3165989"/>
                <a:ext cx="314325" cy="28206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4C7C6B62-6E3E-43EB-837B-7E6C23C5FC2F}"/>
                    </a:ext>
                  </a:extLst>
                </p:cNvPr>
                <p:cNvSpPr txBox="1"/>
                <p:nvPr/>
              </p:nvSpPr>
              <p:spPr>
                <a:xfrm>
                  <a:off x="6582085" y="5301976"/>
                  <a:ext cx="3201411" cy="81740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𝑅𝑒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𝑑𝑡</m:t>
                                        </m:r>
                                      </m:den>
                                    </m:f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sSup>
                                          <m:sSupPr>
                                            <m:ctrlP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𝜔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0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</m:d>
                                          </m:sup>
                                        </m:sSup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4C7C6B62-6E3E-43EB-837B-7E6C23C5FC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2085" y="5301976"/>
                  <a:ext cx="3201411" cy="81740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7F49780-44FA-4B6F-B656-8F2C5A332614}"/>
              </a:ext>
            </a:extLst>
          </p:cNvPr>
          <p:cNvSpPr txBox="1"/>
          <p:nvPr/>
        </p:nvSpPr>
        <p:spPr>
          <a:xfrm>
            <a:off x="8071700" y="1895309"/>
            <a:ext cx="1413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Observación: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060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8" grpId="0"/>
      <p:bldP spid="39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78713" y="480154"/>
            <a:ext cx="432949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Oscilaciones amortiguadas</a:t>
            </a:r>
            <a:endParaRPr sz="1800" b="1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103761" y="480154"/>
            <a:ext cx="8624408" cy="380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Incluimos un término viscoso proporcional a la velocidad en la ecuación de movimiento: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63854" y="1830875"/>
            <a:ext cx="303348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Ensayo la solución: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CB86AB9-3BC3-4E2E-96FF-CA4C073406FE}"/>
                  </a:ext>
                </a:extLst>
              </p:cNvPr>
              <p:cNvSpPr txBox="1"/>
              <p:nvPr/>
            </p:nvSpPr>
            <p:spPr>
              <a:xfrm>
                <a:off x="3128449" y="2482672"/>
                <a:ext cx="3395866" cy="883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𝓈</m:t>
                                  </m:r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CB86AB9-3BC3-4E2E-96FF-CA4C07340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449" y="2482672"/>
                <a:ext cx="3395866" cy="883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3FB3738A-81A3-43A2-89EB-C5877FE44872}"/>
              </a:ext>
            </a:extLst>
          </p:cNvPr>
          <p:cNvGrpSpPr/>
          <p:nvPr/>
        </p:nvGrpSpPr>
        <p:grpSpPr>
          <a:xfrm>
            <a:off x="3397341" y="1026274"/>
            <a:ext cx="5024035" cy="648126"/>
            <a:chOff x="3397341" y="1026274"/>
            <a:chExt cx="5024035" cy="6481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A8C793A7-0E67-496B-B147-D7E0808AFDFC}"/>
                    </a:ext>
                  </a:extLst>
                </p:cNvPr>
                <p:cNvSpPr txBox="1"/>
                <p:nvPr/>
              </p:nvSpPr>
              <p:spPr>
                <a:xfrm>
                  <a:off x="6154281" y="1026274"/>
                  <a:ext cx="2267095" cy="6481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𝓈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A8C793A7-0E67-496B-B147-D7E0808AFD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4281" y="1026274"/>
                  <a:ext cx="2267095" cy="64812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57426DC-91B0-4F05-B55C-83A0C5C45D67}"/>
                </a:ext>
              </a:extLst>
            </p:cNvPr>
            <p:cNvSpPr txBox="1"/>
            <p:nvPr/>
          </p:nvSpPr>
          <p:spPr>
            <a:xfrm>
              <a:off x="3397341" y="1158247"/>
              <a:ext cx="2563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Ecuación de movimiento: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4038F9C5-012E-41CB-A533-AD4F0863AC3E}"/>
                  </a:ext>
                </a:extLst>
              </p:cNvPr>
              <p:cNvSpPr txBox="1"/>
              <p:nvPr/>
            </p:nvSpPr>
            <p:spPr>
              <a:xfrm>
                <a:off x="2285041" y="1864580"/>
                <a:ext cx="1419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4038F9C5-012E-41CB-A533-AD4F0863A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041" y="1864580"/>
                <a:ext cx="1419876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9DC74F9-3DD1-4D56-A5E6-AD33B664F791}"/>
                  </a:ext>
                </a:extLst>
              </p:cNvPr>
              <p:cNvSpPr txBox="1"/>
              <p:nvPr/>
            </p:nvSpPr>
            <p:spPr>
              <a:xfrm>
                <a:off x="4265782" y="1880650"/>
                <a:ext cx="3022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9DC74F9-3DD1-4D56-A5E6-AD33B664F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82" y="1880650"/>
                <a:ext cx="302204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401173A8-33CC-4155-9E2D-FD2F104CA6D1}"/>
                  </a:ext>
                </a:extLst>
              </p:cNvPr>
              <p:cNvSpPr txBox="1"/>
              <p:nvPr/>
            </p:nvSpPr>
            <p:spPr>
              <a:xfrm>
                <a:off x="405733" y="2759599"/>
                <a:ext cx="25160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s-AR" sz="18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401173A8-33CC-4155-9E2D-FD2F104CA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33" y="2759599"/>
                <a:ext cx="2516027" cy="369332"/>
              </a:xfrm>
              <a:prstGeom prst="rect">
                <a:avLst/>
              </a:prstGeom>
              <a:blipFill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44F5F0C-A0DA-41D7-8791-872A4FA51E91}"/>
                  </a:ext>
                </a:extLst>
              </p:cNvPr>
              <p:cNvSpPr txBox="1"/>
              <p:nvPr/>
            </p:nvSpPr>
            <p:spPr>
              <a:xfrm>
                <a:off x="644710" y="1032746"/>
                <a:ext cx="2079608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44F5F0C-A0DA-41D7-8791-872A4FA51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10" y="1032746"/>
                <a:ext cx="2079608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5BCE7FCD-6AB7-4453-B074-5952B893AA9B}"/>
              </a:ext>
            </a:extLst>
          </p:cNvPr>
          <p:cNvGrpSpPr/>
          <p:nvPr/>
        </p:nvGrpSpPr>
        <p:grpSpPr>
          <a:xfrm>
            <a:off x="7287828" y="2542164"/>
            <a:ext cx="2178546" cy="618246"/>
            <a:chOff x="7287828" y="2542164"/>
            <a:chExt cx="2178546" cy="618246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EEC1E21-8F49-44AA-8AC3-8B9A1955FEBC}"/>
                </a:ext>
              </a:extLst>
            </p:cNvPr>
            <p:cNvSpPr txBox="1"/>
            <p:nvPr/>
          </p:nvSpPr>
          <p:spPr>
            <a:xfrm>
              <a:off x="7287828" y="2694886"/>
              <a:ext cx="1199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Definimos: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6D6425E-A61E-4ADC-97F1-172383878746}"/>
                    </a:ext>
                  </a:extLst>
                </p:cNvPr>
                <p:cNvSpPr txBox="1"/>
                <p:nvPr/>
              </p:nvSpPr>
              <p:spPr>
                <a:xfrm>
                  <a:off x="8487195" y="2542164"/>
                  <a:ext cx="979179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𝑟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sz="18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6D6425E-A61E-4ADC-97F1-1723838787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7195" y="2542164"/>
                  <a:ext cx="979179" cy="61824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34F37ECB-FB9C-4FCF-9182-7BA496DF6E27}"/>
                  </a:ext>
                </a:extLst>
              </p:cNvPr>
              <p:cNvSpPr txBox="1"/>
              <p:nvPr/>
            </p:nvSpPr>
            <p:spPr>
              <a:xfrm>
                <a:off x="9686562" y="2593780"/>
                <a:ext cx="1015984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es-AR" sz="1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𝓈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34F37ECB-FB9C-4FCF-9182-7BA496DF6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562" y="2593780"/>
                <a:ext cx="1015984" cy="5666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499DC2C1-005B-4C40-A8BF-72D79B3F71EB}"/>
                  </a:ext>
                </a:extLst>
              </p:cNvPr>
              <p:cNvSpPr txBox="1"/>
              <p:nvPr/>
            </p:nvSpPr>
            <p:spPr>
              <a:xfrm>
                <a:off x="278713" y="3741548"/>
                <a:ext cx="2733184" cy="381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499DC2C1-005B-4C40-A8BF-72D79B3F7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13" y="3741548"/>
                <a:ext cx="2733184" cy="381579"/>
              </a:xfrm>
              <a:prstGeom prst="rect">
                <a:avLst/>
              </a:prstGeom>
              <a:blipFill>
                <a:blip r:embed="rId11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05803D8E-A36C-47CE-8563-3DE35855FB85}"/>
                  </a:ext>
                </a:extLst>
              </p:cNvPr>
              <p:cNvSpPr txBox="1"/>
              <p:nvPr/>
            </p:nvSpPr>
            <p:spPr>
              <a:xfrm>
                <a:off x="1663747" y="4533209"/>
                <a:ext cx="1045671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es-AR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  <m:sSup>
                        <m:sSupPr>
                          <m:ctrlPr>
                            <a:rPr lang="es-E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s-E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05803D8E-A36C-47CE-8563-3DE35855F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47" y="4533209"/>
                <a:ext cx="1045671" cy="374783"/>
              </a:xfrm>
              <a:prstGeom prst="rect">
                <a:avLst/>
              </a:prstGeom>
              <a:blipFill>
                <a:blip r:embed="rId1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o 5">
            <a:extLst>
              <a:ext uri="{FF2B5EF4-FFF2-40B4-BE49-F238E27FC236}">
                <a16:creationId xmlns:a16="http://schemas.microsoft.com/office/drawing/2014/main" id="{3E068F8A-9BA7-4775-A4E8-2901B68BBA0A}"/>
              </a:ext>
            </a:extLst>
          </p:cNvPr>
          <p:cNvGrpSpPr/>
          <p:nvPr/>
        </p:nvGrpSpPr>
        <p:grpSpPr>
          <a:xfrm>
            <a:off x="542733" y="4538785"/>
            <a:ext cx="7703222" cy="381579"/>
            <a:chOff x="706856" y="4527085"/>
            <a:chExt cx="7703222" cy="381579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7458CB25-42E8-4575-82D0-95CF2F58BF30}"/>
                </a:ext>
              </a:extLst>
            </p:cNvPr>
            <p:cNvSpPr txBox="1"/>
            <p:nvPr/>
          </p:nvSpPr>
          <p:spPr>
            <a:xfrm>
              <a:off x="706856" y="4533209"/>
              <a:ext cx="1124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Supongo: 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CuadroTexto 51">
                  <a:extLst>
                    <a:ext uri="{FF2B5EF4-FFF2-40B4-BE49-F238E27FC236}">
                      <a16:creationId xmlns:a16="http://schemas.microsoft.com/office/drawing/2014/main" id="{489CD85D-4816-408B-8808-19E121CD9085}"/>
                    </a:ext>
                  </a:extLst>
                </p:cNvPr>
                <p:cNvSpPr txBox="1"/>
                <p:nvPr/>
              </p:nvSpPr>
              <p:spPr>
                <a:xfrm>
                  <a:off x="1570932" y="4527085"/>
                  <a:ext cx="6839146" cy="38157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⇒±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=±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=±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s-UY" sz="1800" dirty="0"/>
                </a:p>
              </p:txBody>
            </p:sp>
          </mc:Choice>
          <mc:Fallback>
            <p:sp>
              <p:nvSpPr>
                <p:cNvPr id="52" name="CuadroTexto 51">
                  <a:extLst>
                    <a:ext uri="{FF2B5EF4-FFF2-40B4-BE49-F238E27FC236}">
                      <a16:creationId xmlns:a16="http://schemas.microsoft.com/office/drawing/2014/main" id="{489CD85D-4816-408B-8808-19E121CD90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0932" y="4527085"/>
                  <a:ext cx="6839146" cy="381579"/>
                </a:xfrm>
                <a:prstGeom prst="rect">
                  <a:avLst/>
                </a:prstGeom>
                <a:blipFill>
                  <a:blip r:embed="rId13"/>
                  <a:stretch>
                    <a:fillRect b="-161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A8F1BF9D-2535-4569-B9E8-84E8BAA09ED4}"/>
                  </a:ext>
                </a:extLst>
              </p:cNvPr>
              <p:cNvSpPr txBox="1"/>
              <p:nvPr/>
            </p:nvSpPr>
            <p:spPr>
              <a:xfrm>
                <a:off x="707484" y="5596364"/>
                <a:ext cx="1875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A8F1BF9D-2535-4569-B9E8-84E8BAA09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84" y="5596364"/>
                <a:ext cx="1875642" cy="369332"/>
              </a:xfrm>
              <a:prstGeom prst="rect">
                <a:avLst/>
              </a:prstGeom>
              <a:blipFill>
                <a:blip r:embed="rId1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2A176CEB-7001-46C8-BFE0-9E3F98B1570A}"/>
                  </a:ext>
                </a:extLst>
              </p:cNvPr>
              <p:cNvSpPr txBox="1"/>
              <p:nvPr/>
            </p:nvSpPr>
            <p:spPr>
              <a:xfrm>
                <a:off x="3581927" y="5604524"/>
                <a:ext cx="3728585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2A176CEB-7001-46C8-BFE0-9E3F98B15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927" y="5604524"/>
                <a:ext cx="3728585" cy="380810"/>
              </a:xfrm>
              <a:prstGeom prst="rect">
                <a:avLst/>
              </a:prstGeom>
              <a:blipFill>
                <a:blip r:embed="rId1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12F4768-C4A2-A621-10FB-9CCFDD284389}"/>
                  </a:ext>
                </a:extLst>
              </p:cNvPr>
              <p:cNvSpPr txBox="1"/>
              <p:nvPr/>
            </p:nvSpPr>
            <p:spPr>
              <a:xfrm>
                <a:off x="7696200" y="4544909"/>
                <a:ext cx="2055499" cy="381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12F4768-C4A2-A621-10FB-9CCFDD284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4544909"/>
                <a:ext cx="2055499" cy="381579"/>
              </a:xfrm>
              <a:prstGeom prst="rect">
                <a:avLst/>
              </a:prstGeom>
              <a:blipFill>
                <a:blip r:embed="rId16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" grpId="0"/>
      <p:bldP spid="41" grpId="0"/>
      <p:bldP spid="43" grpId="0"/>
      <p:bldP spid="44" grpId="0"/>
      <p:bldP spid="47" grpId="0"/>
      <p:bldP spid="48" grpId="0"/>
      <p:bldP spid="50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194034" y="639082"/>
            <a:ext cx="34979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Podemos escribirlo como: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3691977" y="629186"/>
            <a:ext cx="589699" cy="38081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4"/>
          <p:cNvPicPr preferRelativeResize="0"/>
          <p:nvPr/>
        </p:nvPicPr>
        <p:blipFill rotWithShape="1">
          <a:blip r:embed="rId3">
            <a:alphaModFix/>
          </a:blip>
          <a:srcRect l="9524" r="7215"/>
          <a:stretch/>
        </p:blipFill>
        <p:spPr>
          <a:xfrm>
            <a:off x="617398" y="1280967"/>
            <a:ext cx="5220768" cy="300146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09F6CD4-F849-4DEE-9B31-52A5459526BF}"/>
                  </a:ext>
                </a:extLst>
              </p:cNvPr>
              <p:cNvSpPr txBox="1"/>
              <p:nvPr/>
            </p:nvSpPr>
            <p:spPr>
              <a:xfrm>
                <a:off x="2869894" y="639082"/>
                <a:ext cx="2443682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09F6CD4-F849-4DEE-9B31-52A545952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894" y="639082"/>
                <a:ext cx="2443682" cy="380810"/>
              </a:xfrm>
              <a:prstGeom prst="rect">
                <a:avLst/>
              </a:prstGeom>
              <a:blipFill>
                <a:blip r:embed="rId4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uadroTexto 2">
            <a:extLst>
              <a:ext uri="{FF2B5EF4-FFF2-40B4-BE49-F238E27FC236}">
                <a16:creationId xmlns:a16="http://schemas.microsoft.com/office/drawing/2014/main" id="{DF6E6206-234F-4CE9-AC42-0325989242D5}"/>
              </a:ext>
            </a:extLst>
          </p:cNvPr>
          <p:cNvSpPr txBox="1"/>
          <p:nvPr/>
        </p:nvSpPr>
        <p:spPr>
          <a:xfrm>
            <a:off x="5766062" y="1489435"/>
            <a:ext cx="614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La amplitud de vibración decae exponencialmente en el tiempo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CB2129B-526A-474C-A481-C89AD75E2BC7}"/>
                  </a:ext>
                </a:extLst>
              </p:cNvPr>
              <p:cNvSpPr txBox="1"/>
              <p:nvPr/>
            </p:nvSpPr>
            <p:spPr>
              <a:xfrm>
                <a:off x="6784157" y="2216871"/>
                <a:ext cx="39235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La frecuencia de vibración 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𝜔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</m:sub>
                    </m:sSub>
                    <m:r>
                      <a:rPr lang="es-A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sSub>
                      <m:sSubPr>
                        <m:ctrlP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𝜔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CB2129B-526A-474C-A481-C89AD75E2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157" y="2216871"/>
                <a:ext cx="3923575" cy="369332"/>
              </a:xfrm>
              <a:prstGeom prst="rect">
                <a:avLst/>
              </a:prstGeom>
              <a:blipFill>
                <a:blip r:embed="rId5"/>
                <a:stretch>
                  <a:fillRect l="-1398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EBA035F6-0BDA-4ADD-9615-B3310F3B97DC}"/>
              </a:ext>
            </a:extLst>
          </p:cNvPr>
          <p:cNvSpPr txBox="1"/>
          <p:nvPr/>
        </p:nvSpPr>
        <p:spPr>
          <a:xfrm>
            <a:off x="6353836" y="3142695"/>
            <a:ext cx="1878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rgbClr val="00B0F0"/>
                </a:solidFill>
              </a:rPr>
              <a:t>Energía mecánica</a:t>
            </a:r>
            <a:endParaRPr lang="es-UY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346B44C-3810-4973-8A6B-2614D9E6DE23}"/>
                  </a:ext>
                </a:extLst>
              </p:cNvPr>
              <p:cNvSpPr txBox="1"/>
              <p:nvPr/>
            </p:nvSpPr>
            <p:spPr>
              <a:xfrm>
                <a:off x="6241650" y="3683830"/>
                <a:ext cx="179863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346B44C-3810-4973-8A6B-2614D9E6D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650" y="3683830"/>
                <a:ext cx="1798634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DC83B37-64F5-4072-8512-23F706A2B0E0}"/>
                  </a:ext>
                </a:extLst>
              </p:cNvPr>
              <p:cNvSpPr txBox="1"/>
              <p:nvPr/>
            </p:nvSpPr>
            <p:spPr>
              <a:xfrm>
                <a:off x="8928014" y="3763051"/>
                <a:ext cx="131382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DC83B37-64F5-4072-8512-23F706A2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014" y="3763051"/>
                <a:ext cx="1313821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o 5">
            <a:extLst>
              <a:ext uri="{FF2B5EF4-FFF2-40B4-BE49-F238E27FC236}">
                <a16:creationId xmlns:a16="http://schemas.microsoft.com/office/drawing/2014/main" id="{587ABD5B-0F2D-4756-BA9C-753F88CE4CF6}"/>
              </a:ext>
            </a:extLst>
          </p:cNvPr>
          <p:cNvGrpSpPr/>
          <p:nvPr/>
        </p:nvGrpSpPr>
        <p:grpSpPr>
          <a:xfrm>
            <a:off x="617398" y="4957225"/>
            <a:ext cx="2217582" cy="610936"/>
            <a:chOff x="617398" y="4957225"/>
            <a:chExt cx="2217582" cy="610936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A9454A25-1C10-4A84-A4FB-5955955A9847}"/>
                </a:ext>
              </a:extLst>
            </p:cNvPr>
            <p:cNvSpPr txBox="1"/>
            <p:nvPr/>
          </p:nvSpPr>
          <p:spPr>
            <a:xfrm>
              <a:off x="617398" y="5078027"/>
              <a:ext cx="12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Definimos: 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4BA6CC8-BDA6-4B62-A3E4-F6F18537BFA2}"/>
                    </a:ext>
                  </a:extLst>
                </p:cNvPr>
                <p:cNvSpPr txBox="1"/>
                <p:nvPr/>
              </p:nvSpPr>
              <p:spPr>
                <a:xfrm>
                  <a:off x="1943005" y="4957225"/>
                  <a:ext cx="891975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4BA6CC8-BDA6-4B62-A3E4-F6F18537BF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3005" y="4957225"/>
                  <a:ext cx="891975" cy="61093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D392C1D3-D6EB-49BD-80BB-001E3794E539}"/>
              </a:ext>
            </a:extLst>
          </p:cNvPr>
          <p:cNvGrpSpPr/>
          <p:nvPr/>
        </p:nvGrpSpPr>
        <p:grpSpPr>
          <a:xfrm>
            <a:off x="4281676" y="5124938"/>
            <a:ext cx="2220572" cy="369332"/>
            <a:chOff x="4281676" y="5124938"/>
            <a:chExt cx="222057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465C5F82-A992-4FA0-B2DA-9AD5EAE9CA5A}"/>
                    </a:ext>
                  </a:extLst>
                </p:cNvPr>
                <p:cNvSpPr txBox="1"/>
                <p:nvPr/>
              </p:nvSpPr>
              <p:spPr>
                <a:xfrm>
                  <a:off x="4643021" y="5124938"/>
                  <a:ext cx="18592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≫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465C5F82-A992-4FA0-B2DA-9AD5EAE9CA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3021" y="5124938"/>
                  <a:ext cx="1859227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320EE0EC-FCFC-415C-9E06-BE971EA13165}"/>
                </a:ext>
              </a:extLst>
            </p:cNvPr>
            <p:cNvSpPr txBox="1"/>
            <p:nvPr/>
          </p:nvSpPr>
          <p:spPr>
            <a:xfrm>
              <a:off x="4281676" y="5124938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Si</a:t>
              </a:r>
              <a:endParaRPr lang="es-UY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F0CBB31-A446-6C1D-1EE9-786984FE2CE1}"/>
                  </a:ext>
                </a:extLst>
              </p:cNvPr>
              <p:cNvSpPr txBox="1"/>
              <p:nvPr/>
            </p:nvSpPr>
            <p:spPr>
              <a:xfrm>
                <a:off x="6048712" y="633039"/>
                <a:ext cx="829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F0CBB31-A446-6C1D-1EE9-786984FE2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712" y="633039"/>
                <a:ext cx="82971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4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FB29270-3BC4-4B48-AF5C-D555F81BDFD1}"/>
              </a:ext>
            </a:extLst>
          </p:cNvPr>
          <p:cNvSpPr txBox="1"/>
          <p:nvPr/>
        </p:nvSpPr>
        <p:spPr>
          <a:xfrm>
            <a:off x="870012" y="1056443"/>
            <a:ext cx="297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Programa resumido del curso</a:t>
            </a:r>
            <a:endParaRPr lang="es-UY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730C966-125C-4FDB-B917-FC1A3E3075DB}"/>
              </a:ext>
            </a:extLst>
          </p:cNvPr>
          <p:cNvSpPr txBox="1"/>
          <p:nvPr/>
        </p:nvSpPr>
        <p:spPr>
          <a:xfrm>
            <a:off x="674703" y="1553592"/>
            <a:ext cx="416056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/>
              <a:t>Vibraciones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1D (cuerdas)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2D (membranas)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3D (campo escalar, fluidos)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Fenómenos de transmisión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Fenómenos de dispersión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Radiación de ondas acústicas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Difracción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Acústica no lineal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endParaRPr lang="es-UY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6AC0F7CF-E126-4D3A-8BBD-F2AF4BF87CEF}"/>
              </a:ext>
            </a:extLst>
          </p:cNvPr>
          <p:cNvGrpSpPr/>
          <p:nvPr/>
        </p:nvGrpSpPr>
        <p:grpSpPr>
          <a:xfrm>
            <a:off x="6968970" y="1056443"/>
            <a:ext cx="4298100" cy="4190468"/>
            <a:chOff x="6968970" y="1056443"/>
            <a:chExt cx="4298100" cy="4190468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8841799-B7B4-4BA9-8324-5832DBB81626}"/>
                </a:ext>
              </a:extLst>
            </p:cNvPr>
            <p:cNvSpPr txBox="1"/>
            <p:nvPr/>
          </p:nvSpPr>
          <p:spPr>
            <a:xfrm>
              <a:off x="8531441" y="1056443"/>
              <a:ext cx="1271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/>
                <a:t>Bibliografía</a:t>
              </a:r>
              <a:endParaRPr lang="es-UY" b="1" dirty="0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D3AC2953-1C70-4133-8233-F3C5007CBA9F}"/>
                </a:ext>
              </a:extLst>
            </p:cNvPr>
            <p:cNvSpPr txBox="1"/>
            <p:nvPr/>
          </p:nvSpPr>
          <p:spPr>
            <a:xfrm>
              <a:off x="6968970" y="1553592"/>
              <a:ext cx="4298100" cy="3693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dirty="0"/>
                <a:t>Básica</a:t>
              </a:r>
            </a:p>
            <a:p>
              <a:endParaRPr lang="es-ES" dirty="0"/>
            </a:p>
            <a:p>
              <a:r>
                <a:rPr lang="es-ES" dirty="0" err="1"/>
                <a:t>Kinsler</a:t>
              </a:r>
              <a:r>
                <a:rPr lang="es-ES" dirty="0"/>
                <a:t>, Frey “Fundamentos de acústica”</a:t>
              </a:r>
            </a:p>
            <a:p>
              <a:endParaRPr lang="es-ES" dirty="0"/>
            </a:p>
            <a:p>
              <a:r>
                <a:rPr lang="es-ES" dirty="0"/>
                <a:t>C.A. </a:t>
              </a:r>
              <a:r>
                <a:rPr lang="es-ES" dirty="0" err="1"/>
                <a:t>Coulson</a:t>
              </a:r>
              <a:r>
                <a:rPr lang="es-ES" dirty="0"/>
                <a:t> “</a:t>
              </a:r>
              <a:r>
                <a:rPr lang="es-ES" dirty="0" err="1"/>
                <a:t>Waves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r>
                <a:rPr lang="es-ES" dirty="0"/>
                <a:t>J. Goodman “</a:t>
              </a:r>
              <a:r>
                <a:rPr lang="es-ES" dirty="0" err="1"/>
                <a:t>Introduction</a:t>
              </a:r>
              <a:r>
                <a:rPr lang="es-ES" dirty="0"/>
                <a:t> </a:t>
              </a:r>
              <a:r>
                <a:rPr lang="es-ES" dirty="0" err="1"/>
                <a:t>to</a:t>
              </a:r>
              <a:r>
                <a:rPr lang="es-ES" dirty="0"/>
                <a:t> Fourier </a:t>
              </a:r>
              <a:r>
                <a:rPr lang="es-ES" dirty="0" err="1"/>
                <a:t>optics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pPr algn="ctr"/>
              <a:r>
                <a:rPr lang="es-ES" dirty="0"/>
                <a:t>Complementaria</a:t>
              </a:r>
            </a:p>
            <a:p>
              <a:endParaRPr lang="es-ES" dirty="0"/>
            </a:p>
            <a:p>
              <a:r>
                <a:rPr lang="es-ES" dirty="0"/>
                <a:t>Morse “</a:t>
              </a:r>
              <a:r>
                <a:rPr lang="es-ES" dirty="0" err="1"/>
                <a:t>Theoretical</a:t>
              </a:r>
              <a:r>
                <a:rPr lang="es-ES" dirty="0"/>
                <a:t> </a:t>
              </a:r>
              <a:r>
                <a:rPr lang="es-ES" dirty="0" err="1"/>
                <a:t>acoustics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r>
                <a:rPr lang="es-ES" dirty="0"/>
                <a:t>Graff “Wave </a:t>
              </a:r>
              <a:r>
                <a:rPr lang="es-ES" dirty="0" err="1"/>
                <a:t>motion</a:t>
              </a:r>
              <a:r>
                <a:rPr lang="es-ES" dirty="0"/>
                <a:t> in </a:t>
              </a:r>
              <a:r>
                <a:rPr lang="es-ES" dirty="0" err="1"/>
                <a:t>elastic</a:t>
              </a:r>
              <a:r>
                <a:rPr lang="es-ES" dirty="0"/>
                <a:t> </a:t>
              </a:r>
              <a:r>
                <a:rPr lang="es-ES" dirty="0" err="1"/>
                <a:t>solids</a:t>
              </a:r>
              <a:r>
                <a:rPr lang="es-ES" dirty="0"/>
                <a:t>”</a:t>
              </a:r>
              <a:endParaRPr lang="es-UY" dirty="0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61189CD3-D9AF-4CD6-BD9B-8E80EF4D03E0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6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A7747B9-BF0E-4E71-8BEE-BA33D1C85F33}"/>
              </a:ext>
            </a:extLst>
          </p:cNvPr>
          <p:cNvSpPr txBox="1"/>
          <p:nvPr/>
        </p:nvSpPr>
        <p:spPr>
          <a:xfrm>
            <a:off x="816746" y="822265"/>
            <a:ext cx="30108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Reglas de juego:</a:t>
            </a:r>
            <a:r>
              <a:rPr lang="es-AR" dirty="0"/>
              <a:t> </a:t>
            </a:r>
          </a:p>
          <a:p>
            <a:endParaRPr lang="es-AR" dirty="0"/>
          </a:p>
          <a:p>
            <a:r>
              <a:rPr lang="es-AR" dirty="0"/>
              <a:t>2 parciales de 50 </a:t>
            </a:r>
            <a:r>
              <a:rPr lang="es-AR" dirty="0" err="1"/>
              <a:t>pts</a:t>
            </a:r>
            <a:r>
              <a:rPr lang="es-AR" dirty="0"/>
              <a:t> cada uno</a:t>
            </a:r>
          </a:p>
          <a:p>
            <a:endParaRPr lang="es-UY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D7909FD-01B7-40E9-9A58-AC8C0E75E12D}"/>
              </a:ext>
            </a:extLst>
          </p:cNvPr>
          <p:cNvSpPr txBox="1"/>
          <p:nvPr/>
        </p:nvSpPr>
        <p:spPr>
          <a:xfrm>
            <a:off x="816746" y="1870861"/>
            <a:ext cx="48622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PRIMER PARCIAL: jueves 11/5 de 13:00 a 15:00</a:t>
            </a:r>
          </a:p>
          <a:p>
            <a:endParaRPr lang="es-AR" b="1" dirty="0">
              <a:solidFill>
                <a:srgbClr val="FF0000"/>
              </a:solidFill>
            </a:endParaRPr>
          </a:p>
          <a:p>
            <a:r>
              <a:rPr lang="es-AR" b="1" dirty="0">
                <a:solidFill>
                  <a:srgbClr val="FF0000"/>
                </a:solidFill>
              </a:rPr>
              <a:t>SEGUNDO PARCIAL: jueves 29/6 de 13:00 a 15:00</a:t>
            </a:r>
          </a:p>
          <a:p>
            <a:endParaRPr lang="es-AR" b="1" dirty="0">
              <a:solidFill>
                <a:srgbClr val="FF0000"/>
              </a:solidFill>
            </a:endParaRPr>
          </a:p>
          <a:p>
            <a:r>
              <a:rPr lang="es-AR" b="1" dirty="0">
                <a:solidFill>
                  <a:srgbClr val="FF0000"/>
                </a:solidFill>
              </a:rPr>
              <a:t>AMBOS PARCIALES SON EN EL SALÓN 202/204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8A61A9C-352D-4F02-A064-4134D9DB4EEE}"/>
              </a:ext>
            </a:extLst>
          </p:cNvPr>
          <p:cNvSpPr txBox="1"/>
          <p:nvPr/>
        </p:nvSpPr>
        <p:spPr>
          <a:xfrm>
            <a:off x="6096000" y="1200264"/>
            <a:ext cx="5846088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Puntaje</a:t>
            </a:r>
            <a:r>
              <a:rPr lang="en-US" dirty="0"/>
              <a:t> </a:t>
            </a:r>
            <a:r>
              <a:rPr lang="en-US" dirty="0" err="1"/>
              <a:t>menor</a:t>
            </a:r>
            <a:r>
              <a:rPr lang="en-US" dirty="0"/>
              <a:t> a 25 pts </a:t>
            </a:r>
            <a:r>
              <a:rPr lang="en-US" dirty="0">
                <a:solidFill>
                  <a:schemeClr val="bg1"/>
                </a:solidFill>
              </a:rPr>
              <a:t>No </a:t>
            </a:r>
            <a:r>
              <a:rPr lang="en-US" dirty="0" err="1">
                <a:solidFill>
                  <a:schemeClr val="bg1"/>
                </a:solidFill>
              </a:rPr>
              <a:t>aprueba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curso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 err="1"/>
              <a:t>Puntaje</a:t>
            </a:r>
            <a:r>
              <a:rPr lang="en-US" dirty="0"/>
              <a:t> entre 25 y 49 pts </a:t>
            </a:r>
            <a:r>
              <a:rPr lang="en-US" dirty="0" err="1">
                <a:solidFill>
                  <a:schemeClr val="bg1"/>
                </a:solidFill>
              </a:rPr>
              <a:t>Aprueba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curso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 err="1"/>
              <a:t>Puntaje</a:t>
            </a:r>
            <a:r>
              <a:rPr lang="en-US" dirty="0"/>
              <a:t> entre 50 y 69 pts </a:t>
            </a:r>
            <a:r>
              <a:rPr lang="en-US" dirty="0" err="1">
                <a:solidFill>
                  <a:schemeClr val="bg1"/>
                </a:solidFill>
              </a:rPr>
              <a:t>Exoneraci</a:t>
            </a:r>
            <a:r>
              <a:rPr lang="es-ES" dirty="0" err="1">
                <a:solidFill>
                  <a:schemeClr val="bg1"/>
                </a:solidFill>
              </a:rPr>
              <a:t>ón</a:t>
            </a:r>
            <a:r>
              <a:rPr lang="es-ES" dirty="0">
                <a:solidFill>
                  <a:schemeClr val="bg1"/>
                </a:solidFill>
              </a:rPr>
              <a:t> parcial del práctico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/>
              <a:t>Puntaje igual o mayor a 70 </a:t>
            </a:r>
            <a:r>
              <a:rPr lang="es-ES" dirty="0" err="1"/>
              <a:t>pts</a:t>
            </a:r>
            <a:r>
              <a:rPr lang="es-ES" dirty="0"/>
              <a:t> </a:t>
            </a:r>
            <a:r>
              <a:rPr lang="es-ES" dirty="0">
                <a:solidFill>
                  <a:schemeClr val="bg1"/>
                </a:solidFill>
              </a:rPr>
              <a:t>Exoneración total del práctico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s-UY" dirty="0"/>
              <a:t>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6C0A93-562C-4B2C-BD44-F8D0795EE27F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5D47BE2-CCCB-A3B9-9214-874D178E71A2}"/>
              </a:ext>
            </a:extLst>
          </p:cNvPr>
          <p:cNvSpPr txBox="1"/>
          <p:nvPr/>
        </p:nvSpPr>
        <p:spPr>
          <a:xfrm>
            <a:off x="1146569" y="3798332"/>
            <a:ext cx="971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Ejercicios numéricos en algunos prácticos (opcional) suman 1 punto cada uno. Son 5 ejercicios en total</a:t>
            </a:r>
            <a:endParaRPr lang="es-UY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905CF22-D0AB-3A46-FC43-C9FCB2F21D46}"/>
              </a:ext>
            </a:extLst>
          </p:cNvPr>
          <p:cNvSpPr txBox="1"/>
          <p:nvPr/>
        </p:nvSpPr>
        <p:spPr>
          <a:xfrm>
            <a:off x="723669" y="4506818"/>
            <a:ext cx="10952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Examen reglamentado: 50% del examen práctico en forma correcta y al menos 1 ejercicio entero en forma correcta</a:t>
            </a:r>
          </a:p>
          <a:p>
            <a:endParaRPr lang="es-AR" dirty="0"/>
          </a:p>
          <a:p>
            <a:r>
              <a:rPr lang="es-AR" dirty="0"/>
              <a:t>Examen libre: 2/3 del examen práctico en forma correcta.</a:t>
            </a:r>
            <a:endParaRPr lang="es-UY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B53F69E-CEFE-E7D3-B2BF-B86B71B6CE6B}"/>
              </a:ext>
            </a:extLst>
          </p:cNvPr>
          <p:cNvSpPr txBox="1"/>
          <p:nvPr/>
        </p:nvSpPr>
        <p:spPr>
          <a:xfrm>
            <a:off x="2625735" y="5694833"/>
            <a:ext cx="626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El examen oral teórico es obligatorio para todos los estudiantes 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142505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B7AEE4E-50BD-441F-B2F8-7632B76F04B0}"/>
              </a:ext>
            </a:extLst>
          </p:cNvPr>
          <p:cNvSpPr txBox="1"/>
          <p:nvPr/>
        </p:nvSpPr>
        <p:spPr>
          <a:xfrm>
            <a:off x="1123036" y="406523"/>
            <a:ext cx="129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Vibraciones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5BB299-063A-4095-8E86-75F1217ECE7A}"/>
              </a:ext>
            </a:extLst>
          </p:cNvPr>
          <p:cNvSpPr txBox="1"/>
          <p:nvPr/>
        </p:nvSpPr>
        <p:spPr>
          <a:xfrm>
            <a:off x="432974" y="969818"/>
            <a:ext cx="272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00B0F0"/>
                </a:solidFill>
              </a:rPr>
              <a:t>Oscilador armónico simple</a:t>
            </a:r>
            <a:endParaRPr lang="es-UY" b="1" dirty="0">
              <a:solidFill>
                <a:srgbClr val="00B0F0"/>
              </a:solidFill>
            </a:endParaRP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id="{83CCD7AC-27D9-4E6C-8937-E11BBFE2FA49}"/>
              </a:ext>
            </a:extLst>
          </p:cNvPr>
          <p:cNvGrpSpPr/>
          <p:nvPr/>
        </p:nvGrpSpPr>
        <p:grpSpPr>
          <a:xfrm>
            <a:off x="4008580" y="969818"/>
            <a:ext cx="2868917" cy="1191493"/>
            <a:chOff x="4008580" y="969818"/>
            <a:chExt cx="2868917" cy="1191493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D87669AA-1B31-4D46-9D57-581EFF40C296}"/>
                </a:ext>
              </a:extLst>
            </p:cNvPr>
            <p:cNvGrpSpPr/>
            <p:nvPr/>
          </p:nvGrpSpPr>
          <p:grpSpPr>
            <a:xfrm>
              <a:off x="4008580" y="969818"/>
              <a:ext cx="2868917" cy="1191493"/>
              <a:chOff x="5467926" y="969818"/>
              <a:chExt cx="2868917" cy="1191493"/>
            </a:xfrm>
          </p:grpSpPr>
          <p:grpSp>
            <p:nvGrpSpPr>
              <p:cNvPr id="32" name="Grupo 31">
                <a:extLst>
                  <a:ext uri="{FF2B5EF4-FFF2-40B4-BE49-F238E27FC236}">
                    <a16:creationId xmlns:a16="http://schemas.microsoft.com/office/drawing/2014/main" id="{C80B6E23-F7F3-415D-9F7C-20CCEBBC80B4}"/>
                  </a:ext>
                </a:extLst>
              </p:cNvPr>
              <p:cNvGrpSpPr/>
              <p:nvPr/>
            </p:nvGrpSpPr>
            <p:grpSpPr>
              <a:xfrm>
                <a:off x="5467926" y="969818"/>
                <a:ext cx="2868917" cy="1138038"/>
                <a:chOff x="3047998" y="2004291"/>
                <a:chExt cx="2868917" cy="1138038"/>
              </a:xfrm>
            </p:grpSpPr>
            <p:cxnSp>
              <p:nvCxnSpPr>
                <p:cNvPr id="8" name="Conector recto 7">
                  <a:extLst>
                    <a:ext uri="{FF2B5EF4-FFF2-40B4-BE49-F238E27FC236}">
                      <a16:creationId xmlns:a16="http://schemas.microsoft.com/office/drawing/2014/main" id="{4A42A16C-938A-41B2-A5D1-9E017EAAF4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48000" y="2004291"/>
                  <a:ext cx="0" cy="8128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ector recto 10">
                  <a:extLst>
                    <a:ext uri="{FF2B5EF4-FFF2-40B4-BE49-F238E27FC236}">
                      <a16:creationId xmlns:a16="http://schemas.microsoft.com/office/drawing/2014/main" id="{099D84D4-5C83-4141-B051-6126DF8EC2C0}"/>
                    </a:ext>
                  </a:extLst>
                </p:cNvPr>
                <p:cNvCxnSpPr/>
                <p:nvPr/>
              </p:nvCxnSpPr>
              <p:spPr>
                <a:xfrm>
                  <a:off x="3048000" y="2817091"/>
                  <a:ext cx="26600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id="{1AF4B878-8D55-4401-BDE2-E1F1DCD6928D}"/>
                    </a:ext>
                  </a:extLst>
                </p:cNvPr>
                <p:cNvSpPr/>
                <p:nvPr/>
              </p:nvSpPr>
              <p:spPr>
                <a:xfrm>
                  <a:off x="4091709" y="2392218"/>
                  <a:ext cx="369454" cy="42487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  <p:grpSp>
              <p:nvGrpSpPr>
                <p:cNvPr id="29" name="Grupo 28">
                  <a:extLst>
                    <a:ext uri="{FF2B5EF4-FFF2-40B4-BE49-F238E27FC236}">
                      <a16:creationId xmlns:a16="http://schemas.microsoft.com/office/drawing/2014/main" id="{4DD2A6EA-28BF-4668-B96D-6E5E872AC81A}"/>
                    </a:ext>
                  </a:extLst>
                </p:cNvPr>
                <p:cNvGrpSpPr/>
                <p:nvPr/>
              </p:nvGrpSpPr>
              <p:grpSpPr>
                <a:xfrm>
                  <a:off x="3047998" y="2385288"/>
                  <a:ext cx="1043701" cy="438732"/>
                  <a:chOff x="5541818" y="1076032"/>
                  <a:chExt cx="2715490" cy="517000"/>
                </a:xfrm>
              </p:grpSpPr>
              <p:cxnSp>
                <p:nvCxnSpPr>
                  <p:cNvPr id="14" name="Conector recto 13">
                    <a:extLst>
                      <a:ext uri="{FF2B5EF4-FFF2-40B4-BE49-F238E27FC236}">
                        <a16:creationId xmlns:a16="http://schemas.microsoft.com/office/drawing/2014/main" id="{FD78D3C9-1CBD-47A9-B0DA-2B27E37B1977}"/>
                      </a:ext>
                    </a:extLst>
                  </p:cNvPr>
                  <p:cNvCxnSpPr/>
                  <p:nvPr/>
                </p:nvCxnSpPr>
                <p:spPr>
                  <a:xfrm>
                    <a:off x="5541818" y="1339150"/>
                    <a:ext cx="3048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Conector recto 15">
                    <a:extLst>
                      <a:ext uri="{FF2B5EF4-FFF2-40B4-BE49-F238E27FC236}">
                        <a16:creationId xmlns:a16="http://schemas.microsoft.com/office/drawing/2014/main" id="{7CEB7FCA-01DE-4FBA-AE55-56795043965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846618" y="1080655"/>
                    <a:ext cx="138546" cy="25849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ector recto 17">
                    <a:extLst>
                      <a:ext uri="{FF2B5EF4-FFF2-40B4-BE49-F238E27FC236}">
                        <a16:creationId xmlns:a16="http://schemas.microsoft.com/office/drawing/2014/main" id="{C574F496-E8FC-4764-877C-DD20D3768F31}"/>
                      </a:ext>
                    </a:extLst>
                  </p:cNvPr>
                  <p:cNvCxnSpPr/>
                  <p:nvPr/>
                </p:nvCxnSpPr>
                <p:spPr>
                  <a:xfrm>
                    <a:off x="5985164" y="1080655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ector recto 18">
                    <a:extLst>
                      <a:ext uri="{FF2B5EF4-FFF2-40B4-BE49-F238E27FC236}">
                        <a16:creationId xmlns:a16="http://schemas.microsoft.com/office/drawing/2014/main" id="{4CB23EC6-E03F-43E1-95F2-25AC691108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253019" y="1080654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ector recto 19">
                    <a:extLst>
                      <a:ext uri="{FF2B5EF4-FFF2-40B4-BE49-F238E27FC236}">
                        <a16:creationId xmlns:a16="http://schemas.microsoft.com/office/drawing/2014/main" id="{79329F7D-9F52-4522-9993-9D88FA2CBD74}"/>
                      </a:ext>
                    </a:extLst>
                  </p:cNvPr>
                  <p:cNvCxnSpPr/>
                  <p:nvPr/>
                </p:nvCxnSpPr>
                <p:spPr>
                  <a:xfrm>
                    <a:off x="6520874" y="1076033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ector recto 20">
                    <a:extLst>
                      <a:ext uri="{FF2B5EF4-FFF2-40B4-BE49-F238E27FC236}">
                        <a16:creationId xmlns:a16="http://schemas.microsoft.com/office/drawing/2014/main" id="{87339ED2-45C4-4700-9080-4D8DCB272D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788731" y="1080653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ector recto 21">
                    <a:extLst>
                      <a:ext uri="{FF2B5EF4-FFF2-40B4-BE49-F238E27FC236}">
                        <a16:creationId xmlns:a16="http://schemas.microsoft.com/office/drawing/2014/main" id="{47CF51C9-52E5-43C8-BFA4-73619696A15B}"/>
                      </a:ext>
                    </a:extLst>
                  </p:cNvPr>
                  <p:cNvCxnSpPr/>
                  <p:nvPr/>
                </p:nvCxnSpPr>
                <p:spPr>
                  <a:xfrm>
                    <a:off x="7047347" y="1076032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ector recto 22">
                    <a:extLst>
                      <a:ext uri="{FF2B5EF4-FFF2-40B4-BE49-F238E27FC236}">
                        <a16:creationId xmlns:a16="http://schemas.microsoft.com/office/drawing/2014/main" id="{952DF62D-DAFA-49A8-880D-A446B7BDD2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305963" y="1094386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ector recto 23">
                    <a:extLst>
                      <a:ext uri="{FF2B5EF4-FFF2-40B4-BE49-F238E27FC236}">
                        <a16:creationId xmlns:a16="http://schemas.microsoft.com/office/drawing/2014/main" id="{815FF9B2-1693-4823-A46B-1344AAEF4EDF}"/>
                      </a:ext>
                    </a:extLst>
                  </p:cNvPr>
                  <p:cNvCxnSpPr/>
                  <p:nvPr/>
                </p:nvCxnSpPr>
                <p:spPr>
                  <a:xfrm>
                    <a:off x="7564588" y="1103504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ector recto 24">
                    <a:extLst>
                      <a:ext uri="{FF2B5EF4-FFF2-40B4-BE49-F238E27FC236}">
                        <a16:creationId xmlns:a16="http://schemas.microsoft.com/office/drawing/2014/main" id="{8DCFBEAD-8B4E-4956-B6FD-DB5B3F8E5B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832437" y="1348267"/>
                    <a:ext cx="120071" cy="24476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ector recto 26">
                    <a:extLst>
                      <a:ext uri="{FF2B5EF4-FFF2-40B4-BE49-F238E27FC236}">
                        <a16:creationId xmlns:a16="http://schemas.microsoft.com/office/drawing/2014/main" id="{E1FB3498-7EE9-45E7-88EC-BB578C154CC7}"/>
                      </a:ext>
                    </a:extLst>
                  </p:cNvPr>
                  <p:cNvCxnSpPr/>
                  <p:nvPr/>
                </p:nvCxnSpPr>
                <p:spPr>
                  <a:xfrm>
                    <a:off x="7952508" y="1343763"/>
                    <a:ext cx="3048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1" name="CuadroTexto 30">
                      <a:extLst>
                        <a:ext uri="{FF2B5EF4-FFF2-40B4-BE49-F238E27FC236}">
                          <a16:creationId xmlns:a16="http://schemas.microsoft.com/office/drawing/2014/main" id="{02DBAE49-0C5C-4187-8696-E7EDC23A5C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548930" y="2772997"/>
                      <a:ext cx="3679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1" name="CuadroTexto 30">
                      <a:extLst>
                        <a:ext uri="{FF2B5EF4-FFF2-40B4-BE49-F238E27FC236}">
                          <a16:creationId xmlns:a16="http://schemas.microsoft.com/office/drawing/2014/main" id="{02DBAE49-0C5C-4187-8696-E7EDC23A5CC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48930" y="2772997"/>
                      <a:ext cx="367985" cy="369332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CuadroTexto 32">
                    <a:extLst>
                      <a:ext uri="{FF2B5EF4-FFF2-40B4-BE49-F238E27FC236}">
                        <a16:creationId xmlns:a16="http://schemas.microsoft.com/office/drawing/2014/main" id="{0A6A254A-3B53-4B94-B07D-FF416218C950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727" y="1015825"/>
                    <a:ext cx="4355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3" name="CuadroTexto 32">
                    <a:extLst>
                      <a:ext uri="{FF2B5EF4-FFF2-40B4-BE49-F238E27FC236}">
                        <a16:creationId xmlns:a16="http://schemas.microsoft.com/office/drawing/2014/main" id="{0A6A254A-3B53-4B94-B07D-FF416218C95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47727" y="1015825"/>
                    <a:ext cx="435504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CuadroTexto 33">
                    <a:extLst>
                      <a:ext uri="{FF2B5EF4-FFF2-40B4-BE49-F238E27FC236}">
                        <a16:creationId xmlns:a16="http://schemas.microsoft.com/office/drawing/2014/main" id="{4BCAB7D9-4331-475A-8884-16BF301F9DAF}"/>
                      </a:ext>
                    </a:extLst>
                  </p:cNvPr>
                  <p:cNvSpPr txBox="1"/>
                  <p:nvPr/>
                </p:nvSpPr>
                <p:spPr>
                  <a:xfrm>
                    <a:off x="6511627" y="1791979"/>
                    <a:ext cx="46608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4" name="CuadroTexto 33">
                    <a:extLst>
                      <a:ext uri="{FF2B5EF4-FFF2-40B4-BE49-F238E27FC236}">
                        <a16:creationId xmlns:a16="http://schemas.microsoft.com/office/drawing/2014/main" id="{4BCAB7D9-4331-475A-8884-16BF301F9D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1627" y="1791979"/>
                    <a:ext cx="466089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6" name="Conector recto 35">
                <a:extLst>
                  <a:ext uri="{FF2B5EF4-FFF2-40B4-BE49-F238E27FC236}">
                    <a16:creationId xmlns:a16="http://schemas.microsoft.com/office/drawing/2014/main" id="{577E8D9F-9E48-4523-97AD-B401D7271EAF}"/>
                  </a:ext>
                </a:extLst>
              </p:cNvPr>
              <p:cNvCxnSpPr/>
              <p:nvPr/>
            </p:nvCxnSpPr>
            <p:spPr>
              <a:xfrm flipV="1">
                <a:off x="6714838" y="1681023"/>
                <a:ext cx="0" cy="1939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9C4B2E73-C2F3-4103-8D3E-605C1E8283AB}"/>
                    </a:ext>
                  </a:extLst>
                </p:cNvPr>
                <p:cNvSpPr txBox="1"/>
                <p:nvPr/>
              </p:nvSpPr>
              <p:spPr>
                <a:xfrm>
                  <a:off x="4381331" y="978478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9C4B2E73-C2F3-4103-8D3E-605C1E8283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1331" y="978478"/>
                  <a:ext cx="36721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DEA49C18-25A9-4E96-9110-528B0C80B7CF}"/>
              </a:ext>
            </a:extLst>
          </p:cNvPr>
          <p:cNvGrpSpPr/>
          <p:nvPr/>
        </p:nvGrpSpPr>
        <p:grpSpPr>
          <a:xfrm>
            <a:off x="7712363" y="1382771"/>
            <a:ext cx="1864389" cy="404791"/>
            <a:chOff x="7712363" y="1382771"/>
            <a:chExt cx="1864389" cy="404791"/>
          </a:xfrm>
        </p:grpSpPr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0F649D00-43BC-4070-9310-D0850C99C44F}"/>
                </a:ext>
              </a:extLst>
            </p:cNvPr>
            <p:cNvSpPr txBox="1"/>
            <p:nvPr/>
          </p:nvSpPr>
          <p:spPr>
            <a:xfrm>
              <a:off x="7712363" y="1393349"/>
              <a:ext cx="107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equilibrio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CuadroTexto 40">
                  <a:extLst>
                    <a:ext uri="{FF2B5EF4-FFF2-40B4-BE49-F238E27FC236}">
                      <a16:creationId xmlns:a16="http://schemas.microsoft.com/office/drawing/2014/main" id="{9A4DCEC3-BFEE-4ADD-84EB-693F770050BA}"/>
                    </a:ext>
                  </a:extLst>
                </p:cNvPr>
                <p:cNvSpPr txBox="1"/>
                <p:nvPr/>
              </p:nvSpPr>
              <p:spPr>
                <a:xfrm>
                  <a:off x="8759477" y="1382771"/>
                  <a:ext cx="817275" cy="4047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1" name="CuadroTexto 40">
                  <a:extLst>
                    <a:ext uri="{FF2B5EF4-FFF2-40B4-BE49-F238E27FC236}">
                      <a16:creationId xmlns:a16="http://schemas.microsoft.com/office/drawing/2014/main" id="{9A4DCEC3-BFEE-4ADD-84EB-693F770050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9477" y="1382771"/>
                  <a:ext cx="817275" cy="404791"/>
                </a:xfrm>
                <a:prstGeom prst="rect">
                  <a:avLst/>
                </a:prstGeom>
                <a:blipFill>
                  <a:blip r:embed="rId6"/>
                  <a:stretch>
                    <a:fillRect t="-2272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9746F384-ED5D-4CEE-88DA-F2A358A4BD16}"/>
              </a:ext>
            </a:extLst>
          </p:cNvPr>
          <p:cNvGrpSpPr/>
          <p:nvPr/>
        </p:nvGrpSpPr>
        <p:grpSpPr>
          <a:xfrm>
            <a:off x="3999344" y="2609273"/>
            <a:ext cx="2868917" cy="1198247"/>
            <a:chOff x="4008580" y="2609273"/>
            <a:chExt cx="2868917" cy="1198247"/>
          </a:xfrm>
        </p:grpSpPr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108B6C5B-18EE-4803-B2A1-8B46EA83B9C0}"/>
                </a:ext>
              </a:extLst>
            </p:cNvPr>
            <p:cNvCxnSpPr>
              <a:cxnSpLocks/>
            </p:cNvCxnSpPr>
            <p:nvPr/>
          </p:nvCxnSpPr>
          <p:spPr>
            <a:xfrm>
              <a:off x="4008582" y="2609273"/>
              <a:ext cx="0" cy="8128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A6A7BF00-C092-4935-81C4-17CE0CFFE584}"/>
                </a:ext>
              </a:extLst>
            </p:cNvPr>
            <p:cNvCxnSpPr/>
            <p:nvPr/>
          </p:nvCxnSpPr>
          <p:spPr>
            <a:xfrm>
              <a:off x="4008582" y="3422073"/>
              <a:ext cx="266007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304258B3-6371-47D2-9320-B868DD60FCA0}"/>
                </a:ext>
              </a:extLst>
            </p:cNvPr>
            <p:cNvSpPr/>
            <p:nvPr/>
          </p:nvSpPr>
          <p:spPr>
            <a:xfrm>
              <a:off x="5745018" y="2997200"/>
              <a:ext cx="369454" cy="4248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0A24B5B0-0B2A-40D7-8AE0-43A98D666CC9}"/>
                </a:ext>
              </a:extLst>
            </p:cNvPr>
            <p:cNvGrpSpPr/>
            <p:nvPr/>
          </p:nvGrpSpPr>
          <p:grpSpPr>
            <a:xfrm>
              <a:off x="4008580" y="2990270"/>
              <a:ext cx="1745665" cy="438732"/>
              <a:chOff x="5541818" y="1076032"/>
              <a:chExt cx="2715490" cy="517000"/>
            </a:xfrm>
          </p:grpSpPr>
          <p:cxnSp>
            <p:nvCxnSpPr>
              <p:cNvPr id="54" name="Conector recto 53">
                <a:extLst>
                  <a:ext uri="{FF2B5EF4-FFF2-40B4-BE49-F238E27FC236}">
                    <a16:creationId xmlns:a16="http://schemas.microsoft.com/office/drawing/2014/main" id="{FE1EA001-465C-4089-9EA9-8FF2F80DC05C}"/>
                  </a:ext>
                </a:extLst>
              </p:cNvPr>
              <p:cNvCxnSpPr/>
              <p:nvPr/>
            </p:nvCxnSpPr>
            <p:spPr>
              <a:xfrm>
                <a:off x="5541818" y="1339150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54">
                <a:extLst>
                  <a:ext uri="{FF2B5EF4-FFF2-40B4-BE49-F238E27FC236}">
                    <a16:creationId xmlns:a16="http://schemas.microsoft.com/office/drawing/2014/main" id="{EF112BF3-7D91-4A36-96E6-4D96E004D924}"/>
                  </a:ext>
                </a:extLst>
              </p:cNvPr>
              <p:cNvCxnSpPr/>
              <p:nvPr/>
            </p:nvCxnSpPr>
            <p:spPr>
              <a:xfrm flipV="1">
                <a:off x="5846618" y="1080655"/>
                <a:ext cx="138546" cy="25849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55">
                <a:extLst>
                  <a:ext uri="{FF2B5EF4-FFF2-40B4-BE49-F238E27FC236}">
                    <a16:creationId xmlns:a16="http://schemas.microsoft.com/office/drawing/2014/main" id="{92D76B9C-1985-4789-ABC0-E7F0000AD0D3}"/>
                  </a:ext>
                </a:extLst>
              </p:cNvPr>
              <p:cNvCxnSpPr/>
              <p:nvPr/>
            </p:nvCxnSpPr>
            <p:spPr>
              <a:xfrm>
                <a:off x="5985164" y="1080655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ctor recto 56">
                <a:extLst>
                  <a:ext uri="{FF2B5EF4-FFF2-40B4-BE49-F238E27FC236}">
                    <a16:creationId xmlns:a16="http://schemas.microsoft.com/office/drawing/2014/main" id="{C7A6E561-AD25-49CB-BF88-99BAA4652E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3019" y="108065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ector recto 57">
                <a:extLst>
                  <a:ext uri="{FF2B5EF4-FFF2-40B4-BE49-F238E27FC236}">
                    <a16:creationId xmlns:a16="http://schemas.microsoft.com/office/drawing/2014/main" id="{5DB9C4E1-315E-4387-AC39-908A643C1C02}"/>
                  </a:ext>
                </a:extLst>
              </p:cNvPr>
              <p:cNvCxnSpPr/>
              <p:nvPr/>
            </p:nvCxnSpPr>
            <p:spPr>
              <a:xfrm>
                <a:off x="6520874" y="107603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ector recto 58">
                <a:extLst>
                  <a:ext uri="{FF2B5EF4-FFF2-40B4-BE49-F238E27FC236}">
                    <a16:creationId xmlns:a16="http://schemas.microsoft.com/office/drawing/2014/main" id="{F1212561-116F-4CBB-BE04-3DE9EA8D7C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8731" y="108065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ector recto 59">
                <a:extLst>
                  <a:ext uri="{FF2B5EF4-FFF2-40B4-BE49-F238E27FC236}">
                    <a16:creationId xmlns:a16="http://schemas.microsoft.com/office/drawing/2014/main" id="{5F7FD16E-CBBE-4ED8-8F74-B8AF83C58033}"/>
                  </a:ext>
                </a:extLst>
              </p:cNvPr>
              <p:cNvCxnSpPr/>
              <p:nvPr/>
            </p:nvCxnSpPr>
            <p:spPr>
              <a:xfrm>
                <a:off x="7047347" y="1076032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ctor recto 60">
                <a:extLst>
                  <a:ext uri="{FF2B5EF4-FFF2-40B4-BE49-F238E27FC236}">
                    <a16:creationId xmlns:a16="http://schemas.microsoft.com/office/drawing/2014/main" id="{64983721-438C-4DF4-A68E-6B1D45DCB4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05963" y="1094386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ector recto 61">
                <a:extLst>
                  <a:ext uri="{FF2B5EF4-FFF2-40B4-BE49-F238E27FC236}">
                    <a16:creationId xmlns:a16="http://schemas.microsoft.com/office/drawing/2014/main" id="{2D19014B-194D-4777-B67C-1A476A18B861}"/>
                  </a:ext>
                </a:extLst>
              </p:cNvPr>
              <p:cNvCxnSpPr/>
              <p:nvPr/>
            </p:nvCxnSpPr>
            <p:spPr>
              <a:xfrm>
                <a:off x="7564588" y="110350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ctor recto 62">
                <a:extLst>
                  <a:ext uri="{FF2B5EF4-FFF2-40B4-BE49-F238E27FC236}">
                    <a16:creationId xmlns:a16="http://schemas.microsoft.com/office/drawing/2014/main" id="{C0D1A83D-8ADC-401E-B953-C119A8BF90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32437" y="1348267"/>
                <a:ext cx="120071" cy="2447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cto 63">
                <a:extLst>
                  <a:ext uri="{FF2B5EF4-FFF2-40B4-BE49-F238E27FC236}">
                    <a16:creationId xmlns:a16="http://schemas.microsoft.com/office/drawing/2014/main" id="{3F7AEAF3-F6C7-4C33-B1CE-4D9B713FB739}"/>
                  </a:ext>
                </a:extLst>
              </p:cNvPr>
              <p:cNvCxnSpPr/>
              <p:nvPr/>
            </p:nvCxnSpPr>
            <p:spPr>
              <a:xfrm>
                <a:off x="7952508" y="1343763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B907286F-90D7-493D-B658-F5B02DAF9FF9}"/>
                    </a:ext>
                  </a:extLst>
                </p:cNvPr>
                <p:cNvSpPr txBox="1"/>
                <p:nvPr/>
              </p:nvSpPr>
              <p:spPr>
                <a:xfrm>
                  <a:off x="6509512" y="3377979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B907286F-90D7-493D-B658-F5B02DAF9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9512" y="3377979"/>
                  <a:ext cx="367985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08B1F22B-E157-4ECB-8000-8A95F79A0954}"/>
                    </a:ext>
                  </a:extLst>
                </p:cNvPr>
                <p:cNvSpPr txBox="1"/>
                <p:nvPr/>
              </p:nvSpPr>
              <p:spPr>
                <a:xfrm>
                  <a:off x="5711993" y="2704114"/>
                  <a:ext cx="4355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08B1F22B-E157-4ECB-8000-8A95F79A09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1993" y="2704114"/>
                  <a:ext cx="43550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uadroTexto 46">
                  <a:extLst>
                    <a:ext uri="{FF2B5EF4-FFF2-40B4-BE49-F238E27FC236}">
                      <a16:creationId xmlns:a16="http://schemas.microsoft.com/office/drawing/2014/main" id="{3F557375-E04F-4EBA-998A-19220A6B1EA0}"/>
                    </a:ext>
                  </a:extLst>
                </p:cNvPr>
                <p:cNvSpPr txBox="1"/>
                <p:nvPr/>
              </p:nvSpPr>
              <p:spPr>
                <a:xfrm>
                  <a:off x="5052281" y="3431434"/>
                  <a:ext cx="466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7" name="CuadroTexto 46">
                  <a:extLst>
                    <a:ext uri="{FF2B5EF4-FFF2-40B4-BE49-F238E27FC236}">
                      <a16:creationId xmlns:a16="http://schemas.microsoft.com/office/drawing/2014/main" id="{3F557375-E04F-4EBA-998A-19220A6B1E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2281" y="3431434"/>
                  <a:ext cx="46608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16FCAB31-7FD0-4A5E-BDD6-C2C61C787800}"/>
                </a:ext>
              </a:extLst>
            </p:cNvPr>
            <p:cNvCxnSpPr/>
            <p:nvPr/>
          </p:nvCxnSpPr>
          <p:spPr>
            <a:xfrm flipV="1">
              <a:off x="5255492" y="332047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854A93DE-1DF6-4A6E-BF21-8A21090B1C38}"/>
                    </a:ext>
                  </a:extLst>
                </p:cNvPr>
                <p:cNvSpPr txBox="1"/>
                <p:nvPr/>
              </p:nvSpPr>
              <p:spPr>
                <a:xfrm>
                  <a:off x="4381331" y="2617933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854A93DE-1DF6-4A6E-BF21-8A21090B1C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1331" y="2617933"/>
                  <a:ext cx="36721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3BF3E53D-4F46-413E-930C-4A60E2CE47D1}"/>
                </a:ext>
              </a:extLst>
            </p:cNvPr>
            <p:cNvCxnSpPr/>
            <p:nvPr/>
          </p:nvCxnSpPr>
          <p:spPr>
            <a:xfrm flipV="1">
              <a:off x="5934359" y="333433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20BC2581-74D7-45CB-9C65-E4DE2CAA4FF9}"/>
                    </a:ext>
                  </a:extLst>
                </p:cNvPr>
                <p:cNvSpPr txBox="1"/>
                <p:nvPr/>
              </p:nvSpPr>
              <p:spPr>
                <a:xfrm>
                  <a:off x="5736911" y="3438188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20BC2581-74D7-45CB-9C65-E4DE2CAA4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6911" y="3438188"/>
                  <a:ext cx="367985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8D331C1E-41DA-4598-A42F-B9BE654FF4F0}"/>
                  </a:ext>
                </a:extLst>
              </p:cNvPr>
              <p:cNvSpPr txBox="1"/>
              <p:nvPr/>
            </p:nvSpPr>
            <p:spPr>
              <a:xfrm>
                <a:off x="7633656" y="3879729"/>
                <a:ext cx="1943096" cy="404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8D331C1E-41DA-4598-A42F-B9BE654FF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656" y="3879729"/>
                <a:ext cx="1943096" cy="404150"/>
              </a:xfrm>
              <a:prstGeom prst="rect">
                <a:avLst/>
              </a:prstGeom>
              <a:blipFill>
                <a:blip r:embed="rId12"/>
                <a:stretch>
                  <a:fillRect t="-22388" r="-1065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Grupo 98">
            <a:extLst>
              <a:ext uri="{FF2B5EF4-FFF2-40B4-BE49-F238E27FC236}">
                <a16:creationId xmlns:a16="http://schemas.microsoft.com/office/drawing/2014/main" id="{13D7705A-1DA8-4875-BD26-59B950A874A7}"/>
              </a:ext>
            </a:extLst>
          </p:cNvPr>
          <p:cNvGrpSpPr/>
          <p:nvPr/>
        </p:nvGrpSpPr>
        <p:grpSpPr>
          <a:xfrm>
            <a:off x="3985304" y="4461593"/>
            <a:ext cx="2868916" cy="1191493"/>
            <a:chOff x="3957596" y="4461593"/>
            <a:chExt cx="2868916" cy="1191493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0CA25F2E-4D0C-401E-BDFD-D411CDBCBD3D}"/>
                </a:ext>
              </a:extLst>
            </p:cNvPr>
            <p:cNvCxnSpPr>
              <a:cxnSpLocks/>
            </p:cNvCxnSpPr>
            <p:nvPr/>
          </p:nvCxnSpPr>
          <p:spPr>
            <a:xfrm>
              <a:off x="3957597" y="4461593"/>
              <a:ext cx="0" cy="8128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22E2C5A4-EA6A-4E1B-AF02-9C736A9965DB}"/>
                </a:ext>
              </a:extLst>
            </p:cNvPr>
            <p:cNvCxnSpPr/>
            <p:nvPr/>
          </p:nvCxnSpPr>
          <p:spPr>
            <a:xfrm>
              <a:off x="3957597" y="5274393"/>
              <a:ext cx="266007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B74A77A5-1098-4750-8BE7-948DD5FDEC20}"/>
                </a:ext>
              </a:extLst>
            </p:cNvPr>
            <p:cNvGrpSpPr/>
            <p:nvPr/>
          </p:nvGrpSpPr>
          <p:grpSpPr>
            <a:xfrm>
              <a:off x="3957596" y="4842590"/>
              <a:ext cx="671760" cy="438732"/>
              <a:chOff x="5541818" y="1076032"/>
              <a:chExt cx="2715490" cy="517000"/>
            </a:xfrm>
          </p:grpSpPr>
          <p:cxnSp>
            <p:nvCxnSpPr>
              <p:cNvPr id="83" name="Conector recto 82">
                <a:extLst>
                  <a:ext uri="{FF2B5EF4-FFF2-40B4-BE49-F238E27FC236}">
                    <a16:creationId xmlns:a16="http://schemas.microsoft.com/office/drawing/2014/main" id="{8FFECEF6-7414-476F-B4CF-9A78F094CDF9}"/>
                  </a:ext>
                </a:extLst>
              </p:cNvPr>
              <p:cNvCxnSpPr/>
              <p:nvPr/>
            </p:nvCxnSpPr>
            <p:spPr>
              <a:xfrm>
                <a:off x="5541818" y="1339150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ector recto 83">
                <a:extLst>
                  <a:ext uri="{FF2B5EF4-FFF2-40B4-BE49-F238E27FC236}">
                    <a16:creationId xmlns:a16="http://schemas.microsoft.com/office/drawing/2014/main" id="{422B6560-1167-43B6-84F9-A037AEC72A58}"/>
                  </a:ext>
                </a:extLst>
              </p:cNvPr>
              <p:cNvCxnSpPr/>
              <p:nvPr/>
            </p:nvCxnSpPr>
            <p:spPr>
              <a:xfrm flipV="1">
                <a:off x="5846618" y="1080655"/>
                <a:ext cx="138546" cy="25849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ector recto 84">
                <a:extLst>
                  <a:ext uri="{FF2B5EF4-FFF2-40B4-BE49-F238E27FC236}">
                    <a16:creationId xmlns:a16="http://schemas.microsoft.com/office/drawing/2014/main" id="{11B8FB60-236D-4DD0-BA5A-388804DB5328}"/>
                  </a:ext>
                </a:extLst>
              </p:cNvPr>
              <p:cNvCxnSpPr/>
              <p:nvPr/>
            </p:nvCxnSpPr>
            <p:spPr>
              <a:xfrm>
                <a:off x="5985164" y="1080655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ector recto 85">
                <a:extLst>
                  <a:ext uri="{FF2B5EF4-FFF2-40B4-BE49-F238E27FC236}">
                    <a16:creationId xmlns:a16="http://schemas.microsoft.com/office/drawing/2014/main" id="{4CFF0EDD-312C-4721-A9D1-25F0268835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3019" y="108065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ector recto 86">
                <a:extLst>
                  <a:ext uri="{FF2B5EF4-FFF2-40B4-BE49-F238E27FC236}">
                    <a16:creationId xmlns:a16="http://schemas.microsoft.com/office/drawing/2014/main" id="{9572D5B9-E539-46B7-945A-FBA6BC63FBD4}"/>
                  </a:ext>
                </a:extLst>
              </p:cNvPr>
              <p:cNvCxnSpPr/>
              <p:nvPr/>
            </p:nvCxnSpPr>
            <p:spPr>
              <a:xfrm>
                <a:off x="6520874" y="107603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ector recto 87">
                <a:extLst>
                  <a:ext uri="{FF2B5EF4-FFF2-40B4-BE49-F238E27FC236}">
                    <a16:creationId xmlns:a16="http://schemas.microsoft.com/office/drawing/2014/main" id="{72FA792B-2D0C-4C7A-847B-9DB0699182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8731" y="108065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ector recto 88">
                <a:extLst>
                  <a:ext uri="{FF2B5EF4-FFF2-40B4-BE49-F238E27FC236}">
                    <a16:creationId xmlns:a16="http://schemas.microsoft.com/office/drawing/2014/main" id="{4335D3EB-A3E1-46D5-9618-74A40B0C9D15}"/>
                  </a:ext>
                </a:extLst>
              </p:cNvPr>
              <p:cNvCxnSpPr/>
              <p:nvPr/>
            </p:nvCxnSpPr>
            <p:spPr>
              <a:xfrm>
                <a:off x="7047347" y="1076032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ector recto 89">
                <a:extLst>
                  <a:ext uri="{FF2B5EF4-FFF2-40B4-BE49-F238E27FC236}">
                    <a16:creationId xmlns:a16="http://schemas.microsoft.com/office/drawing/2014/main" id="{AAD46C92-AE93-48D9-9D08-FB0069890C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05963" y="1094386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ector recto 90">
                <a:extLst>
                  <a:ext uri="{FF2B5EF4-FFF2-40B4-BE49-F238E27FC236}">
                    <a16:creationId xmlns:a16="http://schemas.microsoft.com/office/drawing/2014/main" id="{F49356CA-B214-4CE8-9ECB-AD68EF5B49F8}"/>
                  </a:ext>
                </a:extLst>
              </p:cNvPr>
              <p:cNvCxnSpPr/>
              <p:nvPr/>
            </p:nvCxnSpPr>
            <p:spPr>
              <a:xfrm>
                <a:off x="7564588" y="110350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ector recto 91">
                <a:extLst>
                  <a:ext uri="{FF2B5EF4-FFF2-40B4-BE49-F238E27FC236}">
                    <a16:creationId xmlns:a16="http://schemas.microsoft.com/office/drawing/2014/main" id="{DEAAA826-3286-4175-960E-BF898221365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32437" y="1348267"/>
                <a:ext cx="120071" cy="2447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ector recto 92">
                <a:extLst>
                  <a:ext uri="{FF2B5EF4-FFF2-40B4-BE49-F238E27FC236}">
                    <a16:creationId xmlns:a16="http://schemas.microsoft.com/office/drawing/2014/main" id="{22DA21CA-3914-44C7-821D-BF0E3EFB1B4B}"/>
                  </a:ext>
                </a:extLst>
              </p:cNvPr>
              <p:cNvCxnSpPr/>
              <p:nvPr/>
            </p:nvCxnSpPr>
            <p:spPr>
              <a:xfrm>
                <a:off x="7952508" y="1343763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CuadroTexto 75">
                  <a:extLst>
                    <a:ext uri="{FF2B5EF4-FFF2-40B4-BE49-F238E27FC236}">
                      <a16:creationId xmlns:a16="http://schemas.microsoft.com/office/drawing/2014/main" id="{527E1293-282C-4F23-B794-62A88AA12AC8}"/>
                    </a:ext>
                  </a:extLst>
                </p:cNvPr>
                <p:cNvSpPr txBox="1"/>
                <p:nvPr/>
              </p:nvSpPr>
              <p:spPr>
                <a:xfrm>
                  <a:off x="6458527" y="5230299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6" name="CuadroTexto 75">
                  <a:extLst>
                    <a:ext uri="{FF2B5EF4-FFF2-40B4-BE49-F238E27FC236}">
                      <a16:creationId xmlns:a16="http://schemas.microsoft.com/office/drawing/2014/main" id="{527E1293-282C-4F23-B794-62A88AA12A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8527" y="5230299"/>
                  <a:ext cx="367985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CuadroTexto 77">
                  <a:extLst>
                    <a:ext uri="{FF2B5EF4-FFF2-40B4-BE49-F238E27FC236}">
                      <a16:creationId xmlns:a16="http://schemas.microsoft.com/office/drawing/2014/main" id="{FB6971AE-BA05-43D4-B030-8C158FE00403}"/>
                    </a:ext>
                  </a:extLst>
                </p:cNvPr>
                <p:cNvSpPr txBox="1"/>
                <p:nvPr/>
              </p:nvSpPr>
              <p:spPr>
                <a:xfrm>
                  <a:off x="5001296" y="5283754"/>
                  <a:ext cx="466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8" name="CuadroTexto 77">
                  <a:extLst>
                    <a:ext uri="{FF2B5EF4-FFF2-40B4-BE49-F238E27FC236}">
                      <a16:creationId xmlns:a16="http://schemas.microsoft.com/office/drawing/2014/main" id="{FB6971AE-BA05-43D4-B030-8C158FE004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1296" y="5283754"/>
                  <a:ext cx="466089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A6B00D5C-06D9-4C1B-AE00-1BBE3DCD4206}"/>
                </a:ext>
              </a:extLst>
            </p:cNvPr>
            <p:cNvCxnSpPr/>
            <p:nvPr/>
          </p:nvCxnSpPr>
          <p:spPr>
            <a:xfrm flipV="1">
              <a:off x="5204507" y="517279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CuadroTexto 79">
                  <a:extLst>
                    <a:ext uri="{FF2B5EF4-FFF2-40B4-BE49-F238E27FC236}">
                      <a16:creationId xmlns:a16="http://schemas.microsoft.com/office/drawing/2014/main" id="{D71B3B68-8CDF-4B55-AA26-9178C4B82E08}"/>
                    </a:ext>
                  </a:extLst>
                </p:cNvPr>
                <p:cNvSpPr txBox="1"/>
                <p:nvPr/>
              </p:nvSpPr>
              <p:spPr>
                <a:xfrm>
                  <a:off x="4118238" y="4470251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0" name="CuadroTexto 79">
                  <a:extLst>
                    <a:ext uri="{FF2B5EF4-FFF2-40B4-BE49-F238E27FC236}">
                      <a16:creationId xmlns:a16="http://schemas.microsoft.com/office/drawing/2014/main" id="{D71B3B68-8CDF-4B55-AA26-9178C4B82E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8238" y="4470251"/>
                  <a:ext cx="367215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30433300-D46B-4A0C-97B9-8D8E69C2B7DC}"/>
                </a:ext>
              </a:extLst>
            </p:cNvPr>
            <p:cNvGrpSpPr/>
            <p:nvPr/>
          </p:nvGrpSpPr>
          <p:grpSpPr>
            <a:xfrm>
              <a:off x="4569751" y="4549680"/>
              <a:ext cx="435504" cy="1103406"/>
              <a:chOff x="5661008" y="4556434"/>
              <a:chExt cx="435504" cy="1103406"/>
            </a:xfrm>
          </p:grpSpPr>
          <p:sp>
            <p:nvSpPr>
              <p:cNvPr id="74" name="Rectángulo 73">
                <a:extLst>
                  <a:ext uri="{FF2B5EF4-FFF2-40B4-BE49-F238E27FC236}">
                    <a16:creationId xmlns:a16="http://schemas.microsoft.com/office/drawing/2014/main" id="{D6516073-5FC7-43B9-9643-7D8EE4F5D3CB}"/>
                  </a:ext>
                </a:extLst>
              </p:cNvPr>
              <p:cNvSpPr/>
              <p:nvPr/>
            </p:nvSpPr>
            <p:spPr>
              <a:xfrm>
                <a:off x="5694033" y="4849520"/>
                <a:ext cx="369454" cy="4248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CuadroTexto 76">
                    <a:extLst>
                      <a:ext uri="{FF2B5EF4-FFF2-40B4-BE49-F238E27FC236}">
                        <a16:creationId xmlns:a16="http://schemas.microsoft.com/office/drawing/2014/main" id="{AE9E3AB4-6466-408B-9C1D-A15E6377A0F2}"/>
                      </a:ext>
                    </a:extLst>
                  </p:cNvPr>
                  <p:cNvSpPr txBox="1"/>
                  <p:nvPr/>
                </p:nvSpPr>
                <p:spPr>
                  <a:xfrm>
                    <a:off x="5661008" y="4556434"/>
                    <a:ext cx="4355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7" name="CuadroTexto 76">
                    <a:extLst>
                      <a:ext uri="{FF2B5EF4-FFF2-40B4-BE49-F238E27FC236}">
                        <a16:creationId xmlns:a16="http://schemas.microsoft.com/office/drawing/2014/main" id="{AE9E3AB4-6466-408B-9C1D-A15E6377A0F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61008" y="4556434"/>
                    <a:ext cx="435504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Conector recto 80">
                <a:extLst>
                  <a:ext uri="{FF2B5EF4-FFF2-40B4-BE49-F238E27FC236}">
                    <a16:creationId xmlns:a16="http://schemas.microsoft.com/office/drawing/2014/main" id="{336BEFAB-C8B3-43BC-AE49-AE6A669FA196}"/>
                  </a:ext>
                </a:extLst>
              </p:cNvPr>
              <p:cNvCxnSpPr/>
              <p:nvPr/>
            </p:nvCxnSpPr>
            <p:spPr>
              <a:xfrm flipV="1">
                <a:off x="5883374" y="5186658"/>
                <a:ext cx="0" cy="1939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CuadroTexto 81">
                    <a:extLst>
                      <a:ext uri="{FF2B5EF4-FFF2-40B4-BE49-F238E27FC236}">
                        <a16:creationId xmlns:a16="http://schemas.microsoft.com/office/drawing/2014/main" id="{A02FC750-0E6A-4C75-B3E4-F1219046D534}"/>
                      </a:ext>
                    </a:extLst>
                  </p:cNvPr>
                  <p:cNvSpPr txBox="1"/>
                  <p:nvPr/>
                </p:nvSpPr>
                <p:spPr>
                  <a:xfrm>
                    <a:off x="5685926" y="5290508"/>
                    <a:ext cx="367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2" name="CuadroTexto 81">
                    <a:extLst>
                      <a:ext uri="{FF2B5EF4-FFF2-40B4-BE49-F238E27FC236}">
                        <a16:creationId xmlns:a16="http://schemas.microsoft.com/office/drawing/2014/main" id="{A02FC750-0E6A-4C75-B3E4-F1219046D5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85926" y="5290508"/>
                    <a:ext cx="367985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1B4B5D34-B573-4004-8EA9-CF7BAB38C2F1}"/>
              </a:ext>
            </a:extLst>
          </p:cNvPr>
          <p:cNvCxnSpPr>
            <a:cxnSpLocks/>
          </p:cNvCxnSpPr>
          <p:nvPr/>
        </p:nvCxnSpPr>
        <p:spPr>
          <a:xfrm flipH="1">
            <a:off x="5229681" y="591189"/>
            <a:ext cx="27725" cy="55417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0968F05F-8830-4B1E-908F-17266166DB3D}"/>
              </a:ext>
            </a:extLst>
          </p:cNvPr>
          <p:cNvGrpSpPr/>
          <p:nvPr/>
        </p:nvGrpSpPr>
        <p:grpSpPr>
          <a:xfrm>
            <a:off x="5454124" y="2362092"/>
            <a:ext cx="618278" cy="402931"/>
            <a:chOff x="7633656" y="2066913"/>
            <a:chExt cx="618278" cy="402931"/>
          </a:xfrm>
        </p:grpSpPr>
        <p:cxnSp>
          <p:nvCxnSpPr>
            <p:cNvPr id="101" name="Conector recto de flecha 100">
              <a:extLst>
                <a:ext uri="{FF2B5EF4-FFF2-40B4-BE49-F238E27FC236}">
                  <a16:creationId xmlns:a16="http://schemas.microsoft.com/office/drawing/2014/main" id="{0F34FD04-F7A2-4DA8-A73B-413D0F7F5076}"/>
                </a:ext>
              </a:extLst>
            </p:cNvPr>
            <p:cNvCxnSpPr/>
            <p:nvPr/>
          </p:nvCxnSpPr>
          <p:spPr>
            <a:xfrm flipH="1">
              <a:off x="7633656" y="2410691"/>
              <a:ext cx="61827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CuadroTexto 102">
                  <a:extLst>
                    <a:ext uri="{FF2B5EF4-FFF2-40B4-BE49-F238E27FC236}">
                      <a16:creationId xmlns:a16="http://schemas.microsoft.com/office/drawing/2014/main" id="{BE422FD5-F5E3-4E02-8CDE-5A57D2274C65}"/>
                    </a:ext>
                  </a:extLst>
                </p:cNvPr>
                <p:cNvSpPr txBox="1"/>
                <p:nvPr/>
              </p:nvSpPr>
              <p:spPr>
                <a:xfrm>
                  <a:off x="7725043" y="2066913"/>
                  <a:ext cx="435504" cy="4029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3" name="CuadroTexto 102">
                  <a:extLst>
                    <a:ext uri="{FF2B5EF4-FFF2-40B4-BE49-F238E27FC236}">
                      <a16:creationId xmlns:a16="http://schemas.microsoft.com/office/drawing/2014/main" id="{BE422FD5-F5E3-4E02-8CDE-5A57D2274C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5043" y="2066913"/>
                  <a:ext cx="435504" cy="402931"/>
                </a:xfrm>
                <a:prstGeom prst="rect">
                  <a:avLst/>
                </a:prstGeom>
                <a:blipFill>
                  <a:blip r:embed="rId18"/>
                  <a:stretch>
                    <a:fillRect t="-22388" r="-3239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02612997-6924-4237-A23A-ABD5219CD294}"/>
              </a:ext>
            </a:extLst>
          </p:cNvPr>
          <p:cNvGrpSpPr/>
          <p:nvPr/>
        </p:nvGrpSpPr>
        <p:grpSpPr>
          <a:xfrm>
            <a:off x="4778945" y="4187572"/>
            <a:ext cx="618278" cy="402931"/>
            <a:chOff x="4778945" y="4187572"/>
            <a:chExt cx="618278" cy="402931"/>
          </a:xfrm>
        </p:grpSpPr>
        <p:cxnSp>
          <p:nvCxnSpPr>
            <p:cNvPr id="106" name="Conector recto de flecha 105">
              <a:extLst>
                <a:ext uri="{FF2B5EF4-FFF2-40B4-BE49-F238E27FC236}">
                  <a16:creationId xmlns:a16="http://schemas.microsoft.com/office/drawing/2014/main" id="{085EBC2C-2873-4F52-BBF6-46AAC27516B4}"/>
                </a:ext>
              </a:extLst>
            </p:cNvPr>
            <p:cNvCxnSpPr/>
            <p:nvPr/>
          </p:nvCxnSpPr>
          <p:spPr>
            <a:xfrm flipH="1">
              <a:off x="4778945" y="4531350"/>
              <a:ext cx="61827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CuadroTexto 106">
                  <a:extLst>
                    <a:ext uri="{FF2B5EF4-FFF2-40B4-BE49-F238E27FC236}">
                      <a16:creationId xmlns:a16="http://schemas.microsoft.com/office/drawing/2014/main" id="{2E98DFD9-7C7B-46B1-AD84-D138D9E9FBEF}"/>
                    </a:ext>
                  </a:extLst>
                </p:cNvPr>
                <p:cNvSpPr txBox="1"/>
                <p:nvPr/>
              </p:nvSpPr>
              <p:spPr>
                <a:xfrm>
                  <a:off x="4870332" y="4187572"/>
                  <a:ext cx="435504" cy="4029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7" name="CuadroTexto 106">
                  <a:extLst>
                    <a:ext uri="{FF2B5EF4-FFF2-40B4-BE49-F238E27FC236}">
                      <a16:creationId xmlns:a16="http://schemas.microsoft.com/office/drawing/2014/main" id="{2E98DFD9-7C7B-46B1-AD84-D138D9E9FB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0332" y="4187572"/>
                  <a:ext cx="435504" cy="402931"/>
                </a:xfrm>
                <a:prstGeom prst="rect">
                  <a:avLst/>
                </a:prstGeom>
                <a:blipFill>
                  <a:blip r:embed="rId19"/>
                  <a:stretch>
                    <a:fillRect t="-22727" r="-3239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E8BF631E-17AB-44B6-8C9C-23B17ADF2859}"/>
              </a:ext>
            </a:extLst>
          </p:cNvPr>
          <p:cNvGrpSpPr/>
          <p:nvPr/>
        </p:nvGrpSpPr>
        <p:grpSpPr>
          <a:xfrm>
            <a:off x="7688974" y="4187572"/>
            <a:ext cx="2060885" cy="1227393"/>
            <a:chOff x="7688974" y="4187572"/>
            <a:chExt cx="2060885" cy="1227393"/>
          </a:xfrm>
        </p:grpSpPr>
        <p:cxnSp>
          <p:nvCxnSpPr>
            <p:cNvPr id="111" name="Conector recto de flecha 110">
              <a:extLst>
                <a:ext uri="{FF2B5EF4-FFF2-40B4-BE49-F238E27FC236}">
                  <a16:creationId xmlns:a16="http://schemas.microsoft.com/office/drawing/2014/main" id="{2E7F9BA6-59D2-4768-9C65-B35D88A68F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04845" y="4187572"/>
              <a:ext cx="300359" cy="862727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3D64B10B-BA40-462B-9474-5A6A4251F420}"/>
                </a:ext>
              </a:extLst>
            </p:cNvPr>
            <p:cNvSpPr txBox="1"/>
            <p:nvPr/>
          </p:nvSpPr>
          <p:spPr>
            <a:xfrm>
              <a:off x="7688974" y="5045633"/>
              <a:ext cx="2060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Fuerza restauradora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1B2CB8F-DE69-484F-90A2-873E6550FF1D}"/>
                  </a:ext>
                </a:extLst>
              </p:cNvPr>
              <p:cNvSpPr txBox="1"/>
              <p:nvPr/>
            </p:nvSpPr>
            <p:spPr>
              <a:xfrm>
                <a:off x="724238" y="1985664"/>
                <a:ext cx="1609864" cy="411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1B2CB8F-DE69-484F-90A2-873E6550F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38" y="1985664"/>
                <a:ext cx="1609864" cy="411523"/>
              </a:xfrm>
              <a:prstGeom prst="rect">
                <a:avLst/>
              </a:prstGeom>
              <a:blipFill>
                <a:blip r:embed="rId20"/>
                <a:stretch>
                  <a:fillRect t="-22388" r="-12500" b="-1194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CuadroTexto 115">
            <a:extLst>
              <a:ext uri="{FF2B5EF4-FFF2-40B4-BE49-F238E27FC236}">
                <a16:creationId xmlns:a16="http://schemas.microsoft.com/office/drawing/2014/main" id="{A21A376F-1142-45F6-8445-5AF85F573716}"/>
              </a:ext>
            </a:extLst>
          </p:cNvPr>
          <p:cNvSpPr txBox="1"/>
          <p:nvPr/>
        </p:nvSpPr>
        <p:spPr>
          <a:xfrm>
            <a:off x="396507" y="1464419"/>
            <a:ext cx="249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Ecuación de movimiento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87D6EF8F-0644-4241-BE9C-08E124B0FB61}"/>
                  </a:ext>
                </a:extLst>
              </p:cNvPr>
              <p:cNvSpPr txBox="1"/>
              <p:nvPr/>
            </p:nvSpPr>
            <p:spPr>
              <a:xfrm>
                <a:off x="951905" y="2557687"/>
                <a:ext cx="930704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87D6EF8F-0644-4241-BE9C-08E124B0F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05" y="2557687"/>
                <a:ext cx="930704" cy="6899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CuadroTexto 118">
                <a:extLst>
                  <a:ext uri="{FF2B5EF4-FFF2-40B4-BE49-F238E27FC236}">
                    <a16:creationId xmlns:a16="http://schemas.microsoft.com/office/drawing/2014/main" id="{691BE777-0624-4BF9-B62A-D0F2ED1DB73B}"/>
                  </a:ext>
                </a:extLst>
              </p:cNvPr>
              <p:cNvSpPr txBox="1"/>
              <p:nvPr/>
            </p:nvSpPr>
            <p:spPr>
              <a:xfrm>
                <a:off x="897178" y="3534763"/>
                <a:ext cx="1040157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9" name="CuadroTexto 118">
                <a:extLst>
                  <a:ext uri="{FF2B5EF4-FFF2-40B4-BE49-F238E27FC236}">
                    <a16:creationId xmlns:a16="http://schemas.microsoft.com/office/drawing/2014/main" id="{691BE777-0624-4BF9-B62A-D0F2ED1DB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78" y="3534763"/>
                <a:ext cx="1040157" cy="6899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CuadroTexto 119">
                <a:extLst>
                  <a:ext uri="{FF2B5EF4-FFF2-40B4-BE49-F238E27FC236}">
                    <a16:creationId xmlns:a16="http://schemas.microsoft.com/office/drawing/2014/main" id="{165981FF-B82A-49F9-9756-D4C8B615837C}"/>
                  </a:ext>
                </a:extLst>
              </p:cNvPr>
              <p:cNvSpPr txBox="1"/>
              <p:nvPr/>
            </p:nvSpPr>
            <p:spPr>
              <a:xfrm>
                <a:off x="446781" y="4734346"/>
                <a:ext cx="1829603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0" name="CuadroTexto 119">
                <a:extLst>
                  <a:ext uri="{FF2B5EF4-FFF2-40B4-BE49-F238E27FC236}">
                    <a16:creationId xmlns:a16="http://schemas.microsoft.com/office/drawing/2014/main" id="{165981FF-B82A-49F9-9756-D4C8B6158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81" y="4734346"/>
                <a:ext cx="1829603" cy="6899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6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115" grpId="0"/>
      <p:bldP spid="116" grpId="0"/>
      <p:bldP spid="118" grpId="0"/>
      <p:bldP spid="119" grpId="0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E3ECA0-7C9F-46B7-AE40-12515A1EC530}"/>
                  </a:ext>
                </a:extLst>
              </p:cNvPr>
              <p:cNvSpPr txBox="1"/>
              <p:nvPr/>
            </p:nvSpPr>
            <p:spPr>
              <a:xfrm>
                <a:off x="1016000" y="618836"/>
                <a:ext cx="924292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E3ECA0-7C9F-46B7-AE40-12515A1EC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618836"/>
                <a:ext cx="924292" cy="432554"/>
              </a:xfrm>
              <a:prstGeom prst="rect">
                <a:avLst/>
              </a:prstGeom>
              <a:blipFill>
                <a:blip r:embed="rId2"/>
                <a:stretch>
                  <a:fillRect t="-20000" r="-21192" b="-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D1FD6B8-E3FC-4300-BC43-1F1EB45F64C5}"/>
                  </a:ext>
                </a:extLst>
              </p:cNvPr>
              <p:cNvSpPr txBox="1"/>
              <p:nvPr/>
            </p:nvSpPr>
            <p:spPr>
              <a:xfrm>
                <a:off x="2571145" y="490147"/>
                <a:ext cx="205274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D1FD6B8-E3FC-4300-BC43-1F1EB45F6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145" y="490147"/>
                <a:ext cx="2052741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21607D05-4141-4B56-A6FB-E68D266E5010}"/>
              </a:ext>
            </a:extLst>
          </p:cNvPr>
          <p:cNvGrpSpPr/>
          <p:nvPr/>
        </p:nvGrpSpPr>
        <p:grpSpPr>
          <a:xfrm>
            <a:off x="3597515" y="705804"/>
            <a:ext cx="940271" cy="303245"/>
            <a:chOff x="3597515" y="705804"/>
            <a:chExt cx="940271" cy="303245"/>
          </a:xfrm>
        </p:grpSpPr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7ADF6A63-D099-44E2-AFED-21ECA98810DC}"/>
                </a:ext>
              </a:extLst>
            </p:cNvPr>
            <p:cNvCxnSpPr/>
            <p:nvPr/>
          </p:nvCxnSpPr>
          <p:spPr>
            <a:xfrm flipV="1">
              <a:off x="3597515" y="705804"/>
              <a:ext cx="193964" cy="258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7A8FAB1A-2AB6-41C5-8A22-897D975C7006}"/>
                </a:ext>
              </a:extLst>
            </p:cNvPr>
            <p:cNvCxnSpPr/>
            <p:nvPr/>
          </p:nvCxnSpPr>
          <p:spPr>
            <a:xfrm flipV="1">
              <a:off x="4343822" y="750431"/>
              <a:ext cx="193964" cy="258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CDBF86AB-BBA9-4B19-BF8C-6B327F4EB659}"/>
              </a:ext>
            </a:extLst>
          </p:cNvPr>
          <p:cNvGrpSpPr/>
          <p:nvPr/>
        </p:nvGrpSpPr>
        <p:grpSpPr>
          <a:xfrm>
            <a:off x="535709" y="1487935"/>
            <a:ext cx="6950391" cy="847861"/>
            <a:chOff x="535709" y="1487935"/>
            <a:chExt cx="6950391" cy="847861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834F7498-0A7C-40E3-80BF-E1C155CE4E34}"/>
                </a:ext>
              </a:extLst>
            </p:cNvPr>
            <p:cNvSpPr txBox="1"/>
            <p:nvPr/>
          </p:nvSpPr>
          <p:spPr>
            <a:xfrm>
              <a:off x="535709" y="1727200"/>
              <a:ext cx="2334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Ensayamos la solución: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0624DA1D-F721-404A-817A-640D85CD4069}"/>
                    </a:ext>
                  </a:extLst>
                </p:cNvPr>
                <p:cNvSpPr txBox="1"/>
                <p:nvPr/>
              </p:nvSpPr>
              <p:spPr>
                <a:xfrm>
                  <a:off x="3509819" y="1487935"/>
                  <a:ext cx="3976281" cy="847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⋯=</m:t>
                        </m:r>
                        <m:nary>
                          <m:naryPr>
                            <m:chr m:val="∑"/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0624DA1D-F721-404A-817A-640D85CD40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9819" y="1487935"/>
                  <a:ext cx="3976281" cy="84786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3C4B4A1-8032-4257-BB03-B65AABF0D767}"/>
                  </a:ext>
                </a:extLst>
              </p:cNvPr>
              <p:cNvSpPr txBox="1"/>
              <p:nvPr/>
            </p:nvSpPr>
            <p:spPr>
              <a:xfrm>
                <a:off x="535709" y="2772342"/>
                <a:ext cx="1993686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3C4B4A1-8032-4257-BB03-B65AABF0D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09" y="2772342"/>
                <a:ext cx="1993686" cy="847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12C8E22-0DF6-4E57-ACD6-DEC53786209F}"/>
                  </a:ext>
                </a:extLst>
              </p:cNvPr>
              <p:cNvSpPr txBox="1"/>
              <p:nvPr/>
            </p:nvSpPr>
            <p:spPr>
              <a:xfrm>
                <a:off x="3497050" y="2772342"/>
                <a:ext cx="2840906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12C8E22-0DF6-4E57-ACD6-DEC537862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050" y="2772342"/>
                <a:ext cx="2840906" cy="847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7EF53DC-D7EE-43A0-91B2-07571609E139}"/>
                  </a:ext>
                </a:extLst>
              </p:cNvPr>
              <p:cNvSpPr txBox="1"/>
              <p:nvPr/>
            </p:nvSpPr>
            <p:spPr>
              <a:xfrm>
                <a:off x="3066472" y="4239491"/>
                <a:ext cx="4161139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7EF53DC-D7EE-43A0-91B2-07571609E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472" y="4239491"/>
                <a:ext cx="4161139" cy="8478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606565E5-760C-4037-973C-30B6CFDCA093}"/>
                  </a:ext>
                </a:extLst>
              </p:cNvPr>
              <p:cNvSpPr txBox="1"/>
              <p:nvPr/>
            </p:nvSpPr>
            <p:spPr>
              <a:xfrm>
                <a:off x="5299179" y="629544"/>
                <a:ext cx="1081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606565E5-760C-4037-973C-30B6CFDCA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179" y="629544"/>
                <a:ext cx="10813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50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6E4CBED-C65E-4A1D-B4D4-7F109C5CC608}"/>
                  </a:ext>
                </a:extLst>
              </p:cNvPr>
              <p:cNvSpPr txBox="1"/>
              <p:nvPr/>
            </p:nvSpPr>
            <p:spPr>
              <a:xfrm>
                <a:off x="554091" y="253417"/>
                <a:ext cx="3896643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6E4CBED-C65E-4A1D-B4D4-7F109C5CC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1" y="253417"/>
                <a:ext cx="3896643" cy="847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FABDF140-61AD-4D24-9FD4-4B5DAE64744E}"/>
              </a:ext>
            </a:extLst>
          </p:cNvPr>
          <p:cNvSpPr txBox="1"/>
          <p:nvPr/>
        </p:nvSpPr>
        <p:spPr>
          <a:xfrm>
            <a:off x="5218809" y="1834689"/>
            <a:ext cx="468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Debemos igualar cada coeficiente del polinomio</a:t>
            </a:r>
            <a:endParaRPr lang="es-UY" dirty="0"/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C5A4C6F5-0EE8-45EE-9C0B-2428BE15F4AF}"/>
              </a:ext>
            </a:extLst>
          </p:cNvPr>
          <p:cNvGrpSpPr/>
          <p:nvPr/>
        </p:nvGrpSpPr>
        <p:grpSpPr>
          <a:xfrm>
            <a:off x="5566298" y="319516"/>
            <a:ext cx="2659538" cy="566630"/>
            <a:chOff x="5566298" y="349244"/>
            <a:chExt cx="2659538" cy="566630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8512D342-AB30-4AB8-BD49-DD99077FE7B2}"/>
                </a:ext>
              </a:extLst>
            </p:cNvPr>
            <p:cNvSpPr txBox="1"/>
            <p:nvPr/>
          </p:nvSpPr>
          <p:spPr>
            <a:xfrm>
              <a:off x="5566298" y="447893"/>
              <a:ext cx="1134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Definimos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FFD99774-B4D5-4056-B7E1-7BA334195ED0}"/>
                    </a:ext>
                  </a:extLst>
                </p:cNvPr>
                <p:cNvSpPr txBox="1"/>
                <p:nvPr/>
              </p:nvSpPr>
              <p:spPr>
                <a:xfrm>
                  <a:off x="6701096" y="349244"/>
                  <a:ext cx="1524740" cy="566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𝓈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FFD99774-B4D5-4056-B7E1-7BA334195E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1096" y="349244"/>
                  <a:ext cx="1524740" cy="56663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64CCAD9-D2A8-4806-B960-3E7E77E8DF76}"/>
                  </a:ext>
                </a:extLst>
              </p:cNvPr>
              <p:cNvSpPr txBox="1"/>
              <p:nvPr/>
            </p:nvSpPr>
            <p:spPr>
              <a:xfrm>
                <a:off x="554090" y="1595425"/>
                <a:ext cx="3809697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64CCAD9-D2A8-4806-B960-3E7E77E8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0" y="1595425"/>
                <a:ext cx="3809697" cy="84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>
            <a:extLst>
              <a:ext uri="{FF2B5EF4-FFF2-40B4-BE49-F238E27FC236}">
                <a16:creationId xmlns:a16="http://schemas.microsoft.com/office/drawing/2014/main" id="{42F17D6C-2FF0-453F-AB69-C83FCDE35ECE}"/>
              </a:ext>
            </a:extLst>
          </p:cNvPr>
          <p:cNvGrpSpPr/>
          <p:nvPr/>
        </p:nvGrpSpPr>
        <p:grpSpPr>
          <a:xfrm>
            <a:off x="479395" y="3124940"/>
            <a:ext cx="8051188" cy="2207652"/>
            <a:chOff x="479395" y="3124940"/>
            <a:chExt cx="8051188" cy="22076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816A5FF3-4A49-4CCF-B514-65C2A648E26D}"/>
                    </a:ext>
                  </a:extLst>
                </p:cNvPr>
                <p:cNvSpPr txBox="1"/>
                <p:nvPr/>
              </p:nvSpPr>
              <p:spPr>
                <a:xfrm>
                  <a:off x="554090" y="3124940"/>
                  <a:ext cx="1590564" cy="3747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816A5FF3-4A49-4CCF-B514-65C2A648E2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90" y="3124940"/>
                  <a:ext cx="1590564" cy="374783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8A3DC92-6D62-4B10-8D14-2A161F02DF60}"/>
                    </a:ext>
                  </a:extLst>
                </p:cNvPr>
                <p:cNvSpPr txBox="1"/>
                <p:nvPr/>
              </p:nvSpPr>
              <p:spPr>
                <a:xfrm>
                  <a:off x="5878225" y="3124940"/>
                  <a:ext cx="1585241" cy="3747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8A3DC92-6D62-4B10-8D14-2A161F02DF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8225" y="3124940"/>
                  <a:ext cx="1585241" cy="374783"/>
                </a:xfrm>
                <a:prstGeom prst="rect">
                  <a:avLst/>
                </a:prstGeom>
                <a:blipFill>
                  <a:blip r:embed="rId6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7AACAC63-F002-4B7D-83D8-A96F7518361C}"/>
                    </a:ext>
                  </a:extLst>
                </p:cNvPr>
                <p:cNvSpPr txBox="1"/>
                <p:nvPr/>
              </p:nvSpPr>
              <p:spPr>
                <a:xfrm>
                  <a:off x="479395" y="3765178"/>
                  <a:ext cx="2534860" cy="6495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7AACAC63-F002-4B7D-83D8-A96F751836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395" y="3765178"/>
                  <a:ext cx="2534860" cy="64953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08FB0B4-E2E0-4E15-BD9A-FF0AC546A2B9}"/>
                    </a:ext>
                  </a:extLst>
                </p:cNvPr>
                <p:cNvSpPr txBox="1"/>
                <p:nvPr/>
              </p:nvSpPr>
              <p:spPr>
                <a:xfrm>
                  <a:off x="479395" y="4680170"/>
                  <a:ext cx="2746456" cy="65152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08FB0B4-E2E0-4E15-BD9A-FF0AC546A2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395" y="4680170"/>
                  <a:ext cx="2746456" cy="65152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8C8E382D-D5FA-44EE-A55E-58AF202148A2}"/>
                    </a:ext>
                  </a:extLst>
                </p:cNvPr>
                <p:cNvSpPr txBox="1"/>
                <p:nvPr/>
              </p:nvSpPr>
              <p:spPr>
                <a:xfrm>
                  <a:off x="5789448" y="3763383"/>
                  <a:ext cx="2529539" cy="651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8C8E382D-D5FA-44EE-A55E-58AF202148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9448" y="3763383"/>
                  <a:ext cx="2529539" cy="651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29D98146-35C2-415F-B0DB-3139DFA16F5B}"/>
                    </a:ext>
                  </a:extLst>
                </p:cNvPr>
                <p:cNvSpPr txBox="1"/>
                <p:nvPr/>
              </p:nvSpPr>
              <p:spPr>
                <a:xfrm>
                  <a:off x="5789448" y="4679272"/>
                  <a:ext cx="2741135" cy="653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42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29D98146-35C2-415F-B0DB-3139DFA16F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9448" y="4679272"/>
                  <a:ext cx="2741135" cy="65332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C168C70-EB20-4691-AB0C-41007D59B0EE}"/>
                  </a:ext>
                </a:extLst>
              </p:cNvPr>
              <p:cNvSpPr txBox="1"/>
              <p:nvPr/>
            </p:nvSpPr>
            <p:spPr>
              <a:xfrm>
                <a:off x="479395" y="5838085"/>
                <a:ext cx="69287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Todos los coeficientes pares dependen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y todos los impares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C168C70-EB20-4691-AB0C-41007D59B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" y="5838085"/>
                <a:ext cx="6928756" cy="369332"/>
              </a:xfrm>
              <a:prstGeom prst="rect">
                <a:avLst/>
              </a:prstGeom>
              <a:blipFill>
                <a:blip r:embed="rId11"/>
                <a:stretch>
                  <a:fillRect l="-792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6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41FFE0E-00CC-4412-A568-CD5BE2836BE1}"/>
                  </a:ext>
                </a:extLst>
              </p:cNvPr>
              <p:cNvSpPr txBox="1"/>
              <p:nvPr/>
            </p:nvSpPr>
            <p:spPr>
              <a:xfrm>
                <a:off x="763479" y="550416"/>
                <a:ext cx="8565550" cy="724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720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120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+⋯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41FFE0E-00CC-4412-A568-CD5BE2836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79" y="550416"/>
                <a:ext cx="8565550" cy="7242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o 13">
            <a:extLst>
              <a:ext uri="{FF2B5EF4-FFF2-40B4-BE49-F238E27FC236}">
                <a16:creationId xmlns:a16="http://schemas.microsoft.com/office/drawing/2014/main" id="{211ABA30-80DF-43B7-A3DC-3493ED1804DB}"/>
              </a:ext>
            </a:extLst>
          </p:cNvPr>
          <p:cNvGrpSpPr/>
          <p:nvPr/>
        </p:nvGrpSpPr>
        <p:grpSpPr>
          <a:xfrm>
            <a:off x="1921641" y="1255612"/>
            <a:ext cx="3601763" cy="724237"/>
            <a:chOff x="1921641" y="1255612"/>
            <a:chExt cx="3601763" cy="724237"/>
          </a:xfrm>
        </p:grpSpPr>
        <p:sp>
          <p:nvSpPr>
            <p:cNvPr id="6" name="Cerrar llave 5">
              <a:extLst>
                <a:ext uri="{FF2B5EF4-FFF2-40B4-BE49-F238E27FC236}">
                  <a16:creationId xmlns:a16="http://schemas.microsoft.com/office/drawing/2014/main" id="{4B89994F-EB89-434F-B18E-8A93EB83C183}"/>
                </a:ext>
              </a:extLst>
            </p:cNvPr>
            <p:cNvSpPr/>
            <p:nvPr/>
          </p:nvSpPr>
          <p:spPr>
            <a:xfrm rot="5400000">
              <a:off x="3644552" y="-467299"/>
              <a:ext cx="155941" cy="3601763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E992A5B7-A518-4E18-8D90-14B8893184C3}"/>
                    </a:ext>
                  </a:extLst>
                </p:cNvPr>
                <p:cNvSpPr txBox="1"/>
                <p:nvPr/>
              </p:nvSpPr>
              <p:spPr>
                <a:xfrm>
                  <a:off x="3161941" y="1610517"/>
                  <a:ext cx="11231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E992A5B7-A518-4E18-8D90-14B8893184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1941" y="1610517"/>
                  <a:ext cx="1123193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63B4873B-2424-44DB-84AD-3EBE8868C402}"/>
              </a:ext>
            </a:extLst>
          </p:cNvPr>
          <p:cNvGrpSpPr/>
          <p:nvPr/>
        </p:nvGrpSpPr>
        <p:grpSpPr>
          <a:xfrm>
            <a:off x="6202791" y="1280150"/>
            <a:ext cx="3126238" cy="660734"/>
            <a:chOff x="6435012" y="1255613"/>
            <a:chExt cx="3126238" cy="660734"/>
          </a:xfrm>
        </p:grpSpPr>
        <p:sp>
          <p:nvSpPr>
            <p:cNvPr id="8" name="Cerrar llave 7">
              <a:extLst>
                <a:ext uri="{FF2B5EF4-FFF2-40B4-BE49-F238E27FC236}">
                  <a16:creationId xmlns:a16="http://schemas.microsoft.com/office/drawing/2014/main" id="{A517688A-7B4D-4F84-AD7D-DDB2CA824DD2}"/>
                </a:ext>
              </a:extLst>
            </p:cNvPr>
            <p:cNvSpPr/>
            <p:nvPr/>
          </p:nvSpPr>
          <p:spPr>
            <a:xfrm rot="5400000">
              <a:off x="7955673" y="-265048"/>
              <a:ext cx="84916" cy="3126238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3FDD15A-D134-4810-BF1C-C4BF6D4CF284}"/>
                    </a:ext>
                  </a:extLst>
                </p:cNvPr>
                <p:cNvSpPr txBox="1"/>
                <p:nvPr/>
              </p:nvSpPr>
              <p:spPr>
                <a:xfrm>
                  <a:off x="7451763" y="1547015"/>
                  <a:ext cx="10927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3FDD15A-D134-4810-BF1C-C4BF6D4CF2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763" y="1547015"/>
                  <a:ext cx="109273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7DBEC2D0-B244-4ED8-9E0F-3CC0F7CEBFD5}"/>
              </a:ext>
            </a:extLst>
          </p:cNvPr>
          <p:cNvGrpSpPr/>
          <p:nvPr/>
        </p:nvGrpSpPr>
        <p:grpSpPr>
          <a:xfrm>
            <a:off x="612970" y="2432482"/>
            <a:ext cx="943079" cy="1136341"/>
            <a:chOff x="612970" y="2432482"/>
            <a:chExt cx="943079" cy="11363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AC1E5D6-2B8E-4F39-8582-0F5F4F1824D1}"/>
                    </a:ext>
                  </a:extLst>
                </p:cNvPr>
                <p:cNvSpPr txBox="1"/>
                <p:nvPr/>
              </p:nvSpPr>
              <p:spPr>
                <a:xfrm>
                  <a:off x="630315" y="2432482"/>
                  <a:ext cx="9083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AC1E5D6-2B8E-4F39-8582-0F5F4F1824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315" y="2432482"/>
                  <a:ext cx="90839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D00A0EA1-B66D-4BA1-B049-FED98CD7FFE5}"/>
                    </a:ext>
                  </a:extLst>
                </p:cNvPr>
                <p:cNvSpPr txBox="1"/>
                <p:nvPr/>
              </p:nvSpPr>
              <p:spPr>
                <a:xfrm>
                  <a:off x="612970" y="2955065"/>
                  <a:ext cx="943079" cy="613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D00A0EA1-B66D-4BA1-B049-FED98CD7FF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970" y="2955065"/>
                  <a:ext cx="943079" cy="61375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0156BDFE-F7AB-4347-8864-11CAB661DEA8}"/>
              </a:ext>
            </a:extLst>
          </p:cNvPr>
          <p:cNvGrpSpPr/>
          <p:nvPr/>
        </p:nvGrpSpPr>
        <p:grpSpPr>
          <a:xfrm>
            <a:off x="1829541" y="2432482"/>
            <a:ext cx="3693863" cy="1136341"/>
            <a:chOff x="1829541" y="2432482"/>
            <a:chExt cx="3693863" cy="1136341"/>
          </a:xfrm>
        </p:grpSpPr>
        <p:sp>
          <p:nvSpPr>
            <p:cNvPr id="12" name="Cerrar llave 11">
              <a:extLst>
                <a:ext uri="{FF2B5EF4-FFF2-40B4-BE49-F238E27FC236}">
                  <a16:creationId xmlns:a16="http://schemas.microsoft.com/office/drawing/2014/main" id="{A4C3CB1D-487A-43E9-8B26-E97081E7E53F}"/>
                </a:ext>
              </a:extLst>
            </p:cNvPr>
            <p:cNvSpPr/>
            <p:nvPr/>
          </p:nvSpPr>
          <p:spPr>
            <a:xfrm>
              <a:off x="1829541" y="2432482"/>
              <a:ext cx="159798" cy="1136341"/>
            </a:xfrm>
            <a:prstGeom prst="righ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33844D84-3F49-4531-AD86-F67FC3380252}"/>
                    </a:ext>
                  </a:extLst>
                </p:cNvPr>
                <p:cNvSpPr txBox="1"/>
                <p:nvPr/>
              </p:nvSpPr>
              <p:spPr>
                <a:xfrm>
                  <a:off x="2218012" y="2815986"/>
                  <a:ext cx="3305392" cy="369332"/>
                </a:xfrm>
                <a:prstGeom prst="rect">
                  <a:avLst/>
                </a:prstGeom>
                <a:noFill/>
                <a:ln w="31750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33844D84-3F49-4531-AD86-F67FC33802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18012" y="2815986"/>
                  <a:ext cx="3305392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6061"/>
                  </a:stretch>
                </a:blipFill>
                <a:ln w="317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88B171C-56DB-4D86-88B1-9704C02ABC6A}"/>
                  </a:ext>
                </a:extLst>
              </p:cNvPr>
              <p:cNvSpPr txBox="1"/>
              <p:nvPr/>
            </p:nvSpPr>
            <p:spPr>
              <a:xfrm>
                <a:off x="6591300" y="2815986"/>
                <a:ext cx="2152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¿Cuánto valen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UY" dirty="0"/>
                  <a:t>?</a:t>
                </a: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88B171C-56DB-4D86-88B1-9704C02AB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300" y="2815986"/>
                <a:ext cx="2152897" cy="369332"/>
              </a:xfrm>
              <a:prstGeom prst="rect">
                <a:avLst/>
              </a:prstGeom>
              <a:blipFill>
                <a:blip r:embed="rId8"/>
                <a:stretch>
                  <a:fillRect l="-2266" t="-9836" r="-1700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o 25">
            <a:extLst>
              <a:ext uri="{FF2B5EF4-FFF2-40B4-BE49-F238E27FC236}">
                <a16:creationId xmlns:a16="http://schemas.microsoft.com/office/drawing/2014/main" id="{09457D1A-44FF-4639-B4FA-02B3609D4198}"/>
              </a:ext>
            </a:extLst>
          </p:cNvPr>
          <p:cNvGrpSpPr/>
          <p:nvPr/>
        </p:nvGrpSpPr>
        <p:grpSpPr>
          <a:xfrm>
            <a:off x="4601101" y="3568823"/>
            <a:ext cx="2918674" cy="1062793"/>
            <a:chOff x="4601101" y="3568823"/>
            <a:chExt cx="2918674" cy="10627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BECFA314-2DB6-45BD-9674-83341C45F0EA}"/>
                    </a:ext>
                  </a:extLst>
                </p:cNvPr>
                <p:cNvSpPr txBox="1"/>
                <p:nvPr/>
              </p:nvSpPr>
              <p:spPr>
                <a:xfrm>
                  <a:off x="4601101" y="4136994"/>
                  <a:ext cx="11886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BECFA314-2DB6-45BD-9674-83341C45F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1101" y="4136994"/>
                  <a:ext cx="1188659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E259FFA6-256D-4D99-A21D-31E97ADFFBC6}"/>
                    </a:ext>
                  </a:extLst>
                </p:cNvPr>
                <p:cNvSpPr txBox="1"/>
                <p:nvPr/>
              </p:nvSpPr>
              <p:spPr>
                <a:xfrm>
                  <a:off x="6177420" y="4011703"/>
                  <a:ext cx="1342355" cy="6199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(0)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E259FFA6-256D-4D99-A21D-31E97ADFFB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7420" y="4011703"/>
                  <a:ext cx="1342355" cy="61991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ABCA0D2E-02EB-4E31-90F0-6E5FAB8A90C9}"/>
                </a:ext>
              </a:extLst>
            </p:cNvPr>
            <p:cNvSpPr txBox="1"/>
            <p:nvPr/>
          </p:nvSpPr>
          <p:spPr>
            <a:xfrm>
              <a:off x="5033048" y="3568823"/>
              <a:ext cx="2125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Condiciones iniciales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53F6D2C-EA93-44DE-B85C-C9D7618308EB}"/>
                  </a:ext>
                </a:extLst>
              </p:cNvPr>
              <p:cNvSpPr txBox="1"/>
              <p:nvPr/>
            </p:nvSpPr>
            <p:spPr>
              <a:xfrm>
                <a:off x="630315" y="5086350"/>
                <a:ext cx="11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53F6D2C-EA93-44DE-B85C-C9D761830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15" y="5086350"/>
                <a:ext cx="1147558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ED5B412-CC01-4F3D-97EC-491631DD4ABB}"/>
                  </a:ext>
                </a:extLst>
              </p:cNvPr>
              <p:cNvSpPr txBox="1"/>
              <p:nvPr/>
            </p:nvSpPr>
            <p:spPr>
              <a:xfrm>
                <a:off x="2058273" y="5007231"/>
                <a:ext cx="2207336" cy="614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ED5B412-CC01-4F3D-97EC-491631DD4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273" y="5007231"/>
                <a:ext cx="2207336" cy="6142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2EC83766-6662-4625-8A68-10645F3F6E84}"/>
                  </a:ext>
                </a:extLst>
              </p:cNvPr>
              <p:cNvSpPr txBox="1"/>
              <p:nvPr/>
            </p:nvSpPr>
            <p:spPr>
              <a:xfrm>
                <a:off x="5128755" y="4950035"/>
                <a:ext cx="3789435" cy="614207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2EC83766-6662-4625-8A68-10645F3F6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755" y="4950035"/>
                <a:ext cx="3789435" cy="61420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317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1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782C05FA-035F-4ECA-9C1C-18566E739EB3}"/>
              </a:ext>
            </a:extLst>
          </p:cNvPr>
          <p:cNvGrpSpPr/>
          <p:nvPr/>
        </p:nvGrpSpPr>
        <p:grpSpPr>
          <a:xfrm>
            <a:off x="689869" y="567632"/>
            <a:ext cx="3519005" cy="2274332"/>
            <a:chOff x="876300" y="354568"/>
            <a:chExt cx="3519005" cy="2274332"/>
          </a:xfrm>
        </p:grpSpPr>
        <p:pic>
          <p:nvPicPr>
            <p:cNvPr id="5" name="Imagen 4" descr="Diagrama&#10;&#10;Descripción generada automáticamente">
              <a:extLst>
                <a:ext uri="{FF2B5EF4-FFF2-40B4-BE49-F238E27FC236}">
                  <a16:creationId xmlns:a16="http://schemas.microsoft.com/office/drawing/2014/main" id="{B0F6E99B-6216-46DE-8534-6DCF47D4BC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25" t="6569" r="8125" b="3206"/>
            <a:stretch/>
          </p:blipFill>
          <p:spPr>
            <a:xfrm>
              <a:off x="876300" y="723900"/>
              <a:ext cx="3519005" cy="19050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1212C513-1F9E-40CF-9398-A6E8E3000C1F}"/>
                    </a:ext>
                  </a:extLst>
                </p:cNvPr>
                <p:cNvSpPr txBox="1"/>
                <p:nvPr/>
              </p:nvSpPr>
              <p:spPr>
                <a:xfrm>
                  <a:off x="2485748" y="354568"/>
                  <a:ext cx="6465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1212C513-1F9E-40CF-9398-A6E8E3000C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5748" y="354568"/>
                  <a:ext cx="64658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EAAD07CF-DA2E-45CD-A83C-E437792831F1}"/>
              </a:ext>
            </a:extLst>
          </p:cNvPr>
          <p:cNvGrpSpPr/>
          <p:nvPr/>
        </p:nvGrpSpPr>
        <p:grpSpPr>
          <a:xfrm>
            <a:off x="5113538" y="1029721"/>
            <a:ext cx="5289124" cy="369332"/>
            <a:chOff x="5113538" y="1029721"/>
            <a:chExt cx="5289124" cy="369332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A953B0D6-1596-46CA-B16A-58CC06240043}"/>
                </a:ext>
              </a:extLst>
            </p:cNvPr>
            <p:cNvSpPr txBox="1"/>
            <p:nvPr/>
          </p:nvSpPr>
          <p:spPr>
            <a:xfrm>
              <a:off x="5113538" y="1029721"/>
              <a:ext cx="265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También podemos escribir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3DBCBF62-74AC-40A1-BBFE-627C80415FFC}"/>
                    </a:ext>
                  </a:extLst>
                </p:cNvPr>
                <p:cNvSpPr txBox="1"/>
                <p:nvPr/>
              </p:nvSpPr>
              <p:spPr>
                <a:xfrm>
                  <a:off x="7945515" y="1029721"/>
                  <a:ext cx="2457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3DBCBF62-74AC-40A1-BBFE-627C80415F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5515" y="1029721"/>
                  <a:ext cx="2457147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7B40C4ED-1980-4E2B-B9EB-5D6B7244B833}"/>
              </a:ext>
            </a:extLst>
          </p:cNvPr>
          <p:cNvGrpSpPr/>
          <p:nvPr/>
        </p:nvGrpSpPr>
        <p:grpSpPr>
          <a:xfrm>
            <a:off x="5113538" y="1704798"/>
            <a:ext cx="2922851" cy="1287085"/>
            <a:chOff x="5113538" y="1704798"/>
            <a:chExt cx="2922851" cy="12870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23AA4C8-C583-4376-A12A-E0541BFB5291}"/>
                    </a:ext>
                  </a:extLst>
                </p:cNvPr>
                <p:cNvSpPr txBox="1"/>
                <p:nvPr/>
              </p:nvSpPr>
              <p:spPr>
                <a:xfrm>
                  <a:off x="5113538" y="1704798"/>
                  <a:ext cx="23532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23AA4C8-C583-4376-A12A-E0541BFB52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3538" y="1704798"/>
                  <a:ext cx="2353208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321CFB31-62DC-44CE-9877-15B5FAA9A0CC}"/>
                    </a:ext>
                  </a:extLst>
                </p:cNvPr>
                <p:cNvSpPr txBox="1"/>
                <p:nvPr/>
              </p:nvSpPr>
              <p:spPr>
                <a:xfrm>
                  <a:off x="5113538" y="2362031"/>
                  <a:ext cx="2922851" cy="6298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321CFB31-62DC-44CE-9877-15B5FAA9A0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3538" y="2362031"/>
                  <a:ext cx="2922851" cy="62985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DFE5C4-4BA2-4EF3-A2F5-DA82AD5B9C39}"/>
              </a:ext>
            </a:extLst>
          </p:cNvPr>
          <p:cNvGrpSpPr/>
          <p:nvPr/>
        </p:nvGrpSpPr>
        <p:grpSpPr>
          <a:xfrm>
            <a:off x="8123068" y="1586199"/>
            <a:ext cx="2523127" cy="1405684"/>
            <a:chOff x="8123068" y="1586199"/>
            <a:chExt cx="2523127" cy="1405684"/>
          </a:xfrm>
        </p:grpSpPr>
        <p:sp>
          <p:nvSpPr>
            <p:cNvPr id="12" name="Cerrar llave 11">
              <a:extLst>
                <a:ext uri="{FF2B5EF4-FFF2-40B4-BE49-F238E27FC236}">
                  <a16:creationId xmlns:a16="http://schemas.microsoft.com/office/drawing/2014/main" id="{DD3D855B-0F53-4DDF-9A33-3DCD59541454}"/>
                </a:ext>
              </a:extLst>
            </p:cNvPr>
            <p:cNvSpPr/>
            <p:nvPr/>
          </p:nvSpPr>
          <p:spPr>
            <a:xfrm>
              <a:off x="8123068" y="1633491"/>
              <a:ext cx="133165" cy="135839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CDE6E53-53C5-45C7-8575-9A6C0F30A332}"/>
                    </a:ext>
                  </a:extLst>
                </p:cNvPr>
                <p:cNvSpPr txBox="1"/>
                <p:nvPr/>
              </p:nvSpPr>
              <p:spPr>
                <a:xfrm>
                  <a:off x="8788892" y="1586199"/>
                  <a:ext cx="1857303" cy="6142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CDE6E53-53C5-45C7-8575-9A6C0F30A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892" y="1586199"/>
                  <a:ext cx="1857303" cy="61420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0FCA7977-A492-4864-9740-CBFD28EE311C}"/>
                    </a:ext>
                  </a:extLst>
                </p:cNvPr>
                <p:cNvSpPr txBox="1"/>
                <p:nvPr/>
              </p:nvSpPr>
              <p:spPr>
                <a:xfrm>
                  <a:off x="8788892" y="2415297"/>
                  <a:ext cx="16123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0FCA7977-A492-4864-9740-CBFD28EE31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892" y="2415297"/>
                  <a:ext cx="1612364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204B00B2-ACDA-4053-A84D-9965B1A87B9F}"/>
              </a:ext>
            </a:extLst>
          </p:cNvPr>
          <p:cNvGrpSpPr/>
          <p:nvPr/>
        </p:nvGrpSpPr>
        <p:grpSpPr>
          <a:xfrm>
            <a:off x="506026" y="3439703"/>
            <a:ext cx="5087997" cy="614207"/>
            <a:chOff x="506026" y="3439703"/>
            <a:chExt cx="5087997" cy="614207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CFC19333-1C0E-4571-949E-B32FC47CAF4B}"/>
                </a:ext>
              </a:extLst>
            </p:cNvPr>
            <p:cNvSpPr txBox="1"/>
            <p:nvPr/>
          </p:nvSpPr>
          <p:spPr>
            <a:xfrm>
              <a:off x="506026" y="3503349"/>
              <a:ext cx="3077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Haciendo el cociente tenemos: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204E4D5-D185-4B25-A213-86FE7A804EE8}"/>
                    </a:ext>
                  </a:extLst>
                </p:cNvPr>
                <p:cNvSpPr txBox="1"/>
                <p:nvPr/>
              </p:nvSpPr>
              <p:spPr>
                <a:xfrm>
                  <a:off x="3686578" y="3439703"/>
                  <a:ext cx="1907445" cy="6142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204E4D5-D185-4B25-A213-86FE7A804E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6578" y="3439703"/>
                  <a:ext cx="1907445" cy="61420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663DF11-C05B-4BD6-85FE-7378C081B0B3}"/>
              </a:ext>
            </a:extLst>
          </p:cNvPr>
          <p:cNvGrpSpPr/>
          <p:nvPr/>
        </p:nvGrpSpPr>
        <p:grpSpPr>
          <a:xfrm>
            <a:off x="408372" y="4400364"/>
            <a:ext cx="8819479" cy="883255"/>
            <a:chOff x="408372" y="4400364"/>
            <a:chExt cx="8819479" cy="883255"/>
          </a:xfrm>
        </p:grpSpPr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49D15A1F-0207-4EE8-B285-9D8522092380}"/>
                </a:ext>
              </a:extLst>
            </p:cNvPr>
            <p:cNvSpPr txBox="1"/>
            <p:nvPr/>
          </p:nvSpPr>
          <p:spPr>
            <a:xfrm>
              <a:off x="408372" y="4659707"/>
              <a:ext cx="4457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Sumando cada término al cuadrado tenemos: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20CF74ED-3C29-470B-84A7-6861826C429C}"/>
                    </a:ext>
                  </a:extLst>
                </p:cNvPr>
                <p:cNvSpPr txBox="1"/>
                <p:nvPr/>
              </p:nvSpPr>
              <p:spPr>
                <a:xfrm>
                  <a:off x="4889869" y="4400364"/>
                  <a:ext cx="4337982" cy="8832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𝜔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20CF74ED-3C29-470B-84A7-6861826C42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9869" y="4400364"/>
                  <a:ext cx="4337982" cy="88325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B161B6F-CC9D-4D36-A197-6D78C55FC447}"/>
                  </a:ext>
                </a:extLst>
              </p:cNvPr>
              <p:cNvSpPr txBox="1"/>
              <p:nvPr/>
            </p:nvSpPr>
            <p:spPr>
              <a:xfrm>
                <a:off x="408372" y="5700601"/>
                <a:ext cx="2191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En términos de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B161B6F-CC9D-4D36-A197-6D78C55FC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2" y="5700601"/>
                <a:ext cx="2191818" cy="369332"/>
              </a:xfrm>
              <a:prstGeom prst="rect">
                <a:avLst/>
              </a:prstGeom>
              <a:blipFill>
                <a:blip r:embed="rId11"/>
                <a:stretch>
                  <a:fillRect l="-2500" t="-8197" r="-1111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upo 28">
            <a:extLst>
              <a:ext uri="{FF2B5EF4-FFF2-40B4-BE49-F238E27FC236}">
                <a16:creationId xmlns:a16="http://schemas.microsoft.com/office/drawing/2014/main" id="{3E0CEC53-18E2-4299-9475-6CDE3ADB1E3F}"/>
              </a:ext>
            </a:extLst>
          </p:cNvPr>
          <p:cNvGrpSpPr/>
          <p:nvPr/>
        </p:nvGrpSpPr>
        <p:grpSpPr>
          <a:xfrm>
            <a:off x="2908064" y="5578163"/>
            <a:ext cx="6094520" cy="618246"/>
            <a:chOff x="2908064" y="5578163"/>
            <a:chExt cx="6094520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3B770149-3858-4679-85D3-E6A3C78359F5}"/>
                    </a:ext>
                  </a:extLst>
                </p:cNvPr>
                <p:cNvSpPr txBox="1"/>
                <p:nvPr/>
              </p:nvSpPr>
              <p:spPr>
                <a:xfrm>
                  <a:off x="2908064" y="5578163"/>
                  <a:ext cx="1557029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3B770149-3858-4679-85D3-E6A3C78359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8064" y="5578163"/>
                  <a:ext cx="1557029" cy="618246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3FC89EBC-A6FC-4B75-B68A-2AA947725FE1}"/>
                    </a:ext>
                  </a:extLst>
                </p:cNvPr>
                <p:cNvSpPr txBox="1"/>
                <p:nvPr/>
              </p:nvSpPr>
              <p:spPr>
                <a:xfrm>
                  <a:off x="2908064" y="5760819"/>
                  <a:ext cx="6094520" cy="37965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3FC89EBC-A6FC-4B75-B68A-2AA947725F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8064" y="5760819"/>
                  <a:ext cx="6094520" cy="37965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AB0D2549-E983-47E5-A869-717F36FAE862}"/>
              </a:ext>
            </a:extLst>
          </p:cNvPr>
          <p:cNvGrpSpPr/>
          <p:nvPr/>
        </p:nvGrpSpPr>
        <p:grpSpPr>
          <a:xfrm>
            <a:off x="1453662" y="2991883"/>
            <a:ext cx="1203569" cy="323918"/>
            <a:chOff x="1453662" y="2991883"/>
            <a:chExt cx="1203569" cy="323918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954155B0-DE17-404C-A215-6CE10F9BD421}"/>
                </a:ext>
              </a:extLst>
            </p:cNvPr>
            <p:cNvCxnSpPr/>
            <p:nvPr/>
          </p:nvCxnSpPr>
          <p:spPr>
            <a:xfrm>
              <a:off x="1453662" y="2991883"/>
              <a:ext cx="120356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96A6DA8C-9A9B-4511-A1C9-D90FD6CA228C}"/>
                    </a:ext>
                  </a:extLst>
                </p:cNvPr>
                <p:cNvSpPr txBox="1"/>
                <p:nvPr/>
              </p:nvSpPr>
              <p:spPr>
                <a:xfrm>
                  <a:off x="1556855" y="3038802"/>
                  <a:ext cx="95500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sz="1200" dirty="0"/>
                </a:p>
              </p:txBody>
            </p:sp>
          </mc:Choice>
          <mc:Fallback xmlns="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96A6DA8C-9A9B-4511-A1C9-D90FD6CA22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6855" y="3038802"/>
                  <a:ext cx="955005" cy="276999"/>
                </a:xfrm>
                <a:prstGeom prst="rect">
                  <a:avLst/>
                </a:prstGeom>
                <a:blipFill>
                  <a:blip r:embed="rId1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204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EF7A6C2-03BC-4B79-A4DA-41A0E1DA6D78}"/>
              </a:ext>
            </a:extLst>
          </p:cNvPr>
          <p:cNvSpPr txBox="1"/>
          <p:nvPr/>
        </p:nvSpPr>
        <p:spPr>
          <a:xfrm>
            <a:off x="552450" y="476250"/>
            <a:ext cx="182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rgbClr val="00B0F0"/>
                </a:solidFill>
              </a:rPr>
              <a:t>Energía mecánica</a:t>
            </a:r>
            <a:endParaRPr lang="es-UY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6C8ADD-17C9-4DA7-B748-202E609F92BF}"/>
                  </a:ext>
                </a:extLst>
              </p:cNvPr>
              <p:cNvSpPr txBox="1"/>
              <p:nvPr/>
            </p:nvSpPr>
            <p:spPr>
              <a:xfrm>
                <a:off x="2752725" y="645557"/>
                <a:ext cx="179863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6C8ADD-17C9-4DA7-B748-202E609F9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725" y="645557"/>
                <a:ext cx="1798634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B0555C5-3C54-4735-83EF-33E807113C8B}"/>
                  </a:ext>
                </a:extLst>
              </p:cNvPr>
              <p:cNvSpPr txBox="1"/>
              <p:nvPr/>
            </p:nvSpPr>
            <p:spPr>
              <a:xfrm>
                <a:off x="5439089" y="724778"/>
                <a:ext cx="131382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B0555C5-3C54-4735-83EF-33E807113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089" y="724778"/>
                <a:ext cx="1313821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E1780-64BF-4E07-9D7D-D0418FF008D4}"/>
                  </a:ext>
                </a:extLst>
              </p:cNvPr>
              <p:cNvSpPr txBox="1"/>
              <p:nvPr/>
            </p:nvSpPr>
            <p:spPr>
              <a:xfrm>
                <a:off x="552450" y="2295525"/>
                <a:ext cx="667900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E1780-64BF-4E07-9D7D-D0418FF00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2295525"/>
                <a:ext cx="6679008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3D42E26-20E3-4C3C-B607-7D8CED2C6420}"/>
                  </a:ext>
                </a:extLst>
              </p:cNvPr>
              <p:cNvSpPr txBox="1"/>
              <p:nvPr/>
            </p:nvSpPr>
            <p:spPr>
              <a:xfrm>
                <a:off x="8086725" y="845582"/>
                <a:ext cx="2457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3D42E26-20E3-4C3C-B607-7D8CED2C6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25" y="845582"/>
                <a:ext cx="245714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0D2FCD-9062-41E3-9D39-B837CE7EE4A6}"/>
                  </a:ext>
                </a:extLst>
              </p:cNvPr>
              <p:cNvSpPr txBox="1"/>
              <p:nvPr/>
            </p:nvSpPr>
            <p:spPr>
              <a:xfrm>
                <a:off x="9229573" y="2339831"/>
                <a:ext cx="1015983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0D2FCD-9062-41E3-9D39-B837CE7EE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573" y="2339831"/>
                <a:ext cx="1015983" cy="5666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A79EEF76-0EDE-43CB-9E0F-5A55A1377210}"/>
                  </a:ext>
                </a:extLst>
              </p:cNvPr>
              <p:cNvSpPr txBox="1"/>
              <p:nvPr/>
            </p:nvSpPr>
            <p:spPr>
              <a:xfrm>
                <a:off x="158326" y="3745468"/>
                <a:ext cx="683302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e>
                          </m:fun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A79EEF76-0EDE-43CB-9E0F-5A55A1377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26" y="3745468"/>
                <a:ext cx="6833024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127FB55F-2C93-4661-94D6-7E9C4AEFC05A}"/>
              </a:ext>
            </a:extLst>
          </p:cNvPr>
          <p:cNvSpPr txBox="1"/>
          <p:nvPr/>
        </p:nvSpPr>
        <p:spPr>
          <a:xfrm>
            <a:off x="6991350" y="3887625"/>
            <a:ext cx="483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La energía mecánica es independiente del tiempo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D4EDBC-8B4E-4D82-99E4-D40355C7227B}"/>
                  </a:ext>
                </a:extLst>
              </p:cNvPr>
              <p:cNvSpPr txBox="1"/>
              <p:nvPr/>
            </p:nvSpPr>
            <p:spPr>
              <a:xfrm>
                <a:off x="7834094" y="4490848"/>
                <a:ext cx="1373453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D4EDBC-8B4E-4D82-99E4-D40355C72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094" y="4490848"/>
                <a:ext cx="1373453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484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0" grpId="1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831</Words>
  <Application>Microsoft Office PowerPoint</Application>
  <PresentationFormat>Panorámica</PresentationFormat>
  <Paragraphs>192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3</cp:revision>
  <dcterms:created xsi:type="dcterms:W3CDTF">2021-03-05T11:00:20Z</dcterms:created>
  <dcterms:modified xsi:type="dcterms:W3CDTF">2023-03-13T14:40:47Z</dcterms:modified>
</cp:coreProperties>
</file>