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71" r:id="rId10"/>
    <p:sldId id="272" r:id="rId11"/>
    <p:sldId id="273" r:id="rId12"/>
    <p:sldId id="274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754F5-04BA-4B62-A308-65DA9993888F}" v="100" dt="2023-03-21T14:39:38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F6112180-809E-4856-A739-F31EE96952AE}"/>
    <pc:docChg chg="undo custSel modSld">
      <pc:chgData name="Nicolas Benech" userId="0051dd42c30e75a5" providerId="LiveId" clId="{F6112180-809E-4856-A739-F31EE96952AE}" dt="2021-03-24T11:19:43.765" v="334"/>
      <pc:docMkLst>
        <pc:docMk/>
      </pc:docMkLst>
      <pc:sldChg chg="addSp delSp modSp mod delAnim modAnim">
        <pc:chgData name="Nicolas Benech" userId="0051dd42c30e75a5" providerId="LiveId" clId="{F6112180-809E-4856-A739-F31EE96952AE}" dt="2021-03-24T10:35:31.308" v="109" actId="1076"/>
        <pc:sldMkLst>
          <pc:docMk/>
          <pc:sldMk cId="3989752189" sldId="260"/>
        </pc:sldMkLst>
        <pc:spChg chg="mod">
          <ac:chgData name="Nicolas Benech" userId="0051dd42c30e75a5" providerId="LiveId" clId="{F6112180-809E-4856-A739-F31EE96952AE}" dt="2021-03-23T21:56:03.660" v="42" actId="20577"/>
          <ac:spMkLst>
            <pc:docMk/>
            <pc:sldMk cId="3989752189" sldId="260"/>
            <ac:spMk id="31" creationId="{00000000-0000-0000-0000-000000000000}"/>
          </ac:spMkLst>
        </pc:spChg>
        <pc:spChg chg="del">
          <ac:chgData name="Nicolas Benech" userId="0051dd42c30e75a5" providerId="LiveId" clId="{F6112180-809E-4856-A739-F31EE96952AE}" dt="2021-03-23T21:57:56.361" v="43" actId="478"/>
          <ac:spMkLst>
            <pc:docMk/>
            <pc:sldMk cId="3989752189" sldId="260"/>
            <ac:spMk id="54" creationId="{00000000-0000-0000-0000-000000000000}"/>
          </ac:spMkLst>
        </pc:spChg>
        <pc:spChg chg="mod topLvl">
          <ac:chgData name="Nicolas Benech" userId="0051dd42c30e75a5" providerId="LiveId" clId="{F6112180-809E-4856-A739-F31EE96952AE}" dt="2021-03-23T21:54:12.797" v="3" actId="164"/>
          <ac:spMkLst>
            <pc:docMk/>
            <pc:sldMk cId="3989752189" sldId="260"/>
            <ac:spMk id="55" creationId="{00000000-0000-0000-0000-000000000000}"/>
          </ac:spMkLst>
        </pc:spChg>
        <pc:spChg chg="del">
          <ac:chgData name="Nicolas Benech" userId="0051dd42c30e75a5" providerId="LiveId" clId="{F6112180-809E-4856-A739-F31EE96952AE}" dt="2021-03-23T21:59:37.623" v="51" actId="478"/>
          <ac:spMkLst>
            <pc:docMk/>
            <pc:sldMk cId="3989752189" sldId="260"/>
            <ac:spMk id="81" creationId="{00000000-0000-0000-0000-000000000000}"/>
          </ac:spMkLst>
        </pc:spChg>
        <pc:spChg chg="mod">
          <ac:chgData name="Nicolas Benech" userId="0051dd42c30e75a5" providerId="LiveId" clId="{F6112180-809E-4856-A739-F31EE96952AE}" dt="2021-03-24T10:35:31.308" v="109" actId="1076"/>
          <ac:spMkLst>
            <pc:docMk/>
            <pc:sldMk cId="3989752189" sldId="260"/>
            <ac:spMk id="83" creationId="{00000000-0000-0000-0000-000000000000}"/>
          </ac:spMkLst>
        </pc:spChg>
        <pc:grpChg chg="add mod">
          <ac:chgData name="Nicolas Benech" userId="0051dd42c30e75a5" providerId="LiveId" clId="{F6112180-809E-4856-A739-F31EE96952AE}" dt="2021-03-23T21:54:12.797" v="3" actId="164"/>
          <ac:grpSpMkLst>
            <pc:docMk/>
            <pc:sldMk cId="3989752189" sldId="260"/>
            <ac:grpSpMk id="3" creationId="{E09BAE6D-5837-4FE3-BABA-CACD0933E57A}"/>
          </ac:grpSpMkLst>
        </pc:grpChg>
        <pc:grpChg chg="del">
          <ac:chgData name="Nicolas Benech" userId="0051dd42c30e75a5" providerId="LiveId" clId="{F6112180-809E-4856-A739-F31EE96952AE}" dt="2021-03-23T21:53:21.557" v="0" actId="165"/>
          <ac:grpSpMkLst>
            <pc:docMk/>
            <pc:sldMk cId="3989752189" sldId="260"/>
            <ac:grpSpMk id="59" creationId="{00000000-0000-0000-0000-000000000000}"/>
          </ac:grpSpMkLst>
        </pc:grpChg>
        <pc:grpChg chg="add mod">
          <ac:chgData name="Nicolas Benech" userId="0051dd42c30e75a5" providerId="LiveId" clId="{F6112180-809E-4856-A739-F31EE96952AE}" dt="2021-03-23T22:00:36.529" v="79" actId="1036"/>
          <ac:grpSpMkLst>
            <pc:docMk/>
            <pc:sldMk cId="3989752189" sldId="260"/>
            <ac:grpSpMk id="75" creationId="{DDCEE3DC-429B-474C-853A-52AED6D82A4F}"/>
          </ac:grpSpMkLst>
        </pc:grpChg>
        <pc:grpChg chg="mod">
          <ac:chgData name="Nicolas Benech" userId="0051dd42c30e75a5" providerId="LiveId" clId="{F6112180-809E-4856-A739-F31EE96952AE}" dt="2021-03-23T21:59:48.440" v="52"/>
          <ac:grpSpMkLst>
            <pc:docMk/>
            <pc:sldMk cId="3989752189" sldId="260"/>
            <ac:grpSpMk id="77" creationId="{6CC3E4C8-883D-49B6-8C9C-B5CD17FFE56F}"/>
          </ac:grpSpMkLst>
        </pc:grpChg>
        <pc:grpChg chg="mod">
          <ac:chgData name="Nicolas Benech" userId="0051dd42c30e75a5" providerId="LiveId" clId="{F6112180-809E-4856-A739-F31EE96952AE}" dt="2021-03-23T22:00:48.045" v="80" actId="1076"/>
          <ac:grpSpMkLst>
            <pc:docMk/>
            <pc:sldMk cId="3989752189" sldId="260"/>
            <ac:grpSpMk id="82" creationId="{00000000-0000-0000-0000-000000000000}"/>
          </ac:grpSpMkLst>
        </pc:grpChg>
        <pc:cxnChg chg="mod topLvl">
          <ac:chgData name="Nicolas Benech" userId="0051dd42c30e75a5" providerId="LiveId" clId="{F6112180-809E-4856-A739-F31EE96952AE}" dt="2021-03-24T10:35:08.162" v="106" actId="14100"/>
          <ac:cxnSpMkLst>
            <pc:docMk/>
            <pc:sldMk cId="3989752189" sldId="260"/>
            <ac:cxnSpMk id="57" creationId="{00000000-0000-0000-0000-000000000000}"/>
          </ac:cxnSpMkLst>
        </pc:cxnChg>
        <pc:cxnChg chg="mod">
          <ac:chgData name="Nicolas Benech" userId="0051dd42c30e75a5" providerId="LiveId" clId="{F6112180-809E-4856-A739-F31EE96952AE}" dt="2021-03-23T22:00:25.689" v="64" actId="1037"/>
          <ac:cxnSpMkLst>
            <pc:docMk/>
            <pc:sldMk cId="3989752189" sldId="260"/>
            <ac:cxnSpMk id="79" creationId="{F60FE8AE-1E6E-480F-B3A3-30B6EB3384B1}"/>
          </ac:cxnSpMkLst>
        </pc:cxnChg>
        <pc:cxnChg chg="mod">
          <ac:chgData name="Nicolas Benech" userId="0051dd42c30e75a5" providerId="LiveId" clId="{F6112180-809E-4856-A739-F31EE96952AE}" dt="2021-03-23T21:59:48.440" v="52"/>
          <ac:cxnSpMkLst>
            <pc:docMk/>
            <pc:sldMk cId="3989752189" sldId="260"/>
            <ac:cxnSpMk id="80" creationId="{A2B91FCA-2E6F-40CF-89C0-219538CA86CD}"/>
          </ac:cxnSpMkLst>
        </pc:cxnChg>
        <pc:cxnChg chg="mod">
          <ac:chgData name="Nicolas Benech" userId="0051dd42c30e75a5" providerId="LiveId" clId="{F6112180-809E-4856-A739-F31EE96952AE}" dt="2021-03-24T10:35:25.662" v="108" actId="14100"/>
          <ac:cxnSpMkLst>
            <pc:docMk/>
            <pc:sldMk cId="3989752189" sldId="260"/>
            <ac:cxnSpMk id="84" creationId="{00000000-0000-0000-0000-000000000000}"/>
          </ac:cxnSpMkLst>
        </pc:cxnChg>
        <pc:cxnChg chg="mod">
          <ac:chgData name="Nicolas Benech" userId="0051dd42c30e75a5" providerId="LiveId" clId="{F6112180-809E-4856-A739-F31EE96952AE}" dt="2021-03-23T21:59:48.440" v="52"/>
          <ac:cxnSpMkLst>
            <pc:docMk/>
            <pc:sldMk cId="3989752189" sldId="260"/>
            <ac:cxnSpMk id="85" creationId="{39D192DB-7B79-4AD6-847F-C616E912B0F6}"/>
          </ac:cxnSpMkLst>
        </pc:cxnChg>
      </pc:sldChg>
      <pc:sldChg chg="modSp">
        <pc:chgData name="Nicolas Benech" userId="0051dd42c30e75a5" providerId="LiveId" clId="{F6112180-809E-4856-A739-F31EE96952AE}" dt="2021-03-24T10:25:49.002" v="105" actId="20577"/>
        <pc:sldMkLst>
          <pc:docMk/>
          <pc:sldMk cId="1569930631" sldId="261"/>
        </pc:sldMkLst>
        <pc:spChg chg="mod">
          <ac:chgData name="Nicolas Benech" userId="0051dd42c30e75a5" providerId="LiveId" clId="{F6112180-809E-4856-A739-F31EE96952AE}" dt="2021-03-24T10:25:49.002" v="105" actId="20577"/>
          <ac:spMkLst>
            <pc:docMk/>
            <pc:sldMk cId="1569930631" sldId="261"/>
            <ac:spMk id="17" creationId="{00000000-0000-0000-0000-000000000000}"/>
          </ac:spMkLst>
        </pc:spChg>
      </pc:sldChg>
      <pc:sldChg chg="addSp delSp modSp mod delAnim modAnim">
        <pc:chgData name="Nicolas Benech" userId="0051dd42c30e75a5" providerId="LiveId" clId="{F6112180-809E-4856-A739-F31EE96952AE}" dt="2021-03-24T11:17:25.102" v="310"/>
        <pc:sldMkLst>
          <pc:docMk/>
          <pc:sldMk cId="3171297687" sldId="263"/>
        </pc:sldMkLst>
        <pc:picChg chg="add mod">
          <ac:chgData name="Nicolas Benech" userId="0051dd42c30e75a5" providerId="LiveId" clId="{F6112180-809E-4856-A739-F31EE96952AE}" dt="2021-03-24T11:17:25.102" v="310"/>
          <ac:picMkLst>
            <pc:docMk/>
            <pc:sldMk cId="3171297687" sldId="263"/>
            <ac:picMk id="2" creationId="{C8A61198-F8B3-445B-89ED-D895E8CFBF0E}"/>
          </ac:picMkLst>
        </pc:picChg>
        <pc:picChg chg="del">
          <ac:chgData name="Nicolas Benech" userId="0051dd42c30e75a5" providerId="LiveId" clId="{F6112180-809E-4856-A739-F31EE96952AE}" dt="2021-03-24T11:16:55.963" v="309" actId="478"/>
          <ac:picMkLst>
            <pc:docMk/>
            <pc:sldMk cId="3171297687" sldId="263"/>
            <ac:picMk id="4" creationId="{00000000-0000-0000-0000-000000000000}"/>
          </ac:picMkLst>
        </pc:picChg>
      </pc:sldChg>
      <pc:sldChg chg="addSp delSp modSp mod">
        <pc:chgData name="Nicolas Benech" userId="0051dd42c30e75a5" providerId="LiveId" clId="{F6112180-809E-4856-A739-F31EE96952AE}" dt="2021-03-24T11:08:24.853" v="308" actId="1076"/>
        <pc:sldMkLst>
          <pc:docMk/>
          <pc:sldMk cId="4282194019" sldId="264"/>
        </pc:sldMkLst>
        <pc:spChg chg="mod">
          <ac:chgData name="Nicolas Benech" userId="0051dd42c30e75a5" providerId="LiveId" clId="{F6112180-809E-4856-A739-F31EE96952AE}" dt="2021-03-24T11:01:11.053" v="254" actId="20577"/>
          <ac:spMkLst>
            <pc:docMk/>
            <pc:sldMk cId="4282194019" sldId="264"/>
            <ac:spMk id="4" creationId="{00000000-0000-0000-0000-000000000000}"/>
          </ac:spMkLst>
        </pc:spChg>
        <pc:spChg chg="mod topLvl">
          <ac:chgData name="Nicolas Benech" userId="0051dd42c30e75a5" providerId="LiveId" clId="{F6112180-809E-4856-A739-F31EE96952AE}" dt="2021-03-24T11:04:53.021" v="284" actId="164"/>
          <ac:spMkLst>
            <pc:docMk/>
            <pc:sldMk cId="4282194019" sldId="264"/>
            <ac:spMk id="20" creationId="{00000000-0000-0000-0000-000000000000}"/>
          </ac:spMkLst>
        </pc:spChg>
        <pc:spChg chg="del mod topLvl">
          <ac:chgData name="Nicolas Benech" userId="0051dd42c30e75a5" providerId="LiveId" clId="{F6112180-809E-4856-A739-F31EE96952AE}" dt="2021-03-24T11:04:03.343" v="278" actId="478"/>
          <ac:spMkLst>
            <pc:docMk/>
            <pc:sldMk cId="4282194019" sldId="264"/>
            <ac:spMk id="26" creationId="{00000000-0000-0000-0000-000000000000}"/>
          </ac:spMkLst>
        </pc:spChg>
        <pc:spChg chg="del mod topLvl">
          <ac:chgData name="Nicolas Benech" userId="0051dd42c30e75a5" providerId="LiveId" clId="{F6112180-809E-4856-A739-F31EE96952AE}" dt="2021-03-24T11:03:58.796" v="277" actId="478"/>
          <ac:spMkLst>
            <pc:docMk/>
            <pc:sldMk cId="4282194019" sldId="264"/>
            <ac:spMk id="27" creationId="{00000000-0000-0000-0000-000000000000}"/>
          </ac:spMkLst>
        </pc:spChg>
        <pc:spChg chg="mod topLvl">
          <ac:chgData name="Nicolas Benech" userId="0051dd42c30e75a5" providerId="LiveId" clId="{F6112180-809E-4856-A739-F31EE96952AE}" dt="2021-03-24T11:04:43.983" v="283" actId="164"/>
          <ac:spMkLst>
            <pc:docMk/>
            <pc:sldMk cId="4282194019" sldId="264"/>
            <ac:spMk id="34" creationId="{00000000-0000-0000-0000-000000000000}"/>
          </ac:spMkLst>
        </pc:spChg>
        <pc:spChg chg="mod topLvl">
          <ac:chgData name="Nicolas Benech" userId="0051dd42c30e75a5" providerId="LiveId" clId="{F6112180-809E-4856-A739-F31EE96952AE}" dt="2021-03-24T11:04:43.983" v="283" actId="164"/>
          <ac:spMkLst>
            <pc:docMk/>
            <pc:sldMk cId="4282194019" sldId="264"/>
            <ac:spMk id="35" creationId="{00000000-0000-0000-0000-000000000000}"/>
          </ac:spMkLst>
        </pc:spChg>
        <pc:spChg chg="mod topLvl">
          <ac:chgData name="Nicolas Benech" userId="0051dd42c30e75a5" providerId="LiveId" clId="{F6112180-809E-4856-A739-F31EE96952AE}" dt="2021-03-24T11:04:43.983" v="283" actId="164"/>
          <ac:spMkLst>
            <pc:docMk/>
            <pc:sldMk cId="4282194019" sldId="264"/>
            <ac:spMk id="36" creationId="{00000000-0000-0000-0000-000000000000}"/>
          </ac:spMkLst>
        </pc:spChg>
        <pc:spChg chg="mod">
          <ac:chgData name="Nicolas Benech" userId="0051dd42c30e75a5" providerId="LiveId" clId="{F6112180-809E-4856-A739-F31EE96952AE}" dt="2021-03-24T11:07:35.917" v="302" actId="164"/>
          <ac:spMkLst>
            <pc:docMk/>
            <pc:sldMk cId="4282194019" sldId="264"/>
            <ac:spMk id="42" creationId="{00000000-0000-0000-0000-000000000000}"/>
          </ac:spMkLst>
        </pc:spChg>
        <pc:spChg chg="mod">
          <ac:chgData name="Nicolas Benech" userId="0051dd42c30e75a5" providerId="LiveId" clId="{F6112180-809E-4856-A739-F31EE96952AE}" dt="2021-03-24T11:07:35.917" v="302" actId="164"/>
          <ac:spMkLst>
            <pc:docMk/>
            <pc:sldMk cId="4282194019" sldId="264"/>
            <ac:spMk id="43" creationId="{00000000-0000-0000-0000-000000000000}"/>
          </ac:spMkLst>
        </pc:spChg>
        <pc:spChg chg="mod topLvl">
          <ac:chgData name="Nicolas Benech" userId="0051dd42c30e75a5" providerId="LiveId" clId="{F6112180-809E-4856-A739-F31EE96952AE}" dt="2021-03-24T11:07:35.917" v="302" actId="164"/>
          <ac:spMkLst>
            <pc:docMk/>
            <pc:sldMk cId="4282194019" sldId="264"/>
            <ac:spMk id="44" creationId="{00000000-0000-0000-0000-000000000000}"/>
          </ac:spMkLst>
        </pc:spChg>
        <pc:spChg chg="mod topLvl">
          <ac:chgData name="Nicolas Benech" userId="0051dd42c30e75a5" providerId="LiveId" clId="{F6112180-809E-4856-A739-F31EE96952AE}" dt="2021-03-24T11:07:42.115" v="303" actId="164"/>
          <ac:spMkLst>
            <pc:docMk/>
            <pc:sldMk cId="4282194019" sldId="264"/>
            <ac:spMk id="45" creationId="{00000000-0000-0000-0000-000000000000}"/>
          </ac:spMkLst>
        </pc:spChg>
        <pc:spChg chg="del mod topLvl">
          <ac:chgData name="Nicolas Benech" userId="0051dd42c30e75a5" providerId="LiveId" clId="{F6112180-809E-4856-A739-F31EE96952AE}" dt="2021-03-24T11:06:42.005" v="295" actId="478"/>
          <ac:spMkLst>
            <pc:docMk/>
            <pc:sldMk cId="4282194019" sldId="264"/>
            <ac:spMk id="48" creationId="{00000000-0000-0000-0000-000000000000}"/>
          </ac:spMkLst>
        </pc:spChg>
        <pc:spChg chg="del mod topLvl">
          <ac:chgData name="Nicolas Benech" userId="0051dd42c30e75a5" providerId="LiveId" clId="{F6112180-809E-4856-A739-F31EE96952AE}" dt="2021-03-24T11:06:46.973" v="296" actId="478"/>
          <ac:spMkLst>
            <pc:docMk/>
            <pc:sldMk cId="4282194019" sldId="264"/>
            <ac:spMk id="49" creationId="{00000000-0000-0000-0000-000000000000}"/>
          </ac:spMkLst>
        </pc:spChg>
        <pc:spChg chg="mod">
          <ac:chgData name="Nicolas Benech" userId="0051dd42c30e75a5" providerId="LiveId" clId="{F6112180-809E-4856-A739-F31EE96952AE}" dt="2021-03-24T11:04:43.983" v="283" actId="164"/>
          <ac:spMkLst>
            <pc:docMk/>
            <pc:sldMk cId="4282194019" sldId="264"/>
            <ac:spMk id="58" creationId="{00000000-0000-0000-0000-000000000000}"/>
          </ac:spMkLst>
        </pc:spChg>
        <pc:spChg chg="mod">
          <ac:chgData name="Nicolas Benech" userId="0051dd42c30e75a5" providerId="LiveId" clId="{F6112180-809E-4856-A739-F31EE96952AE}" dt="2021-03-24T11:04:43.983" v="283" actId="164"/>
          <ac:spMkLst>
            <pc:docMk/>
            <pc:sldMk cId="4282194019" sldId="264"/>
            <ac:spMk id="59" creationId="{00000000-0000-0000-0000-000000000000}"/>
          </ac:spMkLst>
        </pc:spChg>
        <pc:spChg chg="mod">
          <ac:chgData name="Nicolas Benech" userId="0051dd42c30e75a5" providerId="LiveId" clId="{F6112180-809E-4856-A739-F31EE96952AE}" dt="2021-03-24T11:08:09.012" v="306" actId="164"/>
          <ac:spMkLst>
            <pc:docMk/>
            <pc:sldMk cId="4282194019" sldId="264"/>
            <ac:spMk id="60" creationId="{00000000-0000-0000-0000-000000000000}"/>
          </ac:spMkLst>
        </pc:spChg>
        <pc:spChg chg="mod">
          <ac:chgData name="Nicolas Benech" userId="0051dd42c30e75a5" providerId="LiveId" clId="{F6112180-809E-4856-A739-F31EE96952AE}" dt="2021-03-24T11:07:35.917" v="302" actId="164"/>
          <ac:spMkLst>
            <pc:docMk/>
            <pc:sldMk cId="4282194019" sldId="264"/>
            <ac:spMk id="61" creationId="{00000000-0000-0000-0000-000000000000}"/>
          </ac:spMkLst>
        </pc:spChg>
        <pc:grpChg chg="del mod topLvl">
          <ac:chgData name="Nicolas Benech" userId="0051dd42c30e75a5" providerId="LiveId" clId="{F6112180-809E-4856-A739-F31EE96952AE}" dt="2021-03-24T11:01:42.330" v="257" actId="165"/>
          <ac:grpSpMkLst>
            <pc:docMk/>
            <pc:sldMk cId="4282194019" sldId="264"/>
            <ac:grpSpMk id="3" creationId="{00000000-0000-0000-0000-000000000000}"/>
          </ac:grpSpMkLst>
        </pc:grpChg>
        <pc:grpChg chg="add mod">
          <ac:chgData name="Nicolas Benech" userId="0051dd42c30e75a5" providerId="LiveId" clId="{F6112180-809E-4856-A739-F31EE96952AE}" dt="2021-03-24T11:04:53.021" v="284" actId="164"/>
          <ac:grpSpMkLst>
            <pc:docMk/>
            <pc:sldMk cId="4282194019" sldId="264"/>
            <ac:grpSpMk id="9" creationId="{657509FA-E0F1-484B-B99D-AAEBB4942FB0}"/>
          </ac:grpSpMkLst>
        </pc:grpChg>
        <pc:grpChg chg="add mod">
          <ac:chgData name="Nicolas Benech" userId="0051dd42c30e75a5" providerId="LiveId" clId="{F6112180-809E-4856-A739-F31EE96952AE}" dt="2021-03-24T11:08:24.853" v="308" actId="1076"/>
          <ac:grpSpMkLst>
            <pc:docMk/>
            <pc:sldMk cId="4282194019" sldId="264"/>
            <ac:grpSpMk id="10" creationId="{CF79E738-E866-4AE6-A8A4-F321746B144E}"/>
          </ac:grpSpMkLst>
        </pc:grpChg>
        <pc:grpChg chg="add mod">
          <ac:chgData name="Nicolas Benech" userId="0051dd42c30e75a5" providerId="LiveId" clId="{F6112180-809E-4856-A739-F31EE96952AE}" dt="2021-03-24T11:07:42.115" v="303" actId="164"/>
          <ac:grpSpMkLst>
            <pc:docMk/>
            <pc:sldMk cId="4282194019" sldId="264"/>
            <ac:grpSpMk id="12" creationId="{6DA8668A-1658-4C4A-88F8-FE7558419057}"/>
          </ac:grpSpMkLst>
        </pc:grpChg>
        <pc:grpChg chg="add mod">
          <ac:chgData name="Nicolas Benech" userId="0051dd42c30e75a5" providerId="LiveId" clId="{F6112180-809E-4856-A739-F31EE96952AE}" dt="2021-03-24T11:08:09.012" v="306" actId="164"/>
          <ac:grpSpMkLst>
            <pc:docMk/>
            <pc:sldMk cId="4282194019" sldId="264"/>
            <ac:grpSpMk id="13" creationId="{D2170949-DF4E-4278-A98A-AE5E6F265B70}"/>
          </ac:grpSpMkLst>
        </pc:grpChg>
        <pc:grpChg chg="add mod">
          <ac:chgData name="Nicolas Benech" userId="0051dd42c30e75a5" providerId="LiveId" clId="{F6112180-809E-4856-A739-F31EE96952AE}" dt="2021-03-24T11:08:13.845" v="307" actId="1076"/>
          <ac:grpSpMkLst>
            <pc:docMk/>
            <pc:sldMk cId="4282194019" sldId="264"/>
            <ac:grpSpMk id="14" creationId="{2D619B2E-40E4-4D00-891C-76D84BFA7A7B}"/>
          </ac:grpSpMkLst>
        </pc:grpChg>
        <pc:grpChg chg="del mod topLvl">
          <ac:chgData name="Nicolas Benech" userId="0051dd42c30e75a5" providerId="LiveId" clId="{F6112180-809E-4856-A739-F31EE96952AE}" dt="2021-03-24T11:01:34.002" v="256" actId="165"/>
          <ac:grpSpMkLst>
            <pc:docMk/>
            <pc:sldMk cId="4282194019" sldId="264"/>
            <ac:grpSpMk id="29" creationId="{00000000-0000-0000-0000-000000000000}"/>
          </ac:grpSpMkLst>
        </pc:grpChg>
        <pc:grpChg chg="del">
          <ac:chgData name="Nicolas Benech" userId="0051dd42c30e75a5" providerId="LiveId" clId="{F6112180-809E-4856-A739-F31EE96952AE}" dt="2021-03-24T11:01:25.129" v="255" actId="165"/>
          <ac:grpSpMkLst>
            <pc:docMk/>
            <pc:sldMk cId="4282194019" sldId="264"/>
            <ac:grpSpMk id="37" creationId="{00000000-0000-0000-0000-000000000000}"/>
          </ac:grpSpMkLst>
        </pc:grpChg>
        <pc:grpChg chg="del mod topLvl">
          <ac:chgData name="Nicolas Benech" userId="0051dd42c30e75a5" providerId="LiveId" clId="{F6112180-809E-4856-A739-F31EE96952AE}" dt="2021-03-24T11:05:38.803" v="290" actId="165"/>
          <ac:grpSpMkLst>
            <pc:docMk/>
            <pc:sldMk cId="4282194019" sldId="264"/>
            <ac:grpSpMk id="54" creationId="{00000000-0000-0000-0000-000000000000}"/>
          </ac:grpSpMkLst>
        </pc:grpChg>
        <pc:grpChg chg="del">
          <ac:chgData name="Nicolas Benech" userId="0051dd42c30e75a5" providerId="LiveId" clId="{F6112180-809E-4856-A739-F31EE96952AE}" dt="2021-03-24T11:05:31.690" v="289" actId="165"/>
          <ac:grpSpMkLst>
            <pc:docMk/>
            <pc:sldMk cId="4282194019" sldId="264"/>
            <ac:grpSpMk id="55" creationId="{00000000-0000-0000-0000-000000000000}"/>
          </ac:grpSpMkLst>
        </pc:grpChg>
        <pc:cxnChg chg="add mod">
          <ac:chgData name="Nicolas Benech" userId="0051dd42c30e75a5" providerId="LiveId" clId="{F6112180-809E-4856-A739-F31EE96952AE}" dt="2021-03-24T11:04:43.983" v="283" actId="164"/>
          <ac:cxnSpMkLst>
            <pc:docMk/>
            <pc:sldMk cId="4282194019" sldId="264"/>
            <ac:cxnSpMk id="7" creationId="{7DCF172D-6A03-431B-A13E-68C17827639E}"/>
          </ac:cxnSpMkLst>
        </pc:cxnChg>
        <pc:cxnChg chg="del mod topLvl">
          <ac:chgData name="Nicolas Benech" userId="0051dd42c30e75a5" providerId="LiveId" clId="{F6112180-809E-4856-A739-F31EE96952AE}" dt="2021-03-24T11:05:14.146" v="288" actId="478"/>
          <ac:cxnSpMkLst>
            <pc:docMk/>
            <pc:sldMk cId="4282194019" sldId="264"/>
            <ac:cxnSpMk id="23" creationId="{00000000-0000-0000-0000-000000000000}"/>
          </ac:cxnSpMkLst>
        </pc:cxnChg>
        <pc:cxnChg chg="mod topLvl">
          <ac:chgData name="Nicolas Benech" userId="0051dd42c30e75a5" providerId="LiveId" clId="{F6112180-809E-4856-A739-F31EE96952AE}" dt="2021-03-24T11:04:43.983" v="283" actId="164"/>
          <ac:cxnSpMkLst>
            <pc:docMk/>
            <pc:sldMk cId="4282194019" sldId="264"/>
            <ac:cxnSpMk id="28" creationId="{00000000-0000-0000-0000-000000000000}"/>
          </ac:cxnSpMkLst>
        </pc:cxnChg>
        <pc:cxnChg chg="mod topLvl">
          <ac:chgData name="Nicolas Benech" userId="0051dd42c30e75a5" providerId="LiveId" clId="{F6112180-809E-4856-A739-F31EE96952AE}" dt="2021-03-24T11:04:43.983" v="283" actId="164"/>
          <ac:cxnSpMkLst>
            <pc:docMk/>
            <pc:sldMk cId="4282194019" sldId="264"/>
            <ac:cxnSpMk id="31" creationId="{00000000-0000-0000-0000-000000000000}"/>
          </ac:cxnSpMkLst>
        </pc:cxnChg>
        <pc:cxnChg chg="mod topLvl">
          <ac:chgData name="Nicolas Benech" userId="0051dd42c30e75a5" providerId="LiveId" clId="{F6112180-809E-4856-A739-F31EE96952AE}" dt="2021-03-24T11:04:43.983" v="283" actId="164"/>
          <ac:cxnSpMkLst>
            <pc:docMk/>
            <pc:sldMk cId="4282194019" sldId="264"/>
            <ac:cxnSpMk id="33" creationId="{00000000-0000-0000-0000-000000000000}"/>
          </ac:cxnSpMkLst>
        </pc:cxnChg>
        <pc:cxnChg chg="mod ord topLvl">
          <ac:chgData name="Nicolas Benech" userId="0051dd42c30e75a5" providerId="LiveId" clId="{F6112180-809E-4856-A739-F31EE96952AE}" dt="2021-03-24T11:07:35.917" v="302" actId="164"/>
          <ac:cxnSpMkLst>
            <pc:docMk/>
            <pc:sldMk cId="4282194019" sldId="264"/>
            <ac:cxnSpMk id="40" creationId="{00000000-0000-0000-0000-000000000000}"/>
          </ac:cxnSpMkLst>
        </pc:cxnChg>
        <pc:cxnChg chg="mod">
          <ac:chgData name="Nicolas Benech" userId="0051dd42c30e75a5" providerId="LiveId" clId="{F6112180-809E-4856-A739-F31EE96952AE}" dt="2021-03-24T11:07:35.917" v="302" actId="164"/>
          <ac:cxnSpMkLst>
            <pc:docMk/>
            <pc:sldMk cId="4282194019" sldId="264"/>
            <ac:cxnSpMk id="41" creationId="{00000000-0000-0000-0000-000000000000}"/>
          </ac:cxnSpMkLst>
        </pc:cxnChg>
        <pc:cxnChg chg="del mod topLvl">
          <ac:chgData name="Nicolas Benech" userId="0051dd42c30e75a5" providerId="LiveId" clId="{F6112180-809E-4856-A739-F31EE96952AE}" dt="2021-03-24T11:07:15.560" v="299" actId="478"/>
          <ac:cxnSpMkLst>
            <pc:docMk/>
            <pc:sldMk cId="4282194019" sldId="264"/>
            <ac:cxnSpMk id="47" creationId="{00000000-0000-0000-0000-000000000000}"/>
          </ac:cxnSpMkLst>
        </pc:cxnChg>
        <pc:cxnChg chg="mod topLvl">
          <ac:chgData name="Nicolas Benech" userId="0051dd42c30e75a5" providerId="LiveId" clId="{F6112180-809E-4856-A739-F31EE96952AE}" dt="2021-03-24T11:07:35.917" v="302" actId="164"/>
          <ac:cxnSpMkLst>
            <pc:docMk/>
            <pc:sldMk cId="4282194019" sldId="264"/>
            <ac:cxnSpMk id="50" creationId="{00000000-0000-0000-0000-000000000000}"/>
          </ac:cxnSpMkLst>
        </pc:cxnChg>
      </pc:sldChg>
      <pc:sldChg chg="addSp delSp modSp mod delAnim modAnim">
        <pc:chgData name="Nicolas Benech" userId="0051dd42c30e75a5" providerId="LiveId" clId="{F6112180-809E-4856-A739-F31EE96952AE}" dt="2021-03-24T11:19:43.765" v="334"/>
        <pc:sldMkLst>
          <pc:docMk/>
          <pc:sldMk cId="1256094375" sldId="265"/>
        </pc:sldMkLst>
        <pc:spChg chg="mod">
          <ac:chgData name="Nicolas Benech" userId="0051dd42c30e75a5" providerId="LiveId" clId="{F6112180-809E-4856-A739-F31EE96952AE}" dt="2021-03-24T11:18:07.644" v="332" actId="20577"/>
          <ac:spMkLst>
            <pc:docMk/>
            <pc:sldMk cId="1256094375" sldId="265"/>
            <ac:spMk id="11" creationId="{00000000-0000-0000-0000-000000000000}"/>
          </ac:spMkLst>
        </pc:spChg>
        <pc:picChg chg="add mod">
          <ac:chgData name="Nicolas Benech" userId="0051dd42c30e75a5" providerId="LiveId" clId="{F6112180-809E-4856-A739-F31EE96952AE}" dt="2021-03-24T11:19:43.765" v="334"/>
          <ac:picMkLst>
            <pc:docMk/>
            <pc:sldMk cId="1256094375" sldId="265"/>
            <ac:picMk id="3" creationId="{AA4F56CD-8FEA-4A72-813B-2E1DDB9EAD0C}"/>
          </ac:picMkLst>
        </pc:picChg>
        <pc:picChg chg="del">
          <ac:chgData name="Nicolas Benech" userId="0051dd42c30e75a5" providerId="LiveId" clId="{F6112180-809E-4856-A739-F31EE96952AE}" dt="2021-03-24T11:18:10.812" v="333" actId="478"/>
          <ac:picMkLst>
            <pc:docMk/>
            <pc:sldMk cId="1256094375" sldId="265"/>
            <ac:picMk id="7" creationId="{00000000-0000-0000-0000-000000000000}"/>
          </ac:picMkLst>
        </pc:picChg>
      </pc:sldChg>
      <pc:sldChg chg="modSp">
        <pc:chgData name="Nicolas Benech" userId="0051dd42c30e75a5" providerId="LiveId" clId="{F6112180-809E-4856-A739-F31EE96952AE}" dt="2021-03-24T10:46:10.282" v="150" actId="20577"/>
        <pc:sldMkLst>
          <pc:docMk/>
          <pc:sldMk cId="80022995" sldId="271"/>
        </pc:sldMkLst>
        <pc:spChg chg="mod">
          <ac:chgData name="Nicolas Benech" userId="0051dd42c30e75a5" providerId="LiveId" clId="{F6112180-809E-4856-A739-F31EE96952AE}" dt="2021-03-24T10:46:10.282" v="150" actId="20577"/>
          <ac:spMkLst>
            <pc:docMk/>
            <pc:sldMk cId="80022995" sldId="271"/>
            <ac:spMk id="24" creationId="{00000000-0000-0000-0000-000000000000}"/>
          </ac:spMkLst>
        </pc:spChg>
      </pc:sldChg>
      <pc:sldChg chg="delSp modSp mod">
        <pc:chgData name="Nicolas Benech" userId="0051dd42c30e75a5" providerId="LiveId" clId="{F6112180-809E-4856-A739-F31EE96952AE}" dt="2021-03-24T10:46:49.468" v="154" actId="20577"/>
        <pc:sldMkLst>
          <pc:docMk/>
          <pc:sldMk cId="480854512" sldId="272"/>
        </pc:sldMkLst>
        <pc:spChg chg="mod">
          <ac:chgData name="Nicolas Benech" userId="0051dd42c30e75a5" providerId="LiveId" clId="{F6112180-809E-4856-A739-F31EE96952AE}" dt="2021-03-24T10:45:00.682" v="145" actId="20577"/>
          <ac:spMkLst>
            <pc:docMk/>
            <pc:sldMk cId="480854512" sldId="272"/>
            <ac:spMk id="4" creationId="{00000000-0000-0000-0000-000000000000}"/>
          </ac:spMkLst>
        </pc:spChg>
        <pc:spChg chg="mod">
          <ac:chgData name="Nicolas Benech" userId="0051dd42c30e75a5" providerId="LiveId" clId="{F6112180-809E-4856-A739-F31EE96952AE}" dt="2021-03-24T10:46:49.468" v="154" actId="20577"/>
          <ac:spMkLst>
            <pc:docMk/>
            <pc:sldMk cId="480854512" sldId="272"/>
            <ac:spMk id="27" creationId="{00000000-0000-0000-0000-000000000000}"/>
          </ac:spMkLst>
        </pc:spChg>
        <pc:spChg chg="mod">
          <ac:chgData name="Nicolas Benech" userId="0051dd42c30e75a5" providerId="LiveId" clId="{F6112180-809E-4856-A739-F31EE96952AE}" dt="2021-03-24T10:41:46.103" v="130" actId="20577"/>
          <ac:spMkLst>
            <pc:docMk/>
            <pc:sldMk cId="480854512" sldId="272"/>
            <ac:spMk id="42" creationId="{00000000-0000-0000-0000-000000000000}"/>
          </ac:spMkLst>
        </pc:spChg>
        <pc:cxnChg chg="del mod">
          <ac:chgData name="Nicolas Benech" userId="0051dd42c30e75a5" providerId="LiveId" clId="{F6112180-809E-4856-A739-F31EE96952AE}" dt="2021-03-24T10:36:02.911" v="111" actId="478"/>
          <ac:cxnSpMkLst>
            <pc:docMk/>
            <pc:sldMk cId="480854512" sldId="272"/>
            <ac:cxnSpMk id="20" creationId="{00000000-0000-0000-0000-000000000000}"/>
          </ac:cxnSpMkLst>
        </pc:cxnChg>
        <pc:cxnChg chg="del">
          <ac:chgData name="Nicolas Benech" userId="0051dd42c30e75a5" providerId="LiveId" clId="{F6112180-809E-4856-A739-F31EE96952AE}" dt="2021-03-24T10:35:59.689" v="110" actId="478"/>
          <ac:cxnSpMkLst>
            <pc:docMk/>
            <pc:sldMk cId="480854512" sldId="272"/>
            <ac:cxnSpMk id="21" creationId="{00000000-0000-0000-0000-000000000000}"/>
          </ac:cxnSpMkLst>
        </pc:cxnChg>
        <pc:cxnChg chg="del">
          <ac:chgData name="Nicolas Benech" userId="0051dd42c30e75a5" providerId="LiveId" clId="{F6112180-809E-4856-A739-F31EE96952AE}" dt="2021-03-24T10:36:06.492" v="112" actId="478"/>
          <ac:cxnSpMkLst>
            <pc:docMk/>
            <pc:sldMk cId="480854512" sldId="272"/>
            <ac:cxnSpMk id="22" creationId="{00000000-0000-0000-0000-000000000000}"/>
          </ac:cxnSpMkLst>
        </pc:cxnChg>
      </pc:sldChg>
      <pc:sldChg chg="modSp">
        <pc:chgData name="Nicolas Benech" userId="0051dd42c30e75a5" providerId="LiveId" clId="{F6112180-809E-4856-A739-F31EE96952AE}" dt="2021-03-24T10:42:23.954" v="135" actId="20577"/>
        <pc:sldMkLst>
          <pc:docMk/>
          <pc:sldMk cId="545674481" sldId="273"/>
        </pc:sldMkLst>
        <pc:spChg chg="mod">
          <ac:chgData name="Nicolas Benech" userId="0051dd42c30e75a5" providerId="LiveId" clId="{F6112180-809E-4856-A739-F31EE96952AE}" dt="2021-03-24T10:42:12.966" v="131" actId="20577"/>
          <ac:spMkLst>
            <pc:docMk/>
            <pc:sldMk cId="545674481" sldId="273"/>
            <ac:spMk id="5" creationId="{00000000-0000-0000-0000-000000000000}"/>
          </ac:spMkLst>
        </pc:spChg>
        <pc:spChg chg="mod">
          <ac:chgData name="Nicolas Benech" userId="0051dd42c30e75a5" providerId="LiveId" clId="{F6112180-809E-4856-A739-F31EE96952AE}" dt="2021-03-24T10:42:16.741" v="132" actId="20577"/>
          <ac:spMkLst>
            <pc:docMk/>
            <pc:sldMk cId="545674481" sldId="273"/>
            <ac:spMk id="7" creationId="{00000000-0000-0000-0000-000000000000}"/>
          </ac:spMkLst>
        </pc:spChg>
        <pc:spChg chg="mod">
          <ac:chgData name="Nicolas Benech" userId="0051dd42c30e75a5" providerId="LiveId" clId="{F6112180-809E-4856-A739-F31EE96952AE}" dt="2021-03-24T10:42:20.312" v="133" actId="20577"/>
          <ac:spMkLst>
            <pc:docMk/>
            <pc:sldMk cId="545674481" sldId="273"/>
            <ac:spMk id="8" creationId="{00000000-0000-0000-0000-000000000000}"/>
          </ac:spMkLst>
        </pc:spChg>
        <pc:spChg chg="mod">
          <ac:chgData name="Nicolas Benech" userId="0051dd42c30e75a5" providerId="LiveId" clId="{F6112180-809E-4856-A739-F31EE96952AE}" dt="2021-03-24T10:42:23.954" v="135" actId="20577"/>
          <ac:spMkLst>
            <pc:docMk/>
            <pc:sldMk cId="545674481" sldId="273"/>
            <ac:spMk id="10" creationId="{00000000-0000-0000-0000-000000000000}"/>
          </ac:spMkLst>
        </pc:spChg>
      </pc:sldChg>
      <pc:sldChg chg="delSp modSp mod delAnim">
        <pc:chgData name="Nicolas Benech" userId="0051dd42c30e75a5" providerId="LiveId" clId="{F6112180-809E-4856-A739-F31EE96952AE}" dt="2021-03-24T10:49:43.651" v="158" actId="20577"/>
        <pc:sldMkLst>
          <pc:docMk/>
          <pc:sldMk cId="3651482694" sldId="274"/>
        </pc:sldMkLst>
        <pc:spChg chg="mod">
          <ac:chgData name="Nicolas Benech" userId="0051dd42c30e75a5" providerId="LiveId" clId="{F6112180-809E-4856-A739-F31EE96952AE}" dt="2021-03-24T10:49:43.651" v="158" actId="20577"/>
          <ac:spMkLst>
            <pc:docMk/>
            <pc:sldMk cId="3651482694" sldId="274"/>
            <ac:spMk id="5" creationId="{00000000-0000-0000-0000-000000000000}"/>
          </ac:spMkLst>
        </pc:spChg>
        <pc:spChg chg="del">
          <ac:chgData name="Nicolas Benech" userId="0051dd42c30e75a5" providerId="LiveId" clId="{F6112180-809E-4856-A739-F31EE96952AE}" dt="2021-03-24T10:49:20.098" v="155" actId="478"/>
          <ac:spMkLst>
            <pc:docMk/>
            <pc:sldMk cId="3651482694" sldId="274"/>
            <ac:spMk id="7" creationId="{00000000-0000-0000-0000-000000000000}"/>
          </ac:spMkLst>
        </pc:spChg>
        <pc:spChg chg="del">
          <ac:chgData name="Nicolas Benech" userId="0051dd42c30e75a5" providerId="LiveId" clId="{F6112180-809E-4856-A739-F31EE96952AE}" dt="2021-03-24T10:49:22.355" v="156" actId="478"/>
          <ac:spMkLst>
            <pc:docMk/>
            <pc:sldMk cId="3651482694" sldId="274"/>
            <ac:spMk id="22" creationId="{00000000-0000-0000-0000-000000000000}"/>
          </ac:spMkLst>
        </pc:spChg>
        <pc:grpChg chg="del">
          <ac:chgData name="Nicolas Benech" userId="0051dd42c30e75a5" providerId="LiveId" clId="{F6112180-809E-4856-A739-F31EE96952AE}" dt="2021-03-24T10:49:20.098" v="155" actId="478"/>
          <ac:grpSpMkLst>
            <pc:docMk/>
            <pc:sldMk cId="3651482694" sldId="274"/>
            <ac:grpSpMk id="23" creationId="{00000000-0000-0000-0000-000000000000}"/>
          </ac:grpSpMkLst>
        </pc:grpChg>
        <pc:grpChg chg="del">
          <ac:chgData name="Nicolas Benech" userId="0051dd42c30e75a5" providerId="LiveId" clId="{F6112180-809E-4856-A739-F31EE96952AE}" dt="2021-03-24T10:49:23.773" v="157" actId="478"/>
          <ac:grpSpMkLst>
            <pc:docMk/>
            <pc:sldMk cId="3651482694" sldId="274"/>
            <ac:grpSpMk id="27" creationId="{00000000-0000-0000-0000-000000000000}"/>
          </ac:grpSpMkLst>
        </pc:grpChg>
      </pc:sldChg>
    </pc:docChg>
  </pc:docChgLst>
  <pc:docChgLst>
    <pc:chgData name="Nicolas Benech" userId="0051dd42c30e75a5" providerId="LiveId" clId="{C09754F5-04BA-4B62-A308-65DA9993888F}"/>
    <pc:docChg chg="undo custSel modSld">
      <pc:chgData name="Nicolas Benech" userId="0051dd42c30e75a5" providerId="LiveId" clId="{C09754F5-04BA-4B62-A308-65DA9993888F}" dt="2023-03-21T14:41:17.750" v="102" actId="1076"/>
      <pc:docMkLst>
        <pc:docMk/>
      </pc:docMkLst>
      <pc:sldChg chg="modSp">
        <pc:chgData name="Nicolas Benech" userId="0051dd42c30e75a5" providerId="LiveId" clId="{C09754F5-04BA-4B62-A308-65DA9993888F}" dt="2023-03-20T14:07:06.357" v="3" actId="20577"/>
        <pc:sldMkLst>
          <pc:docMk/>
          <pc:sldMk cId="1739660006" sldId="257"/>
        </pc:sldMkLst>
        <pc:spChg chg="mod">
          <ac:chgData name="Nicolas Benech" userId="0051dd42c30e75a5" providerId="LiveId" clId="{C09754F5-04BA-4B62-A308-65DA9993888F}" dt="2023-03-20T14:07:06.357" v="3" actId="20577"/>
          <ac:spMkLst>
            <pc:docMk/>
            <pc:sldMk cId="1739660006" sldId="257"/>
            <ac:spMk id="5" creationId="{00000000-0000-0000-0000-000000000000}"/>
          </ac:spMkLst>
        </pc:spChg>
      </pc:sldChg>
      <pc:sldChg chg="modSp mod">
        <pc:chgData name="Nicolas Benech" userId="0051dd42c30e75a5" providerId="LiveId" clId="{C09754F5-04BA-4B62-A308-65DA9993888F}" dt="2023-03-20T14:08:09.592" v="5" actId="1076"/>
        <pc:sldMkLst>
          <pc:docMk/>
          <pc:sldMk cId="304547645" sldId="258"/>
        </pc:sldMkLst>
        <pc:picChg chg="mod">
          <ac:chgData name="Nicolas Benech" userId="0051dd42c30e75a5" providerId="LiveId" clId="{C09754F5-04BA-4B62-A308-65DA9993888F}" dt="2023-03-20T14:08:09.592" v="5" actId="1076"/>
          <ac:picMkLst>
            <pc:docMk/>
            <pc:sldMk cId="304547645" sldId="258"/>
            <ac:picMk id="2" creationId="{00000000-0000-0000-0000-000000000000}"/>
          </ac:picMkLst>
        </pc:picChg>
      </pc:sldChg>
      <pc:sldChg chg="modSp">
        <pc:chgData name="Nicolas Benech" userId="0051dd42c30e75a5" providerId="LiveId" clId="{C09754F5-04BA-4B62-A308-65DA9993888F}" dt="2023-03-20T14:18:42.126" v="21" actId="20577"/>
        <pc:sldMkLst>
          <pc:docMk/>
          <pc:sldMk cId="4282194019" sldId="264"/>
        </pc:sldMkLst>
        <pc:spChg chg="mod">
          <ac:chgData name="Nicolas Benech" userId="0051dd42c30e75a5" providerId="LiveId" clId="{C09754F5-04BA-4B62-A308-65DA9993888F}" dt="2023-03-20T14:18:42.126" v="21" actId="20577"/>
          <ac:spMkLst>
            <pc:docMk/>
            <pc:sldMk cId="4282194019" sldId="264"/>
            <ac:spMk id="4" creationId="{00000000-0000-0000-0000-000000000000}"/>
          </ac:spMkLst>
        </pc:spChg>
      </pc:sldChg>
      <pc:sldChg chg="modSp mod">
        <pc:chgData name="Nicolas Benech" userId="0051dd42c30e75a5" providerId="LiveId" clId="{C09754F5-04BA-4B62-A308-65DA9993888F}" dt="2023-03-21T14:41:17.750" v="102" actId="1076"/>
        <pc:sldMkLst>
          <pc:docMk/>
          <pc:sldMk cId="545674481" sldId="273"/>
        </pc:sldMkLst>
        <pc:spChg chg="mod">
          <ac:chgData name="Nicolas Benech" userId="0051dd42c30e75a5" providerId="LiveId" clId="{C09754F5-04BA-4B62-A308-65DA9993888F}" dt="2023-03-21T14:37:22.270" v="49" actId="20577"/>
          <ac:spMkLst>
            <pc:docMk/>
            <pc:sldMk cId="545674481" sldId="273"/>
            <ac:spMk id="7" creationId="{00000000-0000-0000-0000-000000000000}"/>
          </ac:spMkLst>
        </pc:spChg>
        <pc:spChg chg="mod">
          <ac:chgData name="Nicolas Benech" userId="0051dd42c30e75a5" providerId="LiveId" clId="{C09754F5-04BA-4B62-A308-65DA9993888F}" dt="2023-03-21T14:41:17.750" v="102" actId="1076"/>
          <ac:spMkLst>
            <pc:docMk/>
            <pc:sldMk cId="545674481" sldId="273"/>
            <ac:spMk id="8" creationId="{00000000-0000-0000-0000-000000000000}"/>
          </ac:spMkLst>
        </pc:spChg>
        <pc:spChg chg="mod">
          <ac:chgData name="Nicolas Benech" userId="0051dd42c30e75a5" providerId="LiveId" clId="{C09754F5-04BA-4B62-A308-65DA9993888F}" dt="2023-03-21T14:38:53.949" v="88" actId="20577"/>
          <ac:spMkLst>
            <pc:docMk/>
            <pc:sldMk cId="545674481" sldId="273"/>
            <ac:spMk id="10" creationId="{00000000-0000-0000-0000-000000000000}"/>
          </ac:spMkLst>
        </pc:spChg>
      </pc:sldChg>
      <pc:sldChg chg="modSp">
        <pc:chgData name="Nicolas Benech" userId="0051dd42c30e75a5" providerId="LiveId" clId="{C09754F5-04BA-4B62-A308-65DA9993888F}" dt="2023-03-21T14:39:38.325" v="101" actId="20577"/>
        <pc:sldMkLst>
          <pc:docMk/>
          <pc:sldMk cId="3651482694" sldId="274"/>
        </pc:sldMkLst>
        <pc:spChg chg="mod">
          <ac:chgData name="Nicolas Benech" userId="0051dd42c30e75a5" providerId="LiveId" clId="{C09754F5-04BA-4B62-A308-65DA9993888F}" dt="2023-03-21T14:39:38.325" v="101" actId="20577"/>
          <ac:spMkLst>
            <pc:docMk/>
            <pc:sldMk cId="3651482694" sldId="274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21/3/2023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9295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21/3/2023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822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21/3/2023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0350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21/3/2023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171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21/3/2023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8573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21/3/2023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3003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21/3/2023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5083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21/3/2023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7708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21/3/2023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9659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21/3/2023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3856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21/3/2023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1690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F8E0-7D6D-401A-AA69-EDD9ED2D7E39}" type="datetimeFigureOut">
              <a:rPr lang="es-UY" smtClean="0"/>
              <a:t>21/3/2023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7854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7.png"/><Relationship Id="rId7" Type="http://schemas.openxmlformats.org/officeDocument/2006/relationships/image" Target="../media/image34.png"/><Relationship Id="rId12" Type="http://schemas.openxmlformats.org/officeDocument/2006/relationships/image" Target="../media/image5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58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4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5.png"/><Relationship Id="rId5" Type="http://schemas.openxmlformats.org/officeDocument/2006/relationships/image" Target="../media/image4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8.png"/><Relationship Id="rId4" Type="http://schemas.openxmlformats.org/officeDocument/2006/relationships/image" Target="../media/image81.pn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5.png"/><Relationship Id="rId4" Type="http://schemas.openxmlformats.org/officeDocument/2006/relationships/image" Target="../media/image5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10.png"/><Relationship Id="rId7" Type="http://schemas.openxmlformats.org/officeDocument/2006/relationships/image" Target="../media/image290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11" Type="http://schemas.openxmlformats.org/officeDocument/2006/relationships/image" Target="../media/image7.png"/><Relationship Id="rId5" Type="http://schemas.openxmlformats.org/officeDocument/2006/relationships/image" Target="../media/image270.png"/><Relationship Id="rId10" Type="http://schemas.openxmlformats.org/officeDocument/2006/relationships/image" Target="../media/image6.png"/><Relationship Id="rId9" Type="http://schemas.openxmlformats.org/officeDocument/2006/relationships/image" Target="../media/image5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.tif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10" Type="http://schemas.openxmlformats.org/officeDocument/2006/relationships/image" Target="../media/image141.png"/><Relationship Id="rId4" Type="http://schemas.openxmlformats.org/officeDocument/2006/relationships/image" Target="../media/image120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71.png"/><Relationship Id="rId7" Type="http://schemas.openxmlformats.org/officeDocument/2006/relationships/image" Target="../media/image51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7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2.png"/><Relationship Id="rId10" Type="http://schemas.openxmlformats.org/officeDocument/2006/relationships/image" Target="../media/image66.png"/><Relationship Id="rId4" Type="http://schemas.openxmlformats.org/officeDocument/2006/relationships/image" Target="../media/image59.png"/><Relationship Id="rId9" Type="http://schemas.openxmlformats.org/officeDocument/2006/relationships/image" Target="../media/image15.png"/><Relationship Id="rId1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5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953657" y="406399"/>
                <a:ext cx="1780552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657" y="406399"/>
                <a:ext cx="1780552" cy="5558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/>
          <p:cNvSpPr txBox="1"/>
          <p:nvPr/>
        </p:nvSpPr>
        <p:spPr>
          <a:xfrm>
            <a:off x="537028" y="499662"/>
            <a:ext cx="198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Ecuación de ondas: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38629" y="166914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Solución: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836057" y="1715309"/>
                <a:ext cx="3177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57" y="1715309"/>
                <a:ext cx="317734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344" t="-2174" r="-2303" b="-3260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976397" y="2082017"/>
            <a:ext cx="2691776" cy="1295622"/>
            <a:chOff x="976397" y="2082017"/>
            <a:chExt cx="2691776" cy="1295622"/>
          </a:xfrm>
        </p:grpSpPr>
        <p:cxnSp>
          <p:nvCxnSpPr>
            <p:cNvPr id="9" name="Conector recto de flecha 8"/>
            <p:cNvCxnSpPr/>
            <p:nvPr/>
          </p:nvCxnSpPr>
          <p:spPr>
            <a:xfrm flipH="1">
              <a:off x="2322285" y="2082017"/>
              <a:ext cx="812800" cy="559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/>
            <p:cNvSpPr txBox="1"/>
            <p:nvPr/>
          </p:nvSpPr>
          <p:spPr>
            <a:xfrm>
              <a:off x="976397" y="2731308"/>
              <a:ext cx="2691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 dirty="0"/>
                <a:t>Onda que se propaga hacia la derecha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075197" y="2082017"/>
            <a:ext cx="2691776" cy="1309674"/>
            <a:chOff x="4075197" y="2082017"/>
            <a:chExt cx="2691776" cy="1309674"/>
          </a:xfrm>
        </p:grpSpPr>
        <p:cxnSp>
          <p:nvCxnSpPr>
            <p:cNvPr id="11" name="Conector recto de flecha 10"/>
            <p:cNvCxnSpPr/>
            <p:nvPr/>
          </p:nvCxnSpPr>
          <p:spPr>
            <a:xfrm>
              <a:off x="4484914" y="2082017"/>
              <a:ext cx="528488" cy="574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4075197" y="2745360"/>
              <a:ext cx="2691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 dirty="0"/>
                <a:t>Onda que se propaga hacia la izquierda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516914" y="684328"/>
            <a:ext cx="4261359" cy="1440164"/>
            <a:chOff x="6516914" y="684328"/>
            <a:chExt cx="4261359" cy="1440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6516914" y="684328"/>
                  <a:ext cx="42613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s-UY" dirty="0"/>
                    <a:t>es la velocidad de propagación de la onda</a:t>
                  </a:r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914" y="684328"/>
                  <a:ext cx="426135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8197" r="-429" b="-2459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7573388" y="1306126"/>
                  <a:ext cx="2148409" cy="8183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</m:d>
                              </m:num>
                              <m:den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388" y="1306126"/>
                  <a:ext cx="2148409" cy="8183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74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2342773" y="4163147"/>
                <a:ext cx="6800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¿Cómo son las formas funcionales de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s-UY" dirty="0"/>
                  <a:t> y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s-UY" dirty="0"/>
                  <a:t> en una situación concreta?</a:t>
                </a:r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773" y="4163147"/>
                <a:ext cx="680077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717" t="-9836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5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748881" y="431288"/>
                <a:ext cx="5404556" cy="1775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UY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81" y="431288"/>
                <a:ext cx="5404556" cy="1775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o 17"/>
          <p:cNvGrpSpPr/>
          <p:nvPr/>
        </p:nvGrpSpPr>
        <p:grpSpPr>
          <a:xfrm>
            <a:off x="8108716" y="431288"/>
            <a:ext cx="4083284" cy="2581659"/>
            <a:chOff x="8108716" y="431288"/>
            <a:chExt cx="4083284" cy="2581659"/>
          </a:xfrm>
        </p:grpSpPr>
        <p:grpSp>
          <p:nvGrpSpPr>
            <p:cNvPr id="5" name="Grupo 4"/>
            <p:cNvGrpSpPr/>
            <p:nvPr/>
          </p:nvGrpSpPr>
          <p:grpSpPr>
            <a:xfrm>
              <a:off x="8108716" y="431288"/>
              <a:ext cx="3002137" cy="2581659"/>
              <a:chOff x="7789402" y="4151567"/>
              <a:chExt cx="3002137" cy="2581659"/>
            </a:xfrm>
          </p:grpSpPr>
          <p:grpSp>
            <p:nvGrpSpPr>
              <p:cNvPr id="6" name="Grupo 5"/>
              <p:cNvGrpSpPr>
                <a:grpSpLocks noChangeAspect="1"/>
              </p:cNvGrpSpPr>
              <p:nvPr/>
            </p:nvGrpSpPr>
            <p:grpSpPr>
              <a:xfrm>
                <a:off x="7789402" y="4151567"/>
                <a:ext cx="3002137" cy="2581659"/>
                <a:chOff x="7208830" y="2759598"/>
                <a:chExt cx="4095116" cy="3521556"/>
              </a:xfrm>
            </p:grpSpPr>
            <p:grpSp>
              <p:nvGrpSpPr>
                <p:cNvPr id="11" name="Grupo 10"/>
                <p:cNvGrpSpPr/>
                <p:nvPr/>
              </p:nvGrpSpPr>
              <p:grpSpPr>
                <a:xfrm>
                  <a:off x="7208830" y="2759598"/>
                  <a:ext cx="4095116" cy="3521556"/>
                  <a:chOff x="822544" y="921043"/>
                  <a:chExt cx="4095116" cy="3521556"/>
                </a:xfrm>
              </p:grpSpPr>
              <p:cxnSp>
                <p:nvCxnSpPr>
                  <p:cNvPr id="13" name="Conector recto de flecha 12"/>
                  <p:cNvCxnSpPr/>
                  <p:nvPr/>
                </p:nvCxnSpPr>
                <p:spPr>
                  <a:xfrm>
                    <a:off x="972457" y="3860800"/>
                    <a:ext cx="3701143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onector recto de flecha 13"/>
                  <p:cNvCxnSpPr/>
                  <p:nvPr/>
                </p:nvCxnSpPr>
                <p:spPr>
                  <a:xfrm flipV="1">
                    <a:off x="1124857" y="1059543"/>
                    <a:ext cx="7257" cy="2953657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CuadroTexto 14"/>
                      <p:cNvSpPr txBox="1"/>
                      <p:nvPr/>
                    </p:nvSpPr>
                    <p:spPr>
                      <a:xfrm>
                        <a:off x="822544" y="921043"/>
                        <a:ext cx="14991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m:oMathPara>
                        </a14:m>
                        <a:endParaRPr lang="es-UY" dirty="0"/>
                      </a:p>
                    </p:txBody>
                  </p:sp>
                </mc:Choice>
                <mc:Fallback xmlns="">
                  <p:sp>
                    <p:nvSpPr>
                      <p:cNvPr id="9" name="CuadroTexto 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2544" y="921043"/>
                        <a:ext cx="149913" cy="276999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 l="-36000" r="-24000" b="-434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UY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CuadroTexto 15"/>
                      <p:cNvSpPr txBox="1"/>
                      <p:nvPr/>
                    </p:nvSpPr>
                    <p:spPr>
                      <a:xfrm>
                        <a:off x="4734340" y="4165600"/>
                        <a:ext cx="1833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s-UY" dirty="0"/>
                      </a:p>
                    </p:txBody>
                  </p:sp>
                </mc:Choice>
                <mc:Fallback xmlns="">
                  <p:sp>
                    <p:nvSpPr>
                      <p:cNvPr id="10" name="CuadroTexto 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34340" y="4165600"/>
                        <a:ext cx="183320" cy="276999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 l="-20000" r="-1333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UY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2" name="Triángulo isósceles 11"/>
                <p:cNvSpPr/>
                <p:nvPr/>
              </p:nvSpPr>
              <p:spPr>
                <a:xfrm>
                  <a:off x="8519505" y="4027742"/>
                  <a:ext cx="1558952" cy="163573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sp>
            <p:nvSpPr>
              <p:cNvPr id="7" name="CuadroTexto 6"/>
              <p:cNvSpPr txBox="1"/>
              <p:nvPr/>
            </p:nvSpPr>
            <p:spPr>
              <a:xfrm>
                <a:off x="9150816" y="5680826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i="1" dirty="0"/>
                  <a:t>D</a:t>
                </a:r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>
                <a:off x="8591402" y="6280406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i="1" dirty="0"/>
                  <a:t>A</a:t>
                </a:r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9764377" y="6283525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i="1" dirty="0"/>
                  <a:t>B</a:t>
                </a: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9185266" y="4764527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i="1" dirty="0"/>
                  <a:t>Q</a:t>
                </a:r>
              </a:p>
            </p:txBody>
          </p:sp>
        </p:grpSp>
        <p:sp>
          <p:nvSpPr>
            <p:cNvPr id="17" name="CuadroTexto 16"/>
            <p:cNvSpPr txBox="1"/>
            <p:nvPr/>
          </p:nvSpPr>
          <p:spPr>
            <a:xfrm>
              <a:off x="10083691" y="671098"/>
              <a:ext cx="2108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 i="1" dirty="0"/>
                <a:t>D</a:t>
              </a:r>
              <a:r>
                <a:rPr lang="es-UY" dirty="0"/>
                <a:t> = dominio de determinación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638629" y="2560127"/>
                <a:ext cx="2013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En </a:t>
                </a:r>
                <a:r>
                  <a:rPr lang="es-UY" i="1" dirty="0"/>
                  <a:t>BQ</a:t>
                </a:r>
                <a:r>
                  <a:rPr lang="es-UY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UY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9" y="2560127"/>
                <a:ext cx="201394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727" t="-116393" b="-17541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638629" y="2971651"/>
                <a:ext cx="1847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En </a:t>
                </a:r>
                <a:r>
                  <a:rPr lang="es-UY" i="1" dirty="0"/>
                  <a:t>QA</a:t>
                </a:r>
                <a:r>
                  <a:rPr lang="es-UY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UY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9" y="2971651"/>
                <a:ext cx="184723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970" t="-116393" b="-17541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/>
              <p:cNvSpPr txBox="1"/>
              <p:nvPr/>
            </p:nvSpPr>
            <p:spPr>
              <a:xfrm>
                <a:off x="638629" y="3383175"/>
                <a:ext cx="1833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En A</a:t>
                </a:r>
                <a:r>
                  <a:rPr lang="es-UY" i="1" dirty="0"/>
                  <a:t>B</a:t>
                </a:r>
                <a:r>
                  <a:rPr lang="es-UY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UY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den>
                    </m:f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9" y="3383175"/>
                <a:ext cx="183351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990" t="-116393" b="-17541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638629" y="4259942"/>
                <a:ext cx="10365786" cy="887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/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𝑛h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𝑛h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d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/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𝑛h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𝑛h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d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𝑑𝑥𝑑𝑡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9" y="4259942"/>
                <a:ext cx="10365786" cy="8876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o 31"/>
          <p:cNvGrpSpPr/>
          <p:nvPr/>
        </p:nvGrpSpPr>
        <p:grpSpPr>
          <a:xfrm>
            <a:off x="3146903" y="1872903"/>
            <a:ext cx="2773388" cy="1194583"/>
            <a:chOff x="3146903" y="1872903"/>
            <a:chExt cx="2773388" cy="1194583"/>
          </a:xfrm>
        </p:grpSpPr>
        <p:grpSp>
          <p:nvGrpSpPr>
            <p:cNvPr id="30" name="Grupo 29"/>
            <p:cNvGrpSpPr/>
            <p:nvPr/>
          </p:nvGrpSpPr>
          <p:grpSpPr>
            <a:xfrm>
              <a:off x="3883109" y="1872903"/>
              <a:ext cx="906605" cy="825251"/>
              <a:chOff x="3883109" y="1872903"/>
              <a:chExt cx="906605" cy="825251"/>
            </a:xfrm>
          </p:grpSpPr>
          <p:sp>
            <p:nvSpPr>
              <p:cNvPr id="28" name="Cerrar llave 27"/>
              <p:cNvSpPr/>
              <p:nvPr/>
            </p:nvSpPr>
            <p:spPr>
              <a:xfrm rot="5400000">
                <a:off x="4169604" y="1586408"/>
                <a:ext cx="333615" cy="906605"/>
              </a:xfrm>
              <a:prstGeom prst="rightBrac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CuadroTexto 28"/>
                  <p:cNvSpPr txBox="1"/>
                  <p:nvPr/>
                </p:nvSpPr>
                <p:spPr>
                  <a:xfrm>
                    <a:off x="4115213" y="2421155"/>
                    <a:ext cx="41838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9" name="CuadroTexto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5213" y="2421155"/>
                    <a:ext cx="418384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4348" r="-13043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CuadroTexto 30"/>
            <p:cNvSpPr txBox="1"/>
            <p:nvPr/>
          </p:nvSpPr>
          <p:spPr>
            <a:xfrm>
              <a:off x="3146903" y="2698154"/>
              <a:ext cx="2773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Por las condiciones iniciales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4350924" y="4873052"/>
            <a:ext cx="2006332" cy="883307"/>
            <a:chOff x="4350924" y="5003678"/>
            <a:chExt cx="2006332" cy="883307"/>
          </a:xfrm>
        </p:grpSpPr>
        <p:sp>
          <p:nvSpPr>
            <p:cNvPr id="36" name="Cerrar llave 35"/>
            <p:cNvSpPr/>
            <p:nvPr/>
          </p:nvSpPr>
          <p:spPr>
            <a:xfrm rot="5400000">
              <a:off x="5165422" y="4189180"/>
              <a:ext cx="377336" cy="2006332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uadroTexto 36"/>
                <p:cNvSpPr txBox="1"/>
                <p:nvPr/>
              </p:nvSpPr>
              <p:spPr>
                <a:xfrm>
                  <a:off x="4960397" y="5609986"/>
                  <a:ext cx="7804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𝑛h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7" name="CuadroTex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0397" y="5609986"/>
                  <a:ext cx="780406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125" r="-2344" b="-2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upo 38"/>
          <p:cNvGrpSpPr/>
          <p:nvPr/>
        </p:nvGrpSpPr>
        <p:grpSpPr>
          <a:xfrm>
            <a:off x="7076522" y="4901332"/>
            <a:ext cx="2006332" cy="883307"/>
            <a:chOff x="4350924" y="5003678"/>
            <a:chExt cx="2006332" cy="883307"/>
          </a:xfrm>
        </p:grpSpPr>
        <p:sp>
          <p:nvSpPr>
            <p:cNvPr id="40" name="Cerrar llave 39"/>
            <p:cNvSpPr/>
            <p:nvPr/>
          </p:nvSpPr>
          <p:spPr>
            <a:xfrm rot="5400000">
              <a:off x="5165422" y="4189180"/>
              <a:ext cx="377336" cy="2006332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uadroTexto 40"/>
                <p:cNvSpPr txBox="1"/>
                <p:nvPr/>
              </p:nvSpPr>
              <p:spPr>
                <a:xfrm>
                  <a:off x="4960397" y="5609986"/>
                  <a:ext cx="7804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𝑛h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1" name="Cuadro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0397" y="5609986"/>
                  <a:ext cx="780406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125" r="-2344" b="-2391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/>
              <p:cNvSpPr txBox="1"/>
              <p:nvPr/>
            </p:nvSpPr>
            <p:spPr>
              <a:xfrm>
                <a:off x="638629" y="5941333"/>
                <a:ext cx="6223370" cy="645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)]=</m:t>
                      </m:r>
                      <m:nary>
                        <m:naryPr>
                          <m:chr m:val="∬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𝑑𝑥𝑑𝑡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2" name="Cuadro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9" y="5941333"/>
                <a:ext cx="6223370" cy="6455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8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24972" y="362856"/>
                <a:ext cx="4824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UY" b="0" dirty="0"/>
                  <a:t>Por las condiciones iniciales: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𝑛h</m:t>
                        </m:r>
                      </m:sub>
                    </m:sSub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𝑛h</m:t>
                        </m:r>
                      </m:sub>
                    </m:sSub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72" y="362856"/>
                <a:ext cx="4824719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034" t="-28889" r="-759" b="-5111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5464629" y="178574"/>
                <a:ext cx="3245056" cy="645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hr m:val="∬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𝑑𝑥𝑑𝑡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29" y="178574"/>
                <a:ext cx="3245056" cy="645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24972" y="1161143"/>
                <a:ext cx="1219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72" y="1161143"/>
                <a:ext cx="121924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000" t="-2174" r="-6500" b="-3260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1558033" y="867677"/>
                <a:ext cx="4658070" cy="882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𝑑𝑥𝑑𝑡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033" y="867677"/>
                <a:ext cx="4658070" cy="8825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/>
              <p:cNvSpPr txBox="1"/>
              <p:nvPr/>
            </p:nvSpPr>
            <p:spPr>
              <a:xfrm>
                <a:off x="2671027" y="2452768"/>
                <a:ext cx="4757328" cy="1278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′,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UY" dirty="0"/>
              </a:p>
              <a:p>
                <a:endParaRPr lang="es-UY" dirty="0"/>
              </a:p>
            </p:txBody>
          </p:sp>
        </mc:Choice>
        <mc:Fallback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027" y="2452768"/>
                <a:ext cx="4757328" cy="1278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/>
          <p:cNvSpPr/>
          <p:nvPr/>
        </p:nvSpPr>
        <p:spPr>
          <a:xfrm>
            <a:off x="348952" y="2757859"/>
            <a:ext cx="241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dirty="0"/>
              <a:t>El punto Q es arbitrario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/>
              <p:cNvSpPr txBox="1"/>
              <p:nvPr/>
            </p:nvSpPr>
            <p:spPr>
              <a:xfrm>
                <a:off x="224972" y="4253435"/>
                <a:ext cx="10248768" cy="1287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′,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UY" dirty="0"/>
              </a:p>
              <a:p>
                <a:endParaRPr lang="es-UY" dirty="0"/>
              </a:p>
            </p:txBody>
          </p:sp>
        </mc:Choice>
        <mc:Fallback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72" y="4253435"/>
                <a:ext cx="10248768" cy="12872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6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06400" y="333829"/>
                <a:ext cx="5045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En muchas situaciones de interés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333829"/>
                <a:ext cx="5045292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088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/>
              <p:cNvSpPr txBox="1"/>
              <p:nvPr/>
            </p:nvSpPr>
            <p:spPr>
              <a:xfrm>
                <a:off x="-113646" y="987720"/>
                <a:ext cx="4613827" cy="1287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′,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UY" dirty="0"/>
              </a:p>
              <a:p>
                <a:endParaRPr lang="es-UY" dirty="0"/>
              </a:p>
            </p:txBody>
          </p:sp>
        </mc:Choice>
        <mc:Fallback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3646" y="987720"/>
                <a:ext cx="4613827" cy="1287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5451692" y="1203968"/>
            <a:ext cx="624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La solución depende del comportamiento de la fuente dentro del dominio de determinación</a:t>
            </a:r>
          </a:p>
        </p:txBody>
      </p:sp>
    </p:spTree>
    <p:extLst>
      <p:ext uri="{BB962C8B-B14F-4D97-AF65-F5344CB8AC3E}">
        <p14:creationId xmlns:p14="http://schemas.microsoft.com/office/powerpoint/2010/main" val="36514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5428" y="116117"/>
            <a:ext cx="256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CONDICIONES DE BORDE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88686" y="311277"/>
                <a:ext cx="11785600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Hasta ahora supusimos una cuerda infinita, sin embargo, en una situación real la cuerda es finita y por lo tanto hay que especificar las condiciones en los extremos. Veremos entonces que las condiciones en los extremos ponen restricciones adicionales a la solución de un problema. Hay dos tipos de condiciones: una en la que se especifica el valor del desplazamiento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UY" dirty="0"/>
                  <a:t> en el extremo y se conoce como condición de </a:t>
                </a:r>
                <a:r>
                  <a:rPr lang="es-UY" dirty="0" err="1"/>
                  <a:t>Dirichlet</a:t>
                </a:r>
                <a:r>
                  <a:rPr lang="es-UY" dirty="0"/>
                  <a:t>. La otra en la que se especifica el valor de la fuerza en el extremo y se conoce como condición de Neumann.</a:t>
                </a: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6" y="311277"/>
                <a:ext cx="11785600" cy="2169825"/>
              </a:xfrm>
              <a:prstGeom prst="rect">
                <a:avLst/>
              </a:prstGeom>
              <a:blipFill rotWithShape="0">
                <a:blip r:embed="rId2"/>
                <a:stretch>
                  <a:fillRect l="-466" r="-155" b="-168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188686" y="2555067"/>
            <a:ext cx="546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Los casos más comunes son extremo fijo o extremo libre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04800" y="3352800"/>
            <a:ext cx="138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Extremo fijo: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2329544" y="3408065"/>
                <a:ext cx="1412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544" y="3408065"/>
                <a:ext cx="141231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879" r="-3017" b="-2391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upo 124"/>
          <p:cNvGrpSpPr/>
          <p:nvPr/>
        </p:nvGrpSpPr>
        <p:grpSpPr>
          <a:xfrm>
            <a:off x="6081486" y="2295701"/>
            <a:ext cx="3375335" cy="2068913"/>
            <a:chOff x="6081486" y="2416021"/>
            <a:chExt cx="3375335" cy="2068913"/>
          </a:xfrm>
        </p:grpSpPr>
        <p:grpSp>
          <p:nvGrpSpPr>
            <p:cNvPr id="66" name="Grupo 65"/>
            <p:cNvGrpSpPr/>
            <p:nvPr/>
          </p:nvGrpSpPr>
          <p:grpSpPr>
            <a:xfrm>
              <a:off x="6425963" y="2416021"/>
              <a:ext cx="141526" cy="1734462"/>
              <a:chOff x="2200589" y="3953798"/>
              <a:chExt cx="232880" cy="2542461"/>
            </a:xfrm>
          </p:grpSpPr>
          <p:cxnSp>
            <p:nvCxnSpPr>
              <p:cNvPr id="17" name="Conector recto 16"/>
              <p:cNvCxnSpPr/>
              <p:nvPr/>
            </p:nvCxnSpPr>
            <p:spPr>
              <a:xfrm flipV="1">
                <a:off x="2392600" y="3953798"/>
                <a:ext cx="0" cy="17497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upo 40"/>
              <p:cNvGrpSpPr/>
              <p:nvPr/>
            </p:nvGrpSpPr>
            <p:grpSpPr>
              <a:xfrm>
                <a:off x="2200589" y="3968870"/>
                <a:ext cx="205991" cy="1275144"/>
                <a:chOff x="2200589" y="3968870"/>
                <a:chExt cx="423703" cy="1275144"/>
              </a:xfrm>
            </p:grpSpPr>
            <p:grpSp>
              <p:nvGrpSpPr>
                <p:cNvPr id="29" name="Grupo 28"/>
                <p:cNvGrpSpPr/>
                <p:nvPr/>
              </p:nvGrpSpPr>
              <p:grpSpPr>
                <a:xfrm>
                  <a:off x="2200589" y="3968870"/>
                  <a:ext cx="405282" cy="676924"/>
                  <a:chOff x="2200589" y="3968870"/>
                  <a:chExt cx="405282" cy="676924"/>
                </a:xfrm>
              </p:grpSpPr>
              <p:grpSp>
                <p:nvGrpSpPr>
                  <p:cNvPr id="23" name="Grupo 22"/>
                  <p:cNvGrpSpPr/>
                  <p:nvPr/>
                </p:nvGrpSpPr>
                <p:grpSpPr>
                  <a:xfrm>
                    <a:off x="2200589" y="3968870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19" name="Conector recto 18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Conector recto 19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Conector recto 20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Conector recto 21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" name="Grupo 23"/>
                  <p:cNvGrpSpPr/>
                  <p:nvPr/>
                </p:nvGrpSpPr>
                <p:grpSpPr>
                  <a:xfrm>
                    <a:off x="2219010" y="4265409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25" name="Conector recto 24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Conector recto 25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Conector recto 26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Conector recto 27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Grupo 29"/>
                <p:cNvGrpSpPr/>
                <p:nvPr/>
              </p:nvGrpSpPr>
              <p:grpSpPr>
                <a:xfrm>
                  <a:off x="2219010" y="4567090"/>
                  <a:ext cx="405282" cy="676924"/>
                  <a:chOff x="2200589" y="3968870"/>
                  <a:chExt cx="405282" cy="676924"/>
                </a:xfrm>
              </p:grpSpPr>
              <p:grpSp>
                <p:nvGrpSpPr>
                  <p:cNvPr id="31" name="Grupo 30"/>
                  <p:cNvGrpSpPr/>
                  <p:nvPr/>
                </p:nvGrpSpPr>
                <p:grpSpPr>
                  <a:xfrm>
                    <a:off x="2200589" y="3968870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37" name="Conector recto 36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Conector recto 37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Conector recto 38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Conector recto 39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Grupo 31"/>
                  <p:cNvGrpSpPr/>
                  <p:nvPr/>
                </p:nvGrpSpPr>
                <p:grpSpPr>
                  <a:xfrm>
                    <a:off x="2219010" y="4265409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33" name="Conector recto 32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Conector recto 33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Conector recto 34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Conector recto 35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42" name="Grupo 41"/>
              <p:cNvGrpSpPr/>
              <p:nvPr/>
            </p:nvGrpSpPr>
            <p:grpSpPr>
              <a:xfrm>
                <a:off x="2227478" y="5158596"/>
                <a:ext cx="205991" cy="1275144"/>
                <a:chOff x="2200589" y="3968870"/>
                <a:chExt cx="423703" cy="1275144"/>
              </a:xfrm>
            </p:grpSpPr>
            <p:grpSp>
              <p:nvGrpSpPr>
                <p:cNvPr id="43" name="Grupo 42"/>
                <p:cNvGrpSpPr/>
                <p:nvPr/>
              </p:nvGrpSpPr>
              <p:grpSpPr>
                <a:xfrm>
                  <a:off x="2200589" y="3968870"/>
                  <a:ext cx="405282" cy="676924"/>
                  <a:chOff x="2200589" y="3968870"/>
                  <a:chExt cx="405282" cy="676924"/>
                </a:xfrm>
              </p:grpSpPr>
              <p:grpSp>
                <p:nvGrpSpPr>
                  <p:cNvPr id="55" name="Grupo 54"/>
                  <p:cNvGrpSpPr/>
                  <p:nvPr/>
                </p:nvGrpSpPr>
                <p:grpSpPr>
                  <a:xfrm>
                    <a:off x="2200589" y="3968870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61" name="Conector recto 60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Conector recto 61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Conector recto 62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Conector recto 63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" name="Grupo 55"/>
                  <p:cNvGrpSpPr/>
                  <p:nvPr/>
                </p:nvGrpSpPr>
                <p:grpSpPr>
                  <a:xfrm>
                    <a:off x="2219010" y="4265409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57" name="Conector recto 56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Conector recto 57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Conector recto 58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Conector recto 59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Grupo 43"/>
                <p:cNvGrpSpPr/>
                <p:nvPr/>
              </p:nvGrpSpPr>
              <p:grpSpPr>
                <a:xfrm>
                  <a:off x="2219010" y="4567090"/>
                  <a:ext cx="405282" cy="676924"/>
                  <a:chOff x="2200589" y="3968870"/>
                  <a:chExt cx="405282" cy="676924"/>
                </a:xfrm>
              </p:grpSpPr>
              <p:grpSp>
                <p:nvGrpSpPr>
                  <p:cNvPr id="45" name="Grupo 44"/>
                  <p:cNvGrpSpPr/>
                  <p:nvPr/>
                </p:nvGrpSpPr>
                <p:grpSpPr>
                  <a:xfrm>
                    <a:off x="2200589" y="3968870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51" name="Conector recto 50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Conector recto 51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Conector recto 52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Conector recto 53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Grupo 45"/>
                  <p:cNvGrpSpPr/>
                  <p:nvPr/>
                </p:nvGrpSpPr>
                <p:grpSpPr>
                  <a:xfrm>
                    <a:off x="2219010" y="4265409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47" name="Conector recto 46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Conector recto 47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Conector recto 48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Conector recto 49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65" name="Rectángulo 64"/>
              <p:cNvSpPr/>
              <p:nvPr/>
            </p:nvSpPr>
            <p:spPr>
              <a:xfrm>
                <a:off x="2200589" y="5768538"/>
                <a:ext cx="232880" cy="7277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cxnSp>
          <p:nvCxnSpPr>
            <p:cNvPr id="10" name="Conector recto de flecha 9"/>
            <p:cNvCxnSpPr/>
            <p:nvPr/>
          </p:nvCxnSpPr>
          <p:spPr>
            <a:xfrm>
              <a:off x="6081486" y="4093029"/>
              <a:ext cx="312057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/>
                <p:cNvSpPr txBox="1"/>
                <p:nvPr/>
              </p:nvSpPr>
              <p:spPr>
                <a:xfrm>
                  <a:off x="9018737" y="4093029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Cuadro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8737" y="4093029"/>
                  <a:ext cx="18332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355" r="-967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ector recto 12"/>
            <p:cNvCxnSpPr/>
            <p:nvPr/>
          </p:nvCxnSpPr>
          <p:spPr>
            <a:xfrm flipH="1">
              <a:off x="6574973" y="3968870"/>
              <a:ext cx="0" cy="252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6261027" y="4207935"/>
                  <a:ext cx="6129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1027" y="4207935"/>
                  <a:ext cx="61292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950" r="-8911" b="-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Forma libre 66"/>
            <p:cNvSpPr/>
            <p:nvPr/>
          </p:nvSpPr>
          <p:spPr>
            <a:xfrm>
              <a:off x="6545179" y="2787426"/>
              <a:ext cx="2911642" cy="401161"/>
            </a:xfrm>
            <a:custGeom>
              <a:avLst/>
              <a:gdLst>
                <a:gd name="connsiteX0" fmla="*/ 0 w 2911642"/>
                <a:gd name="connsiteY0" fmla="*/ 232500 h 401161"/>
                <a:gd name="connsiteX1" fmla="*/ 541421 w 2911642"/>
                <a:gd name="connsiteY1" fmla="*/ 3900 h 401161"/>
                <a:gd name="connsiteX2" fmla="*/ 1191126 w 2911642"/>
                <a:gd name="connsiteY2" fmla="*/ 400942 h 401161"/>
                <a:gd name="connsiteX3" fmla="*/ 1828800 w 2911642"/>
                <a:gd name="connsiteY3" fmla="*/ 64058 h 401161"/>
                <a:gd name="connsiteX4" fmla="*/ 2466474 w 2911642"/>
                <a:gd name="connsiteY4" fmla="*/ 340785 h 401161"/>
                <a:gd name="connsiteX5" fmla="*/ 2911642 w 2911642"/>
                <a:gd name="connsiteY5" fmla="*/ 100153 h 40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642" h="401161">
                  <a:moveTo>
                    <a:pt x="0" y="232500"/>
                  </a:moveTo>
                  <a:cubicBezTo>
                    <a:pt x="171450" y="104163"/>
                    <a:pt x="342900" y="-24174"/>
                    <a:pt x="541421" y="3900"/>
                  </a:cubicBezTo>
                  <a:cubicBezTo>
                    <a:pt x="739942" y="31974"/>
                    <a:pt x="976563" y="390916"/>
                    <a:pt x="1191126" y="400942"/>
                  </a:cubicBezTo>
                  <a:cubicBezTo>
                    <a:pt x="1405689" y="410968"/>
                    <a:pt x="1616242" y="74084"/>
                    <a:pt x="1828800" y="64058"/>
                  </a:cubicBezTo>
                  <a:cubicBezTo>
                    <a:pt x="2041358" y="54032"/>
                    <a:pt x="2286000" y="334769"/>
                    <a:pt x="2466474" y="340785"/>
                  </a:cubicBezTo>
                  <a:cubicBezTo>
                    <a:pt x="2646948" y="346801"/>
                    <a:pt x="2911642" y="100153"/>
                    <a:pt x="2911642" y="10015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CuadroTexto 126"/>
              <p:cNvSpPr txBox="1"/>
              <p:nvPr/>
            </p:nvSpPr>
            <p:spPr>
              <a:xfrm>
                <a:off x="435428" y="4920343"/>
                <a:ext cx="8762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7" name="CuadroTexto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" y="4920343"/>
                <a:ext cx="8762527" cy="276999"/>
              </a:xfrm>
              <a:prstGeom prst="rect">
                <a:avLst/>
              </a:prstGeom>
              <a:blipFill rotWithShape="0">
                <a:blip r:embed="rId6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1321151" y="5649129"/>
            <a:ext cx="1025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Un extremo fijo produce ondas con la misma forma que viajan en sentidos opuestos y están desfasadas 180º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435428" y="5704116"/>
            <a:ext cx="682172" cy="212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61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7" grpId="0"/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41257" y="1393371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EXTREMOS FIJOS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863600" y="696685"/>
                <a:ext cx="215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𝑒𝑥𝑡𝑟𝑒𝑚𝑜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696685"/>
                <a:ext cx="215796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260" r="-1695" b="-2391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BordesFijos">
            <a:hlinkClick r:id="" action="ppaction://media"/>
            <a:extLst>
              <a:ext uri="{FF2B5EF4-FFF2-40B4-BE49-F238E27FC236}">
                <a16:creationId xmlns:a16="http://schemas.microsoft.com/office/drawing/2014/main" id="{C8A61198-F8B3-445B-89ED-D895E8CFBF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27488" y="1793875"/>
            <a:ext cx="4137025" cy="32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80572" y="290286"/>
                <a:ext cx="11350172" cy="2869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b="1" dirty="0"/>
                  <a:t>La fuerza sobre un extremo:</a:t>
                </a:r>
                <a:r>
                  <a:rPr lang="es-UY" dirty="0"/>
                  <a:t> La fuerza vertical sobre un punto de la cuerda está dada por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UY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s-UY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. En la aproximación de pequeñas oscilaciones podemos escribir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UY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)≅</m:t>
                        </m:r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s-UY" dirty="0"/>
                  <a:t>. Por lo tanto la fuerza en un extremo está dada por: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. Debemos notar sin embargo que si el extremo es el derecho, cuando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UY" dirty="0"/>
                  <a:t> la fuerza apunta en el sentido negativo del eje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UY" dirty="0"/>
                  <a:t> como se muestra en la figura. Mientras que si </a:t>
                </a:r>
                <a14:m>
                  <m:oMath xmlns:m="http://schemas.openxmlformats.org/officeDocument/2006/math">
                    <m:r>
                      <a:rPr lang="es-UY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UY" dirty="0"/>
                  <a:t> la fuerza apunta en el sentido positivo del eje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UY" dirty="0"/>
                  <a:t>. Por lo tanto la fuerza de tensión en el extremo derecho está dada por </a:t>
                </a:r>
                <a14:m>
                  <m:oMath xmlns:m="http://schemas.openxmlformats.org/officeDocument/2006/math">
                    <m:r>
                      <a:rPr lang="es-UY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s-UY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, mientras que en el extremo izquierdo es </a:t>
                </a:r>
                <a14:m>
                  <m:oMath xmlns:m="http://schemas.openxmlformats.org/officeDocument/2006/math">
                    <m:r>
                      <a:rPr lang="es-AR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s-UY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. </a:t>
                </a: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2" y="290286"/>
                <a:ext cx="11350172" cy="2869312"/>
              </a:xfrm>
              <a:prstGeom prst="rect">
                <a:avLst/>
              </a:prstGeom>
              <a:blipFill>
                <a:blip r:embed="rId2"/>
                <a:stretch>
                  <a:fillRect l="-430" r="-537" b="-212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>
            <a:extLst>
              <a:ext uri="{FF2B5EF4-FFF2-40B4-BE49-F238E27FC236}">
                <a16:creationId xmlns:a16="http://schemas.microsoft.com/office/drawing/2014/main" id="{CF79E738-E866-4AE6-A8A4-F321746B144E}"/>
              </a:ext>
            </a:extLst>
          </p:cNvPr>
          <p:cNvGrpSpPr/>
          <p:nvPr/>
        </p:nvGrpSpPr>
        <p:grpSpPr>
          <a:xfrm>
            <a:off x="451046" y="2928297"/>
            <a:ext cx="6528351" cy="9258390"/>
            <a:chOff x="1446574" y="2432191"/>
            <a:chExt cx="6528351" cy="9258390"/>
          </a:xfrm>
        </p:grpSpPr>
        <p:sp>
          <p:nvSpPr>
            <p:cNvPr id="20" name="Arco 19"/>
            <p:cNvSpPr/>
            <p:nvPr/>
          </p:nvSpPr>
          <p:spPr>
            <a:xfrm rot="2338354">
              <a:off x="1446574" y="2432191"/>
              <a:ext cx="6528351" cy="9258390"/>
            </a:xfrm>
            <a:prstGeom prst="arc">
              <a:avLst>
                <a:gd name="adj1" fmla="val 10528237"/>
                <a:gd name="adj2" fmla="val 13423918"/>
              </a:avLst>
            </a:prstGeom>
            <a:ln w="152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657509FA-E0F1-484B-B99D-AAEBB4942FB0}"/>
                </a:ext>
              </a:extLst>
            </p:cNvPr>
            <p:cNvGrpSpPr/>
            <p:nvPr/>
          </p:nvGrpSpPr>
          <p:grpSpPr>
            <a:xfrm>
              <a:off x="1516145" y="2609268"/>
              <a:ext cx="4810020" cy="1924721"/>
              <a:chOff x="1516145" y="2609268"/>
              <a:chExt cx="4810020" cy="1924721"/>
            </a:xfrm>
          </p:grpSpPr>
          <p:cxnSp>
            <p:nvCxnSpPr>
              <p:cNvPr id="28" name="Conector recto de flecha 27"/>
              <p:cNvCxnSpPr/>
              <p:nvPr/>
            </p:nvCxnSpPr>
            <p:spPr>
              <a:xfrm flipV="1">
                <a:off x="4166165" y="3429000"/>
                <a:ext cx="216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de flecha 30"/>
              <p:cNvCxnSpPr>
                <a:cxnSpLocks/>
              </p:cNvCxnSpPr>
              <p:nvPr/>
            </p:nvCxnSpPr>
            <p:spPr>
              <a:xfrm flipH="1">
                <a:off x="3203121" y="3363042"/>
                <a:ext cx="961047" cy="59236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de flecha 32"/>
              <p:cNvCxnSpPr>
                <a:cxnSpLocks/>
              </p:cNvCxnSpPr>
              <p:nvPr/>
            </p:nvCxnSpPr>
            <p:spPr>
              <a:xfrm>
                <a:off x="4164168" y="3382241"/>
                <a:ext cx="0" cy="63480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uadroTexto 33"/>
                  <p:cNvSpPr txBox="1"/>
                  <p:nvPr/>
                </p:nvSpPr>
                <p:spPr>
                  <a:xfrm>
                    <a:off x="2921679" y="3463461"/>
                    <a:ext cx="341888" cy="33284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34" name="CuadroTexto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1679" y="3463461"/>
                    <a:ext cx="341888" cy="33284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85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CuadroTexto 34"/>
                  <p:cNvSpPr txBox="1"/>
                  <p:nvPr/>
                </p:nvSpPr>
                <p:spPr>
                  <a:xfrm>
                    <a:off x="3444899" y="4201141"/>
                    <a:ext cx="2835905" cy="33284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≅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35" name="CuadroTexto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44899" y="4201141"/>
                    <a:ext cx="2835905" cy="33284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60" r="-1505" b="-25926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CuadroTexto 35"/>
                  <p:cNvSpPr txBox="1"/>
                  <p:nvPr/>
                </p:nvSpPr>
                <p:spPr>
                  <a:xfrm>
                    <a:off x="1516145" y="4017047"/>
                    <a:ext cx="111703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36" name="CuadroTexto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6145" y="4017047"/>
                    <a:ext cx="1117037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065" t="-2174" r="-4348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Arco 57"/>
              <p:cNvSpPr/>
              <p:nvPr/>
            </p:nvSpPr>
            <p:spPr>
              <a:xfrm>
                <a:off x="3191863" y="2609268"/>
                <a:ext cx="1838282" cy="1662736"/>
              </a:xfrm>
              <a:prstGeom prst="arc">
                <a:avLst>
                  <a:gd name="adj1" fmla="val 19717870"/>
                  <a:gd name="adj2" fmla="val 0"/>
                </a:avLst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CuadroTexto 58"/>
                  <p:cNvSpPr txBox="1"/>
                  <p:nvPr/>
                </p:nvSpPr>
                <p:spPr>
                  <a:xfrm>
                    <a:off x="5056691" y="3004175"/>
                    <a:ext cx="1894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59" name="CuadroTexto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6691" y="3004175"/>
                    <a:ext cx="189474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9032" r="-25806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7DCF172D-6A03-431B-A13E-68C1782763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03934" y="2954216"/>
                <a:ext cx="649421" cy="37691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D619B2E-40E4-4D00-891C-76D84BFA7A7B}"/>
              </a:ext>
            </a:extLst>
          </p:cNvPr>
          <p:cNvGrpSpPr/>
          <p:nvPr/>
        </p:nvGrpSpPr>
        <p:grpSpPr>
          <a:xfrm>
            <a:off x="1090664" y="3858666"/>
            <a:ext cx="10755791" cy="6528351"/>
            <a:chOff x="1970113" y="4049498"/>
            <a:chExt cx="10755791" cy="6528351"/>
          </a:xfrm>
        </p:grpSpPr>
        <p:sp>
          <p:nvSpPr>
            <p:cNvPr id="60" name="Arco 59"/>
            <p:cNvSpPr/>
            <p:nvPr/>
          </p:nvSpPr>
          <p:spPr>
            <a:xfrm rot="12562238">
              <a:off x="8956501" y="5076291"/>
              <a:ext cx="3152882" cy="2428945"/>
            </a:xfrm>
            <a:prstGeom prst="arc">
              <a:avLst>
                <a:gd name="adj1" fmla="val 20535728"/>
                <a:gd name="adj2" fmla="val 572588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D2170949-DF4E-4278-A98A-AE5E6F265B70}"/>
                </a:ext>
              </a:extLst>
            </p:cNvPr>
            <p:cNvGrpSpPr/>
            <p:nvPr/>
          </p:nvGrpSpPr>
          <p:grpSpPr>
            <a:xfrm>
              <a:off x="1970113" y="4049498"/>
              <a:ext cx="10755791" cy="6528351"/>
              <a:chOff x="1970113" y="4049498"/>
              <a:chExt cx="10755791" cy="6528351"/>
            </a:xfrm>
          </p:grpSpPr>
          <p:sp>
            <p:nvSpPr>
              <p:cNvPr id="45" name="Arco 44"/>
              <p:cNvSpPr/>
              <p:nvPr/>
            </p:nvSpPr>
            <p:spPr>
              <a:xfrm rot="6964114">
                <a:off x="3335132" y="2684479"/>
                <a:ext cx="6528351" cy="9258390"/>
              </a:xfrm>
              <a:prstGeom prst="arc">
                <a:avLst>
                  <a:gd name="adj1" fmla="val 10528237"/>
                  <a:gd name="adj2" fmla="val 13423918"/>
                </a:avLst>
              </a:prstGeom>
              <a:ln w="152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grpSp>
            <p:nvGrpSpPr>
              <p:cNvPr id="12" name="Grupo 11">
                <a:extLst>
                  <a:ext uri="{FF2B5EF4-FFF2-40B4-BE49-F238E27FC236}">
                    <a16:creationId xmlns:a16="http://schemas.microsoft.com/office/drawing/2014/main" id="{6DA8668A-1658-4C4A-88F8-FE7558419057}"/>
                  </a:ext>
                </a:extLst>
              </p:cNvPr>
              <p:cNvGrpSpPr/>
              <p:nvPr/>
            </p:nvGrpSpPr>
            <p:grpSpPr>
              <a:xfrm>
                <a:off x="7894043" y="4222252"/>
                <a:ext cx="4831861" cy="1788004"/>
                <a:chOff x="7894043" y="4222252"/>
                <a:chExt cx="4831861" cy="1788004"/>
              </a:xfrm>
            </p:grpSpPr>
            <p:cxnSp>
              <p:nvCxnSpPr>
                <p:cNvPr id="41" name="Conector recto de flecha 40"/>
                <p:cNvCxnSpPr/>
                <p:nvPr/>
              </p:nvCxnSpPr>
              <p:spPr>
                <a:xfrm flipV="1">
                  <a:off x="10120658" y="5243003"/>
                  <a:ext cx="0" cy="69660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CuadroTexto 41"/>
                    <p:cNvSpPr txBox="1"/>
                    <p:nvPr/>
                  </p:nvSpPr>
                  <p:spPr>
                    <a:xfrm>
                      <a:off x="9305842" y="4787866"/>
                      <a:ext cx="341888" cy="33284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es-UY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</m:d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42" name="CuadroTexto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305842" y="4787866"/>
                      <a:ext cx="341888" cy="33284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CuadroTexto 42"/>
                    <p:cNvSpPr txBox="1"/>
                    <p:nvPr/>
                  </p:nvSpPr>
                  <p:spPr>
                    <a:xfrm>
                      <a:off x="9889999" y="4888036"/>
                      <a:ext cx="2835905" cy="33284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≅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s-UY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</m:d>
                            <m:func>
                              <m:func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UY" b="0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43" name="CuadroTexto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89999" y="4888036"/>
                      <a:ext cx="2835905" cy="332848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860" r="-1505" b="-259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0" name="Conector recto de flecha 49"/>
                <p:cNvCxnSpPr/>
                <p:nvPr/>
              </p:nvCxnSpPr>
              <p:spPr>
                <a:xfrm flipV="1">
                  <a:off x="7894043" y="6010256"/>
                  <a:ext cx="216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CuadroTexto 43"/>
                    <p:cNvSpPr txBox="1"/>
                    <p:nvPr/>
                  </p:nvSpPr>
                  <p:spPr>
                    <a:xfrm>
                      <a:off x="8651851" y="4222252"/>
                      <a:ext cx="111703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44" name="CuadroTexto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51851" y="4222252"/>
                      <a:ext cx="1117037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7104" t="-2174" r="-4372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CuadroTexto 60"/>
                    <p:cNvSpPr txBox="1"/>
                    <p:nvPr/>
                  </p:nvSpPr>
                  <p:spPr>
                    <a:xfrm>
                      <a:off x="8823829" y="5500225"/>
                      <a:ext cx="18947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61" name="CuadroTexto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23829" y="5500225"/>
                      <a:ext cx="189474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9032" r="-25806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0" name="Conector recto de flecha 39"/>
                <p:cNvCxnSpPr>
                  <a:cxnSpLocks/>
                </p:cNvCxnSpPr>
                <p:nvPr/>
              </p:nvCxnSpPr>
              <p:spPr>
                <a:xfrm flipH="1" flipV="1">
                  <a:off x="9377565" y="5216595"/>
                  <a:ext cx="728224" cy="749423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28219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29127" y="848595"/>
                <a:ext cx="5464894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⟹±</m:t>
                      </m:r>
                      <m:d>
                        <m:dPr>
                          <m:begChr m:val="|"/>
                          <m:endChr m:val="|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𝑒𝑥𝑡𝑟𝑒𝑚𝑜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𝑒𝑥𝑡𝑟𝑒𝑚𝑜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∀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27" y="848595"/>
                <a:ext cx="5464894" cy="5375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203202" y="188688"/>
            <a:ext cx="638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Extremo libre: Por definición, en un extremo libre la fuerza es nula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191527" y="2031999"/>
            <a:ext cx="1896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EXTREMOS LIBRES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203202" y="1386114"/>
            <a:ext cx="2757712" cy="1638911"/>
            <a:chOff x="203202" y="1386114"/>
            <a:chExt cx="2757712" cy="1638911"/>
          </a:xfrm>
        </p:grpSpPr>
        <p:cxnSp>
          <p:nvCxnSpPr>
            <p:cNvPr id="10" name="Conector recto de flecha 9"/>
            <p:cNvCxnSpPr/>
            <p:nvPr/>
          </p:nvCxnSpPr>
          <p:spPr>
            <a:xfrm flipV="1">
              <a:off x="783771" y="1386114"/>
              <a:ext cx="87086" cy="6458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/>
            <p:cNvSpPr txBox="1"/>
            <p:nvPr/>
          </p:nvSpPr>
          <p:spPr>
            <a:xfrm>
              <a:off x="203202" y="2101695"/>
              <a:ext cx="27577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 dirty="0"/>
                <a:t>El signo depende si es el extremo izquierdo (+) o el derecho (-)</a:t>
              </a:r>
            </a:p>
          </p:txBody>
        </p:sp>
      </p:grpSp>
      <p:pic>
        <p:nvPicPr>
          <p:cNvPr id="3" name="BordesLibres">
            <a:hlinkClick r:id="" action="ppaction://media"/>
            <a:extLst>
              <a:ext uri="{FF2B5EF4-FFF2-40B4-BE49-F238E27FC236}">
                <a16:creationId xmlns:a16="http://schemas.microsoft.com/office/drawing/2014/main" id="{AA4F56CD-8FEA-4A72-813B-2E1DDB9EAD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7488" y="1793875"/>
            <a:ext cx="4137025" cy="32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5760" y="174172"/>
            <a:ext cx="255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CONDICIONES INICIALES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5760" y="543503"/>
            <a:ext cx="11826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solución a un problema concreto depende de las condiciones iniciales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365760" y="1915885"/>
                <a:ext cx="30530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Supongo: 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s-UY" b="0" dirty="0"/>
              </a:p>
              <a:p>
                <a:r>
                  <a:rPr lang="es-UY" dirty="0"/>
                  <a:t>                  </a:t>
                </a:r>
              </a:p>
              <a:p>
                <a:r>
                  <a:rPr lang="es-UY" dirty="0"/>
                  <a:t>                 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s-UY" dirty="0"/>
                  <a:t> </a:t>
                </a:r>
                <a14:m>
                  <m:oMath xmlns:m="http://schemas.openxmlformats.org/officeDocument/2006/math">
                    <m:r>
                      <a:rPr lang="es-UY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s-UY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915885"/>
                <a:ext cx="3053015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597" t="-3289" b="-460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o 6"/>
          <p:cNvGrpSpPr/>
          <p:nvPr/>
        </p:nvGrpSpPr>
        <p:grpSpPr>
          <a:xfrm>
            <a:off x="4060204" y="1915885"/>
            <a:ext cx="2844305" cy="369332"/>
            <a:chOff x="3694445" y="4096879"/>
            <a:chExt cx="284430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3694445" y="4125907"/>
                  <a:ext cx="24015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45" y="4125907"/>
                  <a:ext cx="240155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15" t="-4444" r="-3046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uadroTexto 8"/>
            <p:cNvSpPr txBox="1"/>
            <p:nvPr/>
          </p:nvSpPr>
          <p:spPr>
            <a:xfrm>
              <a:off x="6096000" y="4096879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(1)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060203" y="2562216"/>
                <a:ext cx="2997872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203" y="2562216"/>
                <a:ext cx="2997872" cy="312650"/>
              </a:xfrm>
              <a:prstGeom prst="rect">
                <a:avLst/>
              </a:prstGeom>
              <a:blipFill rotWithShape="0">
                <a:blip r:embed="rId6"/>
                <a:stretch>
                  <a:fillRect l="-610" r="-2236" b="-2500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o 10"/>
          <p:cNvGrpSpPr/>
          <p:nvPr/>
        </p:nvGrpSpPr>
        <p:grpSpPr>
          <a:xfrm>
            <a:off x="2514431" y="3215170"/>
            <a:ext cx="5231907" cy="811954"/>
            <a:chOff x="2148671" y="5102027"/>
            <a:chExt cx="5231907" cy="8119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2148671" y="5102027"/>
                  <a:ext cx="4751109" cy="8119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nary>
                          <m:naryPr>
                            <m:limLoc m:val="undOvr"/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nary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3" name="Cuadro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8671" y="5102027"/>
                  <a:ext cx="4751109" cy="8119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CuadroTexto 12"/>
            <p:cNvSpPr txBox="1"/>
            <p:nvPr/>
          </p:nvSpPr>
          <p:spPr>
            <a:xfrm>
              <a:off x="6937828" y="5348349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(2)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1661790" y="4403079"/>
                <a:ext cx="5396285" cy="8119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:2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790" y="4403079"/>
                <a:ext cx="5396285" cy="8119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1661789" y="5215033"/>
                <a:ext cx="5390386" cy="8119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:2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789" y="5215033"/>
                <a:ext cx="5390386" cy="8119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8048075" y="4938034"/>
                <a:ext cx="579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075" y="4938034"/>
                <a:ext cx="57951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7368" r="-9474" b="-888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>
            <a:off x="7619209" y="2566586"/>
            <a:ext cx="2686138" cy="308280"/>
            <a:chOff x="7619209" y="2566586"/>
            <a:chExt cx="2686138" cy="308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uadroTexto 1"/>
                <p:cNvSpPr txBox="1"/>
                <p:nvPr/>
              </p:nvSpPr>
              <p:spPr>
                <a:xfrm>
                  <a:off x="7619209" y="2597867"/>
                  <a:ext cx="1222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𝜕𝜂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" name="Cuadro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209" y="2597867"/>
                  <a:ext cx="1222193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500" t="-2174" r="-6500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9077895" y="2566586"/>
                  <a:ext cx="12274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𝜕𝜁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7895" y="2566586"/>
                  <a:ext cx="1227452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960" t="-2222" r="-5941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27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727670" y="643812"/>
                <a:ext cx="589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UY" dirty="0"/>
                  <a:t>:</a:t>
                </a: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0" y="643812"/>
                <a:ext cx="589136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2371" t="-28889" r="-23711" b="-5111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686012" y="1004036"/>
                <a:ext cx="5777607" cy="831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2" y="1004036"/>
                <a:ext cx="5777607" cy="8311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686012" y="2042230"/>
                <a:ext cx="5681234" cy="831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2" y="2042230"/>
                <a:ext cx="5681234" cy="8311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686012" y="3080424"/>
                <a:ext cx="8883650" cy="831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2" y="3080424"/>
                <a:ext cx="8883650" cy="8311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86012" y="4118618"/>
                <a:ext cx="8080417" cy="88036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2" y="4118618"/>
                <a:ext cx="8080417" cy="8803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8853513" y="4327969"/>
            <a:ext cx="309174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UY" sz="2400" dirty="0"/>
              <a:t>Solución de </a:t>
            </a:r>
            <a:r>
              <a:rPr lang="es-UY" sz="2400" dirty="0" err="1"/>
              <a:t>D’Alambert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5642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109029" y="188686"/>
            <a:ext cx="135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>
                <a:solidFill>
                  <a:srgbClr val="00B0F0"/>
                </a:solidFill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45886" y="1015999"/>
                <a:ext cx="5874300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][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)] 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86" y="1015999"/>
                <a:ext cx="5874300" cy="6178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645886" y="1988457"/>
                <a:ext cx="969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86" y="1988457"/>
                <a:ext cx="96981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8176" t="-2174" r="-5031" b="-3260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/>
          <p:cNvGrpSpPr/>
          <p:nvPr/>
        </p:nvGrpSpPr>
        <p:grpSpPr>
          <a:xfrm>
            <a:off x="7453086" y="1074055"/>
            <a:ext cx="2925737" cy="1191401"/>
            <a:chOff x="7453086" y="1074055"/>
            <a:chExt cx="2925737" cy="11914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7453086" y="1074055"/>
                  <a:ext cx="2925737" cy="6178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𝑠𝑖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𝑒𝑛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𝑜𝑡𝑟𝑜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𝑐𝑎𝑠𝑜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086" y="1074055"/>
                  <a:ext cx="2925737" cy="61786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uadroTexto 7"/>
            <p:cNvSpPr txBox="1"/>
            <p:nvPr/>
          </p:nvSpPr>
          <p:spPr>
            <a:xfrm>
              <a:off x="7828477" y="1896124"/>
              <a:ext cx="2174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Función de </a:t>
              </a:r>
              <a:r>
                <a:rPr lang="es-UY" dirty="0" err="1"/>
                <a:t>Heaviside</a:t>
              </a:r>
              <a:endParaRPr lang="es-UY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906485" y="2633436"/>
            <a:ext cx="5334000" cy="4058556"/>
            <a:chOff x="2906485" y="2633436"/>
            <a:chExt cx="5334000" cy="405855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485" y="2691492"/>
              <a:ext cx="5334000" cy="4000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uadroTexto 2"/>
                <p:cNvSpPr txBox="1"/>
                <p:nvPr/>
              </p:nvSpPr>
              <p:spPr>
                <a:xfrm>
                  <a:off x="4825995" y="2685144"/>
                  <a:ext cx="3599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995" y="2685144"/>
                  <a:ext cx="359907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085" r="-847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6103404" y="2633436"/>
                  <a:ext cx="3599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404" y="2633436"/>
                  <a:ext cx="359907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559" r="-8475" b="-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96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610957" y="1379046"/>
                <a:ext cx="11090152" cy="10372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UY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][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𝑐𝑡</m:t>
                                  </m:r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((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)]+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𝑐𝑡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][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𝑐𝑡</m:t>
                                  </m:r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((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57" y="1379046"/>
                <a:ext cx="11090152" cy="10372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uls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789" y="3395663"/>
            <a:ext cx="4133850" cy="3267075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4971139" y="3089635"/>
            <a:ext cx="1617371" cy="277000"/>
            <a:chOff x="4971139" y="2099035"/>
            <a:chExt cx="1617371" cy="277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4971139" y="2099036"/>
                  <a:ext cx="3599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5" name="Cuadro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1139" y="2099036"/>
                  <a:ext cx="359907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333" r="-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6228603" y="2099035"/>
                  <a:ext cx="3599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603" y="2099035"/>
                  <a:ext cx="359907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254" r="-8475" b="-6522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o 13"/>
          <p:cNvGrpSpPr/>
          <p:nvPr/>
        </p:nvGrpSpPr>
        <p:grpSpPr>
          <a:xfrm>
            <a:off x="3738789" y="4495805"/>
            <a:ext cx="4013201" cy="333824"/>
            <a:chOff x="3738789" y="3505205"/>
            <a:chExt cx="4013201" cy="333824"/>
          </a:xfrm>
        </p:grpSpPr>
        <p:grpSp>
          <p:nvGrpSpPr>
            <p:cNvPr id="11" name="Grupo 10"/>
            <p:cNvGrpSpPr/>
            <p:nvPr/>
          </p:nvGrpSpPr>
          <p:grpSpPr>
            <a:xfrm>
              <a:off x="3738789" y="3802743"/>
              <a:ext cx="4013201" cy="36286"/>
              <a:chOff x="3738789" y="3802743"/>
              <a:chExt cx="4013201" cy="36286"/>
            </a:xfrm>
          </p:grpSpPr>
          <p:cxnSp>
            <p:nvCxnSpPr>
              <p:cNvPr id="8" name="Conector recto de flecha 7"/>
              <p:cNvCxnSpPr/>
              <p:nvPr/>
            </p:nvCxnSpPr>
            <p:spPr>
              <a:xfrm flipH="1">
                <a:off x="3738789" y="3802743"/>
                <a:ext cx="92891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de flecha 9"/>
              <p:cNvCxnSpPr/>
              <p:nvPr/>
            </p:nvCxnSpPr>
            <p:spPr>
              <a:xfrm flipH="1">
                <a:off x="6823075" y="3839029"/>
                <a:ext cx="92891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4114799" y="3512459"/>
                  <a:ext cx="1660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799" y="3512459"/>
                  <a:ext cx="166006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222" r="-148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/>
                <p:cNvSpPr txBox="1"/>
                <p:nvPr/>
              </p:nvSpPr>
              <p:spPr>
                <a:xfrm>
                  <a:off x="7126514" y="3505205"/>
                  <a:ext cx="1660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3" name="Cuadro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6514" y="3505205"/>
                  <a:ext cx="166006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2222" r="-148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2368347" y="265478"/>
                <a:ext cx="5432641" cy="880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347" y="265478"/>
                <a:ext cx="5432641" cy="8803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4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1885" y="159658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PRINCIPIO DE SUPERPOSICIÓN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91885" y="719537"/>
            <a:ext cx="11338130" cy="555858"/>
            <a:chOff x="391885" y="1300108"/>
            <a:chExt cx="11338130" cy="555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2838774" y="1300108"/>
                  <a:ext cx="1831847" cy="55585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5" name="Cuadro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774" y="1300108"/>
                  <a:ext cx="1831847" cy="55585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uadroTexto 5"/>
            <p:cNvSpPr txBox="1"/>
            <p:nvPr/>
          </p:nvSpPr>
          <p:spPr>
            <a:xfrm>
              <a:off x="391885" y="1393371"/>
              <a:ext cx="2247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La ecuación de ondas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4867815" y="1393371"/>
                  <a:ext cx="68622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UY" dirty="0"/>
                    <a:t>es lineal. Sean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s-UY" dirty="0"/>
                    <a:t> 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s-UY" dirty="0"/>
                    <a:t> dos soluciones a la ecuación de ondas</a:t>
                  </a:r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7815" y="1393371"/>
                  <a:ext cx="68622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00" t="-8197" b="-2459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91885" y="1559205"/>
                <a:ext cx="39732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UY" dirty="0"/>
                  <a:t> también es solución</a:t>
                </a: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" y="1559205"/>
                <a:ext cx="3973204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767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391885" y="2061029"/>
                <a:ext cx="4198714" cy="1510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es solución </a:t>
                </a:r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s-UY" dirty="0"/>
              </a:p>
              <a:p>
                <a:endParaRPr lang="es-UY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Y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es solución </a:t>
                </a:r>
                <a14:m>
                  <m:oMath xmlns:m="http://schemas.openxmlformats.org/officeDocument/2006/math"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s-UY" dirty="0"/>
              </a:p>
              <a:p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" y="2061029"/>
                <a:ext cx="4198714" cy="15100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343811" y="2061029"/>
                <a:ext cx="5910208" cy="1457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𝑎𝑦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UY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s-UY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["/>
                          <m:endChr m:val="]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811" y="2061029"/>
                <a:ext cx="5910208" cy="14578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369121" y="3987360"/>
            <a:ext cx="280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UNICIDAD DE LA SOLUCIÓN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3167665" y="3987360"/>
                <a:ext cx="88791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UY" dirty="0"/>
                  <a:t>Sean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Y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Y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dos soluciones a la ecuación de ondas que cumplen las mismas condiciones iniciales: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UY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UY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,0)</m:t>
                        </m:r>
                      </m:num>
                      <m:den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</m:den>
                    </m:f>
                    <m:f>
                      <m:fPr>
                        <m:type m:val="lin"/>
                        <m:ctrlPr>
                          <a:rPr lang="es-UY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UY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,0)</m:t>
                        </m:r>
                      </m:num>
                      <m:den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s-UY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65" y="3987360"/>
                <a:ext cx="8879192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618" t="-24528" b="-10094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296180" y="4910690"/>
                <a:ext cx="107346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/>
                  <a:t>Por el principio de superposición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Y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Y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UY" dirty="0"/>
                  <a:t> también es solución con condiciones iniciales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s-UY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UY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UY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,0)</m:t>
                        </m:r>
                      </m:num>
                      <m:den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=0</m:t>
                        </m:r>
                      </m:den>
                    </m:f>
                  </m:oMath>
                </a14:m>
                <a:r>
                  <a:rPr lang="es-UY" dirty="0"/>
                  <a:t>.</a:t>
                </a:r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80" y="4910690"/>
                <a:ext cx="10734678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511" t="-24528" b="-10094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296180" y="5629881"/>
                <a:ext cx="52586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Pero por la solución de </a:t>
                </a:r>
                <a:r>
                  <a:rPr lang="es-UY" dirty="0" err="1"/>
                  <a:t>D’Alambert</a:t>
                </a:r>
                <a:r>
                  <a:rPr lang="es-UY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UY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UY" i="1">
                        <a:latin typeface="Cambria Math" panose="02040503050406030204" pitchFamily="18" charset="0"/>
                      </a:rPr>
                      <m:t>=0  </m:t>
                    </m:r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s-UY" dirty="0"/>
              </a:p>
              <a:p>
                <a:endParaRPr lang="es-UY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80" y="5629881"/>
                <a:ext cx="5258684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1044" t="-566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5663519" y="5629881"/>
                <a:ext cx="17068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∀ 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519" y="5629881"/>
                <a:ext cx="170681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429" r="-25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1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1885" y="159658"/>
            <a:ext cx="580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DOMINIO DE DETERMINACIÓN Y DOMINIO DE INFLUENCIA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822544" y="921043"/>
            <a:ext cx="4095116" cy="3521556"/>
            <a:chOff x="822544" y="921043"/>
            <a:chExt cx="4095116" cy="3521556"/>
          </a:xfrm>
        </p:grpSpPr>
        <p:cxnSp>
          <p:nvCxnSpPr>
            <p:cNvPr id="6" name="Conector recto de flecha 5"/>
            <p:cNvCxnSpPr/>
            <p:nvPr/>
          </p:nvCxnSpPr>
          <p:spPr>
            <a:xfrm>
              <a:off x="972457" y="3860800"/>
              <a:ext cx="370114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de flecha 6"/>
            <p:cNvCxnSpPr/>
            <p:nvPr/>
          </p:nvCxnSpPr>
          <p:spPr>
            <a:xfrm flipV="1">
              <a:off x="1124857" y="1059543"/>
              <a:ext cx="7257" cy="29536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822544" y="921043"/>
                  <a:ext cx="1499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44" y="921043"/>
                  <a:ext cx="149913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6000" r="-24000" b="-434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4734340" y="4165600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340" y="4165600"/>
                  <a:ext cx="183320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upo 20"/>
          <p:cNvGrpSpPr/>
          <p:nvPr/>
        </p:nvGrpSpPr>
        <p:grpSpPr>
          <a:xfrm>
            <a:off x="599957" y="2056395"/>
            <a:ext cx="2475467" cy="2158904"/>
            <a:chOff x="599957" y="2056395"/>
            <a:chExt cx="2475467" cy="2158904"/>
          </a:xfrm>
        </p:grpSpPr>
        <p:cxnSp>
          <p:nvCxnSpPr>
            <p:cNvPr id="13" name="Conector recto 12"/>
            <p:cNvCxnSpPr/>
            <p:nvPr/>
          </p:nvCxnSpPr>
          <p:spPr>
            <a:xfrm flipV="1">
              <a:off x="2931886" y="3744685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2794000" y="3938300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000" y="3938300"/>
                  <a:ext cx="281424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043" r="-8696" b="-1777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599957" y="2056395"/>
                  <a:ext cx="248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957" y="2056395"/>
                  <a:ext cx="248209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512" r="-7317" b="-1521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ector recto 17"/>
            <p:cNvCxnSpPr/>
            <p:nvPr/>
          </p:nvCxnSpPr>
          <p:spPr>
            <a:xfrm flipV="1">
              <a:off x="1023257" y="2224536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upo 69"/>
          <p:cNvGrpSpPr/>
          <p:nvPr/>
        </p:nvGrpSpPr>
        <p:grpSpPr>
          <a:xfrm>
            <a:off x="1233714" y="1917895"/>
            <a:ext cx="1913295" cy="1903640"/>
            <a:chOff x="1233714" y="1917895"/>
            <a:chExt cx="1913295" cy="1903640"/>
          </a:xfrm>
        </p:grpSpPr>
        <p:cxnSp>
          <p:nvCxnSpPr>
            <p:cNvPr id="17" name="Conector recto 16"/>
            <p:cNvCxnSpPr/>
            <p:nvPr/>
          </p:nvCxnSpPr>
          <p:spPr>
            <a:xfrm flipV="1">
              <a:off x="2931886" y="2201535"/>
              <a:ext cx="0" cy="162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>
              <a:off x="1233714" y="2223922"/>
              <a:ext cx="1728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uadroTexto 21"/>
                <p:cNvSpPr txBox="1"/>
                <p:nvPr/>
              </p:nvSpPr>
              <p:spPr>
                <a:xfrm>
                  <a:off x="2931886" y="1917895"/>
                  <a:ext cx="2151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2" name="Cuadro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1886" y="1917895"/>
                  <a:ext cx="215123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7143" r="-34286" b="-3111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upo 26"/>
          <p:cNvGrpSpPr/>
          <p:nvPr/>
        </p:nvGrpSpPr>
        <p:grpSpPr>
          <a:xfrm>
            <a:off x="1686304" y="3715657"/>
            <a:ext cx="865557" cy="588442"/>
            <a:chOff x="1686304" y="3715657"/>
            <a:chExt cx="865557" cy="588442"/>
          </a:xfrm>
        </p:grpSpPr>
        <p:sp>
          <p:nvSpPr>
            <p:cNvPr id="23" name="Abrir corchete 22"/>
            <p:cNvSpPr/>
            <p:nvPr/>
          </p:nvSpPr>
          <p:spPr>
            <a:xfrm>
              <a:off x="2119083" y="3715657"/>
              <a:ext cx="108000" cy="288000"/>
            </a:xfrm>
            <a:prstGeom prst="leftBracke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/>
                <p:cNvSpPr txBox="1"/>
                <p:nvPr/>
              </p:nvSpPr>
              <p:spPr>
                <a:xfrm>
                  <a:off x="1686304" y="4027100"/>
                  <a:ext cx="8655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5" name="Cuadro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304" y="4027100"/>
                  <a:ext cx="865557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521" r="-1408" b="-1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upo 27"/>
          <p:cNvGrpSpPr/>
          <p:nvPr/>
        </p:nvGrpSpPr>
        <p:grpSpPr>
          <a:xfrm>
            <a:off x="3317563" y="3722915"/>
            <a:ext cx="865558" cy="601978"/>
            <a:chOff x="3317563" y="3722915"/>
            <a:chExt cx="865558" cy="601978"/>
          </a:xfrm>
        </p:grpSpPr>
        <p:sp>
          <p:nvSpPr>
            <p:cNvPr id="24" name="Abrir corchete 23"/>
            <p:cNvSpPr/>
            <p:nvPr/>
          </p:nvSpPr>
          <p:spPr>
            <a:xfrm flipH="1">
              <a:off x="3592253" y="3722915"/>
              <a:ext cx="108000" cy="288000"/>
            </a:xfrm>
            <a:prstGeom prst="leftBracke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3317563" y="4047894"/>
                  <a:ext cx="8655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7563" y="4047894"/>
                  <a:ext cx="86555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521" r="-2113" b="-1777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Conector recto 29"/>
          <p:cNvCxnSpPr>
            <a:stCxn id="23" idx="1"/>
            <a:endCxn id="24" idx="1"/>
          </p:cNvCxnSpPr>
          <p:nvPr/>
        </p:nvCxnSpPr>
        <p:spPr>
          <a:xfrm>
            <a:off x="2119083" y="3859657"/>
            <a:ext cx="1581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3317563" y="805399"/>
                <a:ext cx="6030369" cy="880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563" y="805399"/>
                <a:ext cx="6030369" cy="8809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upo 47"/>
          <p:cNvGrpSpPr/>
          <p:nvPr/>
        </p:nvGrpSpPr>
        <p:grpSpPr>
          <a:xfrm>
            <a:off x="648457" y="3134131"/>
            <a:ext cx="2313257" cy="276999"/>
            <a:chOff x="648457" y="3134131"/>
            <a:chExt cx="2313257" cy="276999"/>
          </a:xfrm>
        </p:grpSpPr>
        <p:cxnSp>
          <p:nvCxnSpPr>
            <p:cNvPr id="40" name="Conector recto 39"/>
            <p:cNvCxnSpPr/>
            <p:nvPr/>
          </p:nvCxnSpPr>
          <p:spPr>
            <a:xfrm flipV="1">
              <a:off x="1124857" y="3301658"/>
              <a:ext cx="1836857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 flipV="1">
              <a:off x="1001489" y="3291342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uadroTexto 41"/>
                <p:cNvSpPr txBox="1"/>
                <p:nvPr/>
              </p:nvSpPr>
              <p:spPr>
                <a:xfrm>
                  <a:off x="648457" y="3134131"/>
                  <a:ext cx="2428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2" name="Cuadro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457" y="3134131"/>
                  <a:ext cx="242887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0000" r="-7500" b="-1521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8" name="Conector recto 37"/>
          <p:cNvCxnSpPr/>
          <p:nvPr/>
        </p:nvCxnSpPr>
        <p:spPr>
          <a:xfrm>
            <a:off x="2388665" y="3314244"/>
            <a:ext cx="10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o 48"/>
          <p:cNvGrpSpPr/>
          <p:nvPr/>
        </p:nvGrpSpPr>
        <p:grpSpPr>
          <a:xfrm>
            <a:off x="626239" y="2737648"/>
            <a:ext cx="2313257" cy="276999"/>
            <a:chOff x="626239" y="2737648"/>
            <a:chExt cx="2313257" cy="276999"/>
          </a:xfrm>
        </p:grpSpPr>
        <p:cxnSp>
          <p:nvCxnSpPr>
            <p:cNvPr id="44" name="Conector recto 43"/>
            <p:cNvCxnSpPr/>
            <p:nvPr/>
          </p:nvCxnSpPr>
          <p:spPr>
            <a:xfrm flipV="1">
              <a:off x="1102639" y="2905175"/>
              <a:ext cx="1836857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 flipV="1">
              <a:off x="979271" y="2894859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uadroTexto 45"/>
                <p:cNvSpPr txBox="1"/>
                <p:nvPr/>
              </p:nvSpPr>
              <p:spPr>
                <a:xfrm>
                  <a:off x="626239" y="2737648"/>
                  <a:ext cx="2482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6" name="Cuadro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39" y="2737648"/>
                  <a:ext cx="248208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2500" r="-7500" b="-1521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7" name="Conector recto 46"/>
          <p:cNvCxnSpPr/>
          <p:nvPr/>
        </p:nvCxnSpPr>
        <p:spPr>
          <a:xfrm>
            <a:off x="2598676" y="2917761"/>
            <a:ext cx="6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o 52"/>
          <p:cNvGrpSpPr/>
          <p:nvPr/>
        </p:nvGrpSpPr>
        <p:grpSpPr>
          <a:xfrm>
            <a:off x="2119083" y="2194894"/>
            <a:ext cx="1603388" cy="1672021"/>
            <a:chOff x="2119083" y="2194894"/>
            <a:chExt cx="1603388" cy="1672021"/>
          </a:xfrm>
        </p:grpSpPr>
        <p:grpSp>
          <p:nvGrpSpPr>
            <p:cNvPr id="50" name="Grupo 49"/>
            <p:cNvGrpSpPr/>
            <p:nvPr/>
          </p:nvGrpSpPr>
          <p:grpSpPr>
            <a:xfrm>
              <a:off x="2119083" y="2194894"/>
              <a:ext cx="1581170" cy="1672021"/>
              <a:chOff x="2119083" y="2194894"/>
              <a:chExt cx="1581170" cy="1672021"/>
            </a:xfrm>
          </p:grpSpPr>
          <p:cxnSp>
            <p:nvCxnSpPr>
              <p:cNvPr id="33" name="Conector recto 32"/>
              <p:cNvCxnSpPr>
                <a:stCxn id="23" idx="1"/>
              </p:cNvCxnSpPr>
              <p:nvPr/>
            </p:nvCxnSpPr>
            <p:spPr>
              <a:xfrm flipV="1">
                <a:off x="2119083" y="2223922"/>
                <a:ext cx="790585" cy="163573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cto 36"/>
              <p:cNvCxnSpPr>
                <a:endCxn id="24" idx="1"/>
              </p:cNvCxnSpPr>
              <p:nvPr/>
            </p:nvCxnSpPr>
            <p:spPr>
              <a:xfrm>
                <a:off x="2909668" y="2194894"/>
                <a:ext cx="790585" cy="167202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Conector recto 50"/>
            <p:cNvCxnSpPr/>
            <p:nvPr/>
          </p:nvCxnSpPr>
          <p:spPr>
            <a:xfrm>
              <a:off x="2141301" y="3866915"/>
              <a:ext cx="158117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E09BAE6D-5837-4FE3-BABA-CACD0933E57A}"/>
              </a:ext>
            </a:extLst>
          </p:cNvPr>
          <p:cNvGrpSpPr/>
          <p:nvPr/>
        </p:nvGrpSpPr>
        <p:grpSpPr>
          <a:xfrm>
            <a:off x="2696308" y="1960470"/>
            <a:ext cx="3974668" cy="1173661"/>
            <a:chOff x="2696308" y="1960470"/>
            <a:chExt cx="3974668" cy="1173661"/>
          </a:xfrm>
        </p:grpSpPr>
        <p:sp>
          <p:nvSpPr>
            <p:cNvPr id="55" name="CuadroTexto 54"/>
            <p:cNvSpPr txBox="1"/>
            <p:nvPr/>
          </p:nvSpPr>
          <p:spPr>
            <a:xfrm>
              <a:off x="3476384" y="1960470"/>
              <a:ext cx="3194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Dominio de determinación de </a:t>
              </a:r>
              <a:r>
                <a:rPr lang="es-UY" i="1" dirty="0"/>
                <a:t>Q</a:t>
              </a:r>
            </a:p>
          </p:txBody>
        </p:sp>
        <p:cxnSp>
          <p:nvCxnSpPr>
            <p:cNvPr id="57" name="Conector angular 56"/>
            <p:cNvCxnSpPr>
              <a:cxnSpLocks/>
            </p:cNvCxnSpPr>
            <p:nvPr/>
          </p:nvCxnSpPr>
          <p:spPr>
            <a:xfrm flipV="1">
              <a:off x="2696308" y="2333396"/>
              <a:ext cx="1222549" cy="80073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o 59"/>
          <p:cNvGrpSpPr/>
          <p:nvPr/>
        </p:nvGrpSpPr>
        <p:grpSpPr>
          <a:xfrm>
            <a:off x="6069458" y="3027275"/>
            <a:ext cx="4095116" cy="3521556"/>
            <a:chOff x="822544" y="921043"/>
            <a:chExt cx="4095116" cy="3521556"/>
          </a:xfrm>
        </p:grpSpPr>
        <p:cxnSp>
          <p:nvCxnSpPr>
            <p:cNvPr id="61" name="Conector recto de flecha 60"/>
            <p:cNvCxnSpPr/>
            <p:nvPr/>
          </p:nvCxnSpPr>
          <p:spPr>
            <a:xfrm>
              <a:off x="972457" y="3860800"/>
              <a:ext cx="370114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de flecha 61"/>
            <p:cNvCxnSpPr/>
            <p:nvPr/>
          </p:nvCxnSpPr>
          <p:spPr>
            <a:xfrm flipV="1">
              <a:off x="1124857" y="1059543"/>
              <a:ext cx="7257" cy="29536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uadroTexto 62"/>
                <p:cNvSpPr txBox="1"/>
                <p:nvPr/>
              </p:nvSpPr>
              <p:spPr>
                <a:xfrm>
                  <a:off x="822544" y="921043"/>
                  <a:ext cx="1499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3" name="CuadroTexto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44" y="921043"/>
                  <a:ext cx="149913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7500" r="-29167" b="-4444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uadroTexto 63"/>
                <p:cNvSpPr txBox="1"/>
                <p:nvPr/>
              </p:nvSpPr>
              <p:spPr>
                <a:xfrm>
                  <a:off x="4734340" y="4165600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4" name="Cuadro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340" y="4165600"/>
                  <a:ext cx="183320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upo 64"/>
          <p:cNvGrpSpPr/>
          <p:nvPr/>
        </p:nvGrpSpPr>
        <p:grpSpPr>
          <a:xfrm>
            <a:off x="5846871" y="4196150"/>
            <a:ext cx="2475467" cy="2158904"/>
            <a:chOff x="599957" y="2056395"/>
            <a:chExt cx="2475467" cy="2158904"/>
          </a:xfrm>
        </p:grpSpPr>
        <p:cxnSp>
          <p:nvCxnSpPr>
            <p:cNvPr id="66" name="Conector recto 65"/>
            <p:cNvCxnSpPr/>
            <p:nvPr/>
          </p:nvCxnSpPr>
          <p:spPr>
            <a:xfrm flipV="1">
              <a:off x="2931886" y="3744685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uadroTexto 66"/>
                <p:cNvSpPr txBox="1"/>
                <p:nvPr/>
              </p:nvSpPr>
              <p:spPr>
                <a:xfrm>
                  <a:off x="2794000" y="3938300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7" name="CuadroTex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000" y="3938300"/>
                  <a:ext cx="281424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3043" r="-8696" b="-1777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uadroTexto 67"/>
                <p:cNvSpPr txBox="1"/>
                <p:nvPr/>
              </p:nvSpPr>
              <p:spPr>
                <a:xfrm>
                  <a:off x="599957" y="2056395"/>
                  <a:ext cx="248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8" name="CuadroTexto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957" y="2056395"/>
                  <a:ext cx="248209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9512" r="-7317" b="-1521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Conector recto 68"/>
            <p:cNvCxnSpPr/>
            <p:nvPr/>
          </p:nvCxnSpPr>
          <p:spPr>
            <a:xfrm flipV="1">
              <a:off x="1023257" y="2224536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upo 70"/>
          <p:cNvGrpSpPr/>
          <p:nvPr/>
        </p:nvGrpSpPr>
        <p:grpSpPr>
          <a:xfrm>
            <a:off x="6489185" y="4059753"/>
            <a:ext cx="1913295" cy="1903640"/>
            <a:chOff x="1233714" y="1917895"/>
            <a:chExt cx="1913295" cy="1903640"/>
          </a:xfrm>
        </p:grpSpPr>
        <p:cxnSp>
          <p:nvCxnSpPr>
            <p:cNvPr id="72" name="Conector recto 71"/>
            <p:cNvCxnSpPr/>
            <p:nvPr/>
          </p:nvCxnSpPr>
          <p:spPr>
            <a:xfrm flipV="1">
              <a:off x="2931886" y="2201535"/>
              <a:ext cx="0" cy="162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1233714" y="2223922"/>
              <a:ext cx="1728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uadroTexto 73"/>
                <p:cNvSpPr txBox="1"/>
                <p:nvPr/>
              </p:nvSpPr>
              <p:spPr>
                <a:xfrm>
                  <a:off x="2931886" y="1917895"/>
                  <a:ext cx="2151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4" name="CuadroTexto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1886" y="1917895"/>
                  <a:ext cx="215123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7143" r="-34286" b="-3111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Conector recto 75"/>
          <p:cNvCxnSpPr/>
          <p:nvPr/>
        </p:nvCxnSpPr>
        <p:spPr>
          <a:xfrm flipH="1" flipV="1">
            <a:off x="7429990" y="2688953"/>
            <a:ext cx="754360" cy="1679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 flipV="1">
            <a:off x="8191991" y="2710727"/>
            <a:ext cx="754360" cy="1679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upo 81"/>
          <p:cNvGrpSpPr/>
          <p:nvPr/>
        </p:nvGrpSpPr>
        <p:grpSpPr>
          <a:xfrm>
            <a:off x="8178799" y="3291342"/>
            <a:ext cx="3536245" cy="453343"/>
            <a:chOff x="2793999" y="3939836"/>
            <a:chExt cx="3536245" cy="453343"/>
          </a:xfrm>
        </p:grpSpPr>
        <p:sp>
          <p:nvSpPr>
            <p:cNvPr id="83" name="CuadroTexto 82"/>
            <p:cNvSpPr txBox="1"/>
            <p:nvPr/>
          </p:nvSpPr>
          <p:spPr>
            <a:xfrm>
              <a:off x="3590135" y="4023847"/>
              <a:ext cx="2740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Dominio de influencia de </a:t>
              </a:r>
              <a:r>
                <a:rPr lang="es-UY" i="1" dirty="0"/>
                <a:t>Q</a:t>
              </a:r>
            </a:p>
          </p:txBody>
        </p:sp>
        <p:cxnSp>
          <p:nvCxnSpPr>
            <p:cNvPr id="84" name="Conector angular 83"/>
            <p:cNvCxnSpPr>
              <a:cxnSpLocks/>
            </p:cNvCxnSpPr>
            <p:nvPr/>
          </p:nvCxnSpPr>
          <p:spPr>
            <a:xfrm flipV="1">
              <a:off x="2793999" y="3939836"/>
              <a:ext cx="1316895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DDCEE3DC-429B-474C-853A-52AED6D82A4F}"/>
              </a:ext>
            </a:extLst>
          </p:cNvPr>
          <p:cNvGrpSpPr/>
          <p:nvPr/>
        </p:nvGrpSpPr>
        <p:grpSpPr>
          <a:xfrm flipV="1">
            <a:off x="7396683" y="2667313"/>
            <a:ext cx="1611203" cy="1687651"/>
            <a:chOff x="2119083" y="2194894"/>
            <a:chExt cx="1611203" cy="1687651"/>
          </a:xfrm>
        </p:grpSpPr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6CC3E4C8-883D-49B6-8C9C-B5CD17FFE56F}"/>
                </a:ext>
              </a:extLst>
            </p:cNvPr>
            <p:cNvGrpSpPr/>
            <p:nvPr/>
          </p:nvGrpSpPr>
          <p:grpSpPr>
            <a:xfrm>
              <a:off x="2119083" y="2194894"/>
              <a:ext cx="1581170" cy="1672021"/>
              <a:chOff x="2119083" y="2194894"/>
              <a:chExt cx="1581170" cy="1672021"/>
            </a:xfrm>
          </p:grpSpPr>
          <p:cxnSp>
            <p:nvCxnSpPr>
              <p:cNvPr id="80" name="Conector recto 79">
                <a:extLst>
                  <a:ext uri="{FF2B5EF4-FFF2-40B4-BE49-F238E27FC236}">
                    <a16:creationId xmlns:a16="http://schemas.microsoft.com/office/drawing/2014/main" id="{A2B91FCA-2E6F-40CF-89C0-219538CA86CD}"/>
                  </a:ext>
                </a:extLst>
              </p:cNvPr>
              <p:cNvCxnSpPr/>
              <p:nvPr/>
            </p:nvCxnSpPr>
            <p:spPr>
              <a:xfrm flipV="1">
                <a:off x="2119083" y="2223922"/>
                <a:ext cx="790585" cy="163573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ector recto 84">
                <a:extLst>
                  <a:ext uri="{FF2B5EF4-FFF2-40B4-BE49-F238E27FC236}">
                    <a16:creationId xmlns:a16="http://schemas.microsoft.com/office/drawing/2014/main" id="{39D192DB-7B79-4AD6-847F-C616E912B0F6}"/>
                  </a:ext>
                </a:extLst>
              </p:cNvPr>
              <p:cNvCxnSpPr/>
              <p:nvPr/>
            </p:nvCxnSpPr>
            <p:spPr>
              <a:xfrm>
                <a:off x="2909668" y="2194894"/>
                <a:ext cx="790585" cy="167202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Conector recto 78">
              <a:extLst>
                <a:ext uri="{FF2B5EF4-FFF2-40B4-BE49-F238E27FC236}">
                  <a16:creationId xmlns:a16="http://schemas.microsoft.com/office/drawing/2014/main" id="{F60FE8AE-1E6E-480F-B3A3-30B6EB3384B1}"/>
                </a:ext>
              </a:extLst>
            </p:cNvPr>
            <p:cNvCxnSpPr/>
            <p:nvPr/>
          </p:nvCxnSpPr>
          <p:spPr>
            <a:xfrm>
              <a:off x="2149116" y="3882545"/>
              <a:ext cx="158117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97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1885" y="159658"/>
            <a:ext cx="460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SENSIBILIDAD A LAS CONDICIONES INICIALES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391885" y="841828"/>
                <a:ext cx="7775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Consideremos dos soluciones a la ecuación de ondas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s-UY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tales que:</a:t>
                </a: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" y="841828"/>
                <a:ext cx="777571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627" t="-8197" r="-62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/>
          <p:cNvGrpSpPr/>
          <p:nvPr/>
        </p:nvGrpSpPr>
        <p:grpSpPr>
          <a:xfrm>
            <a:off x="391885" y="1393737"/>
            <a:ext cx="4132798" cy="537519"/>
            <a:chOff x="391885" y="1393737"/>
            <a:chExt cx="4132798" cy="5375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uadroTexto 2"/>
                <p:cNvSpPr txBox="1"/>
                <p:nvPr/>
              </p:nvSpPr>
              <p:spPr>
                <a:xfrm>
                  <a:off x="391885" y="1523998"/>
                  <a:ext cx="169783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85" y="1523998"/>
                  <a:ext cx="1697837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867" t="-2222" r="-4301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2693797" y="1393737"/>
                  <a:ext cx="1830886" cy="5375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e>
                            </m:d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5" name="Cuadro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797" y="1393737"/>
                  <a:ext cx="1830886" cy="53751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o 13"/>
          <p:cNvGrpSpPr/>
          <p:nvPr/>
        </p:nvGrpSpPr>
        <p:grpSpPr>
          <a:xfrm>
            <a:off x="391885" y="2266476"/>
            <a:ext cx="4202817" cy="537519"/>
            <a:chOff x="391885" y="2266476"/>
            <a:chExt cx="4202817" cy="5375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391885" y="2396737"/>
                  <a:ext cx="17678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85" y="2396737"/>
                  <a:ext cx="1767856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79" t="-2174" r="-2759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2693797" y="2266476"/>
                  <a:ext cx="1900905" cy="5375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e>
                            </m:d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797" y="2266476"/>
                  <a:ext cx="1900905" cy="53751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91885" y="3582314"/>
                <a:ext cx="20590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" y="3582314"/>
                <a:ext cx="2059089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4444" r="-888" b="-3555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614704" y="3582314"/>
                <a:ext cx="20942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704" y="3582314"/>
                <a:ext cx="2094291" cy="276999"/>
              </a:xfrm>
              <a:prstGeom prst="rect">
                <a:avLst/>
              </a:prstGeom>
              <a:blipFill rotWithShape="0">
                <a:blip r:embed="rId8"/>
                <a:stretch>
                  <a:fillRect t="-4444" r="-1166" b="-3555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35427" y="4128609"/>
                <a:ext cx="32881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UY" dirty="0"/>
                  <a:t> arbitrariamente pequeños</a:t>
                </a:r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4128609"/>
                <a:ext cx="328814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852" t="-28261" r="-3704" b="-5000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recto 11"/>
          <p:cNvCxnSpPr/>
          <p:nvPr/>
        </p:nvCxnSpPr>
        <p:spPr>
          <a:xfrm>
            <a:off x="4746173" y="1306653"/>
            <a:ext cx="29028" cy="3599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4829556" y="1364709"/>
                <a:ext cx="7251601" cy="1382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UY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556" y="1364709"/>
                <a:ext cx="7251601" cy="138243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5020300" y="3062882"/>
                <a:ext cx="4230517" cy="426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Usando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UY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d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s-UY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UY" dirty="0"/>
                  <a:t> tenemos:</a:t>
                </a:r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300" y="3062882"/>
                <a:ext cx="4230517" cy="426655"/>
              </a:xfrm>
              <a:prstGeom prst="rect">
                <a:avLst/>
              </a:prstGeom>
              <a:blipFill rotWithShape="0">
                <a:blip r:embed="rId11"/>
                <a:stretch>
                  <a:fillRect l="-1297" t="-124286" r="-432" b="-18714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6726443" y="4128608"/>
                <a:ext cx="1853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443" y="4128608"/>
                <a:ext cx="1853200" cy="276999"/>
              </a:xfrm>
              <a:prstGeom prst="rect">
                <a:avLst/>
              </a:prstGeom>
              <a:blipFill>
                <a:blip r:embed="rId12"/>
                <a:stretch>
                  <a:fillRect r="-2303" b="-2391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3744118" y="5241050"/>
                <a:ext cx="5026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Para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UY" dirty="0"/>
                  <a:t> si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s-UY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0≤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118" y="5241050"/>
                <a:ext cx="5026825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970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echa derecha 18"/>
          <p:cNvSpPr/>
          <p:nvPr/>
        </p:nvSpPr>
        <p:spPr>
          <a:xfrm>
            <a:off x="2159741" y="5175149"/>
            <a:ext cx="1169243" cy="465481"/>
          </a:xfrm>
          <a:prstGeom prst="rightArrow">
            <a:avLst>
              <a:gd name="adj1" fmla="val 55428"/>
              <a:gd name="adj2" fmla="val 52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0" name="CuadroTexto 19"/>
          <p:cNvSpPr txBox="1"/>
          <p:nvPr/>
        </p:nvSpPr>
        <p:spPr>
          <a:xfrm>
            <a:off x="2314945" y="6037654"/>
            <a:ext cx="645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 solución depende en forma continua de las condiciones iniciales</a:t>
            </a:r>
          </a:p>
        </p:txBody>
      </p:sp>
    </p:spTree>
    <p:extLst>
      <p:ext uri="{BB962C8B-B14F-4D97-AF65-F5344CB8AC3E}">
        <p14:creationId xmlns:p14="http://schemas.microsoft.com/office/powerpoint/2010/main" val="156993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1885" y="159658"/>
            <a:ext cx="120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FORZANTE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91885" y="528990"/>
                <a:ext cx="11480801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Hasta ahora, hemos considerado que la única fuerza presente es la fuerza restauradora debido a la tensión. Consideremos ahora que actúa una fuerza externa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por unidad de longitud a la que llamaremos forzante. La ecuación de ondas toma la forma:</a:t>
                </a: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" y="528990"/>
                <a:ext cx="11480801" cy="1338828"/>
              </a:xfrm>
              <a:prstGeom prst="rect">
                <a:avLst/>
              </a:prstGeom>
              <a:blipFill rotWithShape="0">
                <a:blip r:embed="rId2"/>
                <a:stretch>
                  <a:fillRect l="-425" b="-365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3534229" y="2090056"/>
                <a:ext cx="3506922" cy="669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229" y="2090056"/>
                <a:ext cx="3506922" cy="6695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91885" y="3048005"/>
                <a:ext cx="114808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La solución está dada por: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𝑛h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donde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UY" dirty="0"/>
                  <a:t> es la solución de </a:t>
                </a:r>
                <a:r>
                  <a:rPr lang="es-UY" dirty="0" err="1"/>
                  <a:t>D’Alambert</a:t>
                </a:r>
                <a:r>
                  <a:rPr lang="es-UY" dirty="0"/>
                  <a:t>. Debemos hallar la solución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𝑛h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UY" dirty="0"/>
                  <a:t>sometida a condiciones iniciales dadas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𝑛h</m:t>
                        </m:r>
                      </m:sub>
                    </m:sSub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 ;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UY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UY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b="0" i="1" dirty="0" smtClean="0">
                                <a:latin typeface="Cambria Math" panose="02040503050406030204" pitchFamily="18" charset="0"/>
                              </a:rPr>
                              <m:t>𝑛h</m:t>
                            </m:r>
                          </m:sub>
                        </m:sSub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,0)</m:t>
                        </m:r>
                      </m:num>
                      <m:den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s-UY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. </a:t>
                </a: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" y="3048005"/>
                <a:ext cx="11480801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425" b="-6622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echa derecha 8"/>
          <p:cNvSpPr/>
          <p:nvPr/>
        </p:nvSpPr>
        <p:spPr>
          <a:xfrm>
            <a:off x="534141" y="4391377"/>
            <a:ext cx="1169243" cy="465481"/>
          </a:xfrm>
          <a:prstGeom prst="rightArrow">
            <a:avLst>
              <a:gd name="adj1" fmla="val 55428"/>
              <a:gd name="adj2" fmla="val 52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2012839" y="4296707"/>
                <a:ext cx="4974439" cy="652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𝑛h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𝑛h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𝑑𝑥𝑑𝑡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∬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𝑑𝑥𝑑𝑡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839" y="4296707"/>
                <a:ext cx="4974439" cy="6524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o 21"/>
          <p:cNvGrpSpPr/>
          <p:nvPr/>
        </p:nvGrpSpPr>
        <p:grpSpPr>
          <a:xfrm>
            <a:off x="7789402" y="4151567"/>
            <a:ext cx="3002137" cy="2581659"/>
            <a:chOff x="7789402" y="4151567"/>
            <a:chExt cx="3002137" cy="2581659"/>
          </a:xfrm>
        </p:grpSpPr>
        <p:grpSp>
          <p:nvGrpSpPr>
            <p:cNvPr id="17" name="Grupo 16"/>
            <p:cNvGrpSpPr>
              <a:grpSpLocks noChangeAspect="1"/>
            </p:cNvGrpSpPr>
            <p:nvPr/>
          </p:nvGrpSpPr>
          <p:grpSpPr>
            <a:xfrm>
              <a:off x="7789402" y="4151567"/>
              <a:ext cx="3002137" cy="2581659"/>
              <a:chOff x="7208830" y="2759598"/>
              <a:chExt cx="4095116" cy="3521556"/>
            </a:xfrm>
          </p:grpSpPr>
          <p:grpSp>
            <p:nvGrpSpPr>
              <p:cNvPr id="11" name="Grupo 10"/>
              <p:cNvGrpSpPr/>
              <p:nvPr/>
            </p:nvGrpSpPr>
            <p:grpSpPr>
              <a:xfrm>
                <a:off x="7208830" y="2759598"/>
                <a:ext cx="4095116" cy="3521556"/>
                <a:chOff x="822544" y="921043"/>
                <a:chExt cx="4095116" cy="3521556"/>
              </a:xfrm>
            </p:grpSpPr>
            <p:cxnSp>
              <p:nvCxnSpPr>
                <p:cNvPr id="12" name="Conector recto de flecha 11"/>
                <p:cNvCxnSpPr/>
                <p:nvPr/>
              </p:nvCxnSpPr>
              <p:spPr>
                <a:xfrm>
                  <a:off x="972457" y="3860800"/>
                  <a:ext cx="370114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ctor recto de flecha 12"/>
                <p:cNvCxnSpPr/>
                <p:nvPr/>
              </p:nvCxnSpPr>
              <p:spPr>
                <a:xfrm flipV="1">
                  <a:off x="1124857" y="1059543"/>
                  <a:ext cx="7257" cy="295365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uadroTexto 13"/>
                    <p:cNvSpPr txBox="1"/>
                    <p:nvPr/>
                  </p:nvSpPr>
                  <p:spPr>
                    <a:xfrm>
                      <a:off x="822544" y="921043"/>
                      <a:ext cx="14991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9" name="CuadroTexto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2544" y="921043"/>
                      <a:ext cx="149913" cy="276999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36000" r="-24000" b="-43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CuadroTexto 14"/>
                    <p:cNvSpPr txBox="1"/>
                    <p:nvPr/>
                  </p:nvSpPr>
                  <p:spPr>
                    <a:xfrm>
                      <a:off x="4734340" y="4165600"/>
                      <a:ext cx="1833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10" name="CuadroTexto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34340" y="4165600"/>
                      <a:ext cx="183320" cy="276999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20000" r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" name="Triángulo isósceles 15"/>
              <p:cNvSpPr/>
              <p:nvPr/>
            </p:nvSpPr>
            <p:spPr>
              <a:xfrm>
                <a:off x="8519505" y="4027742"/>
                <a:ext cx="1558952" cy="163573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sp>
          <p:nvSpPr>
            <p:cNvPr id="18" name="CuadroTexto 17"/>
            <p:cNvSpPr txBox="1"/>
            <p:nvPr/>
          </p:nvSpPr>
          <p:spPr>
            <a:xfrm>
              <a:off x="9150816" y="568082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i="1" dirty="0"/>
                <a:t>D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8591402" y="628040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i="1" dirty="0"/>
                <a:t>A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9764377" y="628352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i="1" dirty="0"/>
                <a:t>B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9185266" y="476452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i="1" dirty="0"/>
                <a:t>Q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2229338" y="5525802"/>
                <a:ext cx="2657074" cy="859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338" y="5525802"/>
                <a:ext cx="2657074" cy="8590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o 28"/>
          <p:cNvGrpSpPr/>
          <p:nvPr/>
        </p:nvGrpSpPr>
        <p:grpSpPr>
          <a:xfrm>
            <a:off x="215782" y="4873316"/>
            <a:ext cx="4748104" cy="1037311"/>
            <a:chOff x="215782" y="4873316"/>
            <a:chExt cx="4748104" cy="1037311"/>
          </a:xfrm>
        </p:grpSpPr>
        <p:sp>
          <p:nvSpPr>
            <p:cNvPr id="23" name="Cerrar llave 22"/>
            <p:cNvSpPr/>
            <p:nvPr/>
          </p:nvSpPr>
          <p:spPr>
            <a:xfrm rot="5400000">
              <a:off x="3258647" y="3554937"/>
              <a:ext cx="386860" cy="3023618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215782" y="5260176"/>
              <a:ext cx="2875761" cy="650451"/>
              <a:chOff x="215782" y="5260176"/>
              <a:chExt cx="2875761" cy="650451"/>
            </a:xfrm>
          </p:grpSpPr>
          <p:cxnSp>
            <p:nvCxnSpPr>
              <p:cNvPr id="26" name="Conector recto de flecha 25"/>
              <p:cNvCxnSpPr/>
              <p:nvPr/>
            </p:nvCxnSpPr>
            <p:spPr>
              <a:xfrm flipV="1">
                <a:off x="1422400" y="5260176"/>
                <a:ext cx="1669143" cy="26562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uadroTexto 26"/>
              <p:cNvSpPr txBox="1"/>
              <p:nvPr/>
            </p:nvSpPr>
            <p:spPr>
              <a:xfrm>
                <a:off x="215782" y="5541295"/>
                <a:ext cx="1919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Teorema de Green</a:t>
                </a:r>
              </a:p>
            </p:txBody>
          </p:sp>
        </p:grpSp>
      </p:grpSp>
      <p:sp>
        <p:nvSpPr>
          <p:cNvPr id="30" name="CuadroTexto 29"/>
          <p:cNvSpPr txBox="1"/>
          <p:nvPr/>
        </p:nvSpPr>
        <p:spPr>
          <a:xfrm>
            <a:off x="9764377" y="4391377"/>
            <a:ext cx="210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i="1" dirty="0"/>
              <a:t>D</a:t>
            </a:r>
            <a:r>
              <a:rPr lang="es-UY" dirty="0"/>
              <a:t> = dominio de determinación</a:t>
            </a:r>
          </a:p>
        </p:txBody>
      </p:sp>
    </p:spTree>
    <p:extLst>
      <p:ext uri="{BB962C8B-B14F-4D97-AF65-F5344CB8AC3E}">
        <p14:creationId xmlns:p14="http://schemas.microsoft.com/office/powerpoint/2010/main" val="800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/>
      <p:bldP spid="24" grpId="0"/>
      <p:bldP spid="3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1330</Words>
  <Application>Microsoft Office PowerPoint</Application>
  <PresentationFormat>Panorámica</PresentationFormat>
  <Paragraphs>159</Paragraphs>
  <Slides>16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77</cp:revision>
  <dcterms:created xsi:type="dcterms:W3CDTF">2020-04-20T10:04:26Z</dcterms:created>
  <dcterms:modified xsi:type="dcterms:W3CDTF">2023-03-21T14:41:30Z</dcterms:modified>
</cp:coreProperties>
</file>