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1.xml.rels" ContentType="application/vnd.openxmlformats-package.relationships+xml"/>
  <Override PartName="/ppt/notesMasters/notesMaster1.xml" ContentType="application/vnd.openxmlformats-officedocument.presentationml.notesMaster+xml"/>
  <Override PartName="/ppt/notesMasters/_rels/notesMaster1.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notesSlides/notesSlide14.xml" ContentType="application/vnd.openxmlformats-officedocument.presentationml.notesSlide+xml"/>
  <Override PartName="/ppt/notesSlides/_rels/notesSlide14.xml.rels" ContentType="application/vnd.openxmlformats-package.relationshi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7.png" ContentType="image/png"/>
  <Override PartName="/ppt/media/image8.png" ContentType="image/png"/>
  <Override PartName="/ppt/media/image9.png" ContentType="image/png"/>
  <Override PartName="/ppt/media/image10.png" ContentType="image/png"/>
  <Override PartName="/ppt/media/image11.png" ContentType="image/png"/>
  <Override PartName="/ppt/media/image12.png" ContentType="image/png"/>
  <Override PartName="/ppt/_rels/presentation.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notesMasterIdLst>
    <p:notesMasterId r:id="rId3"/>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Lst>
  <p:sldSz cx="9144000" cy="5143500"/>
  <p:notesSz cx="7099300" cy="102346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notesMaster" Target="notesMasters/notesMaster1.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
</Relationships>
</file>

<file path=ppt/notesMasters/_rels/notesMaster1.xml.rels><?xml version="1.0" encoding="UTF-8"?>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 name="PlaceHolder 1"/>
          <p:cNvSpPr>
            <a:spLocks noGrp="1"/>
          </p:cNvSpPr>
          <p:nvPr>
            <p:ph type="sldImg"/>
          </p:nvPr>
        </p:nvSpPr>
        <p:spPr>
          <a:xfrm>
            <a:off x="216000" y="812520"/>
            <a:ext cx="7127280" cy="4008960"/>
          </a:xfrm>
          <a:prstGeom prst="rect">
            <a:avLst/>
          </a:prstGeom>
        </p:spPr>
        <p:txBody>
          <a:bodyPr lIns="0" rIns="0" tIns="0" bIns="0" anchor="ctr">
            <a:noAutofit/>
          </a:bodyPr>
          <a:p>
            <a:r>
              <a:rPr b="0" lang="es-ES" sz="1800" spc="-1" strike="noStrike">
                <a:solidFill>
                  <a:srgbClr val="000000"/>
                </a:solidFill>
                <a:latin typeface="Arial"/>
              </a:rPr>
              <a:t>Click to move the slide</a:t>
            </a:r>
            <a:endParaRPr b="0" lang="es-ES" sz="1800" spc="-1" strike="noStrike">
              <a:solidFill>
                <a:srgbClr val="000000"/>
              </a:solidFill>
              <a:latin typeface="Arial"/>
            </a:endParaRPr>
          </a:p>
        </p:txBody>
      </p:sp>
      <p:sp>
        <p:nvSpPr>
          <p:cNvPr id="48" name="PlaceHolder 2"/>
          <p:cNvSpPr>
            <a:spLocks noGrp="1"/>
          </p:cNvSpPr>
          <p:nvPr>
            <p:ph type="body"/>
          </p:nvPr>
        </p:nvSpPr>
        <p:spPr>
          <a:xfrm>
            <a:off x="756000" y="5078520"/>
            <a:ext cx="6047640" cy="4811040"/>
          </a:xfrm>
          <a:prstGeom prst="rect">
            <a:avLst/>
          </a:prstGeom>
        </p:spPr>
        <p:txBody>
          <a:bodyPr lIns="0" rIns="0" tIns="0" bIns="0">
            <a:noAutofit/>
          </a:bodyPr>
          <a:p>
            <a:r>
              <a:rPr b="0" lang="en-GB" sz="2000" spc="-1" strike="noStrike">
                <a:latin typeface="Arial"/>
              </a:rPr>
              <a:t>Click to edit the notes' format</a:t>
            </a:r>
            <a:endParaRPr b="0" lang="en-GB" sz="2000" spc="-1" strike="noStrike">
              <a:latin typeface="Arial"/>
            </a:endParaRPr>
          </a:p>
        </p:txBody>
      </p:sp>
      <p:sp>
        <p:nvSpPr>
          <p:cNvPr id="49" name="PlaceHolder 3"/>
          <p:cNvSpPr>
            <a:spLocks noGrp="1"/>
          </p:cNvSpPr>
          <p:nvPr>
            <p:ph type="hdr"/>
          </p:nvPr>
        </p:nvSpPr>
        <p:spPr>
          <a:xfrm>
            <a:off x="0" y="0"/>
            <a:ext cx="3280680" cy="534240"/>
          </a:xfrm>
          <a:prstGeom prst="rect">
            <a:avLst/>
          </a:prstGeom>
        </p:spPr>
        <p:txBody>
          <a:bodyPr lIns="0" rIns="0" tIns="0" bIns="0">
            <a:noAutofit/>
          </a:bodyPr>
          <a:p>
            <a:r>
              <a:rPr b="0" lang="en-GB" sz="1400" spc="-1" strike="noStrike">
                <a:latin typeface="Times New Roman"/>
              </a:rPr>
              <a:t>&lt;header&gt;</a:t>
            </a:r>
            <a:endParaRPr b="0" lang="en-GB" sz="1400" spc="-1" strike="noStrike">
              <a:latin typeface="Times New Roman"/>
            </a:endParaRPr>
          </a:p>
        </p:txBody>
      </p:sp>
      <p:sp>
        <p:nvSpPr>
          <p:cNvPr id="50" name="PlaceHolder 4"/>
          <p:cNvSpPr>
            <a:spLocks noGrp="1"/>
          </p:cNvSpPr>
          <p:nvPr>
            <p:ph type="dt"/>
          </p:nvPr>
        </p:nvSpPr>
        <p:spPr>
          <a:xfrm>
            <a:off x="4278960" y="0"/>
            <a:ext cx="3280680" cy="534240"/>
          </a:xfrm>
          <a:prstGeom prst="rect">
            <a:avLst/>
          </a:prstGeom>
        </p:spPr>
        <p:txBody>
          <a:bodyPr lIns="0" rIns="0" tIns="0" bIns="0">
            <a:noAutofit/>
          </a:bodyPr>
          <a:p>
            <a:pPr algn="r"/>
            <a:r>
              <a:rPr b="0" lang="en-GB" sz="1400" spc="-1" strike="noStrike">
                <a:latin typeface="Times New Roman"/>
              </a:rPr>
              <a:t>&lt;date/time&gt;</a:t>
            </a:r>
            <a:endParaRPr b="0" lang="en-GB" sz="1400" spc="-1" strike="noStrike">
              <a:latin typeface="Times New Roman"/>
            </a:endParaRPr>
          </a:p>
        </p:txBody>
      </p:sp>
      <p:sp>
        <p:nvSpPr>
          <p:cNvPr id="51" name="PlaceHolder 5"/>
          <p:cNvSpPr>
            <a:spLocks noGrp="1"/>
          </p:cNvSpPr>
          <p:nvPr>
            <p:ph type="ftr"/>
          </p:nvPr>
        </p:nvSpPr>
        <p:spPr>
          <a:xfrm>
            <a:off x="0" y="10157400"/>
            <a:ext cx="3280680" cy="534240"/>
          </a:xfrm>
          <a:prstGeom prst="rect">
            <a:avLst/>
          </a:prstGeom>
        </p:spPr>
        <p:txBody>
          <a:bodyPr lIns="0" rIns="0" tIns="0" bIns="0" anchor="b">
            <a:noAutofit/>
          </a:bodyPr>
          <a:p>
            <a:r>
              <a:rPr b="0" lang="en-GB" sz="1400" spc="-1" strike="noStrike">
                <a:latin typeface="Times New Roman"/>
              </a:rPr>
              <a:t>&lt;footer&gt;</a:t>
            </a:r>
            <a:endParaRPr b="0" lang="en-GB" sz="1400" spc="-1" strike="noStrike">
              <a:latin typeface="Times New Roman"/>
            </a:endParaRPr>
          </a:p>
        </p:txBody>
      </p:sp>
      <p:sp>
        <p:nvSpPr>
          <p:cNvPr id="52" name="PlaceHolder 6"/>
          <p:cNvSpPr>
            <a:spLocks noGrp="1"/>
          </p:cNvSpPr>
          <p:nvPr>
            <p:ph type="sldNum"/>
          </p:nvPr>
        </p:nvSpPr>
        <p:spPr>
          <a:xfrm>
            <a:off x="4278960" y="10157400"/>
            <a:ext cx="3280680" cy="534240"/>
          </a:xfrm>
          <a:prstGeom prst="rect">
            <a:avLst/>
          </a:prstGeom>
        </p:spPr>
        <p:txBody>
          <a:bodyPr lIns="0" rIns="0" tIns="0" bIns="0" anchor="b">
            <a:noAutofit/>
          </a:bodyPr>
          <a:p>
            <a:pPr algn="r"/>
            <a:fld id="{5DD87377-C016-446D-809A-2E7FE11AAE53}" type="slidenum">
              <a:rPr b="0" lang="en-GB" sz="1400" spc="-1" strike="noStrike">
                <a:latin typeface="Times New Roman"/>
              </a:rPr>
              <a:t>&lt;number&gt;</a:t>
            </a:fld>
            <a:endParaRPr b="0" lang="en-GB"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
</Relationships>
</file>

<file path=ppt/notesSlides/notesSlide1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6" name="PlaceHolder 1"/>
          <p:cNvSpPr>
            <a:spLocks noGrp="1"/>
          </p:cNvSpPr>
          <p:nvPr>
            <p:ph type="sldImg"/>
          </p:nvPr>
        </p:nvSpPr>
        <p:spPr>
          <a:xfrm>
            <a:off x="139680" y="768240"/>
            <a:ext cx="6818040" cy="3835080"/>
          </a:xfrm>
          <a:prstGeom prst="rect">
            <a:avLst/>
          </a:prstGeom>
        </p:spPr>
      </p:sp>
      <p:sp>
        <p:nvSpPr>
          <p:cNvPr id="117" name="PlaceHolder 2"/>
          <p:cNvSpPr>
            <a:spLocks noGrp="1"/>
          </p:cNvSpPr>
          <p:nvPr>
            <p:ph type="body"/>
          </p:nvPr>
        </p:nvSpPr>
        <p:spPr>
          <a:xfrm>
            <a:off x="709560" y="4862160"/>
            <a:ext cx="5677200" cy="4602240"/>
          </a:xfrm>
          <a:prstGeom prst="rect">
            <a:avLst/>
          </a:prstGeom>
        </p:spPr>
        <p:txBody>
          <a:bodyPr lIns="94680" rIns="94680" tIns="47520" bIns="47520">
            <a:noAutofit/>
          </a:bodyPr>
          <a:p>
            <a:pPr marL="216000" indent="-213480">
              <a:lnSpc>
                <a:spcPct val="100000"/>
              </a:lnSpc>
              <a:tabLst>
                <a:tab algn="l" pos="0"/>
              </a:tabLst>
            </a:pPr>
            <a:r>
              <a:rPr b="0" lang="en-GB" sz="2000" spc="-1" strike="noStrike">
                <a:latin typeface="Arial"/>
              </a:rPr>
              <a:t>Thank you!</a:t>
            </a:r>
            <a:endParaRPr b="0" lang="en-GB" sz="2000" spc="-1" strike="noStrike">
              <a:latin typeface="Arial"/>
            </a:endParaRPr>
          </a:p>
        </p:txBody>
      </p:sp>
      <p:sp>
        <p:nvSpPr>
          <p:cNvPr id="118" name="Slide Number Placeholder 3"/>
          <p:cNvSpPr/>
          <p:nvPr/>
        </p:nvSpPr>
        <p:spPr>
          <a:xfrm>
            <a:off x="4020480" y="9720720"/>
            <a:ext cx="3074400" cy="509400"/>
          </a:xfrm>
          <a:prstGeom prst="rect">
            <a:avLst/>
          </a:prstGeom>
          <a:noFill/>
          <a:ln w="0">
            <a:noFill/>
          </a:ln>
        </p:spPr>
        <p:style>
          <a:lnRef idx="0"/>
          <a:fillRef idx="0"/>
          <a:effectRef idx="0"/>
          <a:fontRef idx="minor"/>
        </p:style>
        <p:txBody>
          <a:bodyPr lIns="94680" rIns="94680" tIns="47520" bIns="47520" anchor="b">
            <a:noAutofit/>
          </a:bodyPr>
          <a:p>
            <a:pPr algn="r">
              <a:lnSpc>
                <a:spcPct val="100000"/>
              </a:lnSpc>
            </a:pPr>
            <a:fld id="{AC6AA100-372C-4DC3-A69A-244CC96105C8}" type="slidenum">
              <a:rPr b="0" lang="en-GB" sz="1200" spc="-1" strike="noStrike">
                <a:solidFill>
                  <a:srgbClr val="000000"/>
                </a:solidFill>
                <a:latin typeface="+mn-lt"/>
                <a:ea typeface="+mn-ea"/>
              </a:rPr>
              <a:t>&lt;number&gt;</a:t>
            </a:fld>
            <a:endParaRPr b="0" lang="en-GB" sz="1200" spc="-1" strike="noStrike">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457200" y="205200"/>
            <a:ext cx="8229240" cy="858600"/>
          </a:xfrm>
          <a:prstGeom prst="rect">
            <a:avLst/>
          </a:prstGeom>
        </p:spPr>
        <p:txBody>
          <a:bodyPr lIns="0" rIns="0" tIns="0" bIns="0" anchor="ctr">
            <a:noAutofit/>
          </a:bodyPr>
          <a:p>
            <a:endParaRPr b="0" lang="es-ES" sz="1800" spc="-1" strike="noStrike">
              <a:solidFill>
                <a:srgbClr val="000000"/>
              </a:solidFill>
              <a:latin typeface="Arial"/>
            </a:endParaRPr>
          </a:p>
        </p:txBody>
      </p:sp>
      <p:sp>
        <p:nvSpPr>
          <p:cNvPr id="33" name="PlaceHolder 2"/>
          <p:cNvSpPr>
            <a:spLocks noGrp="1"/>
          </p:cNvSpPr>
          <p:nvPr>
            <p:ph type="body"/>
          </p:nvPr>
        </p:nvSpPr>
        <p:spPr>
          <a:xfrm>
            <a:off x="457200" y="1203480"/>
            <a:ext cx="8229240" cy="1422720"/>
          </a:xfrm>
          <a:prstGeom prst="rect">
            <a:avLst/>
          </a:prstGeom>
        </p:spPr>
        <p:txBody>
          <a:bodyPr lIns="0" rIns="0" tIns="0" bIns="0">
            <a:normAutofit/>
          </a:bodyPr>
          <a:p>
            <a:endParaRPr b="0" lang="es-ES" sz="1800" spc="-1" strike="noStrike">
              <a:solidFill>
                <a:srgbClr val="000000"/>
              </a:solidFill>
              <a:latin typeface="Arial"/>
            </a:endParaRPr>
          </a:p>
        </p:txBody>
      </p:sp>
      <p:sp>
        <p:nvSpPr>
          <p:cNvPr id="34" name="PlaceHolder 3"/>
          <p:cNvSpPr>
            <a:spLocks noGrp="1"/>
          </p:cNvSpPr>
          <p:nvPr>
            <p:ph type="body"/>
          </p:nvPr>
        </p:nvSpPr>
        <p:spPr>
          <a:xfrm>
            <a:off x="457200" y="2761920"/>
            <a:ext cx="8229240" cy="1422720"/>
          </a:xfrm>
          <a:prstGeom prst="rect">
            <a:avLst/>
          </a:prstGeom>
        </p:spPr>
        <p:txBody>
          <a:bodyPr lIns="0" rIns="0" tIns="0" bIns="0">
            <a:normAutofit/>
          </a:bodyPr>
          <a:p>
            <a:endParaRPr b="0" lang="es-ES" sz="1800" spc="-1" strike="noStrike">
              <a:solidFill>
                <a:srgbClr val="000000"/>
              </a:solidFill>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457200" y="205200"/>
            <a:ext cx="8229240" cy="858600"/>
          </a:xfrm>
          <a:prstGeom prst="rect">
            <a:avLst/>
          </a:prstGeom>
        </p:spPr>
        <p:txBody>
          <a:bodyPr lIns="0" rIns="0" tIns="0" bIns="0" anchor="ctr">
            <a:noAutofit/>
          </a:bodyPr>
          <a:p>
            <a:endParaRPr b="0" lang="es-ES" sz="1800" spc="-1" strike="noStrike">
              <a:solidFill>
                <a:srgbClr val="000000"/>
              </a:solidFill>
              <a:latin typeface="Arial"/>
            </a:endParaRPr>
          </a:p>
        </p:txBody>
      </p:sp>
      <p:sp>
        <p:nvSpPr>
          <p:cNvPr id="36" name="PlaceHolder 2"/>
          <p:cNvSpPr>
            <a:spLocks noGrp="1"/>
          </p:cNvSpPr>
          <p:nvPr>
            <p:ph type="body"/>
          </p:nvPr>
        </p:nvSpPr>
        <p:spPr>
          <a:xfrm>
            <a:off x="457200" y="1203480"/>
            <a:ext cx="4015800" cy="1422720"/>
          </a:xfrm>
          <a:prstGeom prst="rect">
            <a:avLst/>
          </a:prstGeom>
        </p:spPr>
        <p:txBody>
          <a:bodyPr lIns="0" rIns="0" tIns="0" bIns="0">
            <a:normAutofit/>
          </a:bodyPr>
          <a:p>
            <a:endParaRPr b="0" lang="es-ES" sz="1800" spc="-1" strike="noStrike">
              <a:solidFill>
                <a:srgbClr val="000000"/>
              </a:solidFill>
              <a:latin typeface="Arial"/>
            </a:endParaRPr>
          </a:p>
        </p:txBody>
      </p:sp>
      <p:sp>
        <p:nvSpPr>
          <p:cNvPr id="37" name="PlaceHolder 3"/>
          <p:cNvSpPr>
            <a:spLocks noGrp="1"/>
          </p:cNvSpPr>
          <p:nvPr>
            <p:ph type="body"/>
          </p:nvPr>
        </p:nvSpPr>
        <p:spPr>
          <a:xfrm>
            <a:off x="4674240" y="1203480"/>
            <a:ext cx="4015800" cy="1422720"/>
          </a:xfrm>
          <a:prstGeom prst="rect">
            <a:avLst/>
          </a:prstGeom>
        </p:spPr>
        <p:txBody>
          <a:bodyPr lIns="0" rIns="0" tIns="0" bIns="0">
            <a:normAutofit/>
          </a:bodyPr>
          <a:p>
            <a:endParaRPr b="0" lang="es-ES" sz="1800" spc="-1" strike="noStrike">
              <a:solidFill>
                <a:srgbClr val="000000"/>
              </a:solidFill>
              <a:latin typeface="Arial"/>
            </a:endParaRPr>
          </a:p>
        </p:txBody>
      </p:sp>
      <p:sp>
        <p:nvSpPr>
          <p:cNvPr id="38" name="PlaceHolder 4"/>
          <p:cNvSpPr>
            <a:spLocks noGrp="1"/>
          </p:cNvSpPr>
          <p:nvPr>
            <p:ph type="body"/>
          </p:nvPr>
        </p:nvSpPr>
        <p:spPr>
          <a:xfrm>
            <a:off x="457200" y="2761920"/>
            <a:ext cx="4015800" cy="1422720"/>
          </a:xfrm>
          <a:prstGeom prst="rect">
            <a:avLst/>
          </a:prstGeom>
        </p:spPr>
        <p:txBody>
          <a:bodyPr lIns="0" rIns="0" tIns="0" bIns="0">
            <a:normAutofit/>
          </a:bodyPr>
          <a:p>
            <a:endParaRPr b="0" lang="es-ES" sz="1800" spc="-1" strike="noStrike">
              <a:solidFill>
                <a:srgbClr val="000000"/>
              </a:solidFill>
              <a:latin typeface="Arial"/>
            </a:endParaRPr>
          </a:p>
        </p:txBody>
      </p:sp>
      <p:sp>
        <p:nvSpPr>
          <p:cNvPr id="39" name="PlaceHolder 5"/>
          <p:cNvSpPr>
            <a:spLocks noGrp="1"/>
          </p:cNvSpPr>
          <p:nvPr>
            <p:ph type="body"/>
          </p:nvPr>
        </p:nvSpPr>
        <p:spPr>
          <a:xfrm>
            <a:off x="4674240" y="2761920"/>
            <a:ext cx="4015800" cy="1422720"/>
          </a:xfrm>
          <a:prstGeom prst="rect">
            <a:avLst/>
          </a:prstGeom>
        </p:spPr>
        <p:txBody>
          <a:bodyPr lIns="0" rIns="0" tIns="0" bIns="0">
            <a:normAutofit/>
          </a:bodyPr>
          <a:p>
            <a:endParaRPr b="0" lang="es-ES" sz="1800" spc="-1" strike="noStrike">
              <a:solidFill>
                <a:srgbClr val="000000"/>
              </a:solidFill>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40" name="PlaceHolder 1"/>
          <p:cNvSpPr>
            <a:spLocks noGrp="1"/>
          </p:cNvSpPr>
          <p:nvPr>
            <p:ph type="title"/>
          </p:nvPr>
        </p:nvSpPr>
        <p:spPr>
          <a:xfrm>
            <a:off x="457200" y="205200"/>
            <a:ext cx="8229240" cy="858600"/>
          </a:xfrm>
          <a:prstGeom prst="rect">
            <a:avLst/>
          </a:prstGeom>
        </p:spPr>
        <p:txBody>
          <a:bodyPr lIns="0" rIns="0" tIns="0" bIns="0" anchor="ctr">
            <a:noAutofit/>
          </a:bodyPr>
          <a:p>
            <a:endParaRPr b="0" lang="es-ES" sz="1800" spc="-1" strike="noStrike">
              <a:solidFill>
                <a:srgbClr val="000000"/>
              </a:solidFill>
              <a:latin typeface="Arial"/>
            </a:endParaRPr>
          </a:p>
        </p:txBody>
      </p:sp>
      <p:sp>
        <p:nvSpPr>
          <p:cNvPr id="41" name="PlaceHolder 2"/>
          <p:cNvSpPr>
            <a:spLocks noGrp="1"/>
          </p:cNvSpPr>
          <p:nvPr>
            <p:ph type="body"/>
          </p:nvPr>
        </p:nvSpPr>
        <p:spPr>
          <a:xfrm>
            <a:off x="457200" y="1203480"/>
            <a:ext cx="2649600" cy="1422720"/>
          </a:xfrm>
          <a:prstGeom prst="rect">
            <a:avLst/>
          </a:prstGeom>
        </p:spPr>
        <p:txBody>
          <a:bodyPr lIns="0" rIns="0" tIns="0" bIns="0">
            <a:normAutofit/>
          </a:bodyPr>
          <a:p>
            <a:endParaRPr b="0" lang="es-ES" sz="1800" spc="-1" strike="noStrike">
              <a:solidFill>
                <a:srgbClr val="000000"/>
              </a:solidFill>
              <a:latin typeface="Arial"/>
            </a:endParaRPr>
          </a:p>
        </p:txBody>
      </p:sp>
      <p:sp>
        <p:nvSpPr>
          <p:cNvPr id="42" name="PlaceHolder 3"/>
          <p:cNvSpPr>
            <a:spLocks noGrp="1"/>
          </p:cNvSpPr>
          <p:nvPr>
            <p:ph type="body"/>
          </p:nvPr>
        </p:nvSpPr>
        <p:spPr>
          <a:xfrm>
            <a:off x="3239640" y="1203480"/>
            <a:ext cx="2649600" cy="1422720"/>
          </a:xfrm>
          <a:prstGeom prst="rect">
            <a:avLst/>
          </a:prstGeom>
        </p:spPr>
        <p:txBody>
          <a:bodyPr lIns="0" rIns="0" tIns="0" bIns="0">
            <a:normAutofit/>
          </a:bodyPr>
          <a:p>
            <a:endParaRPr b="0" lang="es-ES" sz="1800" spc="-1" strike="noStrike">
              <a:solidFill>
                <a:srgbClr val="000000"/>
              </a:solidFill>
              <a:latin typeface="Arial"/>
            </a:endParaRPr>
          </a:p>
        </p:txBody>
      </p:sp>
      <p:sp>
        <p:nvSpPr>
          <p:cNvPr id="43" name="PlaceHolder 4"/>
          <p:cNvSpPr>
            <a:spLocks noGrp="1"/>
          </p:cNvSpPr>
          <p:nvPr>
            <p:ph type="body"/>
          </p:nvPr>
        </p:nvSpPr>
        <p:spPr>
          <a:xfrm>
            <a:off x="6022080" y="1203480"/>
            <a:ext cx="2649600" cy="1422720"/>
          </a:xfrm>
          <a:prstGeom prst="rect">
            <a:avLst/>
          </a:prstGeom>
        </p:spPr>
        <p:txBody>
          <a:bodyPr lIns="0" rIns="0" tIns="0" bIns="0">
            <a:normAutofit/>
          </a:bodyPr>
          <a:p>
            <a:endParaRPr b="0" lang="es-ES" sz="1800" spc="-1" strike="noStrike">
              <a:solidFill>
                <a:srgbClr val="000000"/>
              </a:solidFill>
              <a:latin typeface="Arial"/>
            </a:endParaRPr>
          </a:p>
        </p:txBody>
      </p:sp>
      <p:sp>
        <p:nvSpPr>
          <p:cNvPr id="44" name="PlaceHolder 5"/>
          <p:cNvSpPr>
            <a:spLocks noGrp="1"/>
          </p:cNvSpPr>
          <p:nvPr>
            <p:ph type="body"/>
          </p:nvPr>
        </p:nvSpPr>
        <p:spPr>
          <a:xfrm>
            <a:off x="457200" y="2761920"/>
            <a:ext cx="2649600" cy="1422720"/>
          </a:xfrm>
          <a:prstGeom prst="rect">
            <a:avLst/>
          </a:prstGeom>
        </p:spPr>
        <p:txBody>
          <a:bodyPr lIns="0" rIns="0" tIns="0" bIns="0">
            <a:normAutofit/>
          </a:bodyPr>
          <a:p>
            <a:endParaRPr b="0" lang="es-ES" sz="1800" spc="-1" strike="noStrike">
              <a:solidFill>
                <a:srgbClr val="000000"/>
              </a:solidFill>
              <a:latin typeface="Arial"/>
            </a:endParaRPr>
          </a:p>
        </p:txBody>
      </p:sp>
      <p:sp>
        <p:nvSpPr>
          <p:cNvPr id="45" name="PlaceHolder 6"/>
          <p:cNvSpPr>
            <a:spLocks noGrp="1"/>
          </p:cNvSpPr>
          <p:nvPr>
            <p:ph type="body"/>
          </p:nvPr>
        </p:nvSpPr>
        <p:spPr>
          <a:xfrm>
            <a:off x="3239640" y="2761920"/>
            <a:ext cx="2649600" cy="1422720"/>
          </a:xfrm>
          <a:prstGeom prst="rect">
            <a:avLst/>
          </a:prstGeom>
        </p:spPr>
        <p:txBody>
          <a:bodyPr lIns="0" rIns="0" tIns="0" bIns="0">
            <a:normAutofit/>
          </a:bodyPr>
          <a:p>
            <a:endParaRPr b="0" lang="es-ES" sz="1800" spc="-1" strike="noStrike">
              <a:solidFill>
                <a:srgbClr val="000000"/>
              </a:solidFill>
              <a:latin typeface="Arial"/>
            </a:endParaRPr>
          </a:p>
        </p:txBody>
      </p:sp>
      <p:sp>
        <p:nvSpPr>
          <p:cNvPr id="46" name="PlaceHolder 7"/>
          <p:cNvSpPr>
            <a:spLocks noGrp="1"/>
          </p:cNvSpPr>
          <p:nvPr>
            <p:ph type="body"/>
          </p:nvPr>
        </p:nvSpPr>
        <p:spPr>
          <a:xfrm>
            <a:off x="6022080" y="2761920"/>
            <a:ext cx="2649600" cy="1422720"/>
          </a:xfrm>
          <a:prstGeom prst="rect">
            <a:avLst/>
          </a:prstGeom>
        </p:spPr>
        <p:txBody>
          <a:bodyPr lIns="0" rIns="0" tIns="0" bIns="0">
            <a:normAutofit/>
          </a:bodyPr>
          <a:p>
            <a:endParaRPr b="0" lang="es-ES" sz="1800" spc="-1" strike="noStrike">
              <a:solidFill>
                <a:srgbClr val="000000"/>
              </a:solidFill>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05200"/>
            <a:ext cx="8229240" cy="858600"/>
          </a:xfrm>
          <a:prstGeom prst="rect">
            <a:avLst/>
          </a:prstGeom>
        </p:spPr>
        <p:txBody>
          <a:bodyPr lIns="0" rIns="0" tIns="0" bIns="0" anchor="ctr">
            <a:noAutofit/>
          </a:bodyPr>
          <a:p>
            <a:endParaRPr b="0" lang="es-ES" sz="1800" spc="-1" strike="noStrike">
              <a:solidFill>
                <a:srgbClr val="000000"/>
              </a:solidFill>
              <a:latin typeface="Arial"/>
            </a:endParaRPr>
          </a:p>
        </p:txBody>
      </p:sp>
      <p:sp>
        <p:nvSpPr>
          <p:cNvPr id="12" name="PlaceHolder 2"/>
          <p:cNvSpPr>
            <a:spLocks noGrp="1"/>
          </p:cNvSpPr>
          <p:nvPr>
            <p:ph type="subTitle"/>
          </p:nvPr>
        </p:nvSpPr>
        <p:spPr>
          <a:xfrm>
            <a:off x="457200" y="1203480"/>
            <a:ext cx="8229240" cy="2982960"/>
          </a:xfrm>
          <a:prstGeom prst="rect">
            <a:avLst/>
          </a:prstGeom>
        </p:spPr>
        <p:txBody>
          <a:bodyPr lIns="0" rIns="0" tIns="0" bIns="0" anchor="ctr">
            <a:noAutofit/>
          </a:bodyPr>
          <a:p>
            <a:pPr algn="ctr"/>
            <a:endParaRPr b="0" lang="en-GB" sz="32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457200" y="205200"/>
            <a:ext cx="8229240" cy="858600"/>
          </a:xfrm>
          <a:prstGeom prst="rect">
            <a:avLst/>
          </a:prstGeom>
        </p:spPr>
        <p:txBody>
          <a:bodyPr lIns="0" rIns="0" tIns="0" bIns="0" anchor="ctr">
            <a:noAutofit/>
          </a:bodyPr>
          <a:p>
            <a:endParaRPr b="0" lang="es-ES" sz="1800" spc="-1" strike="noStrike">
              <a:solidFill>
                <a:srgbClr val="000000"/>
              </a:solidFill>
              <a:latin typeface="Arial"/>
            </a:endParaRPr>
          </a:p>
        </p:txBody>
      </p:sp>
      <p:sp>
        <p:nvSpPr>
          <p:cNvPr id="14" name="PlaceHolder 2"/>
          <p:cNvSpPr>
            <a:spLocks noGrp="1"/>
          </p:cNvSpPr>
          <p:nvPr>
            <p:ph type="body"/>
          </p:nvPr>
        </p:nvSpPr>
        <p:spPr>
          <a:xfrm>
            <a:off x="457200" y="1203480"/>
            <a:ext cx="8229240" cy="2982960"/>
          </a:xfrm>
          <a:prstGeom prst="rect">
            <a:avLst/>
          </a:prstGeom>
        </p:spPr>
        <p:txBody>
          <a:bodyPr lIns="0" rIns="0" tIns="0" bIns="0">
            <a:normAutofit/>
          </a:bodyPr>
          <a:p>
            <a:endParaRPr b="0" lang="es-ES" sz="1800" spc="-1" strike="noStrike">
              <a:solidFill>
                <a:srgbClr val="000000"/>
              </a:solidFill>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05200"/>
            <a:ext cx="8229240" cy="858600"/>
          </a:xfrm>
          <a:prstGeom prst="rect">
            <a:avLst/>
          </a:prstGeom>
        </p:spPr>
        <p:txBody>
          <a:bodyPr lIns="0" rIns="0" tIns="0" bIns="0" anchor="ctr">
            <a:noAutofit/>
          </a:bodyPr>
          <a:p>
            <a:endParaRPr b="0" lang="es-ES" sz="1800" spc="-1" strike="noStrike">
              <a:solidFill>
                <a:srgbClr val="000000"/>
              </a:solidFill>
              <a:latin typeface="Arial"/>
            </a:endParaRPr>
          </a:p>
        </p:txBody>
      </p:sp>
      <p:sp>
        <p:nvSpPr>
          <p:cNvPr id="16" name="PlaceHolder 2"/>
          <p:cNvSpPr>
            <a:spLocks noGrp="1"/>
          </p:cNvSpPr>
          <p:nvPr>
            <p:ph type="body"/>
          </p:nvPr>
        </p:nvSpPr>
        <p:spPr>
          <a:xfrm>
            <a:off x="457200" y="1203480"/>
            <a:ext cx="4015800" cy="2982960"/>
          </a:xfrm>
          <a:prstGeom prst="rect">
            <a:avLst/>
          </a:prstGeom>
        </p:spPr>
        <p:txBody>
          <a:bodyPr lIns="0" rIns="0" tIns="0" bIns="0">
            <a:normAutofit/>
          </a:bodyPr>
          <a:p>
            <a:endParaRPr b="0" lang="es-ES" sz="1800" spc="-1" strike="noStrike">
              <a:solidFill>
                <a:srgbClr val="000000"/>
              </a:solidFill>
              <a:latin typeface="Arial"/>
            </a:endParaRPr>
          </a:p>
        </p:txBody>
      </p:sp>
      <p:sp>
        <p:nvSpPr>
          <p:cNvPr id="17" name="PlaceHolder 3"/>
          <p:cNvSpPr>
            <a:spLocks noGrp="1"/>
          </p:cNvSpPr>
          <p:nvPr>
            <p:ph type="body"/>
          </p:nvPr>
        </p:nvSpPr>
        <p:spPr>
          <a:xfrm>
            <a:off x="4674240" y="1203480"/>
            <a:ext cx="4015800" cy="2982960"/>
          </a:xfrm>
          <a:prstGeom prst="rect">
            <a:avLst/>
          </a:prstGeom>
        </p:spPr>
        <p:txBody>
          <a:bodyPr lIns="0" rIns="0" tIns="0" bIns="0">
            <a:normAutofit/>
          </a:bodyPr>
          <a:p>
            <a:endParaRPr b="0" lang="es-ES" sz="1800" spc="-1" strike="noStrike">
              <a:solidFill>
                <a:srgbClr val="000000"/>
              </a:solidFill>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205200"/>
            <a:ext cx="8229240" cy="858600"/>
          </a:xfrm>
          <a:prstGeom prst="rect">
            <a:avLst/>
          </a:prstGeom>
        </p:spPr>
        <p:txBody>
          <a:bodyPr lIns="0" rIns="0" tIns="0" bIns="0" anchor="ctr">
            <a:noAutofit/>
          </a:bodyPr>
          <a:p>
            <a:endParaRPr b="0" lang="es-ES" sz="1800" spc="-1" strike="noStrike">
              <a:solidFill>
                <a:srgbClr val="000000"/>
              </a:solidFill>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9" name="PlaceHolder 1"/>
          <p:cNvSpPr>
            <a:spLocks noGrp="1"/>
          </p:cNvSpPr>
          <p:nvPr>
            <p:ph type="subTitle"/>
          </p:nvPr>
        </p:nvSpPr>
        <p:spPr>
          <a:xfrm>
            <a:off x="457200" y="205200"/>
            <a:ext cx="8229240" cy="3981240"/>
          </a:xfrm>
          <a:prstGeom prst="rect">
            <a:avLst/>
          </a:prstGeom>
        </p:spPr>
        <p:txBody>
          <a:bodyPr lIns="0" rIns="0" tIns="0" bIns="0" anchor="ctr">
            <a:noAutofit/>
          </a:bodyPr>
          <a:p>
            <a:pPr algn="ctr"/>
            <a:endParaRPr b="0" lang="en-GB"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457200" y="205200"/>
            <a:ext cx="8229240" cy="858600"/>
          </a:xfrm>
          <a:prstGeom prst="rect">
            <a:avLst/>
          </a:prstGeom>
        </p:spPr>
        <p:txBody>
          <a:bodyPr lIns="0" rIns="0" tIns="0" bIns="0" anchor="ctr">
            <a:noAutofit/>
          </a:bodyPr>
          <a:p>
            <a:endParaRPr b="0" lang="es-ES" sz="1800" spc="-1" strike="noStrike">
              <a:solidFill>
                <a:srgbClr val="000000"/>
              </a:solidFill>
              <a:latin typeface="Arial"/>
            </a:endParaRPr>
          </a:p>
        </p:txBody>
      </p:sp>
      <p:sp>
        <p:nvSpPr>
          <p:cNvPr id="21" name="PlaceHolder 2"/>
          <p:cNvSpPr>
            <a:spLocks noGrp="1"/>
          </p:cNvSpPr>
          <p:nvPr>
            <p:ph type="body"/>
          </p:nvPr>
        </p:nvSpPr>
        <p:spPr>
          <a:xfrm>
            <a:off x="457200" y="1203480"/>
            <a:ext cx="4015800" cy="1422720"/>
          </a:xfrm>
          <a:prstGeom prst="rect">
            <a:avLst/>
          </a:prstGeom>
        </p:spPr>
        <p:txBody>
          <a:bodyPr lIns="0" rIns="0" tIns="0" bIns="0">
            <a:normAutofit/>
          </a:bodyPr>
          <a:p>
            <a:endParaRPr b="0" lang="es-ES" sz="1800" spc="-1" strike="noStrike">
              <a:solidFill>
                <a:srgbClr val="000000"/>
              </a:solidFill>
              <a:latin typeface="Arial"/>
            </a:endParaRPr>
          </a:p>
        </p:txBody>
      </p:sp>
      <p:sp>
        <p:nvSpPr>
          <p:cNvPr id="22" name="PlaceHolder 3"/>
          <p:cNvSpPr>
            <a:spLocks noGrp="1"/>
          </p:cNvSpPr>
          <p:nvPr>
            <p:ph type="body"/>
          </p:nvPr>
        </p:nvSpPr>
        <p:spPr>
          <a:xfrm>
            <a:off x="4674240" y="1203480"/>
            <a:ext cx="4015800" cy="2982960"/>
          </a:xfrm>
          <a:prstGeom prst="rect">
            <a:avLst/>
          </a:prstGeom>
        </p:spPr>
        <p:txBody>
          <a:bodyPr lIns="0" rIns="0" tIns="0" bIns="0">
            <a:normAutofit/>
          </a:bodyPr>
          <a:p>
            <a:endParaRPr b="0" lang="es-ES" sz="1800" spc="-1" strike="noStrike">
              <a:solidFill>
                <a:srgbClr val="000000"/>
              </a:solidFill>
              <a:latin typeface="Arial"/>
            </a:endParaRPr>
          </a:p>
        </p:txBody>
      </p:sp>
      <p:sp>
        <p:nvSpPr>
          <p:cNvPr id="23" name="PlaceHolder 4"/>
          <p:cNvSpPr>
            <a:spLocks noGrp="1"/>
          </p:cNvSpPr>
          <p:nvPr>
            <p:ph type="body"/>
          </p:nvPr>
        </p:nvSpPr>
        <p:spPr>
          <a:xfrm>
            <a:off x="457200" y="2761920"/>
            <a:ext cx="4015800" cy="1422720"/>
          </a:xfrm>
          <a:prstGeom prst="rect">
            <a:avLst/>
          </a:prstGeom>
        </p:spPr>
        <p:txBody>
          <a:bodyPr lIns="0" rIns="0" tIns="0" bIns="0">
            <a:normAutofit/>
          </a:bodyPr>
          <a:p>
            <a:endParaRPr b="0" lang="es-ES" sz="1800" spc="-1" strike="noStrike">
              <a:solidFill>
                <a:srgbClr val="000000"/>
              </a:solidFill>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457200" y="205200"/>
            <a:ext cx="8229240" cy="858600"/>
          </a:xfrm>
          <a:prstGeom prst="rect">
            <a:avLst/>
          </a:prstGeom>
        </p:spPr>
        <p:txBody>
          <a:bodyPr lIns="0" rIns="0" tIns="0" bIns="0" anchor="ctr">
            <a:noAutofit/>
          </a:bodyPr>
          <a:p>
            <a:endParaRPr b="0" lang="es-ES" sz="1800" spc="-1" strike="noStrike">
              <a:solidFill>
                <a:srgbClr val="000000"/>
              </a:solidFill>
              <a:latin typeface="Arial"/>
            </a:endParaRPr>
          </a:p>
        </p:txBody>
      </p:sp>
      <p:sp>
        <p:nvSpPr>
          <p:cNvPr id="25" name="PlaceHolder 2"/>
          <p:cNvSpPr>
            <a:spLocks noGrp="1"/>
          </p:cNvSpPr>
          <p:nvPr>
            <p:ph type="body"/>
          </p:nvPr>
        </p:nvSpPr>
        <p:spPr>
          <a:xfrm>
            <a:off x="457200" y="1203480"/>
            <a:ext cx="4015800" cy="2982960"/>
          </a:xfrm>
          <a:prstGeom prst="rect">
            <a:avLst/>
          </a:prstGeom>
        </p:spPr>
        <p:txBody>
          <a:bodyPr lIns="0" rIns="0" tIns="0" bIns="0">
            <a:normAutofit/>
          </a:bodyPr>
          <a:p>
            <a:endParaRPr b="0" lang="es-ES" sz="1800" spc="-1" strike="noStrike">
              <a:solidFill>
                <a:srgbClr val="000000"/>
              </a:solidFill>
              <a:latin typeface="Arial"/>
            </a:endParaRPr>
          </a:p>
        </p:txBody>
      </p:sp>
      <p:sp>
        <p:nvSpPr>
          <p:cNvPr id="26" name="PlaceHolder 3"/>
          <p:cNvSpPr>
            <a:spLocks noGrp="1"/>
          </p:cNvSpPr>
          <p:nvPr>
            <p:ph type="body"/>
          </p:nvPr>
        </p:nvSpPr>
        <p:spPr>
          <a:xfrm>
            <a:off x="4674240" y="1203480"/>
            <a:ext cx="4015800" cy="1422720"/>
          </a:xfrm>
          <a:prstGeom prst="rect">
            <a:avLst/>
          </a:prstGeom>
        </p:spPr>
        <p:txBody>
          <a:bodyPr lIns="0" rIns="0" tIns="0" bIns="0">
            <a:normAutofit/>
          </a:bodyPr>
          <a:p>
            <a:endParaRPr b="0" lang="es-ES" sz="1800" spc="-1" strike="noStrike">
              <a:solidFill>
                <a:srgbClr val="000000"/>
              </a:solidFill>
              <a:latin typeface="Arial"/>
            </a:endParaRPr>
          </a:p>
        </p:txBody>
      </p:sp>
      <p:sp>
        <p:nvSpPr>
          <p:cNvPr id="27" name="PlaceHolder 4"/>
          <p:cNvSpPr>
            <a:spLocks noGrp="1"/>
          </p:cNvSpPr>
          <p:nvPr>
            <p:ph type="body"/>
          </p:nvPr>
        </p:nvSpPr>
        <p:spPr>
          <a:xfrm>
            <a:off x="4674240" y="2761920"/>
            <a:ext cx="4015800" cy="1422720"/>
          </a:xfrm>
          <a:prstGeom prst="rect">
            <a:avLst/>
          </a:prstGeom>
        </p:spPr>
        <p:txBody>
          <a:bodyPr lIns="0" rIns="0" tIns="0" bIns="0">
            <a:normAutofit/>
          </a:bodyPr>
          <a:p>
            <a:endParaRPr b="0" lang="es-ES" sz="1800" spc="-1" strike="noStrike">
              <a:solidFill>
                <a:srgbClr val="000000"/>
              </a:solidFill>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457200" y="205200"/>
            <a:ext cx="8229240" cy="858600"/>
          </a:xfrm>
          <a:prstGeom prst="rect">
            <a:avLst/>
          </a:prstGeom>
        </p:spPr>
        <p:txBody>
          <a:bodyPr lIns="0" rIns="0" tIns="0" bIns="0" anchor="ctr">
            <a:noAutofit/>
          </a:bodyPr>
          <a:p>
            <a:endParaRPr b="0" lang="es-ES" sz="1800" spc="-1" strike="noStrike">
              <a:solidFill>
                <a:srgbClr val="000000"/>
              </a:solidFill>
              <a:latin typeface="Arial"/>
            </a:endParaRPr>
          </a:p>
        </p:txBody>
      </p:sp>
      <p:sp>
        <p:nvSpPr>
          <p:cNvPr id="29" name="PlaceHolder 2"/>
          <p:cNvSpPr>
            <a:spLocks noGrp="1"/>
          </p:cNvSpPr>
          <p:nvPr>
            <p:ph type="body"/>
          </p:nvPr>
        </p:nvSpPr>
        <p:spPr>
          <a:xfrm>
            <a:off x="457200" y="1203480"/>
            <a:ext cx="4015800" cy="1422720"/>
          </a:xfrm>
          <a:prstGeom prst="rect">
            <a:avLst/>
          </a:prstGeom>
        </p:spPr>
        <p:txBody>
          <a:bodyPr lIns="0" rIns="0" tIns="0" bIns="0">
            <a:normAutofit/>
          </a:bodyPr>
          <a:p>
            <a:endParaRPr b="0" lang="es-ES" sz="1800" spc="-1" strike="noStrike">
              <a:solidFill>
                <a:srgbClr val="000000"/>
              </a:solidFill>
              <a:latin typeface="Arial"/>
            </a:endParaRPr>
          </a:p>
        </p:txBody>
      </p:sp>
      <p:sp>
        <p:nvSpPr>
          <p:cNvPr id="30" name="PlaceHolder 3"/>
          <p:cNvSpPr>
            <a:spLocks noGrp="1"/>
          </p:cNvSpPr>
          <p:nvPr>
            <p:ph type="body"/>
          </p:nvPr>
        </p:nvSpPr>
        <p:spPr>
          <a:xfrm>
            <a:off x="4674240" y="1203480"/>
            <a:ext cx="4015800" cy="1422720"/>
          </a:xfrm>
          <a:prstGeom prst="rect">
            <a:avLst/>
          </a:prstGeom>
        </p:spPr>
        <p:txBody>
          <a:bodyPr lIns="0" rIns="0" tIns="0" bIns="0">
            <a:normAutofit/>
          </a:bodyPr>
          <a:p>
            <a:endParaRPr b="0" lang="es-ES" sz="1800" spc="-1" strike="noStrike">
              <a:solidFill>
                <a:srgbClr val="000000"/>
              </a:solidFill>
              <a:latin typeface="Arial"/>
            </a:endParaRPr>
          </a:p>
        </p:txBody>
      </p:sp>
      <p:sp>
        <p:nvSpPr>
          <p:cNvPr id="31" name="PlaceHolder 4"/>
          <p:cNvSpPr>
            <a:spLocks noGrp="1"/>
          </p:cNvSpPr>
          <p:nvPr>
            <p:ph type="body"/>
          </p:nvPr>
        </p:nvSpPr>
        <p:spPr>
          <a:xfrm>
            <a:off x="457200" y="2761920"/>
            <a:ext cx="8229240" cy="1422720"/>
          </a:xfrm>
          <a:prstGeom prst="rect">
            <a:avLst/>
          </a:prstGeom>
        </p:spPr>
        <p:txBody>
          <a:bodyPr lIns="0" rIns="0" tIns="0" bIns="0">
            <a:normAutofit/>
          </a:bodyPr>
          <a:p>
            <a:endParaRPr b="0" lang="es-ES" sz="1800" spc="-1" strike="noStrike">
              <a:solidFill>
                <a:srgbClr val="000000"/>
              </a:solidFill>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65000">
              <a:srgbClr val="000000"/>
            </a:gs>
            <a:gs pos="100000">
              <a:srgbClr val="5b77a8"/>
            </a:gs>
          </a:gsLst>
          <a:lin ang="5400000"/>
        </a:gradFill>
      </p:bgPr>
    </p:bg>
    <p:spTree>
      <p:nvGrpSpPr>
        <p:cNvPr id="1" name=""/>
        <p:cNvGrpSpPr/>
        <p:nvPr/>
      </p:nvGrpSpPr>
      <p:grpSpPr>
        <a:xfrm>
          <a:off x="0" y="0"/>
          <a:ext cx="0" cy="0"/>
          <a:chOff x="0" y="0"/>
          <a:chExt cx="0" cy="0"/>
        </a:xfrm>
      </p:grpSpPr>
      <p:sp>
        <p:nvSpPr>
          <p:cNvPr id="0" name="6 Rectángulo" hidden="1"/>
          <p:cNvSpPr/>
          <p:nvPr/>
        </p:nvSpPr>
        <p:spPr>
          <a:xfrm>
            <a:off x="0" y="0"/>
            <a:ext cx="364320" cy="5139360"/>
          </a:xfrm>
          <a:prstGeom prst="rect">
            <a:avLst/>
          </a:prstGeom>
          <a:solidFill>
            <a:srgbClr val="ffffff"/>
          </a:solidFill>
          <a:ln w="50800">
            <a:noFill/>
          </a:ln>
          <a:effectLst>
            <a:glow rad="63360">
              <a:srgbClr val="ffffff">
                <a:alpha val="45000"/>
              </a:srgbClr>
            </a:glow>
            <a:outerShdw blurRad="39960" dir="5400000" dist="20160" rotWithShape="0">
              <a:srgbClr val="000000">
                <a:alpha val="38000"/>
              </a:srgbClr>
            </a:outerShdw>
          </a:effectLst>
        </p:spPr>
        <p:style>
          <a:lnRef idx="3">
            <a:schemeClr val="lt1"/>
          </a:lnRef>
          <a:fillRef idx="1">
            <a:schemeClr val="accent1"/>
          </a:fillRef>
          <a:effectRef idx="1">
            <a:schemeClr val="accent1"/>
          </a:effectRef>
          <a:fontRef idx="minor"/>
        </p:style>
      </p:sp>
      <p:sp>
        <p:nvSpPr>
          <p:cNvPr id="1" name="7 Rectángulo" hidden="1"/>
          <p:cNvSpPr/>
          <p:nvPr/>
        </p:nvSpPr>
        <p:spPr>
          <a:xfrm>
            <a:off x="255240" y="3785400"/>
            <a:ext cx="71640" cy="1267200"/>
          </a:xfrm>
          <a:prstGeom prst="rect">
            <a:avLst/>
          </a:prstGeom>
          <a:solidFill>
            <a:schemeClr val="accent2">
              <a:alpha val="100000"/>
            </a:schemeClr>
          </a:solidFill>
          <a:ln w="50800">
            <a:noFill/>
          </a:ln>
          <a:effectLst>
            <a:glow rad="63360">
              <a:srgbClr val="ffffff">
                <a:alpha val="45000"/>
              </a:srgbClr>
            </a:glow>
            <a:outerShdw blurRad="39960" dir="5400000" dist="20160" rotWithShape="0">
              <a:srgbClr val="000000">
                <a:alpha val="38000"/>
              </a:srgbClr>
            </a:outerShdw>
          </a:effectLst>
        </p:spPr>
        <p:style>
          <a:lnRef idx="3">
            <a:schemeClr val="lt1"/>
          </a:lnRef>
          <a:fillRef idx="1">
            <a:schemeClr val="accent1"/>
          </a:fillRef>
          <a:effectRef idx="1">
            <a:schemeClr val="accent1"/>
          </a:effectRef>
          <a:fontRef idx="minor"/>
        </p:style>
      </p:sp>
      <p:sp>
        <p:nvSpPr>
          <p:cNvPr id="2" name="8 Rectángulo" hidden="1"/>
          <p:cNvSpPr/>
          <p:nvPr/>
        </p:nvSpPr>
        <p:spPr>
          <a:xfrm>
            <a:off x="255240" y="3597480"/>
            <a:ext cx="71640" cy="169920"/>
          </a:xfrm>
          <a:prstGeom prst="rect">
            <a:avLst/>
          </a:prstGeom>
          <a:solidFill>
            <a:schemeClr val="accent3">
              <a:alpha val="100000"/>
            </a:schemeClr>
          </a:solidFill>
          <a:ln w="50800">
            <a:noFill/>
          </a:ln>
          <a:effectLst>
            <a:glow rad="63360">
              <a:srgbClr val="ffffff">
                <a:alpha val="45000"/>
              </a:srgbClr>
            </a:glow>
            <a:outerShdw blurRad="39960" dir="5400000" dist="20160" rotWithShape="0">
              <a:srgbClr val="000000">
                <a:alpha val="38000"/>
              </a:srgbClr>
            </a:outerShdw>
          </a:effectLst>
        </p:spPr>
        <p:style>
          <a:lnRef idx="3">
            <a:schemeClr val="lt1"/>
          </a:lnRef>
          <a:fillRef idx="1">
            <a:schemeClr val="accent1"/>
          </a:fillRef>
          <a:effectRef idx="1">
            <a:schemeClr val="accent1"/>
          </a:effectRef>
          <a:fontRef idx="minor"/>
        </p:style>
      </p:sp>
      <p:sp>
        <p:nvSpPr>
          <p:cNvPr id="3" name="9 Rectángulo" hidden="1"/>
          <p:cNvSpPr/>
          <p:nvPr/>
        </p:nvSpPr>
        <p:spPr>
          <a:xfrm>
            <a:off x="255240" y="3478320"/>
            <a:ext cx="71640" cy="101520"/>
          </a:xfrm>
          <a:prstGeom prst="rect">
            <a:avLst/>
          </a:prstGeom>
          <a:solidFill>
            <a:schemeClr val="bg2"/>
          </a:solidFill>
          <a:ln w="50800">
            <a:noFill/>
          </a:ln>
          <a:effectLst>
            <a:glow rad="63360">
              <a:srgbClr val="ffffff">
                <a:alpha val="45000"/>
              </a:srgbClr>
            </a:glow>
            <a:outerShdw blurRad="39960" dir="5400000" dist="20160" rotWithShape="0">
              <a:srgbClr val="000000">
                <a:alpha val="38000"/>
              </a:srgbClr>
            </a:outerShdw>
          </a:effectLst>
        </p:spPr>
        <p:style>
          <a:lnRef idx="3">
            <a:schemeClr val="lt1"/>
          </a:lnRef>
          <a:fillRef idx="1">
            <a:schemeClr val="accent1"/>
          </a:fillRef>
          <a:effectRef idx="1">
            <a:schemeClr val="accent1"/>
          </a:effectRef>
          <a:fontRef idx="minor"/>
        </p:style>
      </p:sp>
      <p:sp>
        <p:nvSpPr>
          <p:cNvPr id="4" name="10 Rectángulo" hidden="1"/>
          <p:cNvSpPr/>
          <p:nvPr/>
        </p:nvSpPr>
        <p:spPr>
          <a:xfrm>
            <a:off x="255240" y="3407040"/>
            <a:ext cx="71640" cy="53280"/>
          </a:xfrm>
          <a:prstGeom prst="rect">
            <a:avLst/>
          </a:prstGeom>
          <a:solidFill>
            <a:schemeClr val="accent2">
              <a:alpha val="100000"/>
            </a:schemeClr>
          </a:solidFill>
          <a:ln w="50800">
            <a:noFill/>
          </a:ln>
          <a:effectLst>
            <a:glow rad="63360">
              <a:srgbClr val="ffffff">
                <a:alpha val="45000"/>
              </a:srgbClr>
            </a:glow>
            <a:outerShdw blurRad="39960" dir="5400000" dist="20160" rotWithShape="0">
              <a:srgbClr val="000000">
                <a:alpha val="38000"/>
              </a:srgbClr>
            </a:outerShdw>
          </a:effectLst>
        </p:spPr>
        <p:style>
          <a:lnRef idx="3">
            <a:schemeClr val="lt1"/>
          </a:lnRef>
          <a:fillRef idx="1">
            <a:schemeClr val="accent1"/>
          </a:fillRef>
          <a:effectRef idx="1">
            <a:schemeClr val="accent1"/>
          </a:effectRef>
          <a:fontRef idx="minor"/>
        </p:style>
      </p:sp>
      <p:sp>
        <p:nvSpPr>
          <p:cNvPr id="5" name="11 Rectángulo" hidden="1"/>
          <p:cNvSpPr/>
          <p:nvPr/>
        </p:nvSpPr>
        <p:spPr>
          <a:xfrm>
            <a:off x="309600" y="510480"/>
            <a:ext cx="44280" cy="272880"/>
          </a:xfrm>
          <a:prstGeom prst="rect">
            <a:avLst/>
          </a:prstGeom>
          <a:solidFill>
            <a:srgbClr val="000000"/>
          </a:solidFill>
          <a:ln w="50800">
            <a:noFill/>
          </a:ln>
          <a:effectLst>
            <a:glow rad="63360">
              <a:srgbClr val="ffffff">
                <a:alpha val="45000"/>
              </a:srgbClr>
            </a:glow>
            <a:outerShdw blurRad="39960" dir="5400000" dist="20160" rotWithShape="0">
              <a:srgbClr val="000000">
                <a:alpha val="38000"/>
              </a:srgbClr>
            </a:outerShdw>
          </a:effectLst>
        </p:spPr>
        <p:style>
          <a:lnRef idx="3">
            <a:schemeClr val="lt1"/>
          </a:lnRef>
          <a:fillRef idx="1">
            <a:schemeClr val="accent1"/>
          </a:fillRef>
          <a:effectRef idx="1">
            <a:schemeClr val="accent1"/>
          </a:effectRef>
          <a:fontRef idx="minor"/>
        </p:style>
      </p:sp>
      <p:sp>
        <p:nvSpPr>
          <p:cNvPr id="6" name="14 Rectángulo" hidden="1"/>
          <p:cNvSpPr/>
          <p:nvPr/>
        </p:nvSpPr>
        <p:spPr>
          <a:xfrm>
            <a:off x="268920" y="510480"/>
            <a:ext cx="25920" cy="272880"/>
          </a:xfrm>
          <a:prstGeom prst="rect">
            <a:avLst/>
          </a:prstGeom>
          <a:solidFill>
            <a:srgbClr val="000000"/>
          </a:solidFill>
          <a:ln w="50800">
            <a:noFill/>
          </a:ln>
          <a:effectLst>
            <a:glow rad="63360">
              <a:srgbClr val="ffffff">
                <a:alpha val="45000"/>
              </a:srgbClr>
            </a:glow>
            <a:outerShdw blurRad="39960" dir="5400000" dist="20160" rotWithShape="0">
              <a:srgbClr val="000000">
                <a:alpha val="38000"/>
              </a:srgbClr>
            </a:outerShdw>
          </a:effectLst>
        </p:spPr>
        <p:style>
          <a:lnRef idx="3">
            <a:schemeClr val="lt1"/>
          </a:lnRef>
          <a:fillRef idx="1">
            <a:schemeClr val="accent1"/>
          </a:fillRef>
          <a:effectRef idx="1">
            <a:schemeClr val="accent1"/>
          </a:effectRef>
          <a:fontRef idx="minor"/>
        </p:style>
      </p:sp>
      <p:sp>
        <p:nvSpPr>
          <p:cNvPr id="7" name="15 Rectángulo" hidden="1"/>
          <p:cNvSpPr/>
          <p:nvPr/>
        </p:nvSpPr>
        <p:spPr>
          <a:xfrm>
            <a:off x="250200" y="510480"/>
            <a:ext cx="7560" cy="272880"/>
          </a:xfrm>
          <a:prstGeom prst="rect">
            <a:avLst/>
          </a:prstGeom>
          <a:solidFill>
            <a:srgbClr val="000000"/>
          </a:solidFill>
          <a:ln w="50800">
            <a:noFill/>
          </a:ln>
          <a:effectLst>
            <a:glow rad="63360">
              <a:srgbClr val="ffffff">
                <a:alpha val="45000"/>
              </a:srgbClr>
            </a:glow>
            <a:outerShdw blurRad="39960" dir="5400000" dist="20160" rotWithShape="0">
              <a:srgbClr val="000000">
                <a:alpha val="38000"/>
              </a:srgbClr>
            </a:outerShdw>
          </a:effectLst>
        </p:spPr>
        <p:style>
          <a:lnRef idx="3">
            <a:schemeClr val="lt1"/>
          </a:lnRef>
          <a:fillRef idx="1">
            <a:schemeClr val="accent1"/>
          </a:fillRef>
          <a:effectRef idx="1">
            <a:schemeClr val="accent1"/>
          </a:effectRef>
          <a:fontRef idx="minor"/>
        </p:style>
      </p:sp>
      <p:sp>
        <p:nvSpPr>
          <p:cNvPr id="8" name="16 Rectángulo" hidden="1"/>
          <p:cNvSpPr/>
          <p:nvPr/>
        </p:nvSpPr>
        <p:spPr>
          <a:xfrm>
            <a:off x="221760" y="510480"/>
            <a:ext cx="7560" cy="272880"/>
          </a:xfrm>
          <a:prstGeom prst="rect">
            <a:avLst/>
          </a:prstGeom>
          <a:solidFill>
            <a:srgbClr val="000000"/>
          </a:solidFill>
          <a:ln w="50800">
            <a:noFill/>
          </a:ln>
          <a:effectLst>
            <a:glow rad="63360">
              <a:srgbClr val="ffffff">
                <a:alpha val="45000"/>
              </a:srgbClr>
            </a:glow>
            <a:outerShdw blurRad="39960" dir="5400000" dist="20160" rotWithShape="0">
              <a:srgbClr val="000000">
                <a:alpha val="38000"/>
              </a:srgbClr>
            </a:outerShdw>
          </a:effectLst>
        </p:spPr>
        <p:style>
          <a:lnRef idx="3">
            <a:schemeClr val="lt1"/>
          </a:lnRef>
          <a:fillRef idx="1">
            <a:schemeClr val="accent1"/>
          </a:fillRef>
          <a:effectRef idx="1">
            <a:schemeClr val="accent1"/>
          </a:effectRef>
          <a:fontRef idx="minor"/>
        </p:style>
      </p:sp>
      <p:sp>
        <p:nvSpPr>
          <p:cNvPr id="9" name="PlaceHolder 1"/>
          <p:cNvSpPr>
            <a:spLocks noGrp="1"/>
          </p:cNvSpPr>
          <p:nvPr>
            <p:ph type="title"/>
          </p:nvPr>
        </p:nvSpPr>
        <p:spPr>
          <a:xfrm>
            <a:off x="457200" y="205200"/>
            <a:ext cx="8229240" cy="858600"/>
          </a:xfrm>
          <a:prstGeom prst="rect">
            <a:avLst/>
          </a:prstGeom>
        </p:spPr>
        <p:txBody>
          <a:bodyPr lIns="0" rIns="0" tIns="0" bIns="0" anchor="ctr">
            <a:noAutofit/>
          </a:bodyPr>
          <a:p>
            <a:r>
              <a:rPr b="0" lang="es-ES" sz="1800" spc="-1" strike="noStrike">
                <a:solidFill>
                  <a:srgbClr val="000000"/>
                </a:solidFill>
                <a:latin typeface="Arial"/>
              </a:rPr>
              <a:t>Click to edit the title text format</a:t>
            </a:r>
            <a:endParaRPr b="0" lang="es-ES" sz="1800" spc="-1" strike="noStrike">
              <a:solidFill>
                <a:srgbClr val="000000"/>
              </a:solidFill>
              <a:latin typeface="Arial"/>
            </a:endParaRPr>
          </a:p>
        </p:txBody>
      </p:sp>
      <p:sp>
        <p:nvSpPr>
          <p:cNvPr id="10" name="PlaceHolder 2"/>
          <p:cNvSpPr>
            <a:spLocks noGrp="1"/>
          </p:cNvSpPr>
          <p:nvPr>
            <p:ph type="body"/>
          </p:nvPr>
        </p:nvSpPr>
        <p:spPr>
          <a:xfrm>
            <a:off x="457200" y="1203480"/>
            <a:ext cx="8229240" cy="2982960"/>
          </a:xfrm>
          <a:prstGeom prst="rect">
            <a:avLst/>
          </a:prstGeom>
        </p:spPr>
        <p:txBody>
          <a:bodyPr lIns="0" rIns="0" tIns="0" bIns="0">
            <a:normAutofit/>
          </a:bodyPr>
          <a:p>
            <a:pPr marL="432000" indent="-324000">
              <a:spcBef>
                <a:spcPts val="1417"/>
              </a:spcBef>
              <a:buClr>
                <a:srgbClr val="ffffff"/>
              </a:buClr>
              <a:buSzPct val="45000"/>
              <a:buFont typeface="Wingdings" charset="2"/>
              <a:buChar char=""/>
            </a:pPr>
            <a:r>
              <a:rPr b="0" lang="es-ES" sz="1800" spc="-1" strike="noStrike">
                <a:solidFill>
                  <a:srgbClr val="000000"/>
                </a:solidFill>
                <a:latin typeface="Arial"/>
              </a:rPr>
              <a:t>Click to edit the outline text format</a:t>
            </a:r>
            <a:endParaRPr b="0" lang="es-ES" sz="1800" spc="-1" strike="noStrike">
              <a:solidFill>
                <a:srgbClr val="000000"/>
              </a:solidFill>
              <a:latin typeface="Arial"/>
            </a:endParaRPr>
          </a:p>
          <a:p>
            <a:pPr lvl="1" marL="864000" indent="-324000">
              <a:spcBef>
                <a:spcPts val="1134"/>
              </a:spcBef>
              <a:buClr>
                <a:srgbClr val="ffffff"/>
              </a:buClr>
              <a:buSzPct val="75000"/>
              <a:buFont typeface="Symbol" charset="2"/>
              <a:buChar char=""/>
            </a:pPr>
            <a:r>
              <a:rPr b="0" lang="es-ES" sz="1800" spc="-1" strike="noStrike">
                <a:solidFill>
                  <a:srgbClr val="000000"/>
                </a:solidFill>
                <a:latin typeface="Arial"/>
              </a:rPr>
              <a:t>Second Outline Level</a:t>
            </a:r>
            <a:endParaRPr b="0" lang="es-ES" sz="1800" spc="-1" strike="noStrike">
              <a:solidFill>
                <a:srgbClr val="000000"/>
              </a:solidFill>
              <a:latin typeface="Arial"/>
            </a:endParaRPr>
          </a:p>
          <a:p>
            <a:pPr lvl="2" marL="1296000" indent="-288000">
              <a:spcBef>
                <a:spcPts val="850"/>
              </a:spcBef>
              <a:buClr>
                <a:srgbClr val="ffffff"/>
              </a:buClr>
              <a:buSzPct val="45000"/>
              <a:buFont typeface="Wingdings" charset="2"/>
              <a:buChar char=""/>
            </a:pPr>
            <a:r>
              <a:rPr b="0" lang="es-ES" sz="1800" spc="-1" strike="noStrike">
                <a:solidFill>
                  <a:srgbClr val="000000"/>
                </a:solidFill>
                <a:latin typeface="Arial"/>
              </a:rPr>
              <a:t>Third Outline Level</a:t>
            </a:r>
            <a:endParaRPr b="0" lang="es-ES" sz="1800" spc="-1" strike="noStrike">
              <a:solidFill>
                <a:srgbClr val="000000"/>
              </a:solidFill>
              <a:latin typeface="Arial"/>
            </a:endParaRPr>
          </a:p>
          <a:p>
            <a:pPr lvl="3" marL="1728000" indent="-216000">
              <a:spcBef>
                <a:spcPts val="567"/>
              </a:spcBef>
              <a:buClr>
                <a:srgbClr val="ffffff"/>
              </a:buClr>
              <a:buSzPct val="75000"/>
              <a:buFont typeface="Symbol" charset="2"/>
              <a:buChar char=""/>
            </a:pPr>
            <a:r>
              <a:rPr b="0" lang="es-ES" sz="1800" spc="-1" strike="noStrike">
                <a:solidFill>
                  <a:srgbClr val="000000"/>
                </a:solidFill>
                <a:latin typeface="Arial"/>
              </a:rPr>
              <a:t>Fourth Outline Level</a:t>
            </a:r>
            <a:endParaRPr b="0" lang="es-ES" sz="1800" spc="-1" strike="noStrike">
              <a:solidFill>
                <a:srgbClr val="000000"/>
              </a:solidFill>
              <a:latin typeface="Arial"/>
            </a:endParaRPr>
          </a:p>
          <a:p>
            <a:pPr lvl="4" marL="2160000" indent="-216000">
              <a:spcBef>
                <a:spcPts val="283"/>
              </a:spcBef>
              <a:buClr>
                <a:srgbClr val="ffffff"/>
              </a:buClr>
              <a:buSzPct val="45000"/>
              <a:buFont typeface="Wingdings" charset="2"/>
              <a:buChar char=""/>
            </a:pPr>
            <a:r>
              <a:rPr b="0" lang="es-ES" sz="2000" spc="-1" strike="noStrike">
                <a:solidFill>
                  <a:srgbClr val="000000"/>
                </a:solidFill>
                <a:latin typeface="Arial"/>
              </a:rPr>
              <a:t>Fifth Outline Level</a:t>
            </a:r>
            <a:endParaRPr b="0" lang="es-ES" sz="2000" spc="-1" strike="noStrike">
              <a:solidFill>
                <a:srgbClr val="000000"/>
              </a:solidFill>
              <a:latin typeface="Arial"/>
            </a:endParaRPr>
          </a:p>
          <a:p>
            <a:pPr lvl="5" marL="2592000" indent="-216000">
              <a:spcBef>
                <a:spcPts val="283"/>
              </a:spcBef>
              <a:buClr>
                <a:srgbClr val="ffffff"/>
              </a:buClr>
              <a:buSzPct val="45000"/>
              <a:buFont typeface="Wingdings" charset="2"/>
              <a:buChar char=""/>
            </a:pPr>
            <a:r>
              <a:rPr b="0" lang="es-ES" sz="2000" spc="-1" strike="noStrike">
                <a:solidFill>
                  <a:srgbClr val="000000"/>
                </a:solidFill>
                <a:latin typeface="Arial"/>
              </a:rPr>
              <a:t>Sixth Outline Level</a:t>
            </a:r>
            <a:endParaRPr b="0" lang="es-ES" sz="2000" spc="-1" strike="noStrike">
              <a:solidFill>
                <a:srgbClr val="000000"/>
              </a:solidFill>
              <a:latin typeface="Arial"/>
            </a:endParaRPr>
          </a:p>
          <a:p>
            <a:pPr lvl="6" marL="3024000" indent="-216000">
              <a:spcBef>
                <a:spcPts val="283"/>
              </a:spcBef>
              <a:buClr>
                <a:srgbClr val="ffffff"/>
              </a:buClr>
              <a:buSzPct val="45000"/>
              <a:buFont typeface="Wingdings" charset="2"/>
              <a:buChar char=""/>
            </a:pPr>
            <a:r>
              <a:rPr b="0" lang="es-ES" sz="2000" spc="-1" strike="noStrike">
                <a:solidFill>
                  <a:srgbClr val="000000"/>
                </a:solidFill>
                <a:latin typeface="Arial"/>
              </a:rPr>
              <a:t>Seventh Outline Level</a:t>
            </a:r>
            <a:endParaRPr b="0" lang="es-ES"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xml"/>
</Relationships>
</file>

<file path=ppt/slides/_rels/slide11.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xml"/>
</Relationships>
</file>

<file path=ppt/slides/_rels/slide12.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xml"/>
</Relationships>
</file>

<file path=ppt/slides/_rels/slide13.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
</Relationships>
</file>

<file path=ppt/slides/_rels/slide14.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1.xml"/><Relationship Id="rId3" Type="http://schemas.openxmlformats.org/officeDocument/2006/relationships/notesSlide" Target="../notesSlides/notesSlide14.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4.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
</Relationships>
</file>

<file path=ppt/slides/_rels/slide5.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xml"/>
</Relationships>
</file>

<file path=ppt/slides/_rels/slide6.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4.png"/><Relationship Id="rId3" Type="http://schemas.openxmlformats.org/officeDocument/2006/relationships/slideLayout" Target="../slideLayouts/slideLayout1.xml"/>
</Relationships>
</file>

<file path=ppt/slides/_rels/slide7.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xml"/>
</Relationships>
</file>

<file path=ppt/slides/_rels/slide8.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xml"/>
</Relationships>
</file>

<file path=ppt/slides/_rels/slide9.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 name="Title 1"/>
          <p:cNvSpPr/>
          <p:nvPr/>
        </p:nvSpPr>
        <p:spPr>
          <a:xfrm>
            <a:off x="323640" y="915480"/>
            <a:ext cx="8566200" cy="2229480"/>
          </a:xfrm>
          <a:prstGeom prst="rect">
            <a:avLst/>
          </a:prstGeom>
          <a:noFill/>
          <a:ln w="0">
            <a:noFill/>
          </a:ln>
        </p:spPr>
        <p:style>
          <a:lnRef idx="0"/>
          <a:fillRef idx="0"/>
          <a:effectRef idx="0"/>
          <a:fontRef idx="minor"/>
        </p:style>
        <p:txBody>
          <a:bodyPr lIns="90000" rIns="90000" tIns="45000" bIns="45000" anchor="ctr">
            <a:noAutofit/>
          </a:bodyPr>
          <a:p>
            <a:pPr>
              <a:lnSpc>
                <a:spcPct val="100000"/>
              </a:lnSpc>
            </a:pPr>
            <a:br/>
            <a:br/>
            <a:r>
              <a:rPr b="1" lang="es-ES" sz="3200" spc="-1" strike="noStrike">
                <a:solidFill>
                  <a:srgbClr val="ffffff"/>
                </a:solidFill>
                <a:latin typeface="Arial "/>
                <a:ea typeface="DejaVu Sans"/>
              </a:rPr>
              <a:t>C</a:t>
            </a:r>
            <a:r>
              <a:rPr b="1" lang="es-ES" sz="3600" spc="-1" strike="noStrike">
                <a:solidFill>
                  <a:srgbClr val="ffffff"/>
                </a:solidFill>
                <a:latin typeface="Arial "/>
                <a:ea typeface="Arial"/>
              </a:rPr>
              <a:t>urso de capacitación continuada en materia de radioprotección para Médicos Radioterapeutas</a:t>
            </a:r>
            <a:br/>
            <a:br/>
            <a:br/>
            <a:endParaRPr b="0" lang="en-GB" sz="3600" spc="-1" strike="noStrike">
              <a:latin typeface="Arial"/>
            </a:endParaRPr>
          </a:p>
        </p:txBody>
      </p:sp>
      <p:sp>
        <p:nvSpPr>
          <p:cNvPr id="54" name="Subtitle 2"/>
          <p:cNvSpPr/>
          <p:nvPr/>
        </p:nvSpPr>
        <p:spPr>
          <a:xfrm>
            <a:off x="323640" y="2967840"/>
            <a:ext cx="8566200" cy="1689480"/>
          </a:xfrm>
          <a:prstGeom prst="rect">
            <a:avLst/>
          </a:prstGeom>
          <a:noFill/>
          <a:ln w="0">
            <a:noFill/>
          </a:ln>
        </p:spPr>
        <p:style>
          <a:lnRef idx="0"/>
          <a:fillRef idx="0"/>
          <a:effectRef idx="0"/>
          <a:fontRef idx="minor"/>
        </p:style>
        <p:txBody>
          <a:bodyPr lIns="90000" rIns="90000" tIns="45000" bIns="45000">
            <a:normAutofit fontScale="83000"/>
          </a:bodyPr>
          <a:p>
            <a:pPr algn="ctr">
              <a:lnSpc>
                <a:spcPct val="100000"/>
              </a:lnSpc>
              <a:spcBef>
                <a:spcPts val="561"/>
              </a:spcBef>
              <a:tabLst>
                <a:tab algn="l" pos="0"/>
              </a:tabLst>
            </a:pPr>
            <a:endParaRPr b="0" lang="en-GB" sz="1800" spc="-1" strike="noStrike">
              <a:latin typeface="Arial"/>
            </a:endParaRPr>
          </a:p>
          <a:p>
            <a:pPr>
              <a:lnSpc>
                <a:spcPct val="100000"/>
              </a:lnSpc>
              <a:tabLst>
                <a:tab algn="l" pos="0"/>
              </a:tabLst>
            </a:pPr>
            <a:r>
              <a:rPr b="1" lang="es-ES_tradnl" sz="3800" spc="-1" strike="noStrike">
                <a:solidFill>
                  <a:srgbClr val="99ccff"/>
                </a:solidFill>
                <a:latin typeface="Arial "/>
                <a:ea typeface="DejaVu Sans"/>
              </a:rPr>
              <a:t>P-04 </a:t>
            </a:r>
            <a:r>
              <a:rPr b="1" lang="es-ES" sz="3500" spc="-1" strike="noStrike">
                <a:solidFill>
                  <a:srgbClr val="99ccff"/>
                </a:solidFill>
                <a:latin typeface="Arial "/>
                <a:ea typeface="DejaVu Sans"/>
              </a:rPr>
              <a:t>Magnitudes y unidades fundamentales usadas en la Protección Radiológica</a:t>
            </a:r>
            <a:r>
              <a:rPr b="1" lang="es-ES" sz="3500" spc="-1" strike="noStrike">
                <a:solidFill>
                  <a:srgbClr val="99ccff"/>
                </a:solidFill>
                <a:latin typeface="Arial "/>
                <a:ea typeface="Arial"/>
              </a:rPr>
              <a:t>.</a:t>
            </a:r>
            <a:endParaRPr b="0" lang="en-GB" sz="3500" spc="-1" strike="noStrike">
              <a:latin typeface="Arial"/>
            </a:endParaRPr>
          </a:p>
          <a:p>
            <a:pPr algn="ctr">
              <a:lnSpc>
                <a:spcPct val="100000"/>
              </a:lnSpc>
              <a:spcBef>
                <a:spcPts val="519"/>
              </a:spcBef>
              <a:tabLst>
                <a:tab algn="l" pos="0"/>
              </a:tabLst>
            </a:pPr>
            <a:endParaRPr b="0" lang="en-GB" sz="35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3" name="Title 1_13"/>
          <p:cNvSpPr/>
          <p:nvPr/>
        </p:nvSpPr>
        <p:spPr>
          <a:xfrm>
            <a:off x="251640" y="87480"/>
            <a:ext cx="8710200" cy="645120"/>
          </a:xfrm>
          <a:prstGeom prst="rect">
            <a:avLst/>
          </a:prstGeom>
          <a:noFill/>
          <a:ln w="0">
            <a:noFill/>
          </a:ln>
        </p:spPr>
        <p:style>
          <a:lnRef idx="0"/>
          <a:fillRef idx="0"/>
          <a:effectRef idx="0"/>
          <a:fontRef idx="minor"/>
        </p:style>
        <p:txBody>
          <a:bodyPr lIns="90000" rIns="90000" tIns="45000" bIns="45000" anchor="ctr">
            <a:normAutofit/>
          </a:bodyPr>
          <a:p>
            <a:pPr>
              <a:lnSpc>
                <a:spcPct val="100000"/>
              </a:lnSpc>
            </a:pPr>
            <a:r>
              <a:rPr b="1" lang="es-ES" sz="2800" spc="-1" strike="noStrike">
                <a:solidFill>
                  <a:srgbClr val="ffffff"/>
                </a:solidFill>
                <a:latin typeface="Arial "/>
                <a:ea typeface="DejaVu Sans"/>
              </a:rPr>
              <a:t>¿Magnitudes operacionales? </a:t>
            </a:r>
            <a:endParaRPr b="0" lang="en-GB" sz="2800" spc="-1" strike="noStrike">
              <a:latin typeface="Arial"/>
            </a:endParaRPr>
          </a:p>
        </p:txBody>
      </p:sp>
      <p:sp>
        <p:nvSpPr>
          <p:cNvPr id="94" name="Slide Number Placeholder 3_13"/>
          <p:cNvSpPr/>
          <p:nvPr/>
        </p:nvSpPr>
        <p:spPr>
          <a:xfrm>
            <a:off x="8472600" y="4862160"/>
            <a:ext cx="506880" cy="217440"/>
          </a:xfrm>
          <a:prstGeom prst="rect">
            <a:avLst/>
          </a:prstGeom>
          <a:noFill/>
          <a:ln w="0">
            <a:noFill/>
          </a:ln>
        </p:spPr>
        <p:style>
          <a:lnRef idx="0"/>
          <a:fillRef idx="0"/>
          <a:effectRef idx="0"/>
          <a:fontRef idx="minor"/>
        </p:style>
        <p:txBody>
          <a:bodyPr lIns="90000" rIns="90000" tIns="45000" bIns="45000">
            <a:noAutofit/>
          </a:bodyPr>
          <a:p>
            <a:pPr algn="r">
              <a:lnSpc>
                <a:spcPct val="100000"/>
              </a:lnSpc>
            </a:pPr>
            <a:fld id="{290E67B1-D008-4159-89EC-22DC9C4851FC}" type="slidenum">
              <a:rPr b="0" lang="en-US" sz="1000" spc="-1" strike="noStrike">
                <a:solidFill>
                  <a:srgbClr val="ffffff"/>
                </a:solidFill>
                <a:latin typeface="Arial"/>
                <a:ea typeface="DejaVu Sans"/>
              </a:rPr>
              <a:t>10</a:t>
            </a:fld>
            <a:endParaRPr b="0" lang="en-GB" sz="1000" spc="-1" strike="noStrike">
              <a:latin typeface="Arial"/>
            </a:endParaRPr>
          </a:p>
        </p:txBody>
      </p:sp>
      <p:sp>
        <p:nvSpPr>
          <p:cNvPr id="95" name="131 Rectángulo"/>
          <p:cNvSpPr/>
          <p:nvPr/>
        </p:nvSpPr>
        <p:spPr>
          <a:xfrm>
            <a:off x="0" y="900000"/>
            <a:ext cx="3599280" cy="275148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1" lang="es-ES" sz="1700" spc="-1" strike="noStrike">
                <a:solidFill>
                  <a:srgbClr val="ffffff"/>
                </a:solidFill>
                <a:latin typeface="Arial"/>
                <a:ea typeface="DejaVu Sans"/>
              </a:rPr>
              <a:t>Las magnitudes de la protección radiológica no pueden ser medidas tal y como se han definido. Por este motivo se recurre a las magnitudes operacionales.</a:t>
            </a:r>
            <a:endParaRPr b="0" lang="en-GB" sz="1700" spc="-1" strike="noStrike">
              <a:latin typeface="Arial"/>
            </a:endParaRPr>
          </a:p>
          <a:p>
            <a:pPr>
              <a:lnSpc>
                <a:spcPct val="100000"/>
              </a:lnSpc>
            </a:pPr>
            <a:endParaRPr b="0" lang="en-GB" sz="1700" spc="-1" strike="noStrike">
              <a:latin typeface="Arial"/>
            </a:endParaRPr>
          </a:p>
          <a:p>
            <a:pPr marL="216000" indent="-215280">
              <a:lnSpc>
                <a:spcPct val="100000"/>
              </a:lnSpc>
              <a:buClr>
                <a:srgbClr val="000000"/>
              </a:buClr>
              <a:buFont typeface="StarSymbol"/>
              <a:buAutoNum type="arabicParenR"/>
            </a:pPr>
            <a:r>
              <a:rPr b="1" lang="es-ES" sz="1700" spc="-1" strike="noStrike">
                <a:solidFill>
                  <a:srgbClr val="ffffff"/>
                </a:solidFill>
                <a:latin typeface="Arial"/>
                <a:ea typeface="DejaVu Sans"/>
              </a:rPr>
              <a:t>Dosis equivalente ambiental.</a:t>
            </a:r>
            <a:endParaRPr b="0" lang="en-GB" sz="1700" spc="-1" strike="noStrike">
              <a:latin typeface="Arial"/>
            </a:endParaRPr>
          </a:p>
          <a:p>
            <a:pPr marL="216000" indent="-215280">
              <a:lnSpc>
                <a:spcPct val="100000"/>
              </a:lnSpc>
              <a:buClr>
                <a:srgbClr val="000000"/>
              </a:buClr>
              <a:buFont typeface="StarSymbol"/>
              <a:buAutoNum type="arabicParenR"/>
            </a:pPr>
            <a:r>
              <a:rPr b="1" lang="es-ES" sz="1700" spc="-1" strike="noStrike">
                <a:solidFill>
                  <a:srgbClr val="ffffff"/>
                </a:solidFill>
                <a:latin typeface="Arial"/>
                <a:ea typeface="DejaVu Sans"/>
              </a:rPr>
              <a:t>Dosis equivalente personal.</a:t>
            </a:r>
            <a:endParaRPr b="0" lang="en-GB" sz="1700" spc="-1" strike="noStrike">
              <a:latin typeface="Arial"/>
            </a:endParaRPr>
          </a:p>
          <a:p>
            <a:pPr>
              <a:lnSpc>
                <a:spcPct val="100000"/>
              </a:lnSpc>
            </a:pPr>
            <a:endParaRPr b="0" lang="en-GB" sz="1700" spc="-1" strike="noStrike">
              <a:latin typeface="Arial"/>
            </a:endParaRPr>
          </a:p>
          <a:p>
            <a:pPr>
              <a:lnSpc>
                <a:spcPct val="100000"/>
              </a:lnSpc>
            </a:pPr>
            <a:endParaRPr b="0" lang="en-GB" sz="1700" spc="-1" strike="noStrike">
              <a:latin typeface="Arial"/>
            </a:endParaRPr>
          </a:p>
          <a:p>
            <a:pPr>
              <a:lnSpc>
                <a:spcPct val="100000"/>
              </a:lnSpc>
            </a:pPr>
            <a:endParaRPr b="0" lang="en-GB" sz="1700" spc="-1" strike="noStrike">
              <a:latin typeface="Arial"/>
            </a:endParaRPr>
          </a:p>
          <a:p>
            <a:pPr>
              <a:lnSpc>
                <a:spcPct val="100000"/>
              </a:lnSpc>
            </a:pPr>
            <a:endParaRPr b="0" lang="en-GB" sz="1700" spc="-1" strike="noStrike">
              <a:latin typeface="Arial"/>
            </a:endParaRPr>
          </a:p>
        </p:txBody>
      </p:sp>
      <p:sp>
        <p:nvSpPr>
          <p:cNvPr id="96" name="132 Rectángulo"/>
          <p:cNvSpPr/>
          <p:nvPr/>
        </p:nvSpPr>
        <p:spPr>
          <a:xfrm>
            <a:off x="4497840" y="4320000"/>
            <a:ext cx="178200" cy="343800"/>
          </a:xfrm>
          <a:prstGeom prst="rect">
            <a:avLst/>
          </a:prstGeom>
          <a:noFill/>
          <a:ln w="0">
            <a:noFill/>
          </a:ln>
        </p:spPr>
        <p:style>
          <a:lnRef idx="0"/>
          <a:fillRef idx="0"/>
          <a:effectRef idx="0"/>
          <a:fontRef idx="minor"/>
        </p:style>
      </p:sp>
      <p:pic>
        <p:nvPicPr>
          <p:cNvPr id="97" name="133 Imagen" descr=""/>
          <p:cNvPicPr/>
          <p:nvPr/>
        </p:nvPicPr>
        <p:blipFill>
          <a:blip r:embed="rId1"/>
          <a:srcRect l="25372" t="16959" r="27396" b="27055"/>
          <a:stretch/>
        </p:blipFill>
        <p:spPr>
          <a:xfrm>
            <a:off x="3780360" y="972000"/>
            <a:ext cx="5128920" cy="3418920"/>
          </a:xfrm>
          <a:prstGeom prst="rect">
            <a:avLst/>
          </a:prstGeom>
          <a:ln w="0">
            <a:noFill/>
          </a:ln>
        </p:spPr>
      </p:pic>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8" name="Title 1_14"/>
          <p:cNvSpPr/>
          <p:nvPr/>
        </p:nvSpPr>
        <p:spPr>
          <a:xfrm>
            <a:off x="251640" y="87480"/>
            <a:ext cx="8710200" cy="645120"/>
          </a:xfrm>
          <a:prstGeom prst="rect">
            <a:avLst/>
          </a:prstGeom>
          <a:noFill/>
          <a:ln w="0">
            <a:noFill/>
          </a:ln>
        </p:spPr>
        <p:style>
          <a:lnRef idx="0"/>
          <a:fillRef idx="0"/>
          <a:effectRef idx="0"/>
          <a:fontRef idx="minor"/>
        </p:style>
        <p:txBody>
          <a:bodyPr lIns="90000" rIns="90000" tIns="45000" bIns="45000" anchor="ctr">
            <a:normAutofit fontScale="56000"/>
          </a:bodyPr>
          <a:p>
            <a:pPr>
              <a:lnSpc>
                <a:spcPct val="100000"/>
              </a:lnSpc>
            </a:pPr>
            <a:r>
              <a:rPr b="1" lang="es-ES" sz="2800" spc="-1" strike="noStrike">
                <a:solidFill>
                  <a:srgbClr val="ffffff"/>
                </a:solidFill>
                <a:latin typeface="Arial "/>
                <a:ea typeface="DejaVu Sans"/>
              </a:rPr>
              <a:t>Magnitud operacional. Dosis equivalente ambiental. </a:t>
            </a:r>
            <a:endParaRPr b="0" lang="en-GB" sz="2800" spc="-1" strike="noStrike">
              <a:latin typeface="Arial"/>
            </a:endParaRPr>
          </a:p>
        </p:txBody>
      </p:sp>
      <p:sp>
        <p:nvSpPr>
          <p:cNvPr id="99" name="Slide Number Placeholder 3_14"/>
          <p:cNvSpPr/>
          <p:nvPr/>
        </p:nvSpPr>
        <p:spPr>
          <a:xfrm>
            <a:off x="8472600" y="4862160"/>
            <a:ext cx="506880" cy="217440"/>
          </a:xfrm>
          <a:prstGeom prst="rect">
            <a:avLst/>
          </a:prstGeom>
          <a:noFill/>
          <a:ln w="0">
            <a:noFill/>
          </a:ln>
        </p:spPr>
        <p:style>
          <a:lnRef idx="0"/>
          <a:fillRef idx="0"/>
          <a:effectRef idx="0"/>
          <a:fontRef idx="minor"/>
        </p:style>
        <p:txBody>
          <a:bodyPr lIns="90000" rIns="90000" tIns="45000" bIns="45000">
            <a:noAutofit/>
          </a:bodyPr>
          <a:p>
            <a:pPr algn="r">
              <a:lnSpc>
                <a:spcPct val="100000"/>
              </a:lnSpc>
            </a:pPr>
            <a:fld id="{7DB3B3FF-0BD5-421F-9A71-C788758F5CB4}" type="slidenum">
              <a:rPr b="0" lang="en-US" sz="1000" spc="-1" strike="noStrike">
                <a:solidFill>
                  <a:srgbClr val="ffffff"/>
                </a:solidFill>
                <a:latin typeface="Arial"/>
                <a:ea typeface="DejaVu Sans"/>
              </a:rPr>
              <a:t>11</a:t>
            </a:fld>
            <a:endParaRPr b="0" lang="en-GB" sz="1000" spc="-1" strike="noStrike">
              <a:latin typeface="Arial"/>
            </a:endParaRPr>
          </a:p>
        </p:txBody>
      </p:sp>
      <p:sp>
        <p:nvSpPr>
          <p:cNvPr id="100" name="136 Rectángulo"/>
          <p:cNvSpPr/>
          <p:nvPr/>
        </p:nvSpPr>
        <p:spPr>
          <a:xfrm>
            <a:off x="0" y="900000"/>
            <a:ext cx="5363640" cy="396180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1" lang="es-ES" sz="2000" spc="-1" strike="noStrike">
                <a:solidFill>
                  <a:srgbClr val="ffffff"/>
                </a:solidFill>
                <a:latin typeface="Arial"/>
                <a:ea typeface="DejaVu Sans"/>
              </a:rPr>
              <a:t>La dosis equivalente  ambiental, H*(d), en un punto de un campo de radiación, es el equivalente de dosis que se produciría por el correspondiente campo alineado en el esfera ICRU a una profundidad “d” sobre el radio opuesto a la dirección del campo alineado.</a:t>
            </a:r>
            <a:endParaRPr b="0" lang="en-GB" sz="2000" spc="-1" strike="noStrike">
              <a:latin typeface="Arial"/>
            </a:endParaRPr>
          </a:p>
          <a:p>
            <a:pPr>
              <a:lnSpc>
                <a:spcPct val="100000"/>
              </a:lnSpc>
            </a:pPr>
            <a:endParaRPr b="0" lang="en-GB" sz="2000" spc="-1" strike="noStrike">
              <a:latin typeface="Arial"/>
            </a:endParaRPr>
          </a:p>
          <a:p>
            <a:pPr>
              <a:lnSpc>
                <a:spcPct val="100000"/>
              </a:lnSpc>
            </a:pPr>
            <a:r>
              <a:rPr b="1" lang="es-ES" sz="2000" spc="-1" strike="noStrike">
                <a:solidFill>
                  <a:srgbClr val="ffffff"/>
                </a:solidFill>
                <a:latin typeface="Arial"/>
                <a:ea typeface="DejaVu Sans"/>
              </a:rPr>
              <a:t>Lo mas usado es la profundidad d = 10 mm y en ese caso la dosis equivalente ambiental se denota como H(10). Las unidades son el (Sv).</a:t>
            </a:r>
            <a:endParaRPr b="0" lang="en-GB" sz="2000" spc="-1" strike="noStrike">
              <a:latin typeface="Arial"/>
            </a:endParaRPr>
          </a:p>
          <a:p>
            <a:pPr>
              <a:lnSpc>
                <a:spcPct val="100000"/>
              </a:lnSpc>
            </a:pPr>
            <a:endParaRPr b="0" lang="en-GB" sz="2000" spc="-1" strike="noStrike">
              <a:latin typeface="Arial"/>
            </a:endParaRPr>
          </a:p>
          <a:p>
            <a:pPr>
              <a:lnSpc>
                <a:spcPct val="100000"/>
              </a:lnSpc>
            </a:pPr>
            <a:endParaRPr b="0" lang="en-GB" sz="2000" spc="-1" strike="noStrike">
              <a:latin typeface="Arial"/>
            </a:endParaRPr>
          </a:p>
          <a:p>
            <a:pPr>
              <a:lnSpc>
                <a:spcPct val="100000"/>
              </a:lnSpc>
            </a:pPr>
            <a:endParaRPr b="0" lang="en-GB" sz="2000" spc="-1" strike="noStrike">
              <a:latin typeface="Arial"/>
            </a:endParaRPr>
          </a:p>
          <a:p>
            <a:pPr>
              <a:lnSpc>
                <a:spcPct val="100000"/>
              </a:lnSpc>
            </a:pPr>
            <a:endParaRPr b="0" lang="en-GB" sz="2000" spc="-1" strike="noStrike">
              <a:latin typeface="Arial"/>
            </a:endParaRPr>
          </a:p>
        </p:txBody>
      </p:sp>
      <p:sp>
        <p:nvSpPr>
          <p:cNvPr id="101" name="137 Rectángulo"/>
          <p:cNvSpPr/>
          <p:nvPr/>
        </p:nvSpPr>
        <p:spPr>
          <a:xfrm>
            <a:off x="4497840" y="4320000"/>
            <a:ext cx="178200" cy="343800"/>
          </a:xfrm>
          <a:prstGeom prst="rect">
            <a:avLst/>
          </a:prstGeom>
          <a:noFill/>
          <a:ln w="0">
            <a:noFill/>
          </a:ln>
        </p:spPr>
        <p:style>
          <a:lnRef idx="0"/>
          <a:fillRef idx="0"/>
          <a:effectRef idx="0"/>
          <a:fontRef idx="minor"/>
        </p:style>
      </p:sp>
      <p:pic>
        <p:nvPicPr>
          <p:cNvPr id="102" name="138 Imagen" descr=""/>
          <p:cNvPicPr/>
          <p:nvPr/>
        </p:nvPicPr>
        <p:blipFill>
          <a:blip r:embed="rId1"/>
          <a:srcRect l="25368" t="24619" r="49776" b="27059"/>
          <a:stretch/>
        </p:blipFill>
        <p:spPr>
          <a:xfrm>
            <a:off x="5580000" y="1008000"/>
            <a:ext cx="2699280" cy="2950560"/>
          </a:xfrm>
          <a:prstGeom prst="rect">
            <a:avLst/>
          </a:prstGeom>
          <a:ln w="0">
            <a:noFill/>
          </a:ln>
        </p:spPr>
      </p:pic>
      <p:sp>
        <p:nvSpPr>
          <p:cNvPr id="103" name=""/>
          <p:cNvSpPr txBox="1"/>
          <p:nvPr/>
        </p:nvSpPr>
        <p:spPr>
          <a:xfrm>
            <a:off x="5040000" y="4221360"/>
            <a:ext cx="3960000" cy="858240"/>
          </a:xfrm>
          <a:prstGeom prst="rect">
            <a:avLst/>
          </a:prstGeom>
          <a:solidFill>
            <a:srgbClr val="729fcf"/>
          </a:solidFill>
          <a:ln w="0">
            <a:noFill/>
          </a:ln>
        </p:spPr>
        <p:txBody>
          <a:bodyPr lIns="90000" rIns="90000" tIns="45000" bIns="45000">
            <a:noAutofit/>
          </a:bodyPr>
          <a:p>
            <a:r>
              <a:rPr b="0" lang="en-GB" sz="1800" spc="-1" strike="noStrike">
                <a:latin typeface="Arial"/>
              </a:rPr>
              <a:t>Esfera ICRU: es una esfera de material equivalente a tejido de 30 cm de diámetro</a:t>
            </a:r>
            <a:endParaRPr b="0" lang="en-GB" sz="18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4" name="Title 1_15"/>
          <p:cNvSpPr/>
          <p:nvPr/>
        </p:nvSpPr>
        <p:spPr>
          <a:xfrm>
            <a:off x="251640" y="87480"/>
            <a:ext cx="8710200" cy="645120"/>
          </a:xfrm>
          <a:prstGeom prst="rect">
            <a:avLst/>
          </a:prstGeom>
          <a:noFill/>
          <a:ln w="0">
            <a:noFill/>
          </a:ln>
        </p:spPr>
        <p:style>
          <a:lnRef idx="0"/>
          <a:fillRef idx="0"/>
          <a:effectRef idx="0"/>
          <a:fontRef idx="minor"/>
        </p:style>
        <p:txBody>
          <a:bodyPr lIns="90000" rIns="90000" tIns="45000" bIns="45000" anchor="ctr">
            <a:normAutofit fontScale="56000"/>
          </a:bodyPr>
          <a:p>
            <a:pPr>
              <a:lnSpc>
                <a:spcPct val="100000"/>
              </a:lnSpc>
            </a:pPr>
            <a:r>
              <a:rPr b="1" lang="es-ES" sz="2800" spc="-1" strike="noStrike">
                <a:solidFill>
                  <a:srgbClr val="ffffff"/>
                </a:solidFill>
                <a:latin typeface="Arial "/>
                <a:ea typeface="DejaVu Sans"/>
              </a:rPr>
              <a:t>Magnitud operacional. Dosis equivalente personal. </a:t>
            </a:r>
            <a:endParaRPr b="0" lang="en-GB" sz="2800" spc="-1" strike="noStrike">
              <a:latin typeface="Arial"/>
            </a:endParaRPr>
          </a:p>
        </p:txBody>
      </p:sp>
      <p:sp>
        <p:nvSpPr>
          <p:cNvPr id="105" name="Slide Number Placeholder 3_15"/>
          <p:cNvSpPr/>
          <p:nvPr/>
        </p:nvSpPr>
        <p:spPr>
          <a:xfrm>
            <a:off x="8472600" y="4862160"/>
            <a:ext cx="506880" cy="217440"/>
          </a:xfrm>
          <a:prstGeom prst="rect">
            <a:avLst/>
          </a:prstGeom>
          <a:noFill/>
          <a:ln w="0">
            <a:noFill/>
          </a:ln>
        </p:spPr>
        <p:style>
          <a:lnRef idx="0"/>
          <a:fillRef idx="0"/>
          <a:effectRef idx="0"/>
          <a:fontRef idx="minor"/>
        </p:style>
        <p:txBody>
          <a:bodyPr lIns="90000" rIns="90000" tIns="45000" bIns="45000">
            <a:noAutofit/>
          </a:bodyPr>
          <a:p>
            <a:pPr algn="r">
              <a:lnSpc>
                <a:spcPct val="100000"/>
              </a:lnSpc>
            </a:pPr>
            <a:fld id="{1DB2A875-7D1D-47C9-AA20-98FC87FD93EF}" type="slidenum">
              <a:rPr b="0" lang="en-US" sz="1000" spc="-1" strike="noStrike">
                <a:solidFill>
                  <a:srgbClr val="ffffff"/>
                </a:solidFill>
                <a:latin typeface="Arial"/>
                <a:ea typeface="DejaVu Sans"/>
              </a:rPr>
              <a:t>12</a:t>
            </a:fld>
            <a:endParaRPr b="0" lang="en-GB" sz="1000" spc="-1" strike="noStrike">
              <a:latin typeface="Arial"/>
            </a:endParaRPr>
          </a:p>
        </p:txBody>
      </p:sp>
      <p:sp>
        <p:nvSpPr>
          <p:cNvPr id="106" name="141 Rectángulo"/>
          <p:cNvSpPr/>
          <p:nvPr/>
        </p:nvSpPr>
        <p:spPr>
          <a:xfrm>
            <a:off x="180360" y="720360"/>
            <a:ext cx="6659640" cy="431964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1" lang="en-GB" sz="1800" spc="-1" strike="noStrike">
                <a:solidFill>
                  <a:srgbClr val="ffffff"/>
                </a:solidFill>
                <a:latin typeface="Arial"/>
                <a:ea typeface="DejaVu Sans"/>
              </a:rPr>
              <a:t>La dosis equivalente personal, Hp(d), es el equivalente de dosis en tejido blando, por debajo de un punto especificado del cuerpo y a una profundidad apropiada, d. </a:t>
            </a:r>
            <a:endParaRPr b="0" lang="en-GB" sz="1800" spc="-1" strike="noStrike">
              <a:latin typeface="Arial"/>
            </a:endParaRPr>
          </a:p>
          <a:p>
            <a:pPr>
              <a:lnSpc>
                <a:spcPct val="100000"/>
              </a:lnSpc>
            </a:pPr>
            <a:r>
              <a:rPr b="1" lang="en-GB" sz="1800" spc="-1" strike="noStrike">
                <a:solidFill>
                  <a:srgbClr val="ffffff"/>
                </a:solidFill>
                <a:latin typeface="Arial"/>
                <a:ea typeface="DejaVu Sans"/>
              </a:rPr>
              <a:t> </a:t>
            </a:r>
            <a:endParaRPr b="0" lang="en-GB" sz="1800" spc="-1" strike="noStrike">
              <a:latin typeface="Arial"/>
            </a:endParaRPr>
          </a:p>
          <a:p>
            <a:pPr>
              <a:lnSpc>
                <a:spcPct val="100000"/>
              </a:lnSpc>
            </a:pPr>
            <a:r>
              <a:rPr b="1" lang="en-GB" sz="1800" spc="-1" strike="noStrike">
                <a:solidFill>
                  <a:srgbClr val="ffffff"/>
                </a:solidFill>
                <a:latin typeface="Arial"/>
                <a:ea typeface="DejaVu Sans"/>
              </a:rPr>
              <a:t>En este caso, para radiación fuertemente penetrante, se recomienda una profundidad de 10 mm, y para la débilmente penetrante se emplean: 0,07 mm para la piel y 3 mm para el cristalino.</a:t>
            </a:r>
            <a:endParaRPr b="0" lang="en-GB" sz="1800" spc="-1" strike="noStrike">
              <a:latin typeface="Arial"/>
            </a:endParaRPr>
          </a:p>
          <a:p>
            <a:pPr>
              <a:lnSpc>
                <a:spcPct val="100000"/>
              </a:lnSpc>
            </a:pPr>
            <a:r>
              <a:rPr b="1" lang="en-GB" sz="1800" spc="-1" strike="noStrike">
                <a:solidFill>
                  <a:srgbClr val="ffffff"/>
                </a:solidFill>
                <a:latin typeface="Arial"/>
                <a:ea typeface="DejaVu Sans"/>
              </a:rPr>
              <a:t>Así tenemos:</a:t>
            </a:r>
            <a:endParaRPr b="0" lang="en-GB" sz="1800" spc="-1" strike="noStrike">
              <a:latin typeface="Arial"/>
            </a:endParaRPr>
          </a:p>
          <a:p>
            <a:pPr>
              <a:lnSpc>
                <a:spcPct val="100000"/>
              </a:lnSpc>
            </a:pPr>
            <a:endParaRPr b="0" lang="en-GB" sz="1800" spc="-1" strike="noStrike">
              <a:latin typeface="Arial"/>
            </a:endParaRPr>
          </a:p>
          <a:p>
            <a:pPr>
              <a:lnSpc>
                <a:spcPct val="100000"/>
              </a:lnSpc>
            </a:pPr>
            <a:r>
              <a:rPr b="1" lang="en-GB" sz="1800" spc="-1" strike="noStrike">
                <a:solidFill>
                  <a:srgbClr val="ffffff"/>
                </a:solidFill>
                <a:latin typeface="Arial"/>
                <a:ea typeface="DejaVu Sans"/>
              </a:rPr>
              <a:t>Hp(10) para dosis equivalente personal a cuerpo entero.</a:t>
            </a:r>
            <a:endParaRPr b="0" lang="en-GB" sz="1800" spc="-1" strike="noStrike">
              <a:latin typeface="Arial"/>
            </a:endParaRPr>
          </a:p>
          <a:p>
            <a:pPr>
              <a:lnSpc>
                <a:spcPct val="100000"/>
              </a:lnSpc>
            </a:pPr>
            <a:r>
              <a:rPr b="1" lang="en-GB" sz="1800" spc="-1" strike="noStrike">
                <a:solidFill>
                  <a:srgbClr val="ffffff"/>
                </a:solidFill>
                <a:latin typeface="Arial"/>
                <a:ea typeface="DejaVu Sans"/>
              </a:rPr>
              <a:t>Hp(007) para dosis equivalente personal en extremidades.</a:t>
            </a:r>
            <a:endParaRPr b="0" lang="en-GB" sz="1800" spc="-1" strike="noStrike">
              <a:latin typeface="Arial"/>
            </a:endParaRPr>
          </a:p>
          <a:p>
            <a:pPr>
              <a:lnSpc>
                <a:spcPct val="100000"/>
              </a:lnSpc>
            </a:pPr>
            <a:r>
              <a:rPr b="1" lang="en-GB" sz="2000" spc="-1" strike="noStrike">
                <a:solidFill>
                  <a:srgbClr val="ffffff"/>
                </a:solidFill>
                <a:latin typeface="Arial"/>
                <a:ea typeface="DejaVu Sans"/>
              </a:rPr>
              <a:t>Hp(3) para dosis equivalente personal en cristalino.</a:t>
            </a:r>
            <a:endParaRPr b="0" lang="en-GB" sz="2000" spc="-1" strike="noStrike">
              <a:latin typeface="Arial"/>
            </a:endParaRPr>
          </a:p>
          <a:p>
            <a:pPr>
              <a:lnSpc>
                <a:spcPct val="100000"/>
              </a:lnSpc>
            </a:pPr>
            <a:endParaRPr b="0" lang="en-GB" sz="2000" spc="-1" strike="noStrike">
              <a:latin typeface="Arial"/>
            </a:endParaRPr>
          </a:p>
          <a:p>
            <a:pPr>
              <a:lnSpc>
                <a:spcPct val="100000"/>
              </a:lnSpc>
            </a:pPr>
            <a:r>
              <a:rPr b="1" lang="en-GB" sz="2000" spc="-1" strike="noStrike">
                <a:solidFill>
                  <a:srgbClr val="ffffff"/>
                </a:solidFill>
                <a:latin typeface="Arial"/>
                <a:ea typeface="DejaVu Sans"/>
              </a:rPr>
              <a:t>Las unidades son el (Sv).</a:t>
            </a:r>
            <a:endParaRPr b="0" lang="en-GB" sz="2000" spc="-1" strike="noStrike">
              <a:latin typeface="Arial"/>
            </a:endParaRPr>
          </a:p>
          <a:p>
            <a:pPr>
              <a:lnSpc>
                <a:spcPct val="100000"/>
              </a:lnSpc>
            </a:pPr>
            <a:endParaRPr b="0" lang="en-GB" sz="2000" spc="-1" strike="noStrike">
              <a:latin typeface="Arial"/>
            </a:endParaRPr>
          </a:p>
          <a:p>
            <a:pPr>
              <a:lnSpc>
                <a:spcPct val="100000"/>
              </a:lnSpc>
            </a:pPr>
            <a:endParaRPr b="0" lang="en-GB" sz="2000" spc="-1" strike="noStrike">
              <a:latin typeface="Arial"/>
            </a:endParaRPr>
          </a:p>
        </p:txBody>
      </p:sp>
      <p:sp>
        <p:nvSpPr>
          <p:cNvPr id="107" name="142 Rectángulo"/>
          <p:cNvSpPr/>
          <p:nvPr/>
        </p:nvSpPr>
        <p:spPr>
          <a:xfrm>
            <a:off x="4497840" y="4320000"/>
            <a:ext cx="178200" cy="343800"/>
          </a:xfrm>
          <a:prstGeom prst="rect">
            <a:avLst/>
          </a:prstGeom>
          <a:noFill/>
          <a:ln w="0">
            <a:noFill/>
          </a:ln>
        </p:spPr>
        <p:style>
          <a:lnRef idx="0"/>
          <a:fillRef idx="0"/>
          <a:effectRef idx="0"/>
          <a:fontRef idx="minor"/>
        </p:style>
      </p:sp>
      <p:pic>
        <p:nvPicPr>
          <p:cNvPr id="108" name="143 Imagen" descr=""/>
          <p:cNvPicPr/>
          <p:nvPr/>
        </p:nvPicPr>
        <p:blipFill>
          <a:blip r:embed="rId1"/>
          <a:srcRect l="50234" t="24619" r="26559" b="27041"/>
          <a:stretch/>
        </p:blipFill>
        <p:spPr>
          <a:xfrm>
            <a:off x="6859080" y="1008000"/>
            <a:ext cx="2212200" cy="2591640"/>
          </a:xfrm>
          <a:prstGeom prst="rect">
            <a:avLst/>
          </a:prstGeom>
          <a:ln w="0">
            <a:noFill/>
          </a:ln>
        </p:spPr>
      </p:pic>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9" name="Title 1_2"/>
          <p:cNvSpPr/>
          <p:nvPr/>
        </p:nvSpPr>
        <p:spPr>
          <a:xfrm>
            <a:off x="251640" y="87480"/>
            <a:ext cx="8710200" cy="645120"/>
          </a:xfrm>
          <a:prstGeom prst="rect">
            <a:avLst/>
          </a:prstGeom>
          <a:noFill/>
          <a:ln w="0">
            <a:noFill/>
          </a:ln>
        </p:spPr>
        <p:style>
          <a:lnRef idx="0"/>
          <a:fillRef idx="0"/>
          <a:effectRef idx="0"/>
          <a:fontRef idx="minor"/>
        </p:style>
        <p:txBody>
          <a:bodyPr lIns="90000" rIns="90000" tIns="45000" bIns="45000" anchor="ctr">
            <a:normAutofit/>
          </a:bodyPr>
          <a:p>
            <a:pPr algn="ctr">
              <a:lnSpc>
                <a:spcPct val="100000"/>
              </a:lnSpc>
            </a:pPr>
            <a:r>
              <a:rPr b="1" lang="es-ES" sz="2800" spc="-1" strike="noStrike">
                <a:solidFill>
                  <a:srgbClr val="ffffff"/>
                </a:solidFill>
                <a:latin typeface="Arial "/>
                <a:ea typeface="DejaVu Sans"/>
              </a:rPr>
              <a:t>Relación de unidades usadas </a:t>
            </a:r>
            <a:endParaRPr b="0" lang="en-GB" sz="2800" spc="-1" strike="noStrike">
              <a:latin typeface="Arial"/>
            </a:endParaRPr>
          </a:p>
        </p:txBody>
      </p:sp>
      <p:sp>
        <p:nvSpPr>
          <p:cNvPr id="110" name="Slide Number Placeholder 3_2"/>
          <p:cNvSpPr/>
          <p:nvPr/>
        </p:nvSpPr>
        <p:spPr>
          <a:xfrm>
            <a:off x="8472600" y="4862160"/>
            <a:ext cx="506880" cy="217440"/>
          </a:xfrm>
          <a:prstGeom prst="rect">
            <a:avLst/>
          </a:prstGeom>
          <a:noFill/>
          <a:ln w="0">
            <a:noFill/>
          </a:ln>
        </p:spPr>
        <p:style>
          <a:lnRef idx="0"/>
          <a:fillRef idx="0"/>
          <a:effectRef idx="0"/>
          <a:fontRef idx="minor"/>
        </p:style>
        <p:txBody>
          <a:bodyPr lIns="90000" rIns="90000" tIns="45000" bIns="45000">
            <a:noAutofit/>
          </a:bodyPr>
          <a:p>
            <a:pPr algn="r">
              <a:lnSpc>
                <a:spcPct val="100000"/>
              </a:lnSpc>
            </a:pPr>
            <a:fld id="{C55F108E-F24D-45BB-9A82-A8BED1D4057D}" type="slidenum">
              <a:rPr b="0" lang="en-US" sz="1000" spc="-1" strike="noStrike">
                <a:solidFill>
                  <a:srgbClr val="ffffff"/>
                </a:solidFill>
                <a:latin typeface="Arial"/>
                <a:ea typeface="DejaVu Sans"/>
              </a:rPr>
              <a:t>13</a:t>
            </a:fld>
            <a:endParaRPr b="0" lang="en-GB" sz="1000" spc="-1" strike="noStrike">
              <a:latin typeface="Arial"/>
            </a:endParaRPr>
          </a:p>
        </p:txBody>
      </p:sp>
      <p:sp>
        <p:nvSpPr>
          <p:cNvPr id="111" name="146 Rectángulo"/>
          <p:cNvSpPr/>
          <p:nvPr/>
        </p:nvSpPr>
        <p:spPr>
          <a:xfrm>
            <a:off x="4497840" y="4320000"/>
            <a:ext cx="178200" cy="343800"/>
          </a:xfrm>
          <a:prstGeom prst="rect">
            <a:avLst/>
          </a:prstGeom>
          <a:noFill/>
          <a:ln w="0">
            <a:noFill/>
          </a:ln>
        </p:spPr>
        <p:style>
          <a:lnRef idx="0"/>
          <a:fillRef idx="0"/>
          <a:effectRef idx="0"/>
          <a:fontRef idx="minor"/>
        </p:style>
      </p:sp>
      <p:pic>
        <p:nvPicPr>
          <p:cNvPr id="112" name="147 Imagen" descr=""/>
          <p:cNvPicPr/>
          <p:nvPr/>
        </p:nvPicPr>
        <p:blipFill>
          <a:blip r:embed="rId1"/>
          <a:srcRect l="27337" t="29050" r="25423" b="21956"/>
          <a:stretch/>
        </p:blipFill>
        <p:spPr>
          <a:xfrm>
            <a:off x="1594080" y="900000"/>
            <a:ext cx="6171480" cy="3599640"/>
          </a:xfrm>
          <a:prstGeom prst="rect">
            <a:avLst/>
          </a:prstGeom>
          <a:ln w="0">
            <a:noFill/>
          </a:ln>
        </p:spPr>
      </p:pic>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3" name="TextBox 3"/>
          <p:cNvSpPr/>
          <p:nvPr/>
        </p:nvSpPr>
        <p:spPr>
          <a:xfrm>
            <a:off x="2339640" y="4461480"/>
            <a:ext cx="6613200" cy="597240"/>
          </a:xfrm>
          <a:prstGeom prst="rect">
            <a:avLst/>
          </a:prstGeom>
          <a:noFill/>
          <a:ln w="0">
            <a:noFill/>
          </a:ln>
        </p:spPr>
        <p:style>
          <a:lnRef idx="0"/>
          <a:fillRef idx="0"/>
          <a:effectRef idx="0"/>
          <a:fontRef idx="minor"/>
        </p:style>
        <p:txBody>
          <a:bodyPr lIns="90000" rIns="90000" tIns="45000" bIns="45000" anchor="ctr">
            <a:normAutofit/>
          </a:bodyPr>
          <a:p>
            <a:pPr>
              <a:lnSpc>
                <a:spcPct val="100000"/>
              </a:lnSpc>
            </a:pPr>
            <a:endParaRPr b="0" lang="en-GB" sz="1800" spc="-1" strike="noStrike">
              <a:latin typeface="Arial"/>
            </a:endParaRPr>
          </a:p>
          <a:p>
            <a:pPr>
              <a:lnSpc>
                <a:spcPct val="100000"/>
              </a:lnSpc>
            </a:pPr>
            <a:endParaRPr b="0" lang="en-GB" sz="1800" spc="-1" strike="noStrike">
              <a:latin typeface="Arial"/>
            </a:endParaRPr>
          </a:p>
        </p:txBody>
      </p:sp>
      <p:pic>
        <p:nvPicPr>
          <p:cNvPr id="114" name="Picture 2" descr=""/>
          <p:cNvPicPr/>
          <p:nvPr/>
        </p:nvPicPr>
        <p:blipFill>
          <a:blip r:embed="rId1"/>
          <a:srcRect l="0" t="1828" r="1086" b="170"/>
          <a:stretch/>
        </p:blipFill>
        <p:spPr>
          <a:xfrm>
            <a:off x="6227280" y="1980000"/>
            <a:ext cx="2735640" cy="1439640"/>
          </a:xfrm>
          <a:prstGeom prst="rect">
            <a:avLst/>
          </a:prstGeom>
          <a:ln w="0">
            <a:noFill/>
          </a:ln>
        </p:spPr>
      </p:pic>
      <p:sp>
        <p:nvSpPr>
          <p:cNvPr id="115" name="Rectángulo 181"/>
          <p:cNvSpPr/>
          <p:nvPr/>
        </p:nvSpPr>
        <p:spPr>
          <a:xfrm>
            <a:off x="0" y="555480"/>
            <a:ext cx="6226920" cy="426312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0" i="1" lang="es-ES" sz="2400" spc="-1" strike="noStrike">
                <a:solidFill>
                  <a:srgbClr val="ffffff"/>
                </a:solidFill>
                <a:latin typeface="Times New Roman"/>
                <a:ea typeface="DejaVu Sans"/>
              </a:rPr>
              <a:t>Conclusiones:</a:t>
            </a:r>
            <a:endParaRPr b="0" lang="en-GB" sz="2400" spc="-1" strike="noStrike">
              <a:latin typeface="Arial"/>
            </a:endParaRPr>
          </a:p>
          <a:p>
            <a:pPr marL="343080" indent="-342720">
              <a:lnSpc>
                <a:spcPct val="100000"/>
              </a:lnSpc>
              <a:buClr>
                <a:srgbClr val="ffffff"/>
              </a:buClr>
              <a:buFont typeface="Arial"/>
              <a:buAutoNum type="arabicPeriod"/>
            </a:pPr>
            <a:r>
              <a:rPr b="1" lang="es-ES" sz="1600" spc="-1" strike="noStrike">
                <a:solidFill>
                  <a:srgbClr val="ffffff"/>
                </a:solidFill>
                <a:latin typeface="Arial"/>
                <a:ea typeface="DejaVu Sans"/>
              </a:rPr>
              <a:t>Las unidades usadas en protección radiológica toman en cuenta la energía depositada, las características de las radiaciones incidentes y la radiosensibilidad de la zona del cuerpo irradiada.</a:t>
            </a:r>
            <a:endParaRPr b="0" lang="en-GB" sz="1600" spc="-1" strike="noStrike">
              <a:latin typeface="Arial"/>
            </a:endParaRPr>
          </a:p>
          <a:p>
            <a:pPr>
              <a:lnSpc>
                <a:spcPct val="100000"/>
              </a:lnSpc>
            </a:pPr>
            <a:endParaRPr b="0" lang="en-GB" sz="1600" spc="-1" strike="noStrike">
              <a:latin typeface="Arial"/>
            </a:endParaRPr>
          </a:p>
          <a:p>
            <a:pPr marL="343080" indent="-342720">
              <a:lnSpc>
                <a:spcPct val="100000"/>
              </a:lnSpc>
              <a:buClr>
                <a:srgbClr val="ffffff"/>
              </a:buClr>
              <a:buFont typeface="Arial"/>
              <a:buAutoNum type="arabicPeriod"/>
            </a:pPr>
            <a:r>
              <a:rPr b="1" lang="es-ES" sz="1600" spc="-1" strike="noStrike">
                <a:solidFill>
                  <a:srgbClr val="ffffff"/>
                </a:solidFill>
                <a:latin typeface="Arial"/>
                <a:ea typeface="DejaVu Sans"/>
              </a:rPr>
              <a:t>Las magnitudes definidas en protección radiológica no pueden medirse directamente y por ello se usan las magnitudes operacionales.</a:t>
            </a:r>
            <a:endParaRPr b="0" lang="en-GB" sz="1600" spc="-1" strike="noStrike">
              <a:latin typeface="Arial"/>
            </a:endParaRPr>
          </a:p>
          <a:p>
            <a:pPr>
              <a:lnSpc>
                <a:spcPct val="100000"/>
              </a:lnSpc>
            </a:pPr>
            <a:endParaRPr b="0" lang="en-GB" sz="1600" spc="-1" strike="noStrike">
              <a:latin typeface="Arial"/>
            </a:endParaRPr>
          </a:p>
          <a:p>
            <a:pPr marL="343080" indent="-342720">
              <a:lnSpc>
                <a:spcPct val="100000"/>
              </a:lnSpc>
              <a:buClr>
                <a:srgbClr val="ffffff"/>
              </a:buClr>
              <a:buFont typeface="Arial"/>
              <a:buAutoNum type="arabicPeriod"/>
            </a:pPr>
            <a:r>
              <a:rPr b="1" lang="es-ES" sz="1600" spc="-1" strike="noStrike">
                <a:solidFill>
                  <a:srgbClr val="ffffff"/>
                </a:solidFill>
                <a:latin typeface="Arial"/>
                <a:ea typeface="DejaVu Sans"/>
              </a:rPr>
              <a:t>Existen dos magnitudes operacionales que se usan en radioterapia que son la dosis equivalente ambiental y la dosis equivalente personal.</a:t>
            </a:r>
            <a:endParaRPr b="0" lang="en-GB" sz="16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5" name="Title 1"/>
          <p:cNvSpPr/>
          <p:nvPr/>
        </p:nvSpPr>
        <p:spPr>
          <a:xfrm>
            <a:off x="251640" y="51480"/>
            <a:ext cx="6117840" cy="645120"/>
          </a:xfrm>
          <a:prstGeom prst="rect">
            <a:avLst/>
          </a:prstGeom>
          <a:noFill/>
          <a:ln w="0">
            <a:noFill/>
          </a:ln>
        </p:spPr>
        <p:style>
          <a:lnRef idx="0"/>
          <a:fillRef idx="0"/>
          <a:effectRef idx="0"/>
          <a:fontRef idx="minor"/>
        </p:style>
        <p:txBody>
          <a:bodyPr lIns="90000" rIns="90000" tIns="45000" bIns="45000" anchor="ctr">
            <a:noAutofit/>
          </a:bodyPr>
          <a:p>
            <a:pPr>
              <a:lnSpc>
                <a:spcPct val="100000"/>
              </a:lnSpc>
            </a:pPr>
            <a:r>
              <a:rPr b="1" lang="es-ES" sz="3600" spc="-1" strike="noStrike">
                <a:solidFill>
                  <a:srgbClr val="ffffff"/>
                </a:solidFill>
                <a:latin typeface="Arial "/>
                <a:ea typeface="DejaVu Sans"/>
              </a:rPr>
              <a:t>Objetivo</a:t>
            </a:r>
            <a:endParaRPr b="0" lang="en-GB" sz="3600" spc="-1" strike="noStrike">
              <a:latin typeface="Arial"/>
            </a:endParaRPr>
          </a:p>
        </p:txBody>
      </p:sp>
      <p:sp>
        <p:nvSpPr>
          <p:cNvPr id="56" name="Content Placeholder 2"/>
          <p:cNvSpPr/>
          <p:nvPr/>
        </p:nvSpPr>
        <p:spPr>
          <a:xfrm>
            <a:off x="251640" y="699480"/>
            <a:ext cx="8710200" cy="3640320"/>
          </a:xfrm>
          <a:prstGeom prst="rect">
            <a:avLst/>
          </a:prstGeom>
          <a:noFill/>
          <a:ln w="0">
            <a:noFill/>
          </a:ln>
        </p:spPr>
        <p:style>
          <a:lnRef idx="0"/>
          <a:fillRef idx="0"/>
          <a:effectRef idx="0"/>
          <a:fontRef idx="minor"/>
        </p:style>
        <p:txBody>
          <a:bodyPr lIns="90000" rIns="90000" tIns="45000" bIns="45000">
            <a:noAutofit/>
          </a:bodyPr>
          <a:p>
            <a:pPr marL="343080" indent="-340200">
              <a:lnSpc>
                <a:spcPct val="100000"/>
              </a:lnSpc>
              <a:buClr>
                <a:srgbClr val="003399"/>
              </a:buClr>
              <a:buFont typeface="Arial"/>
              <a:buChar char="•"/>
            </a:pPr>
            <a:r>
              <a:rPr b="1" lang="es-ES" sz="2600" spc="-1" strike="noStrike">
                <a:solidFill>
                  <a:srgbClr val="ffffff"/>
                </a:solidFill>
                <a:latin typeface="Arial "/>
                <a:ea typeface="DejaVu Sans"/>
              </a:rPr>
              <a:t>Que los participantes conozcan las principales magnitudes y unidades usadas en la protección radiológica.</a:t>
            </a:r>
            <a:endParaRPr b="0" lang="en-GB" sz="2600" spc="-1" strike="noStrike">
              <a:latin typeface="Arial"/>
            </a:endParaRPr>
          </a:p>
          <a:p>
            <a:pPr>
              <a:lnSpc>
                <a:spcPct val="100000"/>
              </a:lnSpc>
            </a:pPr>
            <a:endParaRPr b="0" lang="en-GB" sz="2600" spc="-1" strike="noStrike">
              <a:latin typeface="Arial"/>
            </a:endParaRPr>
          </a:p>
        </p:txBody>
      </p:sp>
      <p:sp>
        <p:nvSpPr>
          <p:cNvPr id="57" name="Slide Number Placeholder 3"/>
          <p:cNvSpPr/>
          <p:nvPr/>
        </p:nvSpPr>
        <p:spPr>
          <a:xfrm>
            <a:off x="8472600" y="4862160"/>
            <a:ext cx="506880" cy="217440"/>
          </a:xfrm>
          <a:prstGeom prst="rect">
            <a:avLst/>
          </a:prstGeom>
          <a:noFill/>
          <a:ln w="0">
            <a:noFill/>
          </a:ln>
        </p:spPr>
        <p:style>
          <a:lnRef idx="0"/>
          <a:fillRef idx="0"/>
          <a:effectRef idx="0"/>
          <a:fontRef idx="minor"/>
        </p:style>
        <p:txBody>
          <a:bodyPr lIns="90000" rIns="90000" tIns="45000" bIns="45000">
            <a:noAutofit/>
          </a:bodyPr>
          <a:p>
            <a:pPr algn="r">
              <a:lnSpc>
                <a:spcPct val="100000"/>
              </a:lnSpc>
            </a:pPr>
            <a:fld id="{229D7203-4363-4AE2-982E-C4505F06B9B6}" type="slidenum">
              <a:rPr b="0" lang="en-US" sz="1000" spc="-1" strike="noStrike">
                <a:solidFill>
                  <a:srgbClr val="ffffff"/>
                </a:solidFill>
                <a:latin typeface="Arial"/>
                <a:ea typeface="DejaVu Sans"/>
              </a:rPr>
              <a:t>1</a:t>
            </a:fld>
            <a:endParaRPr b="0" lang="en-GB" sz="10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8" name="Title 1_0"/>
          <p:cNvSpPr/>
          <p:nvPr/>
        </p:nvSpPr>
        <p:spPr>
          <a:xfrm>
            <a:off x="251640" y="51480"/>
            <a:ext cx="6117840" cy="645120"/>
          </a:xfrm>
          <a:prstGeom prst="rect">
            <a:avLst/>
          </a:prstGeom>
          <a:noFill/>
          <a:ln w="0">
            <a:noFill/>
          </a:ln>
        </p:spPr>
        <p:style>
          <a:lnRef idx="0"/>
          <a:fillRef idx="0"/>
          <a:effectRef idx="0"/>
          <a:fontRef idx="minor"/>
        </p:style>
        <p:txBody>
          <a:bodyPr lIns="90000" rIns="90000" tIns="45000" bIns="45000" anchor="ctr">
            <a:noAutofit/>
          </a:bodyPr>
          <a:p>
            <a:pPr>
              <a:lnSpc>
                <a:spcPct val="100000"/>
              </a:lnSpc>
            </a:pPr>
            <a:r>
              <a:rPr b="1" lang="es-ES" sz="3600" spc="-1" strike="noStrike">
                <a:solidFill>
                  <a:srgbClr val="ffffff"/>
                </a:solidFill>
                <a:latin typeface="Arial "/>
                <a:ea typeface="DejaVu Sans"/>
              </a:rPr>
              <a:t>Contenido</a:t>
            </a:r>
            <a:endParaRPr b="0" lang="en-GB" sz="3600" spc="-1" strike="noStrike">
              <a:latin typeface="Arial"/>
            </a:endParaRPr>
          </a:p>
        </p:txBody>
      </p:sp>
      <p:sp>
        <p:nvSpPr>
          <p:cNvPr id="59" name="Content Placeholder 2_0"/>
          <p:cNvSpPr/>
          <p:nvPr/>
        </p:nvSpPr>
        <p:spPr>
          <a:xfrm>
            <a:off x="251640" y="678960"/>
            <a:ext cx="8710200" cy="3640320"/>
          </a:xfrm>
          <a:prstGeom prst="rect">
            <a:avLst/>
          </a:prstGeom>
          <a:noFill/>
          <a:ln w="0">
            <a:noFill/>
          </a:ln>
        </p:spPr>
        <p:style>
          <a:lnRef idx="0"/>
          <a:fillRef idx="0"/>
          <a:effectRef idx="0"/>
          <a:fontRef idx="minor"/>
        </p:style>
        <p:txBody>
          <a:bodyPr lIns="90000" rIns="90000" tIns="45000" bIns="45000">
            <a:noAutofit/>
          </a:bodyPr>
          <a:p>
            <a:pPr marL="343080" indent="-340200">
              <a:lnSpc>
                <a:spcPct val="100000"/>
              </a:lnSpc>
              <a:buClr>
                <a:srgbClr val="003399"/>
              </a:buClr>
              <a:buFont typeface="Arial"/>
              <a:buChar char="•"/>
            </a:pPr>
            <a:r>
              <a:rPr b="1" lang="es-ES" sz="2600" spc="-1" strike="noStrike">
                <a:solidFill>
                  <a:srgbClr val="ffffff"/>
                </a:solidFill>
                <a:latin typeface="Arial "/>
                <a:ea typeface="DejaVu Sans"/>
              </a:rPr>
              <a:t>Dosis absorbida</a:t>
            </a:r>
            <a:endParaRPr b="0" lang="en-GB" sz="2600" spc="-1" strike="noStrike">
              <a:latin typeface="Arial"/>
            </a:endParaRPr>
          </a:p>
          <a:p>
            <a:pPr marL="343080" indent="-340200">
              <a:lnSpc>
                <a:spcPct val="100000"/>
              </a:lnSpc>
              <a:buClr>
                <a:srgbClr val="003399"/>
              </a:buClr>
              <a:buFont typeface="Arial"/>
              <a:buChar char="•"/>
            </a:pPr>
            <a:r>
              <a:rPr b="1" lang="es-ES" sz="2600" spc="-1" strike="noStrike">
                <a:solidFill>
                  <a:srgbClr val="ffffff"/>
                </a:solidFill>
                <a:latin typeface="Arial "/>
                <a:ea typeface="DejaVu Sans"/>
              </a:rPr>
              <a:t>Exposición.</a:t>
            </a:r>
            <a:endParaRPr b="0" lang="en-GB" sz="2600" spc="-1" strike="noStrike">
              <a:latin typeface="Arial"/>
            </a:endParaRPr>
          </a:p>
          <a:p>
            <a:pPr marL="343080" indent="-340200">
              <a:lnSpc>
                <a:spcPct val="100000"/>
              </a:lnSpc>
              <a:buClr>
                <a:srgbClr val="003399"/>
              </a:buClr>
              <a:buFont typeface="Arial"/>
              <a:buChar char="•"/>
            </a:pPr>
            <a:r>
              <a:rPr b="1" lang="es-ES" sz="2600" spc="-1" strike="noStrike">
                <a:solidFill>
                  <a:srgbClr val="ffffff"/>
                </a:solidFill>
                <a:latin typeface="Arial "/>
                <a:ea typeface="DejaVu Sans"/>
              </a:rPr>
              <a:t>Dosis equivalente.</a:t>
            </a:r>
            <a:endParaRPr b="0" lang="en-GB" sz="2600" spc="-1" strike="noStrike">
              <a:latin typeface="Arial"/>
            </a:endParaRPr>
          </a:p>
          <a:p>
            <a:pPr marL="343080" indent="-340200">
              <a:lnSpc>
                <a:spcPct val="100000"/>
              </a:lnSpc>
              <a:buClr>
                <a:srgbClr val="003399"/>
              </a:buClr>
              <a:buFont typeface="Arial"/>
              <a:buChar char="•"/>
            </a:pPr>
            <a:r>
              <a:rPr b="1" lang="es-ES" sz="2600" spc="-1" strike="noStrike">
                <a:solidFill>
                  <a:srgbClr val="ffffff"/>
                </a:solidFill>
                <a:latin typeface="Arial "/>
                <a:ea typeface="DejaVu Sans"/>
              </a:rPr>
              <a:t>Dosis efectiva.</a:t>
            </a:r>
            <a:endParaRPr b="0" lang="en-GB" sz="2600" spc="-1" strike="noStrike">
              <a:latin typeface="Arial"/>
            </a:endParaRPr>
          </a:p>
          <a:p>
            <a:pPr marL="343080" indent="-340200">
              <a:lnSpc>
                <a:spcPct val="100000"/>
              </a:lnSpc>
              <a:buClr>
                <a:srgbClr val="003399"/>
              </a:buClr>
              <a:buFont typeface="Arial"/>
              <a:buChar char="•"/>
            </a:pPr>
            <a:r>
              <a:rPr b="1" lang="es-ES" sz="2600" spc="-1" strike="noStrike">
                <a:solidFill>
                  <a:srgbClr val="ffffff"/>
                </a:solidFill>
                <a:latin typeface="Arial "/>
                <a:ea typeface="DejaVu Sans"/>
              </a:rPr>
              <a:t>Magnitudes operacionales.</a:t>
            </a:r>
            <a:endParaRPr b="0" lang="en-GB" sz="2600" spc="-1" strike="noStrike">
              <a:latin typeface="Arial"/>
            </a:endParaRPr>
          </a:p>
          <a:p>
            <a:pPr marL="343080" indent="-340200">
              <a:lnSpc>
                <a:spcPct val="100000"/>
              </a:lnSpc>
              <a:buClr>
                <a:srgbClr val="003399"/>
              </a:buClr>
              <a:buFont typeface="Arial"/>
              <a:buChar char="•"/>
            </a:pPr>
            <a:r>
              <a:rPr b="1" lang="es-ES" sz="2600" spc="-1" strike="noStrike">
                <a:solidFill>
                  <a:srgbClr val="ffffff"/>
                </a:solidFill>
                <a:latin typeface="Arial "/>
                <a:ea typeface="DejaVu Sans"/>
              </a:rPr>
              <a:t>Unidades de medición</a:t>
            </a:r>
            <a:endParaRPr b="0" lang="en-GB" sz="2600" spc="-1" strike="noStrike">
              <a:latin typeface="Arial"/>
            </a:endParaRPr>
          </a:p>
        </p:txBody>
      </p:sp>
      <p:sp>
        <p:nvSpPr>
          <p:cNvPr id="60" name="Slide Number Placeholder 3_0"/>
          <p:cNvSpPr/>
          <p:nvPr/>
        </p:nvSpPr>
        <p:spPr>
          <a:xfrm>
            <a:off x="8472600" y="4862160"/>
            <a:ext cx="506880" cy="217440"/>
          </a:xfrm>
          <a:prstGeom prst="rect">
            <a:avLst/>
          </a:prstGeom>
          <a:noFill/>
          <a:ln w="0">
            <a:noFill/>
          </a:ln>
        </p:spPr>
        <p:style>
          <a:lnRef idx="0"/>
          <a:fillRef idx="0"/>
          <a:effectRef idx="0"/>
          <a:fontRef idx="minor"/>
        </p:style>
        <p:txBody>
          <a:bodyPr lIns="90000" rIns="90000" tIns="45000" bIns="45000">
            <a:noAutofit/>
          </a:bodyPr>
          <a:p>
            <a:pPr algn="r">
              <a:lnSpc>
                <a:spcPct val="100000"/>
              </a:lnSpc>
            </a:pPr>
            <a:fld id="{91D28D10-C24F-428B-A5D1-B97915A9D80E}" type="slidenum">
              <a:rPr b="0" lang="en-US" sz="1000" spc="-1" strike="noStrike">
                <a:solidFill>
                  <a:srgbClr val="ffffff"/>
                </a:solidFill>
                <a:latin typeface="Arial"/>
                <a:ea typeface="DejaVu Sans"/>
              </a:rPr>
              <a:t>1</a:t>
            </a:fld>
            <a:endParaRPr b="0" lang="en-GB" sz="10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1" name="Title 1"/>
          <p:cNvSpPr/>
          <p:nvPr/>
        </p:nvSpPr>
        <p:spPr>
          <a:xfrm>
            <a:off x="251640" y="87480"/>
            <a:ext cx="8710200" cy="645120"/>
          </a:xfrm>
          <a:prstGeom prst="rect">
            <a:avLst/>
          </a:prstGeom>
          <a:noFill/>
          <a:ln w="0">
            <a:noFill/>
          </a:ln>
        </p:spPr>
        <p:style>
          <a:lnRef idx="0"/>
          <a:fillRef idx="0"/>
          <a:effectRef idx="0"/>
          <a:fontRef idx="minor"/>
        </p:style>
        <p:txBody>
          <a:bodyPr lIns="90000" rIns="90000" tIns="45000" bIns="45000" anchor="ctr">
            <a:normAutofit/>
          </a:bodyPr>
          <a:p>
            <a:pPr>
              <a:lnSpc>
                <a:spcPct val="100000"/>
              </a:lnSpc>
            </a:pPr>
            <a:r>
              <a:rPr b="1" lang="es-ES" sz="2800" spc="-1" strike="noStrike">
                <a:solidFill>
                  <a:srgbClr val="ffffff"/>
                </a:solidFill>
                <a:latin typeface="Arial "/>
                <a:ea typeface="DejaVu Sans"/>
              </a:rPr>
              <a:t>¿Que es la dosis absorbida? </a:t>
            </a:r>
            <a:endParaRPr b="0" lang="en-GB" sz="2800" spc="-1" strike="noStrike">
              <a:latin typeface="Arial"/>
            </a:endParaRPr>
          </a:p>
        </p:txBody>
      </p:sp>
      <p:sp>
        <p:nvSpPr>
          <p:cNvPr id="62" name="Slide Number Placeholder 3"/>
          <p:cNvSpPr/>
          <p:nvPr/>
        </p:nvSpPr>
        <p:spPr>
          <a:xfrm>
            <a:off x="8472600" y="4862160"/>
            <a:ext cx="506880" cy="217440"/>
          </a:xfrm>
          <a:prstGeom prst="rect">
            <a:avLst/>
          </a:prstGeom>
          <a:noFill/>
          <a:ln w="0">
            <a:noFill/>
          </a:ln>
        </p:spPr>
        <p:style>
          <a:lnRef idx="0"/>
          <a:fillRef idx="0"/>
          <a:effectRef idx="0"/>
          <a:fontRef idx="minor"/>
        </p:style>
        <p:txBody>
          <a:bodyPr lIns="90000" rIns="90000" tIns="45000" bIns="45000">
            <a:noAutofit/>
          </a:bodyPr>
          <a:p>
            <a:pPr algn="r">
              <a:lnSpc>
                <a:spcPct val="100000"/>
              </a:lnSpc>
            </a:pPr>
            <a:fld id="{361E04F9-411C-43CA-85C2-C6B25980F156}" type="slidenum">
              <a:rPr b="0" lang="en-US" sz="1000" spc="-1" strike="noStrike">
                <a:solidFill>
                  <a:srgbClr val="ffffff"/>
                </a:solidFill>
                <a:latin typeface="Arial"/>
                <a:ea typeface="DejaVu Sans"/>
              </a:rPr>
              <a:t>4</a:t>
            </a:fld>
            <a:endParaRPr b="0" lang="en-GB" sz="1000" spc="-1" strike="noStrike">
              <a:latin typeface="Arial"/>
            </a:endParaRPr>
          </a:p>
        </p:txBody>
      </p:sp>
      <p:sp>
        <p:nvSpPr>
          <p:cNvPr id="63" name="99 Rectángulo"/>
          <p:cNvSpPr/>
          <p:nvPr/>
        </p:nvSpPr>
        <p:spPr>
          <a:xfrm>
            <a:off x="0" y="793800"/>
            <a:ext cx="4317840" cy="273168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1" lang="en-GB" sz="1800" spc="-1" strike="noStrike">
                <a:solidFill>
                  <a:srgbClr val="ffffff"/>
                </a:solidFill>
                <a:latin typeface="Arial"/>
                <a:ea typeface="DejaVu Sans"/>
              </a:rPr>
              <a:t>La energía transmitida por cierto tipo de la radiación ionizante por unidad de masa de material irradiado se conoce como "dosis absorbida". La unidad para la dosis absorbida es el rad (unidad estadounidense) o el gray (Gy, unidad internacional). Un gray equivale a 100 rads.</a:t>
            </a:r>
            <a:endParaRPr b="0" lang="en-GB" sz="1800" spc="-1" strike="noStrike">
              <a:latin typeface="Arial"/>
            </a:endParaRPr>
          </a:p>
          <a:p>
            <a:pPr>
              <a:lnSpc>
                <a:spcPct val="100000"/>
              </a:lnSpc>
            </a:pPr>
            <a:endParaRPr b="0" lang="en-GB" sz="1800" spc="-1" strike="noStrike">
              <a:latin typeface="Arial"/>
            </a:endParaRPr>
          </a:p>
          <a:p>
            <a:pPr>
              <a:lnSpc>
                <a:spcPct val="100000"/>
              </a:lnSpc>
            </a:pPr>
            <a:endParaRPr b="0" lang="en-GB" sz="1800" spc="-1" strike="noStrike">
              <a:latin typeface="Arial"/>
            </a:endParaRPr>
          </a:p>
        </p:txBody>
      </p:sp>
      <p:sp>
        <p:nvSpPr>
          <p:cNvPr id="64" name="100 Rectángulo"/>
          <p:cNvSpPr/>
          <p:nvPr/>
        </p:nvSpPr>
        <p:spPr>
          <a:xfrm>
            <a:off x="4497840" y="4320000"/>
            <a:ext cx="178200" cy="343800"/>
          </a:xfrm>
          <a:prstGeom prst="rect">
            <a:avLst/>
          </a:prstGeom>
          <a:noFill/>
          <a:ln w="0">
            <a:noFill/>
          </a:ln>
        </p:spPr>
        <p:style>
          <a:lnRef idx="0"/>
          <a:fillRef idx="0"/>
          <a:effectRef idx="0"/>
          <a:fontRef idx="minor"/>
        </p:style>
      </p:sp>
      <p:sp>
        <p:nvSpPr>
          <p:cNvPr id="65" name="101 Rectángulo"/>
          <p:cNvSpPr/>
          <p:nvPr/>
        </p:nvSpPr>
        <p:spPr>
          <a:xfrm>
            <a:off x="108000" y="3708000"/>
            <a:ext cx="8979480" cy="144252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0" lang="en-GB" sz="1600" spc="-1" strike="noStrike">
                <a:solidFill>
                  <a:srgbClr val="ffffff"/>
                </a:solidFill>
                <a:latin typeface="Arial"/>
                <a:ea typeface="DejaVu Sans"/>
              </a:rPr>
              <a:t>D = dE/dm, se expresa en unidades de J/kg (Gy).</a:t>
            </a:r>
            <a:endParaRPr b="0" lang="en-GB" sz="1600" spc="-1" strike="noStrike">
              <a:latin typeface="Arial"/>
            </a:endParaRPr>
          </a:p>
        </p:txBody>
      </p:sp>
      <p:pic>
        <p:nvPicPr>
          <p:cNvPr id="66" name="102 Imagen" descr=""/>
          <p:cNvPicPr/>
          <p:nvPr/>
        </p:nvPicPr>
        <p:blipFill>
          <a:blip r:embed="rId1"/>
          <a:srcRect l="27344" t="15171" r="33305" b="47794"/>
          <a:stretch/>
        </p:blipFill>
        <p:spPr>
          <a:xfrm>
            <a:off x="4500000" y="1260000"/>
            <a:ext cx="4078800" cy="2158920"/>
          </a:xfrm>
          <a:prstGeom prst="rect">
            <a:avLst/>
          </a:prstGeom>
          <a:ln w="0">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7" name="Title 1_8"/>
          <p:cNvSpPr/>
          <p:nvPr/>
        </p:nvSpPr>
        <p:spPr>
          <a:xfrm>
            <a:off x="251640" y="87480"/>
            <a:ext cx="8710200" cy="645120"/>
          </a:xfrm>
          <a:prstGeom prst="rect">
            <a:avLst/>
          </a:prstGeom>
          <a:noFill/>
          <a:ln w="0">
            <a:noFill/>
          </a:ln>
        </p:spPr>
        <p:style>
          <a:lnRef idx="0"/>
          <a:fillRef idx="0"/>
          <a:effectRef idx="0"/>
          <a:fontRef idx="minor"/>
        </p:style>
        <p:txBody>
          <a:bodyPr lIns="90000" rIns="90000" tIns="45000" bIns="45000" anchor="ctr">
            <a:normAutofit/>
          </a:bodyPr>
          <a:p>
            <a:pPr>
              <a:lnSpc>
                <a:spcPct val="100000"/>
              </a:lnSpc>
            </a:pPr>
            <a:r>
              <a:rPr b="1" lang="es-ES" sz="2800" spc="-1" strike="noStrike">
                <a:solidFill>
                  <a:srgbClr val="ffffff"/>
                </a:solidFill>
                <a:latin typeface="Arial "/>
                <a:ea typeface="DejaVu Sans"/>
              </a:rPr>
              <a:t>¿Que es la exposición? </a:t>
            </a:r>
            <a:endParaRPr b="0" lang="en-GB" sz="2800" spc="-1" strike="noStrike">
              <a:latin typeface="Arial"/>
            </a:endParaRPr>
          </a:p>
        </p:txBody>
      </p:sp>
      <p:sp>
        <p:nvSpPr>
          <p:cNvPr id="68" name="Slide Number Placeholder 3_8"/>
          <p:cNvSpPr/>
          <p:nvPr/>
        </p:nvSpPr>
        <p:spPr>
          <a:xfrm>
            <a:off x="8472600" y="4862160"/>
            <a:ext cx="506880" cy="217440"/>
          </a:xfrm>
          <a:prstGeom prst="rect">
            <a:avLst/>
          </a:prstGeom>
          <a:noFill/>
          <a:ln w="0">
            <a:noFill/>
          </a:ln>
        </p:spPr>
        <p:style>
          <a:lnRef idx="0"/>
          <a:fillRef idx="0"/>
          <a:effectRef idx="0"/>
          <a:fontRef idx="minor"/>
        </p:style>
        <p:txBody>
          <a:bodyPr lIns="90000" rIns="90000" tIns="45000" bIns="45000">
            <a:noAutofit/>
          </a:bodyPr>
          <a:p>
            <a:pPr algn="r">
              <a:lnSpc>
                <a:spcPct val="100000"/>
              </a:lnSpc>
            </a:pPr>
            <a:fld id="{F627FEC9-1E86-46D2-95E7-C44D7185FD07}" type="slidenum">
              <a:rPr b="0" lang="en-US" sz="1000" spc="-1" strike="noStrike">
                <a:solidFill>
                  <a:srgbClr val="ffffff"/>
                </a:solidFill>
                <a:latin typeface="Arial"/>
                <a:ea typeface="DejaVu Sans"/>
              </a:rPr>
              <a:t>5</a:t>
            </a:fld>
            <a:endParaRPr b="0" lang="en-GB" sz="1000" spc="-1" strike="noStrike">
              <a:latin typeface="Arial"/>
            </a:endParaRPr>
          </a:p>
        </p:txBody>
      </p:sp>
      <p:sp>
        <p:nvSpPr>
          <p:cNvPr id="69" name="105 Rectángulo"/>
          <p:cNvSpPr/>
          <p:nvPr/>
        </p:nvSpPr>
        <p:spPr>
          <a:xfrm>
            <a:off x="0" y="793800"/>
            <a:ext cx="4317840" cy="273168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1" lang="en-GB" sz="1800" spc="-1" strike="noStrike">
                <a:solidFill>
                  <a:srgbClr val="ffffff"/>
                </a:solidFill>
                <a:latin typeface="Arial"/>
                <a:ea typeface="DejaVu Sans"/>
              </a:rPr>
              <a:t>La exposición es la cantidad de radiación (energía) que se desplaza por el aire. Las unidades para la exposición son el roentgen (R) y el culombio/kilogramo (C/kg, unidad internacional). Muchos tipos de monitores de la radiación miden la exposición.</a:t>
            </a:r>
            <a:endParaRPr b="0" lang="en-GB" sz="1800" spc="-1" strike="noStrike">
              <a:latin typeface="Arial"/>
            </a:endParaRPr>
          </a:p>
          <a:p>
            <a:pPr>
              <a:lnSpc>
                <a:spcPct val="100000"/>
              </a:lnSpc>
            </a:pPr>
            <a:endParaRPr b="0" lang="en-GB" sz="1800" spc="-1" strike="noStrike">
              <a:latin typeface="Arial"/>
            </a:endParaRPr>
          </a:p>
          <a:p>
            <a:pPr>
              <a:lnSpc>
                <a:spcPct val="100000"/>
              </a:lnSpc>
            </a:pPr>
            <a:endParaRPr b="0" lang="en-GB" sz="1800" spc="-1" strike="noStrike">
              <a:latin typeface="Arial"/>
            </a:endParaRPr>
          </a:p>
        </p:txBody>
      </p:sp>
      <p:sp>
        <p:nvSpPr>
          <p:cNvPr id="70" name="106 Rectángulo"/>
          <p:cNvSpPr/>
          <p:nvPr/>
        </p:nvSpPr>
        <p:spPr>
          <a:xfrm>
            <a:off x="4497840" y="4320000"/>
            <a:ext cx="178200" cy="343800"/>
          </a:xfrm>
          <a:prstGeom prst="rect">
            <a:avLst/>
          </a:prstGeom>
          <a:noFill/>
          <a:ln w="0">
            <a:noFill/>
          </a:ln>
        </p:spPr>
        <p:style>
          <a:lnRef idx="0"/>
          <a:fillRef idx="0"/>
          <a:effectRef idx="0"/>
          <a:fontRef idx="minor"/>
        </p:style>
      </p:sp>
      <p:pic>
        <p:nvPicPr>
          <p:cNvPr id="71" name="107 Imagen" descr=""/>
          <p:cNvPicPr/>
          <p:nvPr/>
        </p:nvPicPr>
        <p:blipFill>
          <a:blip r:embed="rId1"/>
          <a:srcRect l="27341" t="31230" r="31333" b="16283"/>
          <a:stretch/>
        </p:blipFill>
        <p:spPr>
          <a:xfrm>
            <a:off x="4680000" y="1080000"/>
            <a:ext cx="3778920" cy="2698920"/>
          </a:xfrm>
          <a:prstGeom prst="rect">
            <a:avLst/>
          </a:prstGeom>
          <a:ln w="0">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2" name="Title 1_9"/>
          <p:cNvSpPr/>
          <p:nvPr/>
        </p:nvSpPr>
        <p:spPr>
          <a:xfrm>
            <a:off x="251640" y="87480"/>
            <a:ext cx="8710200" cy="645120"/>
          </a:xfrm>
          <a:prstGeom prst="rect">
            <a:avLst/>
          </a:prstGeom>
          <a:noFill/>
          <a:ln w="0">
            <a:noFill/>
          </a:ln>
        </p:spPr>
        <p:style>
          <a:lnRef idx="0"/>
          <a:fillRef idx="0"/>
          <a:effectRef idx="0"/>
          <a:fontRef idx="minor"/>
        </p:style>
        <p:txBody>
          <a:bodyPr lIns="90000" rIns="90000" tIns="45000" bIns="45000" anchor="ctr">
            <a:normAutofit/>
          </a:bodyPr>
          <a:p>
            <a:pPr>
              <a:lnSpc>
                <a:spcPct val="100000"/>
              </a:lnSpc>
            </a:pPr>
            <a:r>
              <a:rPr b="1" lang="es-ES" sz="2800" spc="-1" strike="noStrike">
                <a:solidFill>
                  <a:srgbClr val="ffffff"/>
                </a:solidFill>
                <a:latin typeface="Arial "/>
                <a:ea typeface="DejaVu Sans"/>
              </a:rPr>
              <a:t>¿Que es la dosis equivalente? </a:t>
            </a:r>
            <a:endParaRPr b="0" lang="en-GB" sz="2800" spc="-1" strike="noStrike">
              <a:latin typeface="Arial"/>
            </a:endParaRPr>
          </a:p>
        </p:txBody>
      </p:sp>
      <p:sp>
        <p:nvSpPr>
          <p:cNvPr id="73" name="Slide Number Placeholder 3_9"/>
          <p:cNvSpPr/>
          <p:nvPr/>
        </p:nvSpPr>
        <p:spPr>
          <a:xfrm>
            <a:off x="8472600" y="4862160"/>
            <a:ext cx="506880" cy="217440"/>
          </a:xfrm>
          <a:prstGeom prst="rect">
            <a:avLst/>
          </a:prstGeom>
          <a:noFill/>
          <a:ln w="0">
            <a:noFill/>
          </a:ln>
        </p:spPr>
        <p:style>
          <a:lnRef idx="0"/>
          <a:fillRef idx="0"/>
          <a:effectRef idx="0"/>
          <a:fontRef idx="minor"/>
        </p:style>
        <p:txBody>
          <a:bodyPr lIns="90000" rIns="90000" tIns="45000" bIns="45000">
            <a:noAutofit/>
          </a:bodyPr>
          <a:p>
            <a:pPr algn="r">
              <a:lnSpc>
                <a:spcPct val="100000"/>
              </a:lnSpc>
            </a:pPr>
            <a:fld id="{D8D8EF4C-E018-43B7-B7A9-5E07EC6CE5AC}" type="slidenum">
              <a:rPr b="0" lang="es-ES" sz="1000" spc="-1" strike="noStrike">
                <a:solidFill>
                  <a:srgbClr val="ffffff"/>
                </a:solidFill>
                <a:latin typeface="Arial"/>
                <a:ea typeface="DejaVu Sans"/>
              </a:rPr>
              <a:t>6</a:t>
            </a:fld>
            <a:endParaRPr b="0" lang="en-GB" sz="1000" spc="-1" strike="noStrike">
              <a:latin typeface="Arial"/>
            </a:endParaRPr>
          </a:p>
        </p:txBody>
      </p:sp>
      <p:sp>
        <p:nvSpPr>
          <p:cNvPr id="74" name="110 Rectángulo"/>
          <p:cNvSpPr/>
          <p:nvPr/>
        </p:nvSpPr>
        <p:spPr>
          <a:xfrm>
            <a:off x="0" y="757800"/>
            <a:ext cx="4499280" cy="172548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1" lang="es-ES" sz="1700" spc="-1" strike="noStrike">
                <a:solidFill>
                  <a:srgbClr val="ffffff"/>
                </a:solidFill>
                <a:latin typeface="Arial"/>
                <a:ea typeface="DejaVu Sans"/>
              </a:rPr>
              <a:t>La probabilidad de efectos estocásticos sobre la salud, debido a radiaciones ionizantes, depende no solo de la dosis absorbida sino también del tipo y energía de la radiación considerada.</a:t>
            </a:r>
            <a:endParaRPr b="0" lang="en-GB" sz="1700" spc="-1" strike="noStrike">
              <a:latin typeface="Arial"/>
            </a:endParaRPr>
          </a:p>
          <a:p>
            <a:pPr>
              <a:lnSpc>
                <a:spcPct val="100000"/>
              </a:lnSpc>
            </a:pPr>
            <a:endParaRPr b="0" lang="en-GB" sz="1700" spc="-1" strike="noStrike">
              <a:latin typeface="Arial"/>
            </a:endParaRPr>
          </a:p>
          <a:p>
            <a:pPr>
              <a:lnSpc>
                <a:spcPct val="100000"/>
              </a:lnSpc>
            </a:pPr>
            <a:endParaRPr b="0" lang="en-GB" sz="1700" spc="-1" strike="noStrike">
              <a:latin typeface="Arial"/>
            </a:endParaRPr>
          </a:p>
          <a:p>
            <a:pPr>
              <a:lnSpc>
                <a:spcPct val="100000"/>
              </a:lnSpc>
            </a:pPr>
            <a:endParaRPr b="0" lang="en-GB" sz="1700" spc="-1" strike="noStrike">
              <a:latin typeface="Arial"/>
            </a:endParaRPr>
          </a:p>
          <a:p>
            <a:pPr>
              <a:lnSpc>
                <a:spcPct val="100000"/>
              </a:lnSpc>
            </a:pPr>
            <a:endParaRPr b="0" lang="en-GB" sz="1700" spc="-1" strike="noStrike">
              <a:latin typeface="Arial"/>
            </a:endParaRPr>
          </a:p>
        </p:txBody>
      </p:sp>
      <p:sp>
        <p:nvSpPr>
          <p:cNvPr id="75" name="111 Rectángulo"/>
          <p:cNvSpPr/>
          <p:nvPr/>
        </p:nvSpPr>
        <p:spPr>
          <a:xfrm>
            <a:off x="4497840" y="4320000"/>
            <a:ext cx="178200" cy="343800"/>
          </a:xfrm>
          <a:prstGeom prst="rect">
            <a:avLst/>
          </a:prstGeom>
          <a:noFill/>
          <a:ln w="0">
            <a:noFill/>
          </a:ln>
        </p:spPr>
        <p:style>
          <a:lnRef idx="0"/>
          <a:fillRef idx="0"/>
          <a:effectRef idx="0"/>
          <a:fontRef idx="minor"/>
        </p:style>
      </p:sp>
      <p:pic>
        <p:nvPicPr>
          <p:cNvPr id="76" name="112 Imagen" descr=""/>
          <p:cNvPicPr/>
          <p:nvPr/>
        </p:nvPicPr>
        <p:blipFill>
          <a:blip r:embed="rId1"/>
          <a:srcRect l="25372" t="27458" r="31333" b="27055"/>
          <a:stretch/>
        </p:blipFill>
        <p:spPr>
          <a:xfrm>
            <a:off x="4500360" y="684360"/>
            <a:ext cx="3958920" cy="2338920"/>
          </a:xfrm>
          <a:prstGeom prst="rect">
            <a:avLst/>
          </a:prstGeom>
          <a:ln w="0">
            <a:noFill/>
          </a:ln>
        </p:spPr>
      </p:pic>
      <p:pic>
        <p:nvPicPr>
          <p:cNvPr id="77" name="113 Imagen" descr=""/>
          <p:cNvPicPr/>
          <p:nvPr/>
        </p:nvPicPr>
        <p:blipFill>
          <a:blip r:embed="rId2"/>
          <a:srcRect l="25372" t="37960" r="27396" b="9550"/>
          <a:stretch/>
        </p:blipFill>
        <p:spPr>
          <a:xfrm>
            <a:off x="396000" y="2340000"/>
            <a:ext cx="4318920" cy="2698920"/>
          </a:xfrm>
          <a:prstGeom prst="rect">
            <a:avLst/>
          </a:prstGeom>
          <a:ln w="0">
            <a:noFill/>
          </a:ln>
        </p:spPr>
      </p:pic>
      <p:sp>
        <p:nvSpPr>
          <p:cNvPr id="78" name="114 Rectángulo"/>
          <p:cNvSpPr/>
          <p:nvPr/>
        </p:nvSpPr>
        <p:spPr>
          <a:xfrm>
            <a:off x="4824000" y="3281040"/>
            <a:ext cx="4317840" cy="154548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1" lang="es-ES" sz="1800" spc="-1" strike="noStrike">
                <a:solidFill>
                  <a:srgbClr val="ffffff"/>
                </a:solidFill>
                <a:latin typeface="Arial"/>
                <a:ea typeface="DejaVu Sans"/>
              </a:rPr>
              <a:t>La dosis equivalente es una cantidad que toma en cuenta que no todas las radiaciones son iguales y por ello interactúan de forma diferente con los organismos vivos.</a:t>
            </a:r>
            <a:endParaRPr b="0" lang="en-GB" sz="18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9" name="Title 1_10"/>
          <p:cNvSpPr/>
          <p:nvPr/>
        </p:nvSpPr>
        <p:spPr>
          <a:xfrm>
            <a:off x="251640" y="87480"/>
            <a:ext cx="8710200" cy="645120"/>
          </a:xfrm>
          <a:prstGeom prst="rect">
            <a:avLst/>
          </a:prstGeom>
          <a:noFill/>
          <a:ln w="0">
            <a:noFill/>
          </a:ln>
        </p:spPr>
        <p:style>
          <a:lnRef idx="0"/>
          <a:fillRef idx="0"/>
          <a:effectRef idx="0"/>
          <a:fontRef idx="minor"/>
        </p:style>
        <p:txBody>
          <a:bodyPr lIns="90000" rIns="90000" tIns="45000" bIns="45000" anchor="ctr">
            <a:normAutofit/>
          </a:bodyPr>
          <a:p>
            <a:pPr>
              <a:lnSpc>
                <a:spcPct val="100000"/>
              </a:lnSpc>
            </a:pPr>
            <a:r>
              <a:rPr b="1" lang="es-ES" sz="2800" spc="-1" strike="noStrike">
                <a:solidFill>
                  <a:srgbClr val="ffffff"/>
                </a:solidFill>
                <a:latin typeface="Arial "/>
                <a:ea typeface="DejaVu Sans"/>
              </a:rPr>
              <a:t>¿Que es la dosis efectiva? </a:t>
            </a:r>
            <a:endParaRPr b="0" lang="en-GB" sz="2800" spc="-1" strike="noStrike">
              <a:latin typeface="Arial"/>
            </a:endParaRPr>
          </a:p>
        </p:txBody>
      </p:sp>
      <p:sp>
        <p:nvSpPr>
          <p:cNvPr id="80" name="Slide Number Placeholder 3_10"/>
          <p:cNvSpPr/>
          <p:nvPr/>
        </p:nvSpPr>
        <p:spPr>
          <a:xfrm>
            <a:off x="8472600" y="4862160"/>
            <a:ext cx="506880" cy="217440"/>
          </a:xfrm>
          <a:prstGeom prst="rect">
            <a:avLst/>
          </a:prstGeom>
          <a:noFill/>
          <a:ln w="0">
            <a:noFill/>
          </a:ln>
        </p:spPr>
        <p:style>
          <a:lnRef idx="0"/>
          <a:fillRef idx="0"/>
          <a:effectRef idx="0"/>
          <a:fontRef idx="minor"/>
        </p:style>
        <p:txBody>
          <a:bodyPr lIns="90000" rIns="90000" tIns="45000" bIns="45000">
            <a:noAutofit/>
          </a:bodyPr>
          <a:p>
            <a:pPr algn="r">
              <a:lnSpc>
                <a:spcPct val="100000"/>
              </a:lnSpc>
            </a:pPr>
            <a:fld id="{F3B3CE3F-982C-4950-AD84-5B5FC8035AAC}" type="slidenum">
              <a:rPr b="0" lang="en-US" sz="1000" spc="-1" strike="noStrike">
                <a:solidFill>
                  <a:srgbClr val="ffffff"/>
                </a:solidFill>
                <a:latin typeface="Arial"/>
                <a:ea typeface="DejaVu Sans"/>
              </a:rPr>
              <a:t>7</a:t>
            </a:fld>
            <a:endParaRPr b="0" lang="en-GB" sz="1000" spc="-1" strike="noStrike">
              <a:latin typeface="Arial"/>
            </a:endParaRPr>
          </a:p>
        </p:txBody>
      </p:sp>
      <p:sp>
        <p:nvSpPr>
          <p:cNvPr id="81" name="117 Rectángulo"/>
          <p:cNvSpPr/>
          <p:nvPr/>
        </p:nvSpPr>
        <p:spPr>
          <a:xfrm>
            <a:off x="0" y="1117800"/>
            <a:ext cx="4499280" cy="354600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1" lang="es-ES" sz="1700" spc="-1" strike="noStrike">
                <a:solidFill>
                  <a:srgbClr val="ffffff"/>
                </a:solidFill>
                <a:latin typeface="Arial"/>
                <a:ea typeface="DejaVu Sans"/>
              </a:rPr>
              <a:t>La probabilidad de aparición de efectos estocásticos depende también del órgano considerado. Es decir, no todos los órganos y tejidos del cuerpo humano son igualmente radiosensibles. Por tanto, se consideró apropiado definir una magnitud que tuviese en cuenta la combinación de diferentes dosis en diferentes órganos, como consecuencia de una irradiación del cuerpo entero.</a:t>
            </a:r>
            <a:endParaRPr b="0" lang="en-GB" sz="1700" spc="-1" strike="noStrike">
              <a:latin typeface="Arial"/>
            </a:endParaRPr>
          </a:p>
          <a:p>
            <a:pPr>
              <a:lnSpc>
                <a:spcPct val="100000"/>
              </a:lnSpc>
            </a:pPr>
            <a:endParaRPr b="0" lang="en-GB" sz="1700" spc="-1" strike="noStrike">
              <a:latin typeface="Arial"/>
            </a:endParaRPr>
          </a:p>
          <a:p>
            <a:pPr>
              <a:lnSpc>
                <a:spcPct val="100000"/>
              </a:lnSpc>
            </a:pPr>
            <a:r>
              <a:rPr b="1" lang="es-ES" sz="1700" spc="-1" strike="noStrike">
                <a:solidFill>
                  <a:srgbClr val="ffffff"/>
                </a:solidFill>
                <a:latin typeface="Arial"/>
                <a:ea typeface="DejaVu Sans"/>
              </a:rPr>
              <a:t>Nota: la sumatoria de todos los W</a:t>
            </a:r>
            <a:r>
              <a:rPr b="1" lang="es-ES" sz="1000" spc="-1" strike="noStrike">
                <a:solidFill>
                  <a:srgbClr val="ffffff"/>
                </a:solidFill>
                <a:latin typeface="Arial"/>
                <a:ea typeface="DejaVu Sans"/>
              </a:rPr>
              <a:t>T</a:t>
            </a:r>
            <a:r>
              <a:rPr b="1" lang="es-ES" sz="1700" spc="-1" strike="noStrike">
                <a:solidFill>
                  <a:srgbClr val="ffffff"/>
                </a:solidFill>
                <a:latin typeface="Arial"/>
                <a:ea typeface="DejaVu Sans"/>
              </a:rPr>
              <a:t> = 1</a:t>
            </a:r>
            <a:endParaRPr b="0" lang="en-GB" sz="1700" spc="-1" strike="noStrike">
              <a:latin typeface="Arial"/>
            </a:endParaRPr>
          </a:p>
          <a:p>
            <a:pPr>
              <a:lnSpc>
                <a:spcPct val="100000"/>
              </a:lnSpc>
            </a:pPr>
            <a:endParaRPr b="0" lang="en-GB" sz="1700" spc="-1" strike="noStrike">
              <a:latin typeface="Arial"/>
            </a:endParaRPr>
          </a:p>
          <a:p>
            <a:pPr>
              <a:lnSpc>
                <a:spcPct val="100000"/>
              </a:lnSpc>
            </a:pPr>
            <a:endParaRPr b="0" lang="en-GB" sz="1700" spc="-1" strike="noStrike">
              <a:latin typeface="Arial"/>
            </a:endParaRPr>
          </a:p>
          <a:p>
            <a:pPr>
              <a:lnSpc>
                <a:spcPct val="100000"/>
              </a:lnSpc>
            </a:pPr>
            <a:endParaRPr b="0" lang="en-GB" sz="1700" spc="-1" strike="noStrike">
              <a:latin typeface="Arial"/>
            </a:endParaRPr>
          </a:p>
          <a:p>
            <a:pPr>
              <a:lnSpc>
                <a:spcPct val="100000"/>
              </a:lnSpc>
            </a:pPr>
            <a:endParaRPr b="0" lang="en-GB" sz="1700" spc="-1" strike="noStrike">
              <a:latin typeface="Arial"/>
            </a:endParaRPr>
          </a:p>
        </p:txBody>
      </p:sp>
      <p:sp>
        <p:nvSpPr>
          <p:cNvPr id="82" name="118 Rectángulo"/>
          <p:cNvSpPr/>
          <p:nvPr/>
        </p:nvSpPr>
        <p:spPr>
          <a:xfrm>
            <a:off x="4497840" y="4320000"/>
            <a:ext cx="178200" cy="343800"/>
          </a:xfrm>
          <a:prstGeom prst="rect">
            <a:avLst/>
          </a:prstGeom>
          <a:noFill/>
          <a:ln w="0">
            <a:noFill/>
          </a:ln>
        </p:spPr>
        <p:style>
          <a:lnRef idx="0"/>
          <a:fillRef idx="0"/>
          <a:effectRef idx="0"/>
          <a:fontRef idx="minor"/>
        </p:style>
      </p:sp>
      <p:pic>
        <p:nvPicPr>
          <p:cNvPr id="83" name="119 Imagen" descr=""/>
          <p:cNvPicPr/>
          <p:nvPr/>
        </p:nvPicPr>
        <p:blipFill>
          <a:blip r:embed="rId1"/>
          <a:srcRect l="25372" t="34457" r="25427" b="16556"/>
          <a:stretch/>
        </p:blipFill>
        <p:spPr>
          <a:xfrm>
            <a:off x="4536000" y="1404000"/>
            <a:ext cx="4498920" cy="2518920"/>
          </a:xfrm>
          <a:prstGeom prst="rect">
            <a:avLst/>
          </a:prstGeom>
          <a:ln w="0">
            <a:noFill/>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4" name="Title 1_11"/>
          <p:cNvSpPr/>
          <p:nvPr/>
        </p:nvSpPr>
        <p:spPr>
          <a:xfrm>
            <a:off x="251640" y="87480"/>
            <a:ext cx="8710200" cy="645120"/>
          </a:xfrm>
          <a:prstGeom prst="rect">
            <a:avLst/>
          </a:prstGeom>
          <a:noFill/>
          <a:ln w="0">
            <a:noFill/>
          </a:ln>
        </p:spPr>
        <p:style>
          <a:lnRef idx="0"/>
          <a:fillRef idx="0"/>
          <a:effectRef idx="0"/>
          <a:fontRef idx="minor"/>
        </p:style>
        <p:txBody>
          <a:bodyPr lIns="90000" rIns="90000" tIns="45000" bIns="45000" anchor="ctr">
            <a:normAutofit/>
          </a:bodyPr>
          <a:p>
            <a:pPr>
              <a:lnSpc>
                <a:spcPct val="100000"/>
              </a:lnSpc>
            </a:pPr>
            <a:r>
              <a:rPr b="1" lang="es-ES" sz="2800" spc="-1" strike="noStrike">
                <a:solidFill>
                  <a:srgbClr val="ffffff"/>
                </a:solidFill>
                <a:latin typeface="Arial "/>
                <a:ea typeface="DejaVu Sans"/>
              </a:rPr>
              <a:t>¿Que es la dosis efectiva? </a:t>
            </a:r>
            <a:endParaRPr b="0" lang="en-GB" sz="2800" spc="-1" strike="noStrike">
              <a:latin typeface="Arial"/>
            </a:endParaRPr>
          </a:p>
        </p:txBody>
      </p:sp>
      <p:sp>
        <p:nvSpPr>
          <p:cNvPr id="85" name="Slide Number Placeholder 3_11"/>
          <p:cNvSpPr/>
          <p:nvPr/>
        </p:nvSpPr>
        <p:spPr>
          <a:xfrm>
            <a:off x="8472600" y="4862160"/>
            <a:ext cx="506880" cy="217440"/>
          </a:xfrm>
          <a:prstGeom prst="rect">
            <a:avLst/>
          </a:prstGeom>
          <a:noFill/>
          <a:ln w="0">
            <a:noFill/>
          </a:ln>
        </p:spPr>
        <p:style>
          <a:lnRef idx="0"/>
          <a:fillRef idx="0"/>
          <a:effectRef idx="0"/>
          <a:fontRef idx="minor"/>
        </p:style>
        <p:txBody>
          <a:bodyPr lIns="90000" rIns="90000" tIns="45000" bIns="45000">
            <a:noAutofit/>
          </a:bodyPr>
          <a:p>
            <a:pPr algn="r">
              <a:lnSpc>
                <a:spcPct val="100000"/>
              </a:lnSpc>
            </a:pPr>
            <a:fld id="{DC5F3249-162F-419B-A0DE-D65799C07509}" type="slidenum">
              <a:rPr b="0" lang="en-US" sz="1000" spc="-1" strike="noStrike">
                <a:solidFill>
                  <a:srgbClr val="ffffff"/>
                </a:solidFill>
                <a:latin typeface="Arial"/>
                <a:ea typeface="DejaVu Sans"/>
              </a:rPr>
              <a:t>8</a:t>
            </a:fld>
            <a:endParaRPr b="0" lang="en-GB" sz="1000" spc="-1" strike="noStrike">
              <a:latin typeface="Arial"/>
            </a:endParaRPr>
          </a:p>
        </p:txBody>
      </p:sp>
      <p:sp>
        <p:nvSpPr>
          <p:cNvPr id="86" name="122 Rectángulo"/>
          <p:cNvSpPr/>
          <p:nvPr/>
        </p:nvSpPr>
        <p:spPr>
          <a:xfrm>
            <a:off x="0" y="900000"/>
            <a:ext cx="8999280" cy="194328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1" lang="en-GB" sz="1700" spc="-1" strike="noStrike">
                <a:solidFill>
                  <a:srgbClr val="ffffff"/>
                </a:solidFill>
                <a:latin typeface="Arial"/>
                <a:ea typeface="DejaVu Sans"/>
              </a:rPr>
              <a:t>Algunos órganos y tejidos son mas radiosencibles que otros y por ello los valores de WT puede ser muy diferente.</a:t>
            </a:r>
            <a:endParaRPr b="0" lang="en-GB" sz="1700" spc="-1" strike="noStrike">
              <a:latin typeface="Arial"/>
            </a:endParaRPr>
          </a:p>
          <a:p>
            <a:pPr>
              <a:lnSpc>
                <a:spcPct val="100000"/>
              </a:lnSpc>
            </a:pPr>
            <a:endParaRPr b="0" lang="en-GB" sz="1700" spc="-1" strike="noStrike">
              <a:latin typeface="Arial"/>
            </a:endParaRPr>
          </a:p>
          <a:p>
            <a:pPr>
              <a:lnSpc>
                <a:spcPct val="100000"/>
              </a:lnSpc>
            </a:pPr>
            <a:endParaRPr b="0" lang="en-GB" sz="1700" spc="-1" strike="noStrike">
              <a:latin typeface="Arial"/>
            </a:endParaRPr>
          </a:p>
          <a:p>
            <a:pPr>
              <a:lnSpc>
                <a:spcPct val="100000"/>
              </a:lnSpc>
            </a:pPr>
            <a:endParaRPr b="0" lang="en-GB" sz="1700" spc="-1" strike="noStrike">
              <a:latin typeface="Arial"/>
            </a:endParaRPr>
          </a:p>
          <a:p>
            <a:pPr>
              <a:lnSpc>
                <a:spcPct val="100000"/>
              </a:lnSpc>
            </a:pPr>
            <a:endParaRPr b="0" lang="en-GB" sz="1700" spc="-1" strike="noStrike">
              <a:latin typeface="Arial"/>
            </a:endParaRPr>
          </a:p>
        </p:txBody>
      </p:sp>
      <p:sp>
        <p:nvSpPr>
          <p:cNvPr id="87" name="123 Rectángulo"/>
          <p:cNvSpPr/>
          <p:nvPr/>
        </p:nvSpPr>
        <p:spPr>
          <a:xfrm>
            <a:off x="4497840" y="4320000"/>
            <a:ext cx="178200" cy="343800"/>
          </a:xfrm>
          <a:prstGeom prst="rect">
            <a:avLst/>
          </a:prstGeom>
          <a:noFill/>
          <a:ln w="0">
            <a:noFill/>
          </a:ln>
        </p:spPr>
        <p:style>
          <a:lnRef idx="0"/>
          <a:fillRef idx="0"/>
          <a:effectRef idx="0"/>
          <a:fontRef idx="minor"/>
        </p:style>
      </p:sp>
      <p:pic>
        <p:nvPicPr>
          <p:cNvPr id="88" name="124 Imagen" descr=""/>
          <p:cNvPicPr/>
          <p:nvPr/>
        </p:nvPicPr>
        <p:blipFill>
          <a:blip r:embed="rId1"/>
          <a:srcRect l="25372" t="30957" r="25427" b="20056"/>
          <a:stretch/>
        </p:blipFill>
        <p:spPr>
          <a:xfrm>
            <a:off x="2017800" y="1576800"/>
            <a:ext cx="5541480" cy="3102480"/>
          </a:xfrm>
          <a:prstGeom prst="rect">
            <a:avLst/>
          </a:prstGeom>
          <a:ln w="0">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9" name="Title 1_12"/>
          <p:cNvSpPr/>
          <p:nvPr/>
        </p:nvSpPr>
        <p:spPr>
          <a:xfrm>
            <a:off x="251640" y="87480"/>
            <a:ext cx="8710200" cy="645120"/>
          </a:xfrm>
          <a:prstGeom prst="rect">
            <a:avLst/>
          </a:prstGeom>
          <a:noFill/>
          <a:ln w="0">
            <a:noFill/>
          </a:ln>
        </p:spPr>
        <p:style>
          <a:lnRef idx="0"/>
          <a:fillRef idx="0"/>
          <a:effectRef idx="0"/>
          <a:fontRef idx="minor"/>
        </p:style>
        <p:txBody>
          <a:bodyPr lIns="90000" rIns="90000" tIns="45000" bIns="45000" anchor="ctr">
            <a:normAutofit/>
          </a:bodyPr>
          <a:p>
            <a:pPr>
              <a:lnSpc>
                <a:spcPct val="100000"/>
              </a:lnSpc>
            </a:pPr>
            <a:r>
              <a:rPr b="1" lang="es-ES" sz="2800" spc="-1" strike="noStrike">
                <a:solidFill>
                  <a:srgbClr val="ffffff"/>
                </a:solidFill>
                <a:latin typeface="Arial "/>
                <a:ea typeface="DejaVu Sans"/>
              </a:rPr>
              <a:t>Relación entre las diferentes magnitudes </a:t>
            </a:r>
            <a:endParaRPr b="0" lang="en-GB" sz="2800" spc="-1" strike="noStrike">
              <a:latin typeface="Arial"/>
            </a:endParaRPr>
          </a:p>
        </p:txBody>
      </p:sp>
      <p:sp>
        <p:nvSpPr>
          <p:cNvPr id="90" name="Slide Number Placeholder 3_12"/>
          <p:cNvSpPr/>
          <p:nvPr/>
        </p:nvSpPr>
        <p:spPr>
          <a:xfrm>
            <a:off x="8472600" y="4862160"/>
            <a:ext cx="506880" cy="217440"/>
          </a:xfrm>
          <a:prstGeom prst="rect">
            <a:avLst/>
          </a:prstGeom>
          <a:noFill/>
          <a:ln w="0">
            <a:noFill/>
          </a:ln>
        </p:spPr>
        <p:style>
          <a:lnRef idx="0"/>
          <a:fillRef idx="0"/>
          <a:effectRef idx="0"/>
          <a:fontRef idx="minor"/>
        </p:style>
        <p:txBody>
          <a:bodyPr lIns="90000" rIns="90000" tIns="45000" bIns="45000">
            <a:noAutofit/>
          </a:bodyPr>
          <a:p>
            <a:pPr algn="r">
              <a:lnSpc>
                <a:spcPct val="100000"/>
              </a:lnSpc>
            </a:pPr>
            <a:fld id="{00130246-C252-4A8A-BF7D-BD1E8F7445FE}" type="slidenum">
              <a:rPr b="0" lang="en-US" sz="1000" spc="-1" strike="noStrike">
                <a:solidFill>
                  <a:srgbClr val="ffffff"/>
                </a:solidFill>
                <a:latin typeface="Arial"/>
                <a:ea typeface="DejaVu Sans"/>
              </a:rPr>
              <a:t>9</a:t>
            </a:fld>
            <a:endParaRPr b="0" lang="en-GB" sz="1000" spc="-1" strike="noStrike">
              <a:latin typeface="Arial"/>
            </a:endParaRPr>
          </a:p>
        </p:txBody>
      </p:sp>
      <p:sp>
        <p:nvSpPr>
          <p:cNvPr id="91" name="127 Rectángulo"/>
          <p:cNvSpPr/>
          <p:nvPr/>
        </p:nvSpPr>
        <p:spPr>
          <a:xfrm>
            <a:off x="4497840" y="4320000"/>
            <a:ext cx="178200" cy="343800"/>
          </a:xfrm>
          <a:prstGeom prst="rect">
            <a:avLst/>
          </a:prstGeom>
          <a:noFill/>
          <a:ln w="0">
            <a:noFill/>
          </a:ln>
        </p:spPr>
        <p:style>
          <a:lnRef idx="0"/>
          <a:fillRef idx="0"/>
          <a:effectRef idx="0"/>
          <a:fontRef idx="minor"/>
        </p:style>
      </p:sp>
      <p:pic>
        <p:nvPicPr>
          <p:cNvPr id="92" name="128 Imagen" descr=""/>
          <p:cNvPicPr/>
          <p:nvPr/>
        </p:nvPicPr>
        <p:blipFill>
          <a:blip r:embed="rId1"/>
          <a:srcRect l="25372" t="30957" r="25427" b="23556"/>
          <a:stretch/>
        </p:blipFill>
        <p:spPr>
          <a:xfrm>
            <a:off x="1116000" y="1080000"/>
            <a:ext cx="7129800" cy="3706920"/>
          </a:xfrm>
          <a:prstGeom prst="rect">
            <a:avLst/>
          </a:prstGeom>
          <a:ln w="0">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1784</TotalTime>
  <Application>LibreOffice/7.1.4.2$Windows_X86_64 LibreOffice_project/a529a4fab45b75fefc5b6226684193eb000654f6</Application>
  <AppVersion>15.0000</AppVersion>
  <Words>683</Words>
  <Paragraphs>77</Paragraphs>
  <Company>IAEA</Company>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2018-03-19T08:58:41Z</dcterms:created>
  <dc:creator>DELATTRE, Dominique Jules</dc:creator>
  <dc:description/>
  <dc:language>en-GB</dc:language>
  <cp:lastModifiedBy/>
  <dcterms:modified xsi:type="dcterms:W3CDTF">2023-03-17T17:25:15Z</dcterms:modified>
  <cp:revision>379</cp:revision>
  <dc:subject/>
  <dc:title>Commission on Safety Standards 42nd Meeting 1 to 3 November 2017</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0x010100383AF4AA7D4B5E4E9093D84968E68DC7</vt:lpwstr>
  </property>
  <property fmtid="{D5CDD505-2E9C-101B-9397-08002B2CF9AE}" pid="3" name="Notes">
    <vt:i4>1</vt:i4>
  </property>
  <property fmtid="{D5CDD505-2E9C-101B-9397-08002B2CF9AE}" pid="4" name="PresentationFormat">
    <vt:lpwstr>Presentación en pantalla (16:9)</vt:lpwstr>
  </property>
  <property fmtid="{D5CDD505-2E9C-101B-9397-08002B2CF9AE}" pid="5" name="Slides">
    <vt:i4>14</vt:i4>
  </property>
</Properties>
</file>