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notesMasters/notesMaster1.xml" ContentType="application/vnd.openxmlformats-officedocument.presentationml.notesMaster+xml"/>
  <Override PartName="/ppt/notesMasters/_rels/notesMaster1.xml.rels" ContentType="application/vnd.openxmlformats-package.relationship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_rels/notesSlide4.xml.rels" ContentType="application/vnd.openxmlformats-package.relationships+xml"/>
  <Override PartName="/ppt/notesSlides/_rels/notesSlide5.xml.rels" ContentType="application/vnd.openxmlformats-package.relationships+xml"/>
  <Override PartName="/ppt/notesSlides/_rels/notesSlide6.xml.rels" ContentType="application/vnd.openxmlformats-package.relationships+xml"/>
  <Override PartName="/ppt/notesSlides/_rels/notesSlide10.xml.rels" ContentType="application/vnd.openxmlformats-package.relationships+xml"/>
  <Override PartName="/ppt/notesSlides/_rels/notesSlide7.xml.rels" ContentType="application/vnd.openxmlformats-package.relationships+xml"/>
  <Override PartName="/ppt/notesSlides/_rels/notesSlide11.xml.rels" ContentType="application/vnd.openxmlformats-package.relationships+xml"/>
  <Override PartName="/ppt/notesSlides/_rels/notesSlide8.xml.rels" ContentType="application/vnd.openxmlformats-package.relationships+xml"/>
  <Override PartName="/ppt/notesSlides/_rels/notesSlide9.xml.rels" ContentType="application/vnd.openxmlformats-package.relationships+xml"/>
  <Override PartName="/ppt/notesSlides/_rels/notesSlide12.xml.rels" ContentType="application/vnd.openxmlformats-package.relationships+xml"/>
  <Override PartName="/ppt/notesSlides/_rels/notesSlide13.xml.rels" ContentType="application/vnd.openxmlformats-package.relationships+xml"/>
  <Override PartName="/ppt/notesSlides/_rels/notesSlide14.xml.rels" ContentType="application/vnd.openxmlformats-package.relationships+xml"/>
  <Override PartName="/ppt/notesSlides/_rels/notesSlide15.xml.rels" ContentType="application/vnd.openxmlformats-package.relationships+xml"/>
  <Override PartName="/ppt/notesSlides/_rels/notesSlide16.xml.rels" ContentType="application/vnd.openxmlformats-package.relationships+xml"/>
  <Override PartName="/ppt/notesSlides/_rels/notesSlide17.xml.rels" ContentType="application/vnd.openxmlformats-package.relationships+xml"/>
  <Override PartName="/ppt/notesSlides/_rels/notesSlide18.xml.rels" ContentType="application/vnd.openxmlformats-package.relationshi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9.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9.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media/image1.png" ContentType="image/png"/>
  <Override PartName="/ppt/media/image8.wmf" ContentType="image/x-wmf"/>
  <Override PartName="/ppt/media/image2.png" ContentType="image/png"/>
  <Override PartName="/ppt/media/image3.wmf" ContentType="image/x-wmf"/>
  <Override PartName="/ppt/media/image4.wmf" ContentType="image/x-wmf"/>
  <Override PartName="/ppt/media/image16.jpeg" ContentType="image/jpeg"/>
  <Override PartName="/ppt/media/image5.wmf" ContentType="image/x-wmf"/>
  <Override PartName="/ppt/media/image6.wmf" ContentType="image/x-wmf"/>
  <Override PartName="/ppt/media/image7.wmf" ContentType="image/x-wmf"/>
  <Override PartName="/ppt/media/image9.wmf" ContentType="image/x-wmf"/>
  <Override PartName="/ppt/media/image10.wmf" ContentType="image/x-wmf"/>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7.png" ContentType="image/png"/>
  <Override PartName="/ppt/media/image18.png" ContentType="image/png"/>
  <Override PartName="/ppt/media/image19.jpeg" ContentType="image/jpeg"/>
  <Override PartName="/ppt/media/image22.png" ContentType="image/png"/>
  <Override PartName="/ppt/media/image20.png" ContentType="image/png"/>
  <Override PartName="/ppt/media/image21.png" ContentType="image/png"/>
  <Override PartName="/ppt/media/image23.png" ContentType="image/png"/>
  <Override PartName="/ppt/media/image24.png" ContentType="image/png"/>
  <Override PartName="/ppt/media/image25.png" ContentType="image/png"/>
  <Override PartName="/ppt/media/image26.png" ContentType="image/png"/>
  <Override PartName="/ppt/media/image27.png" ContentType="image/png"/>
  <Override PartName="/ppt/media/image28.png" ContentType="image/png"/>
  <Override PartName="/ppt/media/image29.png" ContentType="image/pn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_rels/presentation.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Lst>
  <p:sldSz cx="9144000" cy="5143500"/>
  <p:notesSz cx="7099300" cy="102346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notesMaster" Target="notesMasters/notesMaster1.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
</Relationships>
</file>

<file path=ppt/notesMasters/_rels/notesMaster1.xml.rels><?xml version="1.0" encoding="UTF-8"?>
<Relationships xmlns="http://schemas.openxmlformats.org/package/2006/relationships"><Relationship Id="rId1" Type="http://schemas.openxmlformats.org/officeDocument/2006/relationships/theme" Target="../theme/theme3.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4" name="PlaceHolder 1"/>
          <p:cNvSpPr>
            <a:spLocks noGrp="1"/>
          </p:cNvSpPr>
          <p:nvPr>
            <p:ph type="sldImg"/>
          </p:nvPr>
        </p:nvSpPr>
        <p:spPr>
          <a:xfrm>
            <a:off x="216000" y="812520"/>
            <a:ext cx="7127280" cy="4008960"/>
          </a:xfrm>
          <a:prstGeom prst="rect">
            <a:avLst/>
          </a:prstGeom>
        </p:spPr>
        <p:txBody>
          <a:bodyPr lIns="0" rIns="0" tIns="0" bIns="0" anchor="ctr">
            <a:noAutofit/>
          </a:bodyPr>
          <a:p>
            <a:pPr algn="ctr"/>
            <a:r>
              <a:rPr b="0" lang="en-GB" sz="4400" spc="-1" strike="noStrike">
                <a:latin typeface="Arial"/>
              </a:rPr>
              <a:t>Click to move the slide</a:t>
            </a:r>
            <a:endParaRPr b="0" lang="en-GB" sz="4400" spc="-1" strike="noStrike">
              <a:latin typeface="Arial"/>
            </a:endParaRPr>
          </a:p>
        </p:txBody>
      </p:sp>
      <p:sp>
        <p:nvSpPr>
          <p:cNvPr id="95" name="PlaceHolder 2"/>
          <p:cNvSpPr>
            <a:spLocks noGrp="1"/>
          </p:cNvSpPr>
          <p:nvPr>
            <p:ph type="body"/>
          </p:nvPr>
        </p:nvSpPr>
        <p:spPr>
          <a:xfrm>
            <a:off x="756000" y="5078520"/>
            <a:ext cx="6047640" cy="4811040"/>
          </a:xfrm>
          <a:prstGeom prst="rect">
            <a:avLst/>
          </a:prstGeom>
        </p:spPr>
        <p:txBody>
          <a:bodyPr lIns="0" rIns="0" tIns="0" bIns="0">
            <a:noAutofit/>
          </a:bodyPr>
          <a:p>
            <a:r>
              <a:rPr b="0" lang="en-GB" sz="2000" spc="-1" strike="noStrike">
                <a:latin typeface="Arial"/>
              </a:rPr>
              <a:t>Click to edit the notes' format</a:t>
            </a:r>
            <a:endParaRPr b="0" lang="en-GB" sz="2000" spc="-1" strike="noStrike">
              <a:latin typeface="Arial"/>
            </a:endParaRPr>
          </a:p>
        </p:txBody>
      </p:sp>
      <p:sp>
        <p:nvSpPr>
          <p:cNvPr id="96" name="PlaceHolder 3"/>
          <p:cNvSpPr>
            <a:spLocks noGrp="1"/>
          </p:cNvSpPr>
          <p:nvPr>
            <p:ph type="hdr"/>
          </p:nvPr>
        </p:nvSpPr>
        <p:spPr>
          <a:xfrm>
            <a:off x="0" y="0"/>
            <a:ext cx="3280680" cy="534240"/>
          </a:xfrm>
          <a:prstGeom prst="rect">
            <a:avLst/>
          </a:prstGeom>
        </p:spPr>
        <p:txBody>
          <a:bodyPr lIns="0" rIns="0" tIns="0" bIns="0">
            <a:noAutofit/>
          </a:bodyPr>
          <a:p>
            <a:r>
              <a:rPr b="0" lang="en-GB" sz="1400" spc="-1" strike="noStrike">
                <a:latin typeface="Times New Roman"/>
              </a:rPr>
              <a:t>&lt;header&gt;</a:t>
            </a:r>
            <a:endParaRPr b="0" lang="en-GB" sz="1400" spc="-1" strike="noStrike">
              <a:latin typeface="Times New Roman"/>
            </a:endParaRPr>
          </a:p>
        </p:txBody>
      </p:sp>
      <p:sp>
        <p:nvSpPr>
          <p:cNvPr id="97" name="PlaceHolder 4"/>
          <p:cNvSpPr>
            <a:spLocks noGrp="1"/>
          </p:cNvSpPr>
          <p:nvPr>
            <p:ph type="dt"/>
          </p:nvPr>
        </p:nvSpPr>
        <p:spPr>
          <a:xfrm>
            <a:off x="4278960" y="0"/>
            <a:ext cx="3280680" cy="534240"/>
          </a:xfrm>
          <a:prstGeom prst="rect">
            <a:avLst/>
          </a:prstGeom>
        </p:spPr>
        <p:txBody>
          <a:bodyPr lIns="0" rIns="0" tIns="0" bIns="0">
            <a:noAutofit/>
          </a:bodyPr>
          <a:p>
            <a:pPr algn="r"/>
            <a:r>
              <a:rPr b="0" lang="en-GB" sz="1400" spc="-1" strike="noStrike">
                <a:latin typeface="Times New Roman"/>
              </a:rPr>
              <a:t>&lt;date/time&gt;</a:t>
            </a:r>
            <a:endParaRPr b="0" lang="en-GB" sz="1400" spc="-1" strike="noStrike">
              <a:latin typeface="Times New Roman"/>
            </a:endParaRPr>
          </a:p>
        </p:txBody>
      </p:sp>
      <p:sp>
        <p:nvSpPr>
          <p:cNvPr id="98" name="PlaceHolder 5"/>
          <p:cNvSpPr>
            <a:spLocks noGrp="1"/>
          </p:cNvSpPr>
          <p:nvPr>
            <p:ph type="ftr"/>
          </p:nvPr>
        </p:nvSpPr>
        <p:spPr>
          <a:xfrm>
            <a:off x="0" y="10157400"/>
            <a:ext cx="3280680" cy="534240"/>
          </a:xfrm>
          <a:prstGeom prst="rect">
            <a:avLst/>
          </a:prstGeom>
        </p:spPr>
        <p:txBody>
          <a:bodyPr lIns="0" rIns="0" tIns="0" bIns="0" anchor="b">
            <a:noAutofit/>
          </a:bodyPr>
          <a:p>
            <a:r>
              <a:rPr b="0" lang="en-GB" sz="1400" spc="-1" strike="noStrike">
                <a:latin typeface="Times New Roman"/>
              </a:rPr>
              <a:t>&lt;footer&gt;</a:t>
            </a:r>
            <a:endParaRPr b="0" lang="en-GB" sz="1400" spc="-1" strike="noStrike">
              <a:latin typeface="Times New Roman"/>
            </a:endParaRPr>
          </a:p>
        </p:txBody>
      </p:sp>
      <p:sp>
        <p:nvSpPr>
          <p:cNvPr id="99"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862EDE56-9991-4553-8E8E-5518EB57F070}" type="slidenum">
              <a:rPr b="0" lang="en-GB" sz="1400" spc="-1" strike="noStrike">
                <a:latin typeface="Times New Roman"/>
              </a:rPr>
              <a:t>&lt;number&gt;</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5" name="Rectangle 2055"/>
          <p:cNvSpPr/>
          <p:nvPr/>
        </p:nvSpPr>
        <p:spPr>
          <a:xfrm>
            <a:off x="4021200" y="9721080"/>
            <a:ext cx="3075120" cy="510480"/>
          </a:xfrm>
          <a:prstGeom prst="rect">
            <a:avLst/>
          </a:prstGeom>
          <a:noFill/>
          <a:ln w="0">
            <a:noFill/>
          </a:ln>
        </p:spPr>
        <p:style>
          <a:lnRef idx="0"/>
          <a:fillRef idx="0"/>
          <a:effectRef idx="0"/>
          <a:fontRef idx="minor"/>
        </p:style>
        <p:txBody>
          <a:bodyPr lIns="99000" rIns="99000" tIns="49680" bIns="49680" anchor="b">
            <a:noAutofit/>
          </a:bodyPr>
          <a:p>
            <a:pPr algn="r">
              <a:lnSpc>
                <a:spcPct val="100000"/>
              </a:lnSpc>
              <a:spcBef>
                <a:spcPts val="601"/>
              </a:spcBef>
            </a:pPr>
            <a:fld id="{BCFA273D-0AB9-44B8-9087-92C93D1B531B}" type="slidenum">
              <a:rPr b="0" lang="en-GB" sz="1200" spc="-1" strike="noStrike">
                <a:solidFill>
                  <a:srgbClr val="000000"/>
                </a:solidFill>
                <a:latin typeface="Garamond"/>
                <a:ea typeface="+mn-ea"/>
              </a:rPr>
              <a:t>&lt;number&gt;</a:t>
            </a:fld>
            <a:endParaRPr b="0" lang="en-GB" sz="1200" spc="-1" strike="noStrike">
              <a:latin typeface="Arial"/>
            </a:endParaRPr>
          </a:p>
        </p:txBody>
      </p:sp>
      <p:sp>
        <p:nvSpPr>
          <p:cNvPr id="716" name="PlaceHolder 1"/>
          <p:cNvSpPr>
            <a:spLocks noGrp="1"/>
          </p:cNvSpPr>
          <p:nvPr>
            <p:ph type="sldImg"/>
          </p:nvPr>
        </p:nvSpPr>
        <p:spPr>
          <a:xfrm>
            <a:off x="2409840" y="577800"/>
            <a:ext cx="5140800" cy="2891520"/>
          </a:xfrm>
          <a:prstGeom prst="rect">
            <a:avLst/>
          </a:prstGeom>
        </p:spPr>
      </p:sp>
      <p:sp>
        <p:nvSpPr>
          <p:cNvPr id="717"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8" name="Rectangle 2055"/>
          <p:cNvSpPr/>
          <p:nvPr/>
        </p:nvSpPr>
        <p:spPr>
          <a:xfrm>
            <a:off x="4021200" y="9721080"/>
            <a:ext cx="3075120" cy="510480"/>
          </a:xfrm>
          <a:prstGeom prst="rect">
            <a:avLst/>
          </a:prstGeom>
          <a:noFill/>
          <a:ln w="0">
            <a:noFill/>
          </a:ln>
        </p:spPr>
        <p:style>
          <a:lnRef idx="0"/>
          <a:fillRef idx="0"/>
          <a:effectRef idx="0"/>
          <a:fontRef idx="minor"/>
        </p:style>
        <p:txBody>
          <a:bodyPr lIns="99000" rIns="99000" tIns="49680" bIns="49680" anchor="b">
            <a:noAutofit/>
          </a:bodyPr>
          <a:p>
            <a:pPr algn="r">
              <a:lnSpc>
                <a:spcPct val="100000"/>
              </a:lnSpc>
              <a:spcBef>
                <a:spcPts val="601"/>
              </a:spcBef>
            </a:pPr>
            <a:fld id="{539B6E1A-7952-449A-A9A4-50F0796D9FC1}" type="slidenum">
              <a:rPr b="0" lang="en-GB" sz="1200" spc="-1" strike="noStrike">
                <a:solidFill>
                  <a:srgbClr val="000000"/>
                </a:solidFill>
                <a:latin typeface="Garamond"/>
                <a:ea typeface="+mn-ea"/>
              </a:rPr>
              <a:t>&lt;number&gt;</a:t>
            </a:fld>
            <a:endParaRPr b="0" lang="en-GB" sz="1200" spc="-1" strike="noStrike">
              <a:latin typeface="Arial"/>
            </a:endParaRPr>
          </a:p>
        </p:txBody>
      </p:sp>
      <p:sp>
        <p:nvSpPr>
          <p:cNvPr id="719" name="PlaceHolder 1"/>
          <p:cNvSpPr>
            <a:spLocks noGrp="1"/>
          </p:cNvSpPr>
          <p:nvPr>
            <p:ph type="sldImg"/>
          </p:nvPr>
        </p:nvSpPr>
        <p:spPr>
          <a:xfrm>
            <a:off x="2409840" y="577800"/>
            <a:ext cx="5140800" cy="2891520"/>
          </a:xfrm>
          <a:prstGeom prst="rect">
            <a:avLst/>
          </a:prstGeom>
        </p:spPr>
      </p:sp>
      <p:sp>
        <p:nvSpPr>
          <p:cNvPr id="720"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1" name="Rectangle 2055"/>
          <p:cNvSpPr/>
          <p:nvPr/>
        </p:nvSpPr>
        <p:spPr>
          <a:xfrm>
            <a:off x="4021200" y="9721080"/>
            <a:ext cx="3075120" cy="510480"/>
          </a:xfrm>
          <a:prstGeom prst="rect">
            <a:avLst/>
          </a:prstGeom>
          <a:noFill/>
          <a:ln w="0">
            <a:noFill/>
          </a:ln>
        </p:spPr>
        <p:style>
          <a:lnRef idx="0"/>
          <a:fillRef idx="0"/>
          <a:effectRef idx="0"/>
          <a:fontRef idx="minor"/>
        </p:style>
        <p:txBody>
          <a:bodyPr lIns="99000" rIns="99000" tIns="49680" bIns="49680" anchor="b">
            <a:noAutofit/>
          </a:bodyPr>
          <a:p>
            <a:pPr algn="r">
              <a:lnSpc>
                <a:spcPct val="100000"/>
              </a:lnSpc>
              <a:spcBef>
                <a:spcPts val="601"/>
              </a:spcBef>
            </a:pPr>
            <a:fld id="{DD9CFC5D-4D12-4F22-8100-5A0484B7D395}" type="slidenum">
              <a:rPr b="0" lang="en-GB" sz="1200" spc="-1" strike="noStrike">
                <a:solidFill>
                  <a:srgbClr val="000000"/>
                </a:solidFill>
                <a:latin typeface="Garamond"/>
                <a:ea typeface="+mn-ea"/>
              </a:rPr>
              <a:t>&lt;number&gt;</a:t>
            </a:fld>
            <a:endParaRPr b="0" lang="en-GB" sz="1200" spc="-1" strike="noStrike">
              <a:latin typeface="Arial"/>
            </a:endParaRPr>
          </a:p>
        </p:txBody>
      </p:sp>
      <p:sp>
        <p:nvSpPr>
          <p:cNvPr id="722" name="PlaceHolder 1"/>
          <p:cNvSpPr>
            <a:spLocks noGrp="1"/>
          </p:cNvSpPr>
          <p:nvPr>
            <p:ph type="sldImg"/>
          </p:nvPr>
        </p:nvSpPr>
        <p:spPr>
          <a:xfrm>
            <a:off x="2409840" y="577800"/>
            <a:ext cx="5140800" cy="2891520"/>
          </a:xfrm>
          <a:prstGeom prst="rect">
            <a:avLst/>
          </a:prstGeom>
        </p:spPr>
      </p:sp>
      <p:sp>
        <p:nvSpPr>
          <p:cNvPr id="723"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4" name="Rectangle 7"/>
          <p:cNvSpPr/>
          <p:nvPr/>
        </p:nvSpPr>
        <p:spPr>
          <a:xfrm>
            <a:off x="4021200" y="9721080"/>
            <a:ext cx="3075120" cy="510480"/>
          </a:xfrm>
          <a:prstGeom prst="rect">
            <a:avLst/>
          </a:prstGeom>
          <a:noFill/>
          <a:ln w="0">
            <a:noFill/>
          </a:ln>
        </p:spPr>
        <p:style>
          <a:lnRef idx="0"/>
          <a:fillRef idx="0"/>
          <a:effectRef idx="0"/>
          <a:fontRef idx="minor"/>
        </p:style>
        <p:txBody>
          <a:bodyPr lIns="99000" rIns="99000" tIns="49680" bIns="49680" anchor="b">
            <a:noAutofit/>
          </a:bodyPr>
          <a:p>
            <a:pPr algn="r">
              <a:lnSpc>
                <a:spcPct val="100000"/>
              </a:lnSpc>
              <a:spcBef>
                <a:spcPts val="601"/>
              </a:spcBef>
            </a:pPr>
            <a:fld id="{8BD86CC9-DC2B-4F1F-A00D-A6FDF7E88292}" type="slidenum">
              <a:rPr b="0" lang="es-ES_tradnl" sz="1200" spc="-1" strike="noStrike">
                <a:solidFill>
                  <a:srgbClr val="000000"/>
                </a:solidFill>
                <a:latin typeface="Garamond"/>
                <a:ea typeface="+mn-ea"/>
              </a:rPr>
              <a:t>&lt;number&gt;</a:t>
            </a:fld>
            <a:endParaRPr b="0" lang="en-GB" sz="1200" spc="-1" strike="noStrike">
              <a:latin typeface="Arial"/>
            </a:endParaRPr>
          </a:p>
        </p:txBody>
      </p:sp>
      <p:sp>
        <p:nvSpPr>
          <p:cNvPr id="725" name="PlaceHolder 1"/>
          <p:cNvSpPr>
            <a:spLocks noGrp="1"/>
          </p:cNvSpPr>
          <p:nvPr>
            <p:ph type="sldImg"/>
          </p:nvPr>
        </p:nvSpPr>
        <p:spPr>
          <a:xfrm>
            <a:off x="2409840" y="577800"/>
            <a:ext cx="5140800" cy="2891520"/>
          </a:xfrm>
          <a:prstGeom prst="rect">
            <a:avLst/>
          </a:prstGeom>
        </p:spPr>
      </p:sp>
      <p:sp>
        <p:nvSpPr>
          <p:cNvPr id="726"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27" name="Rectangle 7"/>
          <p:cNvSpPr/>
          <p:nvPr/>
        </p:nvSpPr>
        <p:spPr>
          <a:xfrm>
            <a:off x="4021200" y="9721080"/>
            <a:ext cx="3075120" cy="510480"/>
          </a:xfrm>
          <a:prstGeom prst="rect">
            <a:avLst/>
          </a:prstGeom>
          <a:noFill/>
          <a:ln w="0">
            <a:noFill/>
          </a:ln>
        </p:spPr>
        <p:style>
          <a:lnRef idx="0"/>
          <a:fillRef idx="0"/>
          <a:effectRef idx="0"/>
          <a:fontRef idx="minor"/>
        </p:style>
        <p:txBody>
          <a:bodyPr lIns="99000" rIns="99000" tIns="49680" bIns="49680" anchor="b">
            <a:noAutofit/>
          </a:bodyPr>
          <a:p>
            <a:pPr algn="r">
              <a:lnSpc>
                <a:spcPct val="100000"/>
              </a:lnSpc>
              <a:spcBef>
                <a:spcPts val="601"/>
              </a:spcBef>
            </a:pPr>
            <a:fld id="{64029825-D7E4-474C-8070-2DD690086F62}" type="slidenum">
              <a:rPr b="0" lang="pt-BR" sz="1200" spc="-1" strike="noStrike">
                <a:solidFill>
                  <a:srgbClr val="000000"/>
                </a:solidFill>
                <a:latin typeface="Calibri"/>
                <a:ea typeface="+mn-ea"/>
              </a:rPr>
              <a:t>&lt;number&gt;</a:t>
            </a:fld>
            <a:endParaRPr b="0" lang="en-GB" sz="1200" spc="-1" strike="noStrike">
              <a:latin typeface="Arial"/>
            </a:endParaRPr>
          </a:p>
        </p:txBody>
      </p:sp>
      <p:sp>
        <p:nvSpPr>
          <p:cNvPr id="728" name="PlaceHolder 1"/>
          <p:cNvSpPr>
            <a:spLocks noGrp="1"/>
          </p:cNvSpPr>
          <p:nvPr>
            <p:ph type="sldImg"/>
          </p:nvPr>
        </p:nvSpPr>
        <p:spPr>
          <a:xfrm>
            <a:off x="2409840" y="577800"/>
            <a:ext cx="5140800" cy="2891520"/>
          </a:xfrm>
          <a:prstGeom prst="rect">
            <a:avLst/>
          </a:prstGeom>
        </p:spPr>
      </p:sp>
      <p:sp>
        <p:nvSpPr>
          <p:cNvPr id="729"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0" name="Rectangle 7"/>
          <p:cNvSpPr/>
          <p:nvPr/>
        </p:nvSpPr>
        <p:spPr>
          <a:xfrm>
            <a:off x="4021200" y="9721080"/>
            <a:ext cx="3075120" cy="510480"/>
          </a:xfrm>
          <a:prstGeom prst="rect">
            <a:avLst/>
          </a:prstGeom>
          <a:noFill/>
          <a:ln w="0">
            <a:noFill/>
          </a:ln>
        </p:spPr>
        <p:style>
          <a:lnRef idx="0"/>
          <a:fillRef idx="0"/>
          <a:effectRef idx="0"/>
          <a:fontRef idx="minor"/>
        </p:style>
        <p:txBody>
          <a:bodyPr lIns="99000" rIns="99000" tIns="49680" bIns="49680" anchor="b">
            <a:noAutofit/>
          </a:bodyPr>
          <a:p>
            <a:pPr algn="r">
              <a:lnSpc>
                <a:spcPct val="100000"/>
              </a:lnSpc>
              <a:spcBef>
                <a:spcPts val="601"/>
              </a:spcBef>
            </a:pPr>
            <a:fld id="{0E61818E-5BAB-4C85-976D-BF84AA3E416D}" type="slidenum">
              <a:rPr b="0" lang="pt-BR" sz="1200" spc="-1" strike="noStrike">
                <a:solidFill>
                  <a:srgbClr val="000000"/>
                </a:solidFill>
                <a:latin typeface="Calibri"/>
                <a:ea typeface="+mn-ea"/>
              </a:rPr>
              <a:t>&lt;number&gt;</a:t>
            </a:fld>
            <a:endParaRPr b="0" lang="en-GB" sz="1200" spc="-1" strike="noStrike">
              <a:latin typeface="Arial"/>
            </a:endParaRPr>
          </a:p>
        </p:txBody>
      </p:sp>
      <p:sp>
        <p:nvSpPr>
          <p:cNvPr id="731" name="PlaceHolder 1"/>
          <p:cNvSpPr>
            <a:spLocks noGrp="1"/>
          </p:cNvSpPr>
          <p:nvPr>
            <p:ph type="sldImg"/>
          </p:nvPr>
        </p:nvSpPr>
        <p:spPr>
          <a:xfrm>
            <a:off x="3052800" y="577800"/>
            <a:ext cx="3854880" cy="2891520"/>
          </a:xfrm>
          <a:prstGeom prst="rect">
            <a:avLst/>
          </a:prstGeom>
        </p:spPr>
      </p:sp>
      <p:sp>
        <p:nvSpPr>
          <p:cNvPr id="732"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3" name="Rectangle 7"/>
          <p:cNvSpPr/>
          <p:nvPr/>
        </p:nvSpPr>
        <p:spPr>
          <a:xfrm>
            <a:off x="4021200" y="9721080"/>
            <a:ext cx="3075120" cy="510480"/>
          </a:xfrm>
          <a:prstGeom prst="rect">
            <a:avLst/>
          </a:prstGeom>
          <a:noFill/>
          <a:ln w="0">
            <a:noFill/>
          </a:ln>
        </p:spPr>
        <p:style>
          <a:lnRef idx="0"/>
          <a:fillRef idx="0"/>
          <a:effectRef idx="0"/>
          <a:fontRef idx="minor"/>
        </p:style>
        <p:txBody>
          <a:bodyPr lIns="99000" rIns="99000" tIns="49680" bIns="49680" anchor="b">
            <a:noAutofit/>
          </a:bodyPr>
          <a:p>
            <a:pPr algn="r">
              <a:lnSpc>
                <a:spcPct val="100000"/>
              </a:lnSpc>
              <a:spcBef>
                <a:spcPts val="601"/>
              </a:spcBef>
            </a:pPr>
            <a:fld id="{2C92668B-8D23-4561-8566-46488A0426CE}" type="slidenum">
              <a:rPr b="0" lang="pt-BR" sz="1200" spc="-1" strike="noStrike">
                <a:solidFill>
                  <a:srgbClr val="000000"/>
                </a:solidFill>
                <a:latin typeface="Calibri"/>
                <a:ea typeface="+mn-ea"/>
              </a:rPr>
              <a:t>&lt;number&gt;</a:t>
            </a:fld>
            <a:endParaRPr b="0" lang="en-GB" sz="1200" spc="-1" strike="noStrike">
              <a:latin typeface="Arial"/>
            </a:endParaRPr>
          </a:p>
        </p:txBody>
      </p:sp>
      <p:sp>
        <p:nvSpPr>
          <p:cNvPr id="734" name="PlaceHolder 1"/>
          <p:cNvSpPr>
            <a:spLocks noGrp="1"/>
          </p:cNvSpPr>
          <p:nvPr>
            <p:ph type="sldImg"/>
          </p:nvPr>
        </p:nvSpPr>
        <p:spPr>
          <a:xfrm>
            <a:off x="3052800" y="577800"/>
            <a:ext cx="3854880" cy="2891520"/>
          </a:xfrm>
          <a:prstGeom prst="rect">
            <a:avLst/>
          </a:prstGeom>
        </p:spPr>
      </p:sp>
      <p:sp>
        <p:nvSpPr>
          <p:cNvPr id="735"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6" name="Rectangle 7"/>
          <p:cNvSpPr/>
          <p:nvPr/>
        </p:nvSpPr>
        <p:spPr>
          <a:xfrm>
            <a:off x="4021200" y="9721080"/>
            <a:ext cx="3075120" cy="510480"/>
          </a:xfrm>
          <a:prstGeom prst="rect">
            <a:avLst/>
          </a:prstGeom>
          <a:noFill/>
          <a:ln w="0">
            <a:noFill/>
          </a:ln>
        </p:spPr>
        <p:style>
          <a:lnRef idx="0"/>
          <a:fillRef idx="0"/>
          <a:effectRef idx="0"/>
          <a:fontRef idx="minor"/>
        </p:style>
        <p:txBody>
          <a:bodyPr lIns="99000" rIns="99000" tIns="49680" bIns="49680" anchor="b">
            <a:noAutofit/>
          </a:bodyPr>
          <a:p>
            <a:pPr algn="r">
              <a:lnSpc>
                <a:spcPct val="100000"/>
              </a:lnSpc>
              <a:spcBef>
                <a:spcPts val="601"/>
              </a:spcBef>
            </a:pPr>
            <a:fld id="{A3C1C1A2-1E00-400A-A56A-78E70079B2CA}" type="slidenum">
              <a:rPr b="0" lang="es-ES_tradnl" sz="1200" spc="-1" strike="noStrike">
                <a:solidFill>
                  <a:srgbClr val="000000"/>
                </a:solidFill>
                <a:latin typeface="Garamond"/>
                <a:ea typeface="+mn-ea"/>
              </a:rPr>
              <a:t>&lt;number&gt;</a:t>
            </a:fld>
            <a:endParaRPr b="0" lang="en-GB" sz="1200" spc="-1" strike="noStrike">
              <a:latin typeface="Arial"/>
            </a:endParaRPr>
          </a:p>
        </p:txBody>
      </p:sp>
      <p:sp>
        <p:nvSpPr>
          <p:cNvPr id="737" name="PlaceHolder 1"/>
          <p:cNvSpPr>
            <a:spLocks noGrp="1"/>
          </p:cNvSpPr>
          <p:nvPr>
            <p:ph type="sldImg"/>
          </p:nvPr>
        </p:nvSpPr>
        <p:spPr>
          <a:xfrm>
            <a:off x="2409840" y="577800"/>
            <a:ext cx="5140800" cy="2891520"/>
          </a:xfrm>
          <a:prstGeom prst="rect">
            <a:avLst/>
          </a:prstGeom>
        </p:spPr>
      </p:sp>
      <p:sp>
        <p:nvSpPr>
          <p:cNvPr id="738"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9" name="PlaceHolder 1"/>
          <p:cNvSpPr>
            <a:spLocks noGrp="1"/>
          </p:cNvSpPr>
          <p:nvPr>
            <p:ph type="sldImg"/>
          </p:nvPr>
        </p:nvSpPr>
        <p:spPr>
          <a:xfrm>
            <a:off x="141120" y="768240"/>
            <a:ext cx="6810840" cy="3831120"/>
          </a:xfrm>
          <a:prstGeom prst="rect">
            <a:avLst/>
          </a:prstGeom>
        </p:spPr>
      </p:sp>
      <p:sp>
        <p:nvSpPr>
          <p:cNvPr id="740" name="PlaceHolder 2"/>
          <p:cNvSpPr>
            <a:spLocks noGrp="1"/>
          </p:cNvSpPr>
          <p:nvPr>
            <p:ph type="body"/>
          </p:nvPr>
        </p:nvSpPr>
        <p:spPr>
          <a:xfrm>
            <a:off x="709560" y="4862160"/>
            <a:ext cx="5675040" cy="4600080"/>
          </a:xfrm>
          <a:prstGeom prst="rect">
            <a:avLst/>
          </a:prstGeom>
        </p:spPr>
        <p:txBody>
          <a:bodyPr lIns="94680" rIns="94680" tIns="47520" bIns="47520">
            <a:noAutofit/>
          </a:bodyPr>
          <a:p>
            <a:pPr marL="216000" indent="-211320">
              <a:lnSpc>
                <a:spcPct val="100000"/>
              </a:lnSpc>
              <a:tabLst>
                <a:tab algn="l" pos="0"/>
              </a:tabLst>
            </a:pPr>
            <a:r>
              <a:rPr b="0" lang="en-GB" sz="2000" spc="-1" strike="noStrike">
                <a:latin typeface="Arial"/>
              </a:rPr>
              <a:t>Thank you!</a:t>
            </a:r>
            <a:endParaRPr b="0" lang="en-GB" sz="2000" spc="-1" strike="noStrike">
              <a:latin typeface="Arial"/>
            </a:endParaRPr>
          </a:p>
        </p:txBody>
      </p:sp>
      <p:sp>
        <p:nvSpPr>
          <p:cNvPr id="741" name="Slide Number Placeholder 3"/>
          <p:cNvSpPr/>
          <p:nvPr/>
        </p:nvSpPr>
        <p:spPr>
          <a:xfrm>
            <a:off x="4020480" y="9720720"/>
            <a:ext cx="3072240" cy="507240"/>
          </a:xfrm>
          <a:prstGeom prst="rect">
            <a:avLst/>
          </a:prstGeom>
          <a:noFill/>
          <a:ln w="0">
            <a:noFill/>
          </a:ln>
        </p:spPr>
        <p:style>
          <a:lnRef idx="0"/>
          <a:fillRef idx="0"/>
          <a:effectRef idx="0"/>
          <a:fontRef idx="minor"/>
        </p:style>
        <p:txBody>
          <a:bodyPr lIns="94680" rIns="94680" tIns="47520" bIns="47520" anchor="b">
            <a:noAutofit/>
          </a:bodyPr>
          <a:p>
            <a:pPr algn="r">
              <a:lnSpc>
                <a:spcPct val="100000"/>
              </a:lnSpc>
            </a:pPr>
            <a:fld id="{1D3B136F-952F-4FF1-B14F-CB3084733E6D}" type="slidenum">
              <a:rPr b="0" lang="en-GB" sz="1200" spc="-1" strike="noStrike">
                <a:solidFill>
                  <a:srgbClr val="000000"/>
                </a:solidFill>
                <a:latin typeface="+mn-lt"/>
                <a:ea typeface="+mn-ea"/>
              </a:rPr>
              <a:t>&lt;number&gt;</a:t>
            </a:fld>
            <a:endParaRPr b="0" lang="en-GB" sz="12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7" name="Rectangle 2055"/>
          <p:cNvSpPr/>
          <p:nvPr/>
        </p:nvSpPr>
        <p:spPr>
          <a:xfrm>
            <a:off x="4021200" y="9721080"/>
            <a:ext cx="3075120" cy="510480"/>
          </a:xfrm>
          <a:prstGeom prst="rect">
            <a:avLst/>
          </a:prstGeom>
          <a:noFill/>
          <a:ln w="0">
            <a:noFill/>
          </a:ln>
        </p:spPr>
        <p:style>
          <a:lnRef idx="0"/>
          <a:fillRef idx="0"/>
          <a:effectRef idx="0"/>
          <a:fontRef idx="minor"/>
        </p:style>
        <p:txBody>
          <a:bodyPr lIns="99000" rIns="99000" tIns="49680" bIns="49680" anchor="b">
            <a:noAutofit/>
          </a:bodyPr>
          <a:p>
            <a:pPr algn="r">
              <a:lnSpc>
                <a:spcPct val="100000"/>
              </a:lnSpc>
              <a:spcBef>
                <a:spcPts val="601"/>
              </a:spcBef>
            </a:pPr>
            <a:fld id="{1DF0C386-26A6-41D8-A282-4882FDD62359}" type="slidenum">
              <a:rPr b="0" lang="en-GB" sz="1200" spc="-1" strike="noStrike">
                <a:solidFill>
                  <a:srgbClr val="000000"/>
                </a:solidFill>
                <a:latin typeface="Garamond"/>
                <a:ea typeface="+mn-ea"/>
              </a:rPr>
              <a:t>&lt;number&gt;</a:t>
            </a:fld>
            <a:endParaRPr b="0" lang="en-GB" sz="1200" spc="-1" strike="noStrike">
              <a:latin typeface="Arial"/>
            </a:endParaRPr>
          </a:p>
        </p:txBody>
      </p:sp>
      <p:sp>
        <p:nvSpPr>
          <p:cNvPr id="698" name="PlaceHolder 1"/>
          <p:cNvSpPr>
            <a:spLocks noGrp="1"/>
          </p:cNvSpPr>
          <p:nvPr>
            <p:ph type="sldImg"/>
          </p:nvPr>
        </p:nvSpPr>
        <p:spPr>
          <a:xfrm>
            <a:off x="2409840" y="577800"/>
            <a:ext cx="5140800" cy="2891520"/>
          </a:xfrm>
          <a:prstGeom prst="rect">
            <a:avLst/>
          </a:prstGeom>
        </p:spPr>
      </p:sp>
      <p:sp>
        <p:nvSpPr>
          <p:cNvPr id="699"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0" name="Rectangle 7"/>
          <p:cNvSpPr/>
          <p:nvPr/>
        </p:nvSpPr>
        <p:spPr>
          <a:xfrm>
            <a:off x="4021200" y="9721080"/>
            <a:ext cx="3075120" cy="510480"/>
          </a:xfrm>
          <a:prstGeom prst="rect">
            <a:avLst/>
          </a:prstGeom>
          <a:noFill/>
          <a:ln w="0">
            <a:noFill/>
          </a:ln>
        </p:spPr>
        <p:style>
          <a:lnRef idx="0"/>
          <a:fillRef idx="0"/>
          <a:effectRef idx="0"/>
          <a:fontRef idx="minor"/>
        </p:style>
        <p:txBody>
          <a:bodyPr lIns="99000" rIns="99000" tIns="49680" bIns="49680" anchor="b">
            <a:noAutofit/>
          </a:bodyPr>
          <a:p>
            <a:pPr algn="r">
              <a:lnSpc>
                <a:spcPct val="100000"/>
              </a:lnSpc>
              <a:spcBef>
                <a:spcPts val="601"/>
              </a:spcBef>
            </a:pPr>
            <a:fld id="{A7AA2466-BC07-405E-803E-75DDCC432499}" type="slidenum">
              <a:rPr b="0" lang="en-US" sz="1200" spc="-1" strike="noStrike">
                <a:solidFill>
                  <a:srgbClr val="000000"/>
                </a:solidFill>
                <a:latin typeface="Calibri"/>
                <a:ea typeface="+mn-ea"/>
              </a:rPr>
              <a:t>&lt;number&gt;</a:t>
            </a:fld>
            <a:endParaRPr b="0" lang="en-GB" sz="1200" spc="-1" strike="noStrike">
              <a:latin typeface="Arial"/>
            </a:endParaRPr>
          </a:p>
        </p:txBody>
      </p:sp>
      <p:sp>
        <p:nvSpPr>
          <p:cNvPr id="701" name="PlaceHolder 1"/>
          <p:cNvSpPr>
            <a:spLocks noGrp="1"/>
          </p:cNvSpPr>
          <p:nvPr>
            <p:ph type="sldImg"/>
          </p:nvPr>
        </p:nvSpPr>
        <p:spPr>
          <a:xfrm>
            <a:off x="2409840" y="577800"/>
            <a:ext cx="5140800" cy="2891520"/>
          </a:xfrm>
          <a:prstGeom prst="rect">
            <a:avLst/>
          </a:prstGeom>
        </p:spPr>
      </p:sp>
      <p:sp>
        <p:nvSpPr>
          <p:cNvPr id="702"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3" name="Rectangle 2055"/>
          <p:cNvSpPr/>
          <p:nvPr/>
        </p:nvSpPr>
        <p:spPr>
          <a:xfrm>
            <a:off x="4021200" y="9721080"/>
            <a:ext cx="3075120" cy="510480"/>
          </a:xfrm>
          <a:prstGeom prst="rect">
            <a:avLst/>
          </a:prstGeom>
          <a:noFill/>
          <a:ln w="0">
            <a:noFill/>
          </a:ln>
        </p:spPr>
        <p:style>
          <a:lnRef idx="0"/>
          <a:fillRef idx="0"/>
          <a:effectRef idx="0"/>
          <a:fontRef idx="minor"/>
        </p:style>
        <p:txBody>
          <a:bodyPr lIns="99000" rIns="99000" tIns="49680" bIns="49680" anchor="b">
            <a:noAutofit/>
          </a:bodyPr>
          <a:p>
            <a:pPr algn="r">
              <a:lnSpc>
                <a:spcPct val="100000"/>
              </a:lnSpc>
              <a:spcBef>
                <a:spcPts val="601"/>
              </a:spcBef>
            </a:pPr>
            <a:fld id="{CE25E97F-DD4F-44DB-9558-93EB2753D2E7}" type="slidenum">
              <a:rPr b="0" lang="en-GB" sz="1200" spc="-1" strike="noStrike">
                <a:solidFill>
                  <a:srgbClr val="000000"/>
                </a:solidFill>
                <a:latin typeface="Garamond"/>
                <a:ea typeface="+mn-ea"/>
              </a:rPr>
              <a:t>&lt;number&gt;</a:t>
            </a:fld>
            <a:endParaRPr b="0" lang="en-GB" sz="1200" spc="-1" strike="noStrike">
              <a:latin typeface="Arial"/>
            </a:endParaRPr>
          </a:p>
        </p:txBody>
      </p:sp>
      <p:sp>
        <p:nvSpPr>
          <p:cNvPr id="704" name="PlaceHolder 1"/>
          <p:cNvSpPr>
            <a:spLocks noGrp="1"/>
          </p:cNvSpPr>
          <p:nvPr>
            <p:ph type="sldImg"/>
          </p:nvPr>
        </p:nvSpPr>
        <p:spPr>
          <a:xfrm>
            <a:off x="2409840" y="577800"/>
            <a:ext cx="5140800" cy="2891520"/>
          </a:xfrm>
          <a:prstGeom prst="rect">
            <a:avLst/>
          </a:prstGeom>
        </p:spPr>
      </p:sp>
      <p:sp>
        <p:nvSpPr>
          <p:cNvPr id="705"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6" name="Rectangle 2055"/>
          <p:cNvSpPr/>
          <p:nvPr/>
        </p:nvSpPr>
        <p:spPr>
          <a:xfrm>
            <a:off x="4021200" y="9721080"/>
            <a:ext cx="3075120" cy="510480"/>
          </a:xfrm>
          <a:prstGeom prst="rect">
            <a:avLst/>
          </a:prstGeom>
          <a:noFill/>
          <a:ln w="0">
            <a:noFill/>
          </a:ln>
        </p:spPr>
        <p:style>
          <a:lnRef idx="0"/>
          <a:fillRef idx="0"/>
          <a:effectRef idx="0"/>
          <a:fontRef idx="minor"/>
        </p:style>
        <p:txBody>
          <a:bodyPr lIns="99000" rIns="99000" tIns="49680" bIns="49680" anchor="b">
            <a:noAutofit/>
          </a:bodyPr>
          <a:p>
            <a:pPr algn="r">
              <a:lnSpc>
                <a:spcPct val="100000"/>
              </a:lnSpc>
              <a:spcBef>
                <a:spcPts val="601"/>
              </a:spcBef>
            </a:pPr>
            <a:fld id="{53DDF866-B8F4-4C91-9F7C-D67CED8C461E}" type="slidenum">
              <a:rPr b="0" lang="en-GB" sz="1200" spc="-1" strike="noStrike">
                <a:solidFill>
                  <a:srgbClr val="000000"/>
                </a:solidFill>
                <a:latin typeface="Garamond"/>
                <a:ea typeface="+mn-ea"/>
              </a:rPr>
              <a:t>&lt;number&gt;</a:t>
            </a:fld>
            <a:endParaRPr b="0" lang="en-GB" sz="1200" spc="-1" strike="noStrike">
              <a:latin typeface="Arial"/>
            </a:endParaRPr>
          </a:p>
        </p:txBody>
      </p:sp>
      <p:sp>
        <p:nvSpPr>
          <p:cNvPr id="707" name="PlaceHolder 1"/>
          <p:cNvSpPr>
            <a:spLocks noGrp="1"/>
          </p:cNvSpPr>
          <p:nvPr>
            <p:ph type="sldImg"/>
          </p:nvPr>
        </p:nvSpPr>
        <p:spPr>
          <a:xfrm>
            <a:off x="2409840" y="577800"/>
            <a:ext cx="5140800" cy="2891520"/>
          </a:xfrm>
          <a:prstGeom prst="rect">
            <a:avLst/>
          </a:prstGeom>
        </p:spPr>
      </p:sp>
      <p:sp>
        <p:nvSpPr>
          <p:cNvPr id="708"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9" name="Rectangle 2055"/>
          <p:cNvSpPr/>
          <p:nvPr/>
        </p:nvSpPr>
        <p:spPr>
          <a:xfrm>
            <a:off x="4021200" y="9721080"/>
            <a:ext cx="3075120" cy="510480"/>
          </a:xfrm>
          <a:prstGeom prst="rect">
            <a:avLst/>
          </a:prstGeom>
          <a:noFill/>
          <a:ln w="0">
            <a:noFill/>
          </a:ln>
        </p:spPr>
        <p:style>
          <a:lnRef idx="0"/>
          <a:fillRef idx="0"/>
          <a:effectRef idx="0"/>
          <a:fontRef idx="minor"/>
        </p:style>
        <p:txBody>
          <a:bodyPr lIns="99000" rIns="99000" tIns="49680" bIns="49680" anchor="b">
            <a:noAutofit/>
          </a:bodyPr>
          <a:p>
            <a:pPr algn="r">
              <a:lnSpc>
                <a:spcPct val="100000"/>
              </a:lnSpc>
              <a:spcBef>
                <a:spcPts val="601"/>
              </a:spcBef>
            </a:pPr>
            <a:fld id="{D5AEB9B2-AFC6-4D42-AF4D-C18A40966D9D}" type="slidenum">
              <a:rPr b="0" lang="en-GB" sz="1200" spc="-1" strike="noStrike">
                <a:solidFill>
                  <a:srgbClr val="000000"/>
                </a:solidFill>
                <a:latin typeface="Garamond"/>
                <a:ea typeface="+mn-ea"/>
              </a:rPr>
              <a:t>&lt;number&gt;</a:t>
            </a:fld>
            <a:endParaRPr b="0" lang="en-GB" sz="1200" spc="-1" strike="noStrike">
              <a:latin typeface="Arial"/>
            </a:endParaRPr>
          </a:p>
        </p:txBody>
      </p:sp>
      <p:sp>
        <p:nvSpPr>
          <p:cNvPr id="710" name="PlaceHolder 1"/>
          <p:cNvSpPr>
            <a:spLocks noGrp="1"/>
          </p:cNvSpPr>
          <p:nvPr>
            <p:ph type="sldImg"/>
          </p:nvPr>
        </p:nvSpPr>
        <p:spPr>
          <a:xfrm>
            <a:off x="2409840" y="577800"/>
            <a:ext cx="5140800" cy="2891520"/>
          </a:xfrm>
          <a:prstGeom prst="rect">
            <a:avLst/>
          </a:prstGeom>
        </p:spPr>
      </p:sp>
      <p:sp>
        <p:nvSpPr>
          <p:cNvPr id="711"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2" name="Rectangle 2055"/>
          <p:cNvSpPr/>
          <p:nvPr/>
        </p:nvSpPr>
        <p:spPr>
          <a:xfrm>
            <a:off x="4021200" y="9721080"/>
            <a:ext cx="3075120" cy="510480"/>
          </a:xfrm>
          <a:prstGeom prst="rect">
            <a:avLst/>
          </a:prstGeom>
          <a:noFill/>
          <a:ln w="0">
            <a:noFill/>
          </a:ln>
        </p:spPr>
        <p:style>
          <a:lnRef idx="0"/>
          <a:fillRef idx="0"/>
          <a:effectRef idx="0"/>
          <a:fontRef idx="minor"/>
        </p:style>
        <p:txBody>
          <a:bodyPr lIns="99000" rIns="99000" tIns="49680" bIns="49680" anchor="b">
            <a:noAutofit/>
          </a:bodyPr>
          <a:p>
            <a:pPr algn="r">
              <a:lnSpc>
                <a:spcPct val="100000"/>
              </a:lnSpc>
              <a:spcBef>
                <a:spcPts val="601"/>
              </a:spcBef>
            </a:pPr>
            <a:fld id="{C8665C05-E114-45DC-800E-D309D5EE2B49}" type="slidenum">
              <a:rPr b="0" lang="en-GB" sz="1200" spc="-1" strike="noStrike">
                <a:solidFill>
                  <a:srgbClr val="000000"/>
                </a:solidFill>
                <a:latin typeface="Garamond"/>
                <a:ea typeface="+mn-ea"/>
              </a:rPr>
              <a:t>&lt;number&gt;</a:t>
            </a:fld>
            <a:endParaRPr b="0" lang="en-GB" sz="1200" spc="-1" strike="noStrike">
              <a:latin typeface="Arial"/>
            </a:endParaRPr>
          </a:p>
        </p:txBody>
      </p:sp>
      <p:sp>
        <p:nvSpPr>
          <p:cNvPr id="713" name="PlaceHolder 1"/>
          <p:cNvSpPr>
            <a:spLocks noGrp="1"/>
          </p:cNvSpPr>
          <p:nvPr>
            <p:ph type="sldImg"/>
          </p:nvPr>
        </p:nvSpPr>
        <p:spPr>
          <a:xfrm>
            <a:off x="2409840" y="577800"/>
            <a:ext cx="5140800" cy="2891520"/>
          </a:xfrm>
          <a:prstGeom prst="rect">
            <a:avLst/>
          </a:prstGeom>
        </p:spPr>
      </p:sp>
      <p:sp>
        <p:nvSpPr>
          <p:cNvPr id="714" name="PlaceHolder 2"/>
          <p:cNvSpPr>
            <a:spLocks noGrp="1"/>
          </p:cNvSpPr>
          <p:nvPr>
            <p:ph type="body"/>
          </p:nvPr>
        </p:nvSpPr>
        <p:spPr>
          <a:xfrm>
            <a:off x="756000" y="5078520"/>
            <a:ext cx="6046560" cy="4809960"/>
          </a:xfrm>
          <a:prstGeom prst="rect">
            <a:avLst/>
          </a:prstGeom>
        </p:spPr>
        <p:txBody>
          <a:bodyPr lIns="0" rIns="0" tIns="0" bIns="0">
            <a:noAutofit/>
          </a:bodyPr>
          <a:p>
            <a:endParaRPr b="0" lang="en-GB" sz="20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33" name="PlaceHolder 2"/>
          <p:cNvSpPr>
            <a:spLocks noGrp="1"/>
          </p:cNvSpPr>
          <p:nvPr>
            <p:ph type="body"/>
          </p:nvPr>
        </p:nvSpPr>
        <p:spPr>
          <a:xfrm>
            <a:off x="457200" y="1203480"/>
            <a:ext cx="8229240" cy="1422720"/>
          </a:xfrm>
          <a:prstGeom prst="rect">
            <a:avLst/>
          </a:prstGeom>
        </p:spPr>
        <p:txBody>
          <a:bodyPr lIns="0" rIns="0" tIns="0" bIns="0">
            <a:normAutofit/>
          </a:bodyPr>
          <a:p>
            <a:endParaRPr b="0" lang="en-GB" sz="3200" spc="-1" strike="noStrike">
              <a:latin typeface="Arial"/>
            </a:endParaRPr>
          </a:p>
        </p:txBody>
      </p:sp>
      <p:sp>
        <p:nvSpPr>
          <p:cNvPr id="34" name="PlaceHolder 3"/>
          <p:cNvSpPr>
            <a:spLocks noGrp="1"/>
          </p:cNvSpPr>
          <p:nvPr>
            <p:ph type="body"/>
          </p:nvPr>
        </p:nvSpPr>
        <p:spPr>
          <a:xfrm>
            <a:off x="457200" y="2761920"/>
            <a:ext cx="822924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36" name="PlaceHolder 2"/>
          <p:cNvSpPr>
            <a:spLocks noGrp="1"/>
          </p:cNvSpPr>
          <p:nvPr>
            <p:ph type="body"/>
          </p:nvPr>
        </p:nvSpPr>
        <p:spPr>
          <a:xfrm>
            <a:off x="457200" y="1203480"/>
            <a:ext cx="4015800" cy="1422720"/>
          </a:xfrm>
          <a:prstGeom prst="rect">
            <a:avLst/>
          </a:prstGeom>
        </p:spPr>
        <p:txBody>
          <a:bodyPr lIns="0" rIns="0" tIns="0" bIns="0">
            <a:normAutofit/>
          </a:bodyPr>
          <a:p>
            <a:endParaRPr b="0" lang="en-GB" sz="3200" spc="-1" strike="noStrike">
              <a:latin typeface="Arial"/>
            </a:endParaRPr>
          </a:p>
        </p:txBody>
      </p:sp>
      <p:sp>
        <p:nvSpPr>
          <p:cNvPr id="37" name="PlaceHolder 3"/>
          <p:cNvSpPr>
            <a:spLocks noGrp="1"/>
          </p:cNvSpPr>
          <p:nvPr>
            <p:ph type="body"/>
          </p:nvPr>
        </p:nvSpPr>
        <p:spPr>
          <a:xfrm>
            <a:off x="4674240" y="1203480"/>
            <a:ext cx="4015800" cy="1422720"/>
          </a:xfrm>
          <a:prstGeom prst="rect">
            <a:avLst/>
          </a:prstGeom>
        </p:spPr>
        <p:txBody>
          <a:bodyPr lIns="0" rIns="0" tIns="0" bIns="0">
            <a:normAutofit/>
          </a:bodyPr>
          <a:p>
            <a:endParaRPr b="0" lang="en-GB" sz="3200" spc="-1" strike="noStrike">
              <a:latin typeface="Arial"/>
            </a:endParaRPr>
          </a:p>
        </p:txBody>
      </p:sp>
      <p:sp>
        <p:nvSpPr>
          <p:cNvPr id="38" name="PlaceHolder 4"/>
          <p:cNvSpPr>
            <a:spLocks noGrp="1"/>
          </p:cNvSpPr>
          <p:nvPr>
            <p:ph type="body"/>
          </p:nvPr>
        </p:nvSpPr>
        <p:spPr>
          <a:xfrm>
            <a:off x="457200" y="2761920"/>
            <a:ext cx="4015800" cy="1422720"/>
          </a:xfrm>
          <a:prstGeom prst="rect">
            <a:avLst/>
          </a:prstGeom>
        </p:spPr>
        <p:txBody>
          <a:bodyPr lIns="0" rIns="0" tIns="0" bIns="0">
            <a:normAutofit/>
          </a:bodyPr>
          <a:p>
            <a:endParaRPr b="0" lang="en-GB" sz="3200" spc="-1" strike="noStrike">
              <a:latin typeface="Arial"/>
            </a:endParaRPr>
          </a:p>
        </p:txBody>
      </p:sp>
      <p:sp>
        <p:nvSpPr>
          <p:cNvPr id="39" name="PlaceHolder 5"/>
          <p:cNvSpPr>
            <a:spLocks noGrp="1"/>
          </p:cNvSpPr>
          <p:nvPr>
            <p:ph type="body"/>
          </p:nvPr>
        </p:nvSpPr>
        <p:spPr>
          <a:xfrm>
            <a:off x="4674240" y="2761920"/>
            <a:ext cx="401580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41" name="PlaceHolder 2"/>
          <p:cNvSpPr>
            <a:spLocks noGrp="1"/>
          </p:cNvSpPr>
          <p:nvPr>
            <p:ph type="body"/>
          </p:nvPr>
        </p:nvSpPr>
        <p:spPr>
          <a:xfrm>
            <a:off x="457200" y="1203480"/>
            <a:ext cx="2649600" cy="1422720"/>
          </a:xfrm>
          <a:prstGeom prst="rect">
            <a:avLst/>
          </a:prstGeom>
        </p:spPr>
        <p:txBody>
          <a:bodyPr lIns="0" rIns="0" tIns="0" bIns="0">
            <a:normAutofit/>
          </a:bodyPr>
          <a:p>
            <a:endParaRPr b="0" lang="en-GB" sz="3200" spc="-1" strike="noStrike">
              <a:latin typeface="Arial"/>
            </a:endParaRPr>
          </a:p>
        </p:txBody>
      </p:sp>
      <p:sp>
        <p:nvSpPr>
          <p:cNvPr id="42" name="PlaceHolder 3"/>
          <p:cNvSpPr>
            <a:spLocks noGrp="1"/>
          </p:cNvSpPr>
          <p:nvPr>
            <p:ph type="body"/>
          </p:nvPr>
        </p:nvSpPr>
        <p:spPr>
          <a:xfrm>
            <a:off x="3239640" y="1203480"/>
            <a:ext cx="2649600" cy="1422720"/>
          </a:xfrm>
          <a:prstGeom prst="rect">
            <a:avLst/>
          </a:prstGeom>
        </p:spPr>
        <p:txBody>
          <a:bodyPr lIns="0" rIns="0" tIns="0" bIns="0">
            <a:normAutofit/>
          </a:bodyPr>
          <a:p>
            <a:endParaRPr b="0" lang="en-GB" sz="3200" spc="-1" strike="noStrike">
              <a:latin typeface="Arial"/>
            </a:endParaRPr>
          </a:p>
        </p:txBody>
      </p:sp>
      <p:sp>
        <p:nvSpPr>
          <p:cNvPr id="43" name="PlaceHolder 4"/>
          <p:cNvSpPr>
            <a:spLocks noGrp="1"/>
          </p:cNvSpPr>
          <p:nvPr>
            <p:ph type="body"/>
          </p:nvPr>
        </p:nvSpPr>
        <p:spPr>
          <a:xfrm>
            <a:off x="6022080" y="1203480"/>
            <a:ext cx="2649600" cy="1422720"/>
          </a:xfrm>
          <a:prstGeom prst="rect">
            <a:avLst/>
          </a:prstGeom>
        </p:spPr>
        <p:txBody>
          <a:bodyPr lIns="0" rIns="0" tIns="0" bIns="0">
            <a:normAutofit/>
          </a:bodyPr>
          <a:p>
            <a:endParaRPr b="0" lang="en-GB" sz="3200" spc="-1" strike="noStrike">
              <a:latin typeface="Arial"/>
            </a:endParaRPr>
          </a:p>
        </p:txBody>
      </p:sp>
      <p:sp>
        <p:nvSpPr>
          <p:cNvPr id="44" name="PlaceHolder 5"/>
          <p:cNvSpPr>
            <a:spLocks noGrp="1"/>
          </p:cNvSpPr>
          <p:nvPr>
            <p:ph type="body"/>
          </p:nvPr>
        </p:nvSpPr>
        <p:spPr>
          <a:xfrm>
            <a:off x="457200" y="2761920"/>
            <a:ext cx="2649600" cy="1422720"/>
          </a:xfrm>
          <a:prstGeom prst="rect">
            <a:avLst/>
          </a:prstGeom>
        </p:spPr>
        <p:txBody>
          <a:bodyPr lIns="0" rIns="0" tIns="0" bIns="0">
            <a:normAutofit/>
          </a:bodyPr>
          <a:p>
            <a:endParaRPr b="0" lang="en-GB" sz="3200" spc="-1" strike="noStrike">
              <a:latin typeface="Arial"/>
            </a:endParaRPr>
          </a:p>
        </p:txBody>
      </p:sp>
      <p:sp>
        <p:nvSpPr>
          <p:cNvPr id="45" name="PlaceHolder 6"/>
          <p:cNvSpPr>
            <a:spLocks noGrp="1"/>
          </p:cNvSpPr>
          <p:nvPr>
            <p:ph type="body"/>
          </p:nvPr>
        </p:nvSpPr>
        <p:spPr>
          <a:xfrm>
            <a:off x="3239640" y="2761920"/>
            <a:ext cx="2649600" cy="1422720"/>
          </a:xfrm>
          <a:prstGeom prst="rect">
            <a:avLst/>
          </a:prstGeom>
        </p:spPr>
        <p:txBody>
          <a:bodyPr lIns="0" rIns="0" tIns="0" bIns="0">
            <a:normAutofit/>
          </a:bodyPr>
          <a:p>
            <a:endParaRPr b="0" lang="en-GB" sz="3200" spc="-1" strike="noStrike">
              <a:latin typeface="Arial"/>
            </a:endParaRPr>
          </a:p>
        </p:txBody>
      </p:sp>
      <p:sp>
        <p:nvSpPr>
          <p:cNvPr id="46" name="PlaceHolder 7"/>
          <p:cNvSpPr>
            <a:spLocks noGrp="1"/>
          </p:cNvSpPr>
          <p:nvPr>
            <p:ph type="body"/>
          </p:nvPr>
        </p:nvSpPr>
        <p:spPr>
          <a:xfrm>
            <a:off x="6022080" y="2761920"/>
            <a:ext cx="264960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8"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59"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0"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61" name="PlaceHolder 2"/>
          <p:cNvSpPr>
            <a:spLocks noGrp="1"/>
          </p:cNvSpPr>
          <p:nvPr>
            <p:ph type="body"/>
          </p:nvPr>
        </p:nvSpPr>
        <p:spPr>
          <a:xfrm>
            <a:off x="457200" y="1203480"/>
            <a:ext cx="8229240" cy="298296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63" name="PlaceHolder 2"/>
          <p:cNvSpPr>
            <a:spLocks noGrp="1"/>
          </p:cNvSpPr>
          <p:nvPr>
            <p:ph type="body"/>
          </p:nvPr>
        </p:nvSpPr>
        <p:spPr>
          <a:xfrm>
            <a:off x="457200" y="1203480"/>
            <a:ext cx="4015800" cy="2982960"/>
          </a:xfrm>
          <a:prstGeom prst="rect">
            <a:avLst/>
          </a:prstGeom>
        </p:spPr>
        <p:txBody>
          <a:bodyPr lIns="0" rIns="0" tIns="0" bIns="0">
            <a:normAutofit/>
          </a:bodyPr>
          <a:p>
            <a:endParaRPr b="0" lang="en-GB" sz="3200" spc="-1" strike="noStrike">
              <a:latin typeface="Arial"/>
            </a:endParaRPr>
          </a:p>
        </p:txBody>
      </p:sp>
      <p:sp>
        <p:nvSpPr>
          <p:cNvPr id="64" name="PlaceHolder 3"/>
          <p:cNvSpPr>
            <a:spLocks noGrp="1"/>
          </p:cNvSpPr>
          <p:nvPr>
            <p:ph type="body"/>
          </p:nvPr>
        </p:nvSpPr>
        <p:spPr>
          <a:xfrm>
            <a:off x="4674240" y="1203480"/>
            <a:ext cx="4015800" cy="2982960"/>
          </a:xfrm>
          <a:prstGeom prst="rect">
            <a:avLst/>
          </a:prstGeom>
        </p:spPr>
        <p:txBody>
          <a:bodyPr lIns="0" rIns="0" tIns="0" bIns="0">
            <a:normAutofit/>
          </a:bodyPr>
          <a:p>
            <a:endParaRPr b="0" lang="en-GB"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5"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6" name="PlaceHolder 1"/>
          <p:cNvSpPr>
            <a:spLocks noGrp="1"/>
          </p:cNvSpPr>
          <p:nvPr>
            <p:ph type="subTitle"/>
          </p:nvPr>
        </p:nvSpPr>
        <p:spPr>
          <a:xfrm>
            <a:off x="457200" y="205200"/>
            <a:ext cx="8229240" cy="39812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68" name="PlaceHolder 2"/>
          <p:cNvSpPr>
            <a:spLocks noGrp="1"/>
          </p:cNvSpPr>
          <p:nvPr>
            <p:ph type="body"/>
          </p:nvPr>
        </p:nvSpPr>
        <p:spPr>
          <a:xfrm>
            <a:off x="457200" y="1203480"/>
            <a:ext cx="4015800" cy="1422720"/>
          </a:xfrm>
          <a:prstGeom prst="rect">
            <a:avLst/>
          </a:prstGeom>
        </p:spPr>
        <p:txBody>
          <a:bodyPr lIns="0" rIns="0" tIns="0" bIns="0">
            <a:normAutofit/>
          </a:bodyPr>
          <a:p>
            <a:endParaRPr b="0" lang="en-GB" sz="3200" spc="-1" strike="noStrike">
              <a:latin typeface="Arial"/>
            </a:endParaRPr>
          </a:p>
        </p:txBody>
      </p:sp>
      <p:sp>
        <p:nvSpPr>
          <p:cNvPr id="69" name="PlaceHolder 3"/>
          <p:cNvSpPr>
            <a:spLocks noGrp="1"/>
          </p:cNvSpPr>
          <p:nvPr>
            <p:ph type="body"/>
          </p:nvPr>
        </p:nvSpPr>
        <p:spPr>
          <a:xfrm>
            <a:off x="4674240" y="1203480"/>
            <a:ext cx="4015800" cy="2982960"/>
          </a:xfrm>
          <a:prstGeom prst="rect">
            <a:avLst/>
          </a:prstGeom>
        </p:spPr>
        <p:txBody>
          <a:bodyPr lIns="0" rIns="0" tIns="0" bIns="0">
            <a:normAutofit/>
          </a:bodyPr>
          <a:p>
            <a:endParaRPr b="0" lang="en-GB" sz="3200" spc="-1" strike="noStrike">
              <a:latin typeface="Arial"/>
            </a:endParaRPr>
          </a:p>
        </p:txBody>
      </p:sp>
      <p:sp>
        <p:nvSpPr>
          <p:cNvPr id="70" name="PlaceHolder 4"/>
          <p:cNvSpPr>
            <a:spLocks noGrp="1"/>
          </p:cNvSpPr>
          <p:nvPr>
            <p:ph type="body"/>
          </p:nvPr>
        </p:nvSpPr>
        <p:spPr>
          <a:xfrm>
            <a:off x="457200" y="2761920"/>
            <a:ext cx="401580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12" name="PlaceHolder 2"/>
          <p:cNvSpPr>
            <a:spLocks noGrp="1"/>
          </p:cNvSpPr>
          <p:nvPr>
            <p:ph type="subTitle"/>
          </p:nvPr>
        </p:nvSpPr>
        <p:spPr>
          <a:xfrm>
            <a:off x="457200" y="1203480"/>
            <a:ext cx="8229240" cy="298296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72" name="PlaceHolder 2"/>
          <p:cNvSpPr>
            <a:spLocks noGrp="1"/>
          </p:cNvSpPr>
          <p:nvPr>
            <p:ph type="body"/>
          </p:nvPr>
        </p:nvSpPr>
        <p:spPr>
          <a:xfrm>
            <a:off x="457200" y="1203480"/>
            <a:ext cx="4015800" cy="2982960"/>
          </a:xfrm>
          <a:prstGeom prst="rect">
            <a:avLst/>
          </a:prstGeom>
        </p:spPr>
        <p:txBody>
          <a:bodyPr lIns="0" rIns="0" tIns="0" bIns="0">
            <a:normAutofit/>
          </a:bodyPr>
          <a:p>
            <a:endParaRPr b="0" lang="en-GB" sz="3200" spc="-1" strike="noStrike">
              <a:latin typeface="Arial"/>
            </a:endParaRPr>
          </a:p>
        </p:txBody>
      </p:sp>
      <p:sp>
        <p:nvSpPr>
          <p:cNvPr id="73" name="PlaceHolder 3"/>
          <p:cNvSpPr>
            <a:spLocks noGrp="1"/>
          </p:cNvSpPr>
          <p:nvPr>
            <p:ph type="body"/>
          </p:nvPr>
        </p:nvSpPr>
        <p:spPr>
          <a:xfrm>
            <a:off x="4674240" y="1203480"/>
            <a:ext cx="4015800" cy="1422720"/>
          </a:xfrm>
          <a:prstGeom prst="rect">
            <a:avLst/>
          </a:prstGeom>
        </p:spPr>
        <p:txBody>
          <a:bodyPr lIns="0" rIns="0" tIns="0" bIns="0">
            <a:normAutofit/>
          </a:bodyPr>
          <a:p>
            <a:endParaRPr b="0" lang="en-GB" sz="3200" spc="-1" strike="noStrike">
              <a:latin typeface="Arial"/>
            </a:endParaRPr>
          </a:p>
        </p:txBody>
      </p:sp>
      <p:sp>
        <p:nvSpPr>
          <p:cNvPr id="74" name="PlaceHolder 4"/>
          <p:cNvSpPr>
            <a:spLocks noGrp="1"/>
          </p:cNvSpPr>
          <p:nvPr>
            <p:ph type="body"/>
          </p:nvPr>
        </p:nvSpPr>
        <p:spPr>
          <a:xfrm>
            <a:off x="4674240" y="2761920"/>
            <a:ext cx="401580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76" name="PlaceHolder 2"/>
          <p:cNvSpPr>
            <a:spLocks noGrp="1"/>
          </p:cNvSpPr>
          <p:nvPr>
            <p:ph type="body"/>
          </p:nvPr>
        </p:nvSpPr>
        <p:spPr>
          <a:xfrm>
            <a:off x="457200" y="1203480"/>
            <a:ext cx="4015800" cy="1422720"/>
          </a:xfrm>
          <a:prstGeom prst="rect">
            <a:avLst/>
          </a:prstGeom>
        </p:spPr>
        <p:txBody>
          <a:bodyPr lIns="0" rIns="0" tIns="0" bIns="0">
            <a:normAutofit/>
          </a:bodyPr>
          <a:p>
            <a:endParaRPr b="0" lang="en-GB" sz="3200" spc="-1" strike="noStrike">
              <a:latin typeface="Arial"/>
            </a:endParaRPr>
          </a:p>
        </p:txBody>
      </p:sp>
      <p:sp>
        <p:nvSpPr>
          <p:cNvPr id="77" name="PlaceHolder 3"/>
          <p:cNvSpPr>
            <a:spLocks noGrp="1"/>
          </p:cNvSpPr>
          <p:nvPr>
            <p:ph type="body"/>
          </p:nvPr>
        </p:nvSpPr>
        <p:spPr>
          <a:xfrm>
            <a:off x="4674240" y="1203480"/>
            <a:ext cx="4015800" cy="1422720"/>
          </a:xfrm>
          <a:prstGeom prst="rect">
            <a:avLst/>
          </a:prstGeom>
        </p:spPr>
        <p:txBody>
          <a:bodyPr lIns="0" rIns="0" tIns="0" bIns="0">
            <a:normAutofit/>
          </a:bodyPr>
          <a:p>
            <a:endParaRPr b="0" lang="en-GB" sz="3200" spc="-1" strike="noStrike">
              <a:latin typeface="Arial"/>
            </a:endParaRPr>
          </a:p>
        </p:txBody>
      </p:sp>
      <p:sp>
        <p:nvSpPr>
          <p:cNvPr id="78" name="PlaceHolder 4"/>
          <p:cNvSpPr>
            <a:spLocks noGrp="1"/>
          </p:cNvSpPr>
          <p:nvPr>
            <p:ph type="body"/>
          </p:nvPr>
        </p:nvSpPr>
        <p:spPr>
          <a:xfrm>
            <a:off x="457200" y="2761920"/>
            <a:ext cx="822924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80" name="PlaceHolder 2"/>
          <p:cNvSpPr>
            <a:spLocks noGrp="1"/>
          </p:cNvSpPr>
          <p:nvPr>
            <p:ph type="body"/>
          </p:nvPr>
        </p:nvSpPr>
        <p:spPr>
          <a:xfrm>
            <a:off x="457200" y="1203480"/>
            <a:ext cx="8229240" cy="1422720"/>
          </a:xfrm>
          <a:prstGeom prst="rect">
            <a:avLst/>
          </a:prstGeom>
        </p:spPr>
        <p:txBody>
          <a:bodyPr lIns="0" rIns="0" tIns="0" bIns="0">
            <a:normAutofit/>
          </a:bodyPr>
          <a:p>
            <a:endParaRPr b="0" lang="en-GB" sz="3200" spc="-1" strike="noStrike">
              <a:latin typeface="Arial"/>
            </a:endParaRPr>
          </a:p>
        </p:txBody>
      </p:sp>
      <p:sp>
        <p:nvSpPr>
          <p:cNvPr id="81" name="PlaceHolder 3"/>
          <p:cNvSpPr>
            <a:spLocks noGrp="1"/>
          </p:cNvSpPr>
          <p:nvPr>
            <p:ph type="body"/>
          </p:nvPr>
        </p:nvSpPr>
        <p:spPr>
          <a:xfrm>
            <a:off x="457200" y="2761920"/>
            <a:ext cx="822924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2"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83" name="PlaceHolder 2"/>
          <p:cNvSpPr>
            <a:spLocks noGrp="1"/>
          </p:cNvSpPr>
          <p:nvPr>
            <p:ph type="body"/>
          </p:nvPr>
        </p:nvSpPr>
        <p:spPr>
          <a:xfrm>
            <a:off x="457200" y="1203480"/>
            <a:ext cx="4015800" cy="1422720"/>
          </a:xfrm>
          <a:prstGeom prst="rect">
            <a:avLst/>
          </a:prstGeom>
        </p:spPr>
        <p:txBody>
          <a:bodyPr lIns="0" rIns="0" tIns="0" bIns="0">
            <a:normAutofit/>
          </a:bodyPr>
          <a:p>
            <a:endParaRPr b="0" lang="en-GB" sz="3200" spc="-1" strike="noStrike">
              <a:latin typeface="Arial"/>
            </a:endParaRPr>
          </a:p>
        </p:txBody>
      </p:sp>
      <p:sp>
        <p:nvSpPr>
          <p:cNvPr id="84" name="PlaceHolder 3"/>
          <p:cNvSpPr>
            <a:spLocks noGrp="1"/>
          </p:cNvSpPr>
          <p:nvPr>
            <p:ph type="body"/>
          </p:nvPr>
        </p:nvSpPr>
        <p:spPr>
          <a:xfrm>
            <a:off x="4674240" y="1203480"/>
            <a:ext cx="4015800" cy="1422720"/>
          </a:xfrm>
          <a:prstGeom prst="rect">
            <a:avLst/>
          </a:prstGeom>
        </p:spPr>
        <p:txBody>
          <a:bodyPr lIns="0" rIns="0" tIns="0" bIns="0">
            <a:normAutofit/>
          </a:bodyPr>
          <a:p>
            <a:endParaRPr b="0" lang="en-GB" sz="3200" spc="-1" strike="noStrike">
              <a:latin typeface="Arial"/>
            </a:endParaRPr>
          </a:p>
        </p:txBody>
      </p:sp>
      <p:sp>
        <p:nvSpPr>
          <p:cNvPr id="85" name="PlaceHolder 4"/>
          <p:cNvSpPr>
            <a:spLocks noGrp="1"/>
          </p:cNvSpPr>
          <p:nvPr>
            <p:ph type="body"/>
          </p:nvPr>
        </p:nvSpPr>
        <p:spPr>
          <a:xfrm>
            <a:off x="457200" y="2761920"/>
            <a:ext cx="4015800" cy="1422720"/>
          </a:xfrm>
          <a:prstGeom prst="rect">
            <a:avLst/>
          </a:prstGeom>
        </p:spPr>
        <p:txBody>
          <a:bodyPr lIns="0" rIns="0" tIns="0" bIns="0">
            <a:normAutofit/>
          </a:bodyPr>
          <a:p>
            <a:endParaRPr b="0" lang="en-GB" sz="3200" spc="-1" strike="noStrike">
              <a:latin typeface="Arial"/>
            </a:endParaRPr>
          </a:p>
        </p:txBody>
      </p:sp>
      <p:sp>
        <p:nvSpPr>
          <p:cNvPr id="86" name="PlaceHolder 5"/>
          <p:cNvSpPr>
            <a:spLocks noGrp="1"/>
          </p:cNvSpPr>
          <p:nvPr>
            <p:ph type="body"/>
          </p:nvPr>
        </p:nvSpPr>
        <p:spPr>
          <a:xfrm>
            <a:off x="4674240" y="2761920"/>
            <a:ext cx="401580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88" name="PlaceHolder 2"/>
          <p:cNvSpPr>
            <a:spLocks noGrp="1"/>
          </p:cNvSpPr>
          <p:nvPr>
            <p:ph type="body"/>
          </p:nvPr>
        </p:nvSpPr>
        <p:spPr>
          <a:xfrm>
            <a:off x="457200" y="1203480"/>
            <a:ext cx="2649600" cy="1422720"/>
          </a:xfrm>
          <a:prstGeom prst="rect">
            <a:avLst/>
          </a:prstGeom>
        </p:spPr>
        <p:txBody>
          <a:bodyPr lIns="0" rIns="0" tIns="0" bIns="0">
            <a:normAutofit/>
          </a:bodyPr>
          <a:p>
            <a:endParaRPr b="0" lang="en-GB" sz="3200" spc="-1" strike="noStrike">
              <a:latin typeface="Arial"/>
            </a:endParaRPr>
          </a:p>
        </p:txBody>
      </p:sp>
      <p:sp>
        <p:nvSpPr>
          <p:cNvPr id="89" name="PlaceHolder 3"/>
          <p:cNvSpPr>
            <a:spLocks noGrp="1"/>
          </p:cNvSpPr>
          <p:nvPr>
            <p:ph type="body"/>
          </p:nvPr>
        </p:nvSpPr>
        <p:spPr>
          <a:xfrm>
            <a:off x="3239640" y="1203480"/>
            <a:ext cx="2649600" cy="1422720"/>
          </a:xfrm>
          <a:prstGeom prst="rect">
            <a:avLst/>
          </a:prstGeom>
        </p:spPr>
        <p:txBody>
          <a:bodyPr lIns="0" rIns="0" tIns="0" bIns="0">
            <a:normAutofit/>
          </a:bodyPr>
          <a:p>
            <a:endParaRPr b="0" lang="en-GB" sz="3200" spc="-1" strike="noStrike">
              <a:latin typeface="Arial"/>
            </a:endParaRPr>
          </a:p>
        </p:txBody>
      </p:sp>
      <p:sp>
        <p:nvSpPr>
          <p:cNvPr id="90" name="PlaceHolder 4"/>
          <p:cNvSpPr>
            <a:spLocks noGrp="1"/>
          </p:cNvSpPr>
          <p:nvPr>
            <p:ph type="body"/>
          </p:nvPr>
        </p:nvSpPr>
        <p:spPr>
          <a:xfrm>
            <a:off x="6022080" y="1203480"/>
            <a:ext cx="2649600" cy="1422720"/>
          </a:xfrm>
          <a:prstGeom prst="rect">
            <a:avLst/>
          </a:prstGeom>
        </p:spPr>
        <p:txBody>
          <a:bodyPr lIns="0" rIns="0" tIns="0" bIns="0">
            <a:normAutofit/>
          </a:bodyPr>
          <a:p>
            <a:endParaRPr b="0" lang="en-GB" sz="3200" spc="-1" strike="noStrike">
              <a:latin typeface="Arial"/>
            </a:endParaRPr>
          </a:p>
        </p:txBody>
      </p:sp>
      <p:sp>
        <p:nvSpPr>
          <p:cNvPr id="91" name="PlaceHolder 5"/>
          <p:cNvSpPr>
            <a:spLocks noGrp="1"/>
          </p:cNvSpPr>
          <p:nvPr>
            <p:ph type="body"/>
          </p:nvPr>
        </p:nvSpPr>
        <p:spPr>
          <a:xfrm>
            <a:off x="457200" y="2761920"/>
            <a:ext cx="2649600" cy="1422720"/>
          </a:xfrm>
          <a:prstGeom prst="rect">
            <a:avLst/>
          </a:prstGeom>
        </p:spPr>
        <p:txBody>
          <a:bodyPr lIns="0" rIns="0" tIns="0" bIns="0">
            <a:normAutofit/>
          </a:bodyPr>
          <a:p>
            <a:endParaRPr b="0" lang="en-GB" sz="3200" spc="-1" strike="noStrike">
              <a:latin typeface="Arial"/>
            </a:endParaRPr>
          </a:p>
        </p:txBody>
      </p:sp>
      <p:sp>
        <p:nvSpPr>
          <p:cNvPr id="92" name="PlaceHolder 6"/>
          <p:cNvSpPr>
            <a:spLocks noGrp="1"/>
          </p:cNvSpPr>
          <p:nvPr>
            <p:ph type="body"/>
          </p:nvPr>
        </p:nvSpPr>
        <p:spPr>
          <a:xfrm>
            <a:off x="3239640" y="2761920"/>
            <a:ext cx="2649600" cy="1422720"/>
          </a:xfrm>
          <a:prstGeom prst="rect">
            <a:avLst/>
          </a:prstGeom>
        </p:spPr>
        <p:txBody>
          <a:bodyPr lIns="0" rIns="0" tIns="0" bIns="0">
            <a:normAutofit/>
          </a:bodyPr>
          <a:p>
            <a:endParaRPr b="0" lang="en-GB" sz="3200" spc="-1" strike="noStrike">
              <a:latin typeface="Arial"/>
            </a:endParaRPr>
          </a:p>
        </p:txBody>
      </p:sp>
      <p:sp>
        <p:nvSpPr>
          <p:cNvPr id="93" name="PlaceHolder 7"/>
          <p:cNvSpPr>
            <a:spLocks noGrp="1"/>
          </p:cNvSpPr>
          <p:nvPr>
            <p:ph type="body"/>
          </p:nvPr>
        </p:nvSpPr>
        <p:spPr>
          <a:xfrm>
            <a:off x="6022080" y="2761920"/>
            <a:ext cx="264960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14" name="PlaceHolder 2"/>
          <p:cNvSpPr>
            <a:spLocks noGrp="1"/>
          </p:cNvSpPr>
          <p:nvPr>
            <p:ph type="body"/>
          </p:nvPr>
        </p:nvSpPr>
        <p:spPr>
          <a:xfrm>
            <a:off x="457200" y="1203480"/>
            <a:ext cx="8229240" cy="2982960"/>
          </a:xfrm>
          <a:prstGeom prst="rect">
            <a:avLst/>
          </a:prstGeom>
        </p:spPr>
        <p:txBody>
          <a:bodyPr lIns="0" rIns="0" tIns="0" bIns="0">
            <a:normAutofit/>
          </a:bodyPr>
          <a:p>
            <a:endParaRPr b="0" lang="en-GB"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16" name="PlaceHolder 2"/>
          <p:cNvSpPr>
            <a:spLocks noGrp="1"/>
          </p:cNvSpPr>
          <p:nvPr>
            <p:ph type="body"/>
          </p:nvPr>
        </p:nvSpPr>
        <p:spPr>
          <a:xfrm>
            <a:off x="457200" y="1203480"/>
            <a:ext cx="4015800" cy="2982960"/>
          </a:xfrm>
          <a:prstGeom prst="rect">
            <a:avLst/>
          </a:prstGeom>
        </p:spPr>
        <p:txBody>
          <a:bodyPr lIns="0" rIns="0" tIns="0" bIns="0">
            <a:normAutofit/>
          </a:bodyPr>
          <a:p>
            <a:endParaRPr b="0" lang="en-GB" sz="3200" spc="-1" strike="noStrike">
              <a:latin typeface="Arial"/>
            </a:endParaRPr>
          </a:p>
        </p:txBody>
      </p:sp>
      <p:sp>
        <p:nvSpPr>
          <p:cNvPr id="17" name="PlaceHolder 3"/>
          <p:cNvSpPr>
            <a:spLocks noGrp="1"/>
          </p:cNvSpPr>
          <p:nvPr>
            <p:ph type="body"/>
          </p:nvPr>
        </p:nvSpPr>
        <p:spPr>
          <a:xfrm>
            <a:off x="4674240" y="1203480"/>
            <a:ext cx="4015800" cy="2982960"/>
          </a:xfrm>
          <a:prstGeom prst="rect">
            <a:avLst/>
          </a:prstGeom>
        </p:spPr>
        <p:txBody>
          <a:bodyPr lIns="0" rIns="0" tIns="0" bIns="0">
            <a:normAutofit/>
          </a:bodyPr>
          <a:p>
            <a:endParaRPr b="0" lang="en-GB"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9" name="PlaceHolder 1"/>
          <p:cNvSpPr>
            <a:spLocks noGrp="1"/>
          </p:cNvSpPr>
          <p:nvPr>
            <p:ph type="subTitle"/>
          </p:nvPr>
        </p:nvSpPr>
        <p:spPr>
          <a:xfrm>
            <a:off x="457200" y="205200"/>
            <a:ext cx="8229240" cy="39812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21" name="PlaceHolder 2"/>
          <p:cNvSpPr>
            <a:spLocks noGrp="1"/>
          </p:cNvSpPr>
          <p:nvPr>
            <p:ph type="body"/>
          </p:nvPr>
        </p:nvSpPr>
        <p:spPr>
          <a:xfrm>
            <a:off x="457200" y="1203480"/>
            <a:ext cx="4015800" cy="1422720"/>
          </a:xfrm>
          <a:prstGeom prst="rect">
            <a:avLst/>
          </a:prstGeom>
        </p:spPr>
        <p:txBody>
          <a:bodyPr lIns="0" rIns="0" tIns="0" bIns="0">
            <a:normAutofit/>
          </a:bodyPr>
          <a:p>
            <a:endParaRPr b="0" lang="en-GB" sz="3200" spc="-1" strike="noStrike">
              <a:latin typeface="Arial"/>
            </a:endParaRPr>
          </a:p>
        </p:txBody>
      </p:sp>
      <p:sp>
        <p:nvSpPr>
          <p:cNvPr id="22" name="PlaceHolder 3"/>
          <p:cNvSpPr>
            <a:spLocks noGrp="1"/>
          </p:cNvSpPr>
          <p:nvPr>
            <p:ph type="body"/>
          </p:nvPr>
        </p:nvSpPr>
        <p:spPr>
          <a:xfrm>
            <a:off x="4674240" y="1203480"/>
            <a:ext cx="4015800" cy="2982960"/>
          </a:xfrm>
          <a:prstGeom prst="rect">
            <a:avLst/>
          </a:prstGeom>
        </p:spPr>
        <p:txBody>
          <a:bodyPr lIns="0" rIns="0" tIns="0" bIns="0">
            <a:normAutofit/>
          </a:bodyPr>
          <a:p>
            <a:endParaRPr b="0" lang="en-GB" sz="3200" spc="-1" strike="noStrike">
              <a:latin typeface="Arial"/>
            </a:endParaRPr>
          </a:p>
        </p:txBody>
      </p:sp>
      <p:sp>
        <p:nvSpPr>
          <p:cNvPr id="23" name="PlaceHolder 4"/>
          <p:cNvSpPr>
            <a:spLocks noGrp="1"/>
          </p:cNvSpPr>
          <p:nvPr>
            <p:ph type="body"/>
          </p:nvPr>
        </p:nvSpPr>
        <p:spPr>
          <a:xfrm>
            <a:off x="457200" y="2761920"/>
            <a:ext cx="401580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25" name="PlaceHolder 2"/>
          <p:cNvSpPr>
            <a:spLocks noGrp="1"/>
          </p:cNvSpPr>
          <p:nvPr>
            <p:ph type="body"/>
          </p:nvPr>
        </p:nvSpPr>
        <p:spPr>
          <a:xfrm>
            <a:off x="457200" y="1203480"/>
            <a:ext cx="4015800" cy="2982960"/>
          </a:xfrm>
          <a:prstGeom prst="rect">
            <a:avLst/>
          </a:prstGeom>
        </p:spPr>
        <p:txBody>
          <a:bodyPr lIns="0" rIns="0" tIns="0" bIns="0">
            <a:normAutofit/>
          </a:bodyPr>
          <a:p>
            <a:endParaRPr b="0" lang="en-GB" sz="3200" spc="-1" strike="noStrike">
              <a:latin typeface="Arial"/>
            </a:endParaRPr>
          </a:p>
        </p:txBody>
      </p:sp>
      <p:sp>
        <p:nvSpPr>
          <p:cNvPr id="26" name="PlaceHolder 3"/>
          <p:cNvSpPr>
            <a:spLocks noGrp="1"/>
          </p:cNvSpPr>
          <p:nvPr>
            <p:ph type="body"/>
          </p:nvPr>
        </p:nvSpPr>
        <p:spPr>
          <a:xfrm>
            <a:off x="4674240" y="1203480"/>
            <a:ext cx="4015800" cy="1422720"/>
          </a:xfrm>
          <a:prstGeom prst="rect">
            <a:avLst/>
          </a:prstGeom>
        </p:spPr>
        <p:txBody>
          <a:bodyPr lIns="0" rIns="0" tIns="0" bIns="0">
            <a:normAutofit/>
          </a:bodyPr>
          <a:p>
            <a:endParaRPr b="0" lang="en-GB" sz="3200" spc="-1" strike="noStrike">
              <a:latin typeface="Arial"/>
            </a:endParaRPr>
          </a:p>
        </p:txBody>
      </p:sp>
      <p:sp>
        <p:nvSpPr>
          <p:cNvPr id="27" name="PlaceHolder 4"/>
          <p:cNvSpPr>
            <a:spLocks noGrp="1"/>
          </p:cNvSpPr>
          <p:nvPr>
            <p:ph type="body"/>
          </p:nvPr>
        </p:nvSpPr>
        <p:spPr>
          <a:xfrm>
            <a:off x="4674240" y="2761920"/>
            <a:ext cx="4015800" cy="1422720"/>
          </a:xfrm>
          <a:prstGeom prst="rect">
            <a:avLst/>
          </a:prstGeom>
        </p:spPr>
        <p:txBody>
          <a:bodyPr lIns="0" rIns="0" tIns="0" bIns="0">
            <a:normAutofit/>
          </a:bodyPr>
          <a:p>
            <a:endParaRPr b="0" lang="en-GB"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 name="PlaceHolder 1"/>
          <p:cNvSpPr>
            <a:spLocks noGrp="1"/>
          </p:cNvSpPr>
          <p:nvPr>
            <p:ph type="title"/>
          </p:nvPr>
        </p:nvSpPr>
        <p:spPr>
          <a:xfrm>
            <a:off x="457200" y="205200"/>
            <a:ext cx="8229240" cy="858600"/>
          </a:xfrm>
          <a:prstGeom prst="rect">
            <a:avLst/>
          </a:prstGeom>
        </p:spPr>
        <p:txBody>
          <a:bodyPr lIns="0" rIns="0" tIns="0" bIns="0" anchor="ctr">
            <a:noAutofit/>
          </a:bodyPr>
          <a:p>
            <a:pPr algn="ctr"/>
            <a:endParaRPr b="0" lang="en-GB" sz="4400" spc="-1" strike="noStrike">
              <a:latin typeface="Arial"/>
            </a:endParaRPr>
          </a:p>
        </p:txBody>
      </p:sp>
      <p:sp>
        <p:nvSpPr>
          <p:cNvPr id="29" name="PlaceHolder 2"/>
          <p:cNvSpPr>
            <a:spLocks noGrp="1"/>
          </p:cNvSpPr>
          <p:nvPr>
            <p:ph type="body"/>
          </p:nvPr>
        </p:nvSpPr>
        <p:spPr>
          <a:xfrm>
            <a:off x="457200" y="1203480"/>
            <a:ext cx="4015800" cy="1422720"/>
          </a:xfrm>
          <a:prstGeom prst="rect">
            <a:avLst/>
          </a:prstGeom>
        </p:spPr>
        <p:txBody>
          <a:bodyPr lIns="0" rIns="0" tIns="0" bIns="0">
            <a:normAutofit/>
          </a:bodyPr>
          <a:p>
            <a:endParaRPr b="0" lang="en-GB" sz="3200" spc="-1" strike="noStrike">
              <a:latin typeface="Arial"/>
            </a:endParaRPr>
          </a:p>
        </p:txBody>
      </p:sp>
      <p:sp>
        <p:nvSpPr>
          <p:cNvPr id="30" name="PlaceHolder 3"/>
          <p:cNvSpPr>
            <a:spLocks noGrp="1"/>
          </p:cNvSpPr>
          <p:nvPr>
            <p:ph type="body"/>
          </p:nvPr>
        </p:nvSpPr>
        <p:spPr>
          <a:xfrm>
            <a:off x="4674240" y="1203480"/>
            <a:ext cx="4015800" cy="1422720"/>
          </a:xfrm>
          <a:prstGeom prst="rect">
            <a:avLst/>
          </a:prstGeom>
        </p:spPr>
        <p:txBody>
          <a:bodyPr lIns="0" rIns="0" tIns="0" bIns="0">
            <a:normAutofit/>
          </a:bodyPr>
          <a:p>
            <a:endParaRPr b="0" lang="en-GB" sz="3200" spc="-1" strike="noStrike">
              <a:latin typeface="Arial"/>
            </a:endParaRPr>
          </a:p>
        </p:txBody>
      </p:sp>
      <p:sp>
        <p:nvSpPr>
          <p:cNvPr id="31" name="PlaceHolder 4"/>
          <p:cNvSpPr>
            <a:spLocks noGrp="1"/>
          </p:cNvSpPr>
          <p:nvPr>
            <p:ph type="body"/>
          </p:nvPr>
        </p:nvSpPr>
        <p:spPr>
          <a:xfrm>
            <a:off x="457200" y="2761920"/>
            <a:ext cx="8229240" cy="1422720"/>
          </a:xfrm>
          <a:prstGeom prst="rect">
            <a:avLst/>
          </a:prstGeom>
        </p:spPr>
        <p:txBody>
          <a:bodyPr lIns="0" rIns="0" tIns="0" bIns="0">
            <a:normAutofit/>
          </a:bodyPr>
          <a:p>
            <a:endParaRPr b="0" lang="en-GB"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65000">
              <a:srgbClr val="000000"/>
            </a:gs>
            <a:gs pos="100000">
              <a:srgbClr val="5b77a8"/>
            </a:gs>
          </a:gsLst>
          <a:lin ang="5400000"/>
        </a:gradFill>
      </p:bgPr>
    </p:bg>
    <p:spTree>
      <p:nvGrpSpPr>
        <p:cNvPr id="1" name=""/>
        <p:cNvGrpSpPr/>
        <p:nvPr/>
      </p:nvGrpSpPr>
      <p:grpSpPr>
        <a:xfrm>
          <a:off x="0" y="0"/>
          <a:ext cx="0" cy="0"/>
          <a:chOff x="0" y="0"/>
          <a:chExt cx="0" cy="0"/>
        </a:xfrm>
      </p:grpSpPr>
      <p:sp>
        <p:nvSpPr>
          <p:cNvPr id="0" name="6 Rectángulo" hidden="1"/>
          <p:cNvSpPr/>
          <p:nvPr/>
        </p:nvSpPr>
        <p:spPr>
          <a:xfrm>
            <a:off x="0" y="0"/>
            <a:ext cx="363600" cy="5138640"/>
          </a:xfrm>
          <a:prstGeom prst="rect">
            <a:avLst/>
          </a:prstGeom>
          <a:solidFill>
            <a:srgbClr val="ffffff"/>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1" name="7 Rectángulo" hidden="1"/>
          <p:cNvSpPr/>
          <p:nvPr/>
        </p:nvSpPr>
        <p:spPr>
          <a:xfrm>
            <a:off x="255240" y="3785400"/>
            <a:ext cx="70920" cy="1266480"/>
          </a:xfrm>
          <a:prstGeom prst="rect">
            <a:avLst/>
          </a:prstGeom>
          <a:solidFill>
            <a:schemeClr val="accent2">
              <a:alpha val="100000"/>
            </a:schemeClr>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2" name="8 Rectángulo" hidden="1"/>
          <p:cNvSpPr/>
          <p:nvPr/>
        </p:nvSpPr>
        <p:spPr>
          <a:xfrm>
            <a:off x="255240" y="3597480"/>
            <a:ext cx="70920" cy="169200"/>
          </a:xfrm>
          <a:prstGeom prst="rect">
            <a:avLst/>
          </a:prstGeom>
          <a:solidFill>
            <a:schemeClr val="accent3">
              <a:alpha val="100000"/>
            </a:schemeClr>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3" name="9 Rectángulo" hidden="1"/>
          <p:cNvSpPr/>
          <p:nvPr/>
        </p:nvSpPr>
        <p:spPr>
          <a:xfrm>
            <a:off x="255240" y="3478320"/>
            <a:ext cx="70920" cy="100800"/>
          </a:xfrm>
          <a:prstGeom prst="rect">
            <a:avLst/>
          </a:prstGeom>
          <a:solidFill>
            <a:schemeClr val="bg2"/>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4" name="10 Rectángulo" hidden="1"/>
          <p:cNvSpPr/>
          <p:nvPr/>
        </p:nvSpPr>
        <p:spPr>
          <a:xfrm>
            <a:off x="255240" y="3407040"/>
            <a:ext cx="70920" cy="52560"/>
          </a:xfrm>
          <a:prstGeom prst="rect">
            <a:avLst/>
          </a:prstGeom>
          <a:solidFill>
            <a:schemeClr val="accent2">
              <a:alpha val="100000"/>
            </a:schemeClr>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5" name="11 Rectángulo" hidden="1"/>
          <p:cNvSpPr/>
          <p:nvPr/>
        </p:nvSpPr>
        <p:spPr>
          <a:xfrm>
            <a:off x="309600" y="510480"/>
            <a:ext cx="43560" cy="272160"/>
          </a:xfrm>
          <a:prstGeom prst="rect">
            <a:avLst/>
          </a:prstGeom>
          <a:solidFill>
            <a:srgbClr val="000000"/>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6" name="14 Rectángulo" hidden="1"/>
          <p:cNvSpPr/>
          <p:nvPr/>
        </p:nvSpPr>
        <p:spPr>
          <a:xfrm>
            <a:off x="268920" y="510480"/>
            <a:ext cx="25200" cy="272160"/>
          </a:xfrm>
          <a:prstGeom prst="rect">
            <a:avLst/>
          </a:prstGeom>
          <a:solidFill>
            <a:srgbClr val="000000"/>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7" name="15 Rectángulo" hidden="1"/>
          <p:cNvSpPr/>
          <p:nvPr/>
        </p:nvSpPr>
        <p:spPr>
          <a:xfrm>
            <a:off x="250200" y="510480"/>
            <a:ext cx="6840" cy="272160"/>
          </a:xfrm>
          <a:prstGeom prst="rect">
            <a:avLst/>
          </a:prstGeom>
          <a:solidFill>
            <a:srgbClr val="000000"/>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8" name="16 Rectángulo" hidden="1"/>
          <p:cNvSpPr/>
          <p:nvPr/>
        </p:nvSpPr>
        <p:spPr>
          <a:xfrm>
            <a:off x="221760" y="510480"/>
            <a:ext cx="6840" cy="272160"/>
          </a:xfrm>
          <a:prstGeom prst="rect">
            <a:avLst/>
          </a:prstGeom>
          <a:solidFill>
            <a:srgbClr val="000000"/>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9" name="PlaceHolder 1"/>
          <p:cNvSpPr>
            <a:spLocks noGrp="1"/>
          </p:cNvSpPr>
          <p:nvPr>
            <p:ph type="title"/>
          </p:nvPr>
        </p:nvSpPr>
        <p:spPr>
          <a:xfrm>
            <a:off x="457200" y="205200"/>
            <a:ext cx="8229240" cy="8586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10" name="PlaceHolder 2"/>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ffffff"/>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ffffff"/>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ffffff"/>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ffffff"/>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ffffff"/>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ffffff"/>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ffffff"/>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gradFill rotWithShape="0">
          <a:gsLst>
            <a:gs pos="65000">
              <a:srgbClr val="000000"/>
            </a:gs>
            <a:gs pos="100000">
              <a:srgbClr val="5b77a8"/>
            </a:gs>
          </a:gsLst>
          <a:lin ang="5400000"/>
        </a:gradFill>
      </p:bgPr>
    </p:bg>
    <p:spTree>
      <p:nvGrpSpPr>
        <p:cNvPr id="1" name=""/>
        <p:cNvGrpSpPr/>
        <p:nvPr/>
      </p:nvGrpSpPr>
      <p:grpSpPr>
        <a:xfrm>
          <a:off x="0" y="0"/>
          <a:ext cx="0" cy="0"/>
          <a:chOff x="0" y="0"/>
          <a:chExt cx="0" cy="0"/>
        </a:xfrm>
      </p:grpSpPr>
      <p:sp>
        <p:nvSpPr>
          <p:cNvPr id="47" name="6 Rectángulo" hidden="1"/>
          <p:cNvSpPr/>
          <p:nvPr/>
        </p:nvSpPr>
        <p:spPr>
          <a:xfrm>
            <a:off x="0" y="0"/>
            <a:ext cx="363600" cy="5138640"/>
          </a:xfrm>
          <a:prstGeom prst="rect">
            <a:avLst/>
          </a:prstGeom>
          <a:solidFill>
            <a:srgbClr val="ffffff"/>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48" name="7 Rectángulo" hidden="1"/>
          <p:cNvSpPr/>
          <p:nvPr/>
        </p:nvSpPr>
        <p:spPr>
          <a:xfrm>
            <a:off x="255240" y="3785400"/>
            <a:ext cx="70920" cy="1266480"/>
          </a:xfrm>
          <a:prstGeom prst="rect">
            <a:avLst/>
          </a:prstGeom>
          <a:solidFill>
            <a:schemeClr val="accent2">
              <a:alpha val="100000"/>
            </a:schemeClr>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49" name="8 Rectángulo" hidden="1"/>
          <p:cNvSpPr/>
          <p:nvPr/>
        </p:nvSpPr>
        <p:spPr>
          <a:xfrm>
            <a:off x="255240" y="3597480"/>
            <a:ext cx="70920" cy="169200"/>
          </a:xfrm>
          <a:prstGeom prst="rect">
            <a:avLst/>
          </a:prstGeom>
          <a:solidFill>
            <a:schemeClr val="accent3">
              <a:alpha val="100000"/>
            </a:schemeClr>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50" name="9 Rectángulo" hidden="1"/>
          <p:cNvSpPr/>
          <p:nvPr/>
        </p:nvSpPr>
        <p:spPr>
          <a:xfrm>
            <a:off x="255240" y="3478320"/>
            <a:ext cx="70920" cy="100800"/>
          </a:xfrm>
          <a:prstGeom prst="rect">
            <a:avLst/>
          </a:prstGeom>
          <a:solidFill>
            <a:schemeClr val="bg2"/>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51" name="10 Rectángulo" hidden="1"/>
          <p:cNvSpPr/>
          <p:nvPr/>
        </p:nvSpPr>
        <p:spPr>
          <a:xfrm>
            <a:off x="255240" y="3407040"/>
            <a:ext cx="70920" cy="52560"/>
          </a:xfrm>
          <a:prstGeom prst="rect">
            <a:avLst/>
          </a:prstGeom>
          <a:solidFill>
            <a:schemeClr val="accent2">
              <a:alpha val="100000"/>
            </a:schemeClr>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52" name="11 Rectángulo" hidden="1"/>
          <p:cNvSpPr/>
          <p:nvPr/>
        </p:nvSpPr>
        <p:spPr>
          <a:xfrm>
            <a:off x="309600" y="510480"/>
            <a:ext cx="43560" cy="272160"/>
          </a:xfrm>
          <a:prstGeom prst="rect">
            <a:avLst/>
          </a:prstGeom>
          <a:solidFill>
            <a:srgbClr val="000000"/>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53" name="14 Rectángulo" hidden="1"/>
          <p:cNvSpPr/>
          <p:nvPr/>
        </p:nvSpPr>
        <p:spPr>
          <a:xfrm>
            <a:off x="268920" y="510480"/>
            <a:ext cx="25200" cy="272160"/>
          </a:xfrm>
          <a:prstGeom prst="rect">
            <a:avLst/>
          </a:prstGeom>
          <a:solidFill>
            <a:srgbClr val="000000"/>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54" name="15 Rectángulo" hidden="1"/>
          <p:cNvSpPr/>
          <p:nvPr/>
        </p:nvSpPr>
        <p:spPr>
          <a:xfrm>
            <a:off x="250200" y="510480"/>
            <a:ext cx="6840" cy="272160"/>
          </a:xfrm>
          <a:prstGeom prst="rect">
            <a:avLst/>
          </a:prstGeom>
          <a:solidFill>
            <a:srgbClr val="000000"/>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55" name="16 Rectángulo" hidden="1"/>
          <p:cNvSpPr/>
          <p:nvPr/>
        </p:nvSpPr>
        <p:spPr>
          <a:xfrm>
            <a:off x="221760" y="510480"/>
            <a:ext cx="6840" cy="272160"/>
          </a:xfrm>
          <a:prstGeom prst="rect">
            <a:avLst/>
          </a:prstGeom>
          <a:solidFill>
            <a:srgbClr val="000000"/>
          </a:solidFill>
          <a:ln w="50800">
            <a:noFill/>
          </a:ln>
          <a:effectLst>
            <a:glow rad="63360">
              <a:srgbClr val="ffffff">
                <a:alpha val="45000"/>
              </a:srgbClr>
            </a:glow>
            <a:outerShdw blurRad="39960" dir="5400000" dist="20160" rotWithShape="0">
              <a:srgbClr val="000000">
                <a:alpha val="38000"/>
              </a:srgbClr>
            </a:outerShdw>
          </a:effectLst>
        </p:spPr>
        <p:style>
          <a:lnRef idx="3">
            <a:schemeClr val="lt1"/>
          </a:lnRef>
          <a:fillRef idx="1">
            <a:schemeClr val="accent1"/>
          </a:fillRef>
          <a:effectRef idx="1">
            <a:schemeClr val="accent1"/>
          </a:effectRef>
          <a:fontRef idx="minor"/>
        </p:style>
      </p:sp>
      <p:sp>
        <p:nvSpPr>
          <p:cNvPr id="56" name="PlaceHolder 1"/>
          <p:cNvSpPr>
            <a:spLocks noGrp="1"/>
          </p:cNvSpPr>
          <p:nvPr>
            <p:ph type="title"/>
          </p:nvPr>
        </p:nvSpPr>
        <p:spPr>
          <a:xfrm>
            <a:off x="457200" y="205200"/>
            <a:ext cx="8229240" cy="8586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57" name="PlaceHolder 2"/>
          <p:cNvSpPr>
            <a:spLocks noGrp="1"/>
          </p:cNvSpPr>
          <p:nvPr>
            <p:ph type="body"/>
          </p:nvPr>
        </p:nvSpPr>
        <p:spPr>
          <a:xfrm>
            <a:off x="457200" y="1203480"/>
            <a:ext cx="8229240" cy="2982960"/>
          </a:xfrm>
          <a:prstGeom prst="rect">
            <a:avLst/>
          </a:prstGeom>
        </p:spPr>
        <p:txBody>
          <a:bodyPr lIns="0" rIns="0" tIns="0" bIns="0">
            <a:normAutofit/>
          </a:bodyPr>
          <a:p>
            <a:pPr marL="432000" indent="-324000">
              <a:spcBef>
                <a:spcPts val="1417"/>
              </a:spcBef>
              <a:buClr>
                <a:srgbClr val="ffffff"/>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ffffff"/>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ffffff"/>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ffffff"/>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ffffff"/>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ffffff"/>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ffffff"/>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slideLayout" Target="../slideLayouts/slideLayout1.xml"/><Relationship Id="rId3"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jpeg"/><Relationship Id="rId4" Type="http://schemas.openxmlformats.org/officeDocument/2006/relationships/image" Target="../media/image20.png"/><Relationship Id="rId5" Type="http://schemas.openxmlformats.org/officeDocument/2006/relationships/slideLayout" Target="../slideLayouts/slideLayout1.xml"/><Relationship Id="rId6"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slideLayout" Target="../slideLayouts/slideLayout1.xml"/><Relationship Id="rId7"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26.png"/><Relationship Id="rId2" Type="http://schemas.openxmlformats.org/officeDocument/2006/relationships/slideLayout" Target="../slideLayouts/slideLayout1.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slideLayout" Target="../slideLayouts/slideLayout1.xml"/><Relationship Id="rId6"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32.png"/><Relationship Id="rId2" Type="http://schemas.openxmlformats.org/officeDocument/2006/relationships/image" Target="../media/image33.png"/><Relationship Id="rId3" Type="http://schemas.openxmlformats.org/officeDocument/2006/relationships/slideLayout" Target="../slideLayouts/slideLayout1.xml"/><Relationship Id="rId4"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34.png"/><Relationship Id="rId2" Type="http://schemas.openxmlformats.org/officeDocument/2006/relationships/slideLayout" Target="../slideLayouts/slideLayout1.xml"/><Relationship Id="rId3" Type="http://schemas.openxmlformats.org/officeDocument/2006/relationships/notesSlide" Target="../notesSlides/notesSlide18.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3.wmf"/><Relationship Id="rId2" Type="http://schemas.openxmlformats.org/officeDocument/2006/relationships/image" Target="../media/image4.wmf"/><Relationship Id="rId3" Type="http://schemas.openxmlformats.org/officeDocument/2006/relationships/image" Target="../media/image5.wmf"/><Relationship Id="rId4" Type="http://schemas.openxmlformats.org/officeDocument/2006/relationships/image" Target="../media/image6.wmf"/><Relationship Id="rId5" Type="http://schemas.openxmlformats.org/officeDocument/2006/relationships/image" Target="../media/image7.wmf"/><Relationship Id="rId6" Type="http://schemas.openxmlformats.org/officeDocument/2006/relationships/image" Target="../media/image8.wmf"/><Relationship Id="rId7" Type="http://schemas.openxmlformats.org/officeDocument/2006/relationships/image" Target="../media/image9.wmf"/><Relationship Id="rId8" Type="http://schemas.openxmlformats.org/officeDocument/2006/relationships/image" Target="../media/image10.wmf"/><Relationship Id="rId9" Type="http://schemas.openxmlformats.org/officeDocument/2006/relationships/slideLayout" Target="../slideLayouts/slideLayout1.xml"/><Relationship Id="rId10"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xml"/><Relationship Id="rId3"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slideLayout" Target="../slideLayouts/slideLayout1.xml"/><Relationship Id="rId4"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slideLayout" Target="../slideLayouts/slideLayout1.xml"/><Relationship Id="rId4"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0" name="Title 1"/>
          <p:cNvSpPr/>
          <p:nvPr/>
        </p:nvSpPr>
        <p:spPr>
          <a:xfrm>
            <a:off x="323640" y="915480"/>
            <a:ext cx="8564040" cy="222732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br/>
            <a:br/>
            <a:r>
              <a:rPr b="1" lang="es-ES" sz="3200" spc="-1" strike="noStrike">
                <a:solidFill>
                  <a:srgbClr val="ffffff"/>
                </a:solidFill>
                <a:latin typeface="Arial "/>
                <a:ea typeface="DejaVu Sans"/>
              </a:rPr>
              <a:t>C</a:t>
            </a:r>
            <a:r>
              <a:rPr b="1" lang="es-ES" sz="3600" spc="-1" strike="noStrike">
                <a:solidFill>
                  <a:srgbClr val="ffffff"/>
                </a:solidFill>
                <a:latin typeface="Arial "/>
                <a:ea typeface="Arial"/>
              </a:rPr>
              <a:t>urso de capacitación continuada en materia de radioprotección para Médicos Radioterapeutas</a:t>
            </a:r>
            <a:br/>
            <a:br/>
            <a:br/>
            <a:endParaRPr b="0" lang="en-GB" sz="3600" spc="-1" strike="noStrike">
              <a:latin typeface="Arial"/>
            </a:endParaRPr>
          </a:p>
        </p:txBody>
      </p:sp>
      <p:sp>
        <p:nvSpPr>
          <p:cNvPr id="101" name="Subtitle 2"/>
          <p:cNvSpPr/>
          <p:nvPr/>
        </p:nvSpPr>
        <p:spPr>
          <a:xfrm>
            <a:off x="323640" y="2967840"/>
            <a:ext cx="8564040" cy="1687320"/>
          </a:xfrm>
          <a:prstGeom prst="rect">
            <a:avLst/>
          </a:prstGeom>
          <a:noFill/>
          <a:ln w="0">
            <a:noFill/>
          </a:ln>
        </p:spPr>
        <p:style>
          <a:lnRef idx="0"/>
          <a:fillRef idx="0"/>
          <a:effectRef idx="0"/>
          <a:fontRef idx="minor"/>
        </p:style>
        <p:txBody>
          <a:bodyPr lIns="90000" rIns="90000" tIns="45000" bIns="45000">
            <a:normAutofit/>
          </a:bodyPr>
          <a:p>
            <a:pPr algn="ctr">
              <a:lnSpc>
                <a:spcPct val="100000"/>
              </a:lnSpc>
              <a:spcBef>
                <a:spcPts val="561"/>
              </a:spcBef>
              <a:tabLst>
                <a:tab algn="l" pos="0"/>
              </a:tabLst>
            </a:pPr>
            <a:endParaRPr b="0" lang="en-GB" sz="1800" spc="-1" strike="noStrike">
              <a:latin typeface="Arial"/>
            </a:endParaRPr>
          </a:p>
          <a:p>
            <a:pPr>
              <a:lnSpc>
                <a:spcPct val="100000"/>
              </a:lnSpc>
              <a:tabLst>
                <a:tab algn="l" pos="0"/>
              </a:tabLst>
            </a:pPr>
            <a:r>
              <a:rPr b="1" lang="es-ES_tradnl" sz="3800" spc="-1" strike="noStrike">
                <a:solidFill>
                  <a:srgbClr val="ffffff"/>
                </a:solidFill>
                <a:latin typeface="Arial "/>
                <a:ea typeface="DejaVu Sans"/>
              </a:rPr>
              <a:t>P-08 Parte 2 </a:t>
            </a:r>
            <a:r>
              <a:rPr b="1" lang="es-ES" sz="3800" spc="-1" strike="noStrike">
                <a:solidFill>
                  <a:srgbClr val="ffffff"/>
                </a:solidFill>
                <a:latin typeface="Arial "/>
                <a:ea typeface="DejaVu Sans"/>
              </a:rPr>
              <a:t>Técnicas avanzadas de radioterapia.</a:t>
            </a:r>
            <a:endParaRPr b="0" lang="en-GB" sz="3800" spc="-1" strike="noStrike">
              <a:latin typeface="Arial"/>
            </a:endParaRPr>
          </a:p>
          <a:p>
            <a:pPr algn="ctr">
              <a:lnSpc>
                <a:spcPct val="100000"/>
              </a:lnSpc>
              <a:spcBef>
                <a:spcPts val="519"/>
              </a:spcBef>
              <a:tabLst>
                <a:tab algn="l" pos="0"/>
              </a:tabLst>
            </a:pPr>
            <a:endParaRPr b="0" lang="en-GB" sz="38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0" name="Text Box 2"/>
          <p:cNvSpPr/>
          <p:nvPr/>
        </p:nvSpPr>
        <p:spPr>
          <a:xfrm>
            <a:off x="0" y="789480"/>
            <a:ext cx="9142920" cy="2392920"/>
          </a:xfrm>
          <a:prstGeom prst="rect">
            <a:avLst/>
          </a:prstGeom>
          <a:noFill/>
          <a:ln w="0">
            <a:noFill/>
          </a:ln>
        </p:spPr>
        <p:style>
          <a:lnRef idx="0"/>
          <a:fillRef idx="0"/>
          <a:effectRef idx="0"/>
          <a:fontRef idx="minor"/>
        </p:style>
        <p:txBody>
          <a:bodyPr lIns="90000" rIns="90000" tIns="45000" bIns="45000">
            <a:spAutoFit/>
          </a:bodyPr>
          <a:p>
            <a:pPr lvl="1" marL="361800" indent="-181440" algn="just">
              <a:lnSpc>
                <a:spcPct val="90000"/>
              </a:lnSpc>
              <a:spcBef>
                <a:spcPts val="1199"/>
              </a:spcBef>
              <a:buClr>
                <a:srgbClr val="ffffff"/>
              </a:buClr>
              <a:buFont typeface="Wingdings" charset="2"/>
              <a:buChar char=""/>
            </a:pPr>
            <a:r>
              <a:rPr b="0" i="1" lang="es-ES" sz="2400" spc="-1" strike="noStrike">
                <a:solidFill>
                  <a:srgbClr val="ffffff"/>
                </a:solidFill>
                <a:latin typeface="Arial"/>
                <a:ea typeface="DejaVu Sans"/>
              </a:rPr>
              <a:t>En la teleterapia los movimientos respiratorios involuntarios de los pacientes y los cambios de posición de los órganos implican que la dosis planificada no pueda impartirse con la precisión requerida. La Radioterapia Guiada por imágenes consiste en utilizar algunos recursos de imágenes que permiten una mejor localización de PTV durante la irradiación del paciente. </a:t>
            </a:r>
            <a:endParaRPr b="0" lang="en-GB" sz="2400" spc="-1" strike="noStrike">
              <a:latin typeface="Arial"/>
            </a:endParaRPr>
          </a:p>
        </p:txBody>
      </p:sp>
      <p:sp>
        <p:nvSpPr>
          <p:cNvPr id="651" name="Text Box 7"/>
          <p:cNvSpPr/>
          <p:nvPr/>
        </p:nvSpPr>
        <p:spPr>
          <a:xfrm>
            <a:off x="324000" y="86760"/>
            <a:ext cx="8818920" cy="473400"/>
          </a:xfrm>
          <a:prstGeom prst="rect">
            <a:avLst/>
          </a:prstGeom>
          <a:noFill/>
          <a:ln w="0">
            <a:noFill/>
          </a:ln>
        </p:spPr>
        <p:style>
          <a:lnRef idx="0"/>
          <a:fillRef idx="0"/>
          <a:effectRef idx="0"/>
          <a:fontRef idx="minor"/>
        </p:style>
        <p:txBody>
          <a:bodyPr lIns="90000" rIns="90000" tIns="45000" bIns="45000">
            <a:spAutoFit/>
          </a:bodyPr>
          <a:p>
            <a:pPr algn="ctr">
              <a:lnSpc>
                <a:spcPct val="90000"/>
              </a:lnSpc>
              <a:spcBef>
                <a:spcPts val="839"/>
              </a:spcBef>
            </a:pPr>
            <a:r>
              <a:rPr b="1" lang="es-ES" sz="2800" spc="-1" strike="noStrike">
                <a:solidFill>
                  <a:srgbClr val="ffffff"/>
                </a:solidFill>
                <a:latin typeface="Arial"/>
                <a:ea typeface="DejaVu Sans"/>
              </a:rPr>
              <a:t>Radioterapia Guiadas por Imágenes (IGRT).</a:t>
            </a:r>
            <a:endParaRPr b="0" lang="en-GB" sz="2800" spc="-1" strike="noStrike">
              <a:latin typeface="Arial"/>
            </a:endParaRPr>
          </a:p>
        </p:txBody>
      </p:sp>
      <p:pic>
        <p:nvPicPr>
          <p:cNvPr id="652" name="Imagem 3" descr="figure_19.7.jpg"/>
          <p:cNvPicPr/>
          <p:nvPr/>
        </p:nvPicPr>
        <p:blipFill>
          <a:blip r:embed="rId1"/>
          <a:stretch/>
        </p:blipFill>
        <p:spPr>
          <a:xfrm>
            <a:off x="2700360" y="2879280"/>
            <a:ext cx="4246920" cy="221184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53" name="Text Box 2"/>
          <p:cNvSpPr/>
          <p:nvPr/>
        </p:nvSpPr>
        <p:spPr>
          <a:xfrm>
            <a:off x="0" y="789480"/>
            <a:ext cx="9142920" cy="900000"/>
          </a:xfrm>
          <a:prstGeom prst="rect">
            <a:avLst/>
          </a:prstGeom>
          <a:noFill/>
          <a:ln w="0">
            <a:noFill/>
          </a:ln>
        </p:spPr>
        <p:style>
          <a:lnRef idx="0"/>
          <a:fillRef idx="0"/>
          <a:effectRef idx="0"/>
          <a:fontRef idx="minor"/>
        </p:style>
        <p:txBody>
          <a:bodyPr lIns="90000" rIns="90000" tIns="45000" bIns="45000">
            <a:spAutoFit/>
          </a:bodyPr>
          <a:p>
            <a:pPr lvl="1" marL="361800" indent="-181440" algn="just">
              <a:lnSpc>
                <a:spcPct val="90000"/>
              </a:lnSpc>
              <a:spcBef>
                <a:spcPts val="1199"/>
              </a:spcBef>
              <a:buClr>
                <a:srgbClr val="ffffff"/>
              </a:buClr>
              <a:buFont typeface="Wingdings" charset="2"/>
              <a:buChar char=""/>
            </a:pPr>
            <a:r>
              <a:rPr b="0" i="1" lang="es-ES" sz="2400" spc="-1" strike="noStrike">
                <a:solidFill>
                  <a:srgbClr val="ffffff"/>
                </a:solidFill>
                <a:latin typeface="Arial"/>
                <a:ea typeface="DejaVu Sans"/>
              </a:rPr>
              <a:t>Se realiza en 1 sesión.</a:t>
            </a:r>
            <a:endParaRPr b="0" lang="en-GB" sz="2400" spc="-1" strike="noStrike">
              <a:latin typeface="Arial"/>
            </a:endParaRPr>
          </a:p>
          <a:p>
            <a:pPr lvl="1" marL="361800" indent="-181440" algn="just">
              <a:lnSpc>
                <a:spcPct val="90000"/>
              </a:lnSpc>
              <a:spcBef>
                <a:spcPts val="1199"/>
              </a:spcBef>
              <a:buClr>
                <a:srgbClr val="ffffff"/>
              </a:buClr>
              <a:buFont typeface="Wingdings" charset="2"/>
              <a:buChar char=""/>
            </a:pPr>
            <a:r>
              <a:rPr b="0" i="1" lang="es-ES" sz="2400" spc="-1" strike="noStrike">
                <a:solidFill>
                  <a:srgbClr val="ffffff"/>
                </a:solidFill>
                <a:latin typeface="Arial"/>
                <a:ea typeface="DejaVu Sans"/>
              </a:rPr>
              <a:t>Se realiza en unas pocas sesiones. </a:t>
            </a:r>
            <a:endParaRPr b="0" lang="en-GB" sz="2400" spc="-1" strike="noStrike">
              <a:latin typeface="Arial"/>
            </a:endParaRPr>
          </a:p>
        </p:txBody>
      </p:sp>
      <p:sp>
        <p:nvSpPr>
          <p:cNvPr id="654" name="Text Box 7"/>
          <p:cNvSpPr/>
          <p:nvPr/>
        </p:nvSpPr>
        <p:spPr>
          <a:xfrm>
            <a:off x="324000" y="86760"/>
            <a:ext cx="8818920" cy="473400"/>
          </a:xfrm>
          <a:prstGeom prst="rect">
            <a:avLst/>
          </a:prstGeom>
          <a:noFill/>
          <a:ln w="0">
            <a:noFill/>
          </a:ln>
        </p:spPr>
        <p:style>
          <a:lnRef idx="0"/>
          <a:fillRef idx="0"/>
          <a:effectRef idx="0"/>
          <a:fontRef idx="minor"/>
        </p:style>
        <p:txBody>
          <a:bodyPr lIns="90000" rIns="90000" tIns="45000" bIns="45000">
            <a:spAutoFit/>
          </a:bodyPr>
          <a:p>
            <a:pPr algn="ctr">
              <a:lnSpc>
                <a:spcPct val="90000"/>
              </a:lnSpc>
              <a:spcBef>
                <a:spcPts val="839"/>
              </a:spcBef>
            </a:pPr>
            <a:r>
              <a:rPr b="1" lang="es-ES" sz="2800" spc="-1" strike="noStrike">
                <a:solidFill>
                  <a:srgbClr val="ffffff"/>
                </a:solidFill>
                <a:latin typeface="Arial"/>
                <a:ea typeface="DejaVu Sans"/>
              </a:rPr>
              <a:t>Radiocirugía estereotáxica (SRS).</a:t>
            </a:r>
            <a:endParaRPr b="0" lang="en-GB" sz="2800" spc="-1" strike="noStrike">
              <a:latin typeface="Arial"/>
            </a:endParaRPr>
          </a:p>
        </p:txBody>
      </p:sp>
      <p:sp>
        <p:nvSpPr>
          <p:cNvPr id="655" name="Text Box 7"/>
          <p:cNvSpPr/>
          <p:nvPr/>
        </p:nvSpPr>
        <p:spPr>
          <a:xfrm>
            <a:off x="179640" y="1803600"/>
            <a:ext cx="8818920" cy="473400"/>
          </a:xfrm>
          <a:prstGeom prst="rect">
            <a:avLst/>
          </a:prstGeom>
          <a:noFill/>
          <a:ln w="0">
            <a:noFill/>
          </a:ln>
        </p:spPr>
        <p:style>
          <a:lnRef idx="0"/>
          <a:fillRef idx="0"/>
          <a:effectRef idx="0"/>
          <a:fontRef idx="minor"/>
        </p:style>
        <p:txBody>
          <a:bodyPr lIns="90000" rIns="90000" tIns="45000" bIns="45000">
            <a:spAutoFit/>
          </a:bodyPr>
          <a:p>
            <a:pPr algn="ctr">
              <a:lnSpc>
                <a:spcPct val="90000"/>
              </a:lnSpc>
              <a:spcBef>
                <a:spcPts val="839"/>
              </a:spcBef>
            </a:pPr>
            <a:r>
              <a:rPr b="1" lang="es-ES" sz="2800" spc="-1" strike="noStrike">
                <a:solidFill>
                  <a:srgbClr val="ffffff"/>
                </a:solidFill>
                <a:latin typeface="Arial"/>
                <a:ea typeface="DejaVu Sans"/>
              </a:rPr>
              <a:t>Equipos utilizados en SRS.</a:t>
            </a:r>
            <a:endParaRPr b="0" lang="en-GB" sz="2800" spc="-1" strike="noStrike">
              <a:latin typeface="Arial"/>
            </a:endParaRPr>
          </a:p>
        </p:txBody>
      </p:sp>
      <p:pic>
        <p:nvPicPr>
          <p:cNvPr id="656" name="Picture 2" descr=""/>
          <p:cNvPicPr/>
          <p:nvPr/>
        </p:nvPicPr>
        <p:blipFill>
          <a:blip r:embed="rId1"/>
          <a:stretch/>
        </p:blipFill>
        <p:spPr>
          <a:xfrm>
            <a:off x="187200" y="2715840"/>
            <a:ext cx="2509560" cy="1871280"/>
          </a:xfrm>
          <a:prstGeom prst="rect">
            <a:avLst/>
          </a:prstGeom>
          <a:ln w="0">
            <a:noFill/>
          </a:ln>
        </p:spPr>
      </p:pic>
      <p:pic>
        <p:nvPicPr>
          <p:cNvPr id="657" name="Picture 3" descr=""/>
          <p:cNvPicPr/>
          <p:nvPr/>
        </p:nvPicPr>
        <p:blipFill>
          <a:blip r:embed="rId2"/>
          <a:stretch/>
        </p:blipFill>
        <p:spPr>
          <a:xfrm>
            <a:off x="1550160" y="3655800"/>
            <a:ext cx="1146600" cy="1486440"/>
          </a:xfrm>
          <a:prstGeom prst="rect">
            <a:avLst/>
          </a:prstGeom>
          <a:ln w="0">
            <a:noFill/>
          </a:ln>
        </p:spPr>
      </p:pic>
      <p:pic>
        <p:nvPicPr>
          <p:cNvPr id="658" name="Imagem 3" descr="figure_19.7.jpg"/>
          <p:cNvPicPr/>
          <p:nvPr/>
        </p:nvPicPr>
        <p:blipFill>
          <a:blip r:embed="rId3"/>
          <a:stretch/>
        </p:blipFill>
        <p:spPr>
          <a:xfrm>
            <a:off x="2771640" y="2715840"/>
            <a:ext cx="2755800" cy="1871280"/>
          </a:xfrm>
          <a:prstGeom prst="rect">
            <a:avLst/>
          </a:prstGeom>
          <a:ln w="0">
            <a:noFill/>
          </a:ln>
        </p:spPr>
      </p:pic>
      <p:sp>
        <p:nvSpPr>
          <p:cNvPr id="659" name="1 CuadroTexto"/>
          <p:cNvSpPr/>
          <p:nvPr/>
        </p:nvSpPr>
        <p:spPr>
          <a:xfrm>
            <a:off x="324000" y="2283840"/>
            <a:ext cx="2014920" cy="3639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s-ES" sz="1800" spc="-1" strike="noStrike">
                <a:solidFill>
                  <a:srgbClr val="ffffff"/>
                </a:solidFill>
                <a:latin typeface="Arial"/>
                <a:ea typeface="DejaVu Sans"/>
              </a:rPr>
              <a:t>Gammaknife</a:t>
            </a:r>
            <a:endParaRPr b="0" lang="en-GB" sz="1800" spc="-1" strike="noStrike">
              <a:latin typeface="Arial"/>
            </a:endParaRPr>
          </a:p>
        </p:txBody>
      </p:sp>
      <p:sp>
        <p:nvSpPr>
          <p:cNvPr id="660" name="9 CuadroTexto"/>
          <p:cNvSpPr/>
          <p:nvPr/>
        </p:nvSpPr>
        <p:spPr>
          <a:xfrm>
            <a:off x="3492360" y="2283840"/>
            <a:ext cx="1222560" cy="3639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s-ES" sz="1800" spc="-1" strike="noStrike">
                <a:solidFill>
                  <a:srgbClr val="ffffff"/>
                </a:solidFill>
                <a:latin typeface="Arial"/>
                <a:ea typeface="DejaVu Sans"/>
              </a:rPr>
              <a:t>LINAC</a:t>
            </a:r>
            <a:endParaRPr b="0" lang="en-GB" sz="1800" spc="-1" strike="noStrike">
              <a:latin typeface="Arial"/>
            </a:endParaRPr>
          </a:p>
        </p:txBody>
      </p:sp>
      <p:sp>
        <p:nvSpPr>
          <p:cNvPr id="661" name="10 CuadroTexto"/>
          <p:cNvSpPr/>
          <p:nvPr/>
        </p:nvSpPr>
        <p:spPr>
          <a:xfrm>
            <a:off x="6084360" y="2283840"/>
            <a:ext cx="2014920" cy="3639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s-ES" sz="1800" spc="-1" strike="noStrike">
                <a:solidFill>
                  <a:srgbClr val="ffffff"/>
                </a:solidFill>
                <a:latin typeface="Arial"/>
                <a:ea typeface="DejaVu Sans"/>
              </a:rPr>
              <a:t>Cyberknife</a:t>
            </a:r>
            <a:endParaRPr b="0" lang="en-GB" sz="1800" spc="-1" strike="noStrike">
              <a:latin typeface="Arial"/>
            </a:endParaRPr>
          </a:p>
        </p:txBody>
      </p:sp>
      <p:pic>
        <p:nvPicPr>
          <p:cNvPr id="662" name="Picture 4" descr=""/>
          <p:cNvPicPr/>
          <p:nvPr/>
        </p:nvPicPr>
        <p:blipFill>
          <a:blip r:embed="rId4"/>
          <a:srcRect l="-1159" t="24660" r="25249" b="16618"/>
          <a:stretch/>
        </p:blipFill>
        <p:spPr>
          <a:xfrm>
            <a:off x="5573520" y="2840040"/>
            <a:ext cx="3533760" cy="173988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3" name="Text Box 2"/>
          <p:cNvSpPr/>
          <p:nvPr/>
        </p:nvSpPr>
        <p:spPr>
          <a:xfrm>
            <a:off x="0" y="627480"/>
            <a:ext cx="6659280" cy="2611800"/>
          </a:xfrm>
          <a:prstGeom prst="rect">
            <a:avLst/>
          </a:prstGeom>
          <a:noFill/>
          <a:ln w="0">
            <a:noFill/>
          </a:ln>
        </p:spPr>
        <p:style>
          <a:lnRef idx="0"/>
          <a:fillRef idx="0"/>
          <a:effectRef idx="0"/>
          <a:fontRef idx="minor"/>
        </p:style>
        <p:txBody>
          <a:bodyPr lIns="90000" rIns="90000" tIns="45000" bIns="45000">
            <a:spAutoFit/>
          </a:bodyPr>
          <a:p>
            <a:pPr lvl="1" marL="361800" indent="-181440" algn="just">
              <a:lnSpc>
                <a:spcPct val="90000"/>
              </a:lnSpc>
              <a:spcBef>
                <a:spcPts val="1100"/>
              </a:spcBef>
              <a:buClr>
                <a:srgbClr val="ffffff"/>
              </a:buClr>
              <a:buFont typeface="Wingdings" charset="2"/>
              <a:buChar char=""/>
            </a:pPr>
            <a:r>
              <a:rPr b="0" i="1" lang="es-ES" sz="2200" spc="-1" strike="noStrike">
                <a:solidFill>
                  <a:srgbClr val="ffffff"/>
                </a:solidFill>
                <a:latin typeface="Arial"/>
                <a:ea typeface="DejaVu Sans"/>
              </a:rPr>
              <a:t>Se usa fundamentalmente en cáncer de Pulmón.</a:t>
            </a:r>
            <a:endParaRPr b="0" lang="en-GB" sz="2200" spc="-1" strike="noStrike">
              <a:latin typeface="Arial"/>
            </a:endParaRPr>
          </a:p>
          <a:p>
            <a:pPr lvl="1" marL="361800" indent="-181440" algn="just">
              <a:lnSpc>
                <a:spcPct val="90000"/>
              </a:lnSpc>
              <a:spcBef>
                <a:spcPts val="1100"/>
              </a:spcBef>
              <a:buClr>
                <a:srgbClr val="ffffff"/>
              </a:buClr>
              <a:buFont typeface="Wingdings" charset="2"/>
              <a:buChar char=""/>
            </a:pPr>
            <a:r>
              <a:rPr b="0" i="1" lang="es-ES" sz="2200" spc="-1" strike="noStrike">
                <a:solidFill>
                  <a:srgbClr val="ffffff"/>
                </a:solidFill>
                <a:latin typeface="Arial"/>
                <a:ea typeface="DejaVu Sans"/>
              </a:rPr>
              <a:t>Puede ser:</a:t>
            </a:r>
            <a:endParaRPr b="0" lang="en-GB" sz="2200" spc="-1" strike="noStrike">
              <a:latin typeface="Arial"/>
            </a:endParaRPr>
          </a:p>
          <a:p>
            <a:pPr lvl="2" marL="1143000" indent="-227520" algn="just">
              <a:lnSpc>
                <a:spcPct val="90000"/>
              </a:lnSpc>
              <a:spcBef>
                <a:spcPts val="1001"/>
              </a:spcBef>
              <a:buClr>
                <a:srgbClr val="ffffff"/>
              </a:buClr>
              <a:buFont typeface="Wingdings" charset="2"/>
              <a:buChar char=""/>
            </a:pPr>
            <a:r>
              <a:rPr b="0" i="1" lang="es-ES" sz="2000" spc="-1" strike="noStrike">
                <a:solidFill>
                  <a:srgbClr val="ffffff"/>
                </a:solidFill>
                <a:latin typeface="Arial"/>
                <a:ea typeface="DejaVu Sans"/>
              </a:rPr>
              <a:t>Usando inmovilizadores que garanticen el posicionamiento del PTV.</a:t>
            </a:r>
            <a:endParaRPr b="0" lang="en-GB" sz="2000" spc="-1" strike="noStrike">
              <a:latin typeface="Arial"/>
            </a:endParaRPr>
          </a:p>
          <a:p>
            <a:pPr lvl="2" marL="1143000" indent="-227520" algn="just">
              <a:lnSpc>
                <a:spcPct val="90000"/>
              </a:lnSpc>
              <a:spcBef>
                <a:spcPts val="1001"/>
              </a:spcBef>
              <a:buClr>
                <a:srgbClr val="ffffff"/>
              </a:buClr>
              <a:buFont typeface="Wingdings" charset="2"/>
              <a:buChar char=""/>
            </a:pPr>
            <a:r>
              <a:rPr b="0" i="1" lang="es-ES" sz="2000" spc="-1" strike="noStrike">
                <a:solidFill>
                  <a:srgbClr val="ffffff"/>
                </a:solidFill>
                <a:latin typeface="Arial"/>
                <a:ea typeface="DejaVu Sans"/>
              </a:rPr>
              <a:t>Usando Gating</a:t>
            </a:r>
            <a:endParaRPr b="0" lang="en-GB" sz="2000" spc="-1" strike="noStrike">
              <a:latin typeface="Arial"/>
            </a:endParaRPr>
          </a:p>
          <a:p>
            <a:pPr lvl="2" marL="1143000" indent="-227520" algn="just">
              <a:lnSpc>
                <a:spcPct val="90000"/>
              </a:lnSpc>
              <a:spcBef>
                <a:spcPts val="1001"/>
              </a:spcBef>
              <a:buClr>
                <a:srgbClr val="ffffff"/>
              </a:buClr>
              <a:buFont typeface="Wingdings" charset="2"/>
              <a:buChar char=""/>
            </a:pPr>
            <a:r>
              <a:rPr b="0" i="1" lang="es-ES" sz="2000" spc="-1" strike="noStrike">
                <a:solidFill>
                  <a:srgbClr val="ffffff"/>
                </a:solidFill>
                <a:latin typeface="Arial"/>
                <a:ea typeface="DejaVu Sans"/>
              </a:rPr>
              <a:t>Usando Tracking </a:t>
            </a:r>
            <a:endParaRPr b="0" lang="en-GB" sz="2000" spc="-1" strike="noStrike">
              <a:latin typeface="Arial"/>
            </a:endParaRPr>
          </a:p>
        </p:txBody>
      </p:sp>
      <p:sp>
        <p:nvSpPr>
          <p:cNvPr id="664" name="Text Box 7"/>
          <p:cNvSpPr/>
          <p:nvPr/>
        </p:nvSpPr>
        <p:spPr>
          <a:xfrm>
            <a:off x="324000" y="86760"/>
            <a:ext cx="8818920" cy="473400"/>
          </a:xfrm>
          <a:prstGeom prst="rect">
            <a:avLst/>
          </a:prstGeom>
          <a:noFill/>
          <a:ln w="0">
            <a:noFill/>
          </a:ln>
        </p:spPr>
        <p:style>
          <a:lnRef idx="0"/>
          <a:fillRef idx="0"/>
          <a:effectRef idx="0"/>
          <a:fontRef idx="minor"/>
        </p:style>
        <p:txBody>
          <a:bodyPr lIns="90000" rIns="90000" tIns="45000" bIns="45000">
            <a:spAutoFit/>
          </a:bodyPr>
          <a:p>
            <a:pPr algn="ctr">
              <a:lnSpc>
                <a:spcPct val="90000"/>
              </a:lnSpc>
              <a:spcBef>
                <a:spcPts val="839"/>
              </a:spcBef>
            </a:pPr>
            <a:r>
              <a:rPr b="1" lang="es-ES" sz="2800" spc="-1" strike="noStrike">
                <a:solidFill>
                  <a:srgbClr val="ffffff"/>
                </a:solidFill>
                <a:latin typeface="Arial"/>
                <a:ea typeface="DejaVu Sans"/>
              </a:rPr>
              <a:t>Radioterapia estereotáxica (SBRT).</a:t>
            </a:r>
            <a:endParaRPr b="0" lang="en-GB" sz="2800" spc="-1" strike="noStrike">
              <a:latin typeface="Arial"/>
            </a:endParaRPr>
          </a:p>
        </p:txBody>
      </p:sp>
      <p:sp>
        <p:nvSpPr>
          <p:cNvPr id="665" name="Text Box 7"/>
          <p:cNvSpPr/>
          <p:nvPr/>
        </p:nvSpPr>
        <p:spPr>
          <a:xfrm>
            <a:off x="179640" y="3075840"/>
            <a:ext cx="6335640" cy="418680"/>
          </a:xfrm>
          <a:prstGeom prst="rect">
            <a:avLst/>
          </a:prstGeom>
          <a:noFill/>
          <a:ln w="0">
            <a:noFill/>
          </a:ln>
        </p:spPr>
        <p:style>
          <a:lnRef idx="0"/>
          <a:fillRef idx="0"/>
          <a:effectRef idx="0"/>
          <a:fontRef idx="minor"/>
        </p:style>
        <p:txBody>
          <a:bodyPr lIns="90000" rIns="90000" tIns="45000" bIns="45000">
            <a:spAutoFit/>
          </a:bodyPr>
          <a:p>
            <a:pPr algn="ctr">
              <a:lnSpc>
                <a:spcPct val="90000"/>
              </a:lnSpc>
              <a:spcBef>
                <a:spcPts val="720"/>
              </a:spcBef>
            </a:pPr>
            <a:r>
              <a:rPr b="1" lang="es-ES" sz="2400" spc="-1" strike="noStrike">
                <a:solidFill>
                  <a:srgbClr val="ffffff"/>
                </a:solidFill>
                <a:latin typeface="Arial"/>
                <a:ea typeface="DejaVu Sans"/>
              </a:rPr>
              <a:t>Equipos utilizados en SBRT.</a:t>
            </a:r>
            <a:endParaRPr b="0" lang="en-GB" sz="2400" spc="-1" strike="noStrike">
              <a:latin typeface="Arial"/>
            </a:endParaRPr>
          </a:p>
        </p:txBody>
      </p:sp>
      <p:sp>
        <p:nvSpPr>
          <p:cNvPr id="666" name="9 CuadroTexto"/>
          <p:cNvSpPr/>
          <p:nvPr/>
        </p:nvSpPr>
        <p:spPr>
          <a:xfrm>
            <a:off x="35640" y="3786480"/>
            <a:ext cx="1222560" cy="3639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s-ES" sz="1800" spc="-1" strike="noStrike">
                <a:solidFill>
                  <a:srgbClr val="ffffff"/>
                </a:solidFill>
                <a:latin typeface="Arial"/>
                <a:ea typeface="DejaVu Sans"/>
              </a:rPr>
              <a:t>LINAC</a:t>
            </a:r>
            <a:endParaRPr b="0" lang="en-GB" sz="1800" spc="-1" strike="noStrike">
              <a:latin typeface="Arial"/>
            </a:endParaRPr>
          </a:p>
        </p:txBody>
      </p:sp>
      <p:sp>
        <p:nvSpPr>
          <p:cNvPr id="667" name="10 CuadroTexto"/>
          <p:cNvSpPr/>
          <p:nvPr/>
        </p:nvSpPr>
        <p:spPr>
          <a:xfrm>
            <a:off x="5436360" y="3786480"/>
            <a:ext cx="1438920" cy="3639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s-ES" sz="1800" spc="-1" strike="noStrike">
                <a:solidFill>
                  <a:srgbClr val="ffffff"/>
                </a:solidFill>
                <a:latin typeface="Arial"/>
                <a:ea typeface="DejaVu Sans"/>
              </a:rPr>
              <a:t>Cyberknife</a:t>
            </a:r>
            <a:endParaRPr b="0" lang="en-GB" sz="1800" spc="-1" strike="noStrike">
              <a:latin typeface="Arial"/>
            </a:endParaRPr>
          </a:p>
        </p:txBody>
      </p:sp>
      <p:pic>
        <p:nvPicPr>
          <p:cNvPr id="668" name="Picture 2" descr=""/>
          <p:cNvPicPr/>
          <p:nvPr/>
        </p:nvPicPr>
        <p:blipFill>
          <a:blip r:embed="rId1"/>
          <a:srcRect l="9382" t="0" r="0" b="0"/>
          <a:stretch/>
        </p:blipFill>
        <p:spPr>
          <a:xfrm>
            <a:off x="7092360" y="1923840"/>
            <a:ext cx="1960920" cy="1537560"/>
          </a:xfrm>
          <a:prstGeom prst="rect">
            <a:avLst/>
          </a:prstGeom>
          <a:ln w="0">
            <a:noFill/>
          </a:ln>
        </p:spPr>
      </p:pic>
      <p:pic>
        <p:nvPicPr>
          <p:cNvPr id="669" name="Picture 3" descr=""/>
          <p:cNvPicPr/>
          <p:nvPr/>
        </p:nvPicPr>
        <p:blipFill>
          <a:blip r:embed="rId2"/>
          <a:stretch/>
        </p:blipFill>
        <p:spPr>
          <a:xfrm>
            <a:off x="7086240" y="3431160"/>
            <a:ext cx="2048760" cy="1676880"/>
          </a:xfrm>
          <a:prstGeom prst="rect">
            <a:avLst/>
          </a:prstGeom>
          <a:ln w="0">
            <a:noFill/>
          </a:ln>
        </p:spPr>
      </p:pic>
      <p:pic>
        <p:nvPicPr>
          <p:cNvPr id="670" name="Picture 4" descr=""/>
          <p:cNvPicPr/>
          <p:nvPr/>
        </p:nvPicPr>
        <p:blipFill>
          <a:blip r:embed="rId3"/>
          <a:stretch/>
        </p:blipFill>
        <p:spPr>
          <a:xfrm>
            <a:off x="7092360" y="627480"/>
            <a:ext cx="1960920" cy="1470240"/>
          </a:xfrm>
          <a:prstGeom prst="rect">
            <a:avLst/>
          </a:prstGeom>
          <a:ln w="0">
            <a:noFill/>
          </a:ln>
        </p:spPr>
      </p:pic>
      <p:pic>
        <p:nvPicPr>
          <p:cNvPr id="671" name="Picture 5" descr=""/>
          <p:cNvPicPr/>
          <p:nvPr/>
        </p:nvPicPr>
        <p:blipFill>
          <a:blip r:embed="rId4"/>
          <a:srcRect l="40587" t="0" r="10642" b="25008"/>
          <a:stretch/>
        </p:blipFill>
        <p:spPr>
          <a:xfrm>
            <a:off x="3492000" y="3507840"/>
            <a:ext cx="1914840" cy="1655280"/>
          </a:xfrm>
          <a:prstGeom prst="rect">
            <a:avLst/>
          </a:prstGeom>
          <a:ln w="0">
            <a:noFill/>
          </a:ln>
        </p:spPr>
      </p:pic>
      <p:pic>
        <p:nvPicPr>
          <p:cNvPr id="672" name="Picture 6" descr=""/>
          <p:cNvPicPr/>
          <p:nvPr/>
        </p:nvPicPr>
        <p:blipFill>
          <a:blip r:embed="rId5"/>
          <a:srcRect l="7445" t="7756" r="4501" b="3667"/>
          <a:stretch/>
        </p:blipFill>
        <p:spPr>
          <a:xfrm>
            <a:off x="928800" y="3507840"/>
            <a:ext cx="2418120" cy="1510920"/>
          </a:xfrm>
          <a:prstGeom prst="rect">
            <a:avLst/>
          </a:prstGeom>
          <a:ln w="0">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3" name="Text Box 2"/>
          <p:cNvSpPr/>
          <p:nvPr/>
        </p:nvSpPr>
        <p:spPr>
          <a:xfrm>
            <a:off x="0" y="546120"/>
            <a:ext cx="8892000" cy="829440"/>
          </a:xfrm>
          <a:prstGeom prst="rect">
            <a:avLst/>
          </a:prstGeom>
          <a:noFill/>
          <a:ln w="0">
            <a:noFill/>
          </a:ln>
        </p:spPr>
        <p:style>
          <a:lnRef idx="0"/>
          <a:fillRef idx="0"/>
          <a:effectRef idx="0"/>
          <a:fontRef idx="minor"/>
        </p:style>
        <p:txBody>
          <a:bodyPr lIns="90000" rIns="90000" tIns="45000" bIns="45000">
            <a:spAutoFit/>
          </a:bodyPr>
          <a:p>
            <a:pPr lvl="1" marL="361800" indent="-181440" algn="just">
              <a:lnSpc>
                <a:spcPct val="90000"/>
              </a:lnSpc>
              <a:spcBef>
                <a:spcPts val="901"/>
              </a:spcBef>
              <a:buClr>
                <a:srgbClr val="ffffff"/>
              </a:buClr>
              <a:buFont typeface="Symbol"/>
              <a:buChar char=""/>
            </a:pPr>
            <a:r>
              <a:rPr b="0" i="1" lang="es-ES" sz="1800" spc="-1" strike="noStrike">
                <a:solidFill>
                  <a:srgbClr val="ffffff"/>
                </a:solidFill>
                <a:latin typeface="Arial"/>
                <a:ea typeface="DejaVu Sans"/>
              </a:rPr>
              <a:t>Consiste en administrar la dosis terapéuticas en el acto quirúrgico. Toda la dosis se administra en una sola sesión de tratamiento y se limita la cantidad de tejido sano irradiado.</a:t>
            </a:r>
            <a:endParaRPr b="0" lang="en-GB" sz="1800" spc="-1" strike="noStrike">
              <a:latin typeface="Arial"/>
            </a:endParaRPr>
          </a:p>
        </p:txBody>
      </p:sp>
      <p:sp>
        <p:nvSpPr>
          <p:cNvPr id="674" name="Text Box 7"/>
          <p:cNvSpPr/>
          <p:nvPr/>
        </p:nvSpPr>
        <p:spPr>
          <a:xfrm>
            <a:off x="1187280" y="86760"/>
            <a:ext cx="7200000" cy="418680"/>
          </a:xfrm>
          <a:prstGeom prst="rect">
            <a:avLst/>
          </a:prstGeom>
          <a:noFill/>
          <a:ln w="0">
            <a:noFill/>
          </a:ln>
        </p:spPr>
        <p:style>
          <a:lnRef idx="0"/>
          <a:fillRef idx="0"/>
          <a:effectRef idx="0"/>
          <a:fontRef idx="minor"/>
        </p:style>
        <p:txBody>
          <a:bodyPr lIns="90000" rIns="90000" tIns="45000" bIns="45000">
            <a:spAutoFit/>
          </a:bodyPr>
          <a:p>
            <a:pPr algn="just">
              <a:lnSpc>
                <a:spcPct val="90000"/>
              </a:lnSpc>
              <a:spcBef>
                <a:spcPts val="720"/>
              </a:spcBef>
            </a:pPr>
            <a:r>
              <a:rPr b="1" lang="es-ES" sz="2400" spc="-1" strike="noStrike">
                <a:solidFill>
                  <a:srgbClr val="ffffff"/>
                </a:solidFill>
                <a:latin typeface="Arial"/>
                <a:ea typeface="DejaVu Sans"/>
              </a:rPr>
              <a:t>La Radioterapia Intraoperatoria IORT</a:t>
            </a:r>
            <a:endParaRPr b="0" lang="en-GB" sz="2400" spc="-1" strike="noStrike">
              <a:latin typeface="Arial"/>
            </a:endParaRPr>
          </a:p>
        </p:txBody>
      </p:sp>
      <p:pic>
        <p:nvPicPr>
          <p:cNvPr id="675" name="Picture 21" descr="DSC00318mod"/>
          <p:cNvPicPr/>
          <p:nvPr/>
        </p:nvPicPr>
        <p:blipFill>
          <a:blip r:embed="rId1"/>
          <a:srcRect l="20676" t="0" r="2307" b="0"/>
          <a:stretch/>
        </p:blipFill>
        <p:spPr>
          <a:xfrm>
            <a:off x="2843280" y="1896840"/>
            <a:ext cx="3959640" cy="2888640"/>
          </a:xfrm>
          <a:prstGeom prst="rect">
            <a:avLst/>
          </a:prstGeom>
          <a:ln w="63500">
            <a:solidFill>
              <a:srgbClr val="99cc00"/>
            </a:solidFill>
            <a:miter/>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76" name="Rectangle 2"/>
          <p:cNvSpPr/>
          <p:nvPr/>
        </p:nvSpPr>
        <p:spPr>
          <a:xfrm>
            <a:off x="0" y="537480"/>
            <a:ext cx="9142920" cy="44892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r>
              <a:rPr b="0" lang="es-ES" sz="2400" spc="-1" strike="noStrike">
                <a:solidFill>
                  <a:srgbClr val="ffffff"/>
                </a:solidFill>
                <a:latin typeface="Arial"/>
                <a:ea typeface="DejaVu Sans"/>
              </a:rPr>
              <a:t>Utiliza el concepto de la Dosis Biológica Efectiva (BED)</a:t>
            </a:r>
            <a:endParaRPr b="0" lang="en-GB" sz="2400" spc="-1" strike="noStrike">
              <a:latin typeface="Arial"/>
            </a:endParaRPr>
          </a:p>
        </p:txBody>
      </p:sp>
      <p:sp>
        <p:nvSpPr>
          <p:cNvPr id="677" name="Text Box 8"/>
          <p:cNvSpPr/>
          <p:nvPr/>
        </p:nvSpPr>
        <p:spPr>
          <a:xfrm>
            <a:off x="179280" y="2568240"/>
            <a:ext cx="8773200" cy="2160720"/>
          </a:xfrm>
          <a:prstGeom prst="rect">
            <a:avLst/>
          </a:prstGeom>
          <a:noFill/>
          <a:ln w="0">
            <a:noFill/>
          </a:ln>
        </p:spPr>
        <p:style>
          <a:lnRef idx="0"/>
          <a:fillRef idx="0"/>
          <a:effectRef idx="0"/>
          <a:fontRef idx="minor"/>
        </p:style>
        <p:txBody>
          <a:bodyPr lIns="90000" rIns="90000" tIns="45000" bIns="45000">
            <a:spAutoFit/>
          </a:bodyPr>
          <a:p>
            <a:pPr>
              <a:lnSpc>
                <a:spcPct val="80000"/>
              </a:lnSpc>
              <a:spcBef>
                <a:spcPts val="1199"/>
              </a:spcBef>
            </a:pPr>
            <a:r>
              <a:rPr b="0" lang="en-US" sz="2400" spc="-1" strike="noStrike">
                <a:solidFill>
                  <a:srgbClr val="ffffff"/>
                </a:solidFill>
                <a:latin typeface="Symbol"/>
                <a:ea typeface="DejaVu Sans"/>
              </a:rPr>
              <a:t>a</a:t>
            </a:r>
            <a:r>
              <a:rPr b="0" lang="en-US" sz="2400" spc="-1" strike="noStrike">
                <a:solidFill>
                  <a:srgbClr val="ffffff"/>
                </a:solidFill>
                <a:latin typeface="Arial"/>
                <a:ea typeface="DejaVu Sans"/>
              </a:rPr>
              <a:t> / </a:t>
            </a:r>
            <a:r>
              <a:rPr b="0" lang="en-US" sz="2400" spc="-1" strike="noStrike">
                <a:solidFill>
                  <a:srgbClr val="ffffff"/>
                </a:solidFill>
                <a:latin typeface="Symbol"/>
                <a:ea typeface="DejaVu Sans"/>
              </a:rPr>
              <a:t>b=</a:t>
            </a:r>
            <a:r>
              <a:rPr b="0" lang="en-US" sz="2400" spc="-1" strike="noStrike">
                <a:solidFill>
                  <a:srgbClr val="ffffff"/>
                </a:solidFill>
                <a:latin typeface="Tahoma"/>
                <a:ea typeface="DejaVu Sans"/>
              </a:rPr>
              <a:t>10 (tumores)</a:t>
            </a:r>
            <a:endParaRPr b="0" lang="en-GB" sz="2400" spc="-1" strike="noStrike">
              <a:latin typeface="Arial"/>
            </a:endParaRPr>
          </a:p>
          <a:p>
            <a:pPr>
              <a:lnSpc>
                <a:spcPct val="80000"/>
              </a:lnSpc>
              <a:spcBef>
                <a:spcPts val="1199"/>
              </a:spcBef>
            </a:pPr>
            <a:endParaRPr b="0" lang="en-GB" sz="2400" spc="-1" strike="noStrike">
              <a:latin typeface="Arial"/>
            </a:endParaRPr>
          </a:p>
          <a:p>
            <a:pPr>
              <a:lnSpc>
                <a:spcPct val="80000"/>
              </a:lnSpc>
              <a:spcBef>
                <a:spcPts val="1199"/>
              </a:spcBef>
            </a:pPr>
            <a:r>
              <a:rPr b="0" lang="pt-BR" sz="2400" spc="-1" strike="noStrike">
                <a:solidFill>
                  <a:srgbClr val="ffffff"/>
                </a:solidFill>
                <a:latin typeface="Arial"/>
                <a:ea typeface="DejaVu Sans"/>
              </a:rPr>
              <a:t>   </a:t>
            </a:r>
            <a:r>
              <a:rPr b="0" lang="es-ES" sz="2400" spc="-1" strike="noStrike">
                <a:solidFill>
                  <a:srgbClr val="ffffff"/>
                </a:solidFill>
                <a:latin typeface="Arial"/>
                <a:ea typeface="DejaVu Sans"/>
              </a:rPr>
              <a:t>25 fracciones de 2 Gy:   BED = 25 x 2 (1 + 2/10)   = 60</a:t>
            </a:r>
            <a:endParaRPr b="0" lang="en-GB" sz="2400" spc="-1" strike="noStrike">
              <a:latin typeface="Arial"/>
            </a:endParaRPr>
          </a:p>
          <a:p>
            <a:pPr>
              <a:lnSpc>
                <a:spcPct val="80000"/>
              </a:lnSpc>
              <a:spcBef>
                <a:spcPts val="1199"/>
              </a:spcBef>
            </a:pPr>
            <a:r>
              <a:rPr b="0" lang="es-ES" sz="2400" spc="-1" strike="noStrike">
                <a:solidFill>
                  <a:srgbClr val="ffffff"/>
                </a:solidFill>
                <a:latin typeface="Arial"/>
                <a:ea typeface="DejaVu Sans"/>
              </a:rPr>
              <a:t>   </a:t>
            </a:r>
            <a:r>
              <a:rPr b="0" lang="es-ES" sz="2400" spc="-1" strike="noStrike">
                <a:solidFill>
                  <a:srgbClr val="ffffff"/>
                </a:solidFill>
                <a:latin typeface="Arial"/>
                <a:ea typeface="DejaVu Sans"/>
              </a:rPr>
              <a:t>30  fracciones de 2 Gy:  BED = 30 x 2 (1 + 2/10)   = 72</a:t>
            </a:r>
            <a:endParaRPr b="0" lang="en-GB" sz="2400" spc="-1" strike="noStrike">
              <a:latin typeface="Arial"/>
            </a:endParaRPr>
          </a:p>
          <a:p>
            <a:pPr>
              <a:lnSpc>
                <a:spcPct val="80000"/>
              </a:lnSpc>
              <a:spcBef>
                <a:spcPts val="1199"/>
              </a:spcBef>
            </a:pPr>
            <a:r>
              <a:rPr b="0" lang="es-ES" sz="2400" spc="-1" strike="noStrike">
                <a:solidFill>
                  <a:srgbClr val="ffffff"/>
                </a:solidFill>
                <a:latin typeface="Arial"/>
                <a:ea typeface="DejaVu Sans"/>
              </a:rPr>
              <a:t>     </a:t>
            </a:r>
            <a:r>
              <a:rPr b="0" lang="es-ES" sz="2400" spc="-1" strike="noStrike">
                <a:solidFill>
                  <a:srgbClr val="ffffff"/>
                </a:solidFill>
                <a:latin typeface="Arial"/>
                <a:ea typeface="DejaVu Sans"/>
              </a:rPr>
              <a:t>1 fracción de 21 Gy:   BED = 1 x 21 ( 1+ 21/10) = 65</a:t>
            </a:r>
            <a:endParaRPr b="0" lang="en-GB" sz="2400" spc="-1" strike="noStrike">
              <a:latin typeface="Arial"/>
            </a:endParaRPr>
          </a:p>
        </p:txBody>
      </p:sp>
      <p:sp>
        <p:nvSpPr>
          <p:cNvPr id="678" name="Rectangle 3"/>
          <p:cNvSpPr/>
          <p:nvPr/>
        </p:nvSpPr>
        <p:spPr>
          <a:xfrm>
            <a:off x="1730520" y="1131480"/>
            <a:ext cx="6008760" cy="1282320"/>
          </a:xfrm>
          <a:prstGeom prst="rect">
            <a:avLst/>
          </a:prstGeom>
          <a:solidFill>
            <a:schemeClr val="bg2"/>
          </a:solidFill>
          <a:ln w="0">
            <a:noFill/>
          </a:ln>
        </p:spPr>
        <p:style>
          <a:lnRef idx="0"/>
          <a:fillRef idx="0"/>
          <a:effectRef idx="0"/>
          <a:fontRef idx="minor"/>
        </p:style>
        <p:txBody>
          <a:bodyPr lIns="90000" rIns="90000" tIns="45000" bIns="45000">
            <a:noAutofit/>
          </a:bodyPr>
          <a:p>
            <a:pPr marL="343080" indent="-342000">
              <a:lnSpc>
                <a:spcPct val="100000"/>
              </a:lnSpc>
              <a:spcBef>
                <a:spcPts val="720"/>
              </a:spcBef>
              <a:buClr>
                <a:srgbClr val="ff0000"/>
              </a:buClr>
              <a:buFont typeface="Symbol"/>
              <a:buChar char=""/>
            </a:pPr>
            <a:r>
              <a:rPr b="0" lang="en-US" sz="3600" spc="-1" strike="noStrike">
                <a:solidFill>
                  <a:srgbClr val="000000"/>
                </a:solidFill>
                <a:latin typeface="Tahoma"/>
                <a:ea typeface="DejaVu Sans"/>
              </a:rPr>
              <a:t>BED = Nd   1+     d</a:t>
            </a:r>
            <a:endParaRPr b="0" lang="en-GB" sz="3600" spc="-1" strike="noStrike">
              <a:latin typeface="Arial"/>
            </a:endParaRPr>
          </a:p>
          <a:p>
            <a:pPr marL="343080" indent="-342000">
              <a:lnSpc>
                <a:spcPct val="100000"/>
              </a:lnSpc>
              <a:spcBef>
                <a:spcPts val="720"/>
              </a:spcBef>
              <a:tabLst>
                <a:tab algn="l" pos="0"/>
              </a:tabLst>
            </a:pPr>
            <a:r>
              <a:rPr b="0" lang="en-US" sz="3600" spc="-1" strike="noStrike">
                <a:solidFill>
                  <a:srgbClr val="000000"/>
                </a:solidFill>
                <a:latin typeface="Symbol"/>
                <a:ea typeface="DejaVu Sans"/>
              </a:rPr>
              <a:t>	</a:t>
            </a:r>
            <a:r>
              <a:rPr b="0" lang="en-US" sz="3600" spc="-1" strike="noStrike">
                <a:solidFill>
                  <a:srgbClr val="000000"/>
                </a:solidFill>
                <a:latin typeface="Symbol"/>
                <a:ea typeface="DejaVu Sans"/>
              </a:rPr>
              <a:t>	</a:t>
            </a:r>
            <a:r>
              <a:rPr b="0" lang="en-US" sz="3600" spc="-1" strike="noStrike">
                <a:solidFill>
                  <a:srgbClr val="000000"/>
                </a:solidFill>
                <a:latin typeface="Symbol"/>
                <a:ea typeface="DejaVu Sans"/>
              </a:rPr>
              <a:t>	</a:t>
            </a:r>
            <a:r>
              <a:rPr b="0" lang="en-US" sz="3600" spc="-1" strike="noStrike">
                <a:solidFill>
                  <a:srgbClr val="000000"/>
                </a:solidFill>
                <a:latin typeface="Symbol"/>
                <a:ea typeface="DejaVu Sans"/>
              </a:rPr>
              <a:t>                  </a:t>
            </a:r>
            <a:r>
              <a:rPr b="0" lang="en-US" sz="3600" spc="-1" strike="noStrike">
                <a:solidFill>
                  <a:srgbClr val="000000"/>
                </a:solidFill>
                <a:latin typeface="Symbol"/>
                <a:ea typeface="DejaVu Sans"/>
              </a:rPr>
              <a:t>a</a:t>
            </a:r>
            <a:r>
              <a:rPr b="0" lang="en-US" sz="3600" spc="-1" strike="noStrike">
                <a:solidFill>
                  <a:srgbClr val="000000"/>
                </a:solidFill>
                <a:latin typeface="Tahoma"/>
                <a:ea typeface="DejaVu Sans"/>
              </a:rPr>
              <a:t> / </a:t>
            </a:r>
            <a:r>
              <a:rPr b="0" lang="en-US" sz="3600" spc="-1" strike="noStrike">
                <a:solidFill>
                  <a:srgbClr val="000000"/>
                </a:solidFill>
                <a:latin typeface="Symbol"/>
                <a:ea typeface="DejaVu Sans"/>
              </a:rPr>
              <a:t>b</a:t>
            </a:r>
            <a:endParaRPr b="0" lang="en-GB" sz="3600" spc="-1" strike="noStrike">
              <a:latin typeface="Arial"/>
            </a:endParaRPr>
          </a:p>
        </p:txBody>
      </p:sp>
      <p:sp>
        <p:nvSpPr>
          <p:cNvPr id="679" name="Line 4"/>
          <p:cNvSpPr/>
          <p:nvPr/>
        </p:nvSpPr>
        <p:spPr>
          <a:xfrm>
            <a:off x="5506920" y="1795320"/>
            <a:ext cx="1150920" cy="1080"/>
          </a:xfrm>
          <a:prstGeom prst="line">
            <a:avLst/>
          </a:prstGeom>
          <a:ln w="28575">
            <a:solidFill>
              <a:srgbClr val="000000"/>
            </a:solidFill>
            <a:round/>
          </a:ln>
        </p:spPr>
        <p:style>
          <a:lnRef idx="0"/>
          <a:fillRef idx="0"/>
          <a:effectRef idx="0"/>
          <a:fontRef idx="minor"/>
        </p:style>
      </p:sp>
      <p:sp>
        <p:nvSpPr>
          <p:cNvPr id="680" name="Freeform 5"/>
          <p:cNvSpPr/>
          <p:nvPr/>
        </p:nvSpPr>
        <p:spPr>
          <a:xfrm>
            <a:off x="4417920" y="1310760"/>
            <a:ext cx="246600" cy="918000"/>
          </a:xfrm>
          <a:custGeom>
            <a:avLst/>
            <a:gdLst/>
            <a:ahLst/>
            <a:rect l="l" t="t" r="r" b="b"/>
            <a:pathLst>
              <a:path w="156" h="772">
                <a:moveTo>
                  <a:pt x="156" y="0"/>
                </a:moveTo>
                <a:lnTo>
                  <a:pt x="0" y="0"/>
                </a:lnTo>
                <a:lnTo>
                  <a:pt x="0" y="772"/>
                </a:lnTo>
                <a:lnTo>
                  <a:pt x="156" y="772"/>
                </a:lnTo>
              </a:path>
            </a:pathLst>
          </a:custGeom>
          <a:noFill/>
          <a:ln w="28575">
            <a:solidFill>
              <a:srgbClr val="000000"/>
            </a:solidFill>
            <a:round/>
          </a:ln>
        </p:spPr>
        <p:style>
          <a:lnRef idx="0"/>
          <a:fillRef idx="0"/>
          <a:effectRef idx="0"/>
          <a:fontRef idx="minor"/>
        </p:style>
      </p:sp>
      <p:sp>
        <p:nvSpPr>
          <p:cNvPr id="681" name="Freeform 6"/>
          <p:cNvSpPr/>
          <p:nvPr/>
        </p:nvSpPr>
        <p:spPr>
          <a:xfrm flipH="1">
            <a:off x="6580440" y="1310760"/>
            <a:ext cx="246600" cy="918000"/>
          </a:xfrm>
          <a:custGeom>
            <a:avLst/>
            <a:gdLst/>
            <a:ahLst/>
            <a:rect l="l" t="t" r="r" b="b"/>
            <a:pathLst>
              <a:path w="156" h="772">
                <a:moveTo>
                  <a:pt x="156" y="0"/>
                </a:moveTo>
                <a:lnTo>
                  <a:pt x="0" y="0"/>
                </a:lnTo>
                <a:lnTo>
                  <a:pt x="0" y="772"/>
                </a:lnTo>
                <a:lnTo>
                  <a:pt x="156" y="772"/>
                </a:lnTo>
              </a:path>
            </a:pathLst>
          </a:custGeom>
          <a:noFill/>
          <a:ln w="28575">
            <a:solidFill>
              <a:srgbClr val="000000"/>
            </a:solidFill>
            <a:round/>
          </a:ln>
        </p:spPr>
        <p:style>
          <a:lnRef idx="0"/>
          <a:fillRef idx="0"/>
          <a:effectRef idx="0"/>
          <a:fontRef idx="minor"/>
        </p:style>
      </p:sp>
      <p:sp>
        <p:nvSpPr>
          <p:cNvPr id="682" name="Text Box 7"/>
          <p:cNvSpPr/>
          <p:nvPr/>
        </p:nvSpPr>
        <p:spPr>
          <a:xfrm>
            <a:off x="1187280" y="86760"/>
            <a:ext cx="7200000" cy="418680"/>
          </a:xfrm>
          <a:prstGeom prst="rect">
            <a:avLst/>
          </a:prstGeom>
          <a:noFill/>
          <a:ln w="0">
            <a:noFill/>
          </a:ln>
        </p:spPr>
        <p:style>
          <a:lnRef idx="0"/>
          <a:fillRef idx="0"/>
          <a:effectRef idx="0"/>
          <a:fontRef idx="minor"/>
        </p:style>
        <p:txBody>
          <a:bodyPr lIns="90000" rIns="90000" tIns="45000" bIns="45000">
            <a:spAutoFit/>
          </a:bodyPr>
          <a:p>
            <a:pPr algn="just">
              <a:lnSpc>
                <a:spcPct val="90000"/>
              </a:lnSpc>
              <a:spcBef>
                <a:spcPts val="720"/>
              </a:spcBef>
            </a:pPr>
            <a:r>
              <a:rPr b="1" lang="es-ES" sz="2400" spc="-1" strike="noStrike">
                <a:solidFill>
                  <a:srgbClr val="ffffff"/>
                </a:solidFill>
                <a:latin typeface="Arial"/>
                <a:ea typeface="DejaVu Sans"/>
              </a:rPr>
              <a:t>La Radioterapia Intraoperatoria IORT</a:t>
            </a:r>
            <a:endParaRPr b="0" lang="en-GB" sz="2400" spc="-1" strike="noStrike">
              <a:latin typeface="Arial"/>
            </a:endParaRPr>
          </a:p>
        </p:txBody>
      </p:sp>
    </p:spTree>
  </p:cSld>
  <mc:AlternateContent>
    <mc:Choice Requires="p14">
      <p:transition spd="slow" p14:dur="2000"/>
    </mc:Choice>
    <mc:Fallback>
      <p:transition spd="slow"/>
    </mc:Fallback>
  </mc:AlternateContent>
  <p:timing>
    <p:tnLst>
      <p:par>
        <p:cTn id="67" dur="indefinite" restart="never" nodeType="tmRoot">
          <p:childTnLst>
            <p:seq>
              <p:cTn id="68" dur="indefinite" nodeType="mainSeq">
                <p:childTnLst>
                  <p:par>
                    <p:cTn id="69" nodeType="clickEffect" fill="hold">
                      <p:stCondLst>
                        <p:cond delay="indefinite"/>
                      </p:stCondLst>
                      <p:childTnLst>
                        <p:par>
                          <p:cTn id="70" nodeType="withEffect" fill="hold">
                            <p:stCondLst>
                              <p:cond delay="0"/>
                            </p:stCondLst>
                            <p:childTnLst>
                              <p:par>
                                <p:cTn id="71" nodeType="clickEffect" fill="hold" presetClass="entr" presetID="18" presetSubtype="6">
                                  <p:stCondLst>
                                    <p:cond delay="0"/>
                                  </p:stCondLst>
                                  <p:childTnLst>
                                    <p:set>
                                      <p:cBhvr>
                                        <p:cTn id="72" dur="1" fill="hold">
                                          <p:stCondLst>
                                            <p:cond delay="0"/>
                                          </p:stCondLst>
                                        </p:cTn>
                                        <p:tgtEl>
                                          <p:spTgt spid="677">
                                            <p:txEl>
                                              <p:pRg st="0" end="0"/>
                                            </p:txEl>
                                          </p:spTgt>
                                        </p:tgtEl>
                                        <p:attrNameLst>
                                          <p:attrName>style.visibility</p:attrName>
                                        </p:attrNameLst>
                                      </p:cBhvr>
                                      <p:to>
                                        <p:strVal val="visible"/>
                                      </p:to>
                                    </p:set>
                                    <p:animEffect filter="strips(downRight)" transition="in">
                                      <p:cBhvr additive="repl">
                                        <p:cTn id="73" dur="500"/>
                                        <p:tgtEl>
                                          <p:spTgt spid="677">
                                            <p:txEl>
                                              <p:pRg st="0" end="0"/>
                                            </p:txEl>
                                          </p:spTgt>
                                        </p:tgtEl>
                                      </p:cBhvr>
                                    </p:animEffect>
                                  </p:childTnLst>
                                </p:cTn>
                              </p:par>
                            </p:childTnLst>
                          </p:cTn>
                        </p:par>
                      </p:childTnLst>
                    </p:cTn>
                  </p:par>
                  <p:par>
                    <p:cTn id="74" nodeType="clickEffect" fill="hold">
                      <p:stCondLst>
                        <p:cond delay="indefinite"/>
                      </p:stCondLst>
                      <p:childTnLst>
                        <p:par>
                          <p:cTn id="75" nodeType="withEffect" fill="hold">
                            <p:stCondLst>
                              <p:cond delay="0"/>
                            </p:stCondLst>
                            <p:childTnLst>
                              <p:par>
                                <p:cTn id="76" nodeType="clickEffect" fill="hold" presetClass="entr" presetID="18" presetSubtype="6">
                                  <p:stCondLst>
                                    <p:cond delay="0"/>
                                  </p:stCondLst>
                                  <p:childTnLst>
                                    <p:set>
                                      <p:cBhvr>
                                        <p:cTn id="77" dur="1" fill="hold">
                                          <p:stCondLst>
                                            <p:cond delay="0"/>
                                          </p:stCondLst>
                                        </p:cTn>
                                        <p:tgtEl>
                                          <p:spTgt spid="677">
                                            <p:txEl>
                                              <p:pRg st="2" end="2"/>
                                            </p:txEl>
                                          </p:spTgt>
                                        </p:tgtEl>
                                        <p:attrNameLst>
                                          <p:attrName>style.visibility</p:attrName>
                                        </p:attrNameLst>
                                      </p:cBhvr>
                                      <p:to>
                                        <p:strVal val="visible"/>
                                      </p:to>
                                    </p:set>
                                    <p:animEffect filter="strips(downRight)" transition="in">
                                      <p:cBhvr additive="repl">
                                        <p:cTn id="78" dur="500"/>
                                        <p:tgtEl>
                                          <p:spTgt spid="677">
                                            <p:txEl>
                                              <p:pRg st="2" end="2"/>
                                            </p:txEl>
                                          </p:spTgt>
                                        </p:tgtEl>
                                      </p:cBhvr>
                                    </p:animEffect>
                                  </p:childTnLst>
                                </p:cTn>
                              </p:par>
                            </p:childTnLst>
                          </p:cTn>
                        </p:par>
                      </p:childTnLst>
                    </p:cTn>
                  </p:par>
                  <p:par>
                    <p:cTn id="79" nodeType="clickEffect" fill="hold">
                      <p:stCondLst>
                        <p:cond delay="indefinite"/>
                      </p:stCondLst>
                      <p:childTnLst>
                        <p:par>
                          <p:cTn id="80" nodeType="withEffect" fill="hold">
                            <p:stCondLst>
                              <p:cond delay="0"/>
                            </p:stCondLst>
                            <p:childTnLst>
                              <p:par>
                                <p:cTn id="81" nodeType="clickEffect" fill="hold" presetClass="entr" presetID="18" presetSubtype="6">
                                  <p:stCondLst>
                                    <p:cond delay="0"/>
                                  </p:stCondLst>
                                  <p:childTnLst>
                                    <p:set>
                                      <p:cBhvr>
                                        <p:cTn id="82" dur="1" fill="hold">
                                          <p:stCondLst>
                                            <p:cond delay="0"/>
                                          </p:stCondLst>
                                        </p:cTn>
                                        <p:tgtEl>
                                          <p:spTgt spid="677">
                                            <p:txEl>
                                              <p:pRg st="3" end="3"/>
                                            </p:txEl>
                                          </p:spTgt>
                                        </p:tgtEl>
                                        <p:attrNameLst>
                                          <p:attrName>style.visibility</p:attrName>
                                        </p:attrNameLst>
                                      </p:cBhvr>
                                      <p:to>
                                        <p:strVal val="visible"/>
                                      </p:to>
                                    </p:set>
                                    <p:animEffect filter="strips(downRight)" transition="in">
                                      <p:cBhvr additive="repl">
                                        <p:cTn id="83" dur="500"/>
                                        <p:tgtEl>
                                          <p:spTgt spid="677">
                                            <p:txEl>
                                              <p:pRg st="3" end="3"/>
                                            </p:txEl>
                                          </p:spTgt>
                                        </p:tgtEl>
                                      </p:cBhvr>
                                    </p:animEffect>
                                  </p:childTnLst>
                                </p:cTn>
                              </p:par>
                            </p:childTnLst>
                          </p:cTn>
                        </p:par>
                      </p:childTnLst>
                    </p:cTn>
                  </p:par>
                  <p:par>
                    <p:cTn id="84" nodeType="clickEffect" fill="hold">
                      <p:stCondLst>
                        <p:cond delay="indefinite"/>
                      </p:stCondLst>
                      <p:childTnLst>
                        <p:par>
                          <p:cTn id="85" nodeType="withEffect" fill="hold">
                            <p:stCondLst>
                              <p:cond delay="0"/>
                            </p:stCondLst>
                            <p:childTnLst>
                              <p:par>
                                <p:cTn id="86" nodeType="clickEffect" fill="hold" presetClass="entr" presetID="18" presetSubtype="6">
                                  <p:stCondLst>
                                    <p:cond delay="0"/>
                                  </p:stCondLst>
                                  <p:childTnLst>
                                    <p:set>
                                      <p:cBhvr>
                                        <p:cTn id="87" dur="1" fill="hold">
                                          <p:stCondLst>
                                            <p:cond delay="0"/>
                                          </p:stCondLst>
                                        </p:cTn>
                                        <p:tgtEl>
                                          <p:spTgt spid="677">
                                            <p:txEl>
                                              <p:pRg st="4" end="4"/>
                                            </p:txEl>
                                          </p:spTgt>
                                        </p:tgtEl>
                                        <p:attrNameLst>
                                          <p:attrName>style.visibility</p:attrName>
                                        </p:attrNameLst>
                                      </p:cBhvr>
                                      <p:to>
                                        <p:strVal val="visible"/>
                                      </p:to>
                                    </p:set>
                                    <p:animEffect filter="strips(downRight)" transition="in">
                                      <p:cBhvr additive="repl">
                                        <p:cTn id="88" dur="500"/>
                                        <p:tgtEl>
                                          <p:spTgt spid="677">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83" name="Picture 2" descr="DSC01677"/>
          <p:cNvPicPr/>
          <p:nvPr/>
        </p:nvPicPr>
        <p:blipFill>
          <a:blip r:embed="rId1"/>
          <a:srcRect l="14292" t="8961" r="12727" b="0"/>
          <a:stretch/>
        </p:blipFill>
        <p:spPr>
          <a:xfrm>
            <a:off x="887400" y="57240"/>
            <a:ext cx="3531240" cy="2399400"/>
          </a:xfrm>
          <a:prstGeom prst="rect">
            <a:avLst/>
          </a:prstGeom>
          <a:ln w="9525">
            <a:solidFill>
              <a:srgbClr val="d6ecff"/>
            </a:solidFill>
            <a:miter/>
          </a:ln>
        </p:spPr>
      </p:pic>
      <p:pic>
        <p:nvPicPr>
          <p:cNvPr id="684" name="Picture 4" descr="DSC01683"/>
          <p:cNvPicPr/>
          <p:nvPr/>
        </p:nvPicPr>
        <p:blipFill>
          <a:blip r:embed="rId2"/>
          <a:stretch/>
        </p:blipFill>
        <p:spPr>
          <a:xfrm>
            <a:off x="4676760" y="68040"/>
            <a:ext cx="4324680" cy="2409840"/>
          </a:xfrm>
          <a:prstGeom prst="rect">
            <a:avLst/>
          </a:prstGeom>
          <a:ln w="9525">
            <a:solidFill>
              <a:srgbClr val="d6ecff"/>
            </a:solidFill>
            <a:miter/>
          </a:ln>
        </p:spPr>
      </p:pic>
      <p:pic>
        <p:nvPicPr>
          <p:cNvPr id="685" name="Picture 5" descr="DSC01684"/>
          <p:cNvPicPr/>
          <p:nvPr/>
        </p:nvPicPr>
        <p:blipFill>
          <a:blip r:embed="rId3"/>
          <a:stretch/>
        </p:blipFill>
        <p:spPr>
          <a:xfrm>
            <a:off x="165240" y="2662200"/>
            <a:ext cx="4318560" cy="2428920"/>
          </a:xfrm>
          <a:prstGeom prst="rect">
            <a:avLst/>
          </a:prstGeom>
          <a:ln w="9525">
            <a:solidFill>
              <a:srgbClr val="d6ecff"/>
            </a:solidFill>
            <a:miter/>
          </a:ln>
        </p:spPr>
      </p:pic>
      <p:pic>
        <p:nvPicPr>
          <p:cNvPr id="686" name="Picture 6" descr="DSC01688"/>
          <p:cNvPicPr/>
          <p:nvPr/>
        </p:nvPicPr>
        <p:blipFill>
          <a:blip r:embed="rId4"/>
          <a:stretch/>
        </p:blipFill>
        <p:spPr>
          <a:xfrm>
            <a:off x="4676760" y="2659680"/>
            <a:ext cx="4326480" cy="2433600"/>
          </a:xfrm>
          <a:prstGeom prst="rect">
            <a:avLst/>
          </a:prstGeom>
          <a:ln w="9525">
            <a:solidFill>
              <a:srgbClr val="d6ecff"/>
            </a:solidFill>
            <a:miter/>
          </a:ln>
        </p:spPr>
      </p:pic>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87" name="Picture 2" descr="DSC01711"/>
          <p:cNvPicPr/>
          <p:nvPr/>
        </p:nvPicPr>
        <p:blipFill>
          <a:blip r:embed="rId1"/>
          <a:stretch/>
        </p:blipFill>
        <p:spPr>
          <a:xfrm>
            <a:off x="0" y="541800"/>
            <a:ext cx="8181000" cy="4600800"/>
          </a:xfrm>
          <a:prstGeom prst="rect">
            <a:avLst/>
          </a:prstGeom>
          <a:ln w="0">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88" name="Text Box 2"/>
          <p:cNvSpPr/>
          <p:nvPr/>
        </p:nvSpPr>
        <p:spPr>
          <a:xfrm>
            <a:off x="0" y="546120"/>
            <a:ext cx="8892000" cy="336240"/>
          </a:xfrm>
          <a:prstGeom prst="rect">
            <a:avLst/>
          </a:prstGeom>
          <a:noFill/>
          <a:ln w="0">
            <a:noFill/>
          </a:ln>
        </p:spPr>
        <p:style>
          <a:lnRef idx="0"/>
          <a:fillRef idx="0"/>
          <a:effectRef idx="0"/>
          <a:fontRef idx="minor"/>
        </p:style>
        <p:txBody>
          <a:bodyPr lIns="90000" rIns="90000" tIns="45000" bIns="45000">
            <a:spAutoFit/>
          </a:bodyPr>
          <a:p>
            <a:pPr lvl="1" marL="361800" indent="-181440" algn="just">
              <a:lnSpc>
                <a:spcPct val="90000"/>
              </a:lnSpc>
              <a:spcBef>
                <a:spcPts val="901"/>
              </a:spcBef>
              <a:buClr>
                <a:srgbClr val="ffffff"/>
              </a:buClr>
              <a:buFont typeface="Symbol"/>
              <a:buChar char=""/>
            </a:pPr>
            <a:r>
              <a:rPr b="0" i="1" lang="es-ES" sz="1800" spc="-1" strike="noStrike">
                <a:solidFill>
                  <a:srgbClr val="ffffff"/>
                </a:solidFill>
                <a:latin typeface="Arial"/>
                <a:ea typeface="DejaVu Sans"/>
              </a:rPr>
              <a:t>Equipos utilizados.</a:t>
            </a:r>
            <a:endParaRPr b="0" lang="en-GB" sz="1800" spc="-1" strike="noStrike">
              <a:latin typeface="Arial"/>
            </a:endParaRPr>
          </a:p>
        </p:txBody>
      </p:sp>
      <p:sp>
        <p:nvSpPr>
          <p:cNvPr id="689" name="Text Box 7"/>
          <p:cNvSpPr/>
          <p:nvPr/>
        </p:nvSpPr>
        <p:spPr>
          <a:xfrm>
            <a:off x="1187280" y="86760"/>
            <a:ext cx="7200000" cy="418680"/>
          </a:xfrm>
          <a:prstGeom prst="rect">
            <a:avLst/>
          </a:prstGeom>
          <a:noFill/>
          <a:ln w="0">
            <a:noFill/>
          </a:ln>
        </p:spPr>
        <p:style>
          <a:lnRef idx="0"/>
          <a:fillRef idx="0"/>
          <a:effectRef idx="0"/>
          <a:fontRef idx="minor"/>
        </p:style>
        <p:txBody>
          <a:bodyPr lIns="90000" rIns="90000" tIns="45000" bIns="45000">
            <a:spAutoFit/>
          </a:bodyPr>
          <a:p>
            <a:pPr algn="just">
              <a:lnSpc>
                <a:spcPct val="90000"/>
              </a:lnSpc>
              <a:spcBef>
                <a:spcPts val="720"/>
              </a:spcBef>
            </a:pPr>
            <a:r>
              <a:rPr b="1" lang="es-ES" sz="2400" spc="-1" strike="noStrike">
                <a:solidFill>
                  <a:srgbClr val="ffffff"/>
                </a:solidFill>
                <a:latin typeface="Arial"/>
                <a:ea typeface="DejaVu Sans"/>
              </a:rPr>
              <a:t>La Radioterapia Intraoperatoria IORT</a:t>
            </a:r>
            <a:endParaRPr b="0" lang="en-GB" sz="2400" spc="-1" strike="noStrike">
              <a:latin typeface="Arial"/>
            </a:endParaRPr>
          </a:p>
        </p:txBody>
      </p:sp>
      <p:pic>
        <p:nvPicPr>
          <p:cNvPr id="690" name="Picture 21" descr="DSC00318mod"/>
          <p:cNvPicPr/>
          <p:nvPr/>
        </p:nvPicPr>
        <p:blipFill>
          <a:blip r:embed="rId1"/>
          <a:srcRect l="20676" t="0" r="2307" b="0"/>
          <a:stretch/>
        </p:blipFill>
        <p:spPr>
          <a:xfrm>
            <a:off x="4860720" y="1895400"/>
            <a:ext cx="4084560" cy="2979720"/>
          </a:xfrm>
          <a:prstGeom prst="rect">
            <a:avLst/>
          </a:prstGeom>
          <a:ln w="63500">
            <a:solidFill>
              <a:srgbClr val="99cc00"/>
            </a:solidFill>
            <a:miter/>
          </a:ln>
        </p:spPr>
      </p:pic>
      <p:sp>
        <p:nvSpPr>
          <p:cNvPr id="691" name="1 CuadroTexto"/>
          <p:cNvSpPr/>
          <p:nvPr/>
        </p:nvSpPr>
        <p:spPr>
          <a:xfrm>
            <a:off x="5354280" y="1194480"/>
            <a:ext cx="3105000" cy="3639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s-ES" sz="1800" spc="-1" strike="noStrike">
                <a:solidFill>
                  <a:srgbClr val="ffffff"/>
                </a:solidFill>
                <a:latin typeface="Arial"/>
                <a:ea typeface="DejaVu Sans"/>
              </a:rPr>
              <a:t>Equipos IORT</a:t>
            </a:r>
            <a:endParaRPr b="0" lang="en-GB" sz="1800" spc="-1" strike="noStrike">
              <a:latin typeface="Arial"/>
            </a:endParaRPr>
          </a:p>
        </p:txBody>
      </p:sp>
      <p:pic>
        <p:nvPicPr>
          <p:cNvPr id="692" name="Picture 2" descr=""/>
          <p:cNvPicPr/>
          <p:nvPr/>
        </p:nvPicPr>
        <p:blipFill>
          <a:blip r:embed="rId2"/>
          <a:stretch/>
        </p:blipFill>
        <p:spPr>
          <a:xfrm>
            <a:off x="899640" y="1707480"/>
            <a:ext cx="2519640" cy="3362760"/>
          </a:xfrm>
          <a:prstGeom prst="rect">
            <a:avLst/>
          </a:prstGeom>
          <a:ln w="0">
            <a:noFill/>
          </a:ln>
        </p:spPr>
      </p:pic>
      <p:sp>
        <p:nvSpPr>
          <p:cNvPr id="693" name="6 CuadroTexto"/>
          <p:cNvSpPr/>
          <p:nvPr/>
        </p:nvSpPr>
        <p:spPr>
          <a:xfrm>
            <a:off x="755640" y="1203480"/>
            <a:ext cx="3105000" cy="363960"/>
          </a:xfrm>
          <a:prstGeom prst="rect">
            <a:avLst/>
          </a:prstGeom>
          <a:noFill/>
          <a:ln w="0">
            <a:noFill/>
          </a:ln>
        </p:spPr>
        <p:style>
          <a:lnRef idx="0"/>
          <a:fillRef idx="0"/>
          <a:effectRef idx="0"/>
          <a:fontRef idx="minor"/>
        </p:style>
        <p:txBody>
          <a:bodyPr lIns="90000" rIns="90000" tIns="45000" bIns="45000">
            <a:spAutoFit/>
          </a:bodyPr>
          <a:p>
            <a:pPr>
              <a:lnSpc>
                <a:spcPct val="100000"/>
              </a:lnSpc>
            </a:pPr>
            <a:r>
              <a:rPr b="0" lang="es-ES" sz="1800" spc="-1" strike="noStrike">
                <a:solidFill>
                  <a:srgbClr val="ffffff"/>
                </a:solidFill>
                <a:latin typeface="Arial"/>
                <a:ea typeface="DejaVu Sans"/>
              </a:rPr>
              <a:t>Equipos LINAC (electrones)</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4" name="TextBox 3"/>
          <p:cNvSpPr/>
          <p:nvPr/>
        </p:nvSpPr>
        <p:spPr>
          <a:xfrm>
            <a:off x="2339640" y="4461480"/>
            <a:ext cx="6611040" cy="595080"/>
          </a:xfrm>
          <a:prstGeom prst="rect">
            <a:avLst/>
          </a:prstGeom>
          <a:noFill/>
          <a:ln w="0">
            <a:noFill/>
          </a:ln>
        </p:spPr>
        <p:style>
          <a:lnRef idx="0"/>
          <a:fillRef idx="0"/>
          <a:effectRef idx="0"/>
          <a:fontRef idx="minor"/>
        </p:style>
        <p:txBody>
          <a:bodyPr lIns="90000" rIns="90000" tIns="45000" bIns="45000" anchor="ctr">
            <a:normAutofit/>
          </a:bodyPr>
          <a:p>
            <a:pPr>
              <a:lnSpc>
                <a:spcPct val="100000"/>
              </a:lnSpc>
            </a:pPr>
            <a:endParaRPr b="0" lang="en-GB" sz="1800" spc="-1" strike="noStrike">
              <a:latin typeface="Arial"/>
            </a:endParaRPr>
          </a:p>
          <a:p>
            <a:pPr>
              <a:lnSpc>
                <a:spcPct val="100000"/>
              </a:lnSpc>
            </a:pPr>
            <a:endParaRPr b="0" lang="en-GB" sz="1800" spc="-1" strike="noStrike">
              <a:latin typeface="Arial"/>
            </a:endParaRPr>
          </a:p>
        </p:txBody>
      </p:sp>
      <p:pic>
        <p:nvPicPr>
          <p:cNvPr id="695" name="Picture 2" descr=""/>
          <p:cNvPicPr/>
          <p:nvPr/>
        </p:nvPicPr>
        <p:blipFill>
          <a:blip r:embed="rId1"/>
          <a:srcRect l="0" t="1828" r="1086" b="170"/>
          <a:stretch/>
        </p:blipFill>
        <p:spPr>
          <a:xfrm>
            <a:off x="5906520" y="1980000"/>
            <a:ext cx="3200760" cy="1683360"/>
          </a:xfrm>
          <a:prstGeom prst="rect">
            <a:avLst/>
          </a:prstGeom>
          <a:ln w="0">
            <a:noFill/>
          </a:ln>
        </p:spPr>
      </p:pic>
      <p:sp>
        <p:nvSpPr>
          <p:cNvPr id="696" name="150 Rectángulo"/>
          <p:cNvSpPr/>
          <p:nvPr/>
        </p:nvSpPr>
        <p:spPr>
          <a:xfrm>
            <a:off x="0" y="411480"/>
            <a:ext cx="5905440" cy="4645080"/>
          </a:xfrm>
          <a:prstGeom prst="rect">
            <a:avLst/>
          </a:prstGeom>
          <a:noFill/>
          <a:ln w="0">
            <a:noFill/>
          </a:ln>
        </p:spPr>
        <p:style>
          <a:lnRef idx="0"/>
          <a:fillRef idx="0"/>
          <a:effectRef idx="0"/>
          <a:fontRef idx="minor"/>
        </p:style>
        <p:txBody>
          <a:bodyPr lIns="90000" rIns="90000" tIns="45000" bIns="45000">
            <a:noAutofit/>
          </a:bodyPr>
          <a:p>
            <a:pPr>
              <a:lnSpc>
                <a:spcPct val="100000"/>
              </a:lnSpc>
            </a:pPr>
            <a:r>
              <a:rPr b="0" i="1" lang="es-ES" sz="2400" spc="-1" strike="noStrike">
                <a:solidFill>
                  <a:srgbClr val="ffffff"/>
                </a:solidFill>
                <a:latin typeface="Times New Roman"/>
                <a:ea typeface="DejaVu Sans"/>
              </a:rPr>
              <a:t>Conclusiones:</a:t>
            </a:r>
            <a:endParaRPr b="0" lang="en-GB" sz="2400" spc="-1" strike="noStrike">
              <a:latin typeface="Arial"/>
            </a:endParaRPr>
          </a:p>
          <a:p>
            <a:pPr marL="458640" indent="-455040">
              <a:lnSpc>
                <a:spcPct val="100000"/>
              </a:lnSpc>
              <a:buClr>
                <a:srgbClr val="ffffff"/>
              </a:buClr>
              <a:buFont typeface="Consolas"/>
              <a:buAutoNum type="arabicPeriod"/>
            </a:pPr>
            <a:r>
              <a:rPr b="0" i="1" lang="es-ES" sz="2000" spc="-1" strike="noStrike">
                <a:solidFill>
                  <a:srgbClr val="ffffff"/>
                </a:solidFill>
                <a:latin typeface="Times New Roman"/>
                <a:ea typeface="DejaVu Sans"/>
              </a:rPr>
              <a:t>En la práctica de Radioterapia se han desarrollado nuevas técnicas de tratamientos que elevan considerablemente la calidad de los tratamientos.</a:t>
            </a:r>
            <a:endParaRPr b="0" lang="en-GB" sz="2000" spc="-1" strike="noStrike">
              <a:latin typeface="Arial"/>
            </a:endParaRPr>
          </a:p>
          <a:p>
            <a:pPr marL="2520">
              <a:lnSpc>
                <a:spcPct val="100000"/>
              </a:lnSpc>
            </a:pPr>
            <a:r>
              <a:rPr b="0" i="1" lang="es-ES" sz="2000" spc="-1" strike="noStrike">
                <a:solidFill>
                  <a:srgbClr val="ffffff"/>
                </a:solidFill>
                <a:latin typeface="Times New Roman"/>
                <a:ea typeface="DejaVu Sans"/>
              </a:rPr>
              <a:t> </a:t>
            </a:r>
            <a:endParaRPr b="0" lang="en-GB" sz="2000" spc="-1" strike="noStrike">
              <a:latin typeface="Arial"/>
            </a:endParaRPr>
          </a:p>
          <a:p>
            <a:pPr marL="459720" indent="-456120">
              <a:lnSpc>
                <a:spcPct val="100000"/>
              </a:lnSpc>
              <a:buClr>
                <a:srgbClr val="ffffff"/>
              </a:buClr>
              <a:buFont typeface="Arial"/>
              <a:buAutoNum type="arabicPeriod" startAt="2"/>
            </a:pPr>
            <a:r>
              <a:rPr b="0" i="1" lang="es-ES" sz="2000" spc="-1" strike="noStrike">
                <a:solidFill>
                  <a:srgbClr val="ffffff"/>
                </a:solidFill>
                <a:latin typeface="Times New Roman"/>
                <a:ea typeface="DejaVu Sans"/>
              </a:rPr>
              <a:t>Se han desarrollado equipos cada vez mas precisos y exactos en la liberación de la dosis de tratamiento.</a:t>
            </a:r>
            <a:endParaRPr b="0" lang="en-GB" sz="2000" spc="-1" strike="noStrike">
              <a:latin typeface="Arial"/>
            </a:endParaRPr>
          </a:p>
          <a:p>
            <a:pPr marL="2520">
              <a:lnSpc>
                <a:spcPct val="100000"/>
              </a:lnSpc>
            </a:pPr>
            <a:r>
              <a:rPr b="0" i="1" lang="es-ES" sz="2000" spc="-1" strike="noStrike">
                <a:solidFill>
                  <a:srgbClr val="ffffff"/>
                </a:solidFill>
                <a:latin typeface="Times New Roman"/>
                <a:ea typeface="DejaVu Sans"/>
              </a:rPr>
              <a:t> </a:t>
            </a:r>
            <a:endParaRPr b="0" lang="en-GB" sz="2000" spc="-1" strike="noStrike">
              <a:latin typeface="Arial"/>
            </a:endParaRPr>
          </a:p>
          <a:p>
            <a:pPr marL="459720" indent="-456120">
              <a:lnSpc>
                <a:spcPct val="100000"/>
              </a:lnSpc>
              <a:buClr>
                <a:srgbClr val="ffffff"/>
              </a:buClr>
              <a:buFont typeface="Arial"/>
              <a:buAutoNum type="arabicPeriod" startAt="3"/>
            </a:pPr>
            <a:r>
              <a:rPr b="0" i="1" lang="es-ES" sz="2000" spc="-1" strike="noStrike">
                <a:solidFill>
                  <a:srgbClr val="ffffff"/>
                </a:solidFill>
                <a:latin typeface="Times New Roman"/>
                <a:ea typeface="DejaVu Sans"/>
              </a:rPr>
              <a:t>El uso de nuevos equipos y nuevas técnicas de radioterapia demanda de recursos materiales suficientes y demanda de recursos humanos muy especializados capaces de manejar correctamente estas nuevas técnicas y tecnologías. </a:t>
            </a:r>
            <a:endParaRPr b="0" lang="en-GB" sz="2000" spc="-1" strike="noStrike">
              <a:latin typeface="Arial"/>
            </a:endParaRPr>
          </a:p>
          <a:p>
            <a:pPr>
              <a:lnSpc>
                <a:spcPct val="100000"/>
              </a:lnSpc>
            </a:pPr>
            <a:endParaRPr b="0" lang="en-GB" sz="20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2" name="Title 1"/>
          <p:cNvSpPr/>
          <p:nvPr/>
        </p:nvSpPr>
        <p:spPr>
          <a:xfrm>
            <a:off x="251640" y="51480"/>
            <a:ext cx="6115680" cy="64296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r>
              <a:rPr b="1" lang="es-ES" sz="3600" spc="-1" strike="noStrike">
                <a:solidFill>
                  <a:srgbClr val="ffffff"/>
                </a:solidFill>
                <a:latin typeface="Arial "/>
                <a:ea typeface="DejaVu Sans"/>
              </a:rPr>
              <a:t>Objetivo</a:t>
            </a:r>
            <a:endParaRPr b="0" lang="en-GB" sz="3600" spc="-1" strike="noStrike">
              <a:latin typeface="Arial"/>
            </a:endParaRPr>
          </a:p>
        </p:txBody>
      </p:sp>
      <p:sp>
        <p:nvSpPr>
          <p:cNvPr id="103" name="Content Placeholder 2"/>
          <p:cNvSpPr/>
          <p:nvPr/>
        </p:nvSpPr>
        <p:spPr>
          <a:xfrm>
            <a:off x="180000" y="699480"/>
            <a:ext cx="8779680" cy="3638160"/>
          </a:xfrm>
          <a:prstGeom prst="rect">
            <a:avLst/>
          </a:prstGeom>
          <a:noFill/>
          <a:ln w="0">
            <a:noFill/>
          </a:ln>
        </p:spPr>
        <p:style>
          <a:lnRef idx="0"/>
          <a:fillRef idx="0"/>
          <a:effectRef idx="0"/>
          <a:fontRef idx="minor"/>
        </p:style>
        <p:txBody>
          <a:bodyPr lIns="90000" rIns="90000" tIns="45000" bIns="45000">
            <a:noAutofit/>
          </a:bodyPr>
          <a:p>
            <a:pPr marL="343080" indent="-338040">
              <a:lnSpc>
                <a:spcPct val="100000"/>
              </a:lnSpc>
              <a:buClr>
                <a:srgbClr val="003399"/>
              </a:buClr>
              <a:buFont typeface="Arial"/>
              <a:buChar char="•"/>
            </a:pPr>
            <a:r>
              <a:rPr b="1" lang="es-ES" sz="2600" spc="-1" strike="noStrike">
                <a:solidFill>
                  <a:srgbClr val="ffffff"/>
                </a:solidFill>
                <a:latin typeface="Arial "/>
                <a:ea typeface="DejaVu Sans"/>
              </a:rPr>
              <a:t>Que los participantes conozcan las principales técnicas avanzadas de radioterapia utilizadas y su fundamento físico.</a:t>
            </a:r>
            <a:endParaRPr b="0" lang="en-GB" sz="2600" spc="-1" strike="noStrike">
              <a:latin typeface="Arial"/>
            </a:endParaRPr>
          </a:p>
          <a:p>
            <a:pPr>
              <a:lnSpc>
                <a:spcPct val="100000"/>
              </a:lnSpc>
            </a:pPr>
            <a:endParaRPr b="0" lang="en-GB" sz="2600" spc="-1" strike="noStrike">
              <a:latin typeface="Arial"/>
            </a:endParaRPr>
          </a:p>
        </p:txBody>
      </p:sp>
      <p:sp>
        <p:nvSpPr>
          <p:cNvPr id="104" name="Slide Number Placeholder 3"/>
          <p:cNvSpPr/>
          <p:nvPr/>
        </p:nvSpPr>
        <p:spPr>
          <a:xfrm>
            <a:off x="8472600" y="4862160"/>
            <a:ext cx="504720" cy="215280"/>
          </a:xfrm>
          <a:prstGeom prst="rect">
            <a:avLst/>
          </a:prstGeom>
          <a:noFill/>
          <a:ln w="0">
            <a:noFill/>
          </a:ln>
        </p:spPr>
        <p:style>
          <a:lnRef idx="0"/>
          <a:fillRef idx="0"/>
          <a:effectRef idx="0"/>
          <a:fontRef idx="minor"/>
        </p:style>
        <p:txBody>
          <a:bodyPr lIns="90000" rIns="90000" tIns="45000" bIns="45000">
            <a:noAutofit/>
          </a:bodyPr>
          <a:p>
            <a:pPr algn="r">
              <a:lnSpc>
                <a:spcPct val="100000"/>
              </a:lnSpc>
            </a:pPr>
            <a:fld id="{ECFCBBD1-C33B-4B3F-A4E6-234CD239B63E}" type="slidenum">
              <a:rPr b="0" lang="en-US" sz="1000" spc="-1" strike="noStrike">
                <a:solidFill>
                  <a:srgbClr val="3366cc"/>
                </a:solidFill>
                <a:latin typeface="Arial"/>
                <a:ea typeface="DejaVu Sans"/>
              </a:rPr>
              <a:t>1</a:t>
            </a:fld>
            <a:endParaRPr b="0" lang="en-GB" sz="10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5" name="Title 1_1"/>
          <p:cNvSpPr/>
          <p:nvPr/>
        </p:nvSpPr>
        <p:spPr>
          <a:xfrm>
            <a:off x="251640" y="87480"/>
            <a:ext cx="6119280" cy="646560"/>
          </a:xfrm>
          <a:prstGeom prst="rect">
            <a:avLst/>
          </a:prstGeom>
          <a:noFill/>
          <a:ln w="0">
            <a:noFill/>
          </a:ln>
        </p:spPr>
        <p:style>
          <a:lnRef idx="0"/>
          <a:fillRef idx="0"/>
          <a:effectRef idx="0"/>
          <a:fontRef idx="minor"/>
        </p:style>
        <p:txBody>
          <a:bodyPr lIns="90000" rIns="90000" tIns="45000" bIns="45000" anchor="ctr">
            <a:noAutofit/>
          </a:bodyPr>
          <a:p>
            <a:pPr>
              <a:lnSpc>
                <a:spcPct val="100000"/>
              </a:lnSpc>
            </a:pPr>
            <a:r>
              <a:rPr b="1" lang="es-ES" sz="3600" spc="-1" strike="noStrike">
                <a:solidFill>
                  <a:srgbClr val="ffffff"/>
                </a:solidFill>
                <a:latin typeface="Arial "/>
                <a:ea typeface="DejaVu Sans"/>
              </a:rPr>
              <a:t>Contenido</a:t>
            </a:r>
            <a:endParaRPr b="0" lang="en-GB" sz="3600" spc="-1" strike="noStrike">
              <a:latin typeface="Arial"/>
            </a:endParaRPr>
          </a:p>
        </p:txBody>
      </p:sp>
      <p:sp>
        <p:nvSpPr>
          <p:cNvPr id="106" name="Content Placeholder 2_1"/>
          <p:cNvSpPr/>
          <p:nvPr/>
        </p:nvSpPr>
        <p:spPr>
          <a:xfrm>
            <a:off x="142920" y="714240"/>
            <a:ext cx="8820360" cy="4070520"/>
          </a:xfrm>
          <a:prstGeom prst="rect">
            <a:avLst/>
          </a:prstGeom>
          <a:noFill/>
          <a:ln w="0">
            <a:noFill/>
          </a:ln>
        </p:spPr>
        <p:style>
          <a:lnRef idx="0"/>
          <a:fillRef idx="0"/>
          <a:effectRef idx="0"/>
          <a:fontRef idx="minor"/>
        </p:style>
        <p:txBody>
          <a:bodyPr lIns="90000" rIns="90000" tIns="45000" bIns="45000">
            <a:normAutofit/>
          </a:bodyPr>
          <a:p>
            <a:pPr>
              <a:lnSpc>
                <a:spcPct val="100000"/>
              </a:lnSpc>
              <a:spcBef>
                <a:spcPts val="479"/>
              </a:spcBef>
            </a:pPr>
            <a:endParaRPr b="0" lang="en-GB" sz="1800" spc="-1" strike="noStrike">
              <a:latin typeface="Arial"/>
            </a:endParaRPr>
          </a:p>
          <a:p>
            <a:pPr marL="432000" indent="-322920">
              <a:lnSpc>
                <a:spcPct val="100000"/>
              </a:lnSpc>
              <a:spcBef>
                <a:spcPts val="1417"/>
              </a:spcBef>
              <a:buClr>
                <a:srgbClr val="ffffff"/>
              </a:buClr>
              <a:buSzPct val="45000"/>
              <a:buFont typeface="Wingdings" charset="2"/>
              <a:buChar char=""/>
            </a:pPr>
            <a:r>
              <a:rPr b="0" lang="es-MX" sz="2400" spc="-1" strike="noStrike">
                <a:solidFill>
                  <a:srgbClr val="ffffff"/>
                </a:solidFill>
                <a:latin typeface="Arial "/>
                <a:ea typeface="DejaVu Sans"/>
              </a:rPr>
              <a:t>Radioterapia de Intensidad Modulada (IMRT).</a:t>
            </a:r>
            <a:endParaRPr b="0" lang="en-GB" sz="2400" spc="-1" strike="noStrike">
              <a:latin typeface="Arial"/>
            </a:endParaRPr>
          </a:p>
          <a:p>
            <a:pPr marL="432000" indent="-322920">
              <a:lnSpc>
                <a:spcPct val="100000"/>
              </a:lnSpc>
              <a:spcBef>
                <a:spcPts val="1417"/>
              </a:spcBef>
              <a:buClr>
                <a:srgbClr val="ffffff"/>
              </a:buClr>
              <a:buSzPct val="45000"/>
              <a:buFont typeface="Wingdings" charset="2"/>
              <a:buChar char=""/>
            </a:pPr>
            <a:r>
              <a:rPr b="0" lang="es-MX" sz="2400" spc="-1" strike="noStrike">
                <a:solidFill>
                  <a:srgbClr val="ffffff"/>
                </a:solidFill>
                <a:latin typeface="Arial "/>
                <a:ea typeface="DejaVu Sans"/>
              </a:rPr>
              <a:t>Radioterapia estereotáctica (SBRT).</a:t>
            </a:r>
            <a:endParaRPr b="0" lang="en-GB" sz="2400" spc="-1" strike="noStrike">
              <a:latin typeface="Arial"/>
            </a:endParaRPr>
          </a:p>
          <a:p>
            <a:pPr marL="432000" indent="-322920">
              <a:lnSpc>
                <a:spcPct val="100000"/>
              </a:lnSpc>
              <a:spcBef>
                <a:spcPts val="1417"/>
              </a:spcBef>
              <a:buClr>
                <a:srgbClr val="ffffff"/>
              </a:buClr>
              <a:buSzPct val="45000"/>
              <a:buFont typeface="Wingdings" charset="2"/>
              <a:buChar char=""/>
            </a:pPr>
            <a:r>
              <a:rPr b="0" lang="es-MX" sz="2400" spc="-1" strike="noStrike">
                <a:solidFill>
                  <a:srgbClr val="ffffff"/>
                </a:solidFill>
                <a:latin typeface="Arial "/>
                <a:ea typeface="DejaVu Sans"/>
              </a:rPr>
              <a:t>Radiocirugía (SRS).</a:t>
            </a:r>
            <a:endParaRPr b="0" lang="en-GB" sz="2400" spc="-1" strike="noStrike">
              <a:latin typeface="Arial"/>
            </a:endParaRPr>
          </a:p>
          <a:p>
            <a:pPr marL="432000" indent="-322920">
              <a:lnSpc>
                <a:spcPct val="100000"/>
              </a:lnSpc>
              <a:spcBef>
                <a:spcPts val="1417"/>
              </a:spcBef>
              <a:buClr>
                <a:srgbClr val="ffffff"/>
              </a:buClr>
              <a:buSzPct val="45000"/>
              <a:buFont typeface="Wingdings" charset="2"/>
              <a:buChar char=""/>
            </a:pPr>
            <a:r>
              <a:rPr b="0" lang="es-MX" sz="2400" spc="-1" strike="noStrike">
                <a:solidFill>
                  <a:srgbClr val="ffffff"/>
                </a:solidFill>
                <a:latin typeface="Arial "/>
                <a:ea typeface="DejaVu Sans"/>
              </a:rPr>
              <a:t>Radioterapia Intraoperatoria.</a:t>
            </a:r>
            <a:endParaRPr b="0" lang="en-GB" sz="2400" spc="-1" strike="noStrike">
              <a:latin typeface="Arial"/>
            </a:endParaRPr>
          </a:p>
          <a:p>
            <a:pPr marL="108000">
              <a:lnSpc>
                <a:spcPct val="100000"/>
              </a:lnSpc>
              <a:spcBef>
                <a:spcPts val="1417"/>
              </a:spcBef>
            </a:pPr>
            <a:endParaRPr b="0" lang="en-GB" sz="2400" spc="-1" strike="noStrike">
              <a:latin typeface="Arial"/>
            </a:endParaRPr>
          </a:p>
        </p:txBody>
      </p:sp>
      <p:sp>
        <p:nvSpPr>
          <p:cNvPr id="107" name="Slide Number Placeholder 3_1"/>
          <p:cNvSpPr/>
          <p:nvPr/>
        </p:nvSpPr>
        <p:spPr>
          <a:xfrm>
            <a:off x="8472600" y="4862160"/>
            <a:ext cx="508320" cy="218880"/>
          </a:xfrm>
          <a:prstGeom prst="rect">
            <a:avLst/>
          </a:prstGeom>
          <a:noFill/>
          <a:ln w="0">
            <a:noFill/>
          </a:ln>
        </p:spPr>
        <p:style>
          <a:lnRef idx="0"/>
          <a:fillRef idx="0"/>
          <a:effectRef idx="0"/>
          <a:fontRef idx="minor"/>
        </p:style>
        <p:txBody>
          <a:bodyPr lIns="90000" rIns="90000" tIns="45000" bIns="45000">
            <a:noAutofit/>
          </a:bodyPr>
          <a:p>
            <a:pPr algn="r">
              <a:lnSpc>
                <a:spcPct val="100000"/>
              </a:lnSpc>
            </a:pPr>
            <a:fld id="{45587BB2-D36E-4503-88F1-ECEF580EDCD0}" type="slidenum">
              <a:rPr b="0" lang="en-US" sz="1000" spc="-1" strike="noStrike">
                <a:solidFill>
                  <a:srgbClr val="ffffff"/>
                </a:solidFill>
                <a:latin typeface="Arial"/>
                <a:ea typeface="DejaVu Sans"/>
              </a:rPr>
              <a:t>3</a:t>
            </a:fld>
            <a:endParaRPr b="0" lang="en-GB" sz="10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8" name="Text Box 2"/>
          <p:cNvSpPr/>
          <p:nvPr/>
        </p:nvSpPr>
        <p:spPr>
          <a:xfrm>
            <a:off x="0" y="650880"/>
            <a:ext cx="5002560" cy="3656520"/>
          </a:xfrm>
          <a:prstGeom prst="rect">
            <a:avLst/>
          </a:prstGeom>
          <a:noFill/>
          <a:ln w="0">
            <a:noFill/>
          </a:ln>
        </p:spPr>
        <p:style>
          <a:lnRef idx="0"/>
          <a:fillRef idx="0"/>
          <a:effectRef idx="0"/>
          <a:fontRef idx="minor"/>
        </p:style>
        <p:txBody>
          <a:bodyPr lIns="90000" rIns="90000" tIns="45000" bIns="45000">
            <a:spAutoFit/>
          </a:bodyPr>
          <a:p>
            <a:pPr lvl="1" marL="361800" indent="-181440" algn="just">
              <a:lnSpc>
                <a:spcPct val="90000"/>
              </a:lnSpc>
              <a:spcBef>
                <a:spcPts val="901"/>
              </a:spcBef>
              <a:buClr>
                <a:srgbClr val="ffffff"/>
              </a:buClr>
              <a:buFont typeface="Symbol"/>
              <a:buChar char=""/>
            </a:pPr>
            <a:r>
              <a:rPr b="0" i="1" lang="es-ES" sz="1800" spc="-1" strike="noStrike">
                <a:solidFill>
                  <a:srgbClr val="ffffff"/>
                </a:solidFill>
                <a:latin typeface="Arial"/>
                <a:ea typeface="DejaVu Sans"/>
              </a:rPr>
              <a:t>En la teleterapia conformada aunque la dosis se ajusta al tamaño y la forma de la lesión la intensidad de dosis que recibe todo el volumen de la lesión es la misma. Esto implica que el tejido sano que rodea la lesión recibe inevitablemente una magnitud de dosis relativamente alta.</a:t>
            </a:r>
            <a:endParaRPr b="0" lang="en-GB" sz="1800" spc="-1" strike="noStrike">
              <a:latin typeface="Arial"/>
            </a:endParaRPr>
          </a:p>
          <a:p>
            <a:pPr lvl="1" marL="361800" indent="-181440" algn="just">
              <a:lnSpc>
                <a:spcPct val="90000"/>
              </a:lnSpc>
              <a:spcBef>
                <a:spcPts val="901"/>
              </a:spcBef>
              <a:buClr>
                <a:srgbClr val="ffffff"/>
              </a:buClr>
              <a:buFont typeface="Symbol"/>
              <a:buChar char=""/>
            </a:pPr>
            <a:r>
              <a:rPr b="0" i="1" lang="es-ES" sz="1800" spc="-1" strike="noStrike">
                <a:solidFill>
                  <a:srgbClr val="ffffff"/>
                </a:solidFill>
                <a:latin typeface="Arial"/>
                <a:ea typeface="DejaVu Sans"/>
              </a:rPr>
              <a:t>En la IMRT se busca escalar dosis en el tumor sin que aumente la dosis al tejido sano circundante para lo cual la solución es aumentar la intensidad de dosis en aquellas áreas del volumen del tumor donde ello puede lograrse sin afectar la dosis en el tejido sano.</a:t>
            </a:r>
            <a:endParaRPr b="0" lang="en-GB" sz="1800" spc="-1" strike="noStrike">
              <a:latin typeface="Arial"/>
            </a:endParaRPr>
          </a:p>
        </p:txBody>
      </p:sp>
      <p:sp>
        <p:nvSpPr>
          <p:cNvPr id="109" name="Text Box 7"/>
          <p:cNvSpPr/>
          <p:nvPr/>
        </p:nvSpPr>
        <p:spPr>
          <a:xfrm>
            <a:off x="324000" y="86760"/>
            <a:ext cx="8818920" cy="473400"/>
          </a:xfrm>
          <a:prstGeom prst="rect">
            <a:avLst/>
          </a:prstGeom>
          <a:noFill/>
          <a:ln w="0">
            <a:noFill/>
          </a:ln>
        </p:spPr>
        <p:style>
          <a:lnRef idx="0"/>
          <a:fillRef idx="0"/>
          <a:effectRef idx="0"/>
          <a:fontRef idx="minor"/>
        </p:style>
        <p:txBody>
          <a:bodyPr lIns="90000" rIns="90000" tIns="45000" bIns="45000">
            <a:spAutoFit/>
          </a:bodyPr>
          <a:p>
            <a:pPr algn="just">
              <a:lnSpc>
                <a:spcPct val="90000"/>
              </a:lnSpc>
              <a:spcBef>
                <a:spcPts val="839"/>
              </a:spcBef>
            </a:pPr>
            <a:r>
              <a:rPr b="1" lang="es-ES" sz="2800" spc="-1" strike="noStrike">
                <a:solidFill>
                  <a:srgbClr val="ffffff"/>
                </a:solidFill>
                <a:latin typeface="Arial"/>
                <a:ea typeface="DejaVu Sans"/>
              </a:rPr>
              <a:t>Técnicas de tratamientos de Intensidad Modulada</a:t>
            </a:r>
            <a:endParaRPr b="0" lang="en-GB" sz="2800" spc="-1" strike="noStrike">
              <a:latin typeface="Arial"/>
            </a:endParaRPr>
          </a:p>
        </p:txBody>
      </p:sp>
      <p:grpSp>
        <p:nvGrpSpPr>
          <p:cNvPr id="110" name="Group 5"/>
          <p:cNvGrpSpPr/>
          <p:nvPr/>
        </p:nvGrpSpPr>
        <p:grpSpPr>
          <a:xfrm>
            <a:off x="5292000" y="2859840"/>
            <a:ext cx="3383280" cy="2015280"/>
            <a:chOff x="5292000" y="2859840"/>
            <a:chExt cx="3383280" cy="2015280"/>
          </a:xfrm>
        </p:grpSpPr>
        <p:pic>
          <p:nvPicPr>
            <p:cNvPr id="111" name="Picture 9" descr=""/>
            <p:cNvPicPr/>
            <p:nvPr/>
          </p:nvPicPr>
          <p:blipFill>
            <a:blip r:embed="rId1"/>
            <a:stretch/>
          </p:blipFill>
          <p:spPr>
            <a:xfrm>
              <a:off x="5292000" y="2859840"/>
              <a:ext cx="3383280" cy="2015280"/>
            </a:xfrm>
            <a:prstGeom prst="rect">
              <a:avLst/>
            </a:prstGeom>
            <a:ln w="0">
              <a:noFill/>
            </a:ln>
          </p:spPr>
        </p:pic>
        <p:sp>
          <p:nvSpPr>
            <p:cNvPr id="112" name="Freeform 10"/>
            <p:cNvSpPr/>
            <p:nvPr/>
          </p:nvSpPr>
          <p:spPr>
            <a:xfrm>
              <a:off x="5901480" y="3871800"/>
              <a:ext cx="2433960" cy="716400"/>
            </a:xfrm>
            <a:custGeom>
              <a:avLst/>
              <a:gdLst/>
              <a:ahLst/>
              <a:rect l="l" t="t" r="r" b="b"/>
              <a:pathLst>
                <a:path w="1658" h="461">
                  <a:moveTo>
                    <a:pt x="1113" y="460"/>
                  </a:moveTo>
                  <a:lnTo>
                    <a:pt x="1096" y="455"/>
                  </a:lnTo>
                  <a:lnTo>
                    <a:pt x="1088" y="451"/>
                  </a:lnTo>
                  <a:lnTo>
                    <a:pt x="1080" y="441"/>
                  </a:lnTo>
                  <a:lnTo>
                    <a:pt x="1063" y="437"/>
                  </a:lnTo>
                  <a:lnTo>
                    <a:pt x="1055" y="437"/>
                  </a:lnTo>
                  <a:lnTo>
                    <a:pt x="1039" y="427"/>
                  </a:lnTo>
                  <a:lnTo>
                    <a:pt x="1006" y="418"/>
                  </a:lnTo>
                  <a:lnTo>
                    <a:pt x="989" y="413"/>
                  </a:lnTo>
                  <a:lnTo>
                    <a:pt x="973" y="404"/>
                  </a:lnTo>
                  <a:lnTo>
                    <a:pt x="915" y="380"/>
                  </a:lnTo>
                  <a:lnTo>
                    <a:pt x="857" y="361"/>
                  </a:lnTo>
                  <a:lnTo>
                    <a:pt x="816" y="352"/>
                  </a:lnTo>
                  <a:lnTo>
                    <a:pt x="775" y="338"/>
                  </a:lnTo>
                  <a:lnTo>
                    <a:pt x="766" y="333"/>
                  </a:lnTo>
                  <a:lnTo>
                    <a:pt x="758" y="329"/>
                  </a:lnTo>
                  <a:lnTo>
                    <a:pt x="750" y="324"/>
                  </a:lnTo>
                  <a:lnTo>
                    <a:pt x="742" y="319"/>
                  </a:lnTo>
                  <a:lnTo>
                    <a:pt x="734" y="305"/>
                  </a:lnTo>
                  <a:lnTo>
                    <a:pt x="734" y="300"/>
                  </a:lnTo>
                  <a:lnTo>
                    <a:pt x="734" y="296"/>
                  </a:lnTo>
                  <a:lnTo>
                    <a:pt x="734" y="286"/>
                  </a:lnTo>
                  <a:lnTo>
                    <a:pt x="734" y="272"/>
                  </a:lnTo>
                  <a:lnTo>
                    <a:pt x="725" y="258"/>
                  </a:lnTo>
                  <a:lnTo>
                    <a:pt x="725" y="249"/>
                  </a:lnTo>
                  <a:lnTo>
                    <a:pt x="709" y="244"/>
                  </a:lnTo>
                  <a:lnTo>
                    <a:pt x="692" y="239"/>
                  </a:lnTo>
                  <a:lnTo>
                    <a:pt x="659" y="230"/>
                  </a:lnTo>
                  <a:lnTo>
                    <a:pt x="635" y="225"/>
                  </a:lnTo>
                  <a:lnTo>
                    <a:pt x="577" y="221"/>
                  </a:lnTo>
                  <a:lnTo>
                    <a:pt x="560" y="216"/>
                  </a:lnTo>
                  <a:lnTo>
                    <a:pt x="536" y="211"/>
                  </a:lnTo>
                  <a:lnTo>
                    <a:pt x="478" y="221"/>
                  </a:lnTo>
                  <a:lnTo>
                    <a:pt x="420" y="239"/>
                  </a:lnTo>
                  <a:lnTo>
                    <a:pt x="404" y="244"/>
                  </a:lnTo>
                  <a:lnTo>
                    <a:pt x="379" y="253"/>
                  </a:lnTo>
                  <a:lnTo>
                    <a:pt x="338" y="277"/>
                  </a:lnTo>
                  <a:lnTo>
                    <a:pt x="288" y="296"/>
                  </a:lnTo>
                  <a:lnTo>
                    <a:pt x="272" y="291"/>
                  </a:lnTo>
                  <a:lnTo>
                    <a:pt x="255" y="291"/>
                  </a:lnTo>
                  <a:lnTo>
                    <a:pt x="231" y="291"/>
                  </a:lnTo>
                  <a:lnTo>
                    <a:pt x="214" y="286"/>
                  </a:lnTo>
                  <a:lnTo>
                    <a:pt x="198" y="282"/>
                  </a:lnTo>
                  <a:lnTo>
                    <a:pt x="189" y="277"/>
                  </a:lnTo>
                  <a:lnTo>
                    <a:pt x="181" y="272"/>
                  </a:lnTo>
                  <a:lnTo>
                    <a:pt x="181" y="267"/>
                  </a:lnTo>
                  <a:lnTo>
                    <a:pt x="181" y="263"/>
                  </a:lnTo>
                  <a:lnTo>
                    <a:pt x="173" y="249"/>
                  </a:lnTo>
                  <a:lnTo>
                    <a:pt x="173" y="244"/>
                  </a:lnTo>
                  <a:lnTo>
                    <a:pt x="173" y="235"/>
                  </a:lnTo>
                  <a:lnTo>
                    <a:pt x="173" y="225"/>
                  </a:lnTo>
                  <a:lnTo>
                    <a:pt x="173" y="211"/>
                  </a:lnTo>
                  <a:lnTo>
                    <a:pt x="165" y="202"/>
                  </a:lnTo>
                  <a:lnTo>
                    <a:pt x="156" y="183"/>
                  </a:lnTo>
                  <a:lnTo>
                    <a:pt x="132" y="174"/>
                  </a:lnTo>
                  <a:lnTo>
                    <a:pt x="107" y="169"/>
                  </a:lnTo>
                  <a:lnTo>
                    <a:pt x="82" y="169"/>
                  </a:lnTo>
                  <a:lnTo>
                    <a:pt x="41" y="150"/>
                  </a:lnTo>
                  <a:lnTo>
                    <a:pt x="16" y="141"/>
                  </a:lnTo>
                  <a:lnTo>
                    <a:pt x="0" y="127"/>
                  </a:lnTo>
                  <a:lnTo>
                    <a:pt x="0" y="108"/>
                  </a:lnTo>
                  <a:lnTo>
                    <a:pt x="8" y="103"/>
                  </a:lnTo>
                  <a:lnTo>
                    <a:pt x="25" y="98"/>
                  </a:lnTo>
                  <a:lnTo>
                    <a:pt x="41" y="98"/>
                  </a:lnTo>
                  <a:lnTo>
                    <a:pt x="124" y="75"/>
                  </a:lnTo>
                  <a:lnTo>
                    <a:pt x="198" y="56"/>
                  </a:lnTo>
                  <a:lnTo>
                    <a:pt x="239" y="61"/>
                  </a:lnTo>
                  <a:lnTo>
                    <a:pt x="272" y="75"/>
                  </a:lnTo>
                  <a:lnTo>
                    <a:pt x="305" y="84"/>
                  </a:lnTo>
                  <a:lnTo>
                    <a:pt x="338" y="94"/>
                  </a:lnTo>
                  <a:lnTo>
                    <a:pt x="404" y="89"/>
                  </a:lnTo>
                  <a:lnTo>
                    <a:pt x="470" y="75"/>
                  </a:lnTo>
                  <a:lnTo>
                    <a:pt x="536" y="66"/>
                  </a:lnTo>
                  <a:lnTo>
                    <a:pt x="593" y="56"/>
                  </a:lnTo>
                  <a:lnTo>
                    <a:pt x="635" y="51"/>
                  </a:lnTo>
                  <a:lnTo>
                    <a:pt x="668" y="47"/>
                  </a:lnTo>
                  <a:lnTo>
                    <a:pt x="692" y="47"/>
                  </a:lnTo>
                  <a:lnTo>
                    <a:pt x="709" y="42"/>
                  </a:lnTo>
                  <a:lnTo>
                    <a:pt x="725" y="42"/>
                  </a:lnTo>
                  <a:lnTo>
                    <a:pt x="734" y="37"/>
                  </a:lnTo>
                  <a:lnTo>
                    <a:pt x="775" y="42"/>
                  </a:lnTo>
                  <a:lnTo>
                    <a:pt x="808" y="42"/>
                  </a:lnTo>
                  <a:lnTo>
                    <a:pt x="841" y="42"/>
                  </a:lnTo>
                  <a:lnTo>
                    <a:pt x="882" y="37"/>
                  </a:lnTo>
                  <a:lnTo>
                    <a:pt x="923" y="37"/>
                  </a:lnTo>
                  <a:lnTo>
                    <a:pt x="956" y="28"/>
                  </a:lnTo>
                  <a:lnTo>
                    <a:pt x="981" y="19"/>
                  </a:lnTo>
                  <a:lnTo>
                    <a:pt x="1014" y="14"/>
                  </a:lnTo>
                  <a:lnTo>
                    <a:pt x="1113" y="0"/>
                  </a:lnTo>
                  <a:lnTo>
                    <a:pt x="1154" y="9"/>
                  </a:lnTo>
                  <a:lnTo>
                    <a:pt x="1187" y="23"/>
                  </a:lnTo>
                  <a:lnTo>
                    <a:pt x="1269" y="42"/>
                  </a:lnTo>
                  <a:lnTo>
                    <a:pt x="1344" y="61"/>
                  </a:lnTo>
                  <a:lnTo>
                    <a:pt x="1418" y="84"/>
                  </a:lnTo>
                  <a:lnTo>
                    <a:pt x="1500" y="98"/>
                  </a:lnTo>
                  <a:lnTo>
                    <a:pt x="1550" y="112"/>
                  </a:lnTo>
                  <a:lnTo>
                    <a:pt x="1607" y="131"/>
                  </a:lnTo>
                  <a:lnTo>
                    <a:pt x="1624" y="136"/>
                  </a:lnTo>
                  <a:lnTo>
                    <a:pt x="1640" y="141"/>
                  </a:lnTo>
                  <a:lnTo>
                    <a:pt x="1649" y="150"/>
                  </a:lnTo>
                  <a:lnTo>
                    <a:pt x="1657" y="155"/>
                  </a:lnTo>
                  <a:lnTo>
                    <a:pt x="1657" y="169"/>
                  </a:lnTo>
                  <a:lnTo>
                    <a:pt x="1649" y="178"/>
                  </a:lnTo>
                  <a:lnTo>
                    <a:pt x="1616" y="188"/>
                  </a:lnTo>
                  <a:lnTo>
                    <a:pt x="1607" y="192"/>
                  </a:lnTo>
                  <a:lnTo>
                    <a:pt x="1599" y="192"/>
                  </a:lnTo>
                  <a:lnTo>
                    <a:pt x="1591" y="202"/>
                  </a:lnTo>
                  <a:lnTo>
                    <a:pt x="1566" y="211"/>
                  </a:lnTo>
                  <a:lnTo>
                    <a:pt x="1541" y="221"/>
                  </a:lnTo>
                  <a:lnTo>
                    <a:pt x="1517" y="225"/>
                  </a:lnTo>
                  <a:lnTo>
                    <a:pt x="1492" y="230"/>
                  </a:lnTo>
                  <a:lnTo>
                    <a:pt x="1475" y="239"/>
                  </a:lnTo>
                  <a:lnTo>
                    <a:pt x="1459" y="249"/>
                  </a:lnTo>
                  <a:lnTo>
                    <a:pt x="1442" y="253"/>
                  </a:lnTo>
                  <a:lnTo>
                    <a:pt x="1434" y="253"/>
                  </a:lnTo>
                  <a:lnTo>
                    <a:pt x="1385" y="282"/>
                  </a:lnTo>
                  <a:lnTo>
                    <a:pt x="1344" y="300"/>
                  </a:lnTo>
                  <a:lnTo>
                    <a:pt x="1294" y="329"/>
                  </a:lnTo>
                  <a:lnTo>
                    <a:pt x="1286" y="333"/>
                  </a:lnTo>
                  <a:lnTo>
                    <a:pt x="1278" y="333"/>
                  </a:lnTo>
                  <a:lnTo>
                    <a:pt x="1245" y="347"/>
                  </a:lnTo>
                  <a:lnTo>
                    <a:pt x="1220" y="361"/>
                  </a:lnTo>
                  <a:lnTo>
                    <a:pt x="1187" y="390"/>
                  </a:lnTo>
                  <a:lnTo>
                    <a:pt x="1146" y="418"/>
                  </a:lnTo>
                  <a:lnTo>
                    <a:pt x="1121" y="441"/>
                  </a:lnTo>
                  <a:lnTo>
                    <a:pt x="1088" y="460"/>
                  </a:lnTo>
                </a:path>
              </a:pathLst>
            </a:custGeom>
            <a:noFill/>
            <a:ln cap="rnd" w="50800">
              <a:solidFill>
                <a:srgbClr val="eb8803"/>
              </a:solidFill>
              <a:round/>
            </a:ln>
          </p:spPr>
          <p:style>
            <a:lnRef idx="0"/>
            <a:fillRef idx="0"/>
            <a:effectRef idx="0"/>
            <a:fontRef idx="minor"/>
          </p:style>
        </p:sp>
      </p:grpSp>
      <p:grpSp>
        <p:nvGrpSpPr>
          <p:cNvPr id="113" name="Group 4"/>
          <p:cNvGrpSpPr/>
          <p:nvPr/>
        </p:nvGrpSpPr>
        <p:grpSpPr>
          <a:xfrm>
            <a:off x="5292000" y="465480"/>
            <a:ext cx="3383280" cy="2306160"/>
            <a:chOff x="5292000" y="465480"/>
            <a:chExt cx="3383280" cy="2306160"/>
          </a:xfrm>
        </p:grpSpPr>
        <p:pic>
          <p:nvPicPr>
            <p:cNvPr id="114" name="Picture 7" descr=""/>
            <p:cNvPicPr/>
            <p:nvPr/>
          </p:nvPicPr>
          <p:blipFill>
            <a:blip r:embed="rId2"/>
            <a:stretch/>
          </p:blipFill>
          <p:spPr>
            <a:xfrm>
              <a:off x="5292000" y="465480"/>
              <a:ext cx="3383280" cy="2306160"/>
            </a:xfrm>
            <a:prstGeom prst="rect">
              <a:avLst/>
            </a:prstGeom>
            <a:ln w="0">
              <a:noFill/>
            </a:ln>
          </p:spPr>
        </p:pic>
        <p:sp>
          <p:nvSpPr>
            <p:cNvPr id="115" name="Freeform 8"/>
            <p:cNvSpPr/>
            <p:nvPr/>
          </p:nvSpPr>
          <p:spPr>
            <a:xfrm>
              <a:off x="5988960" y="1625040"/>
              <a:ext cx="2437200" cy="837720"/>
            </a:xfrm>
            <a:custGeom>
              <a:avLst/>
              <a:gdLst/>
              <a:ahLst/>
              <a:rect l="l" t="t" r="r" b="b"/>
              <a:pathLst>
                <a:path w="1661" h="462">
                  <a:moveTo>
                    <a:pt x="1119" y="461"/>
                  </a:moveTo>
                  <a:lnTo>
                    <a:pt x="1099" y="456"/>
                  </a:lnTo>
                  <a:lnTo>
                    <a:pt x="1091" y="452"/>
                  </a:lnTo>
                  <a:lnTo>
                    <a:pt x="1086" y="452"/>
                  </a:lnTo>
                  <a:lnTo>
                    <a:pt x="1078" y="442"/>
                  </a:lnTo>
                  <a:lnTo>
                    <a:pt x="1066" y="438"/>
                  </a:lnTo>
                  <a:lnTo>
                    <a:pt x="1054" y="438"/>
                  </a:lnTo>
                  <a:lnTo>
                    <a:pt x="1038" y="428"/>
                  </a:lnTo>
                  <a:lnTo>
                    <a:pt x="1026" y="424"/>
                  </a:lnTo>
                  <a:lnTo>
                    <a:pt x="1010" y="419"/>
                  </a:lnTo>
                  <a:lnTo>
                    <a:pt x="994" y="414"/>
                  </a:lnTo>
                  <a:lnTo>
                    <a:pt x="977" y="405"/>
                  </a:lnTo>
                  <a:lnTo>
                    <a:pt x="949" y="391"/>
                  </a:lnTo>
                  <a:lnTo>
                    <a:pt x="921" y="382"/>
                  </a:lnTo>
                  <a:lnTo>
                    <a:pt x="860" y="363"/>
                  </a:lnTo>
                  <a:lnTo>
                    <a:pt x="820" y="349"/>
                  </a:lnTo>
                  <a:lnTo>
                    <a:pt x="780" y="335"/>
                  </a:lnTo>
                  <a:lnTo>
                    <a:pt x="771" y="335"/>
                  </a:lnTo>
                  <a:lnTo>
                    <a:pt x="759" y="331"/>
                  </a:lnTo>
                  <a:lnTo>
                    <a:pt x="751" y="326"/>
                  </a:lnTo>
                  <a:lnTo>
                    <a:pt x="747" y="321"/>
                  </a:lnTo>
                  <a:lnTo>
                    <a:pt x="743" y="321"/>
                  </a:lnTo>
                  <a:lnTo>
                    <a:pt x="739" y="307"/>
                  </a:lnTo>
                  <a:lnTo>
                    <a:pt x="739" y="303"/>
                  </a:lnTo>
                  <a:lnTo>
                    <a:pt x="735" y="298"/>
                  </a:lnTo>
                  <a:lnTo>
                    <a:pt x="735" y="289"/>
                  </a:lnTo>
                  <a:lnTo>
                    <a:pt x="735" y="275"/>
                  </a:lnTo>
                  <a:lnTo>
                    <a:pt x="731" y="261"/>
                  </a:lnTo>
                  <a:lnTo>
                    <a:pt x="727" y="251"/>
                  </a:lnTo>
                  <a:lnTo>
                    <a:pt x="715" y="247"/>
                  </a:lnTo>
                  <a:lnTo>
                    <a:pt x="695" y="242"/>
                  </a:lnTo>
                  <a:lnTo>
                    <a:pt x="642" y="228"/>
                  </a:lnTo>
                  <a:lnTo>
                    <a:pt x="586" y="219"/>
                  </a:lnTo>
                  <a:lnTo>
                    <a:pt x="561" y="219"/>
                  </a:lnTo>
                  <a:lnTo>
                    <a:pt x="537" y="214"/>
                  </a:lnTo>
                  <a:lnTo>
                    <a:pt x="481" y="223"/>
                  </a:lnTo>
                  <a:lnTo>
                    <a:pt x="420" y="242"/>
                  </a:lnTo>
                  <a:lnTo>
                    <a:pt x="404" y="247"/>
                  </a:lnTo>
                  <a:lnTo>
                    <a:pt x="388" y="251"/>
                  </a:lnTo>
                  <a:lnTo>
                    <a:pt x="339" y="279"/>
                  </a:lnTo>
                  <a:lnTo>
                    <a:pt x="315" y="289"/>
                  </a:lnTo>
                  <a:lnTo>
                    <a:pt x="291" y="293"/>
                  </a:lnTo>
                  <a:lnTo>
                    <a:pt x="279" y="293"/>
                  </a:lnTo>
                  <a:lnTo>
                    <a:pt x="259" y="293"/>
                  </a:lnTo>
                  <a:lnTo>
                    <a:pt x="238" y="293"/>
                  </a:lnTo>
                  <a:lnTo>
                    <a:pt x="218" y="289"/>
                  </a:lnTo>
                  <a:lnTo>
                    <a:pt x="210" y="289"/>
                  </a:lnTo>
                  <a:lnTo>
                    <a:pt x="202" y="284"/>
                  </a:lnTo>
                  <a:lnTo>
                    <a:pt x="194" y="279"/>
                  </a:lnTo>
                  <a:lnTo>
                    <a:pt x="190" y="279"/>
                  </a:lnTo>
                  <a:lnTo>
                    <a:pt x="190" y="275"/>
                  </a:lnTo>
                  <a:lnTo>
                    <a:pt x="190" y="270"/>
                  </a:lnTo>
                  <a:lnTo>
                    <a:pt x="186" y="265"/>
                  </a:lnTo>
                  <a:lnTo>
                    <a:pt x="182" y="261"/>
                  </a:lnTo>
                  <a:lnTo>
                    <a:pt x="178" y="251"/>
                  </a:lnTo>
                  <a:lnTo>
                    <a:pt x="178" y="247"/>
                  </a:lnTo>
                  <a:lnTo>
                    <a:pt x="178" y="242"/>
                  </a:lnTo>
                  <a:lnTo>
                    <a:pt x="178" y="237"/>
                  </a:lnTo>
                  <a:lnTo>
                    <a:pt x="174" y="223"/>
                  </a:lnTo>
                  <a:lnTo>
                    <a:pt x="174" y="214"/>
                  </a:lnTo>
                  <a:lnTo>
                    <a:pt x="170" y="200"/>
                  </a:lnTo>
                  <a:lnTo>
                    <a:pt x="154" y="186"/>
                  </a:lnTo>
                  <a:lnTo>
                    <a:pt x="133" y="177"/>
                  </a:lnTo>
                  <a:lnTo>
                    <a:pt x="109" y="172"/>
                  </a:lnTo>
                  <a:lnTo>
                    <a:pt x="89" y="168"/>
                  </a:lnTo>
                  <a:lnTo>
                    <a:pt x="45" y="154"/>
                  </a:lnTo>
                  <a:lnTo>
                    <a:pt x="20" y="144"/>
                  </a:lnTo>
                  <a:lnTo>
                    <a:pt x="0" y="126"/>
                  </a:lnTo>
                  <a:lnTo>
                    <a:pt x="0" y="112"/>
                  </a:lnTo>
                  <a:lnTo>
                    <a:pt x="12" y="102"/>
                  </a:lnTo>
                  <a:lnTo>
                    <a:pt x="28" y="102"/>
                  </a:lnTo>
                  <a:lnTo>
                    <a:pt x="49" y="98"/>
                  </a:lnTo>
                  <a:lnTo>
                    <a:pt x="121" y="74"/>
                  </a:lnTo>
                  <a:lnTo>
                    <a:pt x="198" y="56"/>
                  </a:lnTo>
                  <a:lnTo>
                    <a:pt x="271" y="74"/>
                  </a:lnTo>
                  <a:lnTo>
                    <a:pt x="343" y="93"/>
                  </a:lnTo>
                  <a:lnTo>
                    <a:pt x="408" y="88"/>
                  </a:lnTo>
                  <a:lnTo>
                    <a:pt x="473" y="79"/>
                  </a:lnTo>
                  <a:lnTo>
                    <a:pt x="598" y="56"/>
                  </a:lnTo>
                  <a:lnTo>
                    <a:pt x="634" y="56"/>
                  </a:lnTo>
                  <a:lnTo>
                    <a:pt x="675" y="51"/>
                  </a:lnTo>
                  <a:lnTo>
                    <a:pt x="695" y="46"/>
                  </a:lnTo>
                  <a:lnTo>
                    <a:pt x="711" y="42"/>
                  </a:lnTo>
                  <a:lnTo>
                    <a:pt x="719" y="42"/>
                  </a:lnTo>
                  <a:lnTo>
                    <a:pt x="727" y="42"/>
                  </a:lnTo>
                  <a:lnTo>
                    <a:pt x="735" y="37"/>
                  </a:lnTo>
                  <a:lnTo>
                    <a:pt x="739" y="37"/>
                  </a:lnTo>
                  <a:lnTo>
                    <a:pt x="780" y="42"/>
                  </a:lnTo>
                  <a:lnTo>
                    <a:pt x="812" y="42"/>
                  </a:lnTo>
                  <a:lnTo>
                    <a:pt x="848" y="42"/>
                  </a:lnTo>
                  <a:lnTo>
                    <a:pt x="889" y="42"/>
                  </a:lnTo>
                  <a:lnTo>
                    <a:pt x="921" y="37"/>
                  </a:lnTo>
                  <a:lnTo>
                    <a:pt x="957" y="33"/>
                  </a:lnTo>
                  <a:lnTo>
                    <a:pt x="986" y="19"/>
                  </a:lnTo>
                  <a:lnTo>
                    <a:pt x="1014" y="14"/>
                  </a:lnTo>
                  <a:lnTo>
                    <a:pt x="1111" y="0"/>
                  </a:lnTo>
                  <a:lnTo>
                    <a:pt x="1151" y="9"/>
                  </a:lnTo>
                  <a:lnTo>
                    <a:pt x="1191" y="23"/>
                  </a:lnTo>
                  <a:lnTo>
                    <a:pt x="1272" y="42"/>
                  </a:lnTo>
                  <a:lnTo>
                    <a:pt x="1349" y="65"/>
                  </a:lnTo>
                  <a:lnTo>
                    <a:pt x="1426" y="84"/>
                  </a:lnTo>
                  <a:lnTo>
                    <a:pt x="1506" y="98"/>
                  </a:lnTo>
                  <a:lnTo>
                    <a:pt x="1555" y="116"/>
                  </a:lnTo>
                  <a:lnTo>
                    <a:pt x="1607" y="130"/>
                  </a:lnTo>
                  <a:lnTo>
                    <a:pt x="1628" y="135"/>
                  </a:lnTo>
                  <a:lnTo>
                    <a:pt x="1644" y="144"/>
                  </a:lnTo>
                  <a:lnTo>
                    <a:pt x="1652" y="149"/>
                  </a:lnTo>
                  <a:lnTo>
                    <a:pt x="1660" y="154"/>
                  </a:lnTo>
                  <a:lnTo>
                    <a:pt x="1660" y="168"/>
                  </a:lnTo>
                  <a:lnTo>
                    <a:pt x="1648" y="177"/>
                  </a:lnTo>
                  <a:lnTo>
                    <a:pt x="1636" y="182"/>
                  </a:lnTo>
                  <a:lnTo>
                    <a:pt x="1620" y="186"/>
                  </a:lnTo>
                  <a:lnTo>
                    <a:pt x="1611" y="191"/>
                  </a:lnTo>
                  <a:lnTo>
                    <a:pt x="1607" y="191"/>
                  </a:lnTo>
                  <a:lnTo>
                    <a:pt x="1603" y="191"/>
                  </a:lnTo>
                  <a:lnTo>
                    <a:pt x="1591" y="200"/>
                  </a:lnTo>
                  <a:lnTo>
                    <a:pt x="1571" y="209"/>
                  </a:lnTo>
                  <a:lnTo>
                    <a:pt x="1547" y="219"/>
                  </a:lnTo>
                  <a:lnTo>
                    <a:pt x="1519" y="228"/>
                  </a:lnTo>
                  <a:lnTo>
                    <a:pt x="1494" y="233"/>
                  </a:lnTo>
                  <a:lnTo>
                    <a:pt x="1478" y="242"/>
                  </a:lnTo>
                  <a:lnTo>
                    <a:pt x="1458" y="251"/>
                  </a:lnTo>
                  <a:lnTo>
                    <a:pt x="1454" y="251"/>
                  </a:lnTo>
                  <a:lnTo>
                    <a:pt x="1446" y="256"/>
                  </a:lnTo>
                  <a:lnTo>
                    <a:pt x="1442" y="256"/>
                  </a:lnTo>
                  <a:lnTo>
                    <a:pt x="1438" y="256"/>
                  </a:lnTo>
                  <a:lnTo>
                    <a:pt x="1393" y="284"/>
                  </a:lnTo>
                  <a:lnTo>
                    <a:pt x="1345" y="303"/>
                  </a:lnTo>
                  <a:lnTo>
                    <a:pt x="1321" y="317"/>
                  </a:lnTo>
                  <a:lnTo>
                    <a:pt x="1296" y="326"/>
                  </a:lnTo>
                  <a:lnTo>
                    <a:pt x="1288" y="331"/>
                  </a:lnTo>
                  <a:lnTo>
                    <a:pt x="1276" y="335"/>
                  </a:lnTo>
                  <a:lnTo>
                    <a:pt x="1252" y="349"/>
                  </a:lnTo>
                  <a:lnTo>
                    <a:pt x="1224" y="363"/>
                  </a:lnTo>
                  <a:lnTo>
                    <a:pt x="1183" y="391"/>
                  </a:lnTo>
                  <a:lnTo>
                    <a:pt x="1147" y="419"/>
                  </a:lnTo>
                  <a:lnTo>
                    <a:pt x="1135" y="433"/>
                  </a:lnTo>
                  <a:lnTo>
                    <a:pt x="1123" y="442"/>
                  </a:lnTo>
                  <a:lnTo>
                    <a:pt x="1091" y="461"/>
                  </a:lnTo>
                </a:path>
              </a:pathLst>
            </a:custGeom>
            <a:noFill/>
            <a:ln cap="rnd" w="50800">
              <a:solidFill>
                <a:srgbClr val="eb8803"/>
              </a:solidFill>
              <a:round/>
            </a:ln>
          </p:spPr>
          <p:style>
            <a:lnRef idx="0"/>
            <a:fillRef idx="0"/>
            <a:effectRef idx="0"/>
            <a:fontRef idx="minor"/>
          </p:style>
        </p:sp>
      </p:gr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pSp>
        <p:nvGrpSpPr>
          <p:cNvPr id="116" name="Group 2"/>
          <p:cNvGrpSpPr/>
          <p:nvPr/>
        </p:nvGrpSpPr>
        <p:grpSpPr>
          <a:xfrm>
            <a:off x="1110960" y="1166760"/>
            <a:ext cx="2886120" cy="2719440"/>
            <a:chOff x="1110960" y="1166760"/>
            <a:chExt cx="2886120" cy="2719440"/>
          </a:xfrm>
        </p:grpSpPr>
        <p:sp>
          <p:nvSpPr>
            <p:cNvPr id="117" name="Rectangle 3"/>
            <p:cNvSpPr/>
            <p:nvPr/>
          </p:nvSpPr>
          <p:spPr>
            <a:xfrm>
              <a:off x="1114200" y="1169280"/>
              <a:ext cx="2880720" cy="2714760"/>
            </a:xfrm>
            <a:prstGeom prst="rect">
              <a:avLst/>
            </a:prstGeom>
            <a:solidFill>
              <a:schemeClr val="hlink"/>
            </a:solidFill>
            <a:ln w="12700">
              <a:solidFill>
                <a:srgbClr val="000000"/>
              </a:solidFill>
              <a:miter/>
            </a:ln>
          </p:spPr>
          <p:style>
            <a:lnRef idx="0"/>
            <a:fillRef idx="0"/>
            <a:effectRef idx="0"/>
            <a:fontRef idx="minor"/>
          </p:style>
        </p:sp>
        <p:sp>
          <p:nvSpPr>
            <p:cNvPr id="118" name="Rectangle 4"/>
            <p:cNvSpPr/>
            <p:nvPr/>
          </p:nvSpPr>
          <p:spPr>
            <a:xfrm>
              <a:off x="1114200" y="1169280"/>
              <a:ext cx="1621800" cy="440640"/>
            </a:xfrm>
            <a:prstGeom prst="rect">
              <a:avLst/>
            </a:prstGeom>
            <a:solidFill>
              <a:srgbClr val="c0c0c0"/>
            </a:solidFill>
            <a:ln w="12700">
              <a:solidFill>
                <a:srgbClr val="000000"/>
              </a:solidFill>
              <a:miter/>
            </a:ln>
          </p:spPr>
          <p:style>
            <a:lnRef idx="0"/>
            <a:fillRef idx="0"/>
            <a:effectRef idx="0"/>
            <a:fontRef idx="minor"/>
          </p:style>
        </p:sp>
        <p:sp>
          <p:nvSpPr>
            <p:cNvPr id="119" name="Rectangle 5"/>
            <p:cNvSpPr/>
            <p:nvPr/>
          </p:nvSpPr>
          <p:spPr>
            <a:xfrm>
              <a:off x="2742840" y="1169280"/>
              <a:ext cx="1252080" cy="440640"/>
            </a:xfrm>
            <a:prstGeom prst="rect">
              <a:avLst/>
            </a:prstGeom>
            <a:solidFill>
              <a:srgbClr val="c0c0c0"/>
            </a:solidFill>
            <a:ln w="12700">
              <a:solidFill>
                <a:srgbClr val="000000"/>
              </a:solidFill>
              <a:miter/>
            </a:ln>
          </p:spPr>
          <p:style>
            <a:lnRef idx="0"/>
            <a:fillRef idx="0"/>
            <a:effectRef idx="0"/>
            <a:fontRef idx="minor"/>
          </p:style>
        </p:sp>
        <p:sp>
          <p:nvSpPr>
            <p:cNvPr id="120" name="Rectangle 6"/>
            <p:cNvSpPr/>
            <p:nvPr/>
          </p:nvSpPr>
          <p:spPr>
            <a:xfrm>
              <a:off x="1114200" y="1616760"/>
              <a:ext cx="1621800" cy="63360"/>
            </a:xfrm>
            <a:prstGeom prst="rect">
              <a:avLst/>
            </a:prstGeom>
            <a:solidFill>
              <a:srgbClr val="c0c0c0"/>
            </a:solidFill>
            <a:ln w="12700">
              <a:solidFill>
                <a:srgbClr val="000000"/>
              </a:solidFill>
              <a:miter/>
            </a:ln>
          </p:spPr>
          <p:style>
            <a:lnRef idx="0"/>
            <a:fillRef idx="0"/>
            <a:effectRef idx="0"/>
            <a:fontRef idx="minor"/>
          </p:style>
        </p:sp>
        <p:sp>
          <p:nvSpPr>
            <p:cNvPr id="121" name="Rectangle 7"/>
            <p:cNvSpPr/>
            <p:nvPr/>
          </p:nvSpPr>
          <p:spPr>
            <a:xfrm>
              <a:off x="2742840" y="1616760"/>
              <a:ext cx="1252080" cy="63360"/>
            </a:xfrm>
            <a:prstGeom prst="rect">
              <a:avLst/>
            </a:prstGeom>
            <a:solidFill>
              <a:srgbClr val="c0c0c0"/>
            </a:solidFill>
            <a:ln w="12700">
              <a:solidFill>
                <a:srgbClr val="000000"/>
              </a:solidFill>
              <a:miter/>
            </a:ln>
          </p:spPr>
          <p:style>
            <a:lnRef idx="0"/>
            <a:fillRef idx="0"/>
            <a:effectRef idx="0"/>
            <a:fontRef idx="minor"/>
          </p:style>
        </p:sp>
        <p:sp>
          <p:nvSpPr>
            <p:cNvPr id="122" name="Rectangle 8"/>
            <p:cNvSpPr/>
            <p:nvPr/>
          </p:nvSpPr>
          <p:spPr>
            <a:xfrm>
              <a:off x="1114200" y="1685880"/>
              <a:ext cx="1621800" cy="51480"/>
            </a:xfrm>
            <a:prstGeom prst="rect">
              <a:avLst/>
            </a:prstGeom>
            <a:solidFill>
              <a:srgbClr val="c0c0c0"/>
            </a:solidFill>
            <a:ln w="12700">
              <a:solidFill>
                <a:srgbClr val="000000"/>
              </a:solidFill>
              <a:miter/>
            </a:ln>
          </p:spPr>
          <p:style>
            <a:lnRef idx="0"/>
            <a:fillRef idx="0"/>
            <a:effectRef idx="0"/>
            <a:fontRef idx="minor"/>
          </p:style>
        </p:sp>
        <p:sp>
          <p:nvSpPr>
            <p:cNvPr id="123" name="Rectangle 9"/>
            <p:cNvSpPr/>
            <p:nvPr/>
          </p:nvSpPr>
          <p:spPr>
            <a:xfrm>
              <a:off x="2742840" y="1685880"/>
              <a:ext cx="1252080" cy="51480"/>
            </a:xfrm>
            <a:prstGeom prst="rect">
              <a:avLst/>
            </a:prstGeom>
            <a:solidFill>
              <a:srgbClr val="c0c0c0"/>
            </a:solidFill>
            <a:ln w="12700">
              <a:solidFill>
                <a:srgbClr val="000000"/>
              </a:solidFill>
              <a:miter/>
            </a:ln>
          </p:spPr>
          <p:style>
            <a:lnRef idx="0"/>
            <a:fillRef idx="0"/>
            <a:effectRef idx="0"/>
            <a:fontRef idx="minor"/>
          </p:style>
        </p:sp>
        <p:sp>
          <p:nvSpPr>
            <p:cNvPr id="124" name="Rectangle 10"/>
            <p:cNvSpPr/>
            <p:nvPr/>
          </p:nvSpPr>
          <p:spPr>
            <a:xfrm>
              <a:off x="1114200" y="1744200"/>
              <a:ext cx="1621800" cy="63360"/>
            </a:xfrm>
            <a:prstGeom prst="rect">
              <a:avLst/>
            </a:prstGeom>
            <a:solidFill>
              <a:srgbClr val="c0c0c0"/>
            </a:solidFill>
            <a:ln w="12700">
              <a:solidFill>
                <a:srgbClr val="000000"/>
              </a:solidFill>
              <a:miter/>
            </a:ln>
          </p:spPr>
          <p:style>
            <a:lnRef idx="0"/>
            <a:fillRef idx="0"/>
            <a:effectRef idx="0"/>
            <a:fontRef idx="minor"/>
          </p:style>
        </p:sp>
        <p:sp>
          <p:nvSpPr>
            <p:cNvPr id="125" name="Rectangle 11"/>
            <p:cNvSpPr/>
            <p:nvPr/>
          </p:nvSpPr>
          <p:spPr>
            <a:xfrm>
              <a:off x="2742840" y="1744200"/>
              <a:ext cx="1252080" cy="63360"/>
            </a:xfrm>
            <a:prstGeom prst="rect">
              <a:avLst/>
            </a:prstGeom>
            <a:solidFill>
              <a:srgbClr val="c0c0c0"/>
            </a:solidFill>
            <a:ln w="12700">
              <a:solidFill>
                <a:srgbClr val="000000"/>
              </a:solidFill>
              <a:miter/>
            </a:ln>
          </p:spPr>
          <p:style>
            <a:lnRef idx="0"/>
            <a:fillRef idx="0"/>
            <a:effectRef idx="0"/>
            <a:fontRef idx="minor"/>
          </p:style>
        </p:sp>
        <p:sp>
          <p:nvSpPr>
            <p:cNvPr id="126" name="Rectangle 12"/>
            <p:cNvSpPr/>
            <p:nvPr/>
          </p:nvSpPr>
          <p:spPr>
            <a:xfrm>
              <a:off x="1114200" y="1813320"/>
              <a:ext cx="1621800" cy="63360"/>
            </a:xfrm>
            <a:prstGeom prst="rect">
              <a:avLst/>
            </a:prstGeom>
            <a:solidFill>
              <a:srgbClr val="c0c0c0"/>
            </a:solidFill>
            <a:ln w="12700">
              <a:solidFill>
                <a:srgbClr val="000000"/>
              </a:solidFill>
              <a:miter/>
            </a:ln>
          </p:spPr>
          <p:style>
            <a:lnRef idx="0"/>
            <a:fillRef idx="0"/>
            <a:effectRef idx="0"/>
            <a:fontRef idx="minor"/>
          </p:style>
        </p:sp>
        <p:sp>
          <p:nvSpPr>
            <p:cNvPr id="127" name="Rectangle 13"/>
            <p:cNvSpPr/>
            <p:nvPr/>
          </p:nvSpPr>
          <p:spPr>
            <a:xfrm>
              <a:off x="2742840" y="1813320"/>
              <a:ext cx="1252080" cy="63360"/>
            </a:xfrm>
            <a:prstGeom prst="rect">
              <a:avLst/>
            </a:prstGeom>
            <a:solidFill>
              <a:srgbClr val="c0c0c0"/>
            </a:solidFill>
            <a:ln w="12700">
              <a:solidFill>
                <a:srgbClr val="000000"/>
              </a:solidFill>
              <a:miter/>
            </a:ln>
          </p:spPr>
          <p:style>
            <a:lnRef idx="0"/>
            <a:fillRef idx="0"/>
            <a:effectRef idx="0"/>
            <a:fontRef idx="minor"/>
          </p:style>
        </p:sp>
        <p:sp>
          <p:nvSpPr>
            <p:cNvPr id="128" name="Rectangle 14"/>
            <p:cNvSpPr/>
            <p:nvPr/>
          </p:nvSpPr>
          <p:spPr>
            <a:xfrm>
              <a:off x="1114200" y="1883520"/>
              <a:ext cx="1621800" cy="63360"/>
            </a:xfrm>
            <a:prstGeom prst="rect">
              <a:avLst/>
            </a:prstGeom>
            <a:solidFill>
              <a:srgbClr val="c0c0c0"/>
            </a:solidFill>
            <a:ln w="12700">
              <a:solidFill>
                <a:srgbClr val="000000"/>
              </a:solidFill>
              <a:miter/>
            </a:ln>
          </p:spPr>
          <p:style>
            <a:lnRef idx="0"/>
            <a:fillRef idx="0"/>
            <a:effectRef idx="0"/>
            <a:fontRef idx="minor"/>
          </p:style>
        </p:sp>
        <p:sp>
          <p:nvSpPr>
            <p:cNvPr id="129" name="Rectangle 15"/>
            <p:cNvSpPr/>
            <p:nvPr/>
          </p:nvSpPr>
          <p:spPr>
            <a:xfrm>
              <a:off x="2742840" y="1883520"/>
              <a:ext cx="1252080" cy="63360"/>
            </a:xfrm>
            <a:prstGeom prst="rect">
              <a:avLst/>
            </a:prstGeom>
            <a:solidFill>
              <a:srgbClr val="c0c0c0"/>
            </a:solidFill>
            <a:ln w="12700">
              <a:solidFill>
                <a:srgbClr val="000000"/>
              </a:solidFill>
              <a:miter/>
            </a:ln>
          </p:spPr>
          <p:style>
            <a:lnRef idx="0"/>
            <a:fillRef idx="0"/>
            <a:effectRef idx="0"/>
            <a:fontRef idx="minor"/>
          </p:style>
        </p:sp>
        <p:sp>
          <p:nvSpPr>
            <p:cNvPr id="130" name="Rectangle 16"/>
            <p:cNvSpPr/>
            <p:nvPr/>
          </p:nvSpPr>
          <p:spPr>
            <a:xfrm>
              <a:off x="1114200" y="1952640"/>
              <a:ext cx="1621800" cy="63360"/>
            </a:xfrm>
            <a:prstGeom prst="rect">
              <a:avLst/>
            </a:prstGeom>
            <a:solidFill>
              <a:srgbClr val="c0c0c0"/>
            </a:solidFill>
            <a:ln w="12700">
              <a:solidFill>
                <a:srgbClr val="000000"/>
              </a:solidFill>
              <a:miter/>
            </a:ln>
          </p:spPr>
          <p:style>
            <a:lnRef idx="0"/>
            <a:fillRef idx="0"/>
            <a:effectRef idx="0"/>
            <a:fontRef idx="minor"/>
          </p:style>
        </p:sp>
        <p:sp>
          <p:nvSpPr>
            <p:cNvPr id="131" name="Rectangle 17"/>
            <p:cNvSpPr/>
            <p:nvPr/>
          </p:nvSpPr>
          <p:spPr>
            <a:xfrm>
              <a:off x="2742840" y="1952640"/>
              <a:ext cx="1252080" cy="63360"/>
            </a:xfrm>
            <a:prstGeom prst="rect">
              <a:avLst/>
            </a:prstGeom>
            <a:solidFill>
              <a:srgbClr val="c0c0c0"/>
            </a:solidFill>
            <a:ln w="12700">
              <a:solidFill>
                <a:srgbClr val="000000"/>
              </a:solidFill>
              <a:miter/>
            </a:ln>
          </p:spPr>
          <p:style>
            <a:lnRef idx="0"/>
            <a:fillRef idx="0"/>
            <a:effectRef idx="0"/>
            <a:fontRef idx="minor"/>
          </p:style>
        </p:sp>
        <p:sp>
          <p:nvSpPr>
            <p:cNvPr id="132" name="Rectangle 18"/>
            <p:cNvSpPr/>
            <p:nvPr/>
          </p:nvSpPr>
          <p:spPr>
            <a:xfrm>
              <a:off x="1114200" y="2022840"/>
              <a:ext cx="1621800" cy="54720"/>
            </a:xfrm>
            <a:prstGeom prst="rect">
              <a:avLst/>
            </a:prstGeom>
            <a:solidFill>
              <a:srgbClr val="c0c0c0"/>
            </a:solidFill>
            <a:ln w="12700">
              <a:solidFill>
                <a:srgbClr val="000000"/>
              </a:solidFill>
              <a:miter/>
            </a:ln>
          </p:spPr>
          <p:style>
            <a:lnRef idx="0"/>
            <a:fillRef idx="0"/>
            <a:effectRef idx="0"/>
            <a:fontRef idx="minor"/>
          </p:style>
        </p:sp>
        <p:sp>
          <p:nvSpPr>
            <p:cNvPr id="133" name="Rectangle 19"/>
            <p:cNvSpPr/>
            <p:nvPr/>
          </p:nvSpPr>
          <p:spPr>
            <a:xfrm>
              <a:off x="2742840" y="2022840"/>
              <a:ext cx="1252080" cy="54720"/>
            </a:xfrm>
            <a:prstGeom prst="rect">
              <a:avLst/>
            </a:prstGeom>
            <a:solidFill>
              <a:srgbClr val="c0c0c0"/>
            </a:solidFill>
            <a:ln w="12700">
              <a:solidFill>
                <a:srgbClr val="000000"/>
              </a:solidFill>
              <a:miter/>
            </a:ln>
          </p:spPr>
          <p:style>
            <a:lnRef idx="0"/>
            <a:fillRef idx="0"/>
            <a:effectRef idx="0"/>
            <a:fontRef idx="minor"/>
          </p:style>
        </p:sp>
        <p:sp>
          <p:nvSpPr>
            <p:cNvPr id="134" name="Rectangle 20"/>
            <p:cNvSpPr/>
            <p:nvPr/>
          </p:nvSpPr>
          <p:spPr>
            <a:xfrm>
              <a:off x="1114200" y="2084760"/>
              <a:ext cx="1470960" cy="63360"/>
            </a:xfrm>
            <a:prstGeom prst="rect">
              <a:avLst/>
            </a:prstGeom>
            <a:solidFill>
              <a:srgbClr val="c0c0c0"/>
            </a:solidFill>
            <a:ln w="12700">
              <a:solidFill>
                <a:srgbClr val="000000"/>
              </a:solidFill>
              <a:miter/>
            </a:ln>
          </p:spPr>
          <p:style>
            <a:lnRef idx="0"/>
            <a:fillRef idx="0"/>
            <a:effectRef idx="0"/>
            <a:fontRef idx="minor"/>
          </p:style>
        </p:sp>
        <p:sp>
          <p:nvSpPr>
            <p:cNvPr id="135" name="Rectangle 21"/>
            <p:cNvSpPr/>
            <p:nvPr/>
          </p:nvSpPr>
          <p:spPr>
            <a:xfrm>
              <a:off x="2879640" y="2084760"/>
              <a:ext cx="1115280" cy="63360"/>
            </a:xfrm>
            <a:prstGeom prst="rect">
              <a:avLst/>
            </a:prstGeom>
            <a:solidFill>
              <a:srgbClr val="c0c0c0"/>
            </a:solidFill>
            <a:ln w="12700">
              <a:solidFill>
                <a:srgbClr val="000000"/>
              </a:solidFill>
              <a:miter/>
            </a:ln>
          </p:spPr>
          <p:style>
            <a:lnRef idx="0"/>
            <a:fillRef idx="0"/>
            <a:effectRef idx="0"/>
            <a:fontRef idx="minor"/>
          </p:style>
        </p:sp>
        <p:sp>
          <p:nvSpPr>
            <p:cNvPr id="136" name="Rectangle 22"/>
            <p:cNvSpPr/>
            <p:nvPr/>
          </p:nvSpPr>
          <p:spPr>
            <a:xfrm>
              <a:off x="1114200" y="2153880"/>
              <a:ext cx="1397520" cy="63360"/>
            </a:xfrm>
            <a:prstGeom prst="rect">
              <a:avLst/>
            </a:prstGeom>
            <a:solidFill>
              <a:srgbClr val="c0c0c0"/>
            </a:solidFill>
            <a:ln w="12700">
              <a:solidFill>
                <a:srgbClr val="000000"/>
              </a:solidFill>
              <a:miter/>
            </a:ln>
          </p:spPr>
          <p:style>
            <a:lnRef idx="0"/>
            <a:fillRef idx="0"/>
            <a:effectRef idx="0"/>
            <a:fontRef idx="minor"/>
          </p:style>
        </p:sp>
        <p:sp>
          <p:nvSpPr>
            <p:cNvPr id="137" name="Rectangle 23"/>
            <p:cNvSpPr/>
            <p:nvPr/>
          </p:nvSpPr>
          <p:spPr>
            <a:xfrm>
              <a:off x="2879640" y="2153880"/>
              <a:ext cx="1115280" cy="63360"/>
            </a:xfrm>
            <a:prstGeom prst="rect">
              <a:avLst/>
            </a:prstGeom>
            <a:solidFill>
              <a:srgbClr val="c0c0c0"/>
            </a:solidFill>
            <a:ln w="12700">
              <a:solidFill>
                <a:srgbClr val="000000"/>
              </a:solidFill>
              <a:miter/>
            </a:ln>
          </p:spPr>
          <p:style>
            <a:lnRef idx="0"/>
            <a:fillRef idx="0"/>
            <a:effectRef idx="0"/>
            <a:fontRef idx="minor"/>
          </p:style>
        </p:sp>
        <p:sp>
          <p:nvSpPr>
            <p:cNvPr id="138" name="Rectangle 24"/>
            <p:cNvSpPr/>
            <p:nvPr/>
          </p:nvSpPr>
          <p:spPr>
            <a:xfrm>
              <a:off x="1114200" y="2224080"/>
              <a:ext cx="1324080" cy="63360"/>
            </a:xfrm>
            <a:prstGeom prst="rect">
              <a:avLst/>
            </a:prstGeom>
            <a:solidFill>
              <a:srgbClr val="c0c0c0"/>
            </a:solidFill>
            <a:ln w="12700">
              <a:solidFill>
                <a:srgbClr val="000000"/>
              </a:solidFill>
              <a:miter/>
            </a:ln>
          </p:spPr>
          <p:style>
            <a:lnRef idx="0"/>
            <a:fillRef idx="0"/>
            <a:effectRef idx="0"/>
            <a:fontRef idx="minor"/>
          </p:style>
        </p:sp>
        <p:sp>
          <p:nvSpPr>
            <p:cNvPr id="139" name="Rectangle 25"/>
            <p:cNvSpPr/>
            <p:nvPr/>
          </p:nvSpPr>
          <p:spPr>
            <a:xfrm>
              <a:off x="2879640" y="2224080"/>
              <a:ext cx="1115280" cy="63360"/>
            </a:xfrm>
            <a:prstGeom prst="rect">
              <a:avLst/>
            </a:prstGeom>
            <a:solidFill>
              <a:srgbClr val="c0c0c0"/>
            </a:solidFill>
            <a:ln w="12700">
              <a:solidFill>
                <a:srgbClr val="000000"/>
              </a:solidFill>
              <a:miter/>
            </a:ln>
          </p:spPr>
          <p:style>
            <a:lnRef idx="0"/>
            <a:fillRef idx="0"/>
            <a:effectRef idx="0"/>
            <a:fontRef idx="minor"/>
          </p:style>
        </p:sp>
        <p:sp>
          <p:nvSpPr>
            <p:cNvPr id="140" name="Rectangle 26"/>
            <p:cNvSpPr/>
            <p:nvPr/>
          </p:nvSpPr>
          <p:spPr>
            <a:xfrm>
              <a:off x="1114200" y="2294280"/>
              <a:ext cx="1188720" cy="63360"/>
            </a:xfrm>
            <a:prstGeom prst="rect">
              <a:avLst/>
            </a:prstGeom>
            <a:solidFill>
              <a:srgbClr val="c0c0c0"/>
            </a:solidFill>
            <a:ln w="12700">
              <a:solidFill>
                <a:srgbClr val="000000"/>
              </a:solidFill>
              <a:miter/>
            </a:ln>
          </p:spPr>
          <p:style>
            <a:lnRef idx="0"/>
            <a:fillRef idx="0"/>
            <a:effectRef idx="0"/>
            <a:fontRef idx="minor"/>
          </p:style>
        </p:sp>
        <p:sp>
          <p:nvSpPr>
            <p:cNvPr id="141" name="Rectangle 27"/>
            <p:cNvSpPr/>
            <p:nvPr/>
          </p:nvSpPr>
          <p:spPr>
            <a:xfrm>
              <a:off x="2670840" y="2294280"/>
              <a:ext cx="1324080" cy="63360"/>
            </a:xfrm>
            <a:prstGeom prst="rect">
              <a:avLst/>
            </a:prstGeom>
            <a:solidFill>
              <a:srgbClr val="c0c0c0"/>
            </a:solidFill>
            <a:ln w="12700">
              <a:solidFill>
                <a:srgbClr val="000000"/>
              </a:solidFill>
              <a:miter/>
            </a:ln>
          </p:spPr>
          <p:style>
            <a:lnRef idx="0"/>
            <a:fillRef idx="0"/>
            <a:effectRef idx="0"/>
            <a:fontRef idx="minor"/>
          </p:style>
        </p:sp>
        <p:sp>
          <p:nvSpPr>
            <p:cNvPr id="142" name="Rectangle 28"/>
            <p:cNvSpPr/>
            <p:nvPr/>
          </p:nvSpPr>
          <p:spPr>
            <a:xfrm>
              <a:off x="1114200" y="2363400"/>
              <a:ext cx="960120" cy="54720"/>
            </a:xfrm>
            <a:prstGeom prst="rect">
              <a:avLst/>
            </a:prstGeom>
            <a:solidFill>
              <a:srgbClr val="c0c0c0"/>
            </a:solidFill>
            <a:ln w="12700">
              <a:solidFill>
                <a:srgbClr val="000000"/>
              </a:solidFill>
              <a:miter/>
            </a:ln>
          </p:spPr>
          <p:style>
            <a:lnRef idx="0"/>
            <a:fillRef idx="0"/>
            <a:effectRef idx="0"/>
            <a:fontRef idx="minor"/>
          </p:style>
        </p:sp>
        <p:sp>
          <p:nvSpPr>
            <p:cNvPr id="143" name="Rectangle 29"/>
            <p:cNvSpPr/>
            <p:nvPr/>
          </p:nvSpPr>
          <p:spPr>
            <a:xfrm>
              <a:off x="2670840" y="2363400"/>
              <a:ext cx="1324080" cy="54720"/>
            </a:xfrm>
            <a:prstGeom prst="rect">
              <a:avLst/>
            </a:prstGeom>
            <a:solidFill>
              <a:srgbClr val="c0c0c0"/>
            </a:solidFill>
            <a:ln w="12700">
              <a:solidFill>
                <a:srgbClr val="000000"/>
              </a:solidFill>
              <a:miter/>
            </a:ln>
          </p:spPr>
          <p:style>
            <a:lnRef idx="0"/>
            <a:fillRef idx="0"/>
            <a:effectRef idx="0"/>
            <a:fontRef idx="minor"/>
          </p:style>
        </p:sp>
        <p:sp>
          <p:nvSpPr>
            <p:cNvPr id="144" name="Rectangle 30"/>
            <p:cNvSpPr/>
            <p:nvPr/>
          </p:nvSpPr>
          <p:spPr>
            <a:xfrm>
              <a:off x="1114200" y="2425320"/>
              <a:ext cx="960120" cy="63360"/>
            </a:xfrm>
            <a:prstGeom prst="rect">
              <a:avLst/>
            </a:prstGeom>
            <a:solidFill>
              <a:srgbClr val="c0c0c0"/>
            </a:solidFill>
            <a:ln w="12700">
              <a:solidFill>
                <a:srgbClr val="000000"/>
              </a:solidFill>
              <a:miter/>
            </a:ln>
          </p:spPr>
          <p:style>
            <a:lnRef idx="0"/>
            <a:fillRef idx="0"/>
            <a:effectRef idx="0"/>
            <a:fontRef idx="minor"/>
          </p:style>
        </p:sp>
        <p:sp>
          <p:nvSpPr>
            <p:cNvPr id="145" name="Rectangle 31"/>
            <p:cNvSpPr/>
            <p:nvPr/>
          </p:nvSpPr>
          <p:spPr>
            <a:xfrm>
              <a:off x="2670840" y="2425320"/>
              <a:ext cx="1324080" cy="63360"/>
            </a:xfrm>
            <a:prstGeom prst="rect">
              <a:avLst/>
            </a:prstGeom>
            <a:solidFill>
              <a:srgbClr val="c0c0c0"/>
            </a:solidFill>
            <a:ln w="12700">
              <a:solidFill>
                <a:srgbClr val="000000"/>
              </a:solidFill>
              <a:miter/>
            </a:ln>
          </p:spPr>
          <p:style>
            <a:lnRef idx="0"/>
            <a:fillRef idx="0"/>
            <a:effectRef idx="0"/>
            <a:fontRef idx="minor"/>
          </p:style>
        </p:sp>
        <p:sp>
          <p:nvSpPr>
            <p:cNvPr id="146" name="Rectangle 32"/>
            <p:cNvSpPr/>
            <p:nvPr/>
          </p:nvSpPr>
          <p:spPr>
            <a:xfrm>
              <a:off x="1114200" y="2494440"/>
              <a:ext cx="960120" cy="64440"/>
            </a:xfrm>
            <a:prstGeom prst="rect">
              <a:avLst/>
            </a:prstGeom>
            <a:solidFill>
              <a:srgbClr val="c0c0c0"/>
            </a:solidFill>
            <a:ln w="12700">
              <a:solidFill>
                <a:srgbClr val="000000"/>
              </a:solidFill>
              <a:miter/>
            </a:ln>
          </p:spPr>
          <p:style>
            <a:lnRef idx="0"/>
            <a:fillRef idx="0"/>
            <a:effectRef idx="0"/>
            <a:fontRef idx="minor"/>
          </p:style>
        </p:sp>
        <p:sp>
          <p:nvSpPr>
            <p:cNvPr id="147" name="Rectangle 33"/>
            <p:cNvSpPr/>
            <p:nvPr/>
          </p:nvSpPr>
          <p:spPr>
            <a:xfrm>
              <a:off x="3029040" y="2494440"/>
              <a:ext cx="965520" cy="64440"/>
            </a:xfrm>
            <a:prstGeom prst="rect">
              <a:avLst/>
            </a:prstGeom>
            <a:solidFill>
              <a:srgbClr val="c0c0c0"/>
            </a:solidFill>
            <a:ln w="12700">
              <a:solidFill>
                <a:srgbClr val="000000"/>
              </a:solidFill>
              <a:miter/>
            </a:ln>
          </p:spPr>
          <p:style>
            <a:lnRef idx="0"/>
            <a:fillRef idx="0"/>
            <a:effectRef idx="0"/>
            <a:fontRef idx="minor"/>
          </p:style>
        </p:sp>
        <p:sp>
          <p:nvSpPr>
            <p:cNvPr id="148" name="Rectangle 34"/>
            <p:cNvSpPr/>
            <p:nvPr/>
          </p:nvSpPr>
          <p:spPr>
            <a:xfrm>
              <a:off x="1114200" y="2564640"/>
              <a:ext cx="960120" cy="63360"/>
            </a:xfrm>
            <a:prstGeom prst="rect">
              <a:avLst/>
            </a:prstGeom>
            <a:solidFill>
              <a:srgbClr val="c0c0c0"/>
            </a:solidFill>
            <a:ln w="12700">
              <a:solidFill>
                <a:srgbClr val="000000"/>
              </a:solidFill>
              <a:miter/>
            </a:ln>
          </p:spPr>
          <p:style>
            <a:lnRef idx="0"/>
            <a:fillRef idx="0"/>
            <a:effectRef idx="0"/>
            <a:fontRef idx="minor"/>
          </p:style>
        </p:sp>
        <p:sp>
          <p:nvSpPr>
            <p:cNvPr id="149" name="Rectangle 35"/>
            <p:cNvSpPr/>
            <p:nvPr/>
          </p:nvSpPr>
          <p:spPr>
            <a:xfrm>
              <a:off x="3029040" y="2564640"/>
              <a:ext cx="965520" cy="63360"/>
            </a:xfrm>
            <a:prstGeom prst="rect">
              <a:avLst/>
            </a:prstGeom>
            <a:solidFill>
              <a:srgbClr val="c0c0c0"/>
            </a:solidFill>
            <a:ln w="12700">
              <a:solidFill>
                <a:srgbClr val="000000"/>
              </a:solidFill>
              <a:miter/>
            </a:ln>
          </p:spPr>
          <p:style>
            <a:lnRef idx="0"/>
            <a:fillRef idx="0"/>
            <a:effectRef idx="0"/>
            <a:fontRef idx="minor"/>
          </p:style>
        </p:sp>
        <p:sp>
          <p:nvSpPr>
            <p:cNvPr id="150" name="Rectangle 36"/>
            <p:cNvSpPr/>
            <p:nvPr/>
          </p:nvSpPr>
          <p:spPr>
            <a:xfrm>
              <a:off x="1114200" y="2634840"/>
              <a:ext cx="1037520" cy="63360"/>
            </a:xfrm>
            <a:prstGeom prst="rect">
              <a:avLst/>
            </a:prstGeom>
            <a:solidFill>
              <a:srgbClr val="c0c0c0"/>
            </a:solidFill>
            <a:ln w="12700">
              <a:solidFill>
                <a:srgbClr val="000000"/>
              </a:solidFill>
              <a:miter/>
            </a:ln>
          </p:spPr>
          <p:style>
            <a:lnRef idx="0"/>
            <a:fillRef idx="0"/>
            <a:effectRef idx="0"/>
            <a:fontRef idx="minor"/>
          </p:style>
        </p:sp>
        <p:sp>
          <p:nvSpPr>
            <p:cNvPr id="151" name="Rectangle 37"/>
            <p:cNvSpPr/>
            <p:nvPr/>
          </p:nvSpPr>
          <p:spPr>
            <a:xfrm>
              <a:off x="3029040" y="2634840"/>
              <a:ext cx="965520" cy="63360"/>
            </a:xfrm>
            <a:prstGeom prst="rect">
              <a:avLst/>
            </a:prstGeom>
            <a:solidFill>
              <a:srgbClr val="c0c0c0"/>
            </a:solidFill>
            <a:ln w="12700">
              <a:solidFill>
                <a:srgbClr val="000000"/>
              </a:solidFill>
              <a:miter/>
            </a:ln>
          </p:spPr>
          <p:style>
            <a:lnRef idx="0"/>
            <a:fillRef idx="0"/>
            <a:effectRef idx="0"/>
            <a:fontRef idx="minor"/>
          </p:style>
        </p:sp>
        <p:sp>
          <p:nvSpPr>
            <p:cNvPr id="152" name="Rectangle 38"/>
            <p:cNvSpPr/>
            <p:nvPr/>
          </p:nvSpPr>
          <p:spPr>
            <a:xfrm>
              <a:off x="1114200" y="2703960"/>
              <a:ext cx="1037520" cy="54720"/>
            </a:xfrm>
            <a:prstGeom prst="rect">
              <a:avLst/>
            </a:prstGeom>
            <a:solidFill>
              <a:srgbClr val="c0c0c0"/>
            </a:solidFill>
            <a:ln w="12700">
              <a:solidFill>
                <a:srgbClr val="000000"/>
              </a:solidFill>
              <a:miter/>
            </a:ln>
          </p:spPr>
          <p:style>
            <a:lnRef idx="0"/>
            <a:fillRef idx="0"/>
            <a:effectRef idx="0"/>
            <a:fontRef idx="minor"/>
          </p:style>
        </p:sp>
        <p:sp>
          <p:nvSpPr>
            <p:cNvPr id="153" name="Rectangle 39"/>
            <p:cNvSpPr/>
            <p:nvPr/>
          </p:nvSpPr>
          <p:spPr>
            <a:xfrm>
              <a:off x="3029040" y="2703960"/>
              <a:ext cx="965520" cy="54720"/>
            </a:xfrm>
            <a:prstGeom prst="rect">
              <a:avLst/>
            </a:prstGeom>
            <a:solidFill>
              <a:srgbClr val="c0c0c0"/>
            </a:solidFill>
            <a:ln w="12700">
              <a:solidFill>
                <a:srgbClr val="000000"/>
              </a:solidFill>
              <a:miter/>
            </a:ln>
          </p:spPr>
          <p:style>
            <a:lnRef idx="0"/>
            <a:fillRef idx="0"/>
            <a:effectRef idx="0"/>
            <a:fontRef idx="minor"/>
          </p:style>
        </p:sp>
        <p:sp>
          <p:nvSpPr>
            <p:cNvPr id="154" name="Rectangle 40"/>
            <p:cNvSpPr/>
            <p:nvPr/>
          </p:nvSpPr>
          <p:spPr>
            <a:xfrm>
              <a:off x="1114200" y="2765880"/>
              <a:ext cx="1110960" cy="63360"/>
            </a:xfrm>
            <a:prstGeom prst="rect">
              <a:avLst/>
            </a:prstGeom>
            <a:solidFill>
              <a:srgbClr val="c0c0c0"/>
            </a:solidFill>
            <a:ln w="12700">
              <a:solidFill>
                <a:srgbClr val="000000"/>
              </a:solidFill>
              <a:miter/>
            </a:ln>
          </p:spPr>
          <p:style>
            <a:lnRef idx="0"/>
            <a:fillRef idx="0"/>
            <a:effectRef idx="0"/>
            <a:fontRef idx="minor"/>
          </p:style>
        </p:sp>
        <p:sp>
          <p:nvSpPr>
            <p:cNvPr id="155" name="Rectangle 41"/>
            <p:cNvSpPr/>
            <p:nvPr/>
          </p:nvSpPr>
          <p:spPr>
            <a:xfrm>
              <a:off x="3029040" y="2765880"/>
              <a:ext cx="965520" cy="63360"/>
            </a:xfrm>
            <a:prstGeom prst="rect">
              <a:avLst/>
            </a:prstGeom>
            <a:solidFill>
              <a:srgbClr val="c0c0c0"/>
            </a:solidFill>
            <a:ln w="12700">
              <a:solidFill>
                <a:srgbClr val="000000"/>
              </a:solidFill>
              <a:miter/>
            </a:ln>
          </p:spPr>
          <p:style>
            <a:lnRef idx="0"/>
            <a:fillRef idx="0"/>
            <a:effectRef idx="0"/>
            <a:fontRef idx="minor"/>
          </p:style>
        </p:sp>
        <p:sp>
          <p:nvSpPr>
            <p:cNvPr id="156" name="Rectangle 42"/>
            <p:cNvSpPr/>
            <p:nvPr/>
          </p:nvSpPr>
          <p:spPr>
            <a:xfrm>
              <a:off x="1114200" y="2836080"/>
              <a:ext cx="1110960" cy="63360"/>
            </a:xfrm>
            <a:prstGeom prst="rect">
              <a:avLst/>
            </a:prstGeom>
            <a:solidFill>
              <a:srgbClr val="c0c0c0"/>
            </a:solidFill>
            <a:ln w="12700">
              <a:solidFill>
                <a:srgbClr val="000000"/>
              </a:solidFill>
              <a:miter/>
            </a:ln>
          </p:spPr>
          <p:style>
            <a:lnRef idx="0"/>
            <a:fillRef idx="0"/>
            <a:effectRef idx="0"/>
            <a:fontRef idx="minor"/>
          </p:style>
        </p:sp>
        <p:sp>
          <p:nvSpPr>
            <p:cNvPr id="157" name="Rectangle 43"/>
            <p:cNvSpPr/>
            <p:nvPr/>
          </p:nvSpPr>
          <p:spPr>
            <a:xfrm>
              <a:off x="3029040" y="2836080"/>
              <a:ext cx="965520" cy="63360"/>
            </a:xfrm>
            <a:prstGeom prst="rect">
              <a:avLst/>
            </a:prstGeom>
            <a:solidFill>
              <a:srgbClr val="c0c0c0"/>
            </a:solidFill>
            <a:ln w="12700">
              <a:solidFill>
                <a:srgbClr val="000000"/>
              </a:solidFill>
              <a:miter/>
            </a:ln>
          </p:spPr>
          <p:style>
            <a:lnRef idx="0"/>
            <a:fillRef idx="0"/>
            <a:effectRef idx="0"/>
            <a:fontRef idx="minor"/>
          </p:style>
        </p:sp>
        <p:sp>
          <p:nvSpPr>
            <p:cNvPr id="158" name="Rectangle 44"/>
            <p:cNvSpPr/>
            <p:nvPr/>
          </p:nvSpPr>
          <p:spPr>
            <a:xfrm>
              <a:off x="1114200" y="2905200"/>
              <a:ext cx="1110960" cy="63360"/>
            </a:xfrm>
            <a:prstGeom prst="rect">
              <a:avLst/>
            </a:prstGeom>
            <a:solidFill>
              <a:srgbClr val="c0c0c0"/>
            </a:solidFill>
            <a:ln w="12700">
              <a:solidFill>
                <a:srgbClr val="000000"/>
              </a:solidFill>
              <a:miter/>
            </a:ln>
          </p:spPr>
          <p:style>
            <a:lnRef idx="0"/>
            <a:fillRef idx="0"/>
            <a:effectRef idx="0"/>
            <a:fontRef idx="minor"/>
          </p:style>
        </p:sp>
        <p:sp>
          <p:nvSpPr>
            <p:cNvPr id="159" name="Rectangle 45"/>
            <p:cNvSpPr/>
            <p:nvPr/>
          </p:nvSpPr>
          <p:spPr>
            <a:xfrm>
              <a:off x="2879640" y="2905200"/>
              <a:ext cx="1115280" cy="63360"/>
            </a:xfrm>
            <a:prstGeom prst="rect">
              <a:avLst/>
            </a:prstGeom>
            <a:solidFill>
              <a:srgbClr val="c0c0c0"/>
            </a:solidFill>
            <a:ln w="12700">
              <a:solidFill>
                <a:srgbClr val="000000"/>
              </a:solidFill>
              <a:miter/>
            </a:ln>
          </p:spPr>
          <p:style>
            <a:lnRef idx="0"/>
            <a:fillRef idx="0"/>
            <a:effectRef idx="0"/>
            <a:fontRef idx="minor"/>
          </p:style>
        </p:sp>
        <p:sp>
          <p:nvSpPr>
            <p:cNvPr id="160" name="Rectangle 46"/>
            <p:cNvSpPr/>
            <p:nvPr/>
          </p:nvSpPr>
          <p:spPr>
            <a:xfrm>
              <a:off x="1114200" y="2975400"/>
              <a:ext cx="1397520" cy="63360"/>
            </a:xfrm>
            <a:prstGeom prst="rect">
              <a:avLst/>
            </a:prstGeom>
            <a:solidFill>
              <a:srgbClr val="c0c0c0"/>
            </a:solidFill>
            <a:ln w="12700">
              <a:solidFill>
                <a:srgbClr val="000000"/>
              </a:solidFill>
              <a:miter/>
            </a:ln>
          </p:spPr>
          <p:style>
            <a:lnRef idx="0"/>
            <a:fillRef idx="0"/>
            <a:effectRef idx="0"/>
            <a:fontRef idx="minor"/>
          </p:style>
        </p:sp>
        <p:sp>
          <p:nvSpPr>
            <p:cNvPr id="161" name="Rectangle 47"/>
            <p:cNvSpPr/>
            <p:nvPr/>
          </p:nvSpPr>
          <p:spPr>
            <a:xfrm>
              <a:off x="2806200" y="2975400"/>
              <a:ext cx="1188720" cy="63360"/>
            </a:xfrm>
            <a:prstGeom prst="rect">
              <a:avLst/>
            </a:prstGeom>
            <a:solidFill>
              <a:srgbClr val="c0c0c0"/>
            </a:solidFill>
            <a:ln w="12700">
              <a:solidFill>
                <a:srgbClr val="000000"/>
              </a:solidFill>
              <a:miter/>
            </a:ln>
          </p:spPr>
          <p:style>
            <a:lnRef idx="0"/>
            <a:fillRef idx="0"/>
            <a:effectRef idx="0"/>
            <a:fontRef idx="minor"/>
          </p:style>
        </p:sp>
        <p:sp>
          <p:nvSpPr>
            <p:cNvPr id="162" name="Rectangle 48"/>
            <p:cNvSpPr/>
            <p:nvPr/>
          </p:nvSpPr>
          <p:spPr>
            <a:xfrm>
              <a:off x="1114200" y="3044520"/>
              <a:ext cx="1548360" cy="51480"/>
            </a:xfrm>
            <a:prstGeom prst="rect">
              <a:avLst/>
            </a:prstGeom>
            <a:solidFill>
              <a:srgbClr val="c0c0c0"/>
            </a:solidFill>
            <a:ln w="12700">
              <a:solidFill>
                <a:srgbClr val="000000"/>
              </a:solidFill>
              <a:miter/>
            </a:ln>
          </p:spPr>
          <p:style>
            <a:lnRef idx="0"/>
            <a:fillRef idx="0"/>
            <a:effectRef idx="0"/>
            <a:fontRef idx="minor"/>
          </p:style>
        </p:sp>
        <p:sp>
          <p:nvSpPr>
            <p:cNvPr id="163" name="Rectangle 49"/>
            <p:cNvSpPr/>
            <p:nvPr/>
          </p:nvSpPr>
          <p:spPr>
            <a:xfrm>
              <a:off x="2670840" y="3044520"/>
              <a:ext cx="1324080" cy="51480"/>
            </a:xfrm>
            <a:prstGeom prst="rect">
              <a:avLst/>
            </a:prstGeom>
            <a:solidFill>
              <a:srgbClr val="c0c0c0"/>
            </a:solidFill>
            <a:ln w="12700">
              <a:solidFill>
                <a:srgbClr val="000000"/>
              </a:solidFill>
              <a:miter/>
            </a:ln>
          </p:spPr>
          <p:style>
            <a:lnRef idx="0"/>
            <a:fillRef idx="0"/>
            <a:effectRef idx="0"/>
            <a:fontRef idx="minor"/>
          </p:style>
        </p:sp>
        <p:sp>
          <p:nvSpPr>
            <p:cNvPr id="164" name="Rectangle 50"/>
            <p:cNvSpPr/>
            <p:nvPr/>
          </p:nvSpPr>
          <p:spPr>
            <a:xfrm>
              <a:off x="1114200" y="3102840"/>
              <a:ext cx="1548360" cy="63360"/>
            </a:xfrm>
            <a:prstGeom prst="rect">
              <a:avLst/>
            </a:prstGeom>
            <a:solidFill>
              <a:srgbClr val="c0c0c0"/>
            </a:solidFill>
            <a:ln w="12700">
              <a:solidFill>
                <a:srgbClr val="000000"/>
              </a:solidFill>
              <a:miter/>
            </a:ln>
          </p:spPr>
          <p:style>
            <a:lnRef idx="0"/>
            <a:fillRef idx="0"/>
            <a:effectRef idx="0"/>
            <a:fontRef idx="minor"/>
          </p:style>
        </p:sp>
        <p:sp>
          <p:nvSpPr>
            <p:cNvPr id="165" name="Rectangle 51"/>
            <p:cNvSpPr/>
            <p:nvPr/>
          </p:nvSpPr>
          <p:spPr>
            <a:xfrm>
              <a:off x="2670840" y="3102840"/>
              <a:ext cx="1324080" cy="63360"/>
            </a:xfrm>
            <a:prstGeom prst="rect">
              <a:avLst/>
            </a:prstGeom>
            <a:solidFill>
              <a:srgbClr val="c0c0c0"/>
            </a:solidFill>
            <a:ln w="12700">
              <a:solidFill>
                <a:srgbClr val="000000"/>
              </a:solidFill>
              <a:miter/>
            </a:ln>
          </p:spPr>
          <p:style>
            <a:lnRef idx="0"/>
            <a:fillRef idx="0"/>
            <a:effectRef idx="0"/>
            <a:fontRef idx="minor"/>
          </p:style>
        </p:sp>
        <p:sp>
          <p:nvSpPr>
            <p:cNvPr id="166" name="Rectangle 52"/>
            <p:cNvSpPr/>
            <p:nvPr/>
          </p:nvSpPr>
          <p:spPr>
            <a:xfrm>
              <a:off x="1114200" y="3171960"/>
              <a:ext cx="1548360" cy="63360"/>
            </a:xfrm>
            <a:prstGeom prst="rect">
              <a:avLst/>
            </a:prstGeom>
            <a:solidFill>
              <a:srgbClr val="c0c0c0"/>
            </a:solidFill>
            <a:ln w="12700">
              <a:solidFill>
                <a:srgbClr val="000000"/>
              </a:solidFill>
              <a:miter/>
            </a:ln>
          </p:spPr>
          <p:style>
            <a:lnRef idx="0"/>
            <a:fillRef idx="0"/>
            <a:effectRef idx="0"/>
            <a:fontRef idx="minor"/>
          </p:style>
        </p:sp>
        <p:sp>
          <p:nvSpPr>
            <p:cNvPr id="167" name="Rectangle 53"/>
            <p:cNvSpPr/>
            <p:nvPr/>
          </p:nvSpPr>
          <p:spPr>
            <a:xfrm>
              <a:off x="2670840" y="3171960"/>
              <a:ext cx="1324080" cy="63360"/>
            </a:xfrm>
            <a:prstGeom prst="rect">
              <a:avLst/>
            </a:prstGeom>
            <a:solidFill>
              <a:srgbClr val="c0c0c0"/>
            </a:solidFill>
            <a:ln w="12700">
              <a:solidFill>
                <a:srgbClr val="000000"/>
              </a:solidFill>
              <a:miter/>
            </a:ln>
          </p:spPr>
          <p:style>
            <a:lnRef idx="0"/>
            <a:fillRef idx="0"/>
            <a:effectRef idx="0"/>
            <a:fontRef idx="minor"/>
          </p:style>
        </p:sp>
        <p:sp>
          <p:nvSpPr>
            <p:cNvPr id="168" name="Rectangle 54"/>
            <p:cNvSpPr/>
            <p:nvPr/>
          </p:nvSpPr>
          <p:spPr>
            <a:xfrm>
              <a:off x="1114200" y="3242160"/>
              <a:ext cx="1548360" cy="63360"/>
            </a:xfrm>
            <a:prstGeom prst="rect">
              <a:avLst/>
            </a:prstGeom>
            <a:solidFill>
              <a:srgbClr val="c0c0c0"/>
            </a:solidFill>
            <a:ln w="12700">
              <a:solidFill>
                <a:srgbClr val="000000"/>
              </a:solidFill>
              <a:miter/>
            </a:ln>
          </p:spPr>
          <p:style>
            <a:lnRef idx="0"/>
            <a:fillRef idx="0"/>
            <a:effectRef idx="0"/>
            <a:fontRef idx="minor"/>
          </p:style>
        </p:sp>
        <p:sp>
          <p:nvSpPr>
            <p:cNvPr id="169" name="Rectangle 55"/>
            <p:cNvSpPr/>
            <p:nvPr/>
          </p:nvSpPr>
          <p:spPr>
            <a:xfrm>
              <a:off x="2670840" y="3242160"/>
              <a:ext cx="1324080" cy="63360"/>
            </a:xfrm>
            <a:prstGeom prst="rect">
              <a:avLst/>
            </a:prstGeom>
            <a:solidFill>
              <a:srgbClr val="c0c0c0"/>
            </a:solidFill>
            <a:ln w="12700">
              <a:solidFill>
                <a:srgbClr val="000000"/>
              </a:solidFill>
              <a:miter/>
            </a:ln>
          </p:spPr>
          <p:style>
            <a:lnRef idx="0"/>
            <a:fillRef idx="0"/>
            <a:effectRef idx="0"/>
            <a:fontRef idx="minor"/>
          </p:style>
        </p:sp>
        <p:sp>
          <p:nvSpPr>
            <p:cNvPr id="170" name="Rectangle 56"/>
            <p:cNvSpPr/>
            <p:nvPr/>
          </p:nvSpPr>
          <p:spPr>
            <a:xfrm>
              <a:off x="1114200" y="3311280"/>
              <a:ext cx="1548360" cy="64440"/>
            </a:xfrm>
            <a:prstGeom prst="rect">
              <a:avLst/>
            </a:prstGeom>
            <a:solidFill>
              <a:srgbClr val="c0c0c0"/>
            </a:solidFill>
            <a:ln w="12700">
              <a:solidFill>
                <a:srgbClr val="000000"/>
              </a:solidFill>
              <a:miter/>
            </a:ln>
          </p:spPr>
          <p:style>
            <a:lnRef idx="0"/>
            <a:fillRef idx="0"/>
            <a:effectRef idx="0"/>
            <a:fontRef idx="minor"/>
          </p:style>
        </p:sp>
        <p:sp>
          <p:nvSpPr>
            <p:cNvPr id="171" name="Rectangle 57"/>
            <p:cNvSpPr/>
            <p:nvPr/>
          </p:nvSpPr>
          <p:spPr>
            <a:xfrm>
              <a:off x="2670840" y="3311280"/>
              <a:ext cx="1324080" cy="64440"/>
            </a:xfrm>
            <a:prstGeom prst="rect">
              <a:avLst/>
            </a:prstGeom>
            <a:solidFill>
              <a:srgbClr val="c0c0c0"/>
            </a:solidFill>
            <a:ln w="12700">
              <a:solidFill>
                <a:srgbClr val="000000"/>
              </a:solidFill>
              <a:miter/>
            </a:ln>
          </p:spPr>
          <p:style>
            <a:lnRef idx="0"/>
            <a:fillRef idx="0"/>
            <a:effectRef idx="0"/>
            <a:fontRef idx="minor"/>
          </p:style>
        </p:sp>
        <p:sp>
          <p:nvSpPr>
            <p:cNvPr id="172" name="Rectangle 58"/>
            <p:cNvSpPr/>
            <p:nvPr/>
          </p:nvSpPr>
          <p:spPr>
            <a:xfrm>
              <a:off x="1114200" y="3381480"/>
              <a:ext cx="1548360" cy="59760"/>
            </a:xfrm>
            <a:prstGeom prst="rect">
              <a:avLst/>
            </a:prstGeom>
            <a:solidFill>
              <a:srgbClr val="c0c0c0"/>
            </a:solidFill>
            <a:ln w="12700">
              <a:solidFill>
                <a:srgbClr val="000000"/>
              </a:solidFill>
              <a:miter/>
            </a:ln>
          </p:spPr>
          <p:style>
            <a:lnRef idx="0"/>
            <a:fillRef idx="0"/>
            <a:effectRef idx="0"/>
            <a:fontRef idx="minor"/>
          </p:style>
        </p:sp>
        <p:sp>
          <p:nvSpPr>
            <p:cNvPr id="173" name="Rectangle 59"/>
            <p:cNvSpPr/>
            <p:nvPr/>
          </p:nvSpPr>
          <p:spPr>
            <a:xfrm>
              <a:off x="2670840" y="3381480"/>
              <a:ext cx="1324080" cy="59760"/>
            </a:xfrm>
            <a:prstGeom prst="rect">
              <a:avLst/>
            </a:prstGeom>
            <a:solidFill>
              <a:srgbClr val="c0c0c0"/>
            </a:solidFill>
            <a:ln w="12700">
              <a:solidFill>
                <a:srgbClr val="000000"/>
              </a:solidFill>
              <a:miter/>
            </a:ln>
          </p:spPr>
          <p:style>
            <a:lnRef idx="0"/>
            <a:fillRef idx="0"/>
            <a:effectRef idx="0"/>
            <a:fontRef idx="minor"/>
          </p:style>
        </p:sp>
        <p:sp>
          <p:nvSpPr>
            <p:cNvPr id="174" name="Rectangle 60"/>
            <p:cNvSpPr/>
            <p:nvPr/>
          </p:nvSpPr>
          <p:spPr>
            <a:xfrm>
              <a:off x="1114200" y="3447000"/>
              <a:ext cx="1548360" cy="437040"/>
            </a:xfrm>
            <a:prstGeom prst="rect">
              <a:avLst/>
            </a:prstGeom>
            <a:solidFill>
              <a:srgbClr val="c0c0c0"/>
            </a:solidFill>
            <a:ln w="12700">
              <a:solidFill>
                <a:srgbClr val="000000"/>
              </a:solidFill>
              <a:miter/>
            </a:ln>
          </p:spPr>
          <p:style>
            <a:lnRef idx="0"/>
            <a:fillRef idx="0"/>
            <a:effectRef idx="0"/>
            <a:fontRef idx="minor"/>
          </p:style>
        </p:sp>
        <p:sp>
          <p:nvSpPr>
            <p:cNvPr id="175" name="Rectangle 61"/>
            <p:cNvSpPr/>
            <p:nvPr/>
          </p:nvSpPr>
          <p:spPr>
            <a:xfrm>
              <a:off x="2670840" y="3447000"/>
              <a:ext cx="1324080" cy="437040"/>
            </a:xfrm>
            <a:prstGeom prst="rect">
              <a:avLst/>
            </a:prstGeom>
            <a:solidFill>
              <a:srgbClr val="c0c0c0"/>
            </a:solidFill>
            <a:ln w="12700">
              <a:solidFill>
                <a:srgbClr val="000000"/>
              </a:solidFill>
              <a:miter/>
            </a:ln>
          </p:spPr>
          <p:style>
            <a:lnRef idx="0"/>
            <a:fillRef idx="0"/>
            <a:effectRef idx="0"/>
            <a:fontRef idx="minor"/>
          </p:style>
        </p:sp>
        <p:sp>
          <p:nvSpPr>
            <p:cNvPr id="176" name="Rectangle 62"/>
            <p:cNvSpPr/>
            <p:nvPr/>
          </p:nvSpPr>
          <p:spPr>
            <a:xfrm>
              <a:off x="1114200" y="1169280"/>
              <a:ext cx="2880720" cy="908640"/>
            </a:xfrm>
            <a:prstGeom prst="rect">
              <a:avLst/>
            </a:prstGeom>
            <a:solidFill>
              <a:srgbClr val="808080"/>
            </a:solidFill>
            <a:ln w="12700">
              <a:solidFill>
                <a:srgbClr val="000000"/>
              </a:solidFill>
              <a:miter/>
            </a:ln>
          </p:spPr>
          <p:style>
            <a:lnRef idx="0"/>
            <a:fillRef idx="0"/>
            <a:effectRef idx="0"/>
            <a:fontRef idx="minor"/>
          </p:style>
        </p:sp>
        <p:sp>
          <p:nvSpPr>
            <p:cNvPr id="177" name="Rectangle 63"/>
            <p:cNvSpPr/>
            <p:nvPr/>
          </p:nvSpPr>
          <p:spPr>
            <a:xfrm>
              <a:off x="1114200" y="3044520"/>
              <a:ext cx="2880720" cy="839520"/>
            </a:xfrm>
            <a:prstGeom prst="rect">
              <a:avLst/>
            </a:prstGeom>
            <a:solidFill>
              <a:srgbClr val="808080"/>
            </a:solidFill>
            <a:ln w="12700">
              <a:solidFill>
                <a:srgbClr val="000000"/>
              </a:solidFill>
              <a:miter/>
            </a:ln>
          </p:spPr>
          <p:style>
            <a:lnRef idx="0"/>
            <a:fillRef idx="0"/>
            <a:effectRef idx="0"/>
            <a:fontRef idx="minor"/>
          </p:style>
        </p:sp>
        <p:sp>
          <p:nvSpPr>
            <p:cNvPr id="178" name="Line 64"/>
            <p:cNvSpPr/>
            <p:nvPr/>
          </p:nvSpPr>
          <p:spPr>
            <a:xfrm>
              <a:off x="2552040" y="1166760"/>
              <a:ext cx="1440" cy="2719440"/>
            </a:xfrm>
            <a:prstGeom prst="line">
              <a:avLst/>
            </a:prstGeom>
            <a:ln w="12700">
              <a:solidFill>
                <a:srgbClr val="800000"/>
              </a:solidFill>
              <a:prstDash val="sysDot"/>
              <a:round/>
            </a:ln>
          </p:spPr>
          <p:style>
            <a:lnRef idx="0"/>
            <a:fillRef idx="0"/>
            <a:effectRef idx="0"/>
            <a:fontRef idx="minor"/>
          </p:style>
        </p:sp>
        <p:sp>
          <p:nvSpPr>
            <p:cNvPr id="179" name="Line 65"/>
            <p:cNvSpPr/>
            <p:nvPr/>
          </p:nvSpPr>
          <p:spPr>
            <a:xfrm>
              <a:off x="1110960" y="2522880"/>
              <a:ext cx="2886120" cy="1080"/>
            </a:xfrm>
            <a:prstGeom prst="line">
              <a:avLst/>
            </a:prstGeom>
            <a:ln w="12700">
              <a:solidFill>
                <a:srgbClr val="800000"/>
              </a:solidFill>
              <a:prstDash val="sysDot"/>
              <a:round/>
            </a:ln>
          </p:spPr>
          <p:style>
            <a:lnRef idx="0"/>
            <a:fillRef idx="0"/>
            <a:effectRef idx="0"/>
            <a:fontRef idx="minor"/>
          </p:style>
        </p:sp>
      </p:grpSp>
      <p:pic>
        <p:nvPicPr>
          <p:cNvPr id="180" name="Picture 66" descr=""/>
          <p:cNvPicPr/>
          <p:nvPr/>
        </p:nvPicPr>
        <p:blipFill>
          <a:blip r:embed="rId1"/>
          <a:srcRect l="0" t="0" r="18365" b="0"/>
          <a:stretch/>
        </p:blipFill>
        <p:spPr>
          <a:xfrm>
            <a:off x="5035680" y="1277640"/>
            <a:ext cx="2789640" cy="2167200"/>
          </a:xfrm>
          <a:prstGeom prst="rect">
            <a:avLst/>
          </a:prstGeom>
          <a:ln w="0">
            <a:noFill/>
          </a:ln>
        </p:spPr>
      </p:pic>
      <p:pic>
        <p:nvPicPr>
          <p:cNvPr id="181" name="Picture 67" descr=""/>
          <p:cNvPicPr/>
          <p:nvPr/>
        </p:nvPicPr>
        <p:blipFill>
          <a:blip r:embed="rId2"/>
          <a:srcRect l="0" t="0" r="17420" b="0"/>
          <a:stretch/>
        </p:blipFill>
        <p:spPr>
          <a:xfrm>
            <a:off x="5035680" y="1305000"/>
            <a:ext cx="2821320" cy="2167200"/>
          </a:xfrm>
          <a:prstGeom prst="rect">
            <a:avLst/>
          </a:prstGeom>
          <a:ln w="0">
            <a:noFill/>
          </a:ln>
        </p:spPr>
      </p:pic>
      <p:grpSp>
        <p:nvGrpSpPr>
          <p:cNvPr id="182" name="Group 68"/>
          <p:cNvGrpSpPr/>
          <p:nvPr/>
        </p:nvGrpSpPr>
        <p:grpSpPr>
          <a:xfrm>
            <a:off x="1116000" y="1163160"/>
            <a:ext cx="2885760" cy="2719440"/>
            <a:chOff x="1116000" y="1163160"/>
            <a:chExt cx="2885760" cy="2719440"/>
          </a:xfrm>
        </p:grpSpPr>
        <p:sp>
          <p:nvSpPr>
            <p:cNvPr id="183" name="Rectangle 69"/>
            <p:cNvSpPr/>
            <p:nvPr/>
          </p:nvSpPr>
          <p:spPr>
            <a:xfrm>
              <a:off x="1118880" y="1165680"/>
              <a:ext cx="2880720" cy="2714760"/>
            </a:xfrm>
            <a:prstGeom prst="rect">
              <a:avLst/>
            </a:prstGeom>
            <a:solidFill>
              <a:schemeClr val="tx1"/>
            </a:solidFill>
            <a:ln w="12700">
              <a:solidFill>
                <a:srgbClr val="000000"/>
              </a:solidFill>
              <a:miter/>
            </a:ln>
          </p:spPr>
          <p:style>
            <a:lnRef idx="0"/>
            <a:fillRef idx="0"/>
            <a:effectRef idx="0"/>
            <a:fontRef idx="minor"/>
          </p:style>
        </p:sp>
        <p:sp>
          <p:nvSpPr>
            <p:cNvPr id="184" name="Rectangle 70"/>
            <p:cNvSpPr/>
            <p:nvPr/>
          </p:nvSpPr>
          <p:spPr>
            <a:xfrm>
              <a:off x="1118880" y="1165680"/>
              <a:ext cx="1684080" cy="440640"/>
            </a:xfrm>
            <a:prstGeom prst="rect">
              <a:avLst/>
            </a:prstGeom>
            <a:solidFill>
              <a:srgbClr val="c0c0c0"/>
            </a:solidFill>
            <a:ln w="12700">
              <a:solidFill>
                <a:srgbClr val="000000"/>
              </a:solidFill>
              <a:miter/>
            </a:ln>
          </p:spPr>
          <p:style>
            <a:lnRef idx="0"/>
            <a:fillRef idx="0"/>
            <a:effectRef idx="0"/>
            <a:fontRef idx="minor"/>
          </p:style>
        </p:sp>
        <p:sp>
          <p:nvSpPr>
            <p:cNvPr id="185" name="Rectangle 71"/>
            <p:cNvSpPr/>
            <p:nvPr/>
          </p:nvSpPr>
          <p:spPr>
            <a:xfrm>
              <a:off x="2810880" y="1165680"/>
              <a:ext cx="1188720" cy="440640"/>
            </a:xfrm>
            <a:prstGeom prst="rect">
              <a:avLst/>
            </a:prstGeom>
            <a:solidFill>
              <a:srgbClr val="c0c0c0"/>
            </a:solidFill>
            <a:ln w="12700">
              <a:solidFill>
                <a:srgbClr val="000000"/>
              </a:solidFill>
              <a:miter/>
            </a:ln>
          </p:spPr>
          <p:style>
            <a:lnRef idx="0"/>
            <a:fillRef idx="0"/>
            <a:effectRef idx="0"/>
            <a:fontRef idx="minor"/>
          </p:style>
        </p:sp>
        <p:sp>
          <p:nvSpPr>
            <p:cNvPr id="186" name="Rectangle 72"/>
            <p:cNvSpPr/>
            <p:nvPr/>
          </p:nvSpPr>
          <p:spPr>
            <a:xfrm>
              <a:off x="1118880" y="1613160"/>
              <a:ext cx="1684080" cy="63360"/>
            </a:xfrm>
            <a:prstGeom prst="rect">
              <a:avLst/>
            </a:prstGeom>
            <a:solidFill>
              <a:srgbClr val="c0c0c0"/>
            </a:solidFill>
            <a:ln w="12700">
              <a:solidFill>
                <a:srgbClr val="000000"/>
              </a:solidFill>
              <a:miter/>
            </a:ln>
          </p:spPr>
          <p:style>
            <a:lnRef idx="0"/>
            <a:fillRef idx="0"/>
            <a:effectRef idx="0"/>
            <a:fontRef idx="minor"/>
          </p:style>
        </p:sp>
        <p:sp>
          <p:nvSpPr>
            <p:cNvPr id="187" name="Rectangle 73"/>
            <p:cNvSpPr/>
            <p:nvPr/>
          </p:nvSpPr>
          <p:spPr>
            <a:xfrm>
              <a:off x="2810880" y="1613160"/>
              <a:ext cx="1188720" cy="63360"/>
            </a:xfrm>
            <a:prstGeom prst="rect">
              <a:avLst/>
            </a:prstGeom>
            <a:solidFill>
              <a:srgbClr val="c0c0c0"/>
            </a:solidFill>
            <a:ln w="12700">
              <a:solidFill>
                <a:srgbClr val="000000"/>
              </a:solidFill>
              <a:miter/>
            </a:ln>
          </p:spPr>
          <p:style>
            <a:lnRef idx="0"/>
            <a:fillRef idx="0"/>
            <a:effectRef idx="0"/>
            <a:fontRef idx="minor"/>
          </p:style>
        </p:sp>
        <p:sp>
          <p:nvSpPr>
            <p:cNvPr id="188" name="Rectangle 74"/>
            <p:cNvSpPr/>
            <p:nvPr/>
          </p:nvSpPr>
          <p:spPr>
            <a:xfrm>
              <a:off x="1118880" y="1682280"/>
              <a:ext cx="1684080" cy="51480"/>
            </a:xfrm>
            <a:prstGeom prst="rect">
              <a:avLst/>
            </a:prstGeom>
            <a:solidFill>
              <a:srgbClr val="c0c0c0"/>
            </a:solidFill>
            <a:ln w="12700">
              <a:solidFill>
                <a:srgbClr val="000000"/>
              </a:solidFill>
              <a:miter/>
            </a:ln>
          </p:spPr>
          <p:style>
            <a:lnRef idx="0"/>
            <a:fillRef idx="0"/>
            <a:effectRef idx="0"/>
            <a:fontRef idx="minor"/>
          </p:style>
        </p:sp>
        <p:sp>
          <p:nvSpPr>
            <p:cNvPr id="189" name="Rectangle 75"/>
            <p:cNvSpPr/>
            <p:nvPr/>
          </p:nvSpPr>
          <p:spPr>
            <a:xfrm>
              <a:off x="2810880" y="1682280"/>
              <a:ext cx="1188720" cy="51480"/>
            </a:xfrm>
            <a:prstGeom prst="rect">
              <a:avLst/>
            </a:prstGeom>
            <a:solidFill>
              <a:srgbClr val="c0c0c0"/>
            </a:solidFill>
            <a:ln w="12700">
              <a:solidFill>
                <a:srgbClr val="000000"/>
              </a:solidFill>
              <a:miter/>
            </a:ln>
          </p:spPr>
          <p:style>
            <a:lnRef idx="0"/>
            <a:fillRef idx="0"/>
            <a:effectRef idx="0"/>
            <a:fontRef idx="minor"/>
          </p:style>
        </p:sp>
        <p:sp>
          <p:nvSpPr>
            <p:cNvPr id="190" name="Rectangle 76"/>
            <p:cNvSpPr/>
            <p:nvPr/>
          </p:nvSpPr>
          <p:spPr>
            <a:xfrm>
              <a:off x="1118880" y="1740600"/>
              <a:ext cx="1684080" cy="63360"/>
            </a:xfrm>
            <a:prstGeom prst="rect">
              <a:avLst/>
            </a:prstGeom>
            <a:solidFill>
              <a:srgbClr val="c0c0c0"/>
            </a:solidFill>
            <a:ln w="12700">
              <a:solidFill>
                <a:srgbClr val="000000"/>
              </a:solidFill>
              <a:miter/>
            </a:ln>
          </p:spPr>
          <p:style>
            <a:lnRef idx="0"/>
            <a:fillRef idx="0"/>
            <a:effectRef idx="0"/>
            <a:fontRef idx="minor"/>
          </p:style>
        </p:sp>
        <p:sp>
          <p:nvSpPr>
            <p:cNvPr id="191" name="Rectangle 77"/>
            <p:cNvSpPr/>
            <p:nvPr/>
          </p:nvSpPr>
          <p:spPr>
            <a:xfrm>
              <a:off x="2810880" y="1740600"/>
              <a:ext cx="1188720" cy="63360"/>
            </a:xfrm>
            <a:prstGeom prst="rect">
              <a:avLst/>
            </a:prstGeom>
            <a:solidFill>
              <a:srgbClr val="c0c0c0"/>
            </a:solidFill>
            <a:ln w="12700">
              <a:solidFill>
                <a:srgbClr val="000000"/>
              </a:solidFill>
              <a:miter/>
            </a:ln>
          </p:spPr>
          <p:style>
            <a:lnRef idx="0"/>
            <a:fillRef idx="0"/>
            <a:effectRef idx="0"/>
            <a:fontRef idx="minor"/>
          </p:style>
        </p:sp>
        <p:sp>
          <p:nvSpPr>
            <p:cNvPr id="192" name="Rectangle 78"/>
            <p:cNvSpPr/>
            <p:nvPr/>
          </p:nvSpPr>
          <p:spPr>
            <a:xfrm>
              <a:off x="1118880" y="1809720"/>
              <a:ext cx="1684080" cy="63360"/>
            </a:xfrm>
            <a:prstGeom prst="rect">
              <a:avLst/>
            </a:prstGeom>
            <a:solidFill>
              <a:srgbClr val="c0c0c0"/>
            </a:solidFill>
            <a:ln w="12700">
              <a:solidFill>
                <a:srgbClr val="000000"/>
              </a:solidFill>
              <a:miter/>
            </a:ln>
          </p:spPr>
          <p:style>
            <a:lnRef idx="0"/>
            <a:fillRef idx="0"/>
            <a:effectRef idx="0"/>
            <a:fontRef idx="minor"/>
          </p:style>
        </p:sp>
        <p:sp>
          <p:nvSpPr>
            <p:cNvPr id="193" name="Rectangle 79"/>
            <p:cNvSpPr/>
            <p:nvPr/>
          </p:nvSpPr>
          <p:spPr>
            <a:xfrm>
              <a:off x="2810880" y="1809720"/>
              <a:ext cx="1188720" cy="63360"/>
            </a:xfrm>
            <a:prstGeom prst="rect">
              <a:avLst/>
            </a:prstGeom>
            <a:solidFill>
              <a:srgbClr val="c0c0c0"/>
            </a:solidFill>
            <a:ln w="12700">
              <a:solidFill>
                <a:srgbClr val="000000"/>
              </a:solidFill>
              <a:miter/>
            </a:ln>
          </p:spPr>
          <p:style>
            <a:lnRef idx="0"/>
            <a:fillRef idx="0"/>
            <a:effectRef idx="0"/>
            <a:fontRef idx="minor"/>
          </p:style>
        </p:sp>
        <p:sp>
          <p:nvSpPr>
            <p:cNvPr id="194" name="Rectangle 80"/>
            <p:cNvSpPr/>
            <p:nvPr/>
          </p:nvSpPr>
          <p:spPr>
            <a:xfrm>
              <a:off x="1118880" y="1879920"/>
              <a:ext cx="1684080" cy="63360"/>
            </a:xfrm>
            <a:prstGeom prst="rect">
              <a:avLst/>
            </a:prstGeom>
            <a:solidFill>
              <a:srgbClr val="c0c0c0"/>
            </a:solidFill>
            <a:ln w="12700">
              <a:solidFill>
                <a:srgbClr val="000000"/>
              </a:solidFill>
              <a:miter/>
            </a:ln>
          </p:spPr>
          <p:style>
            <a:lnRef idx="0"/>
            <a:fillRef idx="0"/>
            <a:effectRef idx="0"/>
            <a:fontRef idx="minor"/>
          </p:style>
        </p:sp>
        <p:sp>
          <p:nvSpPr>
            <p:cNvPr id="195" name="Rectangle 81"/>
            <p:cNvSpPr/>
            <p:nvPr/>
          </p:nvSpPr>
          <p:spPr>
            <a:xfrm>
              <a:off x="2810880" y="1879920"/>
              <a:ext cx="1188720" cy="63360"/>
            </a:xfrm>
            <a:prstGeom prst="rect">
              <a:avLst/>
            </a:prstGeom>
            <a:solidFill>
              <a:srgbClr val="c0c0c0"/>
            </a:solidFill>
            <a:ln w="12700">
              <a:solidFill>
                <a:srgbClr val="000000"/>
              </a:solidFill>
              <a:miter/>
            </a:ln>
          </p:spPr>
          <p:style>
            <a:lnRef idx="0"/>
            <a:fillRef idx="0"/>
            <a:effectRef idx="0"/>
            <a:fontRef idx="minor"/>
          </p:style>
        </p:sp>
        <p:sp>
          <p:nvSpPr>
            <p:cNvPr id="196" name="Rectangle 82"/>
            <p:cNvSpPr/>
            <p:nvPr/>
          </p:nvSpPr>
          <p:spPr>
            <a:xfrm>
              <a:off x="1118880" y="1949040"/>
              <a:ext cx="1684080" cy="63360"/>
            </a:xfrm>
            <a:prstGeom prst="rect">
              <a:avLst/>
            </a:prstGeom>
            <a:solidFill>
              <a:srgbClr val="c0c0c0"/>
            </a:solidFill>
            <a:ln w="12700">
              <a:solidFill>
                <a:srgbClr val="000000"/>
              </a:solidFill>
              <a:miter/>
            </a:ln>
          </p:spPr>
          <p:style>
            <a:lnRef idx="0"/>
            <a:fillRef idx="0"/>
            <a:effectRef idx="0"/>
            <a:fontRef idx="minor"/>
          </p:style>
        </p:sp>
        <p:sp>
          <p:nvSpPr>
            <p:cNvPr id="197" name="Rectangle 83"/>
            <p:cNvSpPr/>
            <p:nvPr/>
          </p:nvSpPr>
          <p:spPr>
            <a:xfrm>
              <a:off x="2810880" y="1949040"/>
              <a:ext cx="1188720" cy="63360"/>
            </a:xfrm>
            <a:prstGeom prst="rect">
              <a:avLst/>
            </a:prstGeom>
            <a:solidFill>
              <a:srgbClr val="c0c0c0"/>
            </a:solidFill>
            <a:ln w="12700">
              <a:solidFill>
                <a:srgbClr val="000000"/>
              </a:solidFill>
              <a:miter/>
            </a:ln>
          </p:spPr>
          <p:style>
            <a:lnRef idx="0"/>
            <a:fillRef idx="0"/>
            <a:effectRef idx="0"/>
            <a:fontRef idx="minor"/>
          </p:style>
        </p:sp>
        <p:sp>
          <p:nvSpPr>
            <p:cNvPr id="198" name="Rectangle 84"/>
            <p:cNvSpPr/>
            <p:nvPr/>
          </p:nvSpPr>
          <p:spPr>
            <a:xfrm>
              <a:off x="1118880" y="2019240"/>
              <a:ext cx="1684080" cy="54720"/>
            </a:xfrm>
            <a:prstGeom prst="rect">
              <a:avLst/>
            </a:prstGeom>
            <a:solidFill>
              <a:srgbClr val="c0c0c0"/>
            </a:solidFill>
            <a:ln w="12700">
              <a:solidFill>
                <a:srgbClr val="000000"/>
              </a:solidFill>
              <a:miter/>
            </a:ln>
          </p:spPr>
          <p:style>
            <a:lnRef idx="0"/>
            <a:fillRef idx="0"/>
            <a:effectRef idx="0"/>
            <a:fontRef idx="minor"/>
          </p:style>
        </p:sp>
        <p:sp>
          <p:nvSpPr>
            <p:cNvPr id="199" name="Rectangle 85"/>
            <p:cNvSpPr/>
            <p:nvPr/>
          </p:nvSpPr>
          <p:spPr>
            <a:xfrm>
              <a:off x="2810880" y="2019240"/>
              <a:ext cx="1188720" cy="54720"/>
            </a:xfrm>
            <a:prstGeom prst="rect">
              <a:avLst/>
            </a:prstGeom>
            <a:solidFill>
              <a:srgbClr val="c0c0c0"/>
            </a:solidFill>
            <a:ln w="12700">
              <a:solidFill>
                <a:srgbClr val="000000"/>
              </a:solidFill>
              <a:miter/>
            </a:ln>
          </p:spPr>
          <p:style>
            <a:lnRef idx="0"/>
            <a:fillRef idx="0"/>
            <a:effectRef idx="0"/>
            <a:fontRef idx="minor"/>
          </p:style>
        </p:sp>
        <p:sp>
          <p:nvSpPr>
            <p:cNvPr id="200" name="Rectangle 86"/>
            <p:cNvSpPr/>
            <p:nvPr/>
          </p:nvSpPr>
          <p:spPr>
            <a:xfrm>
              <a:off x="1118880" y="2081160"/>
              <a:ext cx="1621800" cy="63360"/>
            </a:xfrm>
            <a:prstGeom prst="rect">
              <a:avLst/>
            </a:prstGeom>
            <a:solidFill>
              <a:srgbClr val="c0c0c0"/>
            </a:solidFill>
            <a:ln w="12700">
              <a:solidFill>
                <a:srgbClr val="000000"/>
              </a:solidFill>
              <a:miter/>
            </a:ln>
          </p:spPr>
          <p:style>
            <a:lnRef idx="0"/>
            <a:fillRef idx="0"/>
            <a:effectRef idx="0"/>
            <a:fontRef idx="minor"/>
          </p:style>
        </p:sp>
        <p:sp>
          <p:nvSpPr>
            <p:cNvPr id="201" name="Rectangle 87"/>
            <p:cNvSpPr/>
            <p:nvPr/>
          </p:nvSpPr>
          <p:spPr>
            <a:xfrm>
              <a:off x="2884320" y="2081160"/>
              <a:ext cx="1115280" cy="63360"/>
            </a:xfrm>
            <a:prstGeom prst="rect">
              <a:avLst/>
            </a:prstGeom>
            <a:solidFill>
              <a:srgbClr val="c0c0c0"/>
            </a:solidFill>
            <a:ln w="12700">
              <a:solidFill>
                <a:srgbClr val="000000"/>
              </a:solidFill>
              <a:miter/>
            </a:ln>
          </p:spPr>
          <p:style>
            <a:lnRef idx="0"/>
            <a:fillRef idx="0"/>
            <a:effectRef idx="0"/>
            <a:fontRef idx="minor"/>
          </p:style>
        </p:sp>
        <p:sp>
          <p:nvSpPr>
            <p:cNvPr id="202" name="Rectangle 88"/>
            <p:cNvSpPr/>
            <p:nvPr/>
          </p:nvSpPr>
          <p:spPr>
            <a:xfrm>
              <a:off x="1118880" y="2150280"/>
              <a:ext cx="1621800" cy="63360"/>
            </a:xfrm>
            <a:prstGeom prst="rect">
              <a:avLst/>
            </a:prstGeom>
            <a:solidFill>
              <a:srgbClr val="c0c0c0"/>
            </a:solidFill>
            <a:ln w="12700">
              <a:solidFill>
                <a:srgbClr val="000000"/>
              </a:solidFill>
              <a:miter/>
            </a:ln>
          </p:spPr>
          <p:style>
            <a:lnRef idx="0"/>
            <a:fillRef idx="0"/>
            <a:effectRef idx="0"/>
            <a:fontRef idx="minor"/>
          </p:style>
        </p:sp>
        <p:sp>
          <p:nvSpPr>
            <p:cNvPr id="203" name="Rectangle 89"/>
            <p:cNvSpPr/>
            <p:nvPr/>
          </p:nvSpPr>
          <p:spPr>
            <a:xfrm>
              <a:off x="2884320" y="2150280"/>
              <a:ext cx="1115280" cy="63360"/>
            </a:xfrm>
            <a:prstGeom prst="rect">
              <a:avLst/>
            </a:prstGeom>
            <a:solidFill>
              <a:srgbClr val="c0c0c0"/>
            </a:solidFill>
            <a:ln w="12700">
              <a:solidFill>
                <a:srgbClr val="000000"/>
              </a:solidFill>
              <a:miter/>
            </a:ln>
          </p:spPr>
          <p:style>
            <a:lnRef idx="0"/>
            <a:fillRef idx="0"/>
            <a:effectRef idx="0"/>
            <a:fontRef idx="minor"/>
          </p:style>
        </p:sp>
        <p:sp>
          <p:nvSpPr>
            <p:cNvPr id="204" name="Rectangle 90"/>
            <p:cNvSpPr/>
            <p:nvPr/>
          </p:nvSpPr>
          <p:spPr>
            <a:xfrm>
              <a:off x="1118880" y="2220480"/>
              <a:ext cx="1684080" cy="63360"/>
            </a:xfrm>
            <a:prstGeom prst="rect">
              <a:avLst/>
            </a:prstGeom>
            <a:solidFill>
              <a:srgbClr val="c0c0c0"/>
            </a:solidFill>
            <a:ln w="12700">
              <a:solidFill>
                <a:srgbClr val="000000"/>
              </a:solidFill>
              <a:miter/>
            </a:ln>
          </p:spPr>
          <p:style>
            <a:lnRef idx="0"/>
            <a:fillRef idx="0"/>
            <a:effectRef idx="0"/>
            <a:fontRef idx="minor"/>
          </p:style>
        </p:sp>
        <p:sp>
          <p:nvSpPr>
            <p:cNvPr id="205" name="Rectangle 91"/>
            <p:cNvSpPr/>
            <p:nvPr/>
          </p:nvSpPr>
          <p:spPr>
            <a:xfrm>
              <a:off x="2884320" y="2220480"/>
              <a:ext cx="1115280" cy="63360"/>
            </a:xfrm>
            <a:prstGeom prst="rect">
              <a:avLst/>
            </a:prstGeom>
            <a:solidFill>
              <a:srgbClr val="c0c0c0"/>
            </a:solidFill>
            <a:ln w="12700">
              <a:solidFill>
                <a:srgbClr val="000000"/>
              </a:solidFill>
              <a:miter/>
            </a:ln>
          </p:spPr>
          <p:style>
            <a:lnRef idx="0"/>
            <a:fillRef idx="0"/>
            <a:effectRef idx="0"/>
            <a:fontRef idx="minor"/>
          </p:style>
        </p:sp>
        <p:sp>
          <p:nvSpPr>
            <p:cNvPr id="206" name="Rectangle 92"/>
            <p:cNvSpPr/>
            <p:nvPr/>
          </p:nvSpPr>
          <p:spPr>
            <a:xfrm>
              <a:off x="1118880" y="2290680"/>
              <a:ext cx="1723680" cy="63360"/>
            </a:xfrm>
            <a:prstGeom prst="rect">
              <a:avLst/>
            </a:prstGeom>
            <a:solidFill>
              <a:srgbClr val="c0c0c0"/>
            </a:solidFill>
            <a:ln w="12700">
              <a:solidFill>
                <a:srgbClr val="000000"/>
              </a:solidFill>
              <a:miter/>
            </a:ln>
          </p:spPr>
          <p:style>
            <a:lnRef idx="0"/>
            <a:fillRef idx="0"/>
            <a:effectRef idx="0"/>
            <a:fontRef idx="minor"/>
          </p:style>
        </p:sp>
        <p:sp>
          <p:nvSpPr>
            <p:cNvPr id="207" name="Rectangle 93"/>
            <p:cNvSpPr/>
            <p:nvPr/>
          </p:nvSpPr>
          <p:spPr>
            <a:xfrm>
              <a:off x="2850480" y="2290680"/>
              <a:ext cx="1149120" cy="63360"/>
            </a:xfrm>
            <a:prstGeom prst="rect">
              <a:avLst/>
            </a:prstGeom>
            <a:solidFill>
              <a:srgbClr val="c0c0c0"/>
            </a:solidFill>
            <a:ln w="12700">
              <a:solidFill>
                <a:srgbClr val="000000"/>
              </a:solidFill>
              <a:miter/>
            </a:ln>
          </p:spPr>
          <p:style>
            <a:lnRef idx="0"/>
            <a:fillRef idx="0"/>
            <a:effectRef idx="0"/>
            <a:fontRef idx="minor"/>
          </p:style>
        </p:sp>
        <p:sp>
          <p:nvSpPr>
            <p:cNvPr id="208" name="Rectangle 94"/>
            <p:cNvSpPr/>
            <p:nvPr/>
          </p:nvSpPr>
          <p:spPr>
            <a:xfrm>
              <a:off x="1118880" y="2359800"/>
              <a:ext cx="1723680" cy="54720"/>
            </a:xfrm>
            <a:prstGeom prst="rect">
              <a:avLst/>
            </a:prstGeom>
            <a:solidFill>
              <a:srgbClr val="c0c0c0"/>
            </a:solidFill>
            <a:ln w="12700">
              <a:solidFill>
                <a:srgbClr val="000000"/>
              </a:solidFill>
              <a:miter/>
            </a:ln>
          </p:spPr>
          <p:style>
            <a:lnRef idx="0"/>
            <a:fillRef idx="0"/>
            <a:effectRef idx="0"/>
            <a:fontRef idx="minor"/>
          </p:style>
        </p:sp>
        <p:sp>
          <p:nvSpPr>
            <p:cNvPr id="209" name="Rectangle 95"/>
            <p:cNvSpPr/>
            <p:nvPr/>
          </p:nvSpPr>
          <p:spPr>
            <a:xfrm>
              <a:off x="2850480" y="2359800"/>
              <a:ext cx="1149120" cy="54720"/>
            </a:xfrm>
            <a:prstGeom prst="rect">
              <a:avLst/>
            </a:prstGeom>
            <a:solidFill>
              <a:srgbClr val="c0c0c0"/>
            </a:solidFill>
            <a:ln w="12700">
              <a:solidFill>
                <a:srgbClr val="000000"/>
              </a:solidFill>
              <a:miter/>
            </a:ln>
          </p:spPr>
          <p:style>
            <a:lnRef idx="0"/>
            <a:fillRef idx="0"/>
            <a:effectRef idx="0"/>
            <a:fontRef idx="minor"/>
          </p:style>
        </p:sp>
        <p:sp>
          <p:nvSpPr>
            <p:cNvPr id="210" name="Rectangle 96"/>
            <p:cNvSpPr/>
            <p:nvPr/>
          </p:nvSpPr>
          <p:spPr>
            <a:xfrm>
              <a:off x="1118880" y="2421720"/>
              <a:ext cx="1723680" cy="63360"/>
            </a:xfrm>
            <a:prstGeom prst="rect">
              <a:avLst/>
            </a:prstGeom>
            <a:solidFill>
              <a:srgbClr val="c0c0c0"/>
            </a:solidFill>
            <a:ln w="12700">
              <a:solidFill>
                <a:srgbClr val="000000"/>
              </a:solidFill>
              <a:miter/>
            </a:ln>
          </p:spPr>
          <p:style>
            <a:lnRef idx="0"/>
            <a:fillRef idx="0"/>
            <a:effectRef idx="0"/>
            <a:fontRef idx="minor"/>
          </p:style>
        </p:sp>
        <p:sp>
          <p:nvSpPr>
            <p:cNvPr id="211" name="Rectangle 97"/>
            <p:cNvSpPr/>
            <p:nvPr/>
          </p:nvSpPr>
          <p:spPr>
            <a:xfrm>
              <a:off x="2850480" y="2421720"/>
              <a:ext cx="1149120" cy="63360"/>
            </a:xfrm>
            <a:prstGeom prst="rect">
              <a:avLst/>
            </a:prstGeom>
            <a:solidFill>
              <a:srgbClr val="c0c0c0"/>
            </a:solidFill>
            <a:ln w="12700">
              <a:solidFill>
                <a:srgbClr val="000000"/>
              </a:solidFill>
              <a:miter/>
            </a:ln>
          </p:spPr>
          <p:style>
            <a:lnRef idx="0"/>
            <a:fillRef idx="0"/>
            <a:effectRef idx="0"/>
            <a:fontRef idx="minor"/>
          </p:style>
        </p:sp>
        <p:sp>
          <p:nvSpPr>
            <p:cNvPr id="212" name="Rectangle 98"/>
            <p:cNvSpPr/>
            <p:nvPr/>
          </p:nvSpPr>
          <p:spPr>
            <a:xfrm>
              <a:off x="1118880" y="2490840"/>
              <a:ext cx="1621800" cy="64440"/>
            </a:xfrm>
            <a:prstGeom prst="rect">
              <a:avLst/>
            </a:prstGeom>
            <a:solidFill>
              <a:srgbClr val="c0c0c0"/>
            </a:solidFill>
            <a:ln w="12700">
              <a:solidFill>
                <a:srgbClr val="000000"/>
              </a:solidFill>
              <a:miter/>
            </a:ln>
          </p:spPr>
          <p:style>
            <a:lnRef idx="0"/>
            <a:fillRef idx="0"/>
            <a:effectRef idx="0"/>
            <a:fontRef idx="minor"/>
          </p:style>
        </p:sp>
        <p:sp>
          <p:nvSpPr>
            <p:cNvPr id="213" name="Rectangle 99"/>
            <p:cNvSpPr/>
            <p:nvPr/>
          </p:nvSpPr>
          <p:spPr>
            <a:xfrm>
              <a:off x="3034080" y="2490840"/>
              <a:ext cx="965520" cy="64440"/>
            </a:xfrm>
            <a:prstGeom prst="rect">
              <a:avLst/>
            </a:prstGeom>
            <a:solidFill>
              <a:srgbClr val="c0c0c0"/>
            </a:solidFill>
            <a:ln w="12700">
              <a:solidFill>
                <a:srgbClr val="000000"/>
              </a:solidFill>
              <a:miter/>
            </a:ln>
          </p:spPr>
          <p:style>
            <a:lnRef idx="0"/>
            <a:fillRef idx="0"/>
            <a:effectRef idx="0"/>
            <a:fontRef idx="minor"/>
          </p:style>
        </p:sp>
        <p:sp>
          <p:nvSpPr>
            <p:cNvPr id="214" name="Rectangle 100"/>
            <p:cNvSpPr/>
            <p:nvPr/>
          </p:nvSpPr>
          <p:spPr>
            <a:xfrm>
              <a:off x="1118880" y="2561040"/>
              <a:ext cx="1684080" cy="63360"/>
            </a:xfrm>
            <a:prstGeom prst="rect">
              <a:avLst/>
            </a:prstGeom>
            <a:solidFill>
              <a:srgbClr val="c0c0c0"/>
            </a:solidFill>
            <a:ln w="12700">
              <a:solidFill>
                <a:srgbClr val="000000"/>
              </a:solidFill>
              <a:miter/>
            </a:ln>
          </p:spPr>
          <p:style>
            <a:lnRef idx="0"/>
            <a:fillRef idx="0"/>
            <a:effectRef idx="0"/>
            <a:fontRef idx="minor"/>
          </p:style>
        </p:sp>
        <p:sp>
          <p:nvSpPr>
            <p:cNvPr id="215" name="Rectangle 101"/>
            <p:cNvSpPr/>
            <p:nvPr/>
          </p:nvSpPr>
          <p:spPr>
            <a:xfrm>
              <a:off x="3034080" y="2561040"/>
              <a:ext cx="965520" cy="63360"/>
            </a:xfrm>
            <a:prstGeom prst="rect">
              <a:avLst/>
            </a:prstGeom>
            <a:solidFill>
              <a:srgbClr val="c0c0c0"/>
            </a:solidFill>
            <a:ln w="12700">
              <a:solidFill>
                <a:srgbClr val="000000"/>
              </a:solidFill>
              <a:miter/>
            </a:ln>
          </p:spPr>
          <p:style>
            <a:lnRef idx="0"/>
            <a:fillRef idx="0"/>
            <a:effectRef idx="0"/>
            <a:fontRef idx="minor"/>
          </p:style>
        </p:sp>
        <p:sp>
          <p:nvSpPr>
            <p:cNvPr id="216" name="Rectangle 102"/>
            <p:cNvSpPr/>
            <p:nvPr/>
          </p:nvSpPr>
          <p:spPr>
            <a:xfrm>
              <a:off x="1118880" y="2631240"/>
              <a:ext cx="1684080" cy="63360"/>
            </a:xfrm>
            <a:prstGeom prst="rect">
              <a:avLst/>
            </a:prstGeom>
            <a:solidFill>
              <a:srgbClr val="c0c0c0"/>
            </a:solidFill>
            <a:ln w="12700">
              <a:solidFill>
                <a:srgbClr val="000000"/>
              </a:solidFill>
              <a:miter/>
            </a:ln>
          </p:spPr>
          <p:style>
            <a:lnRef idx="0"/>
            <a:fillRef idx="0"/>
            <a:effectRef idx="0"/>
            <a:fontRef idx="minor"/>
          </p:style>
        </p:sp>
        <p:sp>
          <p:nvSpPr>
            <p:cNvPr id="217" name="Rectangle 103"/>
            <p:cNvSpPr/>
            <p:nvPr/>
          </p:nvSpPr>
          <p:spPr>
            <a:xfrm>
              <a:off x="3034080" y="2631240"/>
              <a:ext cx="965520" cy="63360"/>
            </a:xfrm>
            <a:prstGeom prst="rect">
              <a:avLst/>
            </a:prstGeom>
            <a:solidFill>
              <a:srgbClr val="c0c0c0"/>
            </a:solidFill>
            <a:ln w="12700">
              <a:solidFill>
                <a:srgbClr val="000000"/>
              </a:solidFill>
              <a:miter/>
            </a:ln>
          </p:spPr>
          <p:style>
            <a:lnRef idx="0"/>
            <a:fillRef idx="0"/>
            <a:effectRef idx="0"/>
            <a:fontRef idx="minor"/>
          </p:style>
        </p:sp>
        <p:sp>
          <p:nvSpPr>
            <p:cNvPr id="218" name="Rectangle 104"/>
            <p:cNvSpPr/>
            <p:nvPr/>
          </p:nvSpPr>
          <p:spPr>
            <a:xfrm>
              <a:off x="1118880" y="2700360"/>
              <a:ext cx="1684080" cy="54720"/>
            </a:xfrm>
            <a:prstGeom prst="rect">
              <a:avLst/>
            </a:prstGeom>
            <a:solidFill>
              <a:srgbClr val="c0c0c0"/>
            </a:solidFill>
            <a:ln w="12700">
              <a:solidFill>
                <a:srgbClr val="000000"/>
              </a:solidFill>
              <a:miter/>
            </a:ln>
          </p:spPr>
          <p:style>
            <a:lnRef idx="0"/>
            <a:fillRef idx="0"/>
            <a:effectRef idx="0"/>
            <a:fontRef idx="minor"/>
          </p:style>
        </p:sp>
        <p:sp>
          <p:nvSpPr>
            <p:cNvPr id="219" name="Rectangle 105"/>
            <p:cNvSpPr/>
            <p:nvPr/>
          </p:nvSpPr>
          <p:spPr>
            <a:xfrm>
              <a:off x="3034080" y="2700360"/>
              <a:ext cx="965520" cy="54720"/>
            </a:xfrm>
            <a:prstGeom prst="rect">
              <a:avLst/>
            </a:prstGeom>
            <a:solidFill>
              <a:srgbClr val="c0c0c0"/>
            </a:solidFill>
            <a:ln w="12700">
              <a:solidFill>
                <a:srgbClr val="000000"/>
              </a:solidFill>
              <a:miter/>
            </a:ln>
          </p:spPr>
          <p:style>
            <a:lnRef idx="0"/>
            <a:fillRef idx="0"/>
            <a:effectRef idx="0"/>
            <a:fontRef idx="minor"/>
          </p:style>
        </p:sp>
        <p:sp>
          <p:nvSpPr>
            <p:cNvPr id="220" name="Rectangle 106"/>
            <p:cNvSpPr/>
            <p:nvPr/>
          </p:nvSpPr>
          <p:spPr>
            <a:xfrm>
              <a:off x="1118880" y="2762280"/>
              <a:ext cx="1684080" cy="63360"/>
            </a:xfrm>
            <a:prstGeom prst="rect">
              <a:avLst/>
            </a:prstGeom>
            <a:solidFill>
              <a:srgbClr val="c0c0c0"/>
            </a:solidFill>
            <a:ln w="12700">
              <a:solidFill>
                <a:srgbClr val="000000"/>
              </a:solidFill>
              <a:miter/>
            </a:ln>
          </p:spPr>
          <p:style>
            <a:lnRef idx="0"/>
            <a:fillRef idx="0"/>
            <a:effectRef idx="0"/>
            <a:fontRef idx="minor"/>
          </p:style>
        </p:sp>
        <p:sp>
          <p:nvSpPr>
            <p:cNvPr id="221" name="Rectangle 107"/>
            <p:cNvSpPr/>
            <p:nvPr/>
          </p:nvSpPr>
          <p:spPr>
            <a:xfrm>
              <a:off x="3034080" y="2762280"/>
              <a:ext cx="965520" cy="63360"/>
            </a:xfrm>
            <a:prstGeom prst="rect">
              <a:avLst/>
            </a:prstGeom>
            <a:solidFill>
              <a:srgbClr val="c0c0c0"/>
            </a:solidFill>
            <a:ln w="12700">
              <a:solidFill>
                <a:srgbClr val="000000"/>
              </a:solidFill>
              <a:miter/>
            </a:ln>
          </p:spPr>
          <p:style>
            <a:lnRef idx="0"/>
            <a:fillRef idx="0"/>
            <a:effectRef idx="0"/>
            <a:fontRef idx="minor"/>
          </p:style>
        </p:sp>
        <p:sp>
          <p:nvSpPr>
            <p:cNvPr id="222" name="Rectangle 108"/>
            <p:cNvSpPr/>
            <p:nvPr/>
          </p:nvSpPr>
          <p:spPr>
            <a:xfrm>
              <a:off x="1118880" y="2832480"/>
              <a:ext cx="1757520" cy="63360"/>
            </a:xfrm>
            <a:prstGeom prst="rect">
              <a:avLst/>
            </a:prstGeom>
            <a:solidFill>
              <a:srgbClr val="c0c0c0"/>
            </a:solidFill>
            <a:ln w="12700">
              <a:solidFill>
                <a:srgbClr val="000000"/>
              </a:solidFill>
              <a:miter/>
            </a:ln>
          </p:spPr>
          <p:style>
            <a:lnRef idx="0"/>
            <a:fillRef idx="0"/>
            <a:effectRef idx="0"/>
            <a:fontRef idx="minor"/>
          </p:style>
        </p:sp>
        <p:sp>
          <p:nvSpPr>
            <p:cNvPr id="223" name="Rectangle 109"/>
            <p:cNvSpPr/>
            <p:nvPr/>
          </p:nvSpPr>
          <p:spPr>
            <a:xfrm>
              <a:off x="3034080" y="2832480"/>
              <a:ext cx="965520" cy="63360"/>
            </a:xfrm>
            <a:prstGeom prst="rect">
              <a:avLst/>
            </a:prstGeom>
            <a:solidFill>
              <a:srgbClr val="c0c0c0"/>
            </a:solidFill>
            <a:ln w="12700">
              <a:solidFill>
                <a:srgbClr val="000000"/>
              </a:solidFill>
              <a:miter/>
            </a:ln>
          </p:spPr>
          <p:style>
            <a:lnRef idx="0"/>
            <a:fillRef idx="0"/>
            <a:effectRef idx="0"/>
            <a:fontRef idx="minor"/>
          </p:style>
        </p:sp>
        <p:sp>
          <p:nvSpPr>
            <p:cNvPr id="224" name="Rectangle 110"/>
            <p:cNvSpPr/>
            <p:nvPr/>
          </p:nvSpPr>
          <p:spPr>
            <a:xfrm>
              <a:off x="1118880" y="2901600"/>
              <a:ext cx="1834920" cy="63360"/>
            </a:xfrm>
            <a:prstGeom prst="rect">
              <a:avLst/>
            </a:prstGeom>
            <a:solidFill>
              <a:srgbClr val="c0c0c0"/>
            </a:solidFill>
            <a:ln w="12700">
              <a:solidFill>
                <a:srgbClr val="000000"/>
              </a:solidFill>
              <a:miter/>
            </a:ln>
          </p:spPr>
          <p:style>
            <a:lnRef idx="0"/>
            <a:fillRef idx="0"/>
            <a:effectRef idx="0"/>
            <a:fontRef idx="minor"/>
          </p:style>
        </p:sp>
        <p:sp>
          <p:nvSpPr>
            <p:cNvPr id="225" name="Rectangle 111"/>
            <p:cNvSpPr/>
            <p:nvPr/>
          </p:nvSpPr>
          <p:spPr>
            <a:xfrm>
              <a:off x="2962080" y="2901600"/>
              <a:ext cx="1037520" cy="63360"/>
            </a:xfrm>
            <a:prstGeom prst="rect">
              <a:avLst/>
            </a:prstGeom>
            <a:solidFill>
              <a:srgbClr val="c0c0c0"/>
            </a:solidFill>
            <a:ln w="12700">
              <a:solidFill>
                <a:srgbClr val="000000"/>
              </a:solidFill>
              <a:miter/>
            </a:ln>
          </p:spPr>
          <p:style>
            <a:lnRef idx="0"/>
            <a:fillRef idx="0"/>
            <a:effectRef idx="0"/>
            <a:fontRef idx="minor"/>
          </p:style>
        </p:sp>
        <p:sp>
          <p:nvSpPr>
            <p:cNvPr id="226" name="Rectangle 112"/>
            <p:cNvSpPr/>
            <p:nvPr/>
          </p:nvSpPr>
          <p:spPr>
            <a:xfrm>
              <a:off x="1118880" y="2971800"/>
              <a:ext cx="1834920" cy="63360"/>
            </a:xfrm>
            <a:prstGeom prst="rect">
              <a:avLst/>
            </a:prstGeom>
            <a:solidFill>
              <a:srgbClr val="c0c0c0"/>
            </a:solidFill>
            <a:ln w="12700">
              <a:solidFill>
                <a:srgbClr val="000000"/>
              </a:solidFill>
              <a:miter/>
            </a:ln>
          </p:spPr>
          <p:style>
            <a:lnRef idx="0"/>
            <a:fillRef idx="0"/>
            <a:effectRef idx="0"/>
            <a:fontRef idx="minor"/>
          </p:style>
        </p:sp>
        <p:sp>
          <p:nvSpPr>
            <p:cNvPr id="227" name="Rectangle 113"/>
            <p:cNvSpPr/>
            <p:nvPr/>
          </p:nvSpPr>
          <p:spPr>
            <a:xfrm>
              <a:off x="2962080" y="2971800"/>
              <a:ext cx="1037520" cy="63360"/>
            </a:xfrm>
            <a:prstGeom prst="rect">
              <a:avLst/>
            </a:prstGeom>
            <a:solidFill>
              <a:srgbClr val="c0c0c0"/>
            </a:solidFill>
            <a:ln w="12700">
              <a:solidFill>
                <a:srgbClr val="000000"/>
              </a:solidFill>
              <a:miter/>
            </a:ln>
          </p:spPr>
          <p:style>
            <a:lnRef idx="0"/>
            <a:fillRef idx="0"/>
            <a:effectRef idx="0"/>
            <a:fontRef idx="minor"/>
          </p:style>
        </p:sp>
        <p:sp>
          <p:nvSpPr>
            <p:cNvPr id="228" name="Rectangle 114"/>
            <p:cNvSpPr/>
            <p:nvPr/>
          </p:nvSpPr>
          <p:spPr>
            <a:xfrm>
              <a:off x="1118880" y="3040920"/>
              <a:ext cx="1834920" cy="51480"/>
            </a:xfrm>
            <a:prstGeom prst="rect">
              <a:avLst/>
            </a:prstGeom>
            <a:solidFill>
              <a:srgbClr val="c0c0c0"/>
            </a:solidFill>
            <a:ln w="12700">
              <a:solidFill>
                <a:srgbClr val="000000"/>
              </a:solidFill>
              <a:miter/>
            </a:ln>
          </p:spPr>
          <p:style>
            <a:lnRef idx="0"/>
            <a:fillRef idx="0"/>
            <a:effectRef idx="0"/>
            <a:fontRef idx="minor"/>
          </p:style>
        </p:sp>
        <p:sp>
          <p:nvSpPr>
            <p:cNvPr id="229" name="Rectangle 115"/>
            <p:cNvSpPr/>
            <p:nvPr/>
          </p:nvSpPr>
          <p:spPr>
            <a:xfrm>
              <a:off x="2962080" y="3040920"/>
              <a:ext cx="1037520" cy="51480"/>
            </a:xfrm>
            <a:prstGeom prst="rect">
              <a:avLst/>
            </a:prstGeom>
            <a:solidFill>
              <a:srgbClr val="c0c0c0"/>
            </a:solidFill>
            <a:ln w="12700">
              <a:solidFill>
                <a:srgbClr val="000000"/>
              </a:solidFill>
              <a:miter/>
            </a:ln>
          </p:spPr>
          <p:style>
            <a:lnRef idx="0"/>
            <a:fillRef idx="0"/>
            <a:effectRef idx="0"/>
            <a:fontRef idx="minor"/>
          </p:style>
        </p:sp>
        <p:sp>
          <p:nvSpPr>
            <p:cNvPr id="230" name="Rectangle 116"/>
            <p:cNvSpPr/>
            <p:nvPr/>
          </p:nvSpPr>
          <p:spPr>
            <a:xfrm>
              <a:off x="1118880" y="3099240"/>
              <a:ext cx="1834920" cy="63360"/>
            </a:xfrm>
            <a:prstGeom prst="rect">
              <a:avLst/>
            </a:prstGeom>
            <a:solidFill>
              <a:srgbClr val="c0c0c0"/>
            </a:solidFill>
            <a:ln w="12700">
              <a:solidFill>
                <a:srgbClr val="000000"/>
              </a:solidFill>
              <a:miter/>
            </a:ln>
          </p:spPr>
          <p:style>
            <a:lnRef idx="0"/>
            <a:fillRef idx="0"/>
            <a:effectRef idx="0"/>
            <a:fontRef idx="minor"/>
          </p:style>
        </p:sp>
        <p:sp>
          <p:nvSpPr>
            <p:cNvPr id="231" name="Rectangle 117"/>
            <p:cNvSpPr/>
            <p:nvPr/>
          </p:nvSpPr>
          <p:spPr>
            <a:xfrm>
              <a:off x="2962080" y="3099240"/>
              <a:ext cx="1037520" cy="63360"/>
            </a:xfrm>
            <a:prstGeom prst="rect">
              <a:avLst/>
            </a:prstGeom>
            <a:solidFill>
              <a:srgbClr val="c0c0c0"/>
            </a:solidFill>
            <a:ln w="12700">
              <a:solidFill>
                <a:srgbClr val="000000"/>
              </a:solidFill>
              <a:miter/>
            </a:ln>
          </p:spPr>
          <p:style>
            <a:lnRef idx="0"/>
            <a:fillRef idx="0"/>
            <a:effectRef idx="0"/>
            <a:fontRef idx="minor"/>
          </p:style>
        </p:sp>
        <p:sp>
          <p:nvSpPr>
            <p:cNvPr id="232" name="Rectangle 118"/>
            <p:cNvSpPr/>
            <p:nvPr/>
          </p:nvSpPr>
          <p:spPr>
            <a:xfrm>
              <a:off x="1118880" y="3168360"/>
              <a:ext cx="1834920" cy="63360"/>
            </a:xfrm>
            <a:prstGeom prst="rect">
              <a:avLst/>
            </a:prstGeom>
            <a:solidFill>
              <a:srgbClr val="c0c0c0"/>
            </a:solidFill>
            <a:ln w="12700">
              <a:solidFill>
                <a:srgbClr val="000000"/>
              </a:solidFill>
              <a:miter/>
            </a:ln>
          </p:spPr>
          <p:style>
            <a:lnRef idx="0"/>
            <a:fillRef idx="0"/>
            <a:effectRef idx="0"/>
            <a:fontRef idx="minor"/>
          </p:style>
        </p:sp>
        <p:sp>
          <p:nvSpPr>
            <p:cNvPr id="233" name="Rectangle 119"/>
            <p:cNvSpPr/>
            <p:nvPr/>
          </p:nvSpPr>
          <p:spPr>
            <a:xfrm>
              <a:off x="2962080" y="3168360"/>
              <a:ext cx="1037520" cy="63360"/>
            </a:xfrm>
            <a:prstGeom prst="rect">
              <a:avLst/>
            </a:prstGeom>
            <a:solidFill>
              <a:srgbClr val="c0c0c0"/>
            </a:solidFill>
            <a:ln w="12700">
              <a:solidFill>
                <a:srgbClr val="000000"/>
              </a:solidFill>
              <a:miter/>
            </a:ln>
          </p:spPr>
          <p:style>
            <a:lnRef idx="0"/>
            <a:fillRef idx="0"/>
            <a:effectRef idx="0"/>
            <a:fontRef idx="minor"/>
          </p:style>
        </p:sp>
        <p:sp>
          <p:nvSpPr>
            <p:cNvPr id="234" name="Rectangle 120"/>
            <p:cNvSpPr/>
            <p:nvPr/>
          </p:nvSpPr>
          <p:spPr>
            <a:xfrm>
              <a:off x="1118880" y="3238560"/>
              <a:ext cx="1834920" cy="63360"/>
            </a:xfrm>
            <a:prstGeom prst="rect">
              <a:avLst/>
            </a:prstGeom>
            <a:solidFill>
              <a:srgbClr val="c0c0c0"/>
            </a:solidFill>
            <a:ln w="12700">
              <a:solidFill>
                <a:srgbClr val="000000"/>
              </a:solidFill>
              <a:miter/>
            </a:ln>
          </p:spPr>
          <p:style>
            <a:lnRef idx="0"/>
            <a:fillRef idx="0"/>
            <a:effectRef idx="0"/>
            <a:fontRef idx="minor"/>
          </p:style>
        </p:sp>
        <p:sp>
          <p:nvSpPr>
            <p:cNvPr id="235" name="Rectangle 121"/>
            <p:cNvSpPr/>
            <p:nvPr/>
          </p:nvSpPr>
          <p:spPr>
            <a:xfrm>
              <a:off x="2962080" y="3238560"/>
              <a:ext cx="1037520" cy="63360"/>
            </a:xfrm>
            <a:prstGeom prst="rect">
              <a:avLst/>
            </a:prstGeom>
            <a:solidFill>
              <a:srgbClr val="c0c0c0"/>
            </a:solidFill>
            <a:ln w="12700">
              <a:solidFill>
                <a:srgbClr val="000000"/>
              </a:solidFill>
              <a:miter/>
            </a:ln>
          </p:spPr>
          <p:style>
            <a:lnRef idx="0"/>
            <a:fillRef idx="0"/>
            <a:effectRef idx="0"/>
            <a:fontRef idx="minor"/>
          </p:style>
        </p:sp>
        <p:sp>
          <p:nvSpPr>
            <p:cNvPr id="236" name="Rectangle 122"/>
            <p:cNvSpPr/>
            <p:nvPr/>
          </p:nvSpPr>
          <p:spPr>
            <a:xfrm>
              <a:off x="1118880" y="3307680"/>
              <a:ext cx="1834920" cy="64440"/>
            </a:xfrm>
            <a:prstGeom prst="rect">
              <a:avLst/>
            </a:prstGeom>
            <a:solidFill>
              <a:srgbClr val="c0c0c0"/>
            </a:solidFill>
            <a:ln w="12700">
              <a:solidFill>
                <a:srgbClr val="000000"/>
              </a:solidFill>
              <a:miter/>
            </a:ln>
          </p:spPr>
          <p:style>
            <a:lnRef idx="0"/>
            <a:fillRef idx="0"/>
            <a:effectRef idx="0"/>
            <a:fontRef idx="minor"/>
          </p:style>
        </p:sp>
        <p:sp>
          <p:nvSpPr>
            <p:cNvPr id="237" name="Rectangle 123"/>
            <p:cNvSpPr/>
            <p:nvPr/>
          </p:nvSpPr>
          <p:spPr>
            <a:xfrm>
              <a:off x="2962080" y="3307680"/>
              <a:ext cx="1037520" cy="64440"/>
            </a:xfrm>
            <a:prstGeom prst="rect">
              <a:avLst/>
            </a:prstGeom>
            <a:solidFill>
              <a:srgbClr val="c0c0c0"/>
            </a:solidFill>
            <a:ln w="12700">
              <a:solidFill>
                <a:srgbClr val="000000"/>
              </a:solidFill>
              <a:miter/>
            </a:ln>
          </p:spPr>
          <p:style>
            <a:lnRef idx="0"/>
            <a:fillRef idx="0"/>
            <a:effectRef idx="0"/>
            <a:fontRef idx="minor"/>
          </p:style>
        </p:sp>
        <p:sp>
          <p:nvSpPr>
            <p:cNvPr id="238" name="Rectangle 124"/>
            <p:cNvSpPr/>
            <p:nvPr/>
          </p:nvSpPr>
          <p:spPr>
            <a:xfrm>
              <a:off x="1118880" y="3377880"/>
              <a:ext cx="1834920" cy="59760"/>
            </a:xfrm>
            <a:prstGeom prst="rect">
              <a:avLst/>
            </a:prstGeom>
            <a:solidFill>
              <a:srgbClr val="c0c0c0"/>
            </a:solidFill>
            <a:ln w="12700">
              <a:solidFill>
                <a:srgbClr val="000000"/>
              </a:solidFill>
              <a:miter/>
            </a:ln>
          </p:spPr>
          <p:style>
            <a:lnRef idx="0"/>
            <a:fillRef idx="0"/>
            <a:effectRef idx="0"/>
            <a:fontRef idx="minor"/>
          </p:style>
        </p:sp>
        <p:sp>
          <p:nvSpPr>
            <p:cNvPr id="239" name="Rectangle 125"/>
            <p:cNvSpPr/>
            <p:nvPr/>
          </p:nvSpPr>
          <p:spPr>
            <a:xfrm>
              <a:off x="2962080" y="3377880"/>
              <a:ext cx="1037520" cy="59760"/>
            </a:xfrm>
            <a:prstGeom prst="rect">
              <a:avLst/>
            </a:prstGeom>
            <a:solidFill>
              <a:srgbClr val="c0c0c0"/>
            </a:solidFill>
            <a:ln w="12700">
              <a:solidFill>
                <a:srgbClr val="000000"/>
              </a:solidFill>
              <a:miter/>
            </a:ln>
          </p:spPr>
          <p:style>
            <a:lnRef idx="0"/>
            <a:fillRef idx="0"/>
            <a:effectRef idx="0"/>
            <a:fontRef idx="minor"/>
          </p:style>
        </p:sp>
        <p:sp>
          <p:nvSpPr>
            <p:cNvPr id="240" name="Rectangle 126"/>
            <p:cNvSpPr/>
            <p:nvPr/>
          </p:nvSpPr>
          <p:spPr>
            <a:xfrm>
              <a:off x="1118880" y="3443400"/>
              <a:ext cx="1834920" cy="437040"/>
            </a:xfrm>
            <a:prstGeom prst="rect">
              <a:avLst/>
            </a:prstGeom>
            <a:solidFill>
              <a:srgbClr val="c0c0c0"/>
            </a:solidFill>
            <a:ln w="12700">
              <a:solidFill>
                <a:srgbClr val="000000"/>
              </a:solidFill>
              <a:miter/>
            </a:ln>
          </p:spPr>
          <p:style>
            <a:lnRef idx="0"/>
            <a:fillRef idx="0"/>
            <a:effectRef idx="0"/>
            <a:fontRef idx="minor"/>
          </p:style>
        </p:sp>
        <p:sp>
          <p:nvSpPr>
            <p:cNvPr id="241" name="Rectangle 127"/>
            <p:cNvSpPr/>
            <p:nvPr/>
          </p:nvSpPr>
          <p:spPr>
            <a:xfrm>
              <a:off x="2962080" y="3443400"/>
              <a:ext cx="1037520" cy="437040"/>
            </a:xfrm>
            <a:prstGeom prst="rect">
              <a:avLst/>
            </a:prstGeom>
            <a:solidFill>
              <a:srgbClr val="c0c0c0"/>
            </a:solidFill>
            <a:ln w="12700">
              <a:solidFill>
                <a:srgbClr val="000000"/>
              </a:solidFill>
              <a:miter/>
            </a:ln>
          </p:spPr>
          <p:style>
            <a:lnRef idx="0"/>
            <a:fillRef idx="0"/>
            <a:effectRef idx="0"/>
            <a:fontRef idx="minor"/>
          </p:style>
        </p:sp>
        <p:sp>
          <p:nvSpPr>
            <p:cNvPr id="242" name="Rectangle 128"/>
            <p:cNvSpPr/>
            <p:nvPr/>
          </p:nvSpPr>
          <p:spPr>
            <a:xfrm>
              <a:off x="1118880" y="1165680"/>
              <a:ext cx="2880720" cy="908640"/>
            </a:xfrm>
            <a:prstGeom prst="rect">
              <a:avLst/>
            </a:prstGeom>
            <a:solidFill>
              <a:srgbClr val="808080"/>
            </a:solidFill>
            <a:ln w="12700">
              <a:solidFill>
                <a:srgbClr val="000000"/>
              </a:solidFill>
              <a:miter/>
            </a:ln>
          </p:spPr>
          <p:style>
            <a:lnRef idx="0"/>
            <a:fillRef idx="0"/>
            <a:effectRef idx="0"/>
            <a:fontRef idx="minor"/>
          </p:style>
        </p:sp>
        <p:sp>
          <p:nvSpPr>
            <p:cNvPr id="243" name="Rectangle 129"/>
            <p:cNvSpPr/>
            <p:nvPr/>
          </p:nvSpPr>
          <p:spPr>
            <a:xfrm>
              <a:off x="1118880" y="2901600"/>
              <a:ext cx="2880720" cy="978840"/>
            </a:xfrm>
            <a:prstGeom prst="rect">
              <a:avLst/>
            </a:prstGeom>
            <a:solidFill>
              <a:srgbClr val="808080"/>
            </a:solidFill>
            <a:ln w="12700">
              <a:solidFill>
                <a:srgbClr val="000000"/>
              </a:solidFill>
              <a:miter/>
            </a:ln>
          </p:spPr>
          <p:style>
            <a:lnRef idx="0"/>
            <a:fillRef idx="0"/>
            <a:effectRef idx="0"/>
            <a:fontRef idx="minor"/>
          </p:style>
        </p:sp>
        <p:sp>
          <p:nvSpPr>
            <p:cNvPr id="244" name="Line 130"/>
            <p:cNvSpPr/>
            <p:nvPr/>
          </p:nvSpPr>
          <p:spPr>
            <a:xfrm>
              <a:off x="2556720" y="1163160"/>
              <a:ext cx="1440" cy="2719440"/>
            </a:xfrm>
            <a:prstGeom prst="line">
              <a:avLst/>
            </a:prstGeom>
            <a:ln w="12700">
              <a:solidFill>
                <a:srgbClr val="800000"/>
              </a:solidFill>
              <a:prstDash val="sysDot"/>
              <a:round/>
            </a:ln>
          </p:spPr>
          <p:style>
            <a:lnRef idx="0"/>
            <a:fillRef idx="0"/>
            <a:effectRef idx="0"/>
            <a:fontRef idx="minor"/>
          </p:style>
        </p:sp>
        <p:sp>
          <p:nvSpPr>
            <p:cNvPr id="245" name="Line 131"/>
            <p:cNvSpPr/>
            <p:nvPr/>
          </p:nvSpPr>
          <p:spPr>
            <a:xfrm>
              <a:off x="1116000" y="2519280"/>
              <a:ext cx="2885760" cy="1080"/>
            </a:xfrm>
            <a:prstGeom prst="line">
              <a:avLst/>
            </a:prstGeom>
            <a:ln w="12700">
              <a:solidFill>
                <a:srgbClr val="800000"/>
              </a:solidFill>
              <a:prstDash val="sysDot"/>
              <a:round/>
            </a:ln>
          </p:spPr>
          <p:style>
            <a:lnRef idx="0"/>
            <a:fillRef idx="0"/>
            <a:effectRef idx="0"/>
            <a:fontRef idx="minor"/>
          </p:style>
        </p:sp>
      </p:grpSp>
      <p:pic>
        <p:nvPicPr>
          <p:cNvPr id="246" name="Picture 132" descr=""/>
          <p:cNvPicPr/>
          <p:nvPr/>
        </p:nvPicPr>
        <p:blipFill>
          <a:blip r:embed="rId3"/>
          <a:srcRect l="0" t="0" r="17420" b="0"/>
          <a:stretch/>
        </p:blipFill>
        <p:spPr>
          <a:xfrm>
            <a:off x="5035680" y="1267920"/>
            <a:ext cx="2821320" cy="2167200"/>
          </a:xfrm>
          <a:prstGeom prst="rect">
            <a:avLst/>
          </a:prstGeom>
          <a:ln w="0">
            <a:noFill/>
          </a:ln>
        </p:spPr>
      </p:pic>
      <p:grpSp>
        <p:nvGrpSpPr>
          <p:cNvPr id="247" name="Group 133"/>
          <p:cNvGrpSpPr/>
          <p:nvPr/>
        </p:nvGrpSpPr>
        <p:grpSpPr>
          <a:xfrm>
            <a:off x="1107720" y="1166760"/>
            <a:ext cx="2886120" cy="2719440"/>
            <a:chOff x="1107720" y="1166760"/>
            <a:chExt cx="2886120" cy="2719440"/>
          </a:xfrm>
        </p:grpSpPr>
        <p:sp>
          <p:nvSpPr>
            <p:cNvPr id="248" name="Rectangle 134"/>
            <p:cNvSpPr/>
            <p:nvPr/>
          </p:nvSpPr>
          <p:spPr>
            <a:xfrm>
              <a:off x="1110960" y="1169280"/>
              <a:ext cx="2880720" cy="2714760"/>
            </a:xfrm>
            <a:prstGeom prst="rect">
              <a:avLst/>
            </a:prstGeom>
            <a:solidFill>
              <a:schemeClr val="tx1"/>
            </a:solidFill>
            <a:ln w="12700">
              <a:solidFill>
                <a:srgbClr val="000000"/>
              </a:solidFill>
              <a:miter/>
            </a:ln>
          </p:spPr>
          <p:style>
            <a:lnRef idx="0"/>
            <a:fillRef idx="0"/>
            <a:effectRef idx="0"/>
            <a:fontRef idx="minor"/>
          </p:style>
        </p:sp>
        <p:sp>
          <p:nvSpPr>
            <p:cNvPr id="249" name="Rectangle 135"/>
            <p:cNvSpPr/>
            <p:nvPr/>
          </p:nvSpPr>
          <p:spPr>
            <a:xfrm>
              <a:off x="1110960" y="1169280"/>
              <a:ext cx="1290240" cy="440640"/>
            </a:xfrm>
            <a:prstGeom prst="rect">
              <a:avLst/>
            </a:prstGeom>
            <a:solidFill>
              <a:srgbClr val="c0c0c0"/>
            </a:solidFill>
            <a:ln w="12700">
              <a:solidFill>
                <a:srgbClr val="000000"/>
              </a:solidFill>
              <a:miter/>
            </a:ln>
          </p:spPr>
          <p:style>
            <a:lnRef idx="0"/>
            <a:fillRef idx="0"/>
            <a:effectRef idx="0"/>
            <a:fontRef idx="minor"/>
          </p:style>
        </p:sp>
        <p:sp>
          <p:nvSpPr>
            <p:cNvPr id="250" name="Rectangle 136"/>
            <p:cNvSpPr/>
            <p:nvPr/>
          </p:nvSpPr>
          <p:spPr>
            <a:xfrm>
              <a:off x="2409120" y="1169280"/>
              <a:ext cx="1582560" cy="440640"/>
            </a:xfrm>
            <a:prstGeom prst="rect">
              <a:avLst/>
            </a:prstGeom>
            <a:solidFill>
              <a:srgbClr val="c0c0c0"/>
            </a:solidFill>
            <a:ln w="12700">
              <a:solidFill>
                <a:srgbClr val="000000"/>
              </a:solidFill>
              <a:miter/>
            </a:ln>
          </p:spPr>
          <p:style>
            <a:lnRef idx="0"/>
            <a:fillRef idx="0"/>
            <a:effectRef idx="0"/>
            <a:fontRef idx="minor"/>
          </p:style>
        </p:sp>
        <p:sp>
          <p:nvSpPr>
            <p:cNvPr id="251" name="Rectangle 137"/>
            <p:cNvSpPr/>
            <p:nvPr/>
          </p:nvSpPr>
          <p:spPr>
            <a:xfrm>
              <a:off x="1110960" y="1616760"/>
              <a:ext cx="1290240" cy="63360"/>
            </a:xfrm>
            <a:prstGeom prst="rect">
              <a:avLst/>
            </a:prstGeom>
            <a:solidFill>
              <a:srgbClr val="c0c0c0"/>
            </a:solidFill>
            <a:ln w="12700">
              <a:solidFill>
                <a:srgbClr val="000000"/>
              </a:solidFill>
              <a:miter/>
            </a:ln>
          </p:spPr>
          <p:style>
            <a:lnRef idx="0"/>
            <a:fillRef idx="0"/>
            <a:effectRef idx="0"/>
            <a:fontRef idx="minor"/>
          </p:style>
        </p:sp>
        <p:sp>
          <p:nvSpPr>
            <p:cNvPr id="252" name="Rectangle 138"/>
            <p:cNvSpPr/>
            <p:nvPr/>
          </p:nvSpPr>
          <p:spPr>
            <a:xfrm>
              <a:off x="2409120" y="1616760"/>
              <a:ext cx="1582560" cy="63360"/>
            </a:xfrm>
            <a:prstGeom prst="rect">
              <a:avLst/>
            </a:prstGeom>
            <a:solidFill>
              <a:srgbClr val="c0c0c0"/>
            </a:solidFill>
            <a:ln w="12700">
              <a:solidFill>
                <a:srgbClr val="000000"/>
              </a:solidFill>
              <a:miter/>
            </a:ln>
          </p:spPr>
          <p:style>
            <a:lnRef idx="0"/>
            <a:fillRef idx="0"/>
            <a:effectRef idx="0"/>
            <a:fontRef idx="minor"/>
          </p:style>
        </p:sp>
        <p:sp>
          <p:nvSpPr>
            <p:cNvPr id="253" name="Rectangle 139"/>
            <p:cNvSpPr/>
            <p:nvPr/>
          </p:nvSpPr>
          <p:spPr>
            <a:xfrm>
              <a:off x="1110960" y="1685880"/>
              <a:ext cx="1290240" cy="51480"/>
            </a:xfrm>
            <a:prstGeom prst="rect">
              <a:avLst/>
            </a:prstGeom>
            <a:solidFill>
              <a:srgbClr val="c0c0c0"/>
            </a:solidFill>
            <a:ln w="12700">
              <a:solidFill>
                <a:srgbClr val="000000"/>
              </a:solidFill>
              <a:miter/>
            </a:ln>
          </p:spPr>
          <p:style>
            <a:lnRef idx="0"/>
            <a:fillRef idx="0"/>
            <a:effectRef idx="0"/>
            <a:fontRef idx="minor"/>
          </p:style>
        </p:sp>
        <p:sp>
          <p:nvSpPr>
            <p:cNvPr id="254" name="Rectangle 140"/>
            <p:cNvSpPr/>
            <p:nvPr/>
          </p:nvSpPr>
          <p:spPr>
            <a:xfrm>
              <a:off x="2409120" y="1685880"/>
              <a:ext cx="1582560" cy="51480"/>
            </a:xfrm>
            <a:prstGeom prst="rect">
              <a:avLst/>
            </a:prstGeom>
            <a:solidFill>
              <a:srgbClr val="c0c0c0"/>
            </a:solidFill>
            <a:ln w="12700">
              <a:solidFill>
                <a:srgbClr val="000000"/>
              </a:solidFill>
              <a:miter/>
            </a:ln>
          </p:spPr>
          <p:style>
            <a:lnRef idx="0"/>
            <a:fillRef idx="0"/>
            <a:effectRef idx="0"/>
            <a:fontRef idx="minor"/>
          </p:style>
        </p:sp>
        <p:sp>
          <p:nvSpPr>
            <p:cNvPr id="255" name="Rectangle 141"/>
            <p:cNvSpPr/>
            <p:nvPr/>
          </p:nvSpPr>
          <p:spPr>
            <a:xfrm>
              <a:off x="1110960" y="1744200"/>
              <a:ext cx="1290240" cy="63360"/>
            </a:xfrm>
            <a:prstGeom prst="rect">
              <a:avLst/>
            </a:prstGeom>
            <a:solidFill>
              <a:srgbClr val="c0c0c0"/>
            </a:solidFill>
            <a:ln w="12700">
              <a:solidFill>
                <a:srgbClr val="000000"/>
              </a:solidFill>
              <a:miter/>
            </a:ln>
          </p:spPr>
          <p:style>
            <a:lnRef idx="0"/>
            <a:fillRef idx="0"/>
            <a:effectRef idx="0"/>
            <a:fontRef idx="minor"/>
          </p:style>
        </p:sp>
        <p:sp>
          <p:nvSpPr>
            <p:cNvPr id="256" name="Rectangle 142"/>
            <p:cNvSpPr/>
            <p:nvPr/>
          </p:nvSpPr>
          <p:spPr>
            <a:xfrm>
              <a:off x="2409120" y="1744200"/>
              <a:ext cx="1582560" cy="63360"/>
            </a:xfrm>
            <a:prstGeom prst="rect">
              <a:avLst/>
            </a:prstGeom>
            <a:solidFill>
              <a:srgbClr val="c0c0c0"/>
            </a:solidFill>
            <a:ln w="12700">
              <a:solidFill>
                <a:srgbClr val="000000"/>
              </a:solidFill>
              <a:miter/>
            </a:ln>
          </p:spPr>
          <p:style>
            <a:lnRef idx="0"/>
            <a:fillRef idx="0"/>
            <a:effectRef idx="0"/>
            <a:fontRef idx="minor"/>
          </p:style>
        </p:sp>
        <p:sp>
          <p:nvSpPr>
            <p:cNvPr id="257" name="Rectangle 143"/>
            <p:cNvSpPr/>
            <p:nvPr/>
          </p:nvSpPr>
          <p:spPr>
            <a:xfrm>
              <a:off x="1110960" y="1813320"/>
              <a:ext cx="1290240" cy="63360"/>
            </a:xfrm>
            <a:prstGeom prst="rect">
              <a:avLst/>
            </a:prstGeom>
            <a:solidFill>
              <a:srgbClr val="c0c0c0"/>
            </a:solidFill>
            <a:ln w="12700">
              <a:solidFill>
                <a:srgbClr val="000000"/>
              </a:solidFill>
              <a:miter/>
            </a:ln>
          </p:spPr>
          <p:style>
            <a:lnRef idx="0"/>
            <a:fillRef idx="0"/>
            <a:effectRef idx="0"/>
            <a:fontRef idx="minor"/>
          </p:style>
        </p:sp>
        <p:sp>
          <p:nvSpPr>
            <p:cNvPr id="258" name="Rectangle 144"/>
            <p:cNvSpPr/>
            <p:nvPr/>
          </p:nvSpPr>
          <p:spPr>
            <a:xfrm>
              <a:off x="2409120" y="1813320"/>
              <a:ext cx="1582560" cy="63360"/>
            </a:xfrm>
            <a:prstGeom prst="rect">
              <a:avLst/>
            </a:prstGeom>
            <a:solidFill>
              <a:srgbClr val="c0c0c0"/>
            </a:solidFill>
            <a:ln w="12700">
              <a:solidFill>
                <a:srgbClr val="000000"/>
              </a:solidFill>
              <a:miter/>
            </a:ln>
          </p:spPr>
          <p:style>
            <a:lnRef idx="0"/>
            <a:fillRef idx="0"/>
            <a:effectRef idx="0"/>
            <a:fontRef idx="minor"/>
          </p:style>
        </p:sp>
        <p:sp>
          <p:nvSpPr>
            <p:cNvPr id="259" name="Rectangle 145"/>
            <p:cNvSpPr/>
            <p:nvPr/>
          </p:nvSpPr>
          <p:spPr>
            <a:xfrm>
              <a:off x="1110960" y="1883520"/>
              <a:ext cx="1290240" cy="63360"/>
            </a:xfrm>
            <a:prstGeom prst="rect">
              <a:avLst/>
            </a:prstGeom>
            <a:solidFill>
              <a:srgbClr val="c0c0c0"/>
            </a:solidFill>
            <a:ln w="12700">
              <a:solidFill>
                <a:srgbClr val="000000"/>
              </a:solidFill>
              <a:miter/>
            </a:ln>
          </p:spPr>
          <p:style>
            <a:lnRef idx="0"/>
            <a:fillRef idx="0"/>
            <a:effectRef idx="0"/>
            <a:fontRef idx="minor"/>
          </p:style>
        </p:sp>
        <p:sp>
          <p:nvSpPr>
            <p:cNvPr id="260" name="Rectangle 146"/>
            <p:cNvSpPr/>
            <p:nvPr/>
          </p:nvSpPr>
          <p:spPr>
            <a:xfrm>
              <a:off x="2409120" y="1883520"/>
              <a:ext cx="1582560" cy="63360"/>
            </a:xfrm>
            <a:prstGeom prst="rect">
              <a:avLst/>
            </a:prstGeom>
            <a:solidFill>
              <a:srgbClr val="c0c0c0"/>
            </a:solidFill>
            <a:ln w="12700">
              <a:solidFill>
                <a:srgbClr val="000000"/>
              </a:solidFill>
              <a:miter/>
            </a:ln>
          </p:spPr>
          <p:style>
            <a:lnRef idx="0"/>
            <a:fillRef idx="0"/>
            <a:effectRef idx="0"/>
            <a:fontRef idx="minor"/>
          </p:style>
        </p:sp>
        <p:sp>
          <p:nvSpPr>
            <p:cNvPr id="261" name="Rectangle 147"/>
            <p:cNvSpPr/>
            <p:nvPr/>
          </p:nvSpPr>
          <p:spPr>
            <a:xfrm>
              <a:off x="1110960" y="1952640"/>
              <a:ext cx="1290240" cy="63360"/>
            </a:xfrm>
            <a:prstGeom prst="rect">
              <a:avLst/>
            </a:prstGeom>
            <a:solidFill>
              <a:srgbClr val="c0c0c0"/>
            </a:solidFill>
            <a:ln w="12700">
              <a:solidFill>
                <a:srgbClr val="000000"/>
              </a:solidFill>
              <a:miter/>
            </a:ln>
          </p:spPr>
          <p:style>
            <a:lnRef idx="0"/>
            <a:fillRef idx="0"/>
            <a:effectRef idx="0"/>
            <a:fontRef idx="minor"/>
          </p:style>
        </p:sp>
        <p:sp>
          <p:nvSpPr>
            <p:cNvPr id="262" name="Rectangle 148"/>
            <p:cNvSpPr/>
            <p:nvPr/>
          </p:nvSpPr>
          <p:spPr>
            <a:xfrm>
              <a:off x="2409120" y="1952640"/>
              <a:ext cx="1582560" cy="63360"/>
            </a:xfrm>
            <a:prstGeom prst="rect">
              <a:avLst/>
            </a:prstGeom>
            <a:solidFill>
              <a:srgbClr val="c0c0c0"/>
            </a:solidFill>
            <a:ln w="12700">
              <a:solidFill>
                <a:srgbClr val="000000"/>
              </a:solidFill>
              <a:miter/>
            </a:ln>
          </p:spPr>
          <p:style>
            <a:lnRef idx="0"/>
            <a:fillRef idx="0"/>
            <a:effectRef idx="0"/>
            <a:fontRef idx="minor"/>
          </p:style>
        </p:sp>
        <p:sp>
          <p:nvSpPr>
            <p:cNvPr id="263" name="Rectangle 149"/>
            <p:cNvSpPr/>
            <p:nvPr/>
          </p:nvSpPr>
          <p:spPr>
            <a:xfrm>
              <a:off x="1110960" y="2022840"/>
              <a:ext cx="1290240" cy="54720"/>
            </a:xfrm>
            <a:prstGeom prst="rect">
              <a:avLst/>
            </a:prstGeom>
            <a:solidFill>
              <a:srgbClr val="c0c0c0"/>
            </a:solidFill>
            <a:ln w="12700">
              <a:solidFill>
                <a:srgbClr val="000000"/>
              </a:solidFill>
              <a:miter/>
            </a:ln>
          </p:spPr>
          <p:style>
            <a:lnRef idx="0"/>
            <a:fillRef idx="0"/>
            <a:effectRef idx="0"/>
            <a:fontRef idx="minor"/>
          </p:style>
        </p:sp>
        <p:sp>
          <p:nvSpPr>
            <p:cNvPr id="264" name="Rectangle 150"/>
            <p:cNvSpPr/>
            <p:nvPr/>
          </p:nvSpPr>
          <p:spPr>
            <a:xfrm>
              <a:off x="2409120" y="2022840"/>
              <a:ext cx="1582560" cy="54720"/>
            </a:xfrm>
            <a:prstGeom prst="rect">
              <a:avLst/>
            </a:prstGeom>
            <a:solidFill>
              <a:srgbClr val="c0c0c0"/>
            </a:solidFill>
            <a:ln w="12700">
              <a:solidFill>
                <a:srgbClr val="000000"/>
              </a:solidFill>
              <a:miter/>
            </a:ln>
          </p:spPr>
          <p:style>
            <a:lnRef idx="0"/>
            <a:fillRef idx="0"/>
            <a:effectRef idx="0"/>
            <a:fontRef idx="minor"/>
          </p:style>
        </p:sp>
        <p:sp>
          <p:nvSpPr>
            <p:cNvPr id="265" name="Rectangle 151"/>
            <p:cNvSpPr/>
            <p:nvPr/>
          </p:nvSpPr>
          <p:spPr>
            <a:xfrm>
              <a:off x="1110960" y="2084760"/>
              <a:ext cx="1290240" cy="63360"/>
            </a:xfrm>
            <a:prstGeom prst="rect">
              <a:avLst/>
            </a:prstGeom>
            <a:solidFill>
              <a:srgbClr val="c0c0c0"/>
            </a:solidFill>
            <a:ln w="12700">
              <a:solidFill>
                <a:srgbClr val="000000"/>
              </a:solidFill>
              <a:miter/>
            </a:ln>
          </p:spPr>
          <p:style>
            <a:lnRef idx="0"/>
            <a:fillRef idx="0"/>
            <a:effectRef idx="0"/>
            <a:fontRef idx="minor"/>
          </p:style>
        </p:sp>
        <p:sp>
          <p:nvSpPr>
            <p:cNvPr id="266" name="Rectangle 152"/>
            <p:cNvSpPr/>
            <p:nvPr/>
          </p:nvSpPr>
          <p:spPr>
            <a:xfrm>
              <a:off x="2409120" y="2084760"/>
              <a:ext cx="1582560" cy="63360"/>
            </a:xfrm>
            <a:prstGeom prst="rect">
              <a:avLst/>
            </a:prstGeom>
            <a:solidFill>
              <a:srgbClr val="c0c0c0"/>
            </a:solidFill>
            <a:ln w="12700">
              <a:solidFill>
                <a:srgbClr val="000000"/>
              </a:solidFill>
              <a:miter/>
            </a:ln>
          </p:spPr>
          <p:style>
            <a:lnRef idx="0"/>
            <a:fillRef idx="0"/>
            <a:effectRef idx="0"/>
            <a:fontRef idx="minor"/>
          </p:style>
        </p:sp>
        <p:sp>
          <p:nvSpPr>
            <p:cNvPr id="267" name="Rectangle 153"/>
            <p:cNvSpPr/>
            <p:nvPr/>
          </p:nvSpPr>
          <p:spPr>
            <a:xfrm>
              <a:off x="1110960" y="2153880"/>
              <a:ext cx="1290240" cy="63360"/>
            </a:xfrm>
            <a:prstGeom prst="rect">
              <a:avLst/>
            </a:prstGeom>
            <a:solidFill>
              <a:srgbClr val="c0c0c0"/>
            </a:solidFill>
            <a:ln w="12700">
              <a:solidFill>
                <a:srgbClr val="000000"/>
              </a:solidFill>
              <a:miter/>
            </a:ln>
          </p:spPr>
          <p:style>
            <a:lnRef idx="0"/>
            <a:fillRef idx="0"/>
            <a:effectRef idx="0"/>
            <a:fontRef idx="minor"/>
          </p:style>
        </p:sp>
        <p:sp>
          <p:nvSpPr>
            <p:cNvPr id="268" name="Rectangle 154"/>
            <p:cNvSpPr/>
            <p:nvPr/>
          </p:nvSpPr>
          <p:spPr>
            <a:xfrm>
              <a:off x="2409120" y="2153880"/>
              <a:ext cx="1582560" cy="63360"/>
            </a:xfrm>
            <a:prstGeom prst="rect">
              <a:avLst/>
            </a:prstGeom>
            <a:solidFill>
              <a:srgbClr val="c0c0c0"/>
            </a:solidFill>
            <a:ln w="12700">
              <a:solidFill>
                <a:srgbClr val="000000"/>
              </a:solidFill>
              <a:miter/>
            </a:ln>
          </p:spPr>
          <p:style>
            <a:lnRef idx="0"/>
            <a:fillRef idx="0"/>
            <a:effectRef idx="0"/>
            <a:fontRef idx="minor"/>
          </p:style>
        </p:sp>
        <p:sp>
          <p:nvSpPr>
            <p:cNvPr id="269" name="Rectangle 155"/>
            <p:cNvSpPr/>
            <p:nvPr/>
          </p:nvSpPr>
          <p:spPr>
            <a:xfrm>
              <a:off x="1110960" y="2224080"/>
              <a:ext cx="1290240" cy="63360"/>
            </a:xfrm>
            <a:prstGeom prst="rect">
              <a:avLst/>
            </a:prstGeom>
            <a:solidFill>
              <a:srgbClr val="c0c0c0"/>
            </a:solidFill>
            <a:ln w="12700">
              <a:solidFill>
                <a:srgbClr val="000000"/>
              </a:solidFill>
              <a:miter/>
            </a:ln>
          </p:spPr>
          <p:style>
            <a:lnRef idx="0"/>
            <a:fillRef idx="0"/>
            <a:effectRef idx="0"/>
            <a:fontRef idx="minor"/>
          </p:style>
        </p:sp>
        <p:sp>
          <p:nvSpPr>
            <p:cNvPr id="270" name="Rectangle 156"/>
            <p:cNvSpPr/>
            <p:nvPr/>
          </p:nvSpPr>
          <p:spPr>
            <a:xfrm>
              <a:off x="2409120" y="2224080"/>
              <a:ext cx="1582560" cy="63360"/>
            </a:xfrm>
            <a:prstGeom prst="rect">
              <a:avLst/>
            </a:prstGeom>
            <a:solidFill>
              <a:srgbClr val="c0c0c0"/>
            </a:solidFill>
            <a:ln w="12700">
              <a:solidFill>
                <a:srgbClr val="000000"/>
              </a:solidFill>
              <a:miter/>
            </a:ln>
          </p:spPr>
          <p:style>
            <a:lnRef idx="0"/>
            <a:fillRef idx="0"/>
            <a:effectRef idx="0"/>
            <a:fontRef idx="minor"/>
          </p:style>
        </p:sp>
        <p:sp>
          <p:nvSpPr>
            <p:cNvPr id="271" name="Rectangle 157"/>
            <p:cNvSpPr/>
            <p:nvPr/>
          </p:nvSpPr>
          <p:spPr>
            <a:xfrm>
              <a:off x="1110960" y="2294280"/>
              <a:ext cx="1290240" cy="63360"/>
            </a:xfrm>
            <a:prstGeom prst="rect">
              <a:avLst/>
            </a:prstGeom>
            <a:solidFill>
              <a:srgbClr val="c0c0c0"/>
            </a:solidFill>
            <a:ln w="12700">
              <a:solidFill>
                <a:srgbClr val="000000"/>
              </a:solidFill>
              <a:miter/>
            </a:ln>
          </p:spPr>
          <p:style>
            <a:lnRef idx="0"/>
            <a:fillRef idx="0"/>
            <a:effectRef idx="0"/>
            <a:fontRef idx="minor"/>
          </p:style>
        </p:sp>
        <p:sp>
          <p:nvSpPr>
            <p:cNvPr id="272" name="Rectangle 158"/>
            <p:cNvSpPr/>
            <p:nvPr/>
          </p:nvSpPr>
          <p:spPr>
            <a:xfrm>
              <a:off x="2409120" y="2294280"/>
              <a:ext cx="1582560" cy="63360"/>
            </a:xfrm>
            <a:prstGeom prst="rect">
              <a:avLst/>
            </a:prstGeom>
            <a:solidFill>
              <a:srgbClr val="c0c0c0"/>
            </a:solidFill>
            <a:ln w="12700">
              <a:solidFill>
                <a:srgbClr val="000000"/>
              </a:solidFill>
              <a:miter/>
            </a:ln>
          </p:spPr>
          <p:style>
            <a:lnRef idx="0"/>
            <a:fillRef idx="0"/>
            <a:effectRef idx="0"/>
            <a:fontRef idx="minor"/>
          </p:style>
        </p:sp>
        <p:sp>
          <p:nvSpPr>
            <p:cNvPr id="273" name="Rectangle 159"/>
            <p:cNvSpPr/>
            <p:nvPr/>
          </p:nvSpPr>
          <p:spPr>
            <a:xfrm>
              <a:off x="1110960" y="2363400"/>
              <a:ext cx="1290240" cy="54720"/>
            </a:xfrm>
            <a:prstGeom prst="rect">
              <a:avLst/>
            </a:prstGeom>
            <a:solidFill>
              <a:srgbClr val="c0c0c0"/>
            </a:solidFill>
            <a:ln w="12700">
              <a:solidFill>
                <a:srgbClr val="000000"/>
              </a:solidFill>
              <a:miter/>
            </a:ln>
          </p:spPr>
          <p:style>
            <a:lnRef idx="0"/>
            <a:fillRef idx="0"/>
            <a:effectRef idx="0"/>
            <a:fontRef idx="minor"/>
          </p:style>
        </p:sp>
        <p:sp>
          <p:nvSpPr>
            <p:cNvPr id="274" name="Rectangle 160"/>
            <p:cNvSpPr/>
            <p:nvPr/>
          </p:nvSpPr>
          <p:spPr>
            <a:xfrm>
              <a:off x="2409120" y="2363400"/>
              <a:ext cx="1582560" cy="54720"/>
            </a:xfrm>
            <a:prstGeom prst="rect">
              <a:avLst/>
            </a:prstGeom>
            <a:solidFill>
              <a:srgbClr val="c0c0c0"/>
            </a:solidFill>
            <a:ln w="12700">
              <a:solidFill>
                <a:srgbClr val="000000"/>
              </a:solidFill>
              <a:miter/>
            </a:ln>
          </p:spPr>
          <p:style>
            <a:lnRef idx="0"/>
            <a:fillRef idx="0"/>
            <a:effectRef idx="0"/>
            <a:fontRef idx="minor"/>
          </p:style>
        </p:sp>
        <p:sp>
          <p:nvSpPr>
            <p:cNvPr id="275" name="Rectangle 161"/>
            <p:cNvSpPr/>
            <p:nvPr/>
          </p:nvSpPr>
          <p:spPr>
            <a:xfrm>
              <a:off x="1110960" y="2425320"/>
              <a:ext cx="1290240" cy="63360"/>
            </a:xfrm>
            <a:prstGeom prst="rect">
              <a:avLst/>
            </a:prstGeom>
            <a:solidFill>
              <a:srgbClr val="c0c0c0"/>
            </a:solidFill>
            <a:ln w="12700">
              <a:solidFill>
                <a:srgbClr val="000000"/>
              </a:solidFill>
              <a:miter/>
            </a:ln>
          </p:spPr>
          <p:style>
            <a:lnRef idx="0"/>
            <a:fillRef idx="0"/>
            <a:effectRef idx="0"/>
            <a:fontRef idx="minor"/>
          </p:style>
        </p:sp>
        <p:sp>
          <p:nvSpPr>
            <p:cNvPr id="276" name="Rectangle 162"/>
            <p:cNvSpPr/>
            <p:nvPr/>
          </p:nvSpPr>
          <p:spPr>
            <a:xfrm>
              <a:off x="2409120" y="2425320"/>
              <a:ext cx="1582560" cy="63360"/>
            </a:xfrm>
            <a:prstGeom prst="rect">
              <a:avLst/>
            </a:prstGeom>
            <a:solidFill>
              <a:srgbClr val="c0c0c0"/>
            </a:solidFill>
            <a:ln w="12700">
              <a:solidFill>
                <a:srgbClr val="000000"/>
              </a:solidFill>
              <a:miter/>
            </a:ln>
          </p:spPr>
          <p:style>
            <a:lnRef idx="0"/>
            <a:fillRef idx="0"/>
            <a:effectRef idx="0"/>
            <a:fontRef idx="minor"/>
          </p:style>
        </p:sp>
        <p:sp>
          <p:nvSpPr>
            <p:cNvPr id="277" name="Rectangle 163"/>
            <p:cNvSpPr/>
            <p:nvPr/>
          </p:nvSpPr>
          <p:spPr>
            <a:xfrm>
              <a:off x="1110960" y="2494440"/>
              <a:ext cx="1290240" cy="64440"/>
            </a:xfrm>
            <a:prstGeom prst="rect">
              <a:avLst/>
            </a:prstGeom>
            <a:solidFill>
              <a:srgbClr val="c0c0c0"/>
            </a:solidFill>
            <a:ln w="12700">
              <a:solidFill>
                <a:srgbClr val="000000"/>
              </a:solidFill>
              <a:miter/>
            </a:ln>
          </p:spPr>
          <p:style>
            <a:lnRef idx="0"/>
            <a:fillRef idx="0"/>
            <a:effectRef idx="0"/>
            <a:fontRef idx="minor"/>
          </p:style>
        </p:sp>
        <p:sp>
          <p:nvSpPr>
            <p:cNvPr id="278" name="Rectangle 164"/>
            <p:cNvSpPr/>
            <p:nvPr/>
          </p:nvSpPr>
          <p:spPr>
            <a:xfrm>
              <a:off x="2409120" y="2494440"/>
              <a:ext cx="1582560" cy="64440"/>
            </a:xfrm>
            <a:prstGeom prst="rect">
              <a:avLst/>
            </a:prstGeom>
            <a:solidFill>
              <a:srgbClr val="c0c0c0"/>
            </a:solidFill>
            <a:ln w="12700">
              <a:solidFill>
                <a:srgbClr val="000000"/>
              </a:solidFill>
              <a:miter/>
            </a:ln>
          </p:spPr>
          <p:style>
            <a:lnRef idx="0"/>
            <a:fillRef idx="0"/>
            <a:effectRef idx="0"/>
            <a:fontRef idx="minor"/>
          </p:style>
        </p:sp>
        <p:sp>
          <p:nvSpPr>
            <p:cNvPr id="279" name="Rectangle 165"/>
            <p:cNvSpPr/>
            <p:nvPr/>
          </p:nvSpPr>
          <p:spPr>
            <a:xfrm>
              <a:off x="1110960" y="2564640"/>
              <a:ext cx="1110960" cy="63360"/>
            </a:xfrm>
            <a:prstGeom prst="rect">
              <a:avLst/>
            </a:prstGeom>
            <a:solidFill>
              <a:srgbClr val="c0c0c0"/>
            </a:solidFill>
            <a:ln w="12700">
              <a:solidFill>
                <a:srgbClr val="000000"/>
              </a:solidFill>
              <a:miter/>
            </a:ln>
          </p:spPr>
          <p:style>
            <a:lnRef idx="0"/>
            <a:fillRef idx="0"/>
            <a:effectRef idx="0"/>
            <a:fontRef idx="minor"/>
          </p:style>
        </p:sp>
        <p:sp>
          <p:nvSpPr>
            <p:cNvPr id="280" name="Rectangle 166"/>
            <p:cNvSpPr/>
            <p:nvPr/>
          </p:nvSpPr>
          <p:spPr>
            <a:xfrm>
              <a:off x="2588400" y="2564640"/>
              <a:ext cx="1403280" cy="63360"/>
            </a:xfrm>
            <a:prstGeom prst="rect">
              <a:avLst/>
            </a:prstGeom>
            <a:solidFill>
              <a:srgbClr val="c0c0c0"/>
            </a:solidFill>
            <a:ln w="12700">
              <a:solidFill>
                <a:srgbClr val="000000"/>
              </a:solidFill>
              <a:miter/>
            </a:ln>
          </p:spPr>
          <p:style>
            <a:lnRef idx="0"/>
            <a:fillRef idx="0"/>
            <a:effectRef idx="0"/>
            <a:fontRef idx="minor"/>
          </p:style>
        </p:sp>
        <p:sp>
          <p:nvSpPr>
            <p:cNvPr id="281" name="Rectangle 167"/>
            <p:cNvSpPr/>
            <p:nvPr/>
          </p:nvSpPr>
          <p:spPr>
            <a:xfrm>
              <a:off x="1110960" y="2634840"/>
              <a:ext cx="1110960" cy="63360"/>
            </a:xfrm>
            <a:prstGeom prst="rect">
              <a:avLst/>
            </a:prstGeom>
            <a:solidFill>
              <a:srgbClr val="c0c0c0"/>
            </a:solidFill>
            <a:ln w="12700">
              <a:solidFill>
                <a:srgbClr val="000000"/>
              </a:solidFill>
              <a:miter/>
            </a:ln>
          </p:spPr>
          <p:style>
            <a:lnRef idx="0"/>
            <a:fillRef idx="0"/>
            <a:effectRef idx="0"/>
            <a:fontRef idx="minor"/>
          </p:style>
        </p:sp>
        <p:sp>
          <p:nvSpPr>
            <p:cNvPr id="282" name="Rectangle 168"/>
            <p:cNvSpPr/>
            <p:nvPr/>
          </p:nvSpPr>
          <p:spPr>
            <a:xfrm>
              <a:off x="2667600" y="2634840"/>
              <a:ext cx="1324080" cy="63360"/>
            </a:xfrm>
            <a:prstGeom prst="rect">
              <a:avLst/>
            </a:prstGeom>
            <a:solidFill>
              <a:srgbClr val="c0c0c0"/>
            </a:solidFill>
            <a:ln w="12700">
              <a:solidFill>
                <a:srgbClr val="000000"/>
              </a:solidFill>
              <a:miter/>
            </a:ln>
          </p:spPr>
          <p:style>
            <a:lnRef idx="0"/>
            <a:fillRef idx="0"/>
            <a:effectRef idx="0"/>
            <a:fontRef idx="minor"/>
          </p:style>
        </p:sp>
        <p:sp>
          <p:nvSpPr>
            <p:cNvPr id="283" name="Rectangle 169"/>
            <p:cNvSpPr/>
            <p:nvPr/>
          </p:nvSpPr>
          <p:spPr>
            <a:xfrm>
              <a:off x="1110960" y="2703960"/>
              <a:ext cx="1110960" cy="54720"/>
            </a:xfrm>
            <a:prstGeom prst="rect">
              <a:avLst/>
            </a:prstGeom>
            <a:solidFill>
              <a:srgbClr val="c0c0c0"/>
            </a:solidFill>
            <a:ln w="12700">
              <a:solidFill>
                <a:srgbClr val="000000"/>
              </a:solidFill>
              <a:miter/>
            </a:ln>
          </p:spPr>
          <p:style>
            <a:lnRef idx="0"/>
            <a:fillRef idx="0"/>
            <a:effectRef idx="0"/>
            <a:fontRef idx="minor"/>
          </p:style>
        </p:sp>
        <p:sp>
          <p:nvSpPr>
            <p:cNvPr id="284" name="Rectangle 170"/>
            <p:cNvSpPr/>
            <p:nvPr/>
          </p:nvSpPr>
          <p:spPr>
            <a:xfrm>
              <a:off x="2667600" y="2703960"/>
              <a:ext cx="1324080" cy="54720"/>
            </a:xfrm>
            <a:prstGeom prst="rect">
              <a:avLst/>
            </a:prstGeom>
            <a:solidFill>
              <a:srgbClr val="c0c0c0"/>
            </a:solidFill>
            <a:ln w="12700">
              <a:solidFill>
                <a:srgbClr val="000000"/>
              </a:solidFill>
              <a:miter/>
            </a:ln>
          </p:spPr>
          <p:style>
            <a:lnRef idx="0"/>
            <a:fillRef idx="0"/>
            <a:effectRef idx="0"/>
            <a:fontRef idx="minor"/>
          </p:style>
        </p:sp>
        <p:sp>
          <p:nvSpPr>
            <p:cNvPr id="285" name="Rectangle 171"/>
            <p:cNvSpPr/>
            <p:nvPr/>
          </p:nvSpPr>
          <p:spPr>
            <a:xfrm>
              <a:off x="1110960" y="2765880"/>
              <a:ext cx="1188720" cy="63360"/>
            </a:xfrm>
            <a:prstGeom prst="rect">
              <a:avLst/>
            </a:prstGeom>
            <a:solidFill>
              <a:srgbClr val="c0c0c0"/>
            </a:solidFill>
            <a:ln w="12700">
              <a:solidFill>
                <a:srgbClr val="000000"/>
              </a:solidFill>
              <a:miter/>
            </a:ln>
          </p:spPr>
          <p:style>
            <a:lnRef idx="0"/>
            <a:fillRef idx="0"/>
            <a:effectRef idx="0"/>
            <a:fontRef idx="minor"/>
          </p:style>
        </p:sp>
        <p:sp>
          <p:nvSpPr>
            <p:cNvPr id="286" name="Rectangle 172"/>
            <p:cNvSpPr/>
            <p:nvPr/>
          </p:nvSpPr>
          <p:spPr>
            <a:xfrm>
              <a:off x="2667600" y="2765880"/>
              <a:ext cx="1324080" cy="63360"/>
            </a:xfrm>
            <a:prstGeom prst="rect">
              <a:avLst/>
            </a:prstGeom>
            <a:solidFill>
              <a:srgbClr val="c0c0c0"/>
            </a:solidFill>
            <a:ln w="12700">
              <a:solidFill>
                <a:srgbClr val="000000"/>
              </a:solidFill>
              <a:miter/>
            </a:ln>
          </p:spPr>
          <p:style>
            <a:lnRef idx="0"/>
            <a:fillRef idx="0"/>
            <a:effectRef idx="0"/>
            <a:fontRef idx="minor"/>
          </p:style>
        </p:sp>
        <p:sp>
          <p:nvSpPr>
            <p:cNvPr id="287" name="Rectangle 173"/>
            <p:cNvSpPr/>
            <p:nvPr/>
          </p:nvSpPr>
          <p:spPr>
            <a:xfrm>
              <a:off x="1110960" y="2836080"/>
              <a:ext cx="1188720" cy="63360"/>
            </a:xfrm>
            <a:prstGeom prst="rect">
              <a:avLst/>
            </a:prstGeom>
            <a:solidFill>
              <a:srgbClr val="c0c0c0"/>
            </a:solidFill>
            <a:ln w="12700">
              <a:solidFill>
                <a:srgbClr val="000000"/>
              </a:solidFill>
              <a:miter/>
            </a:ln>
          </p:spPr>
          <p:style>
            <a:lnRef idx="0"/>
            <a:fillRef idx="0"/>
            <a:effectRef idx="0"/>
            <a:fontRef idx="minor"/>
          </p:style>
        </p:sp>
        <p:sp>
          <p:nvSpPr>
            <p:cNvPr id="288" name="Rectangle 174"/>
            <p:cNvSpPr/>
            <p:nvPr/>
          </p:nvSpPr>
          <p:spPr>
            <a:xfrm>
              <a:off x="2667600" y="2836080"/>
              <a:ext cx="1324080" cy="63360"/>
            </a:xfrm>
            <a:prstGeom prst="rect">
              <a:avLst/>
            </a:prstGeom>
            <a:solidFill>
              <a:srgbClr val="c0c0c0"/>
            </a:solidFill>
            <a:ln w="12700">
              <a:solidFill>
                <a:srgbClr val="000000"/>
              </a:solidFill>
              <a:miter/>
            </a:ln>
          </p:spPr>
          <p:style>
            <a:lnRef idx="0"/>
            <a:fillRef idx="0"/>
            <a:effectRef idx="0"/>
            <a:fontRef idx="minor"/>
          </p:style>
        </p:sp>
        <p:sp>
          <p:nvSpPr>
            <p:cNvPr id="289" name="Rectangle 175"/>
            <p:cNvSpPr/>
            <p:nvPr/>
          </p:nvSpPr>
          <p:spPr>
            <a:xfrm>
              <a:off x="1110960" y="2905200"/>
              <a:ext cx="1188720" cy="63360"/>
            </a:xfrm>
            <a:prstGeom prst="rect">
              <a:avLst/>
            </a:prstGeom>
            <a:solidFill>
              <a:srgbClr val="c0c0c0"/>
            </a:solidFill>
            <a:ln w="12700">
              <a:solidFill>
                <a:srgbClr val="000000"/>
              </a:solidFill>
              <a:miter/>
            </a:ln>
          </p:spPr>
          <p:style>
            <a:lnRef idx="0"/>
            <a:fillRef idx="0"/>
            <a:effectRef idx="0"/>
            <a:fontRef idx="minor"/>
          </p:style>
        </p:sp>
        <p:sp>
          <p:nvSpPr>
            <p:cNvPr id="290" name="Rectangle 176"/>
            <p:cNvSpPr/>
            <p:nvPr/>
          </p:nvSpPr>
          <p:spPr>
            <a:xfrm>
              <a:off x="2667600" y="2905200"/>
              <a:ext cx="1324080" cy="63360"/>
            </a:xfrm>
            <a:prstGeom prst="rect">
              <a:avLst/>
            </a:prstGeom>
            <a:solidFill>
              <a:srgbClr val="c0c0c0"/>
            </a:solidFill>
            <a:ln w="12700">
              <a:solidFill>
                <a:srgbClr val="000000"/>
              </a:solidFill>
              <a:miter/>
            </a:ln>
          </p:spPr>
          <p:style>
            <a:lnRef idx="0"/>
            <a:fillRef idx="0"/>
            <a:effectRef idx="0"/>
            <a:fontRef idx="minor"/>
          </p:style>
        </p:sp>
        <p:sp>
          <p:nvSpPr>
            <p:cNvPr id="291" name="Rectangle 177"/>
            <p:cNvSpPr/>
            <p:nvPr/>
          </p:nvSpPr>
          <p:spPr>
            <a:xfrm>
              <a:off x="1110960" y="2975400"/>
              <a:ext cx="1397520" cy="63360"/>
            </a:xfrm>
            <a:prstGeom prst="rect">
              <a:avLst/>
            </a:prstGeom>
            <a:solidFill>
              <a:srgbClr val="c0c0c0"/>
            </a:solidFill>
            <a:ln w="12700">
              <a:solidFill>
                <a:srgbClr val="000000"/>
              </a:solidFill>
              <a:miter/>
            </a:ln>
          </p:spPr>
          <p:style>
            <a:lnRef idx="0"/>
            <a:fillRef idx="0"/>
            <a:effectRef idx="0"/>
            <a:fontRef idx="minor"/>
          </p:style>
        </p:sp>
        <p:sp>
          <p:nvSpPr>
            <p:cNvPr id="292" name="Rectangle 178"/>
            <p:cNvSpPr/>
            <p:nvPr/>
          </p:nvSpPr>
          <p:spPr>
            <a:xfrm>
              <a:off x="2739600" y="2975400"/>
              <a:ext cx="1252080" cy="63360"/>
            </a:xfrm>
            <a:prstGeom prst="rect">
              <a:avLst/>
            </a:prstGeom>
            <a:solidFill>
              <a:srgbClr val="c0c0c0"/>
            </a:solidFill>
            <a:ln w="12700">
              <a:solidFill>
                <a:srgbClr val="000000"/>
              </a:solidFill>
              <a:miter/>
            </a:ln>
          </p:spPr>
          <p:style>
            <a:lnRef idx="0"/>
            <a:fillRef idx="0"/>
            <a:effectRef idx="0"/>
            <a:fontRef idx="minor"/>
          </p:style>
        </p:sp>
        <p:sp>
          <p:nvSpPr>
            <p:cNvPr id="293" name="Rectangle 179"/>
            <p:cNvSpPr/>
            <p:nvPr/>
          </p:nvSpPr>
          <p:spPr>
            <a:xfrm>
              <a:off x="1110960" y="3044520"/>
              <a:ext cx="1504800" cy="51480"/>
            </a:xfrm>
            <a:prstGeom prst="rect">
              <a:avLst/>
            </a:prstGeom>
            <a:solidFill>
              <a:srgbClr val="c0c0c0"/>
            </a:solidFill>
            <a:ln w="12700">
              <a:solidFill>
                <a:srgbClr val="000000"/>
              </a:solidFill>
              <a:miter/>
            </a:ln>
          </p:spPr>
          <p:style>
            <a:lnRef idx="0"/>
            <a:fillRef idx="0"/>
            <a:effectRef idx="0"/>
            <a:fontRef idx="minor"/>
          </p:style>
        </p:sp>
        <p:sp>
          <p:nvSpPr>
            <p:cNvPr id="294" name="Rectangle 180"/>
            <p:cNvSpPr/>
            <p:nvPr/>
          </p:nvSpPr>
          <p:spPr>
            <a:xfrm>
              <a:off x="2623680" y="3044520"/>
              <a:ext cx="1368000" cy="51480"/>
            </a:xfrm>
            <a:prstGeom prst="rect">
              <a:avLst/>
            </a:prstGeom>
            <a:solidFill>
              <a:srgbClr val="c0c0c0"/>
            </a:solidFill>
            <a:ln w="12700">
              <a:solidFill>
                <a:srgbClr val="000000"/>
              </a:solidFill>
              <a:miter/>
            </a:ln>
          </p:spPr>
          <p:style>
            <a:lnRef idx="0"/>
            <a:fillRef idx="0"/>
            <a:effectRef idx="0"/>
            <a:fontRef idx="minor"/>
          </p:style>
        </p:sp>
        <p:sp>
          <p:nvSpPr>
            <p:cNvPr id="295" name="Rectangle 181"/>
            <p:cNvSpPr/>
            <p:nvPr/>
          </p:nvSpPr>
          <p:spPr>
            <a:xfrm>
              <a:off x="1110960" y="3102840"/>
              <a:ext cx="1504800" cy="63360"/>
            </a:xfrm>
            <a:prstGeom prst="rect">
              <a:avLst/>
            </a:prstGeom>
            <a:solidFill>
              <a:srgbClr val="c0c0c0"/>
            </a:solidFill>
            <a:ln w="12700">
              <a:solidFill>
                <a:srgbClr val="000000"/>
              </a:solidFill>
              <a:miter/>
            </a:ln>
          </p:spPr>
          <p:style>
            <a:lnRef idx="0"/>
            <a:fillRef idx="0"/>
            <a:effectRef idx="0"/>
            <a:fontRef idx="minor"/>
          </p:style>
        </p:sp>
        <p:sp>
          <p:nvSpPr>
            <p:cNvPr id="296" name="Rectangle 182"/>
            <p:cNvSpPr/>
            <p:nvPr/>
          </p:nvSpPr>
          <p:spPr>
            <a:xfrm>
              <a:off x="2623680" y="3102840"/>
              <a:ext cx="1368000" cy="63360"/>
            </a:xfrm>
            <a:prstGeom prst="rect">
              <a:avLst/>
            </a:prstGeom>
            <a:solidFill>
              <a:srgbClr val="c0c0c0"/>
            </a:solidFill>
            <a:ln w="12700">
              <a:solidFill>
                <a:srgbClr val="000000"/>
              </a:solidFill>
              <a:miter/>
            </a:ln>
          </p:spPr>
          <p:style>
            <a:lnRef idx="0"/>
            <a:fillRef idx="0"/>
            <a:effectRef idx="0"/>
            <a:fontRef idx="minor"/>
          </p:style>
        </p:sp>
        <p:sp>
          <p:nvSpPr>
            <p:cNvPr id="297" name="Rectangle 183"/>
            <p:cNvSpPr/>
            <p:nvPr/>
          </p:nvSpPr>
          <p:spPr>
            <a:xfrm>
              <a:off x="1110960" y="3171960"/>
              <a:ext cx="1504800" cy="63360"/>
            </a:xfrm>
            <a:prstGeom prst="rect">
              <a:avLst/>
            </a:prstGeom>
            <a:solidFill>
              <a:srgbClr val="c0c0c0"/>
            </a:solidFill>
            <a:ln w="12700">
              <a:solidFill>
                <a:srgbClr val="000000"/>
              </a:solidFill>
              <a:miter/>
            </a:ln>
          </p:spPr>
          <p:style>
            <a:lnRef idx="0"/>
            <a:fillRef idx="0"/>
            <a:effectRef idx="0"/>
            <a:fontRef idx="minor"/>
          </p:style>
        </p:sp>
        <p:sp>
          <p:nvSpPr>
            <p:cNvPr id="298" name="Rectangle 184"/>
            <p:cNvSpPr/>
            <p:nvPr/>
          </p:nvSpPr>
          <p:spPr>
            <a:xfrm>
              <a:off x="2623680" y="3171960"/>
              <a:ext cx="1368000" cy="63360"/>
            </a:xfrm>
            <a:prstGeom prst="rect">
              <a:avLst/>
            </a:prstGeom>
            <a:solidFill>
              <a:srgbClr val="c0c0c0"/>
            </a:solidFill>
            <a:ln w="12700">
              <a:solidFill>
                <a:srgbClr val="000000"/>
              </a:solidFill>
              <a:miter/>
            </a:ln>
          </p:spPr>
          <p:style>
            <a:lnRef idx="0"/>
            <a:fillRef idx="0"/>
            <a:effectRef idx="0"/>
            <a:fontRef idx="minor"/>
          </p:style>
        </p:sp>
        <p:sp>
          <p:nvSpPr>
            <p:cNvPr id="299" name="Rectangle 185"/>
            <p:cNvSpPr/>
            <p:nvPr/>
          </p:nvSpPr>
          <p:spPr>
            <a:xfrm>
              <a:off x="1110960" y="3242160"/>
              <a:ext cx="1504800" cy="63360"/>
            </a:xfrm>
            <a:prstGeom prst="rect">
              <a:avLst/>
            </a:prstGeom>
            <a:solidFill>
              <a:srgbClr val="c0c0c0"/>
            </a:solidFill>
            <a:ln w="12700">
              <a:solidFill>
                <a:srgbClr val="000000"/>
              </a:solidFill>
              <a:miter/>
            </a:ln>
          </p:spPr>
          <p:style>
            <a:lnRef idx="0"/>
            <a:fillRef idx="0"/>
            <a:effectRef idx="0"/>
            <a:fontRef idx="minor"/>
          </p:style>
        </p:sp>
        <p:sp>
          <p:nvSpPr>
            <p:cNvPr id="300" name="Rectangle 186"/>
            <p:cNvSpPr/>
            <p:nvPr/>
          </p:nvSpPr>
          <p:spPr>
            <a:xfrm>
              <a:off x="2623680" y="3242160"/>
              <a:ext cx="1368000" cy="63360"/>
            </a:xfrm>
            <a:prstGeom prst="rect">
              <a:avLst/>
            </a:prstGeom>
            <a:solidFill>
              <a:srgbClr val="c0c0c0"/>
            </a:solidFill>
            <a:ln w="12700">
              <a:solidFill>
                <a:srgbClr val="000000"/>
              </a:solidFill>
              <a:miter/>
            </a:ln>
          </p:spPr>
          <p:style>
            <a:lnRef idx="0"/>
            <a:fillRef idx="0"/>
            <a:effectRef idx="0"/>
            <a:fontRef idx="minor"/>
          </p:style>
        </p:sp>
        <p:sp>
          <p:nvSpPr>
            <p:cNvPr id="301" name="Rectangle 187"/>
            <p:cNvSpPr/>
            <p:nvPr/>
          </p:nvSpPr>
          <p:spPr>
            <a:xfrm>
              <a:off x="1110960" y="3311280"/>
              <a:ext cx="1504800" cy="64440"/>
            </a:xfrm>
            <a:prstGeom prst="rect">
              <a:avLst/>
            </a:prstGeom>
            <a:solidFill>
              <a:srgbClr val="c0c0c0"/>
            </a:solidFill>
            <a:ln w="12700">
              <a:solidFill>
                <a:srgbClr val="000000"/>
              </a:solidFill>
              <a:miter/>
            </a:ln>
          </p:spPr>
          <p:style>
            <a:lnRef idx="0"/>
            <a:fillRef idx="0"/>
            <a:effectRef idx="0"/>
            <a:fontRef idx="minor"/>
          </p:style>
        </p:sp>
        <p:sp>
          <p:nvSpPr>
            <p:cNvPr id="302" name="Rectangle 188"/>
            <p:cNvSpPr/>
            <p:nvPr/>
          </p:nvSpPr>
          <p:spPr>
            <a:xfrm>
              <a:off x="2623680" y="3311280"/>
              <a:ext cx="1368000" cy="64440"/>
            </a:xfrm>
            <a:prstGeom prst="rect">
              <a:avLst/>
            </a:prstGeom>
            <a:solidFill>
              <a:srgbClr val="c0c0c0"/>
            </a:solidFill>
            <a:ln w="12700">
              <a:solidFill>
                <a:srgbClr val="000000"/>
              </a:solidFill>
              <a:miter/>
            </a:ln>
          </p:spPr>
          <p:style>
            <a:lnRef idx="0"/>
            <a:fillRef idx="0"/>
            <a:effectRef idx="0"/>
            <a:fontRef idx="minor"/>
          </p:style>
        </p:sp>
        <p:sp>
          <p:nvSpPr>
            <p:cNvPr id="303" name="Rectangle 189"/>
            <p:cNvSpPr/>
            <p:nvPr/>
          </p:nvSpPr>
          <p:spPr>
            <a:xfrm>
              <a:off x="1110960" y="3381480"/>
              <a:ext cx="1504800" cy="59760"/>
            </a:xfrm>
            <a:prstGeom prst="rect">
              <a:avLst/>
            </a:prstGeom>
            <a:solidFill>
              <a:srgbClr val="c0c0c0"/>
            </a:solidFill>
            <a:ln w="12700">
              <a:solidFill>
                <a:srgbClr val="000000"/>
              </a:solidFill>
              <a:miter/>
            </a:ln>
          </p:spPr>
          <p:style>
            <a:lnRef idx="0"/>
            <a:fillRef idx="0"/>
            <a:effectRef idx="0"/>
            <a:fontRef idx="minor"/>
          </p:style>
        </p:sp>
        <p:sp>
          <p:nvSpPr>
            <p:cNvPr id="304" name="Rectangle 190"/>
            <p:cNvSpPr/>
            <p:nvPr/>
          </p:nvSpPr>
          <p:spPr>
            <a:xfrm>
              <a:off x="2623680" y="3381480"/>
              <a:ext cx="1368000" cy="59760"/>
            </a:xfrm>
            <a:prstGeom prst="rect">
              <a:avLst/>
            </a:prstGeom>
            <a:solidFill>
              <a:srgbClr val="c0c0c0"/>
            </a:solidFill>
            <a:ln w="12700">
              <a:solidFill>
                <a:srgbClr val="000000"/>
              </a:solidFill>
              <a:miter/>
            </a:ln>
          </p:spPr>
          <p:style>
            <a:lnRef idx="0"/>
            <a:fillRef idx="0"/>
            <a:effectRef idx="0"/>
            <a:fontRef idx="minor"/>
          </p:style>
        </p:sp>
        <p:sp>
          <p:nvSpPr>
            <p:cNvPr id="305" name="Rectangle 191"/>
            <p:cNvSpPr/>
            <p:nvPr/>
          </p:nvSpPr>
          <p:spPr>
            <a:xfrm>
              <a:off x="1110960" y="3447000"/>
              <a:ext cx="1504800" cy="437040"/>
            </a:xfrm>
            <a:prstGeom prst="rect">
              <a:avLst/>
            </a:prstGeom>
            <a:solidFill>
              <a:srgbClr val="c0c0c0"/>
            </a:solidFill>
            <a:ln w="12700">
              <a:solidFill>
                <a:srgbClr val="000000"/>
              </a:solidFill>
              <a:miter/>
            </a:ln>
          </p:spPr>
          <p:style>
            <a:lnRef idx="0"/>
            <a:fillRef idx="0"/>
            <a:effectRef idx="0"/>
            <a:fontRef idx="minor"/>
          </p:style>
        </p:sp>
        <p:sp>
          <p:nvSpPr>
            <p:cNvPr id="306" name="Rectangle 192"/>
            <p:cNvSpPr/>
            <p:nvPr/>
          </p:nvSpPr>
          <p:spPr>
            <a:xfrm>
              <a:off x="2623680" y="3447000"/>
              <a:ext cx="1368000" cy="437040"/>
            </a:xfrm>
            <a:prstGeom prst="rect">
              <a:avLst/>
            </a:prstGeom>
            <a:solidFill>
              <a:srgbClr val="c0c0c0"/>
            </a:solidFill>
            <a:ln w="12700">
              <a:solidFill>
                <a:srgbClr val="000000"/>
              </a:solidFill>
              <a:miter/>
            </a:ln>
          </p:spPr>
          <p:style>
            <a:lnRef idx="0"/>
            <a:fillRef idx="0"/>
            <a:effectRef idx="0"/>
            <a:fontRef idx="minor"/>
          </p:style>
        </p:sp>
        <p:sp>
          <p:nvSpPr>
            <p:cNvPr id="307" name="Rectangle 193"/>
            <p:cNvSpPr/>
            <p:nvPr/>
          </p:nvSpPr>
          <p:spPr>
            <a:xfrm>
              <a:off x="1110960" y="1169280"/>
              <a:ext cx="2880720" cy="1389600"/>
            </a:xfrm>
            <a:prstGeom prst="rect">
              <a:avLst/>
            </a:prstGeom>
            <a:solidFill>
              <a:srgbClr val="808080"/>
            </a:solidFill>
            <a:ln w="12700">
              <a:solidFill>
                <a:srgbClr val="000000"/>
              </a:solidFill>
              <a:miter/>
            </a:ln>
          </p:spPr>
          <p:style>
            <a:lnRef idx="0"/>
            <a:fillRef idx="0"/>
            <a:effectRef idx="0"/>
            <a:fontRef idx="minor"/>
          </p:style>
        </p:sp>
        <p:sp>
          <p:nvSpPr>
            <p:cNvPr id="308" name="Rectangle 194"/>
            <p:cNvSpPr/>
            <p:nvPr/>
          </p:nvSpPr>
          <p:spPr>
            <a:xfrm>
              <a:off x="1110960" y="3044520"/>
              <a:ext cx="2880720" cy="839520"/>
            </a:xfrm>
            <a:prstGeom prst="rect">
              <a:avLst/>
            </a:prstGeom>
            <a:solidFill>
              <a:srgbClr val="808080"/>
            </a:solidFill>
            <a:ln w="12700">
              <a:solidFill>
                <a:srgbClr val="000000"/>
              </a:solidFill>
              <a:miter/>
            </a:ln>
          </p:spPr>
          <p:style>
            <a:lnRef idx="0"/>
            <a:fillRef idx="0"/>
            <a:effectRef idx="0"/>
            <a:fontRef idx="minor"/>
          </p:style>
        </p:sp>
        <p:sp>
          <p:nvSpPr>
            <p:cNvPr id="309" name="Line 195"/>
            <p:cNvSpPr/>
            <p:nvPr/>
          </p:nvSpPr>
          <p:spPr>
            <a:xfrm>
              <a:off x="2548800" y="1166760"/>
              <a:ext cx="1440" cy="2719440"/>
            </a:xfrm>
            <a:prstGeom prst="line">
              <a:avLst/>
            </a:prstGeom>
            <a:ln w="12700">
              <a:solidFill>
                <a:srgbClr val="800000"/>
              </a:solidFill>
              <a:prstDash val="sysDot"/>
              <a:round/>
            </a:ln>
          </p:spPr>
          <p:style>
            <a:lnRef idx="0"/>
            <a:fillRef idx="0"/>
            <a:effectRef idx="0"/>
            <a:fontRef idx="minor"/>
          </p:style>
        </p:sp>
        <p:sp>
          <p:nvSpPr>
            <p:cNvPr id="310" name="Line 196"/>
            <p:cNvSpPr/>
            <p:nvPr/>
          </p:nvSpPr>
          <p:spPr>
            <a:xfrm>
              <a:off x="1107720" y="2522880"/>
              <a:ext cx="2886120" cy="1080"/>
            </a:xfrm>
            <a:prstGeom prst="line">
              <a:avLst/>
            </a:prstGeom>
            <a:ln w="12700">
              <a:solidFill>
                <a:srgbClr val="800000"/>
              </a:solidFill>
              <a:prstDash val="sysDot"/>
              <a:round/>
            </a:ln>
          </p:spPr>
          <p:style>
            <a:lnRef idx="0"/>
            <a:fillRef idx="0"/>
            <a:effectRef idx="0"/>
            <a:fontRef idx="minor"/>
          </p:style>
        </p:sp>
      </p:grpSp>
      <p:sp>
        <p:nvSpPr>
          <p:cNvPr id="311" name="Rectangle 197"/>
          <p:cNvSpPr/>
          <p:nvPr/>
        </p:nvSpPr>
        <p:spPr>
          <a:xfrm>
            <a:off x="2163240" y="4030200"/>
            <a:ext cx="945000" cy="579240"/>
          </a:xfrm>
          <a:prstGeom prst="rect">
            <a:avLst/>
          </a:prstGeom>
          <a:noFill/>
          <a:ln w="0">
            <a:noFill/>
          </a:ln>
        </p:spPr>
        <p:style>
          <a:lnRef idx="0"/>
          <a:fillRef idx="0"/>
          <a:effectRef idx="0"/>
          <a:fontRef idx="minor"/>
        </p:style>
        <p:txBody>
          <a:bodyPr wrap="none" lIns="92160" rIns="92160" tIns="46080" bIns="46080">
            <a:spAutoFit/>
          </a:bodyPr>
          <a:p>
            <a:pPr>
              <a:lnSpc>
                <a:spcPct val="100000"/>
              </a:lnSpc>
              <a:spcBef>
                <a:spcPts val="1599"/>
              </a:spcBef>
            </a:pPr>
            <a:r>
              <a:rPr b="0" lang="en-US" sz="3200" spc="-1" strike="noStrike" u="sng">
                <a:solidFill>
                  <a:srgbClr val="ffffff"/>
                </a:solidFill>
                <a:uFillTx/>
                <a:latin typeface="Tahoma"/>
                <a:ea typeface="DejaVu Sans"/>
              </a:rPr>
              <a:t>MLC</a:t>
            </a:r>
            <a:endParaRPr b="0" lang="en-GB" sz="3200" spc="-1" strike="noStrike">
              <a:latin typeface="Arial"/>
            </a:endParaRPr>
          </a:p>
        </p:txBody>
      </p:sp>
      <p:sp>
        <p:nvSpPr>
          <p:cNvPr id="312" name="Rectangle 198"/>
          <p:cNvSpPr/>
          <p:nvPr/>
        </p:nvSpPr>
        <p:spPr>
          <a:xfrm>
            <a:off x="5573520" y="4077720"/>
            <a:ext cx="1137240" cy="579240"/>
          </a:xfrm>
          <a:prstGeom prst="rect">
            <a:avLst/>
          </a:prstGeom>
          <a:noFill/>
          <a:ln w="0">
            <a:noFill/>
          </a:ln>
        </p:spPr>
        <p:style>
          <a:lnRef idx="0"/>
          <a:fillRef idx="0"/>
          <a:effectRef idx="0"/>
          <a:fontRef idx="minor"/>
        </p:style>
        <p:txBody>
          <a:bodyPr wrap="none" lIns="92160" rIns="92160" tIns="46080" bIns="46080">
            <a:spAutoFit/>
          </a:bodyPr>
          <a:p>
            <a:pPr>
              <a:lnSpc>
                <a:spcPct val="100000"/>
              </a:lnSpc>
              <a:spcBef>
                <a:spcPts val="1599"/>
              </a:spcBef>
            </a:pPr>
            <a:r>
              <a:rPr b="0" lang="en-US" sz="3200" spc="-1" strike="noStrike" u="sng">
                <a:solidFill>
                  <a:srgbClr val="ffffff"/>
                </a:solidFill>
                <a:uFillTx/>
                <a:latin typeface="Tahoma"/>
                <a:ea typeface="DejaVu Sans"/>
              </a:rPr>
              <a:t>Dosis</a:t>
            </a:r>
            <a:endParaRPr b="0" lang="en-GB" sz="3200" spc="-1" strike="noStrike">
              <a:latin typeface="Arial"/>
            </a:endParaRPr>
          </a:p>
        </p:txBody>
      </p:sp>
      <p:grpSp>
        <p:nvGrpSpPr>
          <p:cNvPr id="313" name="Group 199"/>
          <p:cNvGrpSpPr/>
          <p:nvPr/>
        </p:nvGrpSpPr>
        <p:grpSpPr>
          <a:xfrm>
            <a:off x="1098360" y="1166760"/>
            <a:ext cx="2886120" cy="2719440"/>
            <a:chOff x="1098360" y="1166760"/>
            <a:chExt cx="2886120" cy="2719440"/>
          </a:xfrm>
        </p:grpSpPr>
        <p:sp>
          <p:nvSpPr>
            <p:cNvPr id="314" name="Rectangle 200"/>
            <p:cNvSpPr/>
            <p:nvPr/>
          </p:nvSpPr>
          <p:spPr>
            <a:xfrm>
              <a:off x="1101240" y="1169280"/>
              <a:ext cx="2880720" cy="2714760"/>
            </a:xfrm>
            <a:prstGeom prst="rect">
              <a:avLst/>
            </a:prstGeom>
            <a:solidFill>
              <a:srgbClr val="00cc00"/>
            </a:solidFill>
            <a:ln w="12700">
              <a:solidFill>
                <a:srgbClr val="000000"/>
              </a:solidFill>
              <a:miter/>
            </a:ln>
          </p:spPr>
          <p:style>
            <a:lnRef idx="0"/>
            <a:fillRef idx="0"/>
            <a:effectRef idx="0"/>
            <a:fontRef idx="minor"/>
          </p:style>
        </p:sp>
        <p:sp>
          <p:nvSpPr>
            <p:cNvPr id="315" name="Rectangle 201"/>
            <p:cNvSpPr/>
            <p:nvPr/>
          </p:nvSpPr>
          <p:spPr>
            <a:xfrm>
              <a:off x="1101240" y="1169280"/>
              <a:ext cx="1324080" cy="440640"/>
            </a:xfrm>
            <a:prstGeom prst="rect">
              <a:avLst/>
            </a:prstGeom>
            <a:solidFill>
              <a:srgbClr val="c0c0c0"/>
            </a:solidFill>
            <a:ln w="12700">
              <a:solidFill>
                <a:srgbClr val="000000"/>
              </a:solidFill>
              <a:miter/>
            </a:ln>
          </p:spPr>
          <p:style>
            <a:lnRef idx="0"/>
            <a:fillRef idx="0"/>
            <a:effectRef idx="0"/>
            <a:fontRef idx="minor"/>
          </p:style>
        </p:sp>
        <p:sp>
          <p:nvSpPr>
            <p:cNvPr id="316" name="Rectangle 202"/>
            <p:cNvSpPr/>
            <p:nvPr/>
          </p:nvSpPr>
          <p:spPr>
            <a:xfrm>
              <a:off x="2433600" y="1169280"/>
              <a:ext cx="1548360" cy="440640"/>
            </a:xfrm>
            <a:prstGeom prst="rect">
              <a:avLst/>
            </a:prstGeom>
            <a:solidFill>
              <a:srgbClr val="c0c0c0"/>
            </a:solidFill>
            <a:ln w="12700">
              <a:solidFill>
                <a:srgbClr val="000000"/>
              </a:solidFill>
              <a:miter/>
            </a:ln>
          </p:spPr>
          <p:style>
            <a:lnRef idx="0"/>
            <a:fillRef idx="0"/>
            <a:effectRef idx="0"/>
            <a:fontRef idx="minor"/>
          </p:style>
        </p:sp>
        <p:sp>
          <p:nvSpPr>
            <p:cNvPr id="317" name="Rectangle 203"/>
            <p:cNvSpPr/>
            <p:nvPr/>
          </p:nvSpPr>
          <p:spPr>
            <a:xfrm>
              <a:off x="1101240" y="1616760"/>
              <a:ext cx="1324080" cy="63360"/>
            </a:xfrm>
            <a:prstGeom prst="rect">
              <a:avLst/>
            </a:prstGeom>
            <a:solidFill>
              <a:srgbClr val="c0c0c0"/>
            </a:solidFill>
            <a:ln w="12700">
              <a:solidFill>
                <a:srgbClr val="000000"/>
              </a:solidFill>
              <a:miter/>
            </a:ln>
          </p:spPr>
          <p:style>
            <a:lnRef idx="0"/>
            <a:fillRef idx="0"/>
            <a:effectRef idx="0"/>
            <a:fontRef idx="minor"/>
          </p:style>
        </p:sp>
        <p:sp>
          <p:nvSpPr>
            <p:cNvPr id="318" name="Rectangle 204"/>
            <p:cNvSpPr/>
            <p:nvPr/>
          </p:nvSpPr>
          <p:spPr>
            <a:xfrm>
              <a:off x="2433600" y="1616760"/>
              <a:ext cx="1548360" cy="63360"/>
            </a:xfrm>
            <a:prstGeom prst="rect">
              <a:avLst/>
            </a:prstGeom>
            <a:solidFill>
              <a:srgbClr val="c0c0c0"/>
            </a:solidFill>
            <a:ln w="12700">
              <a:solidFill>
                <a:srgbClr val="000000"/>
              </a:solidFill>
              <a:miter/>
            </a:ln>
          </p:spPr>
          <p:style>
            <a:lnRef idx="0"/>
            <a:fillRef idx="0"/>
            <a:effectRef idx="0"/>
            <a:fontRef idx="minor"/>
          </p:style>
        </p:sp>
        <p:sp>
          <p:nvSpPr>
            <p:cNvPr id="319" name="Rectangle 205"/>
            <p:cNvSpPr/>
            <p:nvPr/>
          </p:nvSpPr>
          <p:spPr>
            <a:xfrm>
              <a:off x="1101240" y="1685880"/>
              <a:ext cx="1324080" cy="51480"/>
            </a:xfrm>
            <a:prstGeom prst="rect">
              <a:avLst/>
            </a:prstGeom>
            <a:solidFill>
              <a:srgbClr val="c0c0c0"/>
            </a:solidFill>
            <a:ln w="12700">
              <a:solidFill>
                <a:srgbClr val="000000"/>
              </a:solidFill>
              <a:miter/>
            </a:ln>
          </p:spPr>
          <p:style>
            <a:lnRef idx="0"/>
            <a:fillRef idx="0"/>
            <a:effectRef idx="0"/>
            <a:fontRef idx="minor"/>
          </p:style>
        </p:sp>
        <p:sp>
          <p:nvSpPr>
            <p:cNvPr id="320" name="Rectangle 206"/>
            <p:cNvSpPr/>
            <p:nvPr/>
          </p:nvSpPr>
          <p:spPr>
            <a:xfrm>
              <a:off x="2433600" y="1685880"/>
              <a:ext cx="1548360" cy="51480"/>
            </a:xfrm>
            <a:prstGeom prst="rect">
              <a:avLst/>
            </a:prstGeom>
            <a:solidFill>
              <a:srgbClr val="c0c0c0"/>
            </a:solidFill>
            <a:ln w="12700">
              <a:solidFill>
                <a:srgbClr val="000000"/>
              </a:solidFill>
              <a:miter/>
            </a:ln>
          </p:spPr>
          <p:style>
            <a:lnRef idx="0"/>
            <a:fillRef idx="0"/>
            <a:effectRef idx="0"/>
            <a:fontRef idx="minor"/>
          </p:style>
        </p:sp>
        <p:sp>
          <p:nvSpPr>
            <p:cNvPr id="321" name="Rectangle 207"/>
            <p:cNvSpPr/>
            <p:nvPr/>
          </p:nvSpPr>
          <p:spPr>
            <a:xfrm>
              <a:off x="1101240" y="1744200"/>
              <a:ext cx="1324080" cy="63360"/>
            </a:xfrm>
            <a:prstGeom prst="rect">
              <a:avLst/>
            </a:prstGeom>
            <a:solidFill>
              <a:srgbClr val="c0c0c0"/>
            </a:solidFill>
            <a:ln w="12700">
              <a:solidFill>
                <a:srgbClr val="000000"/>
              </a:solidFill>
              <a:miter/>
            </a:ln>
          </p:spPr>
          <p:style>
            <a:lnRef idx="0"/>
            <a:fillRef idx="0"/>
            <a:effectRef idx="0"/>
            <a:fontRef idx="minor"/>
          </p:style>
        </p:sp>
        <p:sp>
          <p:nvSpPr>
            <p:cNvPr id="322" name="Rectangle 208"/>
            <p:cNvSpPr/>
            <p:nvPr/>
          </p:nvSpPr>
          <p:spPr>
            <a:xfrm>
              <a:off x="2433600" y="1744200"/>
              <a:ext cx="1548360" cy="63360"/>
            </a:xfrm>
            <a:prstGeom prst="rect">
              <a:avLst/>
            </a:prstGeom>
            <a:solidFill>
              <a:srgbClr val="c0c0c0"/>
            </a:solidFill>
            <a:ln w="12700">
              <a:solidFill>
                <a:srgbClr val="000000"/>
              </a:solidFill>
              <a:miter/>
            </a:ln>
          </p:spPr>
          <p:style>
            <a:lnRef idx="0"/>
            <a:fillRef idx="0"/>
            <a:effectRef idx="0"/>
            <a:fontRef idx="minor"/>
          </p:style>
        </p:sp>
        <p:sp>
          <p:nvSpPr>
            <p:cNvPr id="323" name="Rectangle 209"/>
            <p:cNvSpPr/>
            <p:nvPr/>
          </p:nvSpPr>
          <p:spPr>
            <a:xfrm>
              <a:off x="1101240" y="1813320"/>
              <a:ext cx="1324080" cy="63360"/>
            </a:xfrm>
            <a:prstGeom prst="rect">
              <a:avLst/>
            </a:prstGeom>
            <a:solidFill>
              <a:srgbClr val="c0c0c0"/>
            </a:solidFill>
            <a:ln w="12700">
              <a:solidFill>
                <a:srgbClr val="000000"/>
              </a:solidFill>
              <a:miter/>
            </a:ln>
          </p:spPr>
          <p:style>
            <a:lnRef idx="0"/>
            <a:fillRef idx="0"/>
            <a:effectRef idx="0"/>
            <a:fontRef idx="minor"/>
          </p:style>
        </p:sp>
        <p:sp>
          <p:nvSpPr>
            <p:cNvPr id="324" name="Rectangle 210"/>
            <p:cNvSpPr/>
            <p:nvPr/>
          </p:nvSpPr>
          <p:spPr>
            <a:xfrm>
              <a:off x="2433600" y="1813320"/>
              <a:ext cx="1548360" cy="63360"/>
            </a:xfrm>
            <a:prstGeom prst="rect">
              <a:avLst/>
            </a:prstGeom>
            <a:solidFill>
              <a:srgbClr val="c0c0c0"/>
            </a:solidFill>
            <a:ln w="12700">
              <a:solidFill>
                <a:srgbClr val="000000"/>
              </a:solidFill>
              <a:miter/>
            </a:ln>
          </p:spPr>
          <p:style>
            <a:lnRef idx="0"/>
            <a:fillRef idx="0"/>
            <a:effectRef idx="0"/>
            <a:fontRef idx="minor"/>
          </p:style>
        </p:sp>
        <p:sp>
          <p:nvSpPr>
            <p:cNvPr id="325" name="Rectangle 211"/>
            <p:cNvSpPr/>
            <p:nvPr/>
          </p:nvSpPr>
          <p:spPr>
            <a:xfrm>
              <a:off x="1101240" y="1883520"/>
              <a:ext cx="1324080" cy="63360"/>
            </a:xfrm>
            <a:prstGeom prst="rect">
              <a:avLst/>
            </a:prstGeom>
            <a:solidFill>
              <a:srgbClr val="c0c0c0"/>
            </a:solidFill>
            <a:ln w="12700">
              <a:solidFill>
                <a:srgbClr val="000000"/>
              </a:solidFill>
              <a:miter/>
            </a:ln>
          </p:spPr>
          <p:style>
            <a:lnRef idx="0"/>
            <a:fillRef idx="0"/>
            <a:effectRef idx="0"/>
            <a:fontRef idx="minor"/>
          </p:style>
        </p:sp>
        <p:sp>
          <p:nvSpPr>
            <p:cNvPr id="326" name="Rectangle 212"/>
            <p:cNvSpPr/>
            <p:nvPr/>
          </p:nvSpPr>
          <p:spPr>
            <a:xfrm>
              <a:off x="2433600" y="1883520"/>
              <a:ext cx="1548360" cy="63360"/>
            </a:xfrm>
            <a:prstGeom prst="rect">
              <a:avLst/>
            </a:prstGeom>
            <a:solidFill>
              <a:srgbClr val="c0c0c0"/>
            </a:solidFill>
            <a:ln w="12700">
              <a:solidFill>
                <a:srgbClr val="000000"/>
              </a:solidFill>
              <a:miter/>
            </a:ln>
          </p:spPr>
          <p:style>
            <a:lnRef idx="0"/>
            <a:fillRef idx="0"/>
            <a:effectRef idx="0"/>
            <a:fontRef idx="minor"/>
          </p:style>
        </p:sp>
        <p:sp>
          <p:nvSpPr>
            <p:cNvPr id="327" name="Rectangle 213"/>
            <p:cNvSpPr/>
            <p:nvPr/>
          </p:nvSpPr>
          <p:spPr>
            <a:xfrm>
              <a:off x="1101240" y="1952640"/>
              <a:ext cx="1324080" cy="63360"/>
            </a:xfrm>
            <a:prstGeom prst="rect">
              <a:avLst/>
            </a:prstGeom>
            <a:solidFill>
              <a:srgbClr val="c0c0c0"/>
            </a:solidFill>
            <a:ln w="12700">
              <a:solidFill>
                <a:srgbClr val="000000"/>
              </a:solidFill>
              <a:miter/>
            </a:ln>
          </p:spPr>
          <p:style>
            <a:lnRef idx="0"/>
            <a:fillRef idx="0"/>
            <a:effectRef idx="0"/>
            <a:fontRef idx="minor"/>
          </p:style>
        </p:sp>
        <p:sp>
          <p:nvSpPr>
            <p:cNvPr id="328" name="Rectangle 214"/>
            <p:cNvSpPr/>
            <p:nvPr/>
          </p:nvSpPr>
          <p:spPr>
            <a:xfrm>
              <a:off x="2433600" y="1952640"/>
              <a:ext cx="1548360" cy="63360"/>
            </a:xfrm>
            <a:prstGeom prst="rect">
              <a:avLst/>
            </a:prstGeom>
            <a:solidFill>
              <a:srgbClr val="c0c0c0"/>
            </a:solidFill>
            <a:ln w="12700">
              <a:solidFill>
                <a:srgbClr val="000000"/>
              </a:solidFill>
              <a:miter/>
            </a:ln>
          </p:spPr>
          <p:style>
            <a:lnRef idx="0"/>
            <a:fillRef idx="0"/>
            <a:effectRef idx="0"/>
            <a:fontRef idx="minor"/>
          </p:style>
        </p:sp>
        <p:sp>
          <p:nvSpPr>
            <p:cNvPr id="329" name="Rectangle 215"/>
            <p:cNvSpPr/>
            <p:nvPr/>
          </p:nvSpPr>
          <p:spPr>
            <a:xfrm>
              <a:off x="1101240" y="2022840"/>
              <a:ext cx="1324080" cy="54720"/>
            </a:xfrm>
            <a:prstGeom prst="rect">
              <a:avLst/>
            </a:prstGeom>
            <a:solidFill>
              <a:srgbClr val="c0c0c0"/>
            </a:solidFill>
            <a:ln w="12700">
              <a:solidFill>
                <a:srgbClr val="000000"/>
              </a:solidFill>
              <a:miter/>
            </a:ln>
          </p:spPr>
          <p:style>
            <a:lnRef idx="0"/>
            <a:fillRef idx="0"/>
            <a:effectRef idx="0"/>
            <a:fontRef idx="minor"/>
          </p:style>
        </p:sp>
        <p:sp>
          <p:nvSpPr>
            <p:cNvPr id="330" name="Rectangle 216"/>
            <p:cNvSpPr/>
            <p:nvPr/>
          </p:nvSpPr>
          <p:spPr>
            <a:xfrm>
              <a:off x="2433600" y="2022840"/>
              <a:ext cx="1548360" cy="54720"/>
            </a:xfrm>
            <a:prstGeom prst="rect">
              <a:avLst/>
            </a:prstGeom>
            <a:solidFill>
              <a:srgbClr val="c0c0c0"/>
            </a:solidFill>
            <a:ln w="12700">
              <a:solidFill>
                <a:srgbClr val="000000"/>
              </a:solidFill>
              <a:miter/>
            </a:ln>
          </p:spPr>
          <p:style>
            <a:lnRef idx="0"/>
            <a:fillRef idx="0"/>
            <a:effectRef idx="0"/>
            <a:fontRef idx="minor"/>
          </p:style>
        </p:sp>
        <p:sp>
          <p:nvSpPr>
            <p:cNvPr id="331" name="Rectangle 217"/>
            <p:cNvSpPr/>
            <p:nvPr/>
          </p:nvSpPr>
          <p:spPr>
            <a:xfrm>
              <a:off x="1101240" y="2084760"/>
              <a:ext cx="1324080" cy="63360"/>
            </a:xfrm>
            <a:prstGeom prst="rect">
              <a:avLst/>
            </a:prstGeom>
            <a:solidFill>
              <a:srgbClr val="c0c0c0"/>
            </a:solidFill>
            <a:ln w="12700">
              <a:solidFill>
                <a:srgbClr val="000000"/>
              </a:solidFill>
              <a:miter/>
            </a:ln>
          </p:spPr>
          <p:style>
            <a:lnRef idx="0"/>
            <a:fillRef idx="0"/>
            <a:effectRef idx="0"/>
            <a:fontRef idx="minor"/>
          </p:style>
        </p:sp>
        <p:sp>
          <p:nvSpPr>
            <p:cNvPr id="332" name="Rectangle 218"/>
            <p:cNvSpPr/>
            <p:nvPr/>
          </p:nvSpPr>
          <p:spPr>
            <a:xfrm>
              <a:off x="2433600" y="2084760"/>
              <a:ext cx="1548360" cy="63360"/>
            </a:xfrm>
            <a:prstGeom prst="rect">
              <a:avLst/>
            </a:prstGeom>
            <a:solidFill>
              <a:srgbClr val="c0c0c0"/>
            </a:solidFill>
            <a:ln w="12700">
              <a:solidFill>
                <a:srgbClr val="000000"/>
              </a:solidFill>
              <a:miter/>
            </a:ln>
          </p:spPr>
          <p:style>
            <a:lnRef idx="0"/>
            <a:fillRef idx="0"/>
            <a:effectRef idx="0"/>
            <a:fontRef idx="minor"/>
          </p:style>
        </p:sp>
        <p:sp>
          <p:nvSpPr>
            <p:cNvPr id="333" name="Rectangle 219"/>
            <p:cNvSpPr/>
            <p:nvPr/>
          </p:nvSpPr>
          <p:spPr>
            <a:xfrm>
              <a:off x="1101240" y="2153880"/>
              <a:ext cx="1324080" cy="63360"/>
            </a:xfrm>
            <a:prstGeom prst="rect">
              <a:avLst/>
            </a:prstGeom>
            <a:solidFill>
              <a:srgbClr val="c0c0c0"/>
            </a:solidFill>
            <a:ln w="12700">
              <a:solidFill>
                <a:srgbClr val="000000"/>
              </a:solidFill>
              <a:miter/>
            </a:ln>
          </p:spPr>
          <p:style>
            <a:lnRef idx="0"/>
            <a:fillRef idx="0"/>
            <a:effectRef idx="0"/>
            <a:fontRef idx="minor"/>
          </p:style>
        </p:sp>
        <p:sp>
          <p:nvSpPr>
            <p:cNvPr id="334" name="Rectangle 220"/>
            <p:cNvSpPr/>
            <p:nvPr/>
          </p:nvSpPr>
          <p:spPr>
            <a:xfrm>
              <a:off x="2433600" y="2153880"/>
              <a:ext cx="1548360" cy="63360"/>
            </a:xfrm>
            <a:prstGeom prst="rect">
              <a:avLst/>
            </a:prstGeom>
            <a:solidFill>
              <a:srgbClr val="c0c0c0"/>
            </a:solidFill>
            <a:ln w="12700">
              <a:solidFill>
                <a:srgbClr val="000000"/>
              </a:solidFill>
              <a:miter/>
            </a:ln>
          </p:spPr>
          <p:style>
            <a:lnRef idx="0"/>
            <a:fillRef idx="0"/>
            <a:effectRef idx="0"/>
            <a:fontRef idx="minor"/>
          </p:style>
        </p:sp>
        <p:sp>
          <p:nvSpPr>
            <p:cNvPr id="335" name="Rectangle 221"/>
            <p:cNvSpPr/>
            <p:nvPr/>
          </p:nvSpPr>
          <p:spPr>
            <a:xfrm>
              <a:off x="1101240" y="2224080"/>
              <a:ext cx="1324080" cy="63360"/>
            </a:xfrm>
            <a:prstGeom prst="rect">
              <a:avLst/>
            </a:prstGeom>
            <a:solidFill>
              <a:srgbClr val="c0c0c0"/>
            </a:solidFill>
            <a:ln w="12700">
              <a:solidFill>
                <a:srgbClr val="000000"/>
              </a:solidFill>
              <a:miter/>
            </a:ln>
          </p:spPr>
          <p:style>
            <a:lnRef idx="0"/>
            <a:fillRef idx="0"/>
            <a:effectRef idx="0"/>
            <a:fontRef idx="minor"/>
          </p:style>
        </p:sp>
        <p:sp>
          <p:nvSpPr>
            <p:cNvPr id="336" name="Rectangle 222"/>
            <p:cNvSpPr/>
            <p:nvPr/>
          </p:nvSpPr>
          <p:spPr>
            <a:xfrm>
              <a:off x="2433600" y="2224080"/>
              <a:ext cx="1548360" cy="63360"/>
            </a:xfrm>
            <a:prstGeom prst="rect">
              <a:avLst/>
            </a:prstGeom>
            <a:solidFill>
              <a:srgbClr val="c0c0c0"/>
            </a:solidFill>
            <a:ln w="12700">
              <a:solidFill>
                <a:srgbClr val="000000"/>
              </a:solidFill>
              <a:miter/>
            </a:ln>
          </p:spPr>
          <p:style>
            <a:lnRef idx="0"/>
            <a:fillRef idx="0"/>
            <a:effectRef idx="0"/>
            <a:fontRef idx="minor"/>
          </p:style>
        </p:sp>
        <p:sp>
          <p:nvSpPr>
            <p:cNvPr id="337" name="Rectangle 223"/>
            <p:cNvSpPr/>
            <p:nvPr/>
          </p:nvSpPr>
          <p:spPr>
            <a:xfrm>
              <a:off x="1101240" y="2294280"/>
              <a:ext cx="1324080" cy="63360"/>
            </a:xfrm>
            <a:prstGeom prst="rect">
              <a:avLst/>
            </a:prstGeom>
            <a:solidFill>
              <a:srgbClr val="c0c0c0"/>
            </a:solidFill>
            <a:ln w="12700">
              <a:solidFill>
                <a:srgbClr val="000000"/>
              </a:solidFill>
              <a:miter/>
            </a:ln>
          </p:spPr>
          <p:style>
            <a:lnRef idx="0"/>
            <a:fillRef idx="0"/>
            <a:effectRef idx="0"/>
            <a:fontRef idx="minor"/>
          </p:style>
        </p:sp>
        <p:sp>
          <p:nvSpPr>
            <p:cNvPr id="338" name="Rectangle 224"/>
            <p:cNvSpPr/>
            <p:nvPr/>
          </p:nvSpPr>
          <p:spPr>
            <a:xfrm>
              <a:off x="2433600" y="2294280"/>
              <a:ext cx="1548360" cy="63360"/>
            </a:xfrm>
            <a:prstGeom prst="rect">
              <a:avLst/>
            </a:prstGeom>
            <a:solidFill>
              <a:srgbClr val="c0c0c0"/>
            </a:solidFill>
            <a:ln w="12700">
              <a:solidFill>
                <a:srgbClr val="000000"/>
              </a:solidFill>
              <a:miter/>
            </a:ln>
          </p:spPr>
          <p:style>
            <a:lnRef idx="0"/>
            <a:fillRef idx="0"/>
            <a:effectRef idx="0"/>
            <a:fontRef idx="minor"/>
          </p:style>
        </p:sp>
        <p:sp>
          <p:nvSpPr>
            <p:cNvPr id="339" name="Rectangle 225"/>
            <p:cNvSpPr/>
            <p:nvPr/>
          </p:nvSpPr>
          <p:spPr>
            <a:xfrm>
              <a:off x="1101240" y="2363400"/>
              <a:ext cx="1324080" cy="54720"/>
            </a:xfrm>
            <a:prstGeom prst="rect">
              <a:avLst/>
            </a:prstGeom>
            <a:solidFill>
              <a:srgbClr val="c0c0c0"/>
            </a:solidFill>
            <a:ln w="12700">
              <a:solidFill>
                <a:srgbClr val="000000"/>
              </a:solidFill>
              <a:miter/>
            </a:ln>
          </p:spPr>
          <p:style>
            <a:lnRef idx="0"/>
            <a:fillRef idx="0"/>
            <a:effectRef idx="0"/>
            <a:fontRef idx="minor"/>
          </p:style>
        </p:sp>
        <p:sp>
          <p:nvSpPr>
            <p:cNvPr id="340" name="Rectangle 226"/>
            <p:cNvSpPr/>
            <p:nvPr/>
          </p:nvSpPr>
          <p:spPr>
            <a:xfrm>
              <a:off x="2433600" y="2363400"/>
              <a:ext cx="1548360" cy="54720"/>
            </a:xfrm>
            <a:prstGeom prst="rect">
              <a:avLst/>
            </a:prstGeom>
            <a:solidFill>
              <a:srgbClr val="c0c0c0"/>
            </a:solidFill>
            <a:ln w="12700">
              <a:solidFill>
                <a:srgbClr val="000000"/>
              </a:solidFill>
              <a:miter/>
            </a:ln>
          </p:spPr>
          <p:style>
            <a:lnRef idx="0"/>
            <a:fillRef idx="0"/>
            <a:effectRef idx="0"/>
            <a:fontRef idx="minor"/>
          </p:style>
        </p:sp>
        <p:sp>
          <p:nvSpPr>
            <p:cNvPr id="341" name="Rectangle 227"/>
            <p:cNvSpPr/>
            <p:nvPr/>
          </p:nvSpPr>
          <p:spPr>
            <a:xfrm>
              <a:off x="1101240" y="2425320"/>
              <a:ext cx="1262160" cy="63360"/>
            </a:xfrm>
            <a:prstGeom prst="rect">
              <a:avLst/>
            </a:prstGeom>
            <a:solidFill>
              <a:srgbClr val="c0c0c0"/>
            </a:solidFill>
            <a:ln w="12700">
              <a:solidFill>
                <a:srgbClr val="000000"/>
              </a:solidFill>
              <a:miter/>
            </a:ln>
          </p:spPr>
          <p:style>
            <a:lnRef idx="0"/>
            <a:fillRef idx="0"/>
            <a:effectRef idx="0"/>
            <a:fontRef idx="minor"/>
          </p:style>
        </p:sp>
        <p:sp>
          <p:nvSpPr>
            <p:cNvPr id="342" name="Rectangle 228"/>
            <p:cNvSpPr/>
            <p:nvPr/>
          </p:nvSpPr>
          <p:spPr>
            <a:xfrm>
              <a:off x="2507040" y="2425320"/>
              <a:ext cx="1475280" cy="63360"/>
            </a:xfrm>
            <a:prstGeom prst="rect">
              <a:avLst/>
            </a:prstGeom>
            <a:solidFill>
              <a:srgbClr val="c0c0c0"/>
            </a:solidFill>
            <a:ln w="12700">
              <a:solidFill>
                <a:srgbClr val="000000"/>
              </a:solidFill>
              <a:miter/>
            </a:ln>
          </p:spPr>
          <p:style>
            <a:lnRef idx="0"/>
            <a:fillRef idx="0"/>
            <a:effectRef idx="0"/>
            <a:fontRef idx="minor"/>
          </p:style>
        </p:sp>
        <p:sp>
          <p:nvSpPr>
            <p:cNvPr id="343" name="Rectangle 229"/>
            <p:cNvSpPr/>
            <p:nvPr/>
          </p:nvSpPr>
          <p:spPr>
            <a:xfrm>
              <a:off x="1101240" y="2494440"/>
              <a:ext cx="1037520" cy="64440"/>
            </a:xfrm>
            <a:prstGeom prst="rect">
              <a:avLst/>
            </a:prstGeom>
            <a:solidFill>
              <a:srgbClr val="c0c0c0"/>
            </a:solidFill>
            <a:ln w="12700">
              <a:solidFill>
                <a:srgbClr val="000000"/>
              </a:solidFill>
              <a:miter/>
            </a:ln>
          </p:spPr>
          <p:style>
            <a:lnRef idx="0"/>
            <a:fillRef idx="0"/>
            <a:effectRef idx="0"/>
            <a:fontRef idx="minor"/>
          </p:style>
        </p:sp>
        <p:sp>
          <p:nvSpPr>
            <p:cNvPr id="344" name="Rectangle 230"/>
            <p:cNvSpPr/>
            <p:nvPr/>
          </p:nvSpPr>
          <p:spPr>
            <a:xfrm>
              <a:off x="2507040" y="2494440"/>
              <a:ext cx="1475280" cy="64440"/>
            </a:xfrm>
            <a:prstGeom prst="rect">
              <a:avLst/>
            </a:prstGeom>
            <a:solidFill>
              <a:srgbClr val="c0c0c0"/>
            </a:solidFill>
            <a:ln w="12700">
              <a:solidFill>
                <a:srgbClr val="000000"/>
              </a:solidFill>
              <a:miter/>
            </a:ln>
          </p:spPr>
          <p:style>
            <a:lnRef idx="0"/>
            <a:fillRef idx="0"/>
            <a:effectRef idx="0"/>
            <a:fontRef idx="minor"/>
          </p:style>
        </p:sp>
        <p:sp>
          <p:nvSpPr>
            <p:cNvPr id="345" name="Rectangle 231"/>
            <p:cNvSpPr/>
            <p:nvPr/>
          </p:nvSpPr>
          <p:spPr>
            <a:xfrm>
              <a:off x="1101240" y="2564640"/>
              <a:ext cx="960120" cy="63360"/>
            </a:xfrm>
            <a:prstGeom prst="rect">
              <a:avLst/>
            </a:prstGeom>
            <a:solidFill>
              <a:srgbClr val="c0c0c0"/>
            </a:solidFill>
            <a:ln w="12700">
              <a:solidFill>
                <a:srgbClr val="000000"/>
              </a:solidFill>
              <a:miter/>
            </a:ln>
          </p:spPr>
          <p:style>
            <a:lnRef idx="0"/>
            <a:fillRef idx="0"/>
            <a:effectRef idx="0"/>
            <a:fontRef idx="minor"/>
          </p:style>
        </p:sp>
        <p:sp>
          <p:nvSpPr>
            <p:cNvPr id="346" name="Rectangle 232"/>
            <p:cNvSpPr/>
            <p:nvPr/>
          </p:nvSpPr>
          <p:spPr>
            <a:xfrm>
              <a:off x="2507040" y="2564640"/>
              <a:ext cx="1475280" cy="63360"/>
            </a:xfrm>
            <a:prstGeom prst="rect">
              <a:avLst/>
            </a:prstGeom>
            <a:solidFill>
              <a:srgbClr val="c0c0c0"/>
            </a:solidFill>
            <a:ln w="12700">
              <a:solidFill>
                <a:srgbClr val="000000"/>
              </a:solidFill>
              <a:miter/>
            </a:ln>
          </p:spPr>
          <p:style>
            <a:lnRef idx="0"/>
            <a:fillRef idx="0"/>
            <a:effectRef idx="0"/>
            <a:fontRef idx="minor"/>
          </p:style>
        </p:sp>
        <p:sp>
          <p:nvSpPr>
            <p:cNvPr id="347" name="Rectangle 233"/>
            <p:cNvSpPr/>
            <p:nvPr/>
          </p:nvSpPr>
          <p:spPr>
            <a:xfrm>
              <a:off x="1101240" y="2634840"/>
              <a:ext cx="1037520" cy="63360"/>
            </a:xfrm>
            <a:prstGeom prst="rect">
              <a:avLst/>
            </a:prstGeom>
            <a:solidFill>
              <a:srgbClr val="c0c0c0"/>
            </a:solidFill>
            <a:ln w="12700">
              <a:solidFill>
                <a:srgbClr val="000000"/>
              </a:solidFill>
              <a:miter/>
            </a:ln>
          </p:spPr>
          <p:style>
            <a:lnRef idx="0"/>
            <a:fillRef idx="0"/>
            <a:effectRef idx="0"/>
            <a:fontRef idx="minor"/>
          </p:style>
        </p:sp>
        <p:sp>
          <p:nvSpPr>
            <p:cNvPr id="348" name="Rectangle 234"/>
            <p:cNvSpPr/>
            <p:nvPr/>
          </p:nvSpPr>
          <p:spPr>
            <a:xfrm>
              <a:off x="2507040" y="2634840"/>
              <a:ext cx="1475280" cy="63360"/>
            </a:xfrm>
            <a:prstGeom prst="rect">
              <a:avLst/>
            </a:prstGeom>
            <a:solidFill>
              <a:srgbClr val="c0c0c0"/>
            </a:solidFill>
            <a:ln w="12700">
              <a:solidFill>
                <a:srgbClr val="000000"/>
              </a:solidFill>
              <a:miter/>
            </a:ln>
          </p:spPr>
          <p:style>
            <a:lnRef idx="0"/>
            <a:fillRef idx="0"/>
            <a:effectRef idx="0"/>
            <a:fontRef idx="minor"/>
          </p:style>
        </p:sp>
        <p:sp>
          <p:nvSpPr>
            <p:cNvPr id="349" name="Rectangle 235"/>
            <p:cNvSpPr/>
            <p:nvPr/>
          </p:nvSpPr>
          <p:spPr>
            <a:xfrm>
              <a:off x="1101240" y="2703960"/>
              <a:ext cx="1037520" cy="54720"/>
            </a:xfrm>
            <a:prstGeom prst="rect">
              <a:avLst/>
            </a:prstGeom>
            <a:solidFill>
              <a:srgbClr val="c0c0c0"/>
            </a:solidFill>
            <a:ln w="12700">
              <a:solidFill>
                <a:srgbClr val="000000"/>
              </a:solidFill>
              <a:miter/>
            </a:ln>
          </p:spPr>
          <p:style>
            <a:lnRef idx="0"/>
            <a:fillRef idx="0"/>
            <a:effectRef idx="0"/>
            <a:fontRef idx="minor"/>
          </p:style>
        </p:sp>
        <p:sp>
          <p:nvSpPr>
            <p:cNvPr id="350" name="Rectangle 236"/>
            <p:cNvSpPr/>
            <p:nvPr/>
          </p:nvSpPr>
          <p:spPr>
            <a:xfrm>
              <a:off x="2579040" y="2703960"/>
              <a:ext cx="1403280" cy="54720"/>
            </a:xfrm>
            <a:prstGeom prst="rect">
              <a:avLst/>
            </a:prstGeom>
            <a:solidFill>
              <a:srgbClr val="c0c0c0"/>
            </a:solidFill>
            <a:ln w="12700">
              <a:solidFill>
                <a:srgbClr val="000000"/>
              </a:solidFill>
              <a:miter/>
            </a:ln>
          </p:spPr>
          <p:style>
            <a:lnRef idx="0"/>
            <a:fillRef idx="0"/>
            <a:effectRef idx="0"/>
            <a:fontRef idx="minor"/>
          </p:style>
        </p:sp>
        <p:sp>
          <p:nvSpPr>
            <p:cNvPr id="351" name="Rectangle 237"/>
            <p:cNvSpPr/>
            <p:nvPr/>
          </p:nvSpPr>
          <p:spPr>
            <a:xfrm>
              <a:off x="1101240" y="2765880"/>
              <a:ext cx="1110960" cy="63360"/>
            </a:xfrm>
            <a:prstGeom prst="rect">
              <a:avLst/>
            </a:prstGeom>
            <a:solidFill>
              <a:srgbClr val="c0c0c0"/>
            </a:solidFill>
            <a:ln w="12700">
              <a:solidFill>
                <a:srgbClr val="000000"/>
              </a:solidFill>
              <a:miter/>
            </a:ln>
          </p:spPr>
          <p:style>
            <a:lnRef idx="0"/>
            <a:fillRef idx="0"/>
            <a:effectRef idx="0"/>
            <a:fontRef idx="minor"/>
          </p:style>
        </p:sp>
        <p:sp>
          <p:nvSpPr>
            <p:cNvPr id="352" name="Rectangle 238"/>
            <p:cNvSpPr/>
            <p:nvPr/>
          </p:nvSpPr>
          <p:spPr>
            <a:xfrm>
              <a:off x="2579040" y="2765880"/>
              <a:ext cx="1403280" cy="63360"/>
            </a:xfrm>
            <a:prstGeom prst="rect">
              <a:avLst/>
            </a:prstGeom>
            <a:solidFill>
              <a:srgbClr val="c0c0c0"/>
            </a:solidFill>
            <a:ln w="12700">
              <a:solidFill>
                <a:srgbClr val="000000"/>
              </a:solidFill>
              <a:miter/>
            </a:ln>
          </p:spPr>
          <p:style>
            <a:lnRef idx="0"/>
            <a:fillRef idx="0"/>
            <a:effectRef idx="0"/>
            <a:fontRef idx="minor"/>
          </p:style>
        </p:sp>
        <p:sp>
          <p:nvSpPr>
            <p:cNvPr id="353" name="Rectangle 239"/>
            <p:cNvSpPr/>
            <p:nvPr/>
          </p:nvSpPr>
          <p:spPr>
            <a:xfrm>
              <a:off x="1101240" y="2836080"/>
              <a:ext cx="1110960" cy="63360"/>
            </a:xfrm>
            <a:prstGeom prst="rect">
              <a:avLst/>
            </a:prstGeom>
            <a:solidFill>
              <a:srgbClr val="c0c0c0"/>
            </a:solidFill>
            <a:ln w="12700">
              <a:solidFill>
                <a:srgbClr val="000000"/>
              </a:solidFill>
              <a:miter/>
            </a:ln>
          </p:spPr>
          <p:style>
            <a:lnRef idx="0"/>
            <a:fillRef idx="0"/>
            <a:effectRef idx="0"/>
            <a:fontRef idx="minor"/>
          </p:style>
        </p:sp>
        <p:sp>
          <p:nvSpPr>
            <p:cNvPr id="354" name="Rectangle 240"/>
            <p:cNvSpPr/>
            <p:nvPr/>
          </p:nvSpPr>
          <p:spPr>
            <a:xfrm>
              <a:off x="2579040" y="2836080"/>
              <a:ext cx="1403280" cy="63360"/>
            </a:xfrm>
            <a:prstGeom prst="rect">
              <a:avLst/>
            </a:prstGeom>
            <a:solidFill>
              <a:srgbClr val="c0c0c0"/>
            </a:solidFill>
            <a:ln w="12700">
              <a:solidFill>
                <a:srgbClr val="000000"/>
              </a:solidFill>
              <a:miter/>
            </a:ln>
          </p:spPr>
          <p:style>
            <a:lnRef idx="0"/>
            <a:fillRef idx="0"/>
            <a:effectRef idx="0"/>
            <a:fontRef idx="minor"/>
          </p:style>
        </p:sp>
        <p:sp>
          <p:nvSpPr>
            <p:cNvPr id="355" name="Rectangle 241"/>
            <p:cNvSpPr/>
            <p:nvPr/>
          </p:nvSpPr>
          <p:spPr>
            <a:xfrm>
              <a:off x="1101240" y="2905200"/>
              <a:ext cx="1110960" cy="63360"/>
            </a:xfrm>
            <a:prstGeom prst="rect">
              <a:avLst/>
            </a:prstGeom>
            <a:solidFill>
              <a:srgbClr val="c0c0c0"/>
            </a:solidFill>
            <a:ln w="12700">
              <a:solidFill>
                <a:srgbClr val="000000"/>
              </a:solidFill>
              <a:miter/>
            </a:ln>
          </p:spPr>
          <p:style>
            <a:lnRef idx="0"/>
            <a:fillRef idx="0"/>
            <a:effectRef idx="0"/>
            <a:fontRef idx="minor"/>
          </p:style>
        </p:sp>
        <p:sp>
          <p:nvSpPr>
            <p:cNvPr id="356" name="Rectangle 242"/>
            <p:cNvSpPr/>
            <p:nvPr/>
          </p:nvSpPr>
          <p:spPr>
            <a:xfrm>
              <a:off x="2579040" y="2905200"/>
              <a:ext cx="1403280" cy="63360"/>
            </a:xfrm>
            <a:prstGeom prst="rect">
              <a:avLst/>
            </a:prstGeom>
            <a:solidFill>
              <a:srgbClr val="c0c0c0"/>
            </a:solidFill>
            <a:ln w="12700">
              <a:solidFill>
                <a:srgbClr val="000000"/>
              </a:solidFill>
              <a:miter/>
            </a:ln>
          </p:spPr>
          <p:style>
            <a:lnRef idx="0"/>
            <a:fillRef idx="0"/>
            <a:effectRef idx="0"/>
            <a:fontRef idx="minor"/>
          </p:style>
        </p:sp>
        <p:sp>
          <p:nvSpPr>
            <p:cNvPr id="357" name="Rectangle 243"/>
            <p:cNvSpPr/>
            <p:nvPr/>
          </p:nvSpPr>
          <p:spPr>
            <a:xfrm>
              <a:off x="1101240" y="2975400"/>
              <a:ext cx="1397520" cy="63360"/>
            </a:xfrm>
            <a:prstGeom prst="rect">
              <a:avLst/>
            </a:prstGeom>
            <a:solidFill>
              <a:srgbClr val="c0c0c0"/>
            </a:solidFill>
            <a:ln w="12700">
              <a:solidFill>
                <a:srgbClr val="000000"/>
              </a:solidFill>
              <a:miter/>
            </a:ln>
          </p:spPr>
          <p:style>
            <a:lnRef idx="0"/>
            <a:fillRef idx="0"/>
            <a:effectRef idx="0"/>
            <a:fontRef idx="minor"/>
          </p:style>
        </p:sp>
        <p:sp>
          <p:nvSpPr>
            <p:cNvPr id="358" name="Rectangle 244"/>
            <p:cNvSpPr/>
            <p:nvPr/>
          </p:nvSpPr>
          <p:spPr>
            <a:xfrm>
              <a:off x="2579040" y="2975400"/>
              <a:ext cx="1403280" cy="63360"/>
            </a:xfrm>
            <a:prstGeom prst="rect">
              <a:avLst/>
            </a:prstGeom>
            <a:solidFill>
              <a:srgbClr val="c0c0c0"/>
            </a:solidFill>
            <a:ln w="12700">
              <a:solidFill>
                <a:srgbClr val="000000"/>
              </a:solidFill>
              <a:miter/>
            </a:ln>
          </p:spPr>
          <p:style>
            <a:lnRef idx="0"/>
            <a:fillRef idx="0"/>
            <a:effectRef idx="0"/>
            <a:fontRef idx="minor"/>
          </p:style>
        </p:sp>
        <p:sp>
          <p:nvSpPr>
            <p:cNvPr id="359" name="Rectangle 245"/>
            <p:cNvSpPr/>
            <p:nvPr/>
          </p:nvSpPr>
          <p:spPr>
            <a:xfrm>
              <a:off x="1101240" y="3044520"/>
              <a:ext cx="1437120" cy="51480"/>
            </a:xfrm>
            <a:prstGeom prst="rect">
              <a:avLst/>
            </a:prstGeom>
            <a:solidFill>
              <a:srgbClr val="c0c0c0"/>
            </a:solidFill>
            <a:ln w="12700">
              <a:solidFill>
                <a:srgbClr val="000000"/>
              </a:solidFill>
              <a:miter/>
            </a:ln>
          </p:spPr>
          <p:style>
            <a:lnRef idx="0"/>
            <a:fillRef idx="0"/>
            <a:effectRef idx="0"/>
            <a:fontRef idx="minor"/>
          </p:style>
        </p:sp>
        <p:sp>
          <p:nvSpPr>
            <p:cNvPr id="360" name="Rectangle 246"/>
            <p:cNvSpPr/>
            <p:nvPr/>
          </p:nvSpPr>
          <p:spPr>
            <a:xfrm>
              <a:off x="2545200" y="3044520"/>
              <a:ext cx="1437120" cy="51480"/>
            </a:xfrm>
            <a:prstGeom prst="rect">
              <a:avLst/>
            </a:prstGeom>
            <a:solidFill>
              <a:srgbClr val="c0c0c0"/>
            </a:solidFill>
            <a:ln w="12700">
              <a:solidFill>
                <a:srgbClr val="000000"/>
              </a:solidFill>
              <a:miter/>
            </a:ln>
          </p:spPr>
          <p:style>
            <a:lnRef idx="0"/>
            <a:fillRef idx="0"/>
            <a:effectRef idx="0"/>
            <a:fontRef idx="minor"/>
          </p:style>
        </p:sp>
        <p:sp>
          <p:nvSpPr>
            <p:cNvPr id="361" name="Rectangle 247"/>
            <p:cNvSpPr/>
            <p:nvPr/>
          </p:nvSpPr>
          <p:spPr>
            <a:xfrm>
              <a:off x="1101240" y="3102840"/>
              <a:ext cx="1437120" cy="63360"/>
            </a:xfrm>
            <a:prstGeom prst="rect">
              <a:avLst/>
            </a:prstGeom>
            <a:solidFill>
              <a:srgbClr val="c0c0c0"/>
            </a:solidFill>
            <a:ln w="12700">
              <a:solidFill>
                <a:srgbClr val="000000"/>
              </a:solidFill>
              <a:miter/>
            </a:ln>
          </p:spPr>
          <p:style>
            <a:lnRef idx="0"/>
            <a:fillRef idx="0"/>
            <a:effectRef idx="0"/>
            <a:fontRef idx="minor"/>
          </p:style>
        </p:sp>
        <p:sp>
          <p:nvSpPr>
            <p:cNvPr id="362" name="Rectangle 248"/>
            <p:cNvSpPr/>
            <p:nvPr/>
          </p:nvSpPr>
          <p:spPr>
            <a:xfrm>
              <a:off x="2545200" y="3102840"/>
              <a:ext cx="1437120" cy="63360"/>
            </a:xfrm>
            <a:prstGeom prst="rect">
              <a:avLst/>
            </a:prstGeom>
            <a:solidFill>
              <a:srgbClr val="c0c0c0"/>
            </a:solidFill>
            <a:ln w="12700">
              <a:solidFill>
                <a:srgbClr val="000000"/>
              </a:solidFill>
              <a:miter/>
            </a:ln>
          </p:spPr>
          <p:style>
            <a:lnRef idx="0"/>
            <a:fillRef idx="0"/>
            <a:effectRef idx="0"/>
            <a:fontRef idx="minor"/>
          </p:style>
        </p:sp>
        <p:sp>
          <p:nvSpPr>
            <p:cNvPr id="363" name="Rectangle 249"/>
            <p:cNvSpPr/>
            <p:nvPr/>
          </p:nvSpPr>
          <p:spPr>
            <a:xfrm>
              <a:off x="1101240" y="3171960"/>
              <a:ext cx="1437120" cy="63360"/>
            </a:xfrm>
            <a:prstGeom prst="rect">
              <a:avLst/>
            </a:prstGeom>
            <a:solidFill>
              <a:srgbClr val="c0c0c0"/>
            </a:solidFill>
            <a:ln w="12700">
              <a:solidFill>
                <a:srgbClr val="000000"/>
              </a:solidFill>
              <a:miter/>
            </a:ln>
          </p:spPr>
          <p:style>
            <a:lnRef idx="0"/>
            <a:fillRef idx="0"/>
            <a:effectRef idx="0"/>
            <a:fontRef idx="minor"/>
          </p:style>
        </p:sp>
        <p:sp>
          <p:nvSpPr>
            <p:cNvPr id="364" name="Rectangle 250"/>
            <p:cNvSpPr/>
            <p:nvPr/>
          </p:nvSpPr>
          <p:spPr>
            <a:xfrm>
              <a:off x="2545200" y="3171960"/>
              <a:ext cx="1437120" cy="63360"/>
            </a:xfrm>
            <a:prstGeom prst="rect">
              <a:avLst/>
            </a:prstGeom>
            <a:solidFill>
              <a:srgbClr val="c0c0c0"/>
            </a:solidFill>
            <a:ln w="12700">
              <a:solidFill>
                <a:srgbClr val="000000"/>
              </a:solidFill>
              <a:miter/>
            </a:ln>
          </p:spPr>
          <p:style>
            <a:lnRef idx="0"/>
            <a:fillRef idx="0"/>
            <a:effectRef idx="0"/>
            <a:fontRef idx="minor"/>
          </p:style>
        </p:sp>
        <p:sp>
          <p:nvSpPr>
            <p:cNvPr id="365" name="Rectangle 251"/>
            <p:cNvSpPr/>
            <p:nvPr/>
          </p:nvSpPr>
          <p:spPr>
            <a:xfrm>
              <a:off x="1101240" y="3242160"/>
              <a:ext cx="1437120" cy="63360"/>
            </a:xfrm>
            <a:prstGeom prst="rect">
              <a:avLst/>
            </a:prstGeom>
            <a:solidFill>
              <a:srgbClr val="c0c0c0"/>
            </a:solidFill>
            <a:ln w="12700">
              <a:solidFill>
                <a:srgbClr val="000000"/>
              </a:solidFill>
              <a:miter/>
            </a:ln>
          </p:spPr>
          <p:style>
            <a:lnRef idx="0"/>
            <a:fillRef idx="0"/>
            <a:effectRef idx="0"/>
            <a:fontRef idx="minor"/>
          </p:style>
        </p:sp>
        <p:sp>
          <p:nvSpPr>
            <p:cNvPr id="366" name="Rectangle 252"/>
            <p:cNvSpPr/>
            <p:nvPr/>
          </p:nvSpPr>
          <p:spPr>
            <a:xfrm>
              <a:off x="2545200" y="3242160"/>
              <a:ext cx="1437120" cy="63360"/>
            </a:xfrm>
            <a:prstGeom prst="rect">
              <a:avLst/>
            </a:prstGeom>
            <a:solidFill>
              <a:srgbClr val="c0c0c0"/>
            </a:solidFill>
            <a:ln w="12700">
              <a:solidFill>
                <a:srgbClr val="000000"/>
              </a:solidFill>
              <a:miter/>
            </a:ln>
          </p:spPr>
          <p:style>
            <a:lnRef idx="0"/>
            <a:fillRef idx="0"/>
            <a:effectRef idx="0"/>
            <a:fontRef idx="minor"/>
          </p:style>
        </p:sp>
        <p:sp>
          <p:nvSpPr>
            <p:cNvPr id="367" name="Rectangle 253"/>
            <p:cNvSpPr/>
            <p:nvPr/>
          </p:nvSpPr>
          <p:spPr>
            <a:xfrm>
              <a:off x="1101240" y="3311280"/>
              <a:ext cx="1437120" cy="64440"/>
            </a:xfrm>
            <a:prstGeom prst="rect">
              <a:avLst/>
            </a:prstGeom>
            <a:solidFill>
              <a:srgbClr val="c0c0c0"/>
            </a:solidFill>
            <a:ln w="12700">
              <a:solidFill>
                <a:srgbClr val="000000"/>
              </a:solidFill>
              <a:miter/>
            </a:ln>
          </p:spPr>
          <p:style>
            <a:lnRef idx="0"/>
            <a:fillRef idx="0"/>
            <a:effectRef idx="0"/>
            <a:fontRef idx="minor"/>
          </p:style>
        </p:sp>
        <p:sp>
          <p:nvSpPr>
            <p:cNvPr id="368" name="Rectangle 254"/>
            <p:cNvSpPr/>
            <p:nvPr/>
          </p:nvSpPr>
          <p:spPr>
            <a:xfrm>
              <a:off x="2545200" y="3311280"/>
              <a:ext cx="1437120" cy="64440"/>
            </a:xfrm>
            <a:prstGeom prst="rect">
              <a:avLst/>
            </a:prstGeom>
            <a:solidFill>
              <a:srgbClr val="c0c0c0"/>
            </a:solidFill>
            <a:ln w="12700">
              <a:solidFill>
                <a:srgbClr val="000000"/>
              </a:solidFill>
              <a:miter/>
            </a:ln>
          </p:spPr>
          <p:style>
            <a:lnRef idx="0"/>
            <a:fillRef idx="0"/>
            <a:effectRef idx="0"/>
            <a:fontRef idx="minor"/>
          </p:style>
        </p:sp>
        <p:sp>
          <p:nvSpPr>
            <p:cNvPr id="369" name="Rectangle 255"/>
            <p:cNvSpPr/>
            <p:nvPr/>
          </p:nvSpPr>
          <p:spPr>
            <a:xfrm>
              <a:off x="1101240" y="3381480"/>
              <a:ext cx="1437120" cy="59760"/>
            </a:xfrm>
            <a:prstGeom prst="rect">
              <a:avLst/>
            </a:prstGeom>
            <a:solidFill>
              <a:srgbClr val="c0c0c0"/>
            </a:solidFill>
            <a:ln w="12700">
              <a:solidFill>
                <a:srgbClr val="000000"/>
              </a:solidFill>
              <a:miter/>
            </a:ln>
          </p:spPr>
          <p:style>
            <a:lnRef idx="0"/>
            <a:fillRef idx="0"/>
            <a:effectRef idx="0"/>
            <a:fontRef idx="minor"/>
          </p:style>
        </p:sp>
        <p:sp>
          <p:nvSpPr>
            <p:cNvPr id="370" name="Rectangle 256"/>
            <p:cNvSpPr/>
            <p:nvPr/>
          </p:nvSpPr>
          <p:spPr>
            <a:xfrm>
              <a:off x="2545200" y="3381480"/>
              <a:ext cx="1437120" cy="59760"/>
            </a:xfrm>
            <a:prstGeom prst="rect">
              <a:avLst/>
            </a:prstGeom>
            <a:solidFill>
              <a:srgbClr val="c0c0c0"/>
            </a:solidFill>
            <a:ln w="12700">
              <a:solidFill>
                <a:srgbClr val="000000"/>
              </a:solidFill>
              <a:miter/>
            </a:ln>
          </p:spPr>
          <p:style>
            <a:lnRef idx="0"/>
            <a:fillRef idx="0"/>
            <a:effectRef idx="0"/>
            <a:fontRef idx="minor"/>
          </p:style>
        </p:sp>
        <p:sp>
          <p:nvSpPr>
            <p:cNvPr id="371" name="Rectangle 257"/>
            <p:cNvSpPr/>
            <p:nvPr/>
          </p:nvSpPr>
          <p:spPr>
            <a:xfrm>
              <a:off x="1101240" y="3447000"/>
              <a:ext cx="1437120" cy="437040"/>
            </a:xfrm>
            <a:prstGeom prst="rect">
              <a:avLst/>
            </a:prstGeom>
            <a:solidFill>
              <a:srgbClr val="c0c0c0"/>
            </a:solidFill>
            <a:ln w="12700">
              <a:solidFill>
                <a:srgbClr val="000000"/>
              </a:solidFill>
              <a:miter/>
            </a:ln>
          </p:spPr>
          <p:style>
            <a:lnRef idx="0"/>
            <a:fillRef idx="0"/>
            <a:effectRef idx="0"/>
            <a:fontRef idx="minor"/>
          </p:style>
        </p:sp>
        <p:sp>
          <p:nvSpPr>
            <p:cNvPr id="372" name="Rectangle 258"/>
            <p:cNvSpPr/>
            <p:nvPr/>
          </p:nvSpPr>
          <p:spPr>
            <a:xfrm>
              <a:off x="2545200" y="3447000"/>
              <a:ext cx="1437120" cy="437040"/>
            </a:xfrm>
            <a:prstGeom prst="rect">
              <a:avLst/>
            </a:prstGeom>
            <a:solidFill>
              <a:srgbClr val="c0c0c0"/>
            </a:solidFill>
            <a:ln w="12700">
              <a:solidFill>
                <a:srgbClr val="000000"/>
              </a:solidFill>
              <a:miter/>
            </a:ln>
          </p:spPr>
          <p:style>
            <a:lnRef idx="0"/>
            <a:fillRef idx="0"/>
            <a:effectRef idx="0"/>
            <a:fontRef idx="minor"/>
          </p:style>
        </p:sp>
        <p:sp>
          <p:nvSpPr>
            <p:cNvPr id="373" name="Rectangle 259"/>
            <p:cNvSpPr/>
            <p:nvPr/>
          </p:nvSpPr>
          <p:spPr>
            <a:xfrm>
              <a:off x="1101240" y="1169280"/>
              <a:ext cx="2880720" cy="1249200"/>
            </a:xfrm>
            <a:prstGeom prst="rect">
              <a:avLst/>
            </a:prstGeom>
            <a:solidFill>
              <a:srgbClr val="808080"/>
            </a:solidFill>
            <a:ln w="12700">
              <a:solidFill>
                <a:srgbClr val="000000"/>
              </a:solidFill>
              <a:miter/>
            </a:ln>
          </p:spPr>
          <p:style>
            <a:lnRef idx="0"/>
            <a:fillRef idx="0"/>
            <a:effectRef idx="0"/>
            <a:fontRef idx="minor"/>
          </p:style>
        </p:sp>
        <p:sp>
          <p:nvSpPr>
            <p:cNvPr id="374" name="Rectangle 260"/>
            <p:cNvSpPr/>
            <p:nvPr/>
          </p:nvSpPr>
          <p:spPr>
            <a:xfrm>
              <a:off x="1101240" y="3044520"/>
              <a:ext cx="2880720" cy="839520"/>
            </a:xfrm>
            <a:prstGeom prst="rect">
              <a:avLst/>
            </a:prstGeom>
            <a:solidFill>
              <a:srgbClr val="808080"/>
            </a:solidFill>
            <a:ln w="12700">
              <a:solidFill>
                <a:srgbClr val="000000"/>
              </a:solidFill>
              <a:miter/>
            </a:ln>
          </p:spPr>
          <p:style>
            <a:lnRef idx="0"/>
            <a:fillRef idx="0"/>
            <a:effectRef idx="0"/>
            <a:fontRef idx="minor"/>
          </p:style>
        </p:sp>
        <p:sp>
          <p:nvSpPr>
            <p:cNvPr id="375" name="Line 261"/>
            <p:cNvSpPr/>
            <p:nvPr/>
          </p:nvSpPr>
          <p:spPr>
            <a:xfrm>
              <a:off x="2539440" y="1166760"/>
              <a:ext cx="1440" cy="2719440"/>
            </a:xfrm>
            <a:prstGeom prst="line">
              <a:avLst/>
            </a:prstGeom>
            <a:ln w="12700">
              <a:solidFill>
                <a:srgbClr val="800000"/>
              </a:solidFill>
              <a:prstDash val="sysDot"/>
              <a:round/>
            </a:ln>
          </p:spPr>
          <p:style>
            <a:lnRef idx="0"/>
            <a:fillRef idx="0"/>
            <a:effectRef idx="0"/>
            <a:fontRef idx="minor"/>
          </p:style>
        </p:sp>
        <p:sp>
          <p:nvSpPr>
            <p:cNvPr id="376" name="Line 262"/>
            <p:cNvSpPr/>
            <p:nvPr/>
          </p:nvSpPr>
          <p:spPr>
            <a:xfrm>
              <a:off x="1098360" y="2522880"/>
              <a:ext cx="2886120" cy="1080"/>
            </a:xfrm>
            <a:prstGeom prst="line">
              <a:avLst/>
            </a:prstGeom>
            <a:ln w="12700">
              <a:solidFill>
                <a:srgbClr val="800000"/>
              </a:solidFill>
              <a:prstDash val="sysDot"/>
              <a:round/>
            </a:ln>
          </p:spPr>
          <p:style>
            <a:lnRef idx="0"/>
            <a:fillRef idx="0"/>
            <a:effectRef idx="0"/>
            <a:fontRef idx="minor"/>
          </p:style>
        </p:sp>
      </p:grpSp>
      <p:pic>
        <p:nvPicPr>
          <p:cNvPr id="377" name="Picture 263" descr=""/>
          <p:cNvPicPr/>
          <p:nvPr/>
        </p:nvPicPr>
        <p:blipFill>
          <a:blip r:embed="rId4"/>
          <a:srcRect l="0" t="0" r="16793" b="0"/>
          <a:stretch/>
        </p:blipFill>
        <p:spPr>
          <a:xfrm>
            <a:off x="5035680" y="1267920"/>
            <a:ext cx="2843640" cy="2167200"/>
          </a:xfrm>
          <a:prstGeom prst="rect">
            <a:avLst/>
          </a:prstGeom>
          <a:ln w="0">
            <a:noFill/>
          </a:ln>
        </p:spPr>
      </p:pic>
      <p:grpSp>
        <p:nvGrpSpPr>
          <p:cNvPr id="378" name="Group 264"/>
          <p:cNvGrpSpPr/>
          <p:nvPr/>
        </p:nvGrpSpPr>
        <p:grpSpPr>
          <a:xfrm>
            <a:off x="1107720" y="1166760"/>
            <a:ext cx="2886120" cy="2719440"/>
            <a:chOff x="1107720" y="1166760"/>
            <a:chExt cx="2886120" cy="2719440"/>
          </a:xfrm>
        </p:grpSpPr>
        <p:sp>
          <p:nvSpPr>
            <p:cNvPr id="379" name="Rectangle 265"/>
            <p:cNvSpPr/>
            <p:nvPr/>
          </p:nvSpPr>
          <p:spPr>
            <a:xfrm>
              <a:off x="1110960" y="1169280"/>
              <a:ext cx="2880720" cy="2714760"/>
            </a:xfrm>
            <a:prstGeom prst="rect">
              <a:avLst/>
            </a:prstGeom>
            <a:solidFill>
              <a:srgbClr val="66ffff"/>
            </a:solidFill>
            <a:ln w="12700">
              <a:solidFill>
                <a:srgbClr val="000000"/>
              </a:solidFill>
              <a:miter/>
            </a:ln>
          </p:spPr>
          <p:style>
            <a:lnRef idx="0"/>
            <a:fillRef idx="0"/>
            <a:effectRef idx="0"/>
            <a:fontRef idx="minor"/>
          </p:style>
        </p:sp>
        <p:sp>
          <p:nvSpPr>
            <p:cNvPr id="380" name="Rectangle 266"/>
            <p:cNvSpPr/>
            <p:nvPr/>
          </p:nvSpPr>
          <p:spPr>
            <a:xfrm>
              <a:off x="1110960" y="1169280"/>
              <a:ext cx="1262160" cy="440640"/>
            </a:xfrm>
            <a:prstGeom prst="rect">
              <a:avLst/>
            </a:prstGeom>
            <a:solidFill>
              <a:srgbClr val="c0c0c0"/>
            </a:solidFill>
            <a:ln w="12700">
              <a:solidFill>
                <a:srgbClr val="000000"/>
              </a:solidFill>
              <a:miter/>
            </a:ln>
          </p:spPr>
          <p:style>
            <a:lnRef idx="0"/>
            <a:fillRef idx="0"/>
            <a:effectRef idx="0"/>
            <a:fontRef idx="minor"/>
          </p:style>
        </p:sp>
        <p:sp>
          <p:nvSpPr>
            <p:cNvPr id="381" name="Rectangle 267"/>
            <p:cNvSpPr/>
            <p:nvPr/>
          </p:nvSpPr>
          <p:spPr>
            <a:xfrm>
              <a:off x="2379600" y="1169280"/>
              <a:ext cx="1612080" cy="440640"/>
            </a:xfrm>
            <a:prstGeom prst="rect">
              <a:avLst/>
            </a:prstGeom>
            <a:solidFill>
              <a:srgbClr val="c0c0c0"/>
            </a:solidFill>
            <a:ln w="12700">
              <a:solidFill>
                <a:srgbClr val="000000"/>
              </a:solidFill>
              <a:miter/>
            </a:ln>
          </p:spPr>
          <p:style>
            <a:lnRef idx="0"/>
            <a:fillRef idx="0"/>
            <a:effectRef idx="0"/>
            <a:fontRef idx="minor"/>
          </p:style>
        </p:sp>
        <p:sp>
          <p:nvSpPr>
            <p:cNvPr id="382" name="Rectangle 268"/>
            <p:cNvSpPr/>
            <p:nvPr/>
          </p:nvSpPr>
          <p:spPr>
            <a:xfrm>
              <a:off x="1110960" y="1616760"/>
              <a:ext cx="1262160" cy="63360"/>
            </a:xfrm>
            <a:prstGeom prst="rect">
              <a:avLst/>
            </a:prstGeom>
            <a:solidFill>
              <a:srgbClr val="c0c0c0"/>
            </a:solidFill>
            <a:ln w="12700">
              <a:solidFill>
                <a:srgbClr val="000000"/>
              </a:solidFill>
              <a:miter/>
            </a:ln>
          </p:spPr>
          <p:style>
            <a:lnRef idx="0"/>
            <a:fillRef idx="0"/>
            <a:effectRef idx="0"/>
            <a:fontRef idx="minor"/>
          </p:style>
        </p:sp>
        <p:sp>
          <p:nvSpPr>
            <p:cNvPr id="383" name="Rectangle 269"/>
            <p:cNvSpPr/>
            <p:nvPr/>
          </p:nvSpPr>
          <p:spPr>
            <a:xfrm>
              <a:off x="2379600" y="1616760"/>
              <a:ext cx="1612080" cy="63360"/>
            </a:xfrm>
            <a:prstGeom prst="rect">
              <a:avLst/>
            </a:prstGeom>
            <a:solidFill>
              <a:srgbClr val="c0c0c0"/>
            </a:solidFill>
            <a:ln w="12700">
              <a:solidFill>
                <a:srgbClr val="000000"/>
              </a:solidFill>
              <a:miter/>
            </a:ln>
          </p:spPr>
          <p:style>
            <a:lnRef idx="0"/>
            <a:fillRef idx="0"/>
            <a:effectRef idx="0"/>
            <a:fontRef idx="minor"/>
          </p:style>
        </p:sp>
        <p:sp>
          <p:nvSpPr>
            <p:cNvPr id="384" name="Rectangle 270"/>
            <p:cNvSpPr/>
            <p:nvPr/>
          </p:nvSpPr>
          <p:spPr>
            <a:xfrm>
              <a:off x="1110960" y="1685880"/>
              <a:ext cx="1262160" cy="51480"/>
            </a:xfrm>
            <a:prstGeom prst="rect">
              <a:avLst/>
            </a:prstGeom>
            <a:solidFill>
              <a:srgbClr val="c0c0c0"/>
            </a:solidFill>
            <a:ln w="12700">
              <a:solidFill>
                <a:srgbClr val="000000"/>
              </a:solidFill>
              <a:miter/>
            </a:ln>
          </p:spPr>
          <p:style>
            <a:lnRef idx="0"/>
            <a:fillRef idx="0"/>
            <a:effectRef idx="0"/>
            <a:fontRef idx="minor"/>
          </p:style>
        </p:sp>
        <p:sp>
          <p:nvSpPr>
            <p:cNvPr id="385" name="Rectangle 271"/>
            <p:cNvSpPr/>
            <p:nvPr/>
          </p:nvSpPr>
          <p:spPr>
            <a:xfrm>
              <a:off x="2379600" y="1685880"/>
              <a:ext cx="1612080" cy="51480"/>
            </a:xfrm>
            <a:prstGeom prst="rect">
              <a:avLst/>
            </a:prstGeom>
            <a:solidFill>
              <a:srgbClr val="c0c0c0"/>
            </a:solidFill>
            <a:ln w="12700">
              <a:solidFill>
                <a:srgbClr val="000000"/>
              </a:solidFill>
              <a:miter/>
            </a:ln>
          </p:spPr>
          <p:style>
            <a:lnRef idx="0"/>
            <a:fillRef idx="0"/>
            <a:effectRef idx="0"/>
            <a:fontRef idx="minor"/>
          </p:style>
        </p:sp>
        <p:sp>
          <p:nvSpPr>
            <p:cNvPr id="386" name="Rectangle 272"/>
            <p:cNvSpPr/>
            <p:nvPr/>
          </p:nvSpPr>
          <p:spPr>
            <a:xfrm>
              <a:off x="1110960" y="1744200"/>
              <a:ext cx="1262160" cy="63360"/>
            </a:xfrm>
            <a:prstGeom prst="rect">
              <a:avLst/>
            </a:prstGeom>
            <a:solidFill>
              <a:srgbClr val="c0c0c0"/>
            </a:solidFill>
            <a:ln w="12700">
              <a:solidFill>
                <a:srgbClr val="000000"/>
              </a:solidFill>
              <a:miter/>
            </a:ln>
          </p:spPr>
          <p:style>
            <a:lnRef idx="0"/>
            <a:fillRef idx="0"/>
            <a:effectRef idx="0"/>
            <a:fontRef idx="minor"/>
          </p:style>
        </p:sp>
        <p:sp>
          <p:nvSpPr>
            <p:cNvPr id="387" name="Rectangle 273"/>
            <p:cNvSpPr/>
            <p:nvPr/>
          </p:nvSpPr>
          <p:spPr>
            <a:xfrm>
              <a:off x="2379600" y="1744200"/>
              <a:ext cx="1612080" cy="63360"/>
            </a:xfrm>
            <a:prstGeom prst="rect">
              <a:avLst/>
            </a:prstGeom>
            <a:solidFill>
              <a:srgbClr val="c0c0c0"/>
            </a:solidFill>
            <a:ln w="12700">
              <a:solidFill>
                <a:srgbClr val="000000"/>
              </a:solidFill>
              <a:miter/>
            </a:ln>
          </p:spPr>
          <p:style>
            <a:lnRef idx="0"/>
            <a:fillRef idx="0"/>
            <a:effectRef idx="0"/>
            <a:fontRef idx="minor"/>
          </p:style>
        </p:sp>
        <p:sp>
          <p:nvSpPr>
            <p:cNvPr id="388" name="Rectangle 274"/>
            <p:cNvSpPr/>
            <p:nvPr/>
          </p:nvSpPr>
          <p:spPr>
            <a:xfrm>
              <a:off x="1110960" y="1813320"/>
              <a:ext cx="1262160" cy="63360"/>
            </a:xfrm>
            <a:prstGeom prst="rect">
              <a:avLst/>
            </a:prstGeom>
            <a:solidFill>
              <a:srgbClr val="c0c0c0"/>
            </a:solidFill>
            <a:ln w="12700">
              <a:solidFill>
                <a:srgbClr val="000000"/>
              </a:solidFill>
              <a:miter/>
            </a:ln>
          </p:spPr>
          <p:style>
            <a:lnRef idx="0"/>
            <a:fillRef idx="0"/>
            <a:effectRef idx="0"/>
            <a:fontRef idx="minor"/>
          </p:style>
        </p:sp>
        <p:sp>
          <p:nvSpPr>
            <p:cNvPr id="389" name="Rectangle 275"/>
            <p:cNvSpPr/>
            <p:nvPr/>
          </p:nvSpPr>
          <p:spPr>
            <a:xfrm>
              <a:off x="2379600" y="1813320"/>
              <a:ext cx="1612080" cy="63360"/>
            </a:xfrm>
            <a:prstGeom prst="rect">
              <a:avLst/>
            </a:prstGeom>
            <a:solidFill>
              <a:srgbClr val="c0c0c0"/>
            </a:solidFill>
            <a:ln w="12700">
              <a:solidFill>
                <a:srgbClr val="000000"/>
              </a:solidFill>
              <a:miter/>
            </a:ln>
          </p:spPr>
          <p:style>
            <a:lnRef idx="0"/>
            <a:fillRef idx="0"/>
            <a:effectRef idx="0"/>
            <a:fontRef idx="minor"/>
          </p:style>
        </p:sp>
        <p:sp>
          <p:nvSpPr>
            <p:cNvPr id="390" name="Rectangle 276"/>
            <p:cNvSpPr/>
            <p:nvPr/>
          </p:nvSpPr>
          <p:spPr>
            <a:xfrm>
              <a:off x="1110960" y="1883520"/>
              <a:ext cx="1262160" cy="63360"/>
            </a:xfrm>
            <a:prstGeom prst="rect">
              <a:avLst/>
            </a:prstGeom>
            <a:solidFill>
              <a:srgbClr val="c0c0c0"/>
            </a:solidFill>
            <a:ln w="12700">
              <a:solidFill>
                <a:srgbClr val="000000"/>
              </a:solidFill>
              <a:miter/>
            </a:ln>
          </p:spPr>
          <p:style>
            <a:lnRef idx="0"/>
            <a:fillRef idx="0"/>
            <a:effectRef idx="0"/>
            <a:fontRef idx="minor"/>
          </p:style>
        </p:sp>
        <p:sp>
          <p:nvSpPr>
            <p:cNvPr id="391" name="Rectangle 277"/>
            <p:cNvSpPr/>
            <p:nvPr/>
          </p:nvSpPr>
          <p:spPr>
            <a:xfrm>
              <a:off x="2379600" y="1883520"/>
              <a:ext cx="1612080" cy="63360"/>
            </a:xfrm>
            <a:prstGeom prst="rect">
              <a:avLst/>
            </a:prstGeom>
            <a:solidFill>
              <a:srgbClr val="c0c0c0"/>
            </a:solidFill>
            <a:ln w="12700">
              <a:solidFill>
                <a:srgbClr val="000000"/>
              </a:solidFill>
              <a:miter/>
            </a:ln>
          </p:spPr>
          <p:style>
            <a:lnRef idx="0"/>
            <a:fillRef idx="0"/>
            <a:effectRef idx="0"/>
            <a:fontRef idx="minor"/>
          </p:style>
        </p:sp>
        <p:sp>
          <p:nvSpPr>
            <p:cNvPr id="392" name="Rectangle 278"/>
            <p:cNvSpPr/>
            <p:nvPr/>
          </p:nvSpPr>
          <p:spPr>
            <a:xfrm>
              <a:off x="1110960" y="1952640"/>
              <a:ext cx="1262160" cy="63360"/>
            </a:xfrm>
            <a:prstGeom prst="rect">
              <a:avLst/>
            </a:prstGeom>
            <a:solidFill>
              <a:srgbClr val="c0c0c0"/>
            </a:solidFill>
            <a:ln w="12700">
              <a:solidFill>
                <a:srgbClr val="000000"/>
              </a:solidFill>
              <a:miter/>
            </a:ln>
          </p:spPr>
          <p:style>
            <a:lnRef idx="0"/>
            <a:fillRef idx="0"/>
            <a:effectRef idx="0"/>
            <a:fontRef idx="minor"/>
          </p:style>
        </p:sp>
        <p:sp>
          <p:nvSpPr>
            <p:cNvPr id="393" name="Rectangle 279"/>
            <p:cNvSpPr/>
            <p:nvPr/>
          </p:nvSpPr>
          <p:spPr>
            <a:xfrm>
              <a:off x="2379600" y="1952640"/>
              <a:ext cx="1612080" cy="63360"/>
            </a:xfrm>
            <a:prstGeom prst="rect">
              <a:avLst/>
            </a:prstGeom>
            <a:solidFill>
              <a:srgbClr val="c0c0c0"/>
            </a:solidFill>
            <a:ln w="12700">
              <a:solidFill>
                <a:srgbClr val="000000"/>
              </a:solidFill>
              <a:miter/>
            </a:ln>
          </p:spPr>
          <p:style>
            <a:lnRef idx="0"/>
            <a:fillRef idx="0"/>
            <a:effectRef idx="0"/>
            <a:fontRef idx="minor"/>
          </p:style>
        </p:sp>
        <p:sp>
          <p:nvSpPr>
            <p:cNvPr id="394" name="Rectangle 280"/>
            <p:cNvSpPr/>
            <p:nvPr/>
          </p:nvSpPr>
          <p:spPr>
            <a:xfrm>
              <a:off x="1110960" y="2022840"/>
              <a:ext cx="1262160" cy="54720"/>
            </a:xfrm>
            <a:prstGeom prst="rect">
              <a:avLst/>
            </a:prstGeom>
            <a:solidFill>
              <a:srgbClr val="c0c0c0"/>
            </a:solidFill>
            <a:ln w="12700">
              <a:solidFill>
                <a:srgbClr val="000000"/>
              </a:solidFill>
              <a:miter/>
            </a:ln>
          </p:spPr>
          <p:style>
            <a:lnRef idx="0"/>
            <a:fillRef idx="0"/>
            <a:effectRef idx="0"/>
            <a:fontRef idx="minor"/>
          </p:style>
        </p:sp>
        <p:sp>
          <p:nvSpPr>
            <p:cNvPr id="395" name="Rectangle 281"/>
            <p:cNvSpPr/>
            <p:nvPr/>
          </p:nvSpPr>
          <p:spPr>
            <a:xfrm>
              <a:off x="2379600" y="2022840"/>
              <a:ext cx="1612080" cy="54720"/>
            </a:xfrm>
            <a:prstGeom prst="rect">
              <a:avLst/>
            </a:prstGeom>
            <a:solidFill>
              <a:srgbClr val="c0c0c0"/>
            </a:solidFill>
            <a:ln w="12700">
              <a:solidFill>
                <a:srgbClr val="000000"/>
              </a:solidFill>
              <a:miter/>
            </a:ln>
          </p:spPr>
          <p:style>
            <a:lnRef idx="0"/>
            <a:fillRef idx="0"/>
            <a:effectRef idx="0"/>
            <a:fontRef idx="minor"/>
          </p:style>
        </p:sp>
        <p:sp>
          <p:nvSpPr>
            <p:cNvPr id="396" name="Rectangle 282"/>
            <p:cNvSpPr/>
            <p:nvPr/>
          </p:nvSpPr>
          <p:spPr>
            <a:xfrm>
              <a:off x="1110960" y="2084760"/>
              <a:ext cx="1262160" cy="63360"/>
            </a:xfrm>
            <a:prstGeom prst="rect">
              <a:avLst/>
            </a:prstGeom>
            <a:solidFill>
              <a:srgbClr val="c0c0c0"/>
            </a:solidFill>
            <a:ln w="12700">
              <a:solidFill>
                <a:srgbClr val="000000"/>
              </a:solidFill>
              <a:miter/>
            </a:ln>
          </p:spPr>
          <p:style>
            <a:lnRef idx="0"/>
            <a:fillRef idx="0"/>
            <a:effectRef idx="0"/>
            <a:fontRef idx="minor"/>
          </p:style>
        </p:sp>
        <p:sp>
          <p:nvSpPr>
            <p:cNvPr id="397" name="Rectangle 283"/>
            <p:cNvSpPr/>
            <p:nvPr/>
          </p:nvSpPr>
          <p:spPr>
            <a:xfrm>
              <a:off x="2379600" y="2084760"/>
              <a:ext cx="1612080" cy="63360"/>
            </a:xfrm>
            <a:prstGeom prst="rect">
              <a:avLst/>
            </a:prstGeom>
            <a:solidFill>
              <a:srgbClr val="c0c0c0"/>
            </a:solidFill>
            <a:ln w="12700">
              <a:solidFill>
                <a:srgbClr val="000000"/>
              </a:solidFill>
              <a:miter/>
            </a:ln>
          </p:spPr>
          <p:style>
            <a:lnRef idx="0"/>
            <a:fillRef idx="0"/>
            <a:effectRef idx="0"/>
            <a:fontRef idx="minor"/>
          </p:style>
        </p:sp>
        <p:sp>
          <p:nvSpPr>
            <p:cNvPr id="398" name="Rectangle 284"/>
            <p:cNvSpPr/>
            <p:nvPr/>
          </p:nvSpPr>
          <p:spPr>
            <a:xfrm>
              <a:off x="1110960" y="2153880"/>
              <a:ext cx="1262160" cy="63360"/>
            </a:xfrm>
            <a:prstGeom prst="rect">
              <a:avLst/>
            </a:prstGeom>
            <a:solidFill>
              <a:srgbClr val="c0c0c0"/>
            </a:solidFill>
            <a:ln w="12700">
              <a:solidFill>
                <a:srgbClr val="000000"/>
              </a:solidFill>
              <a:miter/>
            </a:ln>
          </p:spPr>
          <p:style>
            <a:lnRef idx="0"/>
            <a:fillRef idx="0"/>
            <a:effectRef idx="0"/>
            <a:fontRef idx="minor"/>
          </p:style>
        </p:sp>
        <p:sp>
          <p:nvSpPr>
            <p:cNvPr id="399" name="Rectangle 285"/>
            <p:cNvSpPr/>
            <p:nvPr/>
          </p:nvSpPr>
          <p:spPr>
            <a:xfrm>
              <a:off x="2379600" y="2153880"/>
              <a:ext cx="1612080" cy="63360"/>
            </a:xfrm>
            <a:prstGeom prst="rect">
              <a:avLst/>
            </a:prstGeom>
            <a:solidFill>
              <a:srgbClr val="c0c0c0"/>
            </a:solidFill>
            <a:ln w="12700">
              <a:solidFill>
                <a:srgbClr val="000000"/>
              </a:solidFill>
              <a:miter/>
            </a:ln>
          </p:spPr>
          <p:style>
            <a:lnRef idx="0"/>
            <a:fillRef idx="0"/>
            <a:effectRef idx="0"/>
            <a:fontRef idx="minor"/>
          </p:style>
        </p:sp>
        <p:sp>
          <p:nvSpPr>
            <p:cNvPr id="400" name="Rectangle 286"/>
            <p:cNvSpPr/>
            <p:nvPr/>
          </p:nvSpPr>
          <p:spPr>
            <a:xfrm>
              <a:off x="1110960" y="2224080"/>
              <a:ext cx="1262160" cy="63360"/>
            </a:xfrm>
            <a:prstGeom prst="rect">
              <a:avLst/>
            </a:prstGeom>
            <a:solidFill>
              <a:srgbClr val="c0c0c0"/>
            </a:solidFill>
            <a:ln w="12700">
              <a:solidFill>
                <a:srgbClr val="000000"/>
              </a:solidFill>
              <a:miter/>
            </a:ln>
          </p:spPr>
          <p:style>
            <a:lnRef idx="0"/>
            <a:fillRef idx="0"/>
            <a:effectRef idx="0"/>
            <a:fontRef idx="minor"/>
          </p:style>
        </p:sp>
        <p:sp>
          <p:nvSpPr>
            <p:cNvPr id="401" name="Rectangle 287"/>
            <p:cNvSpPr/>
            <p:nvPr/>
          </p:nvSpPr>
          <p:spPr>
            <a:xfrm>
              <a:off x="2379600" y="2224080"/>
              <a:ext cx="1612080" cy="63360"/>
            </a:xfrm>
            <a:prstGeom prst="rect">
              <a:avLst/>
            </a:prstGeom>
            <a:solidFill>
              <a:srgbClr val="c0c0c0"/>
            </a:solidFill>
            <a:ln w="12700">
              <a:solidFill>
                <a:srgbClr val="000000"/>
              </a:solidFill>
              <a:miter/>
            </a:ln>
          </p:spPr>
          <p:style>
            <a:lnRef idx="0"/>
            <a:fillRef idx="0"/>
            <a:effectRef idx="0"/>
            <a:fontRef idx="minor"/>
          </p:style>
        </p:sp>
        <p:sp>
          <p:nvSpPr>
            <p:cNvPr id="402" name="Rectangle 288"/>
            <p:cNvSpPr/>
            <p:nvPr/>
          </p:nvSpPr>
          <p:spPr>
            <a:xfrm>
              <a:off x="1110960" y="2294280"/>
              <a:ext cx="1188720" cy="63360"/>
            </a:xfrm>
            <a:prstGeom prst="rect">
              <a:avLst/>
            </a:prstGeom>
            <a:solidFill>
              <a:srgbClr val="c0c0c0"/>
            </a:solidFill>
            <a:ln w="12700">
              <a:solidFill>
                <a:srgbClr val="000000"/>
              </a:solidFill>
              <a:miter/>
            </a:ln>
          </p:spPr>
          <p:style>
            <a:lnRef idx="0"/>
            <a:fillRef idx="0"/>
            <a:effectRef idx="0"/>
            <a:fontRef idx="minor"/>
          </p:style>
        </p:sp>
        <p:sp>
          <p:nvSpPr>
            <p:cNvPr id="403" name="Rectangle 289"/>
            <p:cNvSpPr/>
            <p:nvPr/>
          </p:nvSpPr>
          <p:spPr>
            <a:xfrm>
              <a:off x="2443320" y="2294280"/>
              <a:ext cx="1548360" cy="63360"/>
            </a:xfrm>
            <a:prstGeom prst="rect">
              <a:avLst/>
            </a:prstGeom>
            <a:solidFill>
              <a:srgbClr val="c0c0c0"/>
            </a:solidFill>
            <a:ln w="12700">
              <a:solidFill>
                <a:srgbClr val="000000"/>
              </a:solidFill>
              <a:miter/>
            </a:ln>
          </p:spPr>
          <p:style>
            <a:lnRef idx="0"/>
            <a:fillRef idx="0"/>
            <a:effectRef idx="0"/>
            <a:fontRef idx="minor"/>
          </p:style>
        </p:sp>
        <p:sp>
          <p:nvSpPr>
            <p:cNvPr id="404" name="Rectangle 290"/>
            <p:cNvSpPr/>
            <p:nvPr/>
          </p:nvSpPr>
          <p:spPr>
            <a:xfrm>
              <a:off x="1110960" y="2363400"/>
              <a:ext cx="960120" cy="54720"/>
            </a:xfrm>
            <a:prstGeom prst="rect">
              <a:avLst/>
            </a:prstGeom>
            <a:solidFill>
              <a:srgbClr val="c0c0c0"/>
            </a:solidFill>
            <a:ln w="12700">
              <a:solidFill>
                <a:srgbClr val="000000"/>
              </a:solidFill>
              <a:miter/>
            </a:ln>
          </p:spPr>
          <p:style>
            <a:lnRef idx="0"/>
            <a:fillRef idx="0"/>
            <a:effectRef idx="0"/>
            <a:fontRef idx="minor"/>
          </p:style>
        </p:sp>
        <p:sp>
          <p:nvSpPr>
            <p:cNvPr id="405" name="Rectangle 291"/>
            <p:cNvSpPr/>
            <p:nvPr/>
          </p:nvSpPr>
          <p:spPr>
            <a:xfrm>
              <a:off x="2443320" y="2363400"/>
              <a:ext cx="1548360" cy="54720"/>
            </a:xfrm>
            <a:prstGeom prst="rect">
              <a:avLst/>
            </a:prstGeom>
            <a:solidFill>
              <a:srgbClr val="c0c0c0"/>
            </a:solidFill>
            <a:ln w="12700">
              <a:solidFill>
                <a:srgbClr val="000000"/>
              </a:solidFill>
              <a:miter/>
            </a:ln>
          </p:spPr>
          <p:style>
            <a:lnRef idx="0"/>
            <a:fillRef idx="0"/>
            <a:effectRef idx="0"/>
            <a:fontRef idx="minor"/>
          </p:style>
        </p:sp>
        <p:sp>
          <p:nvSpPr>
            <p:cNvPr id="406" name="Rectangle 292"/>
            <p:cNvSpPr/>
            <p:nvPr/>
          </p:nvSpPr>
          <p:spPr>
            <a:xfrm>
              <a:off x="1110960" y="2425320"/>
              <a:ext cx="960120" cy="63360"/>
            </a:xfrm>
            <a:prstGeom prst="rect">
              <a:avLst/>
            </a:prstGeom>
            <a:solidFill>
              <a:srgbClr val="c0c0c0"/>
            </a:solidFill>
            <a:ln w="12700">
              <a:solidFill>
                <a:srgbClr val="000000"/>
              </a:solidFill>
              <a:miter/>
            </a:ln>
          </p:spPr>
          <p:style>
            <a:lnRef idx="0"/>
            <a:fillRef idx="0"/>
            <a:effectRef idx="0"/>
            <a:fontRef idx="minor"/>
          </p:style>
        </p:sp>
        <p:sp>
          <p:nvSpPr>
            <p:cNvPr id="407" name="Rectangle 293"/>
            <p:cNvSpPr/>
            <p:nvPr/>
          </p:nvSpPr>
          <p:spPr>
            <a:xfrm>
              <a:off x="2443320" y="2425320"/>
              <a:ext cx="1548360" cy="63360"/>
            </a:xfrm>
            <a:prstGeom prst="rect">
              <a:avLst/>
            </a:prstGeom>
            <a:solidFill>
              <a:srgbClr val="c0c0c0"/>
            </a:solidFill>
            <a:ln w="12700">
              <a:solidFill>
                <a:srgbClr val="000000"/>
              </a:solidFill>
              <a:miter/>
            </a:ln>
          </p:spPr>
          <p:style>
            <a:lnRef idx="0"/>
            <a:fillRef idx="0"/>
            <a:effectRef idx="0"/>
            <a:fontRef idx="minor"/>
          </p:style>
        </p:sp>
        <p:sp>
          <p:nvSpPr>
            <p:cNvPr id="408" name="Rectangle 294"/>
            <p:cNvSpPr/>
            <p:nvPr/>
          </p:nvSpPr>
          <p:spPr>
            <a:xfrm>
              <a:off x="1110960" y="2494440"/>
              <a:ext cx="960120" cy="64440"/>
            </a:xfrm>
            <a:prstGeom prst="rect">
              <a:avLst/>
            </a:prstGeom>
            <a:solidFill>
              <a:srgbClr val="c0c0c0"/>
            </a:solidFill>
            <a:ln w="12700">
              <a:solidFill>
                <a:srgbClr val="000000"/>
              </a:solidFill>
              <a:miter/>
            </a:ln>
          </p:spPr>
          <p:style>
            <a:lnRef idx="0"/>
            <a:fillRef idx="0"/>
            <a:effectRef idx="0"/>
            <a:fontRef idx="minor"/>
          </p:style>
        </p:sp>
        <p:sp>
          <p:nvSpPr>
            <p:cNvPr id="409" name="Rectangle 295"/>
            <p:cNvSpPr/>
            <p:nvPr/>
          </p:nvSpPr>
          <p:spPr>
            <a:xfrm>
              <a:off x="2443320" y="2494440"/>
              <a:ext cx="1548360" cy="64440"/>
            </a:xfrm>
            <a:prstGeom prst="rect">
              <a:avLst/>
            </a:prstGeom>
            <a:solidFill>
              <a:srgbClr val="c0c0c0"/>
            </a:solidFill>
            <a:ln w="12700">
              <a:solidFill>
                <a:srgbClr val="000000"/>
              </a:solidFill>
              <a:miter/>
            </a:ln>
          </p:spPr>
          <p:style>
            <a:lnRef idx="0"/>
            <a:fillRef idx="0"/>
            <a:effectRef idx="0"/>
            <a:fontRef idx="minor"/>
          </p:style>
        </p:sp>
        <p:sp>
          <p:nvSpPr>
            <p:cNvPr id="410" name="Rectangle 296"/>
            <p:cNvSpPr/>
            <p:nvPr/>
          </p:nvSpPr>
          <p:spPr>
            <a:xfrm>
              <a:off x="1110960" y="2564640"/>
              <a:ext cx="960120" cy="63360"/>
            </a:xfrm>
            <a:prstGeom prst="rect">
              <a:avLst/>
            </a:prstGeom>
            <a:solidFill>
              <a:srgbClr val="c0c0c0"/>
            </a:solidFill>
            <a:ln w="12700">
              <a:solidFill>
                <a:srgbClr val="000000"/>
              </a:solidFill>
              <a:miter/>
            </a:ln>
          </p:spPr>
          <p:style>
            <a:lnRef idx="0"/>
            <a:fillRef idx="0"/>
            <a:effectRef idx="0"/>
            <a:fontRef idx="minor"/>
          </p:style>
        </p:sp>
        <p:sp>
          <p:nvSpPr>
            <p:cNvPr id="411" name="Rectangle 297"/>
            <p:cNvSpPr/>
            <p:nvPr/>
          </p:nvSpPr>
          <p:spPr>
            <a:xfrm>
              <a:off x="2443320" y="2564640"/>
              <a:ext cx="1548360" cy="63360"/>
            </a:xfrm>
            <a:prstGeom prst="rect">
              <a:avLst/>
            </a:prstGeom>
            <a:solidFill>
              <a:srgbClr val="c0c0c0"/>
            </a:solidFill>
            <a:ln w="12700">
              <a:solidFill>
                <a:srgbClr val="000000"/>
              </a:solidFill>
              <a:miter/>
            </a:ln>
          </p:spPr>
          <p:style>
            <a:lnRef idx="0"/>
            <a:fillRef idx="0"/>
            <a:effectRef idx="0"/>
            <a:fontRef idx="minor"/>
          </p:style>
        </p:sp>
        <p:sp>
          <p:nvSpPr>
            <p:cNvPr id="412" name="Rectangle 298"/>
            <p:cNvSpPr/>
            <p:nvPr/>
          </p:nvSpPr>
          <p:spPr>
            <a:xfrm>
              <a:off x="1110960" y="2634840"/>
              <a:ext cx="1037520" cy="63360"/>
            </a:xfrm>
            <a:prstGeom prst="rect">
              <a:avLst/>
            </a:prstGeom>
            <a:solidFill>
              <a:srgbClr val="c0c0c0"/>
            </a:solidFill>
            <a:ln w="12700">
              <a:solidFill>
                <a:srgbClr val="000000"/>
              </a:solidFill>
              <a:miter/>
            </a:ln>
          </p:spPr>
          <p:style>
            <a:lnRef idx="0"/>
            <a:fillRef idx="0"/>
            <a:effectRef idx="0"/>
            <a:fontRef idx="minor"/>
          </p:style>
        </p:sp>
        <p:sp>
          <p:nvSpPr>
            <p:cNvPr id="413" name="Rectangle 299"/>
            <p:cNvSpPr/>
            <p:nvPr/>
          </p:nvSpPr>
          <p:spPr>
            <a:xfrm>
              <a:off x="2443320" y="2634840"/>
              <a:ext cx="1548360" cy="63360"/>
            </a:xfrm>
            <a:prstGeom prst="rect">
              <a:avLst/>
            </a:prstGeom>
            <a:solidFill>
              <a:srgbClr val="c0c0c0"/>
            </a:solidFill>
            <a:ln w="12700">
              <a:solidFill>
                <a:srgbClr val="000000"/>
              </a:solidFill>
              <a:miter/>
            </a:ln>
          </p:spPr>
          <p:style>
            <a:lnRef idx="0"/>
            <a:fillRef idx="0"/>
            <a:effectRef idx="0"/>
            <a:fontRef idx="minor"/>
          </p:style>
        </p:sp>
        <p:sp>
          <p:nvSpPr>
            <p:cNvPr id="414" name="Rectangle 300"/>
            <p:cNvSpPr/>
            <p:nvPr/>
          </p:nvSpPr>
          <p:spPr>
            <a:xfrm>
              <a:off x="1110960" y="2703960"/>
              <a:ext cx="1037520" cy="54720"/>
            </a:xfrm>
            <a:prstGeom prst="rect">
              <a:avLst/>
            </a:prstGeom>
            <a:solidFill>
              <a:srgbClr val="c0c0c0"/>
            </a:solidFill>
            <a:ln w="12700">
              <a:solidFill>
                <a:srgbClr val="000000"/>
              </a:solidFill>
              <a:miter/>
            </a:ln>
          </p:spPr>
          <p:style>
            <a:lnRef idx="0"/>
            <a:fillRef idx="0"/>
            <a:effectRef idx="0"/>
            <a:fontRef idx="minor"/>
          </p:style>
        </p:sp>
        <p:sp>
          <p:nvSpPr>
            <p:cNvPr id="415" name="Rectangle 301"/>
            <p:cNvSpPr/>
            <p:nvPr/>
          </p:nvSpPr>
          <p:spPr>
            <a:xfrm>
              <a:off x="2516400" y="2703960"/>
              <a:ext cx="1475280" cy="54720"/>
            </a:xfrm>
            <a:prstGeom prst="rect">
              <a:avLst/>
            </a:prstGeom>
            <a:solidFill>
              <a:srgbClr val="c0c0c0"/>
            </a:solidFill>
            <a:ln w="12700">
              <a:solidFill>
                <a:srgbClr val="000000"/>
              </a:solidFill>
              <a:miter/>
            </a:ln>
          </p:spPr>
          <p:style>
            <a:lnRef idx="0"/>
            <a:fillRef idx="0"/>
            <a:effectRef idx="0"/>
            <a:fontRef idx="minor"/>
          </p:style>
        </p:sp>
        <p:sp>
          <p:nvSpPr>
            <p:cNvPr id="416" name="Rectangle 302"/>
            <p:cNvSpPr/>
            <p:nvPr/>
          </p:nvSpPr>
          <p:spPr>
            <a:xfrm>
              <a:off x="1110960" y="2765880"/>
              <a:ext cx="1110960" cy="63360"/>
            </a:xfrm>
            <a:prstGeom prst="rect">
              <a:avLst/>
            </a:prstGeom>
            <a:solidFill>
              <a:srgbClr val="c0c0c0"/>
            </a:solidFill>
            <a:ln w="12700">
              <a:solidFill>
                <a:srgbClr val="000000"/>
              </a:solidFill>
              <a:miter/>
            </a:ln>
          </p:spPr>
          <p:style>
            <a:lnRef idx="0"/>
            <a:fillRef idx="0"/>
            <a:effectRef idx="0"/>
            <a:fontRef idx="minor"/>
          </p:style>
        </p:sp>
        <p:sp>
          <p:nvSpPr>
            <p:cNvPr id="417" name="Rectangle 303"/>
            <p:cNvSpPr/>
            <p:nvPr/>
          </p:nvSpPr>
          <p:spPr>
            <a:xfrm>
              <a:off x="2516400" y="2765880"/>
              <a:ext cx="1475280" cy="63360"/>
            </a:xfrm>
            <a:prstGeom prst="rect">
              <a:avLst/>
            </a:prstGeom>
            <a:solidFill>
              <a:srgbClr val="c0c0c0"/>
            </a:solidFill>
            <a:ln w="12700">
              <a:solidFill>
                <a:srgbClr val="000000"/>
              </a:solidFill>
              <a:miter/>
            </a:ln>
          </p:spPr>
          <p:style>
            <a:lnRef idx="0"/>
            <a:fillRef idx="0"/>
            <a:effectRef idx="0"/>
            <a:fontRef idx="minor"/>
          </p:style>
        </p:sp>
        <p:sp>
          <p:nvSpPr>
            <p:cNvPr id="418" name="Rectangle 304"/>
            <p:cNvSpPr/>
            <p:nvPr/>
          </p:nvSpPr>
          <p:spPr>
            <a:xfrm>
              <a:off x="1110960" y="2836080"/>
              <a:ext cx="1110960" cy="63360"/>
            </a:xfrm>
            <a:prstGeom prst="rect">
              <a:avLst/>
            </a:prstGeom>
            <a:solidFill>
              <a:srgbClr val="c0c0c0"/>
            </a:solidFill>
            <a:ln w="12700">
              <a:solidFill>
                <a:srgbClr val="000000"/>
              </a:solidFill>
              <a:miter/>
            </a:ln>
          </p:spPr>
          <p:style>
            <a:lnRef idx="0"/>
            <a:fillRef idx="0"/>
            <a:effectRef idx="0"/>
            <a:fontRef idx="minor"/>
          </p:style>
        </p:sp>
        <p:sp>
          <p:nvSpPr>
            <p:cNvPr id="419" name="Rectangle 305"/>
            <p:cNvSpPr/>
            <p:nvPr/>
          </p:nvSpPr>
          <p:spPr>
            <a:xfrm>
              <a:off x="2516400" y="2836080"/>
              <a:ext cx="1475280" cy="63360"/>
            </a:xfrm>
            <a:prstGeom prst="rect">
              <a:avLst/>
            </a:prstGeom>
            <a:solidFill>
              <a:srgbClr val="c0c0c0"/>
            </a:solidFill>
            <a:ln w="12700">
              <a:solidFill>
                <a:srgbClr val="000000"/>
              </a:solidFill>
              <a:miter/>
            </a:ln>
          </p:spPr>
          <p:style>
            <a:lnRef idx="0"/>
            <a:fillRef idx="0"/>
            <a:effectRef idx="0"/>
            <a:fontRef idx="minor"/>
          </p:style>
        </p:sp>
        <p:sp>
          <p:nvSpPr>
            <p:cNvPr id="420" name="Rectangle 306"/>
            <p:cNvSpPr/>
            <p:nvPr/>
          </p:nvSpPr>
          <p:spPr>
            <a:xfrm>
              <a:off x="1110960" y="2905200"/>
              <a:ext cx="1110960" cy="63360"/>
            </a:xfrm>
            <a:prstGeom prst="rect">
              <a:avLst/>
            </a:prstGeom>
            <a:solidFill>
              <a:srgbClr val="c0c0c0"/>
            </a:solidFill>
            <a:ln w="12700">
              <a:solidFill>
                <a:srgbClr val="000000"/>
              </a:solidFill>
              <a:miter/>
            </a:ln>
          </p:spPr>
          <p:style>
            <a:lnRef idx="0"/>
            <a:fillRef idx="0"/>
            <a:effectRef idx="0"/>
            <a:fontRef idx="minor"/>
          </p:style>
        </p:sp>
        <p:sp>
          <p:nvSpPr>
            <p:cNvPr id="421" name="Rectangle 307"/>
            <p:cNvSpPr/>
            <p:nvPr/>
          </p:nvSpPr>
          <p:spPr>
            <a:xfrm>
              <a:off x="2516400" y="2905200"/>
              <a:ext cx="1475280" cy="63360"/>
            </a:xfrm>
            <a:prstGeom prst="rect">
              <a:avLst/>
            </a:prstGeom>
            <a:solidFill>
              <a:srgbClr val="c0c0c0"/>
            </a:solidFill>
            <a:ln w="12700">
              <a:solidFill>
                <a:srgbClr val="000000"/>
              </a:solidFill>
              <a:miter/>
            </a:ln>
          </p:spPr>
          <p:style>
            <a:lnRef idx="0"/>
            <a:fillRef idx="0"/>
            <a:effectRef idx="0"/>
            <a:fontRef idx="minor"/>
          </p:style>
        </p:sp>
        <p:sp>
          <p:nvSpPr>
            <p:cNvPr id="422" name="Rectangle 308"/>
            <p:cNvSpPr/>
            <p:nvPr/>
          </p:nvSpPr>
          <p:spPr>
            <a:xfrm>
              <a:off x="1110960" y="2975400"/>
              <a:ext cx="1262160" cy="63360"/>
            </a:xfrm>
            <a:prstGeom prst="rect">
              <a:avLst/>
            </a:prstGeom>
            <a:solidFill>
              <a:srgbClr val="c0c0c0"/>
            </a:solidFill>
            <a:ln w="12700">
              <a:solidFill>
                <a:srgbClr val="000000"/>
              </a:solidFill>
              <a:miter/>
            </a:ln>
          </p:spPr>
          <p:style>
            <a:lnRef idx="0"/>
            <a:fillRef idx="0"/>
            <a:effectRef idx="0"/>
            <a:fontRef idx="minor"/>
          </p:style>
        </p:sp>
        <p:sp>
          <p:nvSpPr>
            <p:cNvPr id="423" name="Rectangle 309"/>
            <p:cNvSpPr/>
            <p:nvPr/>
          </p:nvSpPr>
          <p:spPr>
            <a:xfrm>
              <a:off x="2379600" y="2975400"/>
              <a:ext cx="1612080" cy="63360"/>
            </a:xfrm>
            <a:prstGeom prst="rect">
              <a:avLst/>
            </a:prstGeom>
            <a:solidFill>
              <a:srgbClr val="c0c0c0"/>
            </a:solidFill>
            <a:ln w="12700">
              <a:solidFill>
                <a:srgbClr val="000000"/>
              </a:solidFill>
              <a:miter/>
            </a:ln>
          </p:spPr>
          <p:style>
            <a:lnRef idx="0"/>
            <a:fillRef idx="0"/>
            <a:effectRef idx="0"/>
            <a:fontRef idx="minor"/>
          </p:style>
        </p:sp>
        <p:sp>
          <p:nvSpPr>
            <p:cNvPr id="424" name="Rectangle 310"/>
            <p:cNvSpPr/>
            <p:nvPr/>
          </p:nvSpPr>
          <p:spPr>
            <a:xfrm>
              <a:off x="1110960" y="3044520"/>
              <a:ext cx="1262160" cy="51480"/>
            </a:xfrm>
            <a:prstGeom prst="rect">
              <a:avLst/>
            </a:prstGeom>
            <a:solidFill>
              <a:srgbClr val="c0c0c0"/>
            </a:solidFill>
            <a:ln w="12700">
              <a:solidFill>
                <a:srgbClr val="000000"/>
              </a:solidFill>
              <a:miter/>
            </a:ln>
          </p:spPr>
          <p:style>
            <a:lnRef idx="0"/>
            <a:fillRef idx="0"/>
            <a:effectRef idx="0"/>
            <a:fontRef idx="minor"/>
          </p:style>
        </p:sp>
        <p:sp>
          <p:nvSpPr>
            <p:cNvPr id="425" name="Rectangle 311"/>
            <p:cNvSpPr/>
            <p:nvPr/>
          </p:nvSpPr>
          <p:spPr>
            <a:xfrm>
              <a:off x="2379600" y="3044520"/>
              <a:ext cx="1612080" cy="51480"/>
            </a:xfrm>
            <a:prstGeom prst="rect">
              <a:avLst/>
            </a:prstGeom>
            <a:solidFill>
              <a:srgbClr val="c0c0c0"/>
            </a:solidFill>
            <a:ln w="12700">
              <a:solidFill>
                <a:srgbClr val="000000"/>
              </a:solidFill>
              <a:miter/>
            </a:ln>
          </p:spPr>
          <p:style>
            <a:lnRef idx="0"/>
            <a:fillRef idx="0"/>
            <a:effectRef idx="0"/>
            <a:fontRef idx="minor"/>
          </p:style>
        </p:sp>
        <p:sp>
          <p:nvSpPr>
            <p:cNvPr id="426" name="Rectangle 312"/>
            <p:cNvSpPr/>
            <p:nvPr/>
          </p:nvSpPr>
          <p:spPr>
            <a:xfrm>
              <a:off x="1110960" y="3102840"/>
              <a:ext cx="1262160" cy="63360"/>
            </a:xfrm>
            <a:prstGeom prst="rect">
              <a:avLst/>
            </a:prstGeom>
            <a:solidFill>
              <a:srgbClr val="c0c0c0"/>
            </a:solidFill>
            <a:ln w="12700">
              <a:solidFill>
                <a:srgbClr val="000000"/>
              </a:solidFill>
              <a:miter/>
            </a:ln>
          </p:spPr>
          <p:style>
            <a:lnRef idx="0"/>
            <a:fillRef idx="0"/>
            <a:effectRef idx="0"/>
            <a:fontRef idx="minor"/>
          </p:style>
        </p:sp>
        <p:sp>
          <p:nvSpPr>
            <p:cNvPr id="427" name="Rectangle 313"/>
            <p:cNvSpPr/>
            <p:nvPr/>
          </p:nvSpPr>
          <p:spPr>
            <a:xfrm>
              <a:off x="2379600" y="3102840"/>
              <a:ext cx="1612080" cy="63360"/>
            </a:xfrm>
            <a:prstGeom prst="rect">
              <a:avLst/>
            </a:prstGeom>
            <a:solidFill>
              <a:srgbClr val="c0c0c0"/>
            </a:solidFill>
            <a:ln w="12700">
              <a:solidFill>
                <a:srgbClr val="000000"/>
              </a:solidFill>
              <a:miter/>
            </a:ln>
          </p:spPr>
          <p:style>
            <a:lnRef idx="0"/>
            <a:fillRef idx="0"/>
            <a:effectRef idx="0"/>
            <a:fontRef idx="minor"/>
          </p:style>
        </p:sp>
        <p:sp>
          <p:nvSpPr>
            <p:cNvPr id="428" name="Rectangle 314"/>
            <p:cNvSpPr/>
            <p:nvPr/>
          </p:nvSpPr>
          <p:spPr>
            <a:xfrm>
              <a:off x="1110960" y="3171960"/>
              <a:ext cx="1262160" cy="63360"/>
            </a:xfrm>
            <a:prstGeom prst="rect">
              <a:avLst/>
            </a:prstGeom>
            <a:solidFill>
              <a:srgbClr val="c0c0c0"/>
            </a:solidFill>
            <a:ln w="12700">
              <a:solidFill>
                <a:srgbClr val="000000"/>
              </a:solidFill>
              <a:miter/>
            </a:ln>
          </p:spPr>
          <p:style>
            <a:lnRef idx="0"/>
            <a:fillRef idx="0"/>
            <a:effectRef idx="0"/>
            <a:fontRef idx="minor"/>
          </p:style>
        </p:sp>
        <p:sp>
          <p:nvSpPr>
            <p:cNvPr id="429" name="Rectangle 315"/>
            <p:cNvSpPr/>
            <p:nvPr/>
          </p:nvSpPr>
          <p:spPr>
            <a:xfrm>
              <a:off x="2379600" y="3171960"/>
              <a:ext cx="1612080" cy="63360"/>
            </a:xfrm>
            <a:prstGeom prst="rect">
              <a:avLst/>
            </a:prstGeom>
            <a:solidFill>
              <a:srgbClr val="c0c0c0"/>
            </a:solidFill>
            <a:ln w="12700">
              <a:solidFill>
                <a:srgbClr val="000000"/>
              </a:solidFill>
              <a:miter/>
            </a:ln>
          </p:spPr>
          <p:style>
            <a:lnRef idx="0"/>
            <a:fillRef idx="0"/>
            <a:effectRef idx="0"/>
            <a:fontRef idx="minor"/>
          </p:style>
        </p:sp>
        <p:sp>
          <p:nvSpPr>
            <p:cNvPr id="430" name="Rectangle 316"/>
            <p:cNvSpPr/>
            <p:nvPr/>
          </p:nvSpPr>
          <p:spPr>
            <a:xfrm>
              <a:off x="1110960" y="3242160"/>
              <a:ext cx="1262160" cy="63360"/>
            </a:xfrm>
            <a:prstGeom prst="rect">
              <a:avLst/>
            </a:prstGeom>
            <a:solidFill>
              <a:srgbClr val="c0c0c0"/>
            </a:solidFill>
            <a:ln w="12700">
              <a:solidFill>
                <a:srgbClr val="000000"/>
              </a:solidFill>
              <a:miter/>
            </a:ln>
          </p:spPr>
          <p:style>
            <a:lnRef idx="0"/>
            <a:fillRef idx="0"/>
            <a:effectRef idx="0"/>
            <a:fontRef idx="minor"/>
          </p:style>
        </p:sp>
        <p:sp>
          <p:nvSpPr>
            <p:cNvPr id="431" name="Rectangle 317"/>
            <p:cNvSpPr/>
            <p:nvPr/>
          </p:nvSpPr>
          <p:spPr>
            <a:xfrm>
              <a:off x="2379600" y="3242160"/>
              <a:ext cx="1612080" cy="63360"/>
            </a:xfrm>
            <a:prstGeom prst="rect">
              <a:avLst/>
            </a:prstGeom>
            <a:solidFill>
              <a:srgbClr val="c0c0c0"/>
            </a:solidFill>
            <a:ln w="12700">
              <a:solidFill>
                <a:srgbClr val="000000"/>
              </a:solidFill>
              <a:miter/>
            </a:ln>
          </p:spPr>
          <p:style>
            <a:lnRef idx="0"/>
            <a:fillRef idx="0"/>
            <a:effectRef idx="0"/>
            <a:fontRef idx="minor"/>
          </p:style>
        </p:sp>
        <p:sp>
          <p:nvSpPr>
            <p:cNvPr id="432" name="Rectangle 318"/>
            <p:cNvSpPr/>
            <p:nvPr/>
          </p:nvSpPr>
          <p:spPr>
            <a:xfrm>
              <a:off x="1110960" y="3311280"/>
              <a:ext cx="1262160" cy="64440"/>
            </a:xfrm>
            <a:prstGeom prst="rect">
              <a:avLst/>
            </a:prstGeom>
            <a:solidFill>
              <a:srgbClr val="c0c0c0"/>
            </a:solidFill>
            <a:ln w="12700">
              <a:solidFill>
                <a:srgbClr val="000000"/>
              </a:solidFill>
              <a:miter/>
            </a:ln>
          </p:spPr>
          <p:style>
            <a:lnRef idx="0"/>
            <a:fillRef idx="0"/>
            <a:effectRef idx="0"/>
            <a:fontRef idx="minor"/>
          </p:style>
        </p:sp>
        <p:sp>
          <p:nvSpPr>
            <p:cNvPr id="433" name="Rectangle 319"/>
            <p:cNvSpPr/>
            <p:nvPr/>
          </p:nvSpPr>
          <p:spPr>
            <a:xfrm>
              <a:off x="2379600" y="3311280"/>
              <a:ext cx="1612080" cy="64440"/>
            </a:xfrm>
            <a:prstGeom prst="rect">
              <a:avLst/>
            </a:prstGeom>
            <a:solidFill>
              <a:srgbClr val="c0c0c0"/>
            </a:solidFill>
            <a:ln w="12700">
              <a:solidFill>
                <a:srgbClr val="000000"/>
              </a:solidFill>
              <a:miter/>
            </a:ln>
          </p:spPr>
          <p:style>
            <a:lnRef idx="0"/>
            <a:fillRef idx="0"/>
            <a:effectRef idx="0"/>
            <a:fontRef idx="minor"/>
          </p:style>
        </p:sp>
        <p:sp>
          <p:nvSpPr>
            <p:cNvPr id="434" name="Rectangle 320"/>
            <p:cNvSpPr/>
            <p:nvPr/>
          </p:nvSpPr>
          <p:spPr>
            <a:xfrm>
              <a:off x="1110960" y="3381480"/>
              <a:ext cx="1262160" cy="59760"/>
            </a:xfrm>
            <a:prstGeom prst="rect">
              <a:avLst/>
            </a:prstGeom>
            <a:solidFill>
              <a:srgbClr val="c0c0c0"/>
            </a:solidFill>
            <a:ln w="12700">
              <a:solidFill>
                <a:srgbClr val="000000"/>
              </a:solidFill>
              <a:miter/>
            </a:ln>
          </p:spPr>
          <p:style>
            <a:lnRef idx="0"/>
            <a:fillRef idx="0"/>
            <a:effectRef idx="0"/>
            <a:fontRef idx="minor"/>
          </p:style>
        </p:sp>
        <p:sp>
          <p:nvSpPr>
            <p:cNvPr id="435" name="Rectangle 321"/>
            <p:cNvSpPr/>
            <p:nvPr/>
          </p:nvSpPr>
          <p:spPr>
            <a:xfrm>
              <a:off x="2379600" y="3381480"/>
              <a:ext cx="1612080" cy="59760"/>
            </a:xfrm>
            <a:prstGeom prst="rect">
              <a:avLst/>
            </a:prstGeom>
            <a:solidFill>
              <a:srgbClr val="c0c0c0"/>
            </a:solidFill>
            <a:ln w="12700">
              <a:solidFill>
                <a:srgbClr val="000000"/>
              </a:solidFill>
              <a:miter/>
            </a:ln>
          </p:spPr>
          <p:style>
            <a:lnRef idx="0"/>
            <a:fillRef idx="0"/>
            <a:effectRef idx="0"/>
            <a:fontRef idx="minor"/>
          </p:style>
        </p:sp>
        <p:sp>
          <p:nvSpPr>
            <p:cNvPr id="436" name="Rectangle 322"/>
            <p:cNvSpPr/>
            <p:nvPr/>
          </p:nvSpPr>
          <p:spPr>
            <a:xfrm>
              <a:off x="1110960" y="3447000"/>
              <a:ext cx="1262160" cy="437040"/>
            </a:xfrm>
            <a:prstGeom prst="rect">
              <a:avLst/>
            </a:prstGeom>
            <a:solidFill>
              <a:srgbClr val="c0c0c0"/>
            </a:solidFill>
            <a:ln w="12700">
              <a:solidFill>
                <a:srgbClr val="000000"/>
              </a:solidFill>
              <a:miter/>
            </a:ln>
          </p:spPr>
          <p:style>
            <a:lnRef idx="0"/>
            <a:fillRef idx="0"/>
            <a:effectRef idx="0"/>
            <a:fontRef idx="minor"/>
          </p:style>
        </p:sp>
        <p:sp>
          <p:nvSpPr>
            <p:cNvPr id="437" name="Rectangle 323"/>
            <p:cNvSpPr/>
            <p:nvPr/>
          </p:nvSpPr>
          <p:spPr>
            <a:xfrm>
              <a:off x="2379600" y="3447000"/>
              <a:ext cx="1612080" cy="437040"/>
            </a:xfrm>
            <a:prstGeom prst="rect">
              <a:avLst/>
            </a:prstGeom>
            <a:solidFill>
              <a:srgbClr val="c0c0c0"/>
            </a:solidFill>
            <a:ln w="12700">
              <a:solidFill>
                <a:srgbClr val="000000"/>
              </a:solidFill>
              <a:miter/>
            </a:ln>
          </p:spPr>
          <p:style>
            <a:lnRef idx="0"/>
            <a:fillRef idx="0"/>
            <a:effectRef idx="0"/>
            <a:fontRef idx="minor"/>
          </p:style>
        </p:sp>
        <p:sp>
          <p:nvSpPr>
            <p:cNvPr id="438" name="Rectangle 324"/>
            <p:cNvSpPr/>
            <p:nvPr/>
          </p:nvSpPr>
          <p:spPr>
            <a:xfrm>
              <a:off x="1110960" y="1169280"/>
              <a:ext cx="2880720" cy="1118160"/>
            </a:xfrm>
            <a:prstGeom prst="rect">
              <a:avLst/>
            </a:prstGeom>
            <a:solidFill>
              <a:srgbClr val="808080"/>
            </a:solidFill>
            <a:ln w="12700">
              <a:solidFill>
                <a:srgbClr val="000000"/>
              </a:solidFill>
              <a:miter/>
            </a:ln>
          </p:spPr>
          <p:style>
            <a:lnRef idx="0"/>
            <a:fillRef idx="0"/>
            <a:effectRef idx="0"/>
            <a:fontRef idx="minor"/>
          </p:style>
        </p:sp>
        <p:sp>
          <p:nvSpPr>
            <p:cNvPr id="439" name="Rectangle 325"/>
            <p:cNvSpPr/>
            <p:nvPr/>
          </p:nvSpPr>
          <p:spPr>
            <a:xfrm>
              <a:off x="1110960" y="2975400"/>
              <a:ext cx="2880720" cy="908640"/>
            </a:xfrm>
            <a:prstGeom prst="rect">
              <a:avLst/>
            </a:prstGeom>
            <a:solidFill>
              <a:srgbClr val="808080"/>
            </a:solidFill>
            <a:ln w="12700">
              <a:solidFill>
                <a:srgbClr val="000000"/>
              </a:solidFill>
              <a:miter/>
            </a:ln>
          </p:spPr>
          <p:style>
            <a:lnRef idx="0"/>
            <a:fillRef idx="0"/>
            <a:effectRef idx="0"/>
            <a:fontRef idx="minor"/>
          </p:style>
        </p:sp>
        <p:sp>
          <p:nvSpPr>
            <p:cNvPr id="440" name="Line 326"/>
            <p:cNvSpPr/>
            <p:nvPr/>
          </p:nvSpPr>
          <p:spPr>
            <a:xfrm>
              <a:off x="2548800" y="1166760"/>
              <a:ext cx="1440" cy="2719440"/>
            </a:xfrm>
            <a:prstGeom prst="line">
              <a:avLst/>
            </a:prstGeom>
            <a:ln w="12700">
              <a:solidFill>
                <a:srgbClr val="800000"/>
              </a:solidFill>
              <a:prstDash val="sysDot"/>
              <a:round/>
            </a:ln>
          </p:spPr>
          <p:style>
            <a:lnRef idx="0"/>
            <a:fillRef idx="0"/>
            <a:effectRef idx="0"/>
            <a:fontRef idx="minor"/>
          </p:style>
        </p:sp>
        <p:sp>
          <p:nvSpPr>
            <p:cNvPr id="441" name="Line 327"/>
            <p:cNvSpPr/>
            <p:nvPr/>
          </p:nvSpPr>
          <p:spPr>
            <a:xfrm>
              <a:off x="1107720" y="2522880"/>
              <a:ext cx="2886120" cy="1080"/>
            </a:xfrm>
            <a:prstGeom prst="line">
              <a:avLst/>
            </a:prstGeom>
            <a:ln w="12700">
              <a:solidFill>
                <a:srgbClr val="800000"/>
              </a:solidFill>
              <a:prstDash val="sysDot"/>
              <a:round/>
            </a:ln>
          </p:spPr>
          <p:style>
            <a:lnRef idx="0"/>
            <a:fillRef idx="0"/>
            <a:effectRef idx="0"/>
            <a:fontRef idx="minor"/>
          </p:style>
        </p:sp>
      </p:grpSp>
      <p:pic>
        <p:nvPicPr>
          <p:cNvPr id="442" name="Picture 328" descr=""/>
          <p:cNvPicPr/>
          <p:nvPr/>
        </p:nvPicPr>
        <p:blipFill>
          <a:blip r:embed="rId5"/>
          <a:srcRect l="0" t="0" r="17420" b="0"/>
          <a:stretch/>
        </p:blipFill>
        <p:spPr>
          <a:xfrm>
            <a:off x="5035680" y="1277640"/>
            <a:ext cx="2821320" cy="2167200"/>
          </a:xfrm>
          <a:prstGeom prst="rect">
            <a:avLst/>
          </a:prstGeom>
          <a:ln w="0">
            <a:noFill/>
          </a:ln>
        </p:spPr>
      </p:pic>
      <p:grpSp>
        <p:nvGrpSpPr>
          <p:cNvPr id="443" name="Group 329"/>
          <p:cNvGrpSpPr/>
          <p:nvPr/>
        </p:nvGrpSpPr>
        <p:grpSpPr>
          <a:xfrm>
            <a:off x="1116000" y="1159560"/>
            <a:ext cx="2885760" cy="2719440"/>
            <a:chOff x="1116000" y="1159560"/>
            <a:chExt cx="2885760" cy="2719440"/>
          </a:xfrm>
        </p:grpSpPr>
        <p:sp>
          <p:nvSpPr>
            <p:cNvPr id="444" name="Rectangle 330"/>
            <p:cNvSpPr/>
            <p:nvPr/>
          </p:nvSpPr>
          <p:spPr>
            <a:xfrm>
              <a:off x="1118880" y="1162080"/>
              <a:ext cx="2880720" cy="2714760"/>
            </a:xfrm>
            <a:prstGeom prst="rect">
              <a:avLst/>
            </a:prstGeom>
            <a:solidFill>
              <a:srgbClr val="3333cc"/>
            </a:solidFill>
            <a:ln w="12700">
              <a:solidFill>
                <a:srgbClr val="000000"/>
              </a:solidFill>
              <a:miter/>
            </a:ln>
          </p:spPr>
          <p:style>
            <a:lnRef idx="0"/>
            <a:fillRef idx="0"/>
            <a:effectRef idx="0"/>
            <a:fontRef idx="minor"/>
          </p:style>
        </p:sp>
        <p:sp>
          <p:nvSpPr>
            <p:cNvPr id="445" name="Rectangle 331"/>
            <p:cNvSpPr/>
            <p:nvPr/>
          </p:nvSpPr>
          <p:spPr>
            <a:xfrm>
              <a:off x="1118880" y="1162080"/>
              <a:ext cx="1228320" cy="440640"/>
            </a:xfrm>
            <a:prstGeom prst="rect">
              <a:avLst/>
            </a:prstGeom>
            <a:solidFill>
              <a:srgbClr val="c0c0c0"/>
            </a:solidFill>
            <a:ln w="12700">
              <a:solidFill>
                <a:srgbClr val="000000"/>
              </a:solidFill>
              <a:miter/>
            </a:ln>
          </p:spPr>
          <p:style>
            <a:lnRef idx="0"/>
            <a:fillRef idx="0"/>
            <a:effectRef idx="0"/>
            <a:fontRef idx="minor"/>
          </p:style>
        </p:sp>
        <p:sp>
          <p:nvSpPr>
            <p:cNvPr id="446" name="Rectangle 332"/>
            <p:cNvSpPr/>
            <p:nvPr/>
          </p:nvSpPr>
          <p:spPr>
            <a:xfrm>
              <a:off x="2353680" y="1162080"/>
              <a:ext cx="1645920" cy="440640"/>
            </a:xfrm>
            <a:prstGeom prst="rect">
              <a:avLst/>
            </a:prstGeom>
            <a:solidFill>
              <a:srgbClr val="c0c0c0"/>
            </a:solidFill>
            <a:ln w="12700">
              <a:solidFill>
                <a:srgbClr val="000000"/>
              </a:solidFill>
              <a:miter/>
            </a:ln>
          </p:spPr>
          <p:style>
            <a:lnRef idx="0"/>
            <a:fillRef idx="0"/>
            <a:effectRef idx="0"/>
            <a:fontRef idx="minor"/>
          </p:style>
        </p:sp>
        <p:sp>
          <p:nvSpPr>
            <p:cNvPr id="447" name="Rectangle 333"/>
            <p:cNvSpPr/>
            <p:nvPr/>
          </p:nvSpPr>
          <p:spPr>
            <a:xfrm>
              <a:off x="1118880" y="1609560"/>
              <a:ext cx="1228320" cy="63360"/>
            </a:xfrm>
            <a:prstGeom prst="rect">
              <a:avLst/>
            </a:prstGeom>
            <a:solidFill>
              <a:srgbClr val="c0c0c0"/>
            </a:solidFill>
            <a:ln w="12700">
              <a:solidFill>
                <a:srgbClr val="000000"/>
              </a:solidFill>
              <a:miter/>
            </a:ln>
          </p:spPr>
          <p:style>
            <a:lnRef idx="0"/>
            <a:fillRef idx="0"/>
            <a:effectRef idx="0"/>
            <a:fontRef idx="minor"/>
          </p:style>
        </p:sp>
        <p:sp>
          <p:nvSpPr>
            <p:cNvPr id="448" name="Rectangle 334"/>
            <p:cNvSpPr/>
            <p:nvPr/>
          </p:nvSpPr>
          <p:spPr>
            <a:xfrm>
              <a:off x="2353680" y="1609560"/>
              <a:ext cx="1645920" cy="63360"/>
            </a:xfrm>
            <a:prstGeom prst="rect">
              <a:avLst/>
            </a:prstGeom>
            <a:solidFill>
              <a:srgbClr val="c0c0c0"/>
            </a:solidFill>
            <a:ln w="12700">
              <a:solidFill>
                <a:srgbClr val="000000"/>
              </a:solidFill>
              <a:miter/>
            </a:ln>
          </p:spPr>
          <p:style>
            <a:lnRef idx="0"/>
            <a:fillRef idx="0"/>
            <a:effectRef idx="0"/>
            <a:fontRef idx="minor"/>
          </p:style>
        </p:sp>
        <p:sp>
          <p:nvSpPr>
            <p:cNvPr id="449" name="Rectangle 335"/>
            <p:cNvSpPr/>
            <p:nvPr/>
          </p:nvSpPr>
          <p:spPr>
            <a:xfrm>
              <a:off x="1118880" y="1678680"/>
              <a:ext cx="1228320" cy="51480"/>
            </a:xfrm>
            <a:prstGeom prst="rect">
              <a:avLst/>
            </a:prstGeom>
            <a:solidFill>
              <a:srgbClr val="c0c0c0"/>
            </a:solidFill>
            <a:ln w="12700">
              <a:solidFill>
                <a:srgbClr val="000000"/>
              </a:solidFill>
              <a:miter/>
            </a:ln>
          </p:spPr>
          <p:style>
            <a:lnRef idx="0"/>
            <a:fillRef idx="0"/>
            <a:effectRef idx="0"/>
            <a:fontRef idx="minor"/>
          </p:style>
        </p:sp>
        <p:sp>
          <p:nvSpPr>
            <p:cNvPr id="450" name="Rectangle 336"/>
            <p:cNvSpPr/>
            <p:nvPr/>
          </p:nvSpPr>
          <p:spPr>
            <a:xfrm>
              <a:off x="2353680" y="1678680"/>
              <a:ext cx="1645920" cy="51480"/>
            </a:xfrm>
            <a:prstGeom prst="rect">
              <a:avLst/>
            </a:prstGeom>
            <a:solidFill>
              <a:srgbClr val="c0c0c0"/>
            </a:solidFill>
            <a:ln w="12700">
              <a:solidFill>
                <a:srgbClr val="000000"/>
              </a:solidFill>
              <a:miter/>
            </a:ln>
          </p:spPr>
          <p:style>
            <a:lnRef idx="0"/>
            <a:fillRef idx="0"/>
            <a:effectRef idx="0"/>
            <a:fontRef idx="minor"/>
          </p:style>
        </p:sp>
        <p:sp>
          <p:nvSpPr>
            <p:cNvPr id="451" name="Rectangle 337"/>
            <p:cNvSpPr/>
            <p:nvPr/>
          </p:nvSpPr>
          <p:spPr>
            <a:xfrm>
              <a:off x="1118880" y="1737000"/>
              <a:ext cx="1228320" cy="63360"/>
            </a:xfrm>
            <a:prstGeom prst="rect">
              <a:avLst/>
            </a:prstGeom>
            <a:solidFill>
              <a:srgbClr val="c0c0c0"/>
            </a:solidFill>
            <a:ln w="12700">
              <a:solidFill>
                <a:srgbClr val="000000"/>
              </a:solidFill>
              <a:miter/>
            </a:ln>
          </p:spPr>
          <p:style>
            <a:lnRef idx="0"/>
            <a:fillRef idx="0"/>
            <a:effectRef idx="0"/>
            <a:fontRef idx="minor"/>
          </p:style>
        </p:sp>
        <p:sp>
          <p:nvSpPr>
            <p:cNvPr id="452" name="Rectangle 338"/>
            <p:cNvSpPr/>
            <p:nvPr/>
          </p:nvSpPr>
          <p:spPr>
            <a:xfrm>
              <a:off x="2353680" y="1737000"/>
              <a:ext cx="1645920" cy="63360"/>
            </a:xfrm>
            <a:prstGeom prst="rect">
              <a:avLst/>
            </a:prstGeom>
            <a:solidFill>
              <a:srgbClr val="c0c0c0"/>
            </a:solidFill>
            <a:ln w="12700">
              <a:solidFill>
                <a:srgbClr val="000000"/>
              </a:solidFill>
              <a:miter/>
            </a:ln>
          </p:spPr>
          <p:style>
            <a:lnRef idx="0"/>
            <a:fillRef idx="0"/>
            <a:effectRef idx="0"/>
            <a:fontRef idx="minor"/>
          </p:style>
        </p:sp>
        <p:sp>
          <p:nvSpPr>
            <p:cNvPr id="453" name="Rectangle 339"/>
            <p:cNvSpPr/>
            <p:nvPr/>
          </p:nvSpPr>
          <p:spPr>
            <a:xfrm>
              <a:off x="1118880" y="1806120"/>
              <a:ext cx="1228320" cy="63360"/>
            </a:xfrm>
            <a:prstGeom prst="rect">
              <a:avLst/>
            </a:prstGeom>
            <a:solidFill>
              <a:srgbClr val="c0c0c0"/>
            </a:solidFill>
            <a:ln w="12700">
              <a:solidFill>
                <a:srgbClr val="000000"/>
              </a:solidFill>
              <a:miter/>
            </a:ln>
          </p:spPr>
          <p:style>
            <a:lnRef idx="0"/>
            <a:fillRef idx="0"/>
            <a:effectRef idx="0"/>
            <a:fontRef idx="minor"/>
          </p:style>
        </p:sp>
        <p:sp>
          <p:nvSpPr>
            <p:cNvPr id="454" name="Rectangle 340"/>
            <p:cNvSpPr/>
            <p:nvPr/>
          </p:nvSpPr>
          <p:spPr>
            <a:xfrm>
              <a:off x="2353680" y="1806120"/>
              <a:ext cx="1645920" cy="63360"/>
            </a:xfrm>
            <a:prstGeom prst="rect">
              <a:avLst/>
            </a:prstGeom>
            <a:solidFill>
              <a:srgbClr val="c0c0c0"/>
            </a:solidFill>
            <a:ln w="12700">
              <a:solidFill>
                <a:srgbClr val="000000"/>
              </a:solidFill>
              <a:miter/>
            </a:ln>
          </p:spPr>
          <p:style>
            <a:lnRef idx="0"/>
            <a:fillRef idx="0"/>
            <a:effectRef idx="0"/>
            <a:fontRef idx="minor"/>
          </p:style>
        </p:sp>
        <p:sp>
          <p:nvSpPr>
            <p:cNvPr id="455" name="Rectangle 341"/>
            <p:cNvSpPr/>
            <p:nvPr/>
          </p:nvSpPr>
          <p:spPr>
            <a:xfrm>
              <a:off x="1118880" y="1876320"/>
              <a:ext cx="1228320" cy="63360"/>
            </a:xfrm>
            <a:prstGeom prst="rect">
              <a:avLst/>
            </a:prstGeom>
            <a:solidFill>
              <a:srgbClr val="c0c0c0"/>
            </a:solidFill>
            <a:ln w="12700">
              <a:solidFill>
                <a:srgbClr val="000000"/>
              </a:solidFill>
              <a:miter/>
            </a:ln>
          </p:spPr>
          <p:style>
            <a:lnRef idx="0"/>
            <a:fillRef idx="0"/>
            <a:effectRef idx="0"/>
            <a:fontRef idx="minor"/>
          </p:style>
        </p:sp>
        <p:sp>
          <p:nvSpPr>
            <p:cNvPr id="456" name="Rectangle 342"/>
            <p:cNvSpPr/>
            <p:nvPr/>
          </p:nvSpPr>
          <p:spPr>
            <a:xfrm>
              <a:off x="2353680" y="1876320"/>
              <a:ext cx="1645920" cy="63360"/>
            </a:xfrm>
            <a:prstGeom prst="rect">
              <a:avLst/>
            </a:prstGeom>
            <a:solidFill>
              <a:srgbClr val="c0c0c0"/>
            </a:solidFill>
            <a:ln w="12700">
              <a:solidFill>
                <a:srgbClr val="000000"/>
              </a:solidFill>
              <a:miter/>
            </a:ln>
          </p:spPr>
          <p:style>
            <a:lnRef idx="0"/>
            <a:fillRef idx="0"/>
            <a:effectRef idx="0"/>
            <a:fontRef idx="minor"/>
          </p:style>
        </p:sp>
        <p:sp>
          <p:nvSpPr>
            <p:cNvPr id="457" name="Rectangle 343"/>
            <p:cNvSpPr/>
            <p:nvPr/>
          </p:nvSpPr>
          <p:spPr>
            <a:xfrm>
              <a:off x="1118880" y="1945440"/>
              <a:ext cx="1228320" cy="63360"/>
            </a:xfrm>
            <a:prstGeom prst="rect">
              <a:avLst/>
            </a:prstGeom>
            <a:solidFill>
              <a:srgbClr val="c0c0c0"/>
            </a:solidFill>
            <a:ln w="12700">
              <a:solidFill>
                <a:srgbClr val="000000"/>
              </a:solidFill>
              <a:miter/>
            </a:ln>
          </p:spPr>
          <p:style>
            <a:lnRef idx="0"/>
            <a:fillRef idx="0"/>
            <a:effectRef idx="0"/>
            <a:fontRef idx="minor"/>
          </p:style>
        </p:sp>
        <p:sp>
          <p:nvSpPr>
            <p:cNvPr id="458" name="Rectangle 344"/>
            <p:cNvSpPr/>
            <p:nvPr/>
          </p:nvSpPr>
          <p:spPr>
            <a:xfrm>
              <a:off x="2353680" y="1945440"/>
              <a:ext cx="1645920" cy="63360"/>
            </a:xfrm>
            <a:prstGeom prst="rect">
              <a:avLst/>
            </a:prstGeom>
            <a:solidFill>
              <a:srgbClr val="c0c0c0"/>
            </a:solidFill>
            <a:ln w="12700">
              <a:solidFill>
                <a:srgbClr val="000000"/>
              </a:solidFill>
              <a:miter/>
            </a:ln>
          </p:spPr>
          <p:style>
            <a:lnRef idx="0"/>
            <a:fillRef idx="0"/>
            <a:effectRef idx="0"/>
            <a:fontRef idx="minor"/>
          </p:style>
        </p:sp>
        <p:sp>
          <p:nvSpPr>
            <p:cNvPr id="459" name="Rectangle 345"/>
            <p:cNvSpPr/>
            <p:nvPr/>
          </p:nvSpPr>
          <p:spPr>
            <a:xfrm>
              <a:off x="1118880" y="2015640"/>
              <a:ext cx="1228320" cy="54720"/>
            </a:xfrm>
            <a:prstGeom prst="rect">
              <a:avLst/>
            </a:prstGeom>
            <a:solidFill>
              <a:srgbClr val="c0c0c0"/>
            </a:solidFill>
            <a:ln w="12700">
              <a:solidFill>
                <a:srgbClr val="000000"/>
              </a:solidFill>
              <a:miter/>
            </a:ln>
          </p:spPr>
          <p:style>
            <a:lnRef idx="0"/>
            <a:fillRef idx="0"/>
            <a:effectRef idx="0"/>
            <a:fontRef idx="minor"/>
          </p:style>
        </p:sp>
        <p:sp>
          <p:nvSpPr>
            <p:cNvPr id="460" name="Rectangle 346"/>
            <p:cNvSpPr/>
            <p:nvPr/>
          </p:nvSpPr>
          <p:spPr>
            <a:xfrm>
              <a:off x="2353680" y="2015640"/>
              <a:ext cx="1645920" cy="54720"/>
            </a:xfrm>
            <a:prstGeom prst="rect">
              <a:avLst/>
            </a:prstGeom>
            <a:solidFill>
              <a:srgbClr val="c0c0c0"/>
            </a:solidFill>
            <a:ln w="12700">
              <a:solidFill>
                <a:srgbClr val="000000"/>
              </a:solidFill>
              <a:miter/>
            </a:ln>
          </p:spPr>
          <p:style>
            <a:lnRef idx="0"/>
            <a:fillRef idx="0"/>
            <a:effectRef idx="0"/>
            <a:fontRef idx="minor"/>
          </p:style>
        </p:sp>
        <p:sp>
          <p:nvSpPr>
            <p:cNvPr id="461" name="Rectangle 347"/>
            <p:cNvSpPr/>
            <p:nvPr/>
          </p:nvSpPr>
          <p:spPr>
            <a:xfrm>
              <a:off x="1118880" y="2077560"/>
              <a:ext cx="1228320" cy="63360"/>
            </a:xfrm>
            <a:prstGeom prst="rect">
              <a:avLst/>
            </a:prstGeom>
            <a:solidFill>
              <a:srgbClr val="c0c0c0"/>
            </a:solidFill>
            <a:ln w="12700">
              <a:solidFill>
                <a:srgbClr val="000000"/>
              </a:solidFill>
              <a:miter/>
            </a:ln>
          </p:spPr>
          <p:style>
            <a:lnRef idx="0"/>
            <a:fillRef idx="0"/>
            <a:effectRef idx="0"/>
            <a:fontRef idx="minor"/>
          </p:style>
        </p:sp>
        <p:sp>
          <p:nvSpPr>
            <p:cNvPr id="462" name="Rectangle 348"/>
            <p:cNvSpPr/>
            <p:nvPr/>
          </p:nvSpPr>
          <p:spPr>
            <a:xfrm>
              <a:off x="2353680" y="2077560"/>
              <a:ext cx="1645920" cy="63360"/>
            </a:xfrm>
            <a:prstGeom prst="rect">
              <a:avLst/>
            </a:prstGeom>
            <a:solidFill>
              <a:srgbClr val="c0c0c0"/>
            </a:solidFill>
            <a:ln w="12700">
              <a:solidFill>
                <a:srgbClr val="000000"/>
              </a:solidFill>
              <a:miter/>
            </a:ln>
          </p:spPr>
          <p:style>
            <a:lnRef idx="0"/>
            <a:fillRef idx="0"/>
            <a:effectRef idx="0"/>
            <a:fontRef idx="minor"/>
          </p:style>
        </p:sp>
        <p:sp>
          <p:nvSpPr>
            <p:cNvPr id="463" name="Rectangle 349"/>
            <p:cNvSpPr/>
            <p:nvPr/>
          </p:nvSpPr>
          <p:spPr>
            <a:xfrm>
              <a:off x="1118880" y="2146680"/>
              <a:ext cx="1228320" cy="63360"/>
            </a:xfrm>
            <a:prstGeom prst="rect">
              <a:avLst/>
            </a:prstGeom>
            <a:solidFill>
              <a:srgbClr val="c0c0c0"/>
            </a:solidFill>
            <a:ln w="12700">
              <a:solidFill>
                <a:srgbClr val="000000"/>
              </a:solidFill>
              <a:miter/>
            </a:ln>
          </p:spPr>
          <p:style>
            <a:lnRef idx="0"/>
            <a:fillRef idx="0"/>
            <a:effectRef idx="0"/>
            <a:fontRef idx="minor"/>
          </p:style>
        </p:sp>
        <p:sp>
          <p:nvSpPr>
            <p:cNvPr id="464" name="Rectangle 350"/>
            <p:cNvSpPr/>
            <p:nvPr/>
          </p:nvSpPr>
          <p:spPr>
            <a:xfrm>
              <a:off x="2353680" y="2146680"/>
              <a:ext cx="1645920" cy="63360"/>
            </a:xfrm>
            <a:prstGeom prst="rect">
              <a:avLst/>
            </a:prstGeom>
            <a:solidFill>
              <a:srgbClr val="c0c0c0"/>
            </a:solidFill>
            <a:ln w="12700">
              <a:solidFill>
                <a:srgbClr val="000000"/>
              </a:solidFill>
              <a:miter/>
            </a:ln>
          </p:spPr>
          <p:style>
            <a:lnRef idx="0"/>
            <a:fillRef idx="0"/>
            <a:effectRef idx="0"/>
            <a:fontRef idx="minor"/>
          </p:style>
        </p:sp>
        <p:sp>
          <p:nvSpPr>
            <p:cNvPr id="465" name="Rectangle 351"/>
            <p:cNvSpPr/>
            <p:nvPr/>
          </p:nvSpPr>
          <p:spPr>
            <a:xfrm>
              <a:off x="1118880" y="2216880"/>
              <a:ext cx="1228320" cy="63360"/>
            </a:xfrm>
            <a:prstGeom prst="rect">
              <a:avLst/>
            </a:prstGeom>
            <a:solidFill>
              <a:srgbClr val="c0c0c0"/>
            </a:solidFill>
            <a:ln w="12700">
              <a:solidFill>
                <a:srgbClr val="000000"/>
              </a:solidFill>
              <a:miter/>
            </a:ln>
          </p:spPr>
          <p:style>
            <a:lnRef idx="0"/>
            <a:fillRef idx="0"/>
            <a:effectRef idx="0"/>
            <a:fontRef idx="minor"/>
          </p:style>
        </p:sp>
        <p:sp>
          <p:nvSpPr>
            <p:cNvPr id="466" name="Rectangle 352"/>
            <p:cNvSpPr/>
            <p:nvPr/>
          </p:nvSpPr>
          <p:spPr>
            <a:xfrm>
              <a:off x="2353680" y="2216880"/>
              <a:ext cx="1645920" cy="63360"/>
            </a:xfrm>
            <a:prstGeom prst="rect">
              <a:avLst/>
            </a:prstGeom>
            <a:solidFill>
              <a:srgbClr val="c0c0c0"/>
            </a:solidFill>
            <a:ln w="12700">
              <a:solidFill>
                <a:srgbClr val="000000"/>
              </a:solidFill>
              <a:miter/>
            </a:ln>
          </p:spPr>
          <p:style>
            <a:lnRef idx="0"/>
            <a:fillRef idx="0"/>
            <a:effectRef idx="0"/>
            <a:fontRef idx="minor"/>
          </p:style>
        </p:sp>
        <p:sp>
          <p:nvSpPr>
            <p:cNvPr id="467" name="Rectangle 353"/>
            <p:cNvSpPr/>
            <p:nvPr/>
          </p:nvSpPr>
          <p:spPr>
            <a:xfrm>
              <a:off x="1118880" y="2287080"/>
              <a:ext cx="1188720" cy="63360"/>
            </a:xfrm>
            <a:prstGeom prst="rect">
              <a:avLst/>
            </a:prstGeom>
            <a:solidFill>
              <a:srgbClr val="c0c0c0"/>
            </a:solidFill>
            <a:ln w="12700">
              <a:solidFill>
                <a:srgbClr val="000000"/>
              </a:solidFill>
              <a:miter/>
            </a:ln>
          </p:spPr>
          <p:style>
            <a:lnRef idx="0"/>
            <a:fillRef idx="0"/>
            <a:effectRef idx="0"/>
            <a:fontRef idx="minor"/>
          </p:style>
        </p:sp>
        <p:sp>
          <p:nvSpPr>
            <p:cNvPr id="468" name="Rectangle 354"/>
            <p:cNvSpPr/>
            <p:nvPr/>
          </p:nvSpPr>
          <p:spPr>
            <a:xfrm>
              <a:off x="2387520" y="2287080"/>
              <a:ext cx="1612080" cy="63360"/>
            </a:xfrm>
            <a:prstGeom prst="rect">
              <a:avLst/>
            </a:prstGeom>
            <a:solidFill>
              <a:srgbClr val="c0c0c0"/>
            </a:solidFill>
            <a:ln w="12700">
              <a:solidFill>
                <a:srgbClr val="000000"/>
              </a:solidFill>
              <a:miter/>
            </a:ln>
          </p:spPr>
          <p:style>
            <a:lnRef idx="0"/>
            <a:fillRef idx="0"/>
            <a:effectRef idx="0"/>
            <a:fontRef idx="minor"/>
          </p:style>
        </p:sp>
        <p:sp>
          <p:nvSpPr>
            <p:cNvPr id="469" name="Rectangle 355"/>
            <p:cNvSpPr/>
            <p:nvPr/>
          </p:nvSpPr>
          <p:spPr>
            <a:xfrm>
              <a:off x="1118880" y="2356200"/>
              <a:ext cx="960120" cy="54720"/>
            </a:xfrm>
            <a:prstGeom prst="rect">
              <a:avLst/>
            </a:prstGeom>
            <a:solidFill>
              <a:srgbClr val="c0c0c0"/>
            </a:solidFill>
            <a:ln w="12700">
              <a:solidFill>
                <a:srgbClr val="000000"/>
              </a:solidFill>
              <a:miter/>
            </a:ln>
          </p:spPr>
          <p:style>
            <a:lnRef idx="0"/>
            <a:fillRef idx="0"/>
            <a:effectRef idx="0"/>
            <a:fontRef idx="minor"/>
          </p:style>
        </p:sp>
        <p:sp>
          <p:nvSpPr>
            <p:cNvPr id="470" name="Rectangle 356"/>
            <p:cNvSpPr/>
            <p:nvPr/>
          </p:nvSpPr>
          <p:spPr>
            <a:xfrm>
              <a:off x="2387520" y="2356200"/>
              <a:ext cx="1612080" cy="54720"/>
            </a:xfrm>
            <a:prstGeom prst="rect">
              <a:avLst/>
            </a:prstGeom>
            <a:solidFill>
              <a:srgbClr val="c0c0c0"/>
            </a:solidFill>
            <a:ln w="12700">
              <a:solidFill>
                <a:srgbClr val="000000"/>
              </a:solidFill>
              <a:miter/>
            </a:ln>
          </p:spPr>
          <p:style>
            <a:lnRef idx="0"/>
            <a:fillRef idx="0"/>
            <a:effectRef idx="0"/>
            <a:fontRef idx="minor"/>
          </p:style>
        </p:sp>
        <p:sp>
          <p:nvSpPr>
            <p:cNvPr id="471" name="Rectangle 357"/>
            <p:cNvSpPr/>
            <p:nvPr/>
          </p:nvSpPr>
          <p:spPr>
            <a:xfrm>
              <a:off x="1118880" y="2418120"/>
              <a:ext cx="960120" cy="63360"/>
            </a:xfrm>
            <a:prstGeom prst="rect">
              <a:avLst/>
            </a:prstGeom>
            <a:solidFill>
              <a:srgbClr val="c0c0c0"/>
            </a:solidFill>
            <a:ln w="12700">
              <a:solidFill>
                <a:srgbClr val="000000"/>
              </a:solidFill>
              <a:miter/>
            </a:ln>
          </p:spPr>
          <p:style>
            <a:lnRef idx="0"/>
            <a:fillRef idx="0"/>
            <a:effectRef idx="0"/>
            <a:fontRef idx="minor"/>
          </p:style>
        </p:sp>
        <p:sp>
          <p:nvSpPr>
            <p:cNvPr id="472" name="Rectangle 358"/>
            <p:cNvSpPr/>
            <p:nvPr/>
          </p:nvSpPr>
          <p:spPr>
            <a:xfrm>
              <a:off x="2387520" y="2418120"/>
              <a:ext cx="1612080" cy="63360"/>
            </a:xfrm>
            <a:prstGeom prst="rect">
              <a:avLst/>
            </a:prstGeom>
            <a:solidFill>
              <a:srgbClr val="c0c0c0"/>
            </a:solidFill>
            <a:ln w="12700">
              <a:solidFill>
                <a:srgbClr val="000000"/>
              </a:solidFill>
              <a:miter/>
            </a:ln>
          </p:spPr>
          <p:style>
            <a:lnRef idx="0"/>
            <a:fillRef idx="0"/>
            <a:effectRef idx="0"/>
            <a:fontRef idx="minor"/>
          </p:style>
        </p:sp>
        <p:sp>
          <p:nvSpPr>
            <p:cNvPr id="473" name="Rectangle 359"/>
            <p:cNvSpPr/>
            <p:nvPr/>
          </p:nvSpPr>
          <p:spPr>
            <a:xfrm>
              <a:off x="1118880" y="2487240"/>
              <a:ext cx="960120" cy="64440"/>
            </a:xfrm>
            <a:prstGeom prst="rect">
              <a:avLst/>
            </a:prstGeom>
            <a:solidFill>
              <a:srgbClr val="c0c0c0"/>
            </a:solidFill>
            <a:ln w="12700">
              <a:solidFill>
                <a:srgbClr val="000000"/>
              </a:solidFill>
              <a:miter/>
            </a:ln>
          </p:spPr>
          <p:style>
            <a:lnRef idx="0"/>
            <a:fillRef idx="0"/>
            <a:effectRef idx="0"/>
            <a:fontRef idx="minor"/>
          </p:style>
        </p:sp>
        <p:sp>
          <p:nvSpPr>
            <p:cNvPr id="474" name="Rectangle 360"/>
            <p:cNvSpPr/>
            <p:nvPr/>
          </p:nvSpPr>
          <p:spPr>
            <a:xfrm>
              <a:off x="2387520" y="2487240"/>
              <a:ext cx="1612080" cy="64440"/>
            </a:xfrm>
            <a:prstGeom prst="rect">
              <a:avLst/>
            </a:prstGeom>
            <a:solidFill>
              <a:srgbClr val="c0c0c0"/>
            </a:solidFill>
            <a:ln w="12700">
              <a:solidFill>
                <a:srgbClr val="000000"/>
              </a:solidFill>
              <a:miter/>
            </a:ln>
          </p:spPr>
          <p:style>
            <a:lnRef idx="0"/>
            <a:fillRef idx="0"/>
            <a:effectRef idx="0"/>
            <a:fontRef idx="minor"/>
          </p:style>
        </p:sp>
        <p:sp>
          <p:nvSpPr>
            <p:cNvPr id="475" name="Rectangle 361"/>
            <p:cNvSpPr/>
            <p:nvPr/>
          </p:nvSpPr>
          <p:spPr>
            <a:xfrm>
              <a:off x="1118880" y="2557440"/>
              <a:ext cx="960120" cy="63360"/>
            </a:xfrm>
            <a:prstGeom prst="rect">
              <a:avLst/>
            </a:prstGeom>
            <a:solidFill>
              <a:srgbClr val="c0c0c0"/>
            </a:solidFill>
            <a:ln w="12700">
              <a:solidFill>
                <a:srgbClr val="000000"/>
              </a:solidFill>
              <a:miter/>
            </a:ln>
          </p:spPr>
          <p:style>
            <a:lnRef idx="0"/>
            <a:fillRef idx="0"/>
            <a:effectRef idx="0"/>
            <a:fontRef idx="minor"/>
          </p:style>
        </p:sp>
        <p:sp>
          <p:nvSpPr>
            <p:cNvPr id="476" name="Rectangle 362"/>
            <p:cNvSpPr/>
            <p:nvPr/>
          </p:nvSpPr>
          <p:spPr>
            <a:xfrm>
              <a:off x="2387520" y="2557440"/>
              <a:ext cx="1612080" cy="63360"/>
            </a:xfrm>
            <a:prstGeom prst="rect">
              <a:avLst/>
            </a:prstGeom>
            <a:solidFill>
              <a:srgbClr val="c0c0c0"/>
            </a:solidFill>
            <a:ln w="12700">
              <a:solidFill>
                <a:srgbClr val="000000"/>
              </a:solidFill>
              <a:miter/>
            </a:ln>
          </p:spPr>
          <p:style>
            <a:lnRef idx="0"/>
            <a:fillRef idx="0"/>
            <a:effectRef idx="0"/>
            <a:fontRef idx="minor"/>
          </p:style>
        </p:sp>
        <p:sp>
          <p:nvSpPr>
            <p:cNvPr id="477" name="Rectangle 363"/>
            <p:cNvSpPr/>
            <p:nvPr/>
          </p:nvSpPr>
          <p:spPr>
            <a:xfrm>
              <a:off x="1118880" y="2627640"/>
              <a:ext cx="1037520" cy="63360"/>
            </a:xfrm>
            <a:prstGeom prst="rect">
              <a:avLst/>
            </a:prstGeom>
            <a:solidFill>
              <a:srgbClr val="c0c0c0"/>
            </a:solidFill>
            <a:ln w="12700">
              <a:solidFill>
                <a:srgbClr val="000000"/>
              </a:solidFill>
              <a:miter/>
            </a:ln>
          </p:spPr>
          <p:style>
            <a:lnRef idx="0"/>
            <a:fillRef idx="0"/>
            <a:effectRef idx="0"/>
            <a:fontRef idx="minor"/>
          </p:style>
        </p:sp>
        <p:sp>
          <p:nvSpPr>
            <p:cNvPr id="478" name="Rectangle 364"/>
            <p:cNvSpPr/>
            <p:nvPr/>
          </p:nvSpPr>
          <p:spPr>
            <a:xfrm>
              <a:off x="2451240" y="2627640"/>
              <a:ext cx="1548360" cy="63360"/>
            </a:xfrm>
            <a:prstGeom prst="rect">
              <a:avLst/>
            </a:prstGeom>
            <a:solidFill>
              <a:srgbClr val="c0c0c0"/>
            </a:solidFill>
            <a:ln w="12700">
              <a:solidFill>
                <a:srgbClr val="000000"/>
              </a:solidFill>
              <a:miter/>
            </a:ln>
          </p:spPr>
          <p:style>
            <a:lnRef idx="0"/>
            <a:fillRef idx="0"/>
            <a:effectRef idx="0"/>
            <a:fontRef idx="minor"/>
          </p:style>
        </p:sp>
        <p:sp>
          <p:nvSpPr>
            <p:cNvPr id="479" name="Rectangle 365"/>
            <p:cNvSpPr/>
            <p:nvPr/>
          </p:nvSpPr>
          <p:spPr>
            <a:xfrm>
              <a:off x="1118880" y="2696760"/>
              <a:ext cx="1037520" cy="54720"/>
            </a:xfrm>
            <a:prstGeom prst="rect">
              <a:avLst/>
            </a:prstGeom>
            <a:solidFill>
              <a:srgbClr val="c0c0c0"/>
            </a:solidFill>
            <a:ln w="12700">
              <a:solidFill>
                <a:srgbClr val="000000"/>
              </a:solidFill>
              <a:miter/>
            </a:ln>
          </p:spPr>
          <p:style>
            <a:lnRef idx="0"/>
            <a:fillRef idx="0"/>
            <a:effectRef idx="0"/>
            <a:fontRef idx="minor"/>
          </p:style>
        </p:sp>
        <p:sp>
          <p:nvSpPr>
            <p:cNvPr id="480" name="Rectangle 366"/>
            <p:cNvSpPr/>
            <p:nvPr/>
          </p:nvSpPr>
          <p:spPr>
            <a:xfrm>
              <a:off x="2451240" y="2696760"/>
              <a:ext cx="1548360" cy="54720"/>
            </a:xfrm>
            <a:prstGeom prst="rect">
              <a:avLst/>
            </a:prstGeom>
            <a:solidFill>
              <a:srgbClr val="c0c0c0"/>
            </a:solidFill>
            <a:ln w="12700">
              <a:solidFill>
                <a:srgbClr val="000000"/>
              </a:solidFill>
              <a:miter/>
            </a:ln>
          </p:spPr>
          <p:style>
            <a:lnRef idx="0"/>
            <a:fillRef idx="0"/>
            <a:effectRef idx="0"/>
            <a:fontRef idx="minor"/>
          </p:style>
        </p:sp>
        <p:sp>
          <p:nvSpPr>
            <p:cNvPr id="481" name="Rectangle 367"/>
            <p:cNvSpPr/>
            <p:nvPr/>
          </p:nvSpPr>
          <p:spPr>
            <a:xfrm>
              <a:off x="1118880" y="2758680"/>
              <a:ext cx="1110960" cy="63360"/>
            </a:xfrm>
            <a:prstGeom prst="rect">
              <a:avLst/>
            </a:prstGeom>
            <a:solidFill>
              <a:srgbClr val="c0c0c0"/>
            </a:solidFill>
            <a:ln w="12700">
              <a:solidFill>
                <a:srgbClr val="000000"/>
              </a:solidFill>
              <a:miter/>
            </a:ln>
          </p:spPr>
          <p:style>
            <a:lnRef idx="0"/>
            <a:fillRef idx="0"/>
            <a:effectRef idx="0"/>
            <a:fontRef idx="minor"/>
          </p:style>
        </p:sp>
        <p:sp>
          <p:nvSpPr>
            <p:cNvPr id="482" name="Rectangle 368"/>
            <p:cNvSpPr/>
            <p:nvPr/>
          </p:nvSpPr>
          <p:spPr>
            <a:xfrm>
              <a:off x="2451240" y="2758680"/>
              <a:ext cx="1548360" cy="63360"/>
            </a:xfrm>
            <a:prstGeom prst="rect">
              <a:avLst/>
            </a:prstGeom>
            <a:solidFill>
              <a:srgbClr val="c0c0c0"/>
            </a:solidFill>
            <a:ln w="12700">
              <a:solidFill>
                <a:srgbClr val="000000"/>
              </a:solidFill>
              <a:miter/>
            </a:ln>
          </p:spPr>
          <p:style>
            <a:lnRef idx="0"/>
            <a:fillRef idx="0"/>
            <a:effectRef idx="0"/>
            <a:fontRef idx="minor"/>
          </p:style>
        </p:sp>
        <p:sp>
          <p:nvSpPr>
            <p:cNvPr id="483" name="Rectangle 369"/>
            <p:cNvSpPr/>
            <p:nvPr/>
          </p:nvSpPr>
          <p:spPr>
            <a:xfrm>
              <a:off x="1118880" y="2828880"/>
              <a:ext cx="1110960" cy="63360"/>
            </a:xfrm>
            <a:prstGeom prst="rect">
              <a:avLst/>
            </a:prstGeom>
            <a:solidFill>
              <a:srgbClr val="c0c0c0"/>
            </a:solidFill>
            <a:ln w="12700">
              <a:solidFill>
                <a:srgbClr val="000000"/>
              </a:solidFill>
              <a:miter/>
            </a:ln>
          </p:spPr>
          <p:style>
            <a:lnRef idx="0"/>
            <a:fillRef idx="0"/>
            <a:effectRef idx="0"/>
            <a:fontRef idx="minor"/>
          </p:style>
        </p:sp>
        <p:sp>
          <p:nvSpPr>
            <p:cNvPr id="484" name="Rectangle 370"/>
            <p:cNvSpPr/>
            <p:nvPr/>
          </p:nvSpPr>
          <p:spPr>
            <a:xfrm>
              <a:off x="2451240" y="2828880"/>
              <a:ext cx="1548360" cy="63360"/>
            </a:xfrm>
            <a:prstGeom prst="rect">
              <a:avLst/>
            </a:prstGeom>
            <a:solidFill>
              <a:srgbClr val="c0c0c0"/>
            </a:solidFill>
            <a:ln w="12700">
              <a:solidFill>
                <a:srgbClr val="000000"/>
              </a:solidFill>
              <a:miter/>
            </a:ln>
          </p:spPr>
          <p:style>
            <a:lnRef idx="0"/>
            <a:fillRef idx="0"/>
            <a:effectRef idx="0"/>
            <a:fontRef idx="minor"/>
          </p:style>
        </p:sp>
        <p:sp>
          <p:nvSpPr>
            <p:cNvPr id="485" name="Rectangle 371"/>
            <p:cNvSpPr/>
            <p:nvPr/>
          </p:nvSpPr>
          <p:spPr>
            <a:xfrm>
              <a:off x="1118880" y="2898000"/>
              <a:ext cx="1110960" cy="63360"/>
            </a:xfrm>
            <a:prstGeom prst="rect">
              <a:avLst/>
            </a:prstGeom>
            <a:solidFill>
              <a:srgbClr val="c0c0c0"/>
            </a:solidFill>
            <a:ln w="12700">
              <a:solidFill>
                <a:srgbClr val="000000"/>
              </a:solidFill>
              <a:miter/>
            </a:ln>
          </p:spPr>
          <p:style>
            <a:lnRef idx="0"/>
            <a:fillRef idx="0"/>
            <a:effectRef idx="0"/>
            <a:fontRef idx="minor"/>
          </p:style>
        </p:sp>
        <p:sp>
          <p:nvSpPr>
            <p:cNvPr id="486" name="Rectangle 372"/>
            <p:cNvSpPr/>
            <p:nvPr/>
          </p:nvSpPr>
          <p:spPr>
            <a:xfrm>
              <a:off x="2451240" y="2898000"/>
              <a:ext cx="1548360" cy="63360"/>
            </a:xfrm>
            <a:prstGeom prst="rect">
              <a:avLst/>
            </a:prstGeom>
            <a:solidFill>
              <a:srgbClr val="c0c0c0"/>
            </a:solidFill>
            <a:ln w="12700">
              <a:solidFill>
                <a:srgbClr val="000000"/>
              </a:solidFill>
              <a:miter/>
            </a:ln>
          </p:spPr>
          <p:style>
            <a:lnRef idx="0"/>
            <a:fillRef idx="0"/>
            <a:effectRef idx="0"/>
            <a:fontRef idx="minor"/>
          </p:style>
        </p:sp>
        <p:sp>
          <p:nvSpPr>
            <p:cNvPr id="487" name="Rectangle 373"/>
            <p:cNvSpPr/>
            <p:nvPr/>
          </p:nvSpPr>
          <p:spPr>
            <a:xfrm>
              <a:off x="1118880" y="2968200"/>
              <a:ext cx="1228320" cy="63360"/>
            </a:xfrm>
            <a:prstGeom prst="rect">
              <a:avLst/>
            </a:prstGeom>
            <a:solidFill>
              <a:srgbClr val="c0c0c0"/>
            </a:solidFill>
            <a:ln w="12700">
              <a:solidFill>
                <a:srgbClr val="000000"/>
              </a:solidFill>
              <a:miter/>
            </a:ln>
          </p:spPr>
          <p:style>
            <a:lnRef idx="0"/>
            <a:fillRef idx="0"/>
            <a:effectRef idx="0"/>
            <a:fontRef idx="minor"/>
          </p:style>
        </p:sp>
        <p:sp>
          <p:nvSpPr>
            <p:cNvPr id="488" name="Rectangle 374"/>
            <p:cNvSpPr/>
            <p:nvPr/>
          </p:nvSpPr>
          <p:spPr>
            <a:xfrm>
              <a:off x="2353680" y="2968200"/>
              <a:ext cx="1645920" cy="63360"/>
            </a:xfrm>
            <a:prstGeom prst="rect">
              <a:avLst/>
            </a:prstGeom>
            <a:solidFill>
              <a:srgbClr val="c0c0c0"/>
            </a:solidFill>
            <a:ln w="12700">
              <a:solidFill>
                <a:srgbClr val="000000"/>
              </a:solidFill>
              <a:miter/>
            </a:ln>
          </p:spPr>
          <p:style>
            <a:lnRef idx="0"/>
            <a:fillRef idx="0"/>
            <a:effectRef idx="0"/>
            <a:fontRef idx="minor"/>
          </p:style>
        </p:sp>
        <p:sp>
          <p:nvSpPr>
            <p:cNvPr id="489" name="Rectangle 375"/>
            <p:cNvSpPr/>
            <p:nvPr/>
          </p:nvSpPr>
          <p:spPr>
            <a:xfrm>
              <a:off x="1118880" y="3037320"/>
              <a:ext cx="1228320" cy="51480"/>
            </a:xfrm>
            <a:prstGeom prst="rect">
              <a:avLst/>
            </a:prstGeom>
            <a:solidFill>
              <a:srgbClr val="c0c0c0"/>
            </a:solidFill>
            <a:ln w="12700">
              <a:solidFill>
                <a:srgbClr val="000000"/>
              </a:solidFill>
              <a:miter/>
            </a:ln>
          </p:spPr>
          <p:style>
            <a:lnRef idx="0"/>
            <a:fillRef idx="0"/>
            <a:effectRef idx="0"/>
            <a:fontRef idx="minor"/>
          </p:style>
        </p:sp>
        <p:sp>
          <p:nvSpPr>
            <p:cNvPr id="490" name="Rectangle 376"/>
            <p:cNvSpPr/>
            <p:nvPr/>
          </p:nvSpPr>
          <p:spPr>
            <a:xfrm>
              <a:off x="2353680" y="3037320"/>
              <a:ext cx="1645920" cy="51480"/>
            </a:xfrm>
            <a:prstGeom prst="rect">
              <a:avLst/>
            </a:prstGeom>
            <a:solidFill>
              <a:srgbClr val="c0c0c0"/>
            </a:solidFill>
            <a:ln w="12700">
              <a:solidFill>
                <a:srgbClr val="000000"/>
              </a:solidFill>
              <a:miter/>
            </a:ln>
          </p:spPr>
          <p:style>
            <a:lnRef idx="0"/>
            <a:fillRef idx="0"/>
            <a:effectRef idx="0"/>
            <a:fontRef idx="minor"/>
          </p:style>
        </p:sp>
        <p:sp>
          <p:nvSpPr>
            <p:cNvPr id="491" name="Rectangle 377"/>
            <p:cNvSpPr/>
            <p:nvPr/>
          </p:nvSpPr>
          <p:spPr>
            <a:xfrm>
              <a:off x="1118880" y="3095640"/>
              <a:ext cx="1228320" cy="63360"/>
            </a:xfrm>
            <a:prstGeom prst="rect">
              <a:avLst/>
            </a:prstGeom>
            <a:solidFill>
              <a:srgbClr val="c0c0c0"/>
            </a:solidFill>
            <a:ln w="12700">
              <a:solidFill>
                <a:srgbClr val="000000"/>
              </a:solidFill>
              <a:miter/>
            </a:ln>
          </p:spPr>
          <p:style>
            <a:lnRef idx="0"/>
            <a:fillRef idx="0"/>
            <a:effectRef idx="0"/>
            <a:fontRef idx="minor"/>
          </p:style>
        </p:sp>
        <p:sp>
          <p:nvSpPr>
            <p:cNvPr id="492" name="Rectangle 378"/>
            <p:cNvSpPr/>
            <p:nvPr/>
          </p:nvSpPr>
          <p:spPr>
            <a:xfrm>
              <a:off x="2353680" y="3095640"/>
              <a:ext cx="1645920" cy="63360"/>
            </a:xfrm>
            <a:prstGeom prst="rect">
              <a:avLst/>
            </a:prstGeom>
            <a:solidFill>
              <a:srgbClr val="c0c0c0"/>
            </a:solidFill>
            <a:ln w="12700">
              <a:solidFill>
                <a:srgbClr val="000000"/>
              </a:solidFill>
              <a:miter/>
            </a:ln>
          </p:spPr>
          <p:style>
            <a:lnRef idx="0"/>
            <a:fillRef idx="0"/>
            <a:effectRef idx="0"/>
            <a:fontRef idx="minor"/>
          </p:style>
        </p:sp>
        <p:sp>
          <p:nvSpPr>
            <p:cNvPr id="493" name="Rectangle 379"/>
            <p:cNvSpPr/>
            <p:nvPr/>
          </p:nvSpPr>
          <p:spPr>
            <a:xfrm>
              <a:off x="1118880" y="3164760"/>
              <a:ext cx="1228320" cy="63360"/>
            </a:xfrm>
            <a:prstGeom prst="rect">
              <a:avLst/>
            </a:prstGeom>
            <a:solidFill>
              <a:srgbClr val="c0c0c0"/>
            </a:solidFill>
            <a:ln w="12700">
              <a:solidFill>
                <a:srgbClr val="000000"/>
              </a:solidFill>
              <a:miter/>
            </a:ln>
          </p:spPr>
          <p:style>
            <a:lnRef idx="0"/>
            <a:fillRef idx="0"/>
            <a:effectRef idx="0"/>
            <a:fontRef idx="minor"/>
          </p:style>
        </p:sp>
        <p:sp>
          <p:nvSpPr>
            <p:cNvPr id="494" name="Rectangle 380"/>
            <p:cNvSpPr/>
            <p:nvPr/>
          </p:nvSpPr>
          <p:spPr>
            <a:xfrm>
              <a:off x="2353680" y="3164760"/>
              <a:ext cx="1645920" cy="63360"/>
            </a:xfrm>
            <a:prstGeom prst="rect">
              <a:avLst/>
            </a:prstGeom>
            <a:solidFill>
              <a:srgbClr val="c0c0c0"/>
            </a:solidFill>
            <a:ln w="12700">
              <a:solidFill>
                <a:srgbClr val="000000"/>
              </a:solidFill>
              <a:miter/>
            </a:ln>
          </p:spPr>
          <p:style>
            <a:lnRef idx="0"/>
            <a:fillRef idx="0"/>
            <a:effectRef idx="0"/>
            <a:fontRef idx="minor"/>
          </p:style>
        </p:sp>
        <p:sp>
          <p:nvSpPr>
            <p:cNvPr id="495" name="Rectangle 381"/>
            <p:cNvSpPr/>
            <p:nvPr/>
          </p:nvSpPr>
          <p:spPr>
            <a:xfrm>
              <a:off x="1118880" y="3234960"/>
              <a:ext cx="1228320" cy="63360"/>
            </a:xfrm>
            <a:prstGeom prst="rect">
              <a:avLst/>
            </a:prstGeom>
            <a:solidFill>
              <a:srgbClr val="c0c0c0"/>
            </a:solidFill>
            <a:ln w="12700">
              <a:solidFill>
                <a:srgbClr val="000000"/>
              </a:solidFill>
              <a:miter/>
            </a:ln>
          </p:spPr>
          <p:style>
            <a:lnRef idx="0"/>
            <a:fillRef idx="0"/>
            <a:effectRef idx="0"/>
            <a:fontRef idx="minor"/>
          </p:style>
        </p:sp>
        <p:sp>
          <p:nvSpPr>
            <p:cNvPr id="496" name="Rectangle 382"/>
            <p:cNvSpPr/>
            <p:nvPr/>
          </p:nvSpPr>
          <p:spPr>
            <a:xfrm>
              <a:off x="2353680" y="3234960"/>
              <a:ext cx="1645920" cy="63360"/>
            </a:xfrm>
            <a:prstGeom prst="rect">
              <a:avLst/>
            </a:prstGeom>
            <a:solidFill>
              <a:srgbClr val="c0c0c0"/>
            </a:solidFill>
            <a:ln w="12700">
              <a:solidFill>
                <a:srgbClr val="000000"/>
              </a:solidFill>
              <a:miter/>
            </a:ln>
          </p:spPr>
          <p:style>
            <a:lnRef idx="0"/>
            <a:fillRef idx="0"/>
            <a:effectRef idx="0"/>
            <a:fontRef idx="minor"/>
          </p:style>
        </p:sp>
        <p:sp>
          <p:nvSpPr>
            <p:cNvPr id="497" name="Rectangle 383"/>
            <p:cNvSpPr/>
            <p:nvPr/>
          </p:nvSpPr>
          <p:spPr>
            <a:xfrm>
              <a:off x="1118880" y="3304080"/>
              <a:ext cx="1228320" cy="64440"/>
            </a:xfrm>
            <a:prstGeom prst="rect">
              <a:avLst/>
            </a:prstGeom>
            <a:solidFill>
              <a:srgbClr val="c0c0c0"/>
            </a:solidFill>
            <a:ln w="12700">
              <a:solidFill>
                <a:srgbClr val="000000"/>
              </a:solidFill>
              <a:miter/>
            </a:ln>
          </p:spPr>
          <p:style>
            <a:lnRef idx="0"/>
            <a:fillRef idx="0"/>
            <a:effectRef idx="0"/>
            <a:fontRef idx="minor"/>
          </p:style>
        </p:sp>
        <p:sp>
          <p:nvSpPr>
            <p:cNvPr id="498" name="Rectangle 384"/>
            <p:cNvSpPr/>
            <p:nvPr/>
          </p:nvSpPr>
          <p:spPr>
            <a:xfrm>
              <a:off x="2353680" y="3304080"/>
              <a:ext cx="1645920" cy="64440"/>
            </a:xfrm>
            <a:prstGeom prst="rect">
              <a:avLst/>
            </a:prstGeom>
            <a:solidFill>
              <a:srgbClr val="c0c0c0"/>
            </a:solidFill>
            <a:ln w="12700">
              <a:solidFill>
                <a:srgbClr val="000000"/>
              </a:solidFill>
              <a:miter/>
            </a:ln>
          </p:spPr>
          <p:style>
            <a:lnRef idx="0"/>
            <a:fillRef idx="0"/>
            <a:effectRef idx="0"/>
            <a:fontRef idx="minor"/>
          </p:style>
        </p:sp>
        <p:sp>
          <p:nvSpPr>
            <p:cNvPr id="499" name="Rectangle 385"/>
            <p:cNvSpPr/>
            <p:nvPr/>
          </p:nvSpPr>
          <p:spPr>
            <a:xfrm>
              <a:off x="1118880" y="3374280"/>
              <a:ext cx="1228320" cy="59760"/>
            </a:xfrm>
            <a:prstGeom prst="rect">
              <a:avLst/>
            </a:prstGeom>
            <a:solidFill>
              <a:srgbClr val="c0c0c0"/>
            </a:solidFill>
            <a:ln w="12700">
              <a:solidFill>
                <a:srgbClr val="000000"/>
              </a:solidFill>
              <a:miter/>
            </a:ln>
          </p:spPr>
          <p:style>
            <a:lnRef idx="0"/>
            <a:fillRef idx="0"/>
            <a:effectRef idx="0"/>
            <a:fontRef idx="minor"/>
          </p:style>
        </p:sp>
        <p:sp>
          <p:nvSpPr>
            <p:cNvPr id="500" name="Rectangle 386"/>
            <p:cNvSpPr/>
            <p:nvPr/>
          </p:nvSpPr>
          <p:spPr>
            <a:xfrm>
              <a:off x="2353680" y="3374280"/>
              <a:ext cx="1645920" cy="59760"/>
            </a:xfrm>
            <a:prstGeom prst="rect">
              <a:avLst/>
            </a:prstGeom>
            <a:solidFill>
              <a:srgbClr val="c0c0c0"/>
            </a:solidFill>
            <a:ln w="12700">
              <a:solidFill>
                <a:srgbClr val="000000"/>
              </a:solidFill>
              <a:miter/>
            </a:ln>
          </p:spPr>
          <p:style>
            <a:lnRef idx="0"/>
            <a:fillRef idx="0"/>
            <a:effectRef idx="0"/>
            <a:fontRef idx="minor"/>
          </p:style>
        </p:sp>
        <p:sp>
          <p:nvSpPr>
            <p:cNvPr id="501" name="Rectangle 387"/>
            <p:cNvSpPr/>
            <p:nvPr/>
          </p:nvSpPr>
          <p:spPr>
            <a:xfrm>
              <a:off x="1118880" y="3439800"/>
              <a:ext cx="1228320" cy="437040"/>
            </a:xfrm>
            <a:prstGeom prst="rect">
              <a:avLst/>
            </a:prstGeom>
            <a:solidFill>
              <a:srgbClr val="c0c0c0"/>
            </a:solidFill>
            <a:ln w="12700">
              <a:solidFill>
                <a:srgbClr val="000000"/>
              </a:solidFill>
              <a:miter/>
            </a:ln>
          </p:spPr>
          <p:style>
            <a:lnRef idx="0"/>
            <a:fillRef idx="0"/>
            <a:effectRef idx="0"/>
            <a:fontRef idx="minor"/>
          </p:style>
        </p:sp>
        <p:sp>
          <p:nvSpPr>
            <p:cNvPr id="502" name="Rectangle 388"/>
            <p:cNvSpPr/>
            <p:nvPr/>
          </p:nvSpPr>
          <p:spPr>
            <a:xfrm>
              <a:off x="2353680" y="3439800"/>
              <a:ext cx="1645920" cy="437040"/>
            </a:xfrm>
            <a:prstGeom prst="rect">
              <a:avLst/>
            </a:prstGeom>
            <a:solidFill>
              <a:srgbClr val="c0c0c0"/>
            </a:solidFill>
            <a:ln w="12700">
              <a:solidFill>
                <a:srgbClr val="000000"/>
              </a:solidFill>
              <a:miter/>
            </a:ln>
          </p:spPr>
          <p:style>
            <a:lnRef idx="0"/>
            <a:fillRef idx="0"/>
            <a:effectRef idx="0"/>
            <a:fontRef idx="minor"/>
          </p:style>
        </p:sp>
        <p:sp>
          <p:nvSpPr>
            <p:cNvPr id="503" name="Rectangle 389"/>
            <p:cNvSpPr/>
            <p:nvPr/>
          </p:nvSpPr>
          <p:spPr>
            <a:xfrm>
              <a:off x="1118880" y="1162080"/>
              <a:ext cx="2880720" cy="1118160"/>
            </a:xfrm>
            <a:prstGeom prst="rect">
              <a:avLst/>
            </a:prstGeom>
            <a:solidFill>
              <a:srgbClr val="808080"/>
            </a:solidFill>
            <a:ln w="12700">
              <a:solidFill>
                <a:srgbClr val="000000"/>
              </a:solidFill>
              <a:miter/>
            </a:ln>
          </p:spPr>
          <p:style>
            <a:lnRef idx="0"/>
            <a:fillRef idx="0"/>
            <a:effectRef idx="0"/>
            <a:fontRef idx="minor"/>
          </p:style>
        </p:sp>
        <p:sp>
          <p:nvSpPr>
            <p:cNvPr id="504" name="Rectangle 390"/>
            <p:cNvSpPr/>
            <p:nvPr/>
          </p:nvSpPr>
          <p:spPr>
            <a:xfrm>
              <a:off x="1118880" y="2968200"/>
              <a:ext cx="2880720" cy="908640"/>
            </a:xfrm>
            <a:prstGeom prst="rect">
              <a:avLst/>
            </a:prstGeom>
            <a:solidFill>
              <a:srgbClr val="808080"/>
            </a:solidFill>
            <a:ln w="12700">
              <a:solidFill>
                <a:srgbClr val="000000"/>
              </a:solidFill>
              <a:miter/>
            </a:ln>
          </p:spPr>
          <p:style>
            <a:lnRef idx="0"/>
            <a:fillRef idx="0"/>
            <a:effectRef idx="0"/>
            <a:fontRef idx="minor"/>
          </p:style>
        </p:sp>
        <p:sp>
          <p:nvSpPr>
            <p:cNvPr id="505" name="Line 391"/>
            <p:cNvSpPr/>
            <p:nvPr/>
          </p:nvSpPr>
          <p:spPr>
            <a:xfrm>
              <a:off x="2556720" y="1159560"/>
              <a:ext cx="1440" cy="2719440"/>
            </a:xfrm>
            <a:prstGeom prst="line">
              <a:avLst/>
            </a:prstGeom>
            <a:ln w="12700">
              <a:solidFill>
                <a:srgbClr val="800000"/>
              </a:solidFill>
              <a:prstDash val="sysDot"/>
              <a:round/>
            </a:ln>
          </p:spPr>
          <p:style>
            <a:lnRef idx="0"/>
            <a:fillRef idx="0"/>
            <a:effectRef idx="0"/>
            <a:fontRef idx="minor"/>
          </p:style>
        </p:sp>
        <p:sp>
          <p:nvSpPr>
            <p:cNvPr id="506" name="Line 392"/>
            <p:cNvSpPr/>
            <p:nvPr/>
          </p:nvSpPr>
          <p:spPr>
            <a:xfrm>
              <a:off x="1116000" y="2515680"/>
              <a:ext cx="2885760" cy="1080"/>
            </a:xfrm>
            <a:prstGeom prst="line">
              <a:avLst/>
            </a:prstGeom>
            <a:ln w="12700">
              <a:solidFill>
                <a:srgbClr val="800000"/>
              </a:solidFill>
              <a:prstDash val="sysDot"/>
              <a:round/>
            </a:ln>
          </p:spPr>
          <p:style>
            <a:lnRef idx="0"/>
            <a:fillRef idx="0"/>
            <a:effectRef idx="0"/>
            <a:fontRef idx="minor"/>
          </p:style>
        </p:sp>
      </p:grpSp>
      <p:pic>
        <p:nvPicPr>
          <p:cNvPr id="507" name="Picture 393" descr=""/>
          <p:cNvPicPr/>
          <p:nvPr/>
        </p:nvPicPr>
        <p:blipFill>
          <a:blip r:embed="rId6"/>
          <a:srcRect l="0" t="0" r="16840" b="0"/>
          <a:stretch/>
        </p:blipFill>
        <p:spPr>
          <a:xfrm>
            <a:off x="5035680" y="1277640"/>
            <a:ext cx="2842200" cy="2167200"/>
          </a:xfrm>
          <a:prstGeom prst="rect">
            <a:avLst/>
          </a:prstGeom>
          <a:ln w="0">
            <a:noFill/>
          </a:ln>
        </p:spPr>
      </p:pic>
      <p:grpSp>
        <p:nvGrpSpPr>
          <p:cNvPr id="508" name="Group 394"/>
          <p:cNvGrpSpPr/>
          <p:nvPr/>
        </p:nvGrpSpPr>
        <p:grpSpPr>
          <a:xfrm>
            <a:off x="1107720" y="1166760"/>
            <a:ext cx="2886120" cy="2719440"/>
            <a:chOff x="1107720" y="1166760"/>
            <a:chExt cx="2886120" cy="2719440"/>
          </a:xfrm>
        </p:grpSpPr>
        <p:sp>
          <p:nvSpPr>
            <p:cNvPr id="509" name="Rectangle 395"/>
            <p:cNvSpPr/>
            <p:nvPr/>
          </p:nvSpPr>
          <p:spPr>
            <a:xfrm>
              <a:off x="1110960" y="1169280"/>
              <a:ext cx="2880720" cy="2714760"/>
            </a:xfrm>
            <a:prstGeom prst="rect">
              <a:avLst/>
            </a:prstGeom>
            <a:solidFill>
              <a:srgbClr val="cc00cc"/>
            </a:solidFill>
            <a:ln w="12700">
              <a:solidFill>
                <a:srgbClr val="000000"/>
              </a:solidFill>
              <a:miter/>
            </a:ln>
          </p:spPr>
          <p:style>
            <a:lnRef idx="0"/>
            <a:fillRef idx="0"/>
            <a:effectRef idx="0"/>
            <a:fontRef idx="minor"/>
          </p:style>
        </p:sp>
        <p:sp>
          <p:nvSpPr>
            <p:cNvPr id="510" name="Rectangle 396"/>
            <p:cNvSpPr/>
            <p:nvPr/>
          </p:nvSpPr>
          <p:spPr>
            <a:xfrm>
              <a:off x="1110960" y="1169280"/>
              <a:ext cx="1077120" cy="440640"/>
            </a:xfrm>
            <a:prstGeom prst="rect">
              <a:avLst/>
            </a:prstGeom>
            <a:solidFill>
              <a:srgbClr val="c0c0c0"/>
            </a:solidFill>
            <a:ln w="12700">
              <a:solidFill>
                <a:srgbClr val="000000"/>
              </a:solidFill>
              <a:miter/>
            </a:ln>
          </p:spPr>
          <p:style>
            <a:lnRef idx="0"/>
            <a:fillRef idx="0"/>
            <a:effectRef idx="0"/>
            <a:fontRef idx="minor"/>
          </p:style>
        </p:sp>
        <p:sp>
          <p:nvSpPr>
            <p:cNvPr id="511" name="Rectangle 397"/>
            <p:cNvSpPr/>
            <p:nvPr/>
          </p:nvSpPr>
          <p:spPr>
            <a:xfrm>
              <a:off x="2194920" y="1169280"/>
              <a:ext cx="1796760" cy="440640"/>
            </a:xfrm>
            <a:prstGeom prst="rect">
              <a:avLst/>
            </a:prstGeom>
            <a:solidFill>
              <a:srgbClr val="c0c0c0"/>
            </a:solidFill>
            <a:ln w="12700">
              <a:solidFill>
                <a:srgbClr val="000000"/>
              </a:solidFill>
              <a:miter/>
            </a:ln>
          </p:spPr>
          <p:style>
            <a:lnRef idx="0"/>
            <a:fillRef idx="0"/>
            <a:effectRef idx="0"/>
            <a:fontRef idx="minor"/>
          </p:style>
        </p:sp>
        <p:sp>
          <p:nvSpPr>
            <p:cNvPr id="512" name="Rectangle 398"/>
            <p:cNvSpPr/>
            <p:nvPr/>
          </p:nvSpPr>
          <p:spPr>
            <a:xfrm>
              <a:off x="1110960" y="1616760"/>
              <a:ext cx="1077120" cy="63360"/>
            </a:xfrm>
            <a:prstGeom prst="rect">
              <a:avLst/>
            </a:prstGeom>
            <a:solidFill>
              <a:srgbClr val="c0c0c0"/>
            </a:solidFill>
            <a:ln w="12700">
              <a:solidFill>
                <a:srgbClr val="000000"/>
              </a:solidFill>
              <a:miter/>
            </a:ln>
          </p:spPr>
          <p:style>
            <a:lnRef idx="0"/>
            <a:fillRef idx="0"/>
            <a:effectRef idx="0"/>
            <a:fontRef idx="minor"/>
          </p:style>
        </p:sp>
        <p:sp>
          <p:nvSpPr>
            <p:cNvPr id="513" name="Rectangle 399"/>
            <p:cNvSpPr/>
            <p:nvPr/>
          </p:nvSpPr>
          <p:spPr>
            <a:xfrm>
              <a:off x="2194920" y="1616760"/>
              <a:ext cx="1796760" cy="63360"/>
            </a:xfrm>
            <a:prstGeom prst="rect">
              <a:avLst/>
            </a:prstGeom>
            <a:solidFill>
              <a:srgbClr val="c0c0c0"/>
            </a:solidFill>
            <a:ln w="12700">
              <a:solidFill>
                <a:srgbClr val="000000"/>
              </a:solidFill>
              <a:miter/>
            </a:ln>
          </p:spPr>
          <p:style>
            <a:lnRef idx="0"/>
            <a:fillRef idx="0"/>
            <a:effectRef idx="0"/>
            <a:fontRef idx="minor"/>
          </p:style>
        </p:sp>
        <p:sp>
          <p:nvSpPr>
            <p:cNvPr id="514" name="Rectangle 400"/>
            <p:cNvSpPr/>
            <p:nvPr/>
          </p:nvSpPr>
          <p:spPr>
            <a:xfrm>
              <a:off x="1110960" y="1685880"/>
              <a:ext cx="1077120" cy="51480"/>
            </a:xfrm>
            <a:prstGeom prst="rect">
              <a:avLst/>
            </a:prstGeom>
            <a:solidFill>
              <a:srgbClr val="c0c0c0"/>
            </a:solidFill>
            <a:ln w="12700">
              <a:solidFill>
                <a:srgbClr val="000000"/>
              </a:solidFill>
              <a:miter/>
            </a:ln>
          </p:spPr>
          <p:style>
            <a:lnRef idx="0"/>
            <a:fillRef idx="0"/>
            <a:effectRef idx="0"/>
            <a:fontRef idx="minor"/>
          </p:style>
        </p:sp>
        <p:sp>
          <p:nvSpPr>
            <p:cNvPr id="515" name="Rectangle 401"/>
            <p:cNvSpPr/>
            <p:nvPr/>
          </p:nvSpPr>
          <p:spPr>
            <a:xfrm>
              <a:off x="2194920" y="1685880"/>
              <a:ext cx="1796760" cy="51480"/>
            </a:xfrm>
            <a:prstGeom prst="rect">
              <a:avLst/>
            </a:prstGeom>
            <a:solidFill>
              <a:srgbClr val="c0c0c0"/>
            </a:solidFill>
            <a:ln w="12700">
              <a:solidFill>
                <a:srgbClr val="000000"/>
              </a:solidFill>
              <a:miter/>
            </a:ln>
          </p:spPr>
          <p:style>
            <a:lnRef idx="0"/>
            <a:fillRef idx="0"/>
            <a:effectRef idx="0"/>
            <a:fontRef idx="minor"/>
          </p:style>
        </p:sp>
        <p:sp>
          <p:nvSpPr>
            <p:cNvPr id="516" name="Rectangle 402"/>
            <p:cNvSpPr/>
            <p:nvPr/>
          </p:nvSpPr>
          <p:spPr>
            <a:xfrm>
              <a:off x="1110960" y="1744200"/>
              <a:ext cx="1077120" cy="63360"/>
            </a:xfrm>
            <a:prstGeom prst="rect">
              <a:avLst/>
            </a:prstGeom>
            <a:solidFill>
              <a:srgbClr val="c0c0c0"/>
            </a:solidFill>
            <a:ln w="12700">
              <a:solidFill>
                <a:srgbClr val="000000"/>
              </a:solidFill>
              <a:miter/>
            </a:ln>
          </p:spPr>
          <p:style>
            <a:lnRef idx="0"/>
            <a:fillRef idx="0"/>
            <a:effectRef idx="0"/>
            <a:fontRef idx="minor"/>
          </p:style>
        </p:sp>
        <p:sp>
          <p:nvSpPr>
            <p:cNvPr id="517" name="Rectangle 403"/>
            <p:cNvSpPr/>
            <p:nvPr/>
          </p:nvSpPr>
          <p:spPr>
            <a:xfrm>
              <a:off x="2194920" y="1744200"/>
              <a:ext cx="1796760" cy="63360"/>
            </a:xfrm>
            <a:prstGeom prst="rect">
              <a:avLst/>
            </a:prstGeom>
            <a:solidFill>
              <a:srgbClr val="c0c0c0"/>
            </a:solidFill>
            <a:ln w="12700">
              <a:solidFill>
                <a:srgbClr val="000000"/>
              </a:solidFill>
              <a:miter/>
            </a:ln>
          </p:spPr>
          <p:style>
            <a:lnRef idx="0"/>
            <a:fillRef idx="0"/>
            <a:effectRef idx="0"/>
            <a:fontRef idx="minor"/>
          </p:style>
        </p:sp>
        <p:sp>
          <p:nvSpPr>
            <p:cNvPr id="518" name="Rectangle 404"/>
            <p:cNvSpPr/>
            <p:nvPr/>
          </p:nvSpPr>
          <p:spPr>
            <a:xfrm>
              <a:off x="1110960" y="1813320"/>
              <a:ext cx="1077120" cy="63360"/>
            </a:xfrm>
            <a:prstGeom prst="rect">
              <a:avLst/>
            </a:prstGeom>
            <a:solidFill>
              <a:srgbClr val="c0c0c0"/>
            </a:solidFill>
            <a:ln w="12700">
              <a:solidFill>
                <a:srgbClr val="000000"/>
              </a:solidFill>
              <a:miter/>
            </a:ln>
          </p:spPr>
          <p:style>
            <a:lnRef idx="0"/>
            <a:fillRef idx="0"/>
            <a:effectRef idx="0"/>
            <a:fontRef idx="minor"/>
          </p:style>
        </p:sp>
        <p:sp>
          <p:nvSpPr>
            <p:cNvPr id="519" name="Rectangle 405"/>
            <p:cNvSpPr/>
            <p:nvPr/>
          </p:nvSpPr>
          <p:spPr>
            <a:xfrm>
              <a:off x="2194920" y="1813320"/>
              <a:ext cx="1796760" cy="63360"/>
            </a:xfrm>
            <a:prstGeom prst="rect">
              <a:avLst/>
            </a:prstGeom>
            <a:solidFill>
              <a:srgbClr val="c0c0c0"/>
            </a:solidFill>
            <a:ln w="12700">
              <a:solidFill>
                <a:srgbClr val="000000"/>
              </a:solidFill>
              <a:miter/>
            </a:ln>
          </p:spPr>
          <p:style>
            <a:lnRef idx="0"/>
            <a:fillRef idx="0"/>
            <a:effectRef idx="0"/>
            <a:fontRef idx="minor"/>
          </p:style>
        </p:sp>
        <p:sp>
          <p:nvSpPr>
            <p:cNvPr id="520" name="Rectangle 406"/>
            <p:cNvSpPr/>
            <p:nvPr/>
          </p:nvSpPr>
          <p:spPr>
            <a:xfrm>
              <a:off x="1110960" y="1883520"/>
              <a:ext cx="1077120" cy="63360"/>
            </a:xfrm>
            <a:prstGeom prst="rect">
              <a:avLst/>
            </a:prstGeom>
            <a:solidFill>
              <a:srgbClr val="c0c0c0"/>
            </a:solidFill>
            <a:ln w="12700">
              <a:solidFill>
                <a:srgbClr val="000000"/>
              </a:solidFill>
              <a:miter/>
            </a:ln>
          </p:spPr>
          <p:style>
            <a:lnRef idx="0"/>
            <a:fillRef idx="0"/>
            <a:effectRef idx="0"/>
            <a:fontRef idx="minor"/>
          </p:style>
        </p:sp>
        <p:sp>
          <p:nvSpPr>
            <p:cNvPr id="521" name="Rectangle 407"/>
            <p:cNvSpPr/>
            <p:nvPr/>
          </p:nvSpPr>
          <p:spPr>
            <a:xfrm>
              <a:off x="2194920" y="1883520"/>
              <a:ext cx="1796760" cy="63360"/>
            </a:xfrm>
            <a:prstGeom prst="rect">
              <a:avLst/>
            </a:prstGeom>
            <a:solidFill>
              <a:srgbClr val="c0c0c0"/>
            </a:solidFill>
            <a:ln w="12700">
              <a:solidFill>
                <a:srgbClr val="000000"/>
              </a:solidFill>
              <a:miter/>
            </a:ln>
          </p:spPr>
          <p:style>
            <a:lnRef idx="0"/>
            <a:fillRef idx="0"/>
            <a:effectRef idx="0"/>
            <a:fontRef idx="minor"/>
          </p:style>
        </p:sp>
        <p:sp>
          <p:nvSpPr>
            <p:cNvPr id="522" name="Rectangle 408"/>
            <p:cNvSpPr/>
            <p:nvPr/>
          </p:nvSpPr>
          <p:spPr>
            <a:xfrm>
              <a:off x="1110960" y="1952640"/>
              <a:ext cx="1077120" cy="63360"/>
            </a:xfrm>
            <a:prstGeom prst="rect">
              <a:avLst/>
            </a:prstGeom>
            <a:solidFill>
              <a:srgbClr val="c0c0c0"/>
            </a:solidFill>
            <a:ln w="12700">
              <a:solidFill>
                <a:srgbClr val="000000"/>
              </a:solidFill>
              <a:miter/>
            </a:ln>
          </p:spPr>
          <p:style>
            <a:lnRef idx="0"/>
            <a:fillRef idx="0"/>
            <a:effectRef idx="0"/>
            <a:fontRef idx="minor"/>
          </p:style>
        </p:sp>
        <p:sp>
          <p:nvSpPr>
            <p:cNvPr id="523" name="Rectangle 409"/>
            <p:cNvSpPr/>
            <p:nvPr/>
          </p:nvSpPr>
          <p:spPr>
            <a:xfrm>
              <a:off x="2194920" y="1952640"/>
              <a:ext cx="1796760" cy="63360"/>
            </a:xfrm>
            <a:prstGeom prst="rect">
              <a:avLst/>
            </a:prstGeom>
            <a:solidFill>
              <a:srgbClr val="c0c0c0"/>
            </a:solidFill>
            <a:ln w="12700">
              <a:solidFill>
                <a:srgbClr val="000000"/>
              </a:solidFill>
              <a:miter/>
            </a:ln>
          </p:spPr>
          <p:style>
            <a:lnRef idx="0"/>
            <a:fillRef idx="0"/>
            <a:effectRef idx="0"/>
            <a:fontRef idx="minor"/>
          </p:style>
        </p:sp>
        <p:sp>
          <p:nvSpPr>
            <p:cNvPr id="524" name="Rectangle 410"/>
            <p:cNvSpPr/>
            <p:nvPr/>
          </p:nvSpPr>
          <p:spPr>
            <a:xfrm>
              <a:off x="1110960" y="2022840"/>
              <a:ext cx="1077120" cy="54720"/>
            </a:xfrm>
            <a:prstGeom prst="rect">
              <a:avLst/>
            </a:prstGeom>
            <a:solidFill>
              <a:srgbClr val="c0c0c0"/>
            </a:solidFill>
            <a:ln w="12700">
              <a:solidFill>
                <a:srgbClr val="000000"/>
              </a:solidFill>
              <a:miter/>
            </a:ln>
          </p:spPr>
          <p:style>
            <a:lnRef idx="0"/>
            <a:fillRef idx="0"/>
            <a:effectRef idx="0"/>
            <a:fontRef idx="minor"/>
          </p:style>
        </p:sp>
        <p:sp>
          <p:nvSpPr>
            <p:cNvPr id="525" name="Rectangle 411"/>
            <p:cNvSpPr/>
            <p:nvPr/>
          </p:nvSpPr>
          <p:spPr>
            <a:xfrm>
              <a:off x="2194920" y="2022840"/>
              <a:ext cx="1796760" cy="54720"/>
            </a:xfrm>
            <a:prstGeom prst="rect">
              <a:avLst/>
            </a:prstGeom>
            <a:solidFill>
              <a:srgbClr val="c0c0c0"/>
            </a:solidFill>
            <a:ln w="12700">
              <a:solidFill>
                <a:srgbClr val="000000"/>
              </a:solidFill>
              <a:miter/>
            </a:ln>
          </p:spPr>
          <p:style>
            <a:lnRef idx="0"/>
            <a:fillRef idx="0"/>
            <a:effectRef idx="0"/>
            <a:fontRef idx="minor"/>
          </p:style>
        </p:sp>
        <p:sp>
          <p:nvSpPr>
            <p:cNvPr id="526" name="Rectangle 412"/>
            <p:cNvSpPr/>
            <p:nvPr/>
          </p:nvSpPr>
          <p:spPr>
            <a:xfrm>
              <a:off x="1110960" y="2084760"/>
              <a:ext cx="1077120" cy="63360"/>
            </a:xfrm>
            <a:prstGeom prst="rect">
              <a:avLst/>
            </a:prstGeom>
            <a:solidFill>
              <a:srgbClr val="c0c0c0"/>
            </a:solidFill>
            <a:ln w="12700">
              <a:solidFill>
                <a:srgbClr val="000000"/>
              </a:solidFill>
              <a:miter/>
            </a:ln>
          </p:spPr>
          <p:style>
            <a:lnRef idx="0"/>
            <a:fillRef idx="0"/>
            <a:effectRef idx="0"/>
            <a:fontRef idx="minor"/>
          </p:style>
        </p:sp>
        <p:sp>
          <p:nvSpPr>
            <p:cNvPr id="527" name="Rectangle 413"/>
            <p:cNvSpPr/>
            <p:nvPr/>
          </p:nvSpPr>
          <p:spPr>
            <a:xfrm>
              <a:off x="2194920" y="2084760"/>
              <a:ext cx="1796760" cy="63360"/>
            </a:xfrm>
            <a:prstGeom prst="rect">
              <a:avLst/>
            </a:prstGeom>
            <a:solidFill>
              <a:srgbClr val="c0c0c0"/>
            </a:solidFill>
            <a:ln w="12700">
              <a:solidFill>
                <a:srgbClr val="000000"/>
              </a:solidFill>
              <a:miter/>
            </a:ln>
          </p:spPr>
          <p:style>
            <a:lnRef idx="0"/>
            <a:fillRef idx="0"/>
            <a:effectRef idx="0"/>
            <a:fontRef idx="minor"/>
          </p:style>
        </p:sp>
        <p:sp>
          <p:nvSpPr>
            <p:cNvPr id="528" name="Rectangle 414"/>
            <p:cNvSpPr/>
            <p:nvPr/>
          </p:nvSpPr>
          <p:spPr>
            <a:xfrm>
              <a:off x="1110960" y="2153880"/>
              <a:ext cx="1077120" cy="63360"/>
            </a:xfrm>
            <a:prstGeom prst="rect">
              <a:avLst/>
            </a:prstGeom>
            <a:solidFill>
              <a:srgbClr val="c0c0c0"/>
            </a:solidFill>
            <a:ln w="12700">
              <a:solidFill>
                <a:srgbClr val="000000"/>
              </a:solidFill>
              <a:miter/>
            </a:ln>
          </p:spPr>
          <p:style>
            <a:lnRef idx="0"/>
            <a:fillRef idx="0"/>
            <a:effectRef idx="0"/>
            <a:fontRef idx="minor"/>
          </p:style>
        </p:sp>
        <p:sp>
          <p:nvSpPr>
            <p:cNvPr id="529" name="Rectangle 415"/>
            <p:cNvSpPr/>
            <p:nvPr/>
          </p:nvSpPr>
          <p:spPr>
            <a:xfrm>
              <a:off x="2194920" y="2153880"/>
              <a:ext cx="1796760" cy="63360"/>
            </a:xfrm>
            <a:prstGeom prst="rect">
              <a:avLst/>
            </a:prstGeom>
            <a:solidFill>
              <a:srgbClr val="c0c0c0"/>
            </a:solidFill>
            <a:ln w="12700">
              <a:solidFill>
                <a:srgbClr val="000000"/>
              </a:solidFill>
              <a:miter/>
            </a:ln>
          </p:spPr>
          <p:style>
            <a:lnRef idx="0"/>
            <a:fillRef idx="0"/>
            <a:effectRef idx="0"/>
            <a:fontRef idx="minor"/>
          </p:style>
        </p:sp>
        <p:sp>
          <p:nvSpPr>
            <p:cNvPr id="530" name="Rectangle 416"/>
            <p:cNvSpPr/>
            <p:nvPr/>
          </p:nvSpPr>
          <p:spPr>
            <a:xfrm>
              <a:off x="1110960" y="2224080"/>
              <a:ext cx="1077120" cy="63360"/>
            </a:xfrm>
            <a:prstGeom prst="rect">
              <a:avLst/>
            </a:prstGeom>
            <a:solidFill>
              <a:srgbClr val="c0c0c0"/>
            </a:solidFill>
            <a:ln w="12700">
              <a:solidFill>
                <a:srgbClr val="000000"/>
              </a:solidFill>
              <a:miter/>
            </a:ln>
          </p:spPr>
          <p:style>
            <a:lnRef idx="0"/>
            <a:fillRef idx="0"/>
            <a:effectRef idx="0"/>
            <a:fontRef idx="minor"/>
          </p:style>
        </p:sp>
        <p:sp>
          <p:nvSpPr>
            <p:cNvPr id="531" name="Rectangle 417"/>
            <p:cNvSpPr/>
            <p:nvPr/>
          </p:nvSpPr>
          <p:spPr>
            <a:xfrm>
              <a:off x="2194920" y="2224080"/>
              <a:ext cx="1796760" cy="63360"/>
            </a:xfrm>
            <a:prstGeom prst="rect">
              <a:avLst/>
            </a:prstGeom>
            <a:solidFill>
              <a:srgbClr val="c0c0c0"/>
            </a:solidFill>
            <a:ln w="12700">
              <a:solidFill>
                <a:srgbClr val="000000"/>
              </a:solidFill>
              <a:miter/>
            </a:ln>
          </p:spPr>
          <p:style>
            <a:lnRef idx="0"/>
            <a:fillRef idx="0"/>
            <a:effectRef idx="0"/>
            <a:fontRef idx="minor"/>
          </p:style>
        </p:sp>
        <p:sp>
          <p:nvSpPr>
            <p:cNvPr id="532" name="Rectangle 418"/>
            <p:cNvSpPr/>
            <p:nvPr/>
          </p:nvSpPr>
          <p:spPr>
            <a:xfrm>
              <a:off x="1110960" y="2294280"/>
              <a:ext cx="1077120" cy="63360"/>
            </a:xfrm>
            <a:prstGeom prst="rect">
              <a:avLst/>
            </a:prstGeom>
            <a:solidFill>
              <a:srgbClr val="c0c0c0"/>
            </a:solidFill>
            <a:ln w="12700">
              <a:solidFill>
                <a:srgbClr val="000000"/>
              </a:solidFill>
              <a:miter/>
            </a:ln>
          </p:spPr>
          <p:style>
            <a:lnRef idx="0"/>
            <a:fillRef idx="0"/>
            <a:effectRef idx="0"/>
            <a:fontRef idx="minor"/>
          </p:style>
        </p:sp>
        <p:sp>
          <p:nvSpPr>
            <p:cNvPr id="533" name="Rectangle 419"/>
            <p:cNvSpPr/>
            <p:nvPr/>
          </p:nvSpPr>
          <p:spPr>
            <a:xfrm>
              <a:off x="2194920" y="2294280"/>
              <a:ext cx="1796760" cy="63360"/>
            </a:xfrm>
            <a:prstGeom prst="rect">
              <a:avLst/>
            </a:prstGeom>
            <a:solidFill>
              <a:srgbClr val="c0c0c0"/>
            </a:solidFill>
            <a:ln w="12700">
              <a:solidFill>
                <a:srgbClr val="000000"/>
              </a:solidFill>
              <a:miter/>
            </a:ln>
          </p:spPr>
          <p:style>
            <a:lnRef idx="0"/>
            <a:fillRef idx="0"/>
            <a:effectRef idx="0"/>
            <a:fontRef idx="minor"/>
          </p:style>
        </p:sp>
        <p:sp>
          <p:nvSpPr>
            <p:cNvPr id="534" name="Rectangle 420"/>
            <p:cNvSpPr/>
            <p:nvPr/>
          </p:nvSpPr>
          <p:spPr>
            <a:xfrm>
              <a:off x="1110960" y="2363400"/>
              <a:ext cx="960120" cy="54720"/>
            </a:xfrm>
            <a:prstGeom prst="rect">
              <a:avLst/>
            </a:prstGeom>
            <a:solidFill>
              <a:srgbClr val="c0c0c0"/>
            </a:solidFill>
            <a:ln w="12700">
              <a:solidFill>
                <a:srgbClr val="000000"/>
              </a:solidFill>
              <a:miter/>
            </a:ln>
          </p:spPr>
          <p:style>
            <a:lnRef idx="0"/>
            <a:fillRef idx="0"/>
            <a:effectRef idx="0"/>
            <a:fontRef idx="minor"/>
          </p:style>
        </p:sp>
        <p:sp>
          <p:nvSpPr>
            <p:cNvPr id="535" name="Rectangle 421"/>
            <p:cNvSpPr/>
            <p:nvPr/>
          </p:nvSpPr>
          <p:spPr>
            <a:xfrm>
              <a:off x="2307600" y="2363400"/>
              <a:ext cx="1684080" cy="54720"/>
            </a:xfrm>
            <a:prstGeom prst="rect">
              <a:avLst/>
            </a:prstGeom>
            <a:solidFill>
              <a:srgbClr val="c0c0c0"/>
            </a:solidFill>
            <a:ln w="12700">
              <a:solidFill>
                <a:srgbClr val="000000"/>
              </a:solidFill>
              <a:miter/>
            </a:ln>
          </p:spPr>
          <p:style>
            <a:lnRef idx="0"/>
            <a:fillRef idx="0"/>
            <a:effectRef idx="0"/>
            <a:fontRef idx="minor"/>
          </p:style>
        </p:sp>
        <p:sp>
          <p:nvSpPr>
            <p:cNvPr id="536" name="Rectangle 422"/>
            <p:cNvSpPr/>
            <p:nvPr/>
          </p:nvSpPr>
          <p:spPr>
            <a:xfrm>
              <a:off x="1110960" y="2425320"/>
              <a:ext cx="960120" cy="63360"/>
            </a:xfrm>
            <a:prstGeom prst="rect">
              <a:avLst/>
            </a:prstGeom>
            <a:solidFill>
              <a:srgbClr val="c0c0c0"/>
            </a:solidFill>
            <a:ln w="12700">
              <a:solidFill>
                <a:srgbClr val="000000"/>
              </a:solidFill>
              <a:miter/>
            </a:ln>
          </p:spPr>
          <p:style>
            <a:lnRef idx="0"/>
            <a:fillRef idx="0"/>
            <a:effectRef idx="0"/>
            <a:fontRef idx="minor"/>
          </p:style>
        </p:sp>
        <p:sp>
          <p:nvSpPr>
            <p:cNvPr id="537" name="Rectangle 423"/>
            <p:cNvSpPr/>
            <p:nvPr/>
          </p:nvSpPr>
          <p:spPr>
            <a:xfrm>
              <a:off x="2379600" y="2425320"/>
              <a:ext cx="1612080" cy="63360"/>
            </a:xfrm>
            <a:prstGeom prst="rect">
              <a:avLst/>
            </a:prstGeom>
            <a:solidFill>
              <a:srgbClr val="c0c0c0"/>
            </a:solidFill>
            <a:ln w="12700">
              <a:solidFill>
                <a:srgbClr val="000000"/>
              </a:solidFill>
              <a:miter/>
            </a:ln>
          </p:spPr>
          <p:style>
            <a:lnRef idx="0"/>
            <a:fillRef idx="0"/>
            <a:effectRef idx="0"/>
            <a:fontRef idx="minor"/>
          </p:style>
        </p:sp>
        <p:sp>
          <p:nvSpPr>
            <p:cNvPr id="538" name="Rectangle 424"/>
            <p:cNvSpPr/>
            <p:nvPr/>
          </p:nvSpPr>
          <p:spPr>
            <a:xfrm>
              <a:off x="1110960" y="2494440"/>
              <a:ext cx="960120" cy="64440"/>
            </a:xfrm>
            <a:prstGeom prst="rect">
              <a:avLst/>
            </a:prstGeom>
            <a:solidFill>
              <a:srgbClr val="c0c0c0"/>
            </a:solidFill>
            <a:ln w="12700">
              <a:solidFill>
                <a:srgbClr val="000000"/>
              </a:solidFill>
              <a:miter/>
            </a:ln>
          </p:spPr>
          <p:style>
            <a:lnRef idx="0"/>
            <a:fillRef idx="0"/>
            <a:effectRef idx="0"/>
            <a:fontRef idx="minor"/>
          </p:style>
        </p:sp>
        <p:sp>
          <p:nvSpPr>
            <p:cNvPr id="539" name="Rectangle 425"/>
            <p:cNvSpPr/>
            <p:nvPr/>
          </p:nvSpPr>
          <p:spPr>
            <a:xfrm>
              <a:off x="2379600" y="2494440"/>
              <a:ext cx="1612080" cy="64440"/>
            </a:xfrm>
            <a:prstGeom prst="rect">
              <a:avLst/>
            </a:prstGeom>
            <a:solidFill>
              <a:srgbClr val="c0c0c0"/>
            </a:solidFill>
            <a:ln w="12700">
              <a:solidFill>
                <a:srgbClr val="000000"/>
              </a:solidFill>
              <a:miter/>
            </a:ln>
          </p:spPr>
          <p:style>
            <a:lnRef idx="0"/>
            <a:fillRef idx="0"/>
            <a:effectRef idx="0"/>
            <a:fontRef idx="minor"/>
          </p:style>
        </p:sp>
        <p:sp>
          <p:nvSpPr>
            <p:cNvPr id="540" name="Rectangle 426"/>
            <p:cNvSpPr/>
            <p:nvPr/>
          </p:nvSpPr>
          <p:spPr>
            <a:xfrm>
              <a:off x="1110960" y="2564640"/>
              <a:ext cx="960120" cy="63360"/>
            </a:xfrm>
            <a:prstGeom prst="rect">
              <a:avLst/>
            </a:prstGeom>
            <a:solidFill>
              <a:srgbClr val="c0c0c0"/>
            </a:solidFill>
            <a:ln w="12700">
              <a:solidFill>
                <a:srgbClr val="000000"/>
              </a:solidFill>
              <a:miter/>
            </a:ln>
          </p:spPr>
          <p:style>
            <a:lnRef idx="0"/>
            <a:fillRef idx="0"/>
            <a:effectRef idx="0"/>
            <a:fontRef idx="minor"/>
          </p:style>
        </p:sp>
        <p:sp>
          <p:nvSpPr>
            <p:cNvPr id="541" name="Rectangle 427"/>
            <p:cNvSpPr/>
            <p:nvPr/>
          </p:nvSpPr>
          <p:spPr>
            <a:xfrm>
              <a:off x="2379600" y="2564640"/>
              <a:ext cx="1612080" cy="63360"/>
            </a:xfrm>
            <a:prstGeom prst="rect">
              <a:avLst/>
            </a:prstGeom>
            <a:solidFill>
              <a:srgbClr val="c0c0c0"/>
            </a:solidFill>
            <a:ln w="12700">
              <a:solidFill>
                <a:srgbClr val="000000"/>
              </a:solidFill>
              <a:miter/>
            </a:ln>
          </p:spPr>
          <p:style>
            <a:lnRef idx="0"/>
            <a:fillRef idx="0"/>
            <a:effectRef idx="0"/>
            <a:fontRef idx="minor"/>
          </p:style>
        </p:sp>
        <p:sp>
          <p:nvSpPr>
            <p:cNvPr id="542" name="Rectangle 428"/>
            <p:cNvSpPr/>
            <p:nvPr/>
          </p:nvSpPr>
          <p:spPr>
            <a:xfrm>
              <a:off x="1110960" y="2634840"/>
              <a:ext cx="1037520" cy="63360"/>
            </a:xfrm>
            <a:prstGeom prst="rect">
              <a:avLst/>
            </a:prstGeom>
            <a:solidFill>
              <a:srgbClr val="c0c0c0"/>
            </a:solidFill>
            <a:ln w="12700">
              <a:solidFill>
                <a:srgbClr val="000000"/>
              </a:solidFill>
              <a:miter/>
            </a:ln>
          </p:spPr>
          <p:style>
            <a:lnRef idx="0"/>
            <a:fillRef idx="0"/>
            <a:effectRef idx="0"/>
            <a:fontRef idx="minor"/>
          </p:style>
        </p:sp>
        <p:sp>
          <p:nvSpPr>
            <p:cNvPr id="543" name="Rectangle 429"/>
            <p:cNvSpPr/>
            <p:nvPr/>
          </p:nvSpPr>
          <p:spPr>
            <a:xfrm>
              <a:off x="2379600" y="2634840"/>
              <a:ext cx="1612080" cy="63360"/>
            </a:xfrm>
            <a:prstGeom prst="rect">
              <a:avLst/>
            </a:prstGeom>
            <a:solidFill>
              <a:srgbClr val="c0c0c0"/>
            </a:solidFill>
            <a:ln w="12700">
              <a:solidFill>
                <a:srgbClr val="000000"/>
              </a:solidFill>
              <a:miter/>
            </a:ln>
          </p:spPr>
          <p:style>
            <a:lnRef idx="0"/>
            <a:fillRef idx="0"/>
            <a:effectRef idx="0"/>
            <a:fontRef idx="minor"/>
          </p:style>
        </p:sp>
        <p:sp>
          <p:nvSpPr>
            <p:cNvPr id="544" name="Rectangle 430"/>
            <p:cNvSpPr/>
            <p:nvPr/>
          </p:nvSpPr>
          <p:spPr>
            <a:xfrm>
              <a:off x="1110960" y="2703960"/>
              <a:ext cx="1037520" cy="54720"/>
            </a:xfrm>
            <a:prstGeom prst="rect">
              <a:avLst/>
            </a:prstGeom>
            <a:solidFill>
              <a:srgbClr val="c0c0c0"/>
            </a:solidFill>
            <a:ln w="12700">
              <a:solidFill>
                <a:srgbClr val="000000"/>
              </a:solidFill>
              <a:miter/>
            </a:ln>
          </p:spPr>
          <p:style>
            <a:lnRef idx="0"/>
            <a:fillRef idx="0"/>
            <a:effectRef idx="0"/>
            <a:fontRef idx="minor"/>
          </p:style>
        </p:sp>
        <p:sp>
          <p:nvSpPr>
            <p:cNvPr id="545" name="Rectangle 431"/>
            <p:cNvSpPr/>
            <p:nvPr/>
          </p:nvSpPr>
          <p:spPr>
            <a:xfrm>
              <a:off x="2379600" y="2703960"/>
              <a:ext cx="1612080" cy="54720"/>
            </a:xfrm>
            <a:prstGeom prst="rect">
              <a:avLst/>
            </a:prstGeom>
            <a:solidFill>
              <a:srgbClr val="c0c0c0"/>
            </a:solidFill>
            <a:ln w="12700">
              <a:solidFill>
                <a:srgbClr val="000000"/>
              </a:solidFill>
              <a:miter/>
            </a:ln>
          </p:spPr>
          <p:style>
            <a:lnRef idx="0"/>
            <a:fillRef idx="0"/>
            <a:effectRef idx="0"/>
            <a:fontRef idx="minor"/>
          </p:style>
        </p:sp>
        <p:sp>
          <p:nvSpPr>
            <p:cNvPr id="546" name="Rectangle 432"/>
            <p:cNvSpPr/>
            <p:nvPr/>
          </p:nvSpPr>
          <p:spPr>
            <a:xfrm>
              <a:off x="1110960" y="2765880"/>
              <a:ext cx="1110960" cy="63360"/>
            </a:xfrm>
            <a:prstGeom prst="rect">
              <a:avLst/>
            </a:prstGeom>
            <a:solidFill>
              <a:srgbClr val="c0c0c0"/>
            </a:solidFill>
            <a:ln w="12700">
              <a:solidFill>
                <a:srgbClr val="000000"/>
              </a:solidFill>
              <a:miter/>
            </a:ln>
          </p:spPr>
          <p:style>
            <a:lnRef idx="0"/>
            <a:fillRef idx="0"/>
            <a:effectRef idx="0"/>
            <a:fontRef idx="minor"/>
          </p:style>
        </p:sp>
        <p:sp>
          <p:nvSpPr>
            <p:cNvPr id="547" name="Rectangle 433"/>
            <p:cNvSpPr/>
            <p:nvPr/>
          </p:nvSpPr>
          <p:spPr>
            <a:xfrm>
              <a:off x="2379600" y="2765880"/>
              <a:ext cx="1612080" cy="63360"/>
            </a:xfrm>
            <a:prstGeom prst="rect">
              <a:avLst/>
            </a:prstGeom>
            <a:solidFill>
              <a:srgbClr val="c0c0c0"/>
            </a:solidFill>
            <a:ln w="12700">
              <a:solidFill>
                <a:srgbClr val="000000"/>
              </a:solidFill>
              <a:miter/>
            </a:ln>
          </p:spPr>
          <p:style>
            <a:lnRef idx="0"/>
            <a:fillRef idx="0"/>
            <a:effectRef idx="0"/>
            <a:fontRef idx="minor"/>
          </p:style>
        </p:sp>
        <p:sp>
          <p:nvSpPr>
            <p:cNvPr id="548" name="Rectangle 434"/>
            <p:cNvSpPr/>
            <p:nvPr/>
          </p:nvSpPr>
          <p:spPr>
            <a:xfrm>
              <a:off x="1110960" y="2836080"/>
              <a:ext cx="1110960" cy="63360"/>
            </a:xfrm>
            <a:prstGeom prst="rect">
              <a:avLst/>
            </a:prstGeom>
            <a:solidFill>
              <a:srgbClr val="c0c0c0"/>
            </a:solidFill>
            <a:ln w="12700">
              <a:solidFill>
                <a:srgbClr val="000000"/>
              </a:solidFill>
              <a:miter/>
            </a:ln>
          </p:spPr>
          <p:style>
            <a:lnRef idx="0"/>
            <a:fillRef idx="0"/>
            <a:effectRef idx="0"/>
            <a:fontRef idx="minor"/>
          </p:style>
        </p:sp>
        <p:sp>
          <p:nvSpPr>
            <p:cNvPr id="549" name="Rectangle 435"/>
            <p:cNvSpPr/>
            <p:nvPr/>
          </p:nvSpPr>
          <p:spPr>
            <a:xfrm>
              <a:off x="2379600" y="2836080"/>
              <a:ext cx="1612080" cy="63360"/>
            </a:xfrm>
            <a:prstGeom prst="rect">
              <a:avLst/>
            </a:prstGeom>
            <a:solidFill>
              <a:srgbClr val="c0c0c0"/>
            </a:solidFill>
            <a:ln w="12700">
              <a:solidFill>
                <a:srgbClr val="000000"/>
              </a:solidFill>
              <a:miter/>
            </a:ln>
          </p:spPr>
          <p:style>
            <a:lnRef idx="0"/>
            <a:fillRef idx="0"/>
            <a:effectRef idx="0"/>
            <a:fontRef idx="minor"/>
          </p:style>
        </p:sp>
        <p:sp>
          <p:nvSpPr>
            <p:cNvPr id="550" name="Rectangle 436"/>
            <p:cNvSpPr/>
            <p:nvPr/>
          </p:nvSpPr>
          <p:spPr>
            <a:xfrm>
              <a:off x="1110960" y="2905200"/>
              <a:ext cx="1110960" cy="63360"/>
            </a:xfrm>
            <a:prstGeom prst="rect">
              <a:avLst/>
            </a:prstGeom>
            <a:solidFill>
              <a:srgbClr val="c0c0c0"/>
            </a:solidFill>
            <a:ln w="12700">
              <a:solidFill>
                <a:srgbClr val="000000"/>
              </a:solidFill>
              <a:miter/>
            </a:ln>
          </p:spPr>
          <p:style>
            <a:lnRef idx="0"/>
            <a:fillRef idx="0"/>
            <a:effectRef idx="0"/>
            <a:fontRef idx="minor"/>
          </p:style>
        </p:sp>
        <p:sp>
          <p:nvSpPr>
            <p:cNvPr id="551" name="Rectangle 437"/>
            <p:cNvSpPr/>
            <p:nvPr/>
          </p:nvSpPr>
          <p:spPr>
            <a:xfrm>
              <a:off x="2379600" y="2905200"/>
              <a:ext cx="1612080" cy="63360"/>
            </a:xfrm>
            <a:prstGeom prst="rect">
              <a:avLst/>
            </a:prstGeom>
            <a:solidFill>
              <a:srgbClr val="c0c0c0"/>
            </a:solidFill>
            <a:ln w="12700">
              <a:solidFill>
                <a:srgbClr val="000000"/>
              </a:solidFill>
              <a:miter/>
            </a:ln>
          </p:spPr>
          <p:style>
            <a:lnRef idx="0"/>
            <a:fillRef idx="0"/>
            <a:effectRef idx="0"/>
            <a:fontRef idx="minor"/>
          </p:style>
        </p:sp>
        <p:sp>
          <p:nvSpPr>
            <p:cNvPr id="552" name="Rectangle 438"/>
            <p:cNvSpPr/>
            <p:nvPr/>
          </p:nvSpPr>
          <p:spPr>
            <a:xfrm>
              <a:off x="1110960" y="2975400"/>
              <a:ext cx="1188720" cy="63360"/>
            </a:xfrm>
            <a:prstGeom prst="rect">
              <a:avLst/>
            </a:prstGeom>
            <a:solidFill>
              <a:srgbClr val="c0c0c0"/>
            </a:solidFill>
            <a:ln w="12700">
              <a:solidFill>
                <a:srgbClr val="000000"/>
              </a:solidFill>
              <a:miter/>
            </a:ln>
          </p:spPr>
          <p:style>
            <a:lnRef idx="0"/>
            <a:fillRef idx="0"/>
            <a:effectRef idx="0"/>
            <a:fontRef idx="minor"/>
          </p:style>
        </p:sp>
        <p:sp>
          <p:nvSpPr>
            <p:cNvPr id="553" name="Rectangle 439"/>
            <p:cNvSpPr/>
            <p:nvPr/>
          </p:nvSpPr>
          <p:spPr>
            <a:xfrm>
              <a:off x="2307600" y="2975400"/>
              <a:ext cx="1684080" cy="63360"/>
            </a:xfrm>
            <a:prstGeom prst="rect">
              <a:avLst/>
            </a:prstGeom>
            <a:solidFill>
              <a:srgbClr val="c0c0c0"/>
            </a:solidFill>
            <a:ln w="12700">
              <a:solidFill>
                <a:srgbClr val="000000"/>
              </a:solidFill>
              <a:miter/>
            </a:ln>
          </p:spPr>
          <p:style>
            <a:lnRef idx="0"/>
            <a:fillRef idx="0"/>
            <a:effectRef idx="0"/>
            <a:fontRef idx="minor"/>
          </p:style>
        </p:sp>
        <p:sp>
          <p:nvSpPr>
            <p:cNvPr id="554" name="Rectangle 440"/>
            <p:cNvSpPr/>
            <p:nvPr/>
          </p:nvSpPr>
          <p:spPr>
            <a:xfrm>
              <a:off x="1110960" y="3044520"/>
              <a:ext cx="1188720" cy="51480"/>
            </a:xfrm>
            <a:prstGeom prst="rect">
              <a:avLst/>
            </a:prstGeom>
            <a:solidFill>
              <a:srgbClr val="c0c0c0"/>
            </a:solidFill>
            <a:ln w="12700">
              <a:solidFill>
                <a:srgbClr val="000000"/>
              </a:solidFill>
              <a:miter/>
            </a:ln>
          </p:spPr>
          <p:style>
            <a:lnRef idx="0"/>
            <a:fillRef idx="0"/>
            <a:effectRef idx="0"/>
            <a:fontRef idx="minor"/>
          </p:style>
        </p:sp>
        <p:sp>
          <p:nvSpPr>
            <p:cNvPr id="555" name="Rectangle 441"/>
            <p:cNvSpPr/>
            <p:nvPr/>
          </p:nvSpPr>
          <p:spPr>
            <a:xfrm>
              <a:off x="2307600" y="3044520"/>
              <a:ext cx="1684080" cy="51480"/>
            </a:xfrm>
            <a:prstGeom prst="rect">
              <a:avLst/>
            </a:prstGeom>
            <a:solidFill>
              <a:srgbClr val="c0c0c0"/>
            </a:solidFill>
            <a:ln w="12700">
              <a:solidFill>
                <a:srgbClr val="000000"/>
              </a:solidFill>
              <a:miter/>
            </a:ln>
          </p:spPr>
          <p:style>
            <a:lnRef idx="0"/>
            <a:fillRef idx="0"/>
            <a:effectRef idx="0"/>
            <a:fontRef idx="minor"/>
          </p:style>
        </p:sp>
        <p:sp>
          <p:nvSpPr>
            <p:cNvPr id="556" name="Rectangle 442"/>
            <p:cNvSpPr/>
            <p:nvPr/>
          </p:nvSpPr>
          <p:spPr>
            <a:xfrm>
              <a:off x="1110960" y="3102840"/>
              <a:ext cx="1188720" cy="63360"/>
            </a:xfrm>
            <a:prstGeom prst="rect">
              <a:avLst/>
            </a:prstGeom>
            <a:solidFill>
              <a:srgbClr val="c0c0c0"/>
            </a:solidFill>
            <a:ln w="12700">
              <a:solidFill>
                <a:srgbClr val="000000"/>
              </a:solidFill>
              <a:miter/>
            </a:ln>
          </p:spPr>
          <p:style>
            <a:lnRef idx="0"/>
            <a:fillRef idx="0"/>
            <a:effectRef idx="0"/>
            <a:fontRef idx="minor"/>
          </p:style>
        </p:sp>
        <p:sp>
          <p:nvSpPr>
            <p:cNvPr id="557" name="Rectangle 443"/>
            <p:cNvSpPr/>
            <p:nvPr/>
          </p:nvSpPr>
          <p:spPr>
            <a:xfrm>
              <a:off x="2307600" y="3102840"/>
              <a:ext cx="1684080" cy="63360"/>
            </a:xfrm>
            <a:prstGeom prst="rect">
              <a:avLst/>
            </a:prstGeom>
            <a:solidFill>
              <a:srgbClr val="c0c0c0"/>
            </a:solidFill>
            <a:ln w="12700">
              <a:solidFill>
                <a:srgbClr val="000000"/>
              </a:solidFill>
              <a:miter/>
            </a:ln>
          </p:spPr>
          <p:style>
            <a:lnRef idx="0"/>
            <a:fillRef idx="0"/>
            <a:effectRef idx="0"/>
            <a:fontRef idx="minor"/>
          </p:style>
        </p:sp>
        <p:sp>
          <p:nvSpPr>
            <p:cNvPr id="558" name="Rectangle 444"/>
            <p:cNvSpPr/>
            <p:nvPr/>
          </p:nvSpPr>
          <p:spPr>
            <a:xfrm>
              <a:off x="1110960" y="3171960"/>
              <a:ext cx="1188720" cy="63360"/>
            </a:xfrm>
            <a:prstGeom prst="rect">
              <a:avLst/>
            </a:prstGeom>
            <a:solidFill>
              <a:srgbClr val="c0c0c0"/>
            </a:solidFill>
            <a:ln w="12700">
              <a:solidFill>
                <a:srgbClr val="000000"/>
              </a:solidFill>
              <a:miter/>
            </a:ln>
          </p:spPr>
          <p:style>
            <a:lnRef idx="0"/>
            <a:fillRef idx="0"/>
            <a:effectRef idx="0"/>
            <a:fontRef idx="minor"/>
          </p:style>
        </p:sp>
        <p:sp>
          <p:nvSpPr>
            <p:cNvPr id="559" name="Rectangle 445"/>
            <p:cNvSpPr/>
            <p:nvPr/>
          </p:nvSpPr>
          <p:spPr>
            <a:xfrm>
              <a:off x="2307600" y="3171960"/>
              <a:ext cx="1684080" cy="63360"/>
            </a:xfrm>
            <a:prstGeom prst="rect">
              <a:avLst/>
            </a:prstGeom>
            <a:solidFill>
              <a:srgbClr val="c0c0c0"/>
            </a:solidFill>
            <a:ln w="12700">
              <a:solidFill>
                <a:srgbClr val="000000"/>
              </a:solidFill>
              <a:miter/>
            </a:ln>
          </p:spPr>
          <p:style>
            <a:lnRef idx="0"/>
            <a:fillRef idx="0"/>
            <a:effectRef idx="0"/>
            <a:fontRef idx="minor"/>
          </p:style>
        </p:sp>
        <p:sp>
          <p:nvSpPr>
            <p:cNvPr id="560" name="Rectangle 446"/>
            <p:cNvSpPr/>
            <p:nvPr/>
          </p:nvSpPr>
          <p:spPr>
            <a:xfrm>
              <a:off x="1110960" y="3242160"/>
              <a:ext cx="1188720" cy="63360"/>
            </a:xfrm>
            <a:prstGeom prst="rect">
              <a:avLst/>
            </a:prstGeom>
            <a:solidFill>
              <a:srgbClr val="c0c0c0"/>
            </a:solidFill>
            <a:ln w="12700">
              <a:solidFill>
                <a:srgbClr val="000000"/>
              </a:solidFill>
              <a:miter/>
            </a:ln>
          </p:spPr>
          <p:style>
            <a:lnRef idx="0"/>
            <a:fillRef idx="0"/>
            <a:effectRef idx="0"/>
            <a:fontRef idx="minor"/>
          </p:style>
        </p:sp>
        <p:sp>
          <p:nvSpPr>
            <p:cNvPr id="561" name="Rectangle 447"/>
            <p:cNvSpPr/>
            <p:nvPr/>
          </p:nvSpPr>
          <p:spPr>
            <a:xfrm>
              <a:off x="2307600" y="3242160"/>
              <a:ext cx="1684080" cy="63360"/>
            </a:xfrm>
            <a:prstGeom prst="rect">
              <a:avLst/>
            </a:prstGeom>
            <a:solidFill>
              <a:srgbClr val="c0c0c0"/>
            </a:solidFill>
            <a:ln w="12700">
              <a:solidFill>
                <a:srgbClr val="000000"/>
              </a:solidFill>
              <a:miter/>
            </a:ln>
          </p:spPr>
          <p:style>
            <a:lnRef idx="0"/>
            <a:fillRef idx="0"/>
            <a:effectRef idx="0"/>
            <a:fontRef idx="minor"/>
          </p:style>
        </p:sp>
        <p:sp>
          <p:nvSpPr>
            <p:cNvPr id="562" name="Rectangle 448"/>
            <p:cNvSpPr/>
            <p:nvPr/>
          </p:nvSpPr>
          <p:spPr>
            <a:xfrm>
              <a:off x="1110960" y="3311280"/>
              <a:ext cx="1188720" cy="64440"/>
            </a:xfrm>
            <a:prstGeom prst="rect">
              <a:avLst/>
            </a:prstGeom>
            <a:solidFill>
              <a:srgbClr val="c0c0c0"/>
            </a:solidFill>
            <a:ln w="12700">
              <a:solidFill>
                <a:srgbClr val="000000"/>
              </a:solidFill>
              <a:miter/>
            </a:ln>
          </p:spPr>
          <p:style>
            <a:lnRef idx="0"/>
            <a:fillRef idx="0"/>
            <a:effectRef idx="0"/>
            <a:fontRef idx="minor"/>
          </p:style>
        </p:sp>
        <p:sp>
          <p:nvSpPr>
            <p:cNvPr id="563" name="Rectangle 449"/>
            <p:cNvSpPr/>
            <p:nvPr/>
          </p:nvSpPr>
          <p:spPr>
            <a:xfrm>
              <a:off x="2307600" y="3311280"/>
              <a:ext cx="1684080" cy="64440"/>
            </a:xfrm>
            <a:prstGeom prst="rect">
              <a:avLst/>
            </a:prstGeom>
            <a:solidFill>
              <a:srgbClr val="c0c0c0"/>
            </a:solidFill>
            <a:ln w="12700">
              <a:solidFill>
                <a:srgbClr val="000000"/>
              </a:solidFill>
              <a:miter/>
            </a:ln>
          </p:spPr>
          <p:style>
            <a:lnRef idx="0"/>
            <a:fillRef idx="0"/>
            <a:effectRef idx="0"/>
            <a:fontRef idx="minor"/>
          </p:style>
        </p:sp>
        <p:sp>
          <p:nvSpPr>
            <p:cNvPr id="564" name="Rectangle 450"/>
            <p:cNvSpPr/>
            <p:nvPr/>
          </p:nvSpPr>
          <p:spPr>
            <a:xfrm>
              <a:off x="1110960" y="3381480"/>
              <a:ext cx="1188720" cy="59760"/>
            </a:xfrm>
            <a:prstGeom prst="rect">
              <a:avLst/>
            </a:prstGeom>
            <a:solidFill>
              <a:srgbClr val="c0c0c0"/>
            </a:solidFill>
            <a:ln w="12700">
              <a:solidFill>
                <a:srgbClr val="000000"/>
              </a:solidFill>
              <a:miter/>
            </a:ln>
          </p:spPr>
          <p:style>
            <a:lnRef idx="0"/>
            <a:fillRef idx="0"/>
            <a:effectRef idx="0"/>
            <a:fontRef idx="minor"/>
          </p:style>
        </p:sp>
        <p:sp>
          <p:nvSpPr>
            <p:cNvPr id="565" name="Rectangle 451"/>
            <p:cNvSpPr/>
            <p:nvPr/>
          </p:nvSpPr>
          <p:spPr>
            <a:xfrm>
              <a:off x="2307600" y="3381480"/>
              <a:ext cx="1684080" cy="59760"/>
            </a:xfrm>
            <a:prstGeom prst="rect">
              <a:avLst/>
            </a:prstGeom>
            <a:solidFill>
              <a:srgbClr val="c0c0c0"/>
            </a:solidFill>
            <a:ln w="12700">
              <a:solidFill>
                <a:srgbClr val="000000"/>
              </a:solidFill>
              <a:miter/>
            </a:ln>
          </p:spPr>
          <p:style>
            <a:lnRef idx="0"/>
            <a:fillRef idx="0"/>
            <a:effectRef idx="0"/>
            <a:fontRef idx="minor"/>
          </p:style>
        </p:sp>
        <p:sp>
          <p:nvSpPr>
            <p:cNvPr id="566" name="Rectangle 452"/>
            <p:cNvSpPr/>
            <p:nvPr/>
          </p:nvSpPr>
          <p:spPr>
            <a:xfrm>
              <a:off x="1110960" y="3447000"/>
              <a:ext cx="1188720" cy="437040"/>
            </a:xfrm>
            <a:prstGeom prst="rect">
              <a:avLst/>
            </a:prstGeom>
            <a:solidFill>
              <a:srgbClr val="c0c0c0"/>
            </a:solidFill>
            <a:ln w="12700">
              <a:solidFill>
                <a:srgbClr val="000000"/>
              </a:solidFill>
              <a:miter/>
            </a:ln>
          </p:spPr>
          <p:style>
            <a:lnRef idx="0"/>
            <a:fillRef idx="0"/>
            <a:effectRef idx="0"/>
            <a:fontRef idx="minor"/>
          </p:style>
        </p:sp>
        <p:sp>
          <p:nvSpPr>
            <p:cNvPr id="567" name="Rectangle 453"/>
            <p:cNvSpPr/>
            <p:nvPr/>
          </p:nvSpPr>
          <p:spPr>
            <a:xfrm>
              <a:off x="2307600" y="3447000"/>
              <a:ext cx="1684080" cy="437040"/>
            </a:xfrm>
            <a:prstGeom prst="rect">
              <a:avLst/>
            </a:prstGeom>
            <a:solidFill>
              <a:srgbClr val="c0c0c0"/>
            </a:solidFill>
            <a:ln w="12700">
              <a:solidFill>
                <a:srgbClr val="000000"/>
              </a:solidFill>
              <a:miter/>
            </a:ln>
          </p:spPr>
          <p:style>
            <a:lnRef idx="0"/>
            <a:fillRef idx="0"/>
            <a:effectRef idx="0"/>
            <a:fontRef idx="minor"/>
          </p:style>
        </p:sp>
        <p:sp>
          <p:nvSpPr>
            <p:cNvPr id="568" name="Rectangle 454"/>
            <p:cNvSpPr/>
            <p:nvPr/>
          </p:nvSpPr>
          <p:spPr>
            <a:xfrm>
              <a:off x="1110960" y="1169280"/>
              <a:ext cx="2880720" cy="1188360"/>
            </a:xfrm>
            <a:prstGeom prst="rect">
              <a:avLst/>
            </a:prstGeom>
            <a:solidFill>
              <a:srgbClr val="808080"/>
            </a:solidFill>
            <a:ln w="12700">
              <a:solidFill>
                <a:srgbClr val="000000"/>
              </a:solidFill>
              <a:miter/>
            </a:ln>
          </p:spPr>
          <p:style>
            <a:lnRef idx="0"/>
            <a:fillRef idx="0"/>
            <a:effectRef idx="0"/>
            <a:fontRef idx="minor"/>
          </p:style>
        </p:sp>
        <p:sp>
          <p:nvSpPr>
            <p:cNvPr id="569" name="Rectangle 455"/>
            <p:cNvSpPr/>
            <p:nvPr/>
          </p:nvSpPr>
          <p:spPr>
            <a:xfrm>
              <a:off x="1110960" y="2975400"/>
              <a:ext cx="2880720" cy="908640"/>
            </a:xfrm>
            <a:prstGeom prst="rect">
              <a:avLst/>
            </a:prstGeom>
            <a:solidFill>
              <a:srgbClr val="808080"/>
            </a:solidFill>
            <a:ln w="12700">
              <a:solidFill>
                <a:srgbClr val="000000"/>
              </a:solidFill>
              <a:miter/>
            </a:ln>
          </p:spPr>
          <p:style>
            <a:lnRef idx="0"/>
            <a:fillRef idx="0"/>
            <a:effectRef idx="0"/>
            <a:fontRef idx="minor"/>
          </p:style>
        </p:sp>
        <p:sp>
          <p:nvSpPr>
            <p:cNvPr id="570" name="Line 456"/>
            <p:cNvSpPr/>
            <p:nvPr/>
          </p:nvSpPr>
          <p:spPr>
            <a:xfrm>
              <a:off x="2548800" y="1166760"/>
              <a:ext cx="1440" cy="2719440"/>
            </a:xfrm>
            <a:prstGeom prst="line">
              <a:avLst/>
            </a:prstGeom>
            <a:ln w="12700">
              <a:solidFill>
                <a:srgbClr val="800000"/>
              </a:solidFill>
              <a:prstDash val="sysDot"/>
              <a:round/>
            </a:ln>
          </p:spPr>
          <p:style>
            <a:lnRef idx="0"/>
            <a:fillRef idx="0"/>
            <a:effectRef idx="0"/>
            <a:fontRef idx="minor"/>
          </p:style>
        </p:sp>
        <p:sp>
          <p:nvSpPr>
            <p:cNvPr id="571" name="Line 457"/>
            <p:cNvSpPr/>
            <p:nvPr/>
          </p:nvSpPr>
          <p:spPr>
            <a:xfrm>
              <a:off x="1107720" y="2522880"/>
              <a:ext cx="2886120" cy="1080"/>
            </a:xfrm>
            <a:prstGeom prst="line">
              <a:avLst/>
            </a:prstGeom>
            <a:ln w="12700">
              <a:solidFill>
                <a:srgbClr val="800000"/>
              </a:solidFill>
              <a:prstDash val="sysDot"/>
              <a:round/>
            </a:ln>
          </p:spPr>
          <p:style>
            <a:lnRef idx="0"/>
            <a:fillRef idx="0"/>
            <a:effectRef idx="0"/>
            <a:fontRef idx="minor"/>
          </p:style>
        </p:sp>
      </p:grpSp>
      <p:grpSp>
        <p:nvGrpSpPr>
          <p:cNvPr id="572" name="Group 458"/>
          <p:cNvGrpSpPr/>
          <p:nvPr/>
        </p:nvGrpSpPr>
        <p:grpSpPr>
          <a:xfrm>
            <a:off x="1116000" y="1163160"/>
            <a:ext cx="2885760" cy="2719440"/>
            <a:chOff x="1116000" y="1163160"/>
            <a:chExt cx="2885760" cy="2719440"/>
          </a:xfrm>
        </p:grpSpPr>
        <p:sp>
          <p:nvSpPr>
            <p:cNvPr id="573" name="Rectangle 459"/>
            <p:cNvSpPr/>
            <p:nvPr/>
          </p:nvSpPr>
          <p:spPr>
            <a:xfrm>
              <a:off x="1118880" y="1165680"/>
              <a:ext cx="2880720" cy="2714760"/>
            </a:xfrm>
            <a:prstGeom prst="rect">
              <a:avLst/>
            </a:prstGeom>
            <a:solidFill>
              <a:srgbClr val="ff7c80"/>
            </a:solidFill>
            <a:ln w="12700">
              <a:solidFill>
                <a:srgbClr val="000000"/>
              </a:solidFill>
              <a:miter/>
            </a:ln>
          </p:spPr>
          <p:style>
            <a:lnRef idx="0"/>
            <a:fillRef idx="0"/>
            <a:effectRef idx="0"/>
            <a:fontRef idx="minor"/>
          </p:style>
        </p:sp>
        <p:sp>
          <p:nvSpPr>
            <p:cNvPr id="574" name="Rectangle 460"/>
            <p:cNvSpPr/>
            <p:nvPr/>
          </p:nvSpPr>
          <p:spPr>
            <a:xfrm>
              <a:off x="1118880" y="1165680"/>
              <a:ext cx="1037520" cy="440640"/>
            </a:xfrm>
            <a:prstGeom prst="rect">
              <a:avLst/>
            </a:prstGeom>
            <a:solidFill>
              <a:srgbClr val="c0c0c0"/>
            </a:solidFill>
            <a:ln w="12700">
              <a:solidFill>
                <a:srgbClr val="000000"/>
              </a:solidFill>
              <a:miter/>
            </a:ln>
          </p:spPr>
          <p:style>
            <a:lnRef idx="0"/>
            <a:fillRef idx="0"/>
            <a:effectRef idx="0"/>
            <a:fontRef idx="minor"/>
          </p:style>
        </p:sp>
        <p:sp>
          <p:nvSpPr>
            <p:cNvPr id="575" name="Rectangle 461"/>
            <p:cNvSpPr/>
            <p:nvPr/>
          </p:nvSpPr>
          <p:spPr>
            <a:xfrm>
              <a:off x="2164680" y="1165680"/>
              <a:ext cx="1834920" cy="440640"/>
            </a:xfrm>
            <a:prstGeom prst="rect">
              <a:avLst/>
            </a:prstGeom>
            <a:solidFill>
              <a:srgbClr val="c0c0c0"/>
            </a:solidFill>
            <a:ln w="12700">
              <a:solidFill>
                <a:srgbClr val="000000"/>
              </a:solidFill>
              <a:miter/>
            </a:ln>
          </p:spPr>
          <p:style>
            <a:lnRef idx="0"/>
            <a:fillRef idx="0"/>
            <a:effectRef idx="0"/>
            <a:fontRef idx="minor"/>
          </p:style>
        </p:sp>
        <p:sp>
          <p:nvSpPr>
            <p:cNvPr id="576" name="Rectangle 462"/>
            <p:cNvSpPr/>
            <p:nvPr/>
          </p:nvSpPr>
          <p:spPr>
            <a:xfrm>
              <a:off x="1118880" y="1613160"/>
              <a:ext cx="1037520" cy="63360"/>
            </a:xfrm>
            <a:prstGeom prst="rect">
              <a:avLst/>
            </a:prstGeom>
            <a:solidFill>
              <a:srgbClr val="c0c0c0"/>
            </a:solidFill>
            <a:ln w="12700">
              <a:solidFill>
                <a:srgbClr val="000000"/>
              </a:solidFill>
              <a:miter/>
            </a:ln>
          </p:spPr>
          <p:style>
            <a:lnRef idx="0"/>
            <a:fillRef idx="0"/>
            <a:effectRef idx="0"/>
            <a:fontRef idx="minor"/>
          </p:style>
        </p:sp>
        <p:sp>
          <p:nvSpPr>
            <p:cNvPr id="577" name="Rectangle 463"/>
            <p:cNvSpPr/>
            <p:nvPr/>
          </p:nvSpPr>
          <p:spPr>
            <a:xfrm>
              <a:off x="2164680" y="1613160"/>
              <a:ext cx="1834920" cy="63360"/>
            </a:xfrm>
            <a:prstGeom prst="rect">
              <a:avLst/>
            </a:prstGeom>
            <a:solidFill>
              <a:srgbClr val="c0c0c0"/>
            </a:solidFill>
            <a:ln w="12700">
              <a:solidFill>
                <a:srgbClr val="000000"/>
              </a:solidFill>
              <a:miter/>
            </a:ln>
          </p:spPr>
          <p:style>
            <a:lnRef idx="0"/>
            <a:fillRef idx="0"/>
            <a:effectRef idx="0"/>
            <a:fontRef idx="minor"/>
          </p:style>
        </p:sp>
        <p:sp>
          <p:nvSpPr>
            <p:cNvPr id="578" name="Rectangle 464"/>
            <p:cNvSpPr/>
            <p:nvPr/>
          </p:nvSpPr>
          <p:spPr>
            <a:xfrm>
              <a:off x="1118880" y="1682280"/>
              <a:ext cx="1037520" cy="51480"/>
            </a:xfrm>
            <a:prstGeom prst="rect">
              <a:avLst/>
            </a:prstGeom>
            <a:solidFill>
              <a:srgbClr val="c0c0c0"/>
            </a:solidFill>
            <a:ln w="12700">
              <a:solidFill>
                <a:srgbClr val="000000"/>
              </a:solidFill>
              <a:miter/>
            </a:ln>
          </p:spPr>
          <p:style>
            <a:lnRef idx="0"/>
            <a:fillRef idx="0"/>
            <a:effectRef idx="0"/>
            <a:fontRef idx="minor"/>
          </p:style>
        </p:sp>
        <p:sp>
          <p:nvSpPr>
            <p:cNvPr id="579" name="Rectangle 465"/>
            <p:cNvSpPr/>
            <p:nvPr/>
          </p:nvSpPr>
          <p:spPr>
            <a:xfrm>
              <a:off x="2164680" y="1682280"/>
              <a:ext cx="1834920" cy="51480"/>
            </a:xfrm>
            <a:prstGeom prst="rect">
              <a:avLst/>
            </a:prstGeom>
            <a:solidFill>
              <a:srgbClr val="c0c0c0"/>
            </a:solidFill>
            <a:ln w="12700">
              <a:solidFill>
                <a:srgbClr val="000000"/>
              </a:solidFill>
              <a:miter/>
            </a:ln>
          </p:spPr>
          <p:style>
            <a:lnRef idx="0"/>
            <a:fillRef idx="0"/>
            <a:effectRef idx="0"/>
            <a:fontRef idx="minor"/>
          </p:style>
        </p:sp>
        <p:sp>
          <p:nvSpPr>
            <p:cNvPr id="580" name="Rectangle 466"/>
            <p:cNvSpPr/>
            <p:nvPr/>
          </p:nvSpPr>
          <p:spPr>
            <a:xfrm>
              <a:off x="1118880" y="1740600"/>
              <a:ext cx="1037520" cy="63360"/>
            </a:xfrm>
            <a:prstGeom prst="rect">
              <a:avLst/>
            </a:prstGeom>
            <a:solidFill>
              <a:srgbClr val="c0c0c0"/>
            </a:solidFill>
            <a:ln w="12700">
              <a:solidFill>
                <a:srgbClr val="000000"/>
              </a:solidFill>
              <a:miter/>
            </a:ln>
          </p:spPr>
          <p:style>
            <a:lnRef idx="0"/>
            <a:fillRef idx="0"/>
            <a:effectRef idx="0"/>
            <a:fontRef idx="minor"/>
          </p:style>
        </p:sp>
        <p:sp>
          <p:nvSpPr>
            <p:cNvPr id="581" name="Rectangle 467"/>
            <p:cNvSpPr/>
            <p:nvPr/>
          </p:nvSpPr>
          <p:spPr>
            <a:xfrm>
              <a:off x="2164680" y="1740600"/>
              <a:ext cx="1834920" cy="63360"/>
            </a:xfrm>
            <a:prstGeom prst="rect">
              <a:avLst/>
            </a:prstGeom>
            <a:solidFill>
              <a:srgbClr val="c0c0c0"/>
            </a:solidFill>
            <a:ln w="12700">
              <a:solidFill>
                <a:srgbClr val="000000"/>
              </a:solidFill>
              <a:miter/>
            </a:ln>
          </p:spPr>
          <p:style>
            <a:lnRef idx="0"/>
            <a:fillRef idx="0"/>
            <a:effectRef idx="0"/>
            <a:fontRef idx="minor"/>
          </p:style>
        </p:sp>
        <p:sp>
          <p:nvSpPr>
            <p:cNvPr id="582" name="Rectangle 468"/>
            <p:cNvSpPr/>
            <p:nvPr/>
          </p:nvSpPr>
          <p:spPr>
            <a:xfrm>
              <a:off x="1118880" y="1809720"/>
              <a:ext cx="1037520" cy="63360"/>
            </a:xfrm>
            <a:prstGeom prst="rect">
              <a:avLst/>
            </a:prstGeom>
            <a:solidFill>
              <a:srgbClr val="c0c0c0"/>
            </a:solidFill>
            <a:ln w="12700">
              <a:solidFill>
                <a:srgbClr val="000000"/>
              </a:solidFill>
              <a:miter/>
            </a:ln>
          </p:spPr>
          <p:style>
            <a:lnRef idx="0"/>
            <a:fillRef idx="0"/>
            <a:effectRef idx="0"/>
            <a:fontRef idx="minor"/>
          </p:style>
        </p:sp>
        <p:sp>
          <p:nvSpPr>
            <p:cNvPr id="583" name="Rectangle 469"/>
            <p:cNvSpPr/>
            <p:nvPr/>
          </p:nvSpPr>
          <p:spPr>
            <a:xfrm>
              <a:off x="2164680" y="1809720"/>
              <a:ext cx="1834920" cy="63360"/>
            </a:xfrm>
            <a:prstGeom prst="rect">
              <a:avLst/>
            </a:prstGeom>
            <a:solidFill>
              <a:srgbClr val="c0c0c0"/>
            </a:solidFill>
            <a:ln w="12700">
              <a:solidFill>
                <a:srgbClr val="000000"/>
              </a:solidFill>
              <a:miter/>
            </a:ln>
          </p:spPr>
          <p:style>
            <a:lnRef idx="0"/>
            <a:fillRef idx="0"/>
            <a:effectRef idx="0"/>
            <a:fontRef idx="minor"/>
          </p:style>
        </p:sp>
        <p:sp>
          <p:nvSpPr>
            <p:cNvPr id="584" name="Rectangle 470"/>
            <p:cNvSpPr/>
            <p:nvPr/>
          </p:nvSpPr>
          <p:spPr>
            <a:xfrm>
              <a:off x="1118880" y="1879920"/>
              <a:ext cx="1037520" cy="63360"/>
            </a:xfrm>
            <a:prstGeom prst="rect">
              <a:avLst/>
            </a:prstGeom>
            <a:solidFill>
              <a:srgbClr val="c0c0c0"/>
            </a:solidFill>
            <a:ln w="12700">
              <a:solidFill>
                <a:srgbClr val="000000"/>
              </a:solidFill>
              <a:miter/>
            </a:ln>
          </p:spPr>
          <p:style>
            <a:lnRef idx="0"/>
            <a:fillRef idx="0"/>
            <a:effectRef idx="0"/>
            <a:fontRef idx="minor"/>
          </p:style>
        </p:sp>
        <p:sp>
          <p:nvSpPr>
            <p:cNvPr id="585" name="Rectangle 471"/>
            <p:cNvSpPr/>
            <p:nvPr/>
          </p:nvSpPr>
          <p:spPr>
            <a:xfrm>
              <a:off x="2164680" y="1879920"/>
              <a:ext cx="1834920" cy="63360"/>
            </a:xfrm>
            <a:prstGeom prst="rect">
              <a:avLst/>
            </a:prstGeom>
            <a:solidFill>
              <a:srgbClr val="c0c0c0"/>
            </a:solidFill>
            <a:ln w="12700">
              <a:solidFill>
                <a:srgbClr val="000000"/>
              </a:solidFill>
              <a:miter/>
            </a:ln>
          </p:spPr>
          <p:style>
            <a:lnRef idx="0"/>
            <a:fillRef idx="0"/>
            <a:effectRef idx="0"/>
            <a:fontRef idx="minor"/>
          </p:style>
        </p:sp>
        <p:sp>
          <p:nvSpPr>
            <p:cNvPr id="586" name="Rectangle 472"/>
            <p:cNvSpPr/>
            <p:nvPr/>
          </p:nvSpPr>
          <p:spPr>
            <a:xfrm>
              <a:off x="1118880" y="1949040"/>
              <a:ext cx="1037520" cy="63360"/>
            </a:xfrm>
            <a:prstGeom prst="rect">
              <a:avLst/>
            </a:prstGeom>
            <a:solidFill>
              <a:srgbClr val="c0c0c0"/>
            </a:solidFill>
            <a:ln w="12700">
              <a:solidFill>
                <a:srgbClr val="000000"/>
              </a:solidFill>
              <a:miter/>
            </a:ln>
          </p:spPr>
          <p:style>
            <a:lnRef idx="0"/>
            <a:fillRef idx="0"/>
            <a:effectRef idx="0"/>
            <a:fontRef idx="minor"/>
          </p:style>
        </p:sp>
        <p:sp>
          <p:nvSpPr>
            <p:cNvPr id="587" name="Rectangle 473"/>
            <p:cNvSpPr/>
            <p:nvPr/>
          </p:nvSpPr>
          <p:spPr>
            <a:xfrm>
              <a:off x="2164680" y="1949040"/>
              <a:ext cx="1834920" cy="63360"/>
            </a:xfrm>
            <a:prstGeom prst="rect">
              <a:avLst/>
            </a:prstGeom>
            <a:solidFill>
              <a:srgbClr val="c0c0c0"/>
            </a:solidFill>
            <a:ln w="12700">
              <a:solidFill>
                <a:srgbClr val="000000"/>
              </a:solidFill>
              <a:miter/>
            </a:ln>
          </p:spPr>
          <p:style>
            <a:lnRef idx="0"/>
            <a:fillRef idx="0"/>
            <a:effectRef idx="0"/>
            <a:fontRef idx="minor"/>
          </p:style>
        </p:sp>
        <p:sp>
          <p:nvSpPr>
            <p:cNvPr id="588" name="Rectangle 474"/>
            <p:cNvSpPr/>
            <p:nvPr/>
          </p:nvSpPr>
          <p:spPr>
            <a:xfrm>
              <a:off x="1118880" y="2019240"/>
              <a:ext cx="1037520" cy="54720"/>
            </a:xfrm>
            <a:prstGeom prst="rect">
              <a:avLst/>
            </a:prstGeom>
            <a:solidFill>
              <a:srgbClr val="c0c0c0"/>
            </a:solidFill>
            <a:ln w="12700">
              <a:solidFill>
                <a:srgbClr val="000000"/>
              </a:solidFill>
              <a:miter/>
            </a:ln>
          </p:spPr>
          <p:style>
            <a:lnRef idx="0"/>
            <a:fillRef idx="0"/>
            <a:effectRef idx="0"/>
            <a:fontRef idx="minor"/>
          </p:style>
        </p:sp>
        <p:sp>
          <p:nvSpPr>
            <p:cNvPr id="589" name="Rectangle 475"/>
            <p:cNvSpPr/>
            <p:nvPr/>
          </p:nvSpPr>
          <p:spPr>
            <a:xfrm>
              <a:off x="2164680" y="2019240"/>
              <a:ext cx="1834920" cy="54720"/>
            </a:xfrm>
            <a:prstGeom prst="rect">
              <a:avLst/>
            </a:prstGeom>
            <a:solidFill>
              <a:srgbClr val="c0c0c0"/>
            </a:solidFill>
            <a:ln w="12700">
              <a:solidFill>
                <a:srgbClr val="000000"/>
              </a:solidFill>
              <a:miter/>
            </a:ln>
          </p:spPr>
          <p:style>
            <a:lnRef idx="0"/>
            <a:fillRef idx="0"/>
            <a:effectRef idx="0"/>
            <a:fontRef idx="minor"/>
          </p:style>
        </p:sp>
        <p:sp>
          <p:nvSpPr>
            <p:cNvPr id="590" name="Rectangle 476"/>
            <p:cNvSpPr/>
            <p:nvPr/>
          </p:nvSpPr>
          <p:spPr>
            <a:xfrm>
              <a:off x="1118880" y="2081160"/>
              <a:ext cx="1037520" cy="63360"/>
            </a:xfrm>
            <a:prstGeom prst="rect">
              <a:avLst/>
            </a:prstGeom>
            <a:solidFill>
              <a:srgbClr val="c0c0c0"/>
            </a:solidFill>
            <a:ln w="12700">
              <a:solidFill>
                <a:srgbClr val="000000"/>
              </a:solidFill>
              <a:miter/>
            </a:ln>
          </p:spPr>
          <p:style>
            <a:lnRef idx="0"/>
            <a:fillRef idx="0"/>
            <a:effectRef idx="0"/>
            <a:fontRef idx="minor"/>
          </p:style>
        </p:sp>
        <p:sp>
          <p:nvSpPr>
            <p:cNvPr id="591" name="Rectangle 477"/>
            <p:cNvSpPr/>
            <p:nvPr/>
          </p:nvSpPr>
          <p:spPr>
            <a:xfrm>
              <a:off x="2164680" y="2081160"/>
              <a:ext cx="1834920" cy="63360"/>
            </a:xfrm>
            <a:prstGeom prst="rect">
              <a:avLst/>
            </a:prstGeom>
            <a:solidFill>
              <a:srgbClr val="c0c0c0"/>
            </a:solidFill>
            <a:ln w="12700">
              <a:solidFill>
                <a:srgbClr val="000000"/>
              </a:solidFill>
              <a:miter/>
            </a:ln>
          </p:spPr>
          <p:style>
            <a:lnRef idx="0"/>
            <a:fillRef idx="0"/>
            <a:effectRef idx="0"/>
            <a:fontRef idx="minor"/>
          </p:style>
        </p:sp>
        <p:sp>
          <p:nvSpPr>
            <p:cNvPr id="592" name="Rectangle 478"/>
            <p:cNvSpPr/>
            <p:nvPr/>
          </p:nvSpPr>
          <p:spPr>
            <a:xfrm>
              <a:off x="1118880" y="2150280"/>
              <a:ext cx="1037520" cy="63360"/>
            </a:xfrm>
            <a:prstGeom prst="rect">
              <a:avLst/>
            </a:prstGeom>
            <a:solidFill>
              <a:srgbClr val="c0c0c0"/>
            </a:solidFill>
            <a:ln w="12700">
              <a:solidFill>
                <a:srgbClr val="000000"/>
              </a:solidFill>
              <a:miter/>
            </a:ln>
          </p:spPr>
          <p:style>
            <a:lnRef idx="0"/>
            <a:fillRef idx="0"/>
            <a:effectRef idx="0"/>
            <a:fontRef idx="minor"/>
          </p:style>
        </p:sp>
        <p:sp>
          <p:nvSpPr>
            <p:cNvPr id="593" name="Rectangle 479"/>
            <p:cNvSpPr/>
            <p:nvPr/>
          </p:nvSpPr>
          <p:spPr>
            <a:xfrm>
              <a:off x="2164680" y="2150280"/>
              <a:ext cx="1834920" cy="63360"/>
            </a:xfrm>
            <a:prstGeom prst="rect">
              <a:avLst/>
            </a:prstGeom>
            <a:solidFill>
              <a:srgbClr val="c0c0c0"/>
            </a:solidFill>
            <a:ln w="12700">
              <a:solidFill>
                <a:srgbClr val="000000"/>
              </a:solidFill>
              <a:miter/>
            </a:ln>
          </p:spPr>
          <p:style>
            <a:lnRef idx="0"/>
            <a:fillRef idx="0"/>
            <a:effectRef idx="0"/>
            <a:fontRef idx="minor"/>
          </p:style>
        </p:sp>
        <p:sp>
          <p:nvSpPr>
            <p:cNvPr id="594" name="Rectangle 480"/>
            <p:cNvSpPr/>
            <p:nvPr/>
          </p:nvSpPr>
          <p:spPr>
            <a:xfrm>
              <a:off x="1118880" y="2220480"/>
              <a:ext cx="1037520" cy="63360"/>
            </a:xfrm>
            <a:prstGeom prst="rect">
              <a:avLst/>
            </a:prstGeom>
            <a:solidFill>
              <a:srgbClr val="c0c0c0"/>
            </a:solidFill>
            <a:ln w="12700">
              <a:solidFill>
                <a:srgbClr val="000000"/>
              </a:solidFill>
              <a:miter/>
            </a:ln>
          </p:spPr>
          <p:style>
            <a:lnRef idx="0"/>
            <a:fillRef idx="0"/>
            <a:effectRef idx="0"/>
            <a:fontRef idx="minor"/>
          </p:style>
        </p:sp>
        <p:sp>
          <p:nvSpPr>
            <p:cNvPr id="595" name="Rectangle 481"/>
            <p:cNvSpPr/>
            <p:nvPr/>
          </p:nvSpPr>
          <p:spPr>
            <a:xfrm>
              <a:off x="2164680" y="2220480"/>
              <a:ext cx="1834920" cy="63360"/>
            </a:xfrm>
            <a:prstGeom prst="rect">
              <a:avLst/>
            </a:prstGeom>
            <a:solidFill>
              <a:srgbClr val="c0c0c0"/>
            </a:solidFill>
            <a:ln w="12700">
              <a:solidFill>
                <a:srgbClr val="000000"/>
              </a:solidFill>
              <a:miter/>
            </a:ln>
          </p:spPr>
          <p:style>
            <a:lnRef idx="0"/>
            <a:fillRef idx="0"/>
            <a:effectRef idx="0"/>
            <a:fontRef idx="minor"/>
          </p:style>
        </p:sp>
        <p:sp>
          <p:nvSpPr>
            <p:cNvPr id="596" name="Rectangle 482"/>
            <p:cNvSpPr/>
            <p:nvPr/>
          </p:nvSpPr>
          <p:spPr>
            <a:xfrm>
              <a:off x="1118880" y="2290680"/>
              <a:ext cx="1037520" cy="63360"/>
            </a:xfrm>
            <a:prstGeom prst="rect">
              <a:avLst/>
            </a:prstGeom>
            <a:solidFill>
              <a:srgbClr val="c0c0c0"/>
            </a:solidFill>
            <a:ln w="12700">
              <a:solidFill>
                <a:srgbClr val="000000"/>
              </a:solidFill>
              <a:miter/>
            </a:ln>
          </p:spPr>
          <p:style>
            <a:lnRef idx="0"/>
            <a:fillRef idx="0"/>
            <a:effectRef idx="0"/>
            <a:fontRef idx="minor"/>
          </p:style>
        </p:sp>
        <p:sp>
          <p:nvSpPr>
            <p:cNvPr id="597" name="Rectangle 483"/>
            <p:cNvSpPr/>
            <p:nvPr/>
          </p:nvSpPr>
          <p:spPr>
            <a:xfrm>
              <a:off x="2164680" y="2290680"/>
              <a:ext cx="1834920" cy="63360"/>
            </a:xfrm>
            <a:prstGeom prst="rect">
              <a:avLst/>
            </a:prstGeom>
            <a:solidFill>
              <a:srgbClr val="c0c0c0"/>
            </a:solidFill>
            <a:ln w="12700">
              <a:solidFill>
                <a:srgbClr val="000000"/>
              </a:solidFill>
              <a:miter/>
            </a:ln>
          </p:spPr>
          <p:style>
            <a:lnRef idx="0"/>
            <a:fillRef idx="0"/>
            <a:effectRef idx="0"/>
            <a:fontRef idx="minor"/>
          </p:style>
        </p:sp>
        <p:sp>
          <p:nvSpPr>
            <p:cNvPr id="598" name="Rectangle 484"/>
            <p:cNvSpPr/>
            <p:nvPr/>
          </p:nvSpPr>
          <p:spPr>
            <a:xfrm>
              <a:off x="1118880" y="2359800"/>
              <a:ext cx="960120" cy="54720"/>
            </a:xfrm>
            <a:prstGeom prst="rect">
              <a:avLst/>
            </a:prstGeom>
            <a:solidFill>
              <a:srgbClr val="c0c0c0"/>
            </a:solidFill>
            <a:ln w="12700">
              <a:solidFill>
                <a:srgbClr val="000000"/>
              </a:solidFill>
              <a:miter/>
            </a:ln>
          </p:spPr>
          <p:style>
            <a:lnRef idx="0"/>
            <a:fillRef idx="0"/>
            <a:effectRef idx="0"/>
            <a:fontRef idx="minor"/>
          </p:style>
        </p:sp>
        <p:sp>
          <p:nvSpPr>
            <p:cNvPr id="599" name="Rectangle 485"/>
            <p:cNvSpPr/>
            <p:nvPr/>
          </p:nvSpPr>
          <p:spPr>
            <a:xfrm>
              <a:off x="2236680" y="2359800"/>
              <a:ext cx="1762920" cy="54720"/>
            </a:xfrm>
            <a:prstGeom prst="rect">
              <a:avLst/>
            </a:prstGeom>
            <a:solidFill>
              <a:srgbClr val="c0c0c0"/>
            </a:solidFill>
            <a:ln w="12700">
              <a:solidFill>
                <a:srgbClr val="000000"/>
              </a:solidFill>
              <a:miter/>
            </a:ln>
          </p:spPr>
          <p:style>
            <a:lnRef idx="0"/>
            <a:fillRef idx="0"/>
            <a:effectRef idx="0"/>
            <a:fontRef idx="minor"/>
          </p:style>
        </p:sp>
        <p:sp>
          <p:nvSpPr>
            <p:cNvPr id="600" name="Rectangle 486"/>
            <p:cNvSpPr/>
            <p:nvPr/>
          </p:nvSpPr>
          <p:spPr>
            <a:xfrm>
              <a:off x="1118880" y="2421720"/>
              <a:ext cx="960120" cy="63360"/>
            </a:xfrm>
            <a:prstGeom prst="rect">
              <a:avLst/>
            </a:prstGeom>
            <a:solidFill>
              <a:srgbClr val="c0c0c0"/>
            </a:solidFill>
            <a:ln w="12700">
              <a:solidFill>
                <a:srgbClr val="000000"/>
              </a:solidFill>
              <a:miter/>
            </a:ln>
          </p:spPr>
          <p:style>
            <a:lnRef idx="0"/>
            <a:fillRef idx="0"/>
            <a:effectRef idx="0"/>
            <a:fontRef idx="minor"/>
          </p:style>
        </p:sp>
        <p:sp>
          <p:nvSpPr>
            <p:cNvPr id="601" name="Rectangle 487"/>
            <p:cNvSpPr/>
            <p:nvPr/>
          </p:nvSpPr>
          <p:spPr>
            <a:xfrm>
              <a:off x="2315520" y="2421720"/>
              <a:ext cx="1684080" cy="63360"/>
            </a:xfrm>
            <a:prstGeom prst="rect">
              <a:avLst/>
            </a:prstGeom>
            <a:solidFill>
              <a:srgbClr val="c0c0c0"/>
            </a:solidFill>
            <a:ln w="12700">
              <a:solidFill>
                <a:srgbClr val="000000"/>
              </a:solidFill>
              <a:miter/>
            </a:ln>
          </p:spPr>
          <p:style>
            <a:lnRef idx="0"/>
            <a:fillRef idx="0"/>
            <a:effectRef idx="0"/>
            <a:fontRef idx="minor"/>
          </p:style>
        </p:sp>
        <p:sp>
          <p:nvSpPr>
            <p:cNvPr id="602" name="Rectangle 488"/>
            <p:cNvSpPr/>
            <p:nvPr/>
          </p:nvSpPr>
          <p:spPr>
            <a:xfrm>
              <a:off x="1118880" y="2490840"/>
              <a:ext cx="960120" cy="64440"/>
            </a:xfrm>
            <a:prstGeom prst="rect">
              <a:avLst/>
            </a:prstGeom>
            <a:solidFill>
              <a:srgbClr val="c0c0c0"/>
            </a:solidFill>
            <a:ln w="12700">
              <a:solidFill>
                <a:srgbClr val="000000"/>
              </a:solidFill>
              <a:miter/>
            </a:ln>
          </p:spPr>
          <p:style>
            <a:lnRef idx="0"/>
            <a:fillRef idx="0"/>
            <a:effectRef idx="0"/>
            <a:fontRef idx="minor"/>
          </p:style>
        </p:sp>
        <p:sp>
          <p:nvSpPr>
            <p:cNvPr id="603" name="Rectangle 489"/>
            <p:cNvSpPr/>
            <p:nvPr/>
          </p:nvSpPr>
          <p:spPr>
            <a:xfrm>
              <a:off x="2315520" y="2490840"/>
              <a:ext cx="1684080" cy="64440"/>
            </a:xfrm>
            <a:prstGeom prst="rect">
              <a:avLst/>
            </a:prstGeom>
            <a:solidFill>
              <a:srgbClr val="c0c0c0"/>
            </a:solidFill>
            <a:ln w="12700">
              <a:solidFill>
                <a:srgbClr val="000000"/>
              </a:solidFill>
              <a:miter/>
            </a:ln>
          </p:spPr>
          <p:style>
            <a:lnRef idx="0"/>
            <a:fillRef idx="0"/>
            <a:effectRef idx="0"/>
            <a:fontRef idx="minor"/>
          </p:style>
        </p:sp>
        <p:sp>
          <p:nvSpPr>
            <p:cNvPr id="604" name="Rectangle 490"/>
            <p:cNvSpPr/>
            <p:nvPr/>
          </p:nvSpPr>
          <p:spPr>
            <a:xfrm>
              <a:off x="1118880" y="2561040"/>
              <a:ext cx="960120" cy="63360"/>
            </a:xfrm>
            <a:prstGeom prst="rect">
              <a:avLst/>
            </a:prstGeom>
            <a:solidFill>
              <a:srgbClr val="c0c0c0"/>
            </a:solidFill>
            <a:ln w="12700">
              <a:solidFill>
                <a:srgbClr val="000000"/>
              </a:solidFill>
              <a:miter/>
            </a:ln>
          </p:spPr>
          <p:style>
            <a:lnRef idx="0"/>
            <a:fillRef idx="0"/>
            <a:effectRef idx="0"/>
            <a:fontRef idx="minor"/>
          </p:style>
        </p:sp>
        <p:sp>
          <p:nvSpPr>
            <p:cNvPr id="605" name="Rectangle 491"/>
            <p:cNvSpPr/>
            <p:nvPr/>
          </p:nvSpPr>
          <p:spPr>
            <a:xfrm>
              <a:off x="2315520" y="2561040"/>
              <a:ext cx="1684080" cy="63360"/>
            </a:xfrm>
            <a:prstGeom prst="rect">
              <a:avLst/>
            </a:prstGeom>
            <a:solidFill>
              <a:srgbClr val="c0c0c0"/>
            </a:solidFill>
            <a:ln w="12700">
              <a:solidFill>
                <a:srgbClr val="000000"/>
              </a:solidFill>
              <a:miter/>
            </a:ln>
          </p:spPr>
          <p:style>
            <a:lnRef idx="0"/>
            <a:fillRef idx="0"/>
            <a:effectRef idx="0"/>
            <a:fontRef idx="minor"/>
          </p:style>
        </p:sp>
        <p:sp>
          <p:nvSpPr>
            <p:cNvPr id="606" name="Rectangle 492"/>
            <p:cNvSpPr/>
            <p:nvPr/>
          </p:nvSpPr>
          <p:spPr>
            <a:xfrm>
              <a:off x="1118880" y="2631240"/>
              <a:ext cx="1037520" cy="63360"/>
            </a:xfrm>
            <a:prstGeom prst="rect">
              <a:avLst/>
            </a:prstGeom>
            <a:solidFill>
              <a:srgbClr val="c0c0c0"/>
            </a:solidFill>
            <a:ln w="12700">
              <a:solidFill>
                <a:srgbClr val="000000"/>
              </a:solidFill>
              <a:miter/>
            </a:ln>
          </p:spPr>
          <p:style>
            <a:lnRef idx="0"/>
            <a:fillRef idx="0"/>
            <a:effectRef idx="0"/>
            <a:fontRef idx="minor"/>
          </p:style>
        </p:sp>
        <p:sp>
          <p:nvSpPr>
            <p:cNvPr id="607" name="Rectangle 493"/>
            <p:cNvSpPr/>
            <p:nvPr/>
          </p:nvSpPr>
          <p:spPr>
            <a:xfrm>
              <a:off x="2315520" y="2631240"/>
              <a:ext cx="1684080" cy="63360"/>
            </a:xfrm>
            <a:prstGeom prst="rect">
              <a:avLst/>
            </a:prstGeom>
            <a:solidFill>
              <a:srgbClr val="c0c0c0"/>
            </a:solidFill>
            <a:ln w="12700">
              <a:solidFill>
                <a:srgbClr val="000000"/>
              </a:solidFill>
              <a:miter/>
            </a:ln>
          </p:spPr>
          <p:style>
            <a:lnRef idx="0"/>
            <a:fillRef idx="0"/>
            <a:effectRef idx="0"/>
            <a:fontRef idx="minor"/>
          </p:style>
        </p:sp>
        <p:sp>
          <p:nvSpPr>
            <p:cNvPr id="608" name="Rectangle 494"/>
            <p:cNvSpPr/>
            <p:nvPr/>
          </p:nvSpPr>
          <p:spPr>
            <a:xfrm>
              <a:off x="1118880" y="2700360"/>
              <a:ext cx="1037520" cy="54720"/>
            </a:xfrm>
            <a:prstGeom prst="rect">
              <a:avLst/>
            </a:prstGeom>
            <a:solidFill>
              <a:srgbClr val="c0c0c0"/>
            </a:solidFill>
            <a:ln w="12700">
              <a:solidFill>
                <a:srgbClr val="000000"/>
              </a:solidFill>
              <a:miter/>
            </a:ln>
          </p:spPr>
          <p:style>
            <a:lnRef idx="0"/>
            <a:fillRef idx="0"/>
            <a:effectRef idx="0"/>
            <a:fontRef idx="minor"/>
          </p:style>
        </p:sp>
        <p:sp>
          <p:nvSpPr>
            <p:cNvPr id="609" name="Rectangle 495"/>
            <p:cNvSpPr/>
            <p:nvPr/>
          </p:nvSpPr>
          <p:spPr>
            <a:xfrm>
              <a:off x="2315520" y="2700360"/>
              <a:ext cx="1684080" cy="54720"/>
            </a:xfrm>
            <a:prstGeom prst="rect">
              <a:avLst/>
            </a:prstGeom>
            <a:solidFill>
              <a:srgbClr val="c0c0c0"/>
            </a:solidFill>
            <a:ln w="12700">
              <a:solidFill>
                <a:srgbClr val="000000"/>
              </a:solidFill>
              <a:miter/>
            </a:ln>
          </p:spPr>
          <p:style>
            <a:lnRef idx="0"/>
            <a:fillRef idx="0"/>
            <a:effectRef idx="0"/>
            <a:fontRef idx="minor"/>
          </p:style>
        </p:sp>
        <p:sp>
          <p:nvSpPr>
            <p:cNvPr id="610" name="Rectangle 496"/>
            <p:cNvSpPr/>
            <p:nvPr/>
          </p:nvSpPr>
          <p:spPr>
            <a:xfrm>
              <a:off x="1118880" y="2762280"/>
              <a:ext cx="1110960" cy="63360"/>
            </a:xfrm>
            <a:prstGeom prst="rect">
              <a:avLst/>
            </a:prstGeom>
            <a:solidFill>
              <a:srgbClr val="c0c0c0"/>
            </a:solidFill>
            <a:ln w="12700">
              <a:solidFill>
                <a:srgbClr val="000000"/>
              </a:solidFill>
              <a:miter/>
            </a:ln>
          </p:spPr>
          <p:style>
            <a:lnRef idx="0"/>
            <a:fillRef idx="0"/>
            <a:effectRef idx="0"/>
            <a:fontRef idx="minor"/>
          </p:style>
        </p:sp>
        <p:sp>
          <p:nvSpPr>
            <p:cNvPr id="611" name="Rectangle 497"/>
            <p:cNvSpPr/>
            <p:nvPr/>
          </p:nvSpPr>
          <p:spPr>
            <a:xfrm>
              <a:off x="2315520" y="2762280"/>
              <a:ext cx="1684080" cy="63360"/>
            </a:xfrm>
            <a:prstGeom prst="rect">
              <a:avLst/>
            </a:prstGeom>
            <a:solidFill>
              <a:srgbClr val="c0c0c0"/>
            </a:solidFill>
            <a:ln w="12700">
              <a:solidFill>
                <a:srgbClr val="000000"/>
              </a:solidFill>
              <a:miter/>
            </a:ln>
          </p:spPr>
          <p:style>
            <a:lnRef idx="0"/>
            <a:fillRef idx="0"/>
            <a:effectRef idx="0"/>
            <a:fontRef idx="minor"/>
          </p:style>
        </p:sp>
        <p:sp>
          <p:nvSpPr>
            <p:cNvPr id="612" name="Rectangle 498"/>
            <p:cNvSpPr/>
            <p:nvPr/>
          </p:nvSpPr>
          <p:spPr>
            <a:xfrm>
              <a:off x="1118880" y="2832480"/>
              <a:ext cx="1110960" cy="63360"/>
            </a:xfrm>
            <a:prstGeom prst="rect">
              <a:avLst/>
            </a:prstGeom>
            <a:solidFill>
              <a:srgbClr val="c0c0c0"/>
            </a:solidFill>
            <a:ln w="12700">
              <a:solidFill>
                <a:srgbClr val="000000"/>
              </a:solidFill>
              <a:miter/>
            </a:ln>
          </p:spPr>
          <p:style>
            <a:lnRef idx="0"/>
            <a:fillRef idx="0"/>
            <a:effectRef idx="0"/>
            <a:fontRef idx="minor"/>
          </p:style>
        </p:sp>
        <p:sp>
          <p:nvSpPr>
            <p:cNvPr id="613" name="Rectangle 499"/>
            <p:cNvSpPr/>
            <p:nvPr/>
          </p:nvSpPr>
          <p:spPr>
            <a:xfrm>
              <a:off x="2315520" y="2832480"/>
              <a:ext cx="1684080" cy="63360"/>
            </a:xfrm>
            <a:prstGeom prst="rect">
              <a:avLst/>
            </a:prstGeom>
            <a:solidFill>
              <a:srgbClr val="c0c0c0"/>
            </a:solidFill>
            <a:ln w="12700">
              <a:solidFill>
                <a:srgbClr val="000000"/>
              </a:solidFill>
              <a:miter/>
            </a:ln>
          </p:spPr>
          <p:style>
            <a:lnRef idx="0"/>
            <a:fillRef idx="0"/>
            <a:effectRef idx="0"/>
            <a:fontRef idx="minor"/>
          </p:style>
        </p:sp>
        <p:sp>
          <p:nvSpPr>
            <p:cNvPr id="614" name="Rectangle 500"/>
            <p:cNvSpPr/>
            <p:nvPr/>
          </p:nvSpPr>
          <p:spPr>
            <a:xfrm>
              <a:off x="1118880" y="2901600"/>
              <a:ext cx="1110960" cy="63360"/>
            </a:xfrm>
            <a:prstGeom prst="rect">
              <a:avLst/>
            </a:prstGeom>
            <a:solidFill>
              <a:srgbClr val="c0c0c0"/>
            </a:solidFill>
            <a:ln w="12700">
              <a:solidFill>
                <a:srgbClr val="000000"/>
              </a:solidFill>
              <a:miter/>
            </a:ln>
          </p:spPr>
          <p:style>
            <a:lnRef idx="0"/>
            <a:fillRef idx="0"/>
            <a:effectRef idx="0"/>
            <a:fontRef idx="minor"/>
          </p:style>
        </p:sp>
        <p:sp>
          <p:nvSpPr>
            <p:cNvPr id="615" name="Rectangle 501"/>
            <p:cNvSpPr/>
            <p:nvPr/>
          </p:nvSpPr>
          <p:spPr>
            <a:xfrm>
              <a:off x="2315520" y="2901600"/>
              <a:ext cx="1684080" cy="63360"/>
            </a:xfrm>
            <a:prstGeom prst="rect">
              <a:avLst/>
            </a:prstGeom>
            <a:solidFill>
              <a:srgbClr val="c0c0c0"/>
            </a:solidFill>
            <a:ln w="12700">
              <a:solidFill>
                <a:srgbClr val="000000"/>
              </a:solidFill>
              <a:miter/>
            </a:ln>
          </p:spPr>
          <p:style>
            <a:lnRef idx="0"/>
            <a:fillRef idx="0"/>
            <a:effectRef idx="0"/>
            <a:fontRef idx="minor"/>
          </p:style>
        </p:sp>
        <p:sp>
          <p:nvSpPr>
            <p:cNvPr id="616" name="Rectangle 502"/>
            <p:cNvSpPr/>
            <p:nvPr/>
          </p:nvSpPr>
          <p:spPr>
            <a:xfrm>
              <a:off x="1118880" y="2971800"/>
              <a:ext cx="1149120" cy="63360"/>
            </a:xfrm>
            <a:prstGeom prst="rect">
              <a:avLst/>
            </a:prstGeom>
            <a:solidFill>
              <a:srgbClr val="c0c0c0"/>
            </a:solidFill>
            <a:ln w="12700">
              <a:solidFill>
                <a:srgbClr val="000000"/>
              </a:solidFill>
              <a:miter/>
            </a:ln>
          </p:spPr>
          <p:style>
            <a:lnRef idx="0"/>
            <a:fillRef idx="0"/>
            <a:effectRef idx="0"/>
            <a:fontRef idx="minor"/>
          </p:style>
        </p:sp>
        <p:sp>
          <p:nvSpPr>
            <p:cNvPr id="617" name="Rectangle 503"/>
            <p:cNvSpPr/>
            <p:nvPr/>
          </p:nvSpPr>
          <p:spPr>
            <a:xfrm>
              <a:off x="2275920" y="2971800"/>
              <a:ext cx="1723680" cy="63360"/>
            </a:xfrm>
            <a:prstGeom prst="rect">
              <a:avLst/>
            </a:prstGeom>
            <a:solidFill>
              <a:srgbClr val="c0c0c0"/>
            </a:solidFill>
            <a:ln w="12700">
              <a:solidFill>
                <a:srgbClr val="000000"/>
              </a:solidFill>
              <a:miter/>
            </a:ln>
          </p:spPr>
          <p:style>
            <a:lnRef idx="0"/>
            <a:fillRef idx="0"/>
            <a:effectRef idx="0"/>
            <a:fontRef idx="minor"/>
          </p:style>
        </p:sp>
        <p:sp>
          <p:nvSpPr>
            <p:cNvPr id="618" name="Rectangle 504"/>
            <p:cNvSpPr/>
            <p:nvPr/>
          </p:nvSpPr>
          <p:spPr>
            <a:xfrm>
              <a:off x="1118880" y="3040920"/>
              <a:ext cx="1149120" cy="51480"/>
            </a:xfrm>
            <a:prstGeom prst="rect">
              <a:avLst/>
            </a:prstGeom>
            <a:solidFill>
              <a:srgbClr val="c0c0c0"/>
            </a:solidFill>
            <a:ln w="12700">
              <a:solidFill>
                <a:srgbClr val="000000"/>
              </a:solidFill>
              <a:miter/>
            </a:ln>
          </p:spPr>
          <p:style>
            <a:lnRef idx="0"/>
            <a:fillRef idx="0"/>
            <a:effectRef idx="0"/>
            <a:fontRef idx="minor"/>
          </p:style>
        </p:sp>
        <p:sp>
          <p:nvSpPr>
            <p:cNvPr id="619" name="Rectangle 505"/>
            <p:cNvSpPr/>
            <p:nvPr/>
          </p:nvSpPr>
          <p:spPr>
            <a:xfrm>
              <a:off x="2275920" y="3040920"/>
              <a:ext cx="1723680" cy="51480"/>
            </a:xfrm>
            <a:prstGeom prst="rect">
              <a:avLst/>
            </a:prstGeom>
            <a:solidFill>
              <a:srgbClr val="c0c0c0"/>
            </a:solidFill>
            <a:ln w="12700">
              <a:solidFill>
                <a:srgbClr val="000000"/>
              </a:solidFill>
              <a:miter/>
            </a:ln>
          </p:spPr>
          <p:style>
            <a:lnRef idx="0"/>
            <a:fillRef idx="0"/>
            <a:effectRef idx="0"/>
            <a:fontRef idx="minor"/>
          </p:style>
        </p:sp>
        <p:sp>
          <p:nvSpPr>
            <p:cNvPr id="620" name="Rectangle 506"/>
            <p:cNvSpPr/>
            <p:nvPr/>
          </p:nvSpPr>
          <p:spPr>
            <a:xfrm>
              <a:off x="1118880" y="3099240"/>
              <a:ext cx="1149120" cy="63360"/>
            </a:xfrm>
            <a:prstGeom prst="rect">
              <a:avLst/>
            </a:prstGeom>
            <a:solidFill>
              <a:srgbClr val="c0c0c0"/>
            </a:solidFill>
            <a:ln w="12700">
              <a:solidFill>
                <a:srgbClr val="000000"/>
              </a:solidFill>
              <a:miter/>
            </a:ln>
          </p:spPr>
          <p:style>
            <a:lnRef idx="0"/>
            <a:fillRef idx="0"/>
            <a:effectRef idx="0"/>
            <a:fontRef idx="minor"/>
          </p:style>
        </p:sp>
        <p:sp>
          <p:nvSpPr>
            <p:cNvPr id="621" name="Rectangle 507"/>
            <p:cNvSpPr/>
            <p:nvPr/>
          </p:nvSpPr>
          <p:spPr>
            <a:xfrm>
              <a:off x="2275920" y="3099240"/>
              <a:ext cx="1723680" cy="63360"/>
            </a:xfrm>
            <a:prstGeom prst="rect">
              <a:avLst/>
            </a:prstGeom>
            <a:solidFill>
              <a:srgbClr val="c0c0c0"/>
            </a:solidFill>
            <a:ln w="12700">
              <a:solidFill>
                <a:srgbClr val="000000"/>
              </a:solidFill>
              <a:miter/>
            </a:ln>
          </p:spPr>
          <p:style>
            <a:lnRef idx="0"/>
            <a:fillRef idx="0"/>
            <a:effectRef idx="0"/>
            <a:fontRef idx="minor"/>
          </p:style>
        </p:sp>
        <p:sp>
          <p:nvSpPr>
            <p:cNvPr id="622" name="Rectangle 508"/>
            <p:cNvSpPr/>
            <p:nvPr/>
          </p:nvSpPr>
          <p:spPr>
            <a:xfrm>
              <a:off x="1118880" y="3168360"/>
              <a:ext cx="1149120" cy="63360"/>
            </a:xfrm>
            <a:prstGeom prst="rect">
              <a:avLst/>
            </a:prstGeom>
            <a:solidFill>
              <a:srgbClr val="c0c0c0"/>
            </a:solidFill>
            <a:ln w="12700">
              <a:solidFill>
                <a:srgbClr val="000000"/>
              </a:solidFill>
              <a:miter/>
            </a:ln>
          </p:spPr>
          <p:style>
            <a:lnRef idx="0"/>
            <a:fillRef idx="0"/>
            <a:effectRef idx="0"/>
            <a:fontRef idx="minor"/>
          </p:style>
        </p:sp>
        <p:sp>
          <p:nvSpPr>
            <p:cNvPr id="623" name="Rectangle 509"/>
            <p:cNvSpPr/>
            <p:nvPr/>
          </p:nvSpPr>
          <p:spPr>
            <a:xfrm>
              <a:off x="2275920" y="3168360"/>
              <a:ext cx="1723680" cy="63360"/>
            </a:xfrm>
            <a:prstGeom prst="rect">
              <a:avLst/>
            </a:prstGeom>
            <a:solidFill>
              <a:srgbClr val="c0c0c0"/>
            </a:solidFill>
            <a:ln w="12700">
              <a:solidFill>
                <a:srgbClr val="000000"/>
              </a:solidFill>
              <a:miter/>
            </a:ln>
          </p:spPr>
          <p:style>
            <a:lnRef idx="0"/>
            <a:fillRef idx="0"/>
            <a:effectRef idx="0"/>
            <a:fontRef idx="minor"/>
          </p:style>
        </p:sp>
        <p:sp>
          <p:nvSpPr>
            <p:cNvPr id="624" name="Rectangle 510"/>
            <p:cNvSpPr/>
            <p:nvPr/>
          </p:nvSpPr>
          <p:spPr>
            <a:xfrm>
              <a:off x="1118880" y="3238560"/>
              <a:ext cx="1149120" cy="63360"/>
            </a:xfrm>
            <a:prstGeom prst="rect">
              <a:avLst/>
            </a:prstGeom>
            <a:solidFill>
              <a:srgbClr val="c0c0c0"/>
            </a:solidFill>
            <a:ln w="12700">
              <a:solidFill>
                <a:srgbClr val="000000"/>
              </a:solidFill>
              <a:miter/>
            </a:ln>
          </p:spPr>
          <p:style>
            <a:lnRef idx="0"/>
            <a:fillRef idx="0"/>
            <a:effectRef idx="0"/>
            <a:fontRef idx="minor"/>
          </p:style>
        </p:sp>
        <p:sp>
          <p:nvSpPr>
            <p:cNvPr id="625" name="Rectangle 511"/>
            <p:cNvSpPr/>
            <p:nvPr/>
          </p:nvSpPr>
          <p:spPr>
            <a:xfrm>
              <a:off x="2275920" y="3238560"/>
              <a:ext cx="1723680" cy="63360"/>
            </a:xfrm>
            <a:prstGeom prst="rect">
              <a:avLst/>
            </a:prstGeom>
            <a:solidFill>
              <a:srgbClr val="c0c0c0"/>
            </a:solidFill>
            <a:ln w="12700">
              <a:solidFill>
                <a:srgbClr val="000000"/>
              </a:solidFill>
              <a:miter/>
            </a:ln>
          </p:spPr>
          <p:style>
            <a:lnRef idx="0"/>
            <a:fillRef idx="0"/>
            <a:effectRef idx="0"/>
            <a:fontRef idx="minor"/>
          </p:style>
        </p:sp>
        <p:sp>
          <p:nvSpPr>
            <p:cNvPr id="626" name="Rectangle 512"/>
            <p:cNvSpPr/>
            <p:nvPr/>
          </p:nvSpPr>
          <p:spPr>
            <a:xfrm>
              <a:off x="1118880" y="3307680"/>
              <a:ext cx="1149120" cy="64440"/>
            </a:xfrm>
            <a:prstGeom prst="rect">
              <a:avLst/>
            </a:prstGeom>
            <a:solidFill>
              <a:srgbClr val="c0c0c0"/>
            </a:solidFill>
            <a:ln w="12700">
              <a:solidFill>
                <a:srgbClr val="000000"/>
              </a:solidFill>
              <a:miter/>
            </a:ln>
          </p:spPr>
          <p:style>
            <a:lnRef idx="0"/>
            <a:fillRef idx="0"/>
            <a:effectRef idx="0"/>
            <a:fontRef idx="minor"/>
          </p:style>
        </p:sp>
        <p:sp>
          <p:nvSpPr>
            <p:cNvPr id="627" name="Rectangle 513"/>
            <p:cNvSpPr/>
            <p:nvPr/>
          </p:nvSpPr>
          <p:spPr>
            <a:xfrm>
              <a:off x="2275920" y="3307680"/>
              <a:ext cx="1723680" cy="64440"/>
            </a:xfrm>
            <a:prstGeom prst="rect">
              <a:avLst/>
            </a:prstGeom>
            <a:solidFill>
              <a:srgbClr val="c0c0c0"/>
            </a:solidFill>
            <a:ln w="12700">
              <a:solidFill>
                <a:srgbClr val="000000"/>
              </a:solidFill>
              <a:miter/>
            </a:ln>
          </p:spPr>
          <p:style>
            <a:lnRef idx="0"/>
            <a:fillRef idx="0"/>
            <a:effectRef idx="0"/>
            <a:fontRef idx="minor"/>
          </p:style>
        </p:sp>
        <p:sp>
          <p:nvSpPr>
            <p:cNvPr id="628" name="Rectangle 514"/>
            <p:cNvSpPr/>
            <p:nvPr/>
          </p:nvSpPr>
          <p:spPr>
            <a:xfrm>
              <a:off x="1118880" y="3377880"/>
              <a:ext cx="1149120" cy="59760"/>
            </a:xfrm>
            <a:prstGeom prst="rect">
              <a:avLst/>
            </a:prstGeom>
            <a:solidFill>
              <a:srgbClr val="c0c0c0"/>
            </a:solidFill>
            <a:ln w="12700">
              <a:solidFill>
                <a:srgbClr val="000000"/>
              </a:solidFill>
              <a:miter/>
            </a:ln>
          </p:spPr>
          <p:style>
            <a:lnRef idx="0"/>
            <a:fillRef idx="0"/>
            <a:effectRef idx="0"/>
            <a:fontRef idx="minor"/>
          </p:style>
        </p:sp>
        <p:sp>
          <p:nvSpPr>
            <p:cNvPr id="629" name="Rectangle 515"/>
            <p:cNvSpPr/>
            <p:nvPr/>
          </p:nvSpPr>
          <p:spPr>
            <a:xfrm>
              <a:off x="2275920" y="3377880"/>
              <a:ext cx="1723680" cy="59760"/>
            </a:xfrm>
            <a:prstGeom prst="rect">
              <a:avLst/>
            </a:prstGeom>
            <a:solidFill>
              <a:srgbClr val="c0c0c0"/>
            </a:solidFill>
            <a:ln w="12700">
              <a:solidFill>
                <a:srgbClr val="000000"/>
              </a:solidFill>
              <a:miter/>
            </a:ln>
          </p:spPr>
          <p:style>
            <a:lnRef idx="0"/>
            <a:fillRef idx="0"/>
            <a:effectRef idx="0"/>
            <a:fontRef idx="minor"/>
          </p:style>
        </p:sp>
        <p:sp>
          <p:nvSpPr>
            <p:cNvPr id="630" name="Rectangle 516"/>
            <p:cNvSpPr/>
            <p:nvPr/>
          </p:nvSpPr>
          <p:spPr>
            <a:xfrm>
              <a:off x="1118880" y="3443400"/>
              <a:ext cx="1149120" cy="437040"/>
            </a:xfrm>
            <a:prstGeom prst="rect">
              <a:avLst/>
            </a:prstGeom>
            <a:solidFill>
              <a:srgbClr val="c0c0c0"/>
            </a:solidFill>
            <a:ln w="12700">
              <a:solidFill>
                <a:srgbClr val="000000"/>
              </a:solidFill>
              <a:miter/>
            </a:ln>
          </p:spPr>
          <p:style>
            <a:lnRef idx="0"/>
            <a:fillRef idx="0"/>
            <a:effectRef idx="0"/>
            <a:fontRef idx="minor"/>
          </p:style>
        </p:sp>
        <p:sp>
          <p:nvSpPr>
            <p:cNvPr id="631" name="Rectangle 517"/>
            <p:cNvSpPr/>
            <p:nvPr/>
          </p:nvSpPr>
          <p:spPr>
            <a:xfrm>
              <a:off x="2275920" y="3443400"/>
              <a:ext cx="1723680" cy="437040"/>
            </a:xfrm>
            <a:prstGeom prst="rect">
              <a:avLst/>
            </a:prstGeom>
            <a:solidFill>
              <a:srgbClr val="c0c0c0"/>
            </a:solidFill>
            <a:ln w="12700">
              <a:solidFill>
                <a:srgbClr val="000000"/>
              </a:solidFill>
              <a:miter/>
            </a:ln>
          </p:spPr>
          <p:style>
            <a:lnRef idx="0"/>
            <a:fillRef idx="0"/>
            <a:effectRef idx="0"/>
            <a:fontRef idx="minor"/>
          </p:style>
        </p:sp>
        <p:sp>
          <p:nvSpPr>
            <p:cNvPr id="632" name="Rectangle 518"/>
            <p:cNvSpPr/>
            <p:nvPr/>
          </p:nvSpPr>
          <p:spPr>
            <a:xfrm>
              <a:off x="1118880" y="1165680"/>
              <a:ext cx="2880720" cy="1188360"/>
            </a:xfrm>
            <a:prstGeom prst="rect">
              <a:avLst/>
            </a:prstGeom>
            <a:solidFill>
              <a:srgbClr val="808080"/>
            </a:solidFill>
            <a:ln w="12700">
              <a:solidFill>
                <a:srgbClr val="000000"/>
              </a:solidFill>
              <a:miter/>
            </a:ln>
          </p:spPr>
          <p:style>
            <a:lnRef idx="0"/>
            <a:fillRef idx="0"/>
            <a:effectRef idx="0"/>
            <a:fontRef idx="minor"/>
          </p:style>
        </p:sp>
        <p:sp>
          <p:nvSpPr>
            <p:cNvPr id="633" name="Rectangle 519"/>
            <p:cNvSpPr/>
            <p:nvPr/>
          </p:nvSpPr>
          <p:spPr>
            <a:xfrm>
              <a:off x="1118880" y="2971800"/>
              <a:ext cx="2880720" cy="908640"/>
            </a:xfrm>
            <a:prstGeom prst="rect">
              <a:avLst/>
            </a:prstGeom>
            <a:solidFill>
              <a:srgbClr val="808080"/>
            </a:solidFill>
            <a:ln w="12700">
              <a:solidFill>
                <a:srgbClr val="000000"/>
              </a:solidFill>
              <a:miter/>
            </a:ln>
          </p:spPr>
          <p:style>
            <a:lnRef idx="0"/>
            <a:fillRef idx="0"/>
            <a:effectRef idx="0"/>
            <a:fontRef idx="minor"/>
          </p:style>
        </p:sp>
        <p:sp>
          <p:nvSpPr>
            <p:cNvPr id="634" name="Line 520"/>
            <p:cNvSpPr/>
            <p:nvPr/>
          </p:nvSpPr>
          <p:spPr>
            <a:xfrm>
              <a:off x="2556720" y="1163160"/>
              <a:ext cx="1440" cy="2719440"/>
            </a:xfrm>
            <a:prstGeom prst="line">
              <a:avLst/>
            </a:prstGeom>
            <a:ln w="12700">
              <a:solidFill>
                <a:srgbClr val="800000"/>
              </a:solidFill>
              <a:prstDash val="sysDot"/>
              <a:round/>
            </a:ln>
          </p:spPr>
          <p:style>
            <a:lnRef idx="0"/>
            <a:fillRef idx="0"/>
            <a:effectRef idx="0"/>
            <a:fontRef idx="minor"/>
          </p:style>
        </p:sp>
        <p:sp>
          <p:nvSpPr>
            <p:cNvPr id="635" name="Line 521"/>
            <p:cNvSpPr/>
            <p:nvPr/>
          </p:nvSpPr>
          <p:spPr>
            <a:xfrm>
              <a:off x="1116000" y="2519280"/>
              <a:ext cx="2885760" cy="1080"/>
            </a:xfrm>
            <a:prstGeom prst="line">
              <a:avLst/>
            </a:prstGeom>
            <a:ln w="12700">
              <a:solidFill>
                <a:srgbClr val="800000"/>
              </a:solidFill>
              <a:prstDash val="sysDot"/>
              <a:round/>
            </a:ln>
          </p:spPr>
          <p:style>
            <a:lnRef idx="0"/>
            <a:fillRef idx="0"/>
            <a:effectRef idx="0"/>
            <a:fontRef idx="minor"/>
          </p:style>
        </p:sp>
      </p:grpSp>
      <p:pic>
        <p:nvPicPr>
          <p:cNvPr id="636" name="Picture 522" descr=""/>
          <p:cNvPicPr/>
          <p:nvPr/>
        </p:nvPicPr>
        <p:blipFill>
          <a:blip r:embed="rId7"/>
          <a:srcRect l="0" t="0" r="16840" b="0"/>
          <a:stretch/>
        </p:blipFill>
        <p:spPr>
          <a:xfrm>
            <a:off x="5035680" y="1276200"/>
            <a:ext cx="2842200" cy="2167200"/>
          </a:xfrm>
          <a:prstGeom prst="rect">
            <a:avLst/>
          </a:prstGeom>
          <a:ln w="0">
            <a:noFill/>
          </a:ln>
        </p:spPr>
      </p:pic>
      <p:pic>
        <p:nvPicPr>
          <p:cNvPr id="637" name="Picture 523" descr=""/>
          <p:cNvPicPr/>
          <p:nvPr/>
        </p:nvPicPr>
        <p:blipFill>
          <a:blip r:embed="rId8"/>
          <a:stretch/>
        </p:blipFill>
        <p:spPr>
          <a:xfrm>
            <a:off x="4876920" y="1314360"/>
            <a:ext cx="3418560" cy="2167200"/>
          </a:xfrm>
          <a:prstGeom prst="rect">
            <a:avLst/>
          </a:prstGeom>
          <a:ln w="0">
            <a:noFill/>
          </a:ln>
        </p:spPr>
      </p:pic>
      <p:sp>
        <p:nvSpPr>
          <p:cNvPr id="638" name="Rectangle 524"/>
          <p:cNvSpPr/>
          <p:nvPr/>
        </p:nvSpPr>
        <p:spPr>
          <a:xfrm>
            <a:off x="0" y="0"/>
            <a:ext cx="9142920" cy="856080"/>
          </a:xfrm>
          <a:prstGeom prst="rect">
            <a:avLst/>
          </a:prstGeom>
          <a:noFill/>
          <a:ln w="0">
            <a:noFill/>
          </a:ln>
          <a:effectLst>
            <a:outerShdw algn="ctr" dir="2700000" dist="35638" rotWithShape="0">
              <a:schemeClr val="tx1"/>
            </a:outerShdw>
          </a:effectLst>
        </p:spPr>
        <p:style>
          <a:lnRef idx="0"/>
          <a:fillRef idx="0"/>
          <a:effectRef idx="0"/>
          <a:fontRef idx="minor"/>
        </p:style>
        <p:txBody>
          <a:bodyPr lIns="90000" rIns="90000" tIns="45000" bIns="45000" anchor="ctr">
            <a:noAutofit/>
          </a:bodyPr>
          <a:p>
            <a:pPr algn="ctr">
              <a:lnSpc>
                <a:spcPct val="90000"/>
              </a:lnSpc>
              <a:spcBef>
                <a:spcPts val="2100"/>
              </a:spcBef>
            </a:pPr>
            <a:r>
              <a:rPr b="0" lang="en-US" sz="4200" spc="-1" strike="noStrike">
                <a:solidFill>
                  <a:srgbClr val="ffffff"/>
                </a:solidFill>
                <a:latin typeface="Tahoma"/>
                <a:ea typeface="DejaVu Sans"/>
              </a:rPr>
              <a:t> </a:t>
            </a:r>
            <a:r>
              <a:rPr b="0" lang="en-US" sz="4200" spc="-1" strike="noStrike">
                <a:solidFill>
                  <a:srgbClr val="ffffff"/>
                </a:solidFill>
                <a:latin typeface="Tahoma"/>
                <a:ea typeface="DejaVu Sans"/>
              </a:rPr>
              <a:t>IMRT</a:t>
            </a:r>
            <a:endParaRPr b="0" lang="en-GB" sz="4200" spc="-1" strike="noStrike">
              <a:latin typeface="Arial"/>
            </a:endParaRPr>
          </a:p>
        </p:txBody>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nodeType="clickEffect" fill="hold">
                      <p:stCondLst>
                        <p:cond delay="indefinite"/>
                      </p:stCondLst>
                      <p:childTnLst>
                        <p:par>
                          <p:cTn id="4" nodeType="withEffect" fill="hold">
                            <p:stCondLst>
                              <p:cond delay="0"/>
                            </p:stCondLst>
                            <p:childTnLst>
                              <p:par>
                                <p:cTn id="5" nodeType="clickEffect" fill="hold" presetClass="entr" presetID="1">
                                  <p:stCondLst>
                                    <p:cond delay="0"/>
                                  </p:stCondLst>
                                  <p:childTnLst>
                                    <p:set>
                                      <p:cBhvr>
                                        <p:cTn id="6" dur="1" fill="hold">
                                          <p:stCondLst>
                                            <p:cond delay="499"/>
                                          </p:stCondLst>
                                        </p:cTn>
                                        <p:tgtEl>
                                          <p:spTgt spid="116"/>
                                        </p:tgtEl>
                                        <p:attrNameLst>
                                          <p:attrName>style.visibility</p:attrName>
                                        </p:attrNameLst>
                                      </p:cBhvr>
                                      <p:to>
                                        <p:strVal val="visible"/>
                                      </p:to>
                                    </p:set>
                                  </p:childTnLst>
                                </p:cTn>
                              </p:par>
                            </p:childTnLst>
                          </p:cTn>
                        </p:par>
                      </p:childTnLst>
                    </p:cTn>
                  </p:par>
                  <p:par>
                    <p:cTn id="7" nodeType="clickEffect" fill="hold">
                      <p:stCondLst>
                        <p:cond delay="indefinite"/>
                      </p:stCondLst>
                      <p:childTnLst>
                        <p:par>
                          <p:cTn id="8" nodeType="withEffect" fill="hold">
                            <p:stCondLst>
                              <p:cond delay="0"/>
                            </p:stCondLst>
                            <p:childTnLst>
                              <p:par>
                                <p:cTn id="9" nodeType="clickEffect" fill="hold" presetClass="entr" presetID="1">
                                  <p:stCondLst>
                                    <p:cond delay="0"/>
                                  </p:stCondLst>
                                  <p:childTnLst>
                                    <p:set>
                                      <p:cBhvr>
                                        <p:cTn id="10" dur="1" fill="hold">
                                          <p:stCondLst>
                                            <p:cond delay="499"/>
                                          </p:stCondLst>
                                        </p:cTn>
                                        <p:tgtEl>
                                          <p:spTgt spid="180"/>
                                        </p:tgtEl>
                                        <p:attrNameLst>
                                          <p:attrName>style.visibility</p:attrName>
                                        </p:attrNameLst>
                                      </p:cBhvr>
                                      <p:to>
                                        <p:strVal val="visible"/>
                                      </p:to>
                                    </p:set>
                                  </p:childTnLst>
                                </p:cTn>
                              </p:par>
                            </p:childTnLst>
                          </p:cTn>
                        </p:par>
                      </p:childTnLst>
                    </p:cTn>
                  </p:par>
                  <p:par>
                    <p:cTn id="11" nodeType="clickEffect" fill="hold">
                      <p:stCondLst>
                        <p:cond delay="indefinite"/>
                      </p:stCondLst>
                      <p:childTnLst>
                        <p:par>
                          <p:cTn id="12" nodeType="withEffect" fill="hold">
                            <p:stCondLst>
                              <p:cond delay="0"/>
                            </p:stCondLst>
                            <p:childTnLst>
                              <p:par>
                                <p:cTn id="13" nodeType="clickEffect" fill="hold" presetClass="entr" presetID="1">
                                  <p:stCondLst>
                                    <p:cond delay="0"/>
                                  </p:stCondLst>
                                  <p:childTnLst>
                                    <p:set>
                                      <p:cBhvr>
                                        <p:cTn id="14" dur="1" fill="hold">
                                          <p:stCondLst>
                                            <p:cond delay="499"/>
                                          </p:stCondLst>
                                        </p:cTn>
                                        <p:tgtEl>
                                          <p:spTgt spid="182"/>
                                        </p:tgtEl>
                                        <p:attrNameLst>
                                          <p:attrName>style.visibility</p:attrName>
                                        </p:attrNameLst>
                                      </p:cBhvr>
                                      <p:to>
                                        <p:strVal val="visible"/>
                                      </p:to>
                                    </p:set>
                                  </p:childTnLst>
                                </p:cTn>
                              </p:par>
                            </p:childTnLst>
                          </p:cTn>
                        </p:par>
                      </p:childTnLst>
                    </p:cTn>
                  </p:par>
                  <p:par>
                    <p:cTn id="15" nodeType="clickEffect" fill="hold">
                      <p:stCondLst>
                        <p:cond delay="indefinite"/>
                      </p:stCondLst>
                      <p:childTnLst>
                        <p:par>
                          <p:cTn id="16" nodeType="withEffect" fill="hold">
                            <p:stCondLst>
                              <p:cond delay="0"/>
                            </p:stCondLst>
                            <p:childTnLst>
                              <p:par>
                                <p:cTn id="17" nodeType="clickEffect" fill="hold" presetClass="entr" presetID="1">
                                  <p:stCondLst>
                                    <p:cond delay="0"/>
                                  </p:stCondLst>
                                  <p:childTnLst>
                                    <p:set>
                                      <p:cBhvr>
                                        <p:cTn id="18" dur="1" fill="hold">
                                          <p:stCondLst>
                                            <p:cond delay="499"/>
                                          </p:stCondLst>
                                        </p:cTn>
                                        <p:tgtEl>
                                          <p:spTgt spid="181"/>
                                        </p:tgtEl>
                                        <p:attrNameLst>
                                          <p:attrName>style.visibility</p:attrName>
                                        </p:attrNameLst>
                                      </p:cBhvr>
                                      <p:to>
                                        <p:strVal val="visible"/>
                                      </p:to>
                                    </p:set>
                                  </p:childTnLst>
                                </p:cTn>
                              </p:par>
                            </p:childTnLst>
                          </p:cTn>
                        </p:par>
                      </p:childTnLst>
                    </p:cTn>
                  </p:par>
                  <p:par>
                    <p:cTn id="19" nodeType="clickEffect" fill="hold">
                      <p:stCondLst>
                        <p:cond delay="indefinite"/>
                      </p:stCondLst>
                      <p:childTnLst>
                        <p:par>
                          <p:cTn id="20" nodeType="withEffect" fill="hold">
                            <p:stCondLst>
                              <p:cond delay="0"/>
                            </p:stCondLst>
                            <p:childTnLst>
                              <p:par>
                                <p:cTn id="21" nodeType="clickEffect" fill="hold" presetClass="entr" presetID="1">
                                  <p:stCondLst>
                                    <p:cond delay="0"/>
                                  </p:stCondLst>
                                  <p:childTnLst>
                                    <p:set>
                                      <p:cBhvr>
                                        <p:cTn id="22" dur="1" fill="hold">
                                          <p:stCondLst>
                                            <p:cond delay="499"/>
                                          </p:stCondLst>
                                        </p:cTn>
                                        <p:tgtEl>
                                          <p:spTgt spid="247"/>
                                        </p:tgtEl>
                                        <p:attrNameLst>
                                          <p:attrName>style.visibility</p:attrName>
                                        </p:attrNameLst>
                                      </p:cBhvr>
                                      <p:to>
                                        <p:strVal val="visible"/>
                                      </p:to>
                                    </p:set>
                                  </p:childTnLst>
                                </p:cTn>
                              </p:par>
                            </p:childTnLst>
                          </p:cTn>
                        </p:par>
                      </p:childTnLst>
                    </p:cTn>
                  </p:par>
                  <p:par>
                    <p:cTn id="23" nodeType="clickEffect" fill="hold">
                      <p:stCondLst>
                        <p:cond delay="indefinite"/>
                      </p:stCondLst>
                      <p:childTnLst>
                        <p:par>
                          <p:cTn id="24" nodeType="withEffect" fill="hold">
                            <p:stCondLst>
                              <p:cond delay="0"/>
                            </p:stCondLst>
                            <p:childTnLst>
                              <p:par>
                                <p:cTn id="25" nodeType="clickEffect" fill="hold" presetClass="entr" presetID="1">
                                  <p:stCondLst>
                                    <p:cond delay="0"/>
                                  </p:stCondLst>
                                  <p:childTnLst>
                                    <p:set>
                                      <p:cBhvr>
                                        <p:cTn id="26" dur="1" fill="hold">
                                          <p:stCondLst>
                                            <p:cond delay="499"/>
                                          </p:stCondLst>
                                        </p:cTn>
                                        <p:tgtEl>
                                          <p:spTgt spid="246"/>
                                        </p:tgtEl>
                                        <p:attrNameLst>
                                          <p:attrName>style.visibility</p:attrName>
                                        </p:attrNameLst>
                                      </p:cBhvr>
                                      <p:to>
                                        <p:strVal val="visible"/>
                                      </p:to>
                                    </p:set>
                                  </p:childTnLst>
                                </p:cTn>
                              </p:par>
                            </p:childTnLst>
                          </p:cTn>
                        </p:par>
                      </p:childTnLst>
                    </p:cTn>
                  </p:par>
                  <p:par>
                    <p:cTn id="27" nodeType="clickEffect" fill="hold">
                      <p:stCondLst>
                        <p:cond delay="indefinite"/>
                      </p:stCondLst>
                      <p:childTnLst>
                        <p:par>
                          <p:cTn id="28" nodeType="withEffect" fill="hold">
                            <p:stCondLst>
                              <p:cond delay="0"/>
                            </p:stCondLst>
                            <p:childTnLst>
                              <p:par>
                                <p:cTn id="29" nodeType="clickEffect" fill="hold" presetClass="entr" presetID="1">
                                  <p:stCondLst>
                                    <p:cond delay="0"/>
                                  </p:stCondLst>
                                  <p:childTnLst>
                                    <p:set>
                                      <p:cBhvr>
                                        <p:cTn id="30" dur="1" fill="hold">
                                          <p:stCondLst>
                                            <p:cond delay="499"/>
                                          </p:stCondLst>
                                        </p:cTn>
                                        <p:tgtEl>
                                          <p:spTgt spid="313"/>
                                        </p:tgtEl>
                                        <p:attrNameLst>
                                          <p:attrName>style.visibility</p:attrName>
                                        </p:attrNameLst>
                                      </p:cBhvr>
                                      <p:to>
                                        <p:strVal val="visible"/>
                                      </p:to>
                                    </p:set>
                                  </p:childTnLst>
                                </p:cTn>
                              </p:par>
                            </p:childTnLst>
                          </p:cTn>
                        </p:par>
                      </p:childTnLst>
                    </p:cTn>
                  </p:par>
                  <p:par>
                    <p:cTn id="31" nodeType="clickEffect" fill="hold">
                      <p:stCondLst>
                        <p:cond delay="indefinite"/>
                      </p:stCondLst>
                      <p:childTnLst>
                        <p:par>
                          <p:cTn id="32" nodeType="withEffect" fill="hold">
                            <p:stCondLst>
                              <p:cond delay="0"/>
                            </p:stCondLst>
                            <p:childTnLst>
                              <p:par>
                                <p:cTn id="33" nodeType="clickEffect" fill="hold" presetClass="entr" presetID="1">
                                  <p:stCondLst>
                                    <p:cond delay="0"/>
                                  </p:stCondLst>
                                  <p:childTnLst>
                                    <p:set>
                                      <p:cBhvr>
                                        <p:cTn id="34" dur="1" fill="hold">
                                          <p:stCondLst>
                                            <p:cond delay="499"/>
                                          </p:stCondLst>
                                        </p:cTn>
                                        <p:tgtEl>
                                          <p:spTgt spid="377"/>
                                        </p:tgtEl>
                                        <p:attrNameLst>
                                          <p:attrName>style.visibility</p:attrName>
                                        </p:attrNameLst>
                                      </p:cBhvr>
                                      <p:to>
                                        <p:strVal val="visible"/>
                                      </p:to>
                                    </p:set>
                                  </p:childTnLst>
                                </p:cTn>
                              </p:par>
                            </p:childTnLst>
                          </p:cTn>
                        </p:par>
                      </p:childTnLst>
                    </p:cTn>
                  </p:par>
                  <p:par>
                    <p:cTn id="35" nodeType="clickEffect" fill="hold">
                      <p:stCondLst>
                        <p:cond delay="indefinite"/>
                      </p:stCondLst>
                      <p:childTnLst>
                        <p:par>
                          <p:cTn id="36" nodeType="withEffect" fill="hold">
                            <p:stCondLst>
                              <p:cond delay="0"/>
                            </p:stCondLst>
                            <p:childTnLst>
                              <p:par>
                                <p:cTn id="37" nodeType="clickEffect" fill="hold" presetClass="entr" presetID="1">
                                  <p:stCondLst>
                                    <p:cond delay="0"/>
                                  </p:stCondLst>
                                  <p:childTnLst>
                                    <p:set>
                                      <p:cBhvr>
                                        <p:cTn id="38" dur="1" fill="hold">
                                          <p:stCondLst>
                                            <p:cond delay="499"/>
                                          </p:stCondLst>
                                        </p:cTn>
                                        <p:tgtEl>
                                          <p:spTgt spid="378"/>
                                        </p:tgtEl>
                                        <p:attrNameLst>
                                          <p:attrName>style.visibility</p:attrName>
                                        </p:attrNameLst>
                                      </p:cBhvr>
                                      <p:to>
                                        <p:strVal val="visible"/>
                                      </p:to>
                                    </p:set>
                                  </p:childTnLst>
                                </p:cTn>
                              </p:par>
                            </p:childTnLst>
                          </p:cTn>
                        </p:par>
                      </p:childTnLst>
                    </p:cTn>
                  </p:par>
                  <p:par>
                    <p:cTn id="39" nodeType="clickEffect" fill="hold">
                      <p:stCondLst>
                        <p:cond delay="indefinite"/>
                      </p:stCondLst>
                      <p:childTnLst>
                        <p:par>
                          <p:cTn id="40" nodeType="withEffect" fill="hold">
                            <p:stCondLst>
                              <p:cond delay="0"/>
                            </p:stCondLst>
                            <p:childTnLst>
                              <p:par>
                                <p:cTn id="41" nodeType="clickEffect" fill="hold" presetClass="entr" presetID="1">
                                  <p:stCondLst>
                                    <p:cond delay="0"/>
                                  </p:stCondLst>
                                  <p:childTnLst>
                                    <p:set>
                                      <p:cBhvr>
                                        <p:cTn id="42" dur="1" fill="hold">
                                          <p:stCondLst>
                                            <p:cond delay="499"/>
                                          </p:stCondLst>
                                        </p:cTn>
                                        <p:tgtEl>
                                          <p:spTgt spid="442"/>
                                        </p:tgtEl>
                                        <p:attrNameLst>
                                          <p:attrName>style.visibility</p:attrName>
                                        </p:attrNameLst>
                                      </p:cBhvr>
                                      <p:to>
                                        <p:strVal val="visible"/>
                                      </p:to>
                                    </p:set>
                                  </p:childTnLst>
                                </p:cTn>
                              </p:par>
                            </p:childTnLst>
                          </p:cTn>
                        </p:par>
                      </p:childTnLst>
                    </p:cTn>
                  </p:par>
                  <p:par>
                    <p:cTn id="43" nodeType="clickEffect" fill="hold">
                      <p:stCondLst>
                        <p:cond delay="indefinite"/>
                      </p:stCondLst>
                      <p:childTnLst>
                        <p:par>
                          <p:cTn id="44" nodeType="withEffect" fill="hold">
                            <p:stCondLst>
                              <p:cond delay="0"/>
                            </p:stCondLst>
                            <p:childTnLst>
                              <p:par>
                                <p:cTn id="45" nodeType="clickEffect" fill="hold" presetClass="entr" presetID="1">
                                  <p:stCondLst>
                                    <p:cond delay="0"/>
                                  </p:stCondLst>
                                  <p:childTnLst>
                                    <p:set>
                                      <p:cBhvr>
                                        <p:cTn id="46" dur="1" fill="hold">
                                          <p:stCondLst>
                                            <p:cond delay="499"/>
                                          </p:stCondLst>
                                        </p:cTn>
                                        <p:tgtEl>
                                          <p:spTgt spid="443"/>
                                        </p:tgtEl>
                                        <p:attrNameLst>
                                          <p:attrName>style.visibility</p:attrName>
                                        </p:attrNameLst>
                                      </p:cBhvr>
                                      <p:to>
                                        <p:strVal val="visible"/>
                                      </p:to>
                                    </p:set>
                                  </p:childTnLst>
                                </p:cTn>
                              </p:par>
                            </p:childTnLst>
                          </p:cTn>
                        </p:par>
                      </p:childTnLst>
                    </p:cTn>
                  </p:par>
                  <p:par>
                    <p:cTn id="47" nodeType="clickEffect" fill="hold">
                      <p:stCondLst>
                        <p:cond delay="indefinite"/>
                      </p:stCondLst>
                      <p:childTnLst>
                        <p:par>
                          <p:cTn id="48" nodeType="withEffect" fill="hold">
                            <p:stCondLst>
                              <p:cond delay="0"/>
                            </p:stCondLst>
                            <p:childTnLst>
                              <p:par>
                                <p:cTn id="49" nodeType="clickEffect" fill="hold" presetClass="entr" presetID="1">
                                  <p:stCondLst>
                                    <p:cond delay="0"/>
                                  </p:stCondLst>
                                  <p:childTnLst>
                                    <p:set>
                                      <p:cBhvr>
                                        <p:cTn id="50" dur="1" fill="hold">
                                          <p:stCondLst>
                                            <p:cond delay="499"/>
                                          </p:stCondLst>
                                        </p:cTn>
                                        <p:tgtEl>
                                          <p:spTgt spid="507"/>
                                        </p:tgtEl>
                                        <p:attrNameLst>
                                          <p:attrName>style.visibility</p:attrName>
                                        </p:attrNameLst>
                                      </p:cBhvr>
                                      <p:to>
                                        <p:strVal val="visible"/>
                                      </p:to>
                                    </p:set>
                                  </p:childTnLst>
                                </p:cTn>
                              </p:par>
                            </p:childTnLst>
                          </p:cTn>
                        </p:par>
                      </p:childTnLst>
                    </p:cTn>
                  </p:par>
                  <p:par>
                    <p:cTn id="51" nodeType="clickEffect" fill="hold">
                      <p:stCondLst>
                        <p:cond delay="indefinite"/>
                      </p:stCondLst>
                      <p:childTnLst>
                        <p:par>
                          <p:cTn id="52" nodeType="withEffect" fill="hold">
                            <p:stCondLst>
                              <p:cond delay="0"/>
                            </p:stCondLst>
                            <p:childTnLst>
                              <p:par>
                                <p:cTn id="53" nodeType="clickEffect" fill="hold" presetClass="entr" presetID="1">
                                  <p:stCondLst>
                                    <p:cond delay="0"/>
                                  </p:stCondLst>
                                  <p:childTnLst>
                                    <p:set>
                                      <p:cBhvr>
                                        <p:cTn id="54" dur="1" fill="hold">
                                          <p:stCondLst>
                                            <p:cond delay="499"/>
                                          </p:stCondLst>
                                        </p:cTn>
                                        <p:tgtEl>
                                          <p:spTgt spid="508"/>
                                        </p:tgtEl>
                                        <p:attrNameLst>
                                          <p:attrName>style.visibility</p:attrName>
                                        </p:attrNameLst>
                                      </p:cBhvr>
                                      <p:to>
                                        <p:strVal val="visible"/>
                                      </p:to>
                                    </p:set>
                                  </p:childTnLst>
                                </p:cTn>
                              </p:par>
                            </p:childTnLst>
                          </p:cTn>
                        </p:par>
                      </p:childTnLst>
                    </p:cTn>
                  </p:par>
                  <p:par>
                    <p:cTn id="55" nodeType="clickEffect" fill="hold">
                      <p:stCondLst>
                        <p:cond delay="indefinite"/>
                      </p:stCondLst>
                      <p:childTnLst>
                        <p:par>
                          <p:cTn id="56" nodeType="withEffect" fill="hold">
                            <p:stCondLst>
                              <p:cond delay="0"/>
                            </p:stCondLst>
                            <p:childTnLst>
                              <p:par>
                                <p:cTn id="57" nodeType="clickEffect" fill="hold" presetClass="entr" presetID="1">
                                  <p:stCondLst>
                                    <p:cond delay="0"/>
                                  </p:stCondLst>
                                  <p:childTnLst>
                                    <p:set>
                                      <p:cBhvr>
                                        <p:cTn id="58" dur="1" fill="hold">
                                          <p:stCondLst>
                                            <p:cond delay="499"/>
                                          </p:stCondLst>
                                        </p:cTn>
                                        <p:tgtEl>
                                          <p:spTgt spid="636"/>
                                        </p:tgtEl>
                                        <p:attrNameLst>
                                          <p:attrName>style.visibility</p:attrName>
                                        </p:attrNameLst>
                                      </p:cBhvr>
                                      <p:to>
                                        <p:strVal val="visible"/>
                                      </p:to>
                                    </p:set>
                                  </p:childTnLst>
                                </p:cTn>
                              </p:par>
                            </p:childTnLst>
                          </p:cTn>
                        </p:par>
                      </p:childTnLst>
                    </p:cTn>
                  </p:par>
                  <p:par>
                    <p:cTn id="59" nodeType="clickEffect" fill="hold">
                      <p:stCondLst>
                        <p:cond delay="indefinite"/>
                      </p:stCondLst>
                      <p:childTnLst>
                        <p:par>
                          <p:cTn id="60" nodeType="withEffect" fill="hold">
                            <p:stCondLst>
                              <p:cond delay="0"/>
                            </p:stCondLst>
                            <p:childTnLst>
                              <p:par>
                                <p:cTn id="61" nodeType="clickEffect" fill="hold" presetClass="entr" presetID="1">
                                  <p:stCondLst>
                                    <p:cond delay="0"/>
                                  </p:stCondLst>
                                  <p:childTnLst>
                                    <p:set>
                                      <p:cBhvr>
                                        <p:cTn id="62" dur="1" fill="hold">
                                          <p:stCondLst>
                                            <p:cond delay="499"/>
                                          </p:stCondLst>
                                        </p:cTn>
                                        <p:tgtEl>
                                          <p:spTgt spid="572"/>
                                        </p:tgtEl>
                                        <p:attrNameLst>
                                          <p:attrName>style.visibility</p:attrName>
                                        </p:attrNameLst>
                                      </p:cBhvr>
                                      <p:to>
                                        <p:strVal val="visible"/>
                                      </p:to>
                                    </p:set>
                                  </p:childTnLst>
                                </p:cTn>
                              </p:par>
                            </p:childTnLst>
                          </p:cTn>
                        </p:par>
                      </p:childTnLst>
                    </p:cTn>
                  </p:par>
                  <p:par>
                    <p:cTn id="63" nodeType="clickEffect" fill="hold">
                      <p:stCondLst>
                        <p:cond delay="indefinite"/>
                      </p:stCondLst>
                      <p:childTnLst>
                        <p:par>
                          <p:cTn id="64" nodeType="withEffect" fill="hold">
                            <p:stCondLst>
                              <p:cond delay="0"/>
                            </p:stCondLst>
                            <p:childTnLst>
                              <p:par>
                                <p:cTn id="65" nodeType="clickEffect" fill="hold" presetClass="entr" presetID="1">
                                  <p:stCondLst>
                                    <p:cond delay="0"/>
                                  </p:stCondLst>
                                  <p:childTnLst>
                                    <p:set>
                                      <p:cBhvr>
                                        <p:cTn id="66" dur="1" fill="hold">
                                          <p:stCondLst>
                                            <p:cond delay="499"/>
                                          </p:stCondLst>
                                        </p:cTn>
                                        <p:tgtEl>
                                          <p:spTgt spid="6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39" name="Text Box 2"/>
          <p:cNvSpPr/>
          <p:nvPr/>
        </p:nvSpPr>
        <p:spPr>
          <a:xfrm>
            <a:off x="1403280" y="141840"/>
            <a:ext cx="6480720" cy="555120"/>
          </a:xfrm>
          <a:prstGeom prst="rect">
            <a:avLst/>
          </a:prstGeom>
          <a:noFill/>
          <a:ln w="0">
            <a:noFill/>
          </a:ln>
          <a:effectLst>
            <a:outerShdw algn="ctr" dir="2700000" dist="35638" rotWithShape="0">
              <a:schemeClr val="tx1"/>
            </a:outerShdw>
          </a:effectLst>
        </p:spPr>
        <p:style>
          <a:lnRef idx="0"/>
          <a:fillRef idx="0"/>
          <a:effectRef idx="0"/>
          <a:fontRef idx="minor"/>
        </p:style>
        <p:txBody>
          <a:bodyPr lIns="198000" rIns="198000" tIns="99000" bIns="99000" anchor="ctr">
            <a:noAutofit/>
          </a:bodyPr>
          <a:p>
            <a:pPr algn="ctr">
              <a:lnSpc>
                <a:spcPct val="100000"/>
              </a:lnSpc>
              <a:spcBef>
                <a:spcPts val="1599"/>
              </a:spcBef>
            </a:pPr>
            <a:r>
              <a:rPr b="0" lang="pt-BR" sz="3200" spc="-1" strike="noStrike">
                <a:solidFill>
                  <a:srgbClr val="ffffff"/>
                </a:solidFill>
                <a:latin typeface="Tahoma"/>
                <a:ea typeface="DejaVu Sans"/>
              </a:rPr>
              <a:t>Tipos de IMRT</a:t>
            </a:r>
            <a:endParaRPr b="0" lang="en-GB" sz="3200" spc="-1" strike="noStrike">
              <a:latin typeface="Arial"/>
            </a:endParaRPr>
          </a:p>
        </p:txBody>
      </p:sp>
      <p:sp>
        <p:nvSpPr>
          <p:cNvPr id="640" name="Text Box 4"/>
          <p:cNvSpPr/>
          <p:nvPr/>
        </p:nvSpPr>
        <p:spPr>
          <a:xfrm>
            <a:off x="179280" y="735840"/>
            <a:ext cx="8639640" cy="4098600"/>
          </a:xfrm>
          <a:prstGeom prst="rect">
            <a:avLst/>
          </a:prstGeom>
          <a:noFill/>
          <a:ln w="0">
            <a:noFill/>
          </a:ln>
        </p:spPr>
        <p:style>
          <a:lnRef idx="0"/>
          <a:fillRef idx="0"/>
          <a:effectRef idx="0"/>
          <a:fontRef idx="minor"/>
        </p:style>
        <p:txBody>
          <a:bodyPr lIns="198000" rIns="198000" tIns="99000" bIns="99000">
            <a:spAutoFit/>
          </a:bodyPr>
          <a:p>
            <a:pPr marL="343080" indent="-342000">
              <a:lnSpc>
                <a:spcPct val="100000"/>
              </a:lnSpc>
              <a:spcBef>
                <a:spcPts val="1199"/>
              </a:spcBef>
              <a:buClr>
                <a:srgbClr val="ffffff"/>
              </a:buClr>
              <a:buFont typeface="StarSymbol"/>
              <a:buAutoNum type="arabicPeriod"/>
            </a:pPr>
            <a:r>
              <a:rPr b="0" i="1" lang="es-ES" sz="2400" spc="-1" strike="noStrike">
                <a:solidFill>
                  <a:srgbClr val="ffffff"/>
                </a:solidFill>
                <a:latin typeface="Tahoma"/>
                <a:ea typeface="DejaVu Sans"/>
              </a:rPr>
              <a:t>Step and Shoot (paso y disparo). </a:t>
            </a:r>
            <a:r>
              <a:rPr b="0" lang="es-ES" sz="2400" spc="-1" strike="noStrike">
                <a:solidFill>
                  <a:srgbClr val="ffffff"/>
                </a:solidFill>
                <a:latin typeface="Tahoma"/>
                <a:ea typeface="DejaVu Sans"/>
              </a:rPr>
              <a:t>(El MLC y el Gantry se mantiene sin movimiento cuando el haz está irradiando “beem on”).</a:t>
            </a:r>
            <a:endParaRPr b="0" lang="en-GB" sz="2400" spc="-1" strike="noStrike">
              <a:latin typeface="Arial"/>
            </a:endParaRPr>
          </a:p>
          <a:p>
            <a:pPr>
              <a:lnSpc>
                <a:spcPct val="100000"/>
              </a:lnSpc>
              <a:spcBef>
                <a:spcPts val="1199"/>
              </a:spcBef>
            </a:pPr>
            <a:endParaRPr b="0" lang="en-GB" sz="2400" spc="-1" strike="noStrike">
              <a:latin typeface="Arial"/>
            </a:endParaRPr>
          </a:p>
          <a:p>
            <a:pPr marL="343080" indent="-342000">
              <a:lnSpc>
                <a:spcPct val="100000"/>
              </a:lnSpc>
              <a:spcBef>
                <a:spcPts val="1199"/>
              </a:spcBef>
              <a:buClr>
                <a:srgbClr val="ffffff"/>
              </a:buClr>
              <a:buFont typeface="StarSymbol"/>
              <a:buAutoNum type="arabicPeriod"/>
            </a:pPr>
            <a:r>
              <a:rPr b="0" lang="es-ES" sz="2400" spc="-1" strike="noStrike">
                <a:solidFill>
                  <a:srgbClr val="ffffff"/>
                </a:solidFill>
                <a:latin typeface="Tahoma"/>
                <a:ea typeface="DejaVu Sans"/>
              </a:rPr>
              <a:t>Sliding Windows (ventanas deslizantes). (El MLC se mueve cuando el haz está irradiando “beem on”)</a:t>
            </a:r>
            <a:endParaRPr b="0" lang="en-GB" sz="2400" spc="-1" strike="noStrike">
              <a:latin typeface="Arial"/>
            </a:endParaRPr>
          </a:p>
          <a:p>
            <a:pPr>
              <a:lnSpc>
                <a:spcPct val="100000"/>
              </a:lnSpc>
              <a:spcBef>
                <a:spcPts val="1199"/>
              </a:spcBef>
            </a:pPr>
            <a:endParaRPr b="0" lang="en-GB" sz="2400" spc="-1" strike="noStrike">
              <a:latin typeface="Arial"/>
            </a:endParaRPr>
          </a:p>
          <a:p>
            <a:pPr marL="343080" indent="-342000">
              <a:lnSpc>
                <a:spcPct val="100000"/>
              </a:lnSpc>
              <a:spcBef>
                <a:spcPts val="1199"/>
              </a:spcBef>
              <a:buClr>
                <a:srgbClr val="ffffff"/>
              </a:buClr>
              <a:buFont typeface="StarSymbol"/>
              <a:buAutoNum type="arabicPeriod"/>
            </a:pPr>
            <a:r>
              <a:rPr b="0" lang="es-ES" sz="2400" spc="-1" strike="noStrike">
                <a:solidFill>
                  <a:srgbClr val="ffffff"/>
                </a:solidFill>
                <a:latin typeface="Tahoma"/>
                <a:ea typeface="DejaVu Sans"/>
              </a:rPr>
              <a:t>Dinámico. (El MLC y el Gantry se mueven cuando el haz está irradiando “beem on”) (VMAT).</a:t>
            </a:r>
            <a:endParaRPr b="0" lang="en-GB" sz="24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1" name="Text Box 2"/>
          <p:cNvSpPr/>
          <p:nvPr/>
        </p:nvSpPr>
        <p:spPr>
          <a:xfrm>
            <a:off x="1403280" y="141840"/>
            <a:ext cx="6480720" cy="555120"/>
          </a:xfrm>
          <a:prstGeom prst="rect">
            <a:avLst/>
          </a:prstGeom>
          <a:noFill/>
          <a:ln w="0">
            <a:noFill/>
          </a:ln>
          <a:effectLst>
            <a:outerShdw algn="ctr" dir="2700000" dist="35638" rotWithShape="0">
              <a:schemeClr val="tx1"/>
            </a:outerShdw>
          </a:effectLst>
        </p:spPr>
        <p:style>
          <a:lnRef idx="0"/>
          <a:fillRef idx="0"/>
          <a:effectRef idx="0"/>
          <a:fontRef idx="minor"/>
        </p:style>
        <p:txBody>
          <a:bodyPr lIns="198000" rIns="198000" tIns="99000" bIns="99000" anchor="ctr">
            <a:noAutofit/>
          </a:bodyPr>
          <a:p>
            <a:pPr algn="ctr">
              <a:lnSpc>
                <a:spcPct val="100000"/>
              </a:lnSpc>
              <a:spcBef>
                <a:spcPts val="1599"/>
              </a:spcBef>
            </a:pPr>
            <a:r>
              <a:rPr b="0" lang="pt-BR" sz="3200" spc="-1" strike="noStrike">
                <a:solidFill>
                  <a:srgbClr val="ffffff"/>
                </a:solidFill>
                <a:latin typeface="Tahoma"/>
                <a:ea typeface="DejaVu Sans"/>
              </a:rPr>
              <a:t>IMRT (VMAT ORL)</a:t>
            </a:r>
            <a:endParaRPr b="0" lang="en-GB" sz="3200" spc="-1" strike="noStrike">
              <a:latin typeface="Arial"/>
            </a:endParaRPr>
          </a:p>
        </p:txBody>
      </p:sp>
      <p:pic>
        <p:nvPicPr>
          <p:cNvPr id="642" name="Picture 2" descr=""/>
          <p:cNvPicPr/>
          <p:nvPr/>
        </p:nvPicPr>
        <p:blipFill>
          <a:blip r:embed="rId1"/>
          <a:stretch/>
        </p:blipFill>
        <p:spPr>
          <a:xfrm>
            <a:off x="2267640" y="843480"/>
            <a:ext cx="4103280" cy="4140720"/>
          </a:xfrm>
          <a:prstGeom prst="rect">
            <a:avLst/>
          </a:prstGeom>
          <a:ln w="0">
            <a:noFill/>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3" name="Text Box 7"/>
          <p:cNvSpPr/>
          <p:nvPr/>
        </p:nvSpPr>
        <p:spPr>
          <a:xfrm>
            <a:off x="324000" y="86760"/>
            <a:ext cx="8818920" cy="473400"/>
          </a:xfrm>
          <a:prstGeom prst="rect">
            <a:avLst/>
          </a:prstGeom>
          <a:noFill/>
          <a:ln w="0">
            <a:noFill/>
          </a:ln>
        </p:spPr>
        <p:style>
          <a:lnRef idx="0"/>
          <a:fillRef idx="0"/>
          <a:effectRef idx="0"/>
          <a:fontRef idx="minor"/>
        </p:style>
        <p:txBody>
          <a:bodyPr lIns="90000" rIns="90000" tIns="45000" bIns="45000">
            <a:spAutoFit/>
          </a:bodyPr>
          <a:p>
            <a:pPr algn="ctr">
              <a:lnSpc>
                <a:spcPct val="90000"/>
              </a:lnSpc>
              <a:spcBef>
                <a:spcPts val="839"/>
              </a:spcBef>
            </a:pPr>
            <a:r>
              <a:rPr b="1" lang="es-ES" sz="2800" spc="-1" strike="noStrike">
                <a:solidFill>
                  <a:srgbClr val="ffffff"/>
                </a:solidFill>
                <a:latin typeface="Arial"/>
                <a:ea typeface="DejaVu Sans"/>
              </a:rPr>
              <a:t>Exigencias a la IMRT.</a:t>
            </a:r>
            <a:endParaRPr b="0" lang="en-GB" sz="2800" spc="-1" strike="noStrike">
              <a:latin typeface="Arial"/>
            </a:endParaRPr>
          </a:p>
        </p:txBody>
      </p:sp>
      <p:pic>
        <p:nvPicPr>
          <p:cNvPr id="644" name="Picture 2" descr=""/>
          <p:cNvPicPr/>
          <p:nvPr/>
        </p:nvPicPr>
        <p:blipFill>
          <a:blip r:embed="rId1"/>
          <a:srcRect l="5791" t="32072" r="20884" b="8676"/>
          <a:stretch/>
        </p:blipFill>
        <p:spPr>
          <a:xfrm>
            <a:off x="107640" y="635400"/>
            <a:ext cx="6162480" cy="2799360"/>
          </a:xfrm>
          <a:prstGeom prst="rect">
            <a:avLst/>
          </a:prstGeom>
          <a:ln w="0">
            <a:noFill/>
          </a:ln>
        </p:spPr>
      </p:pic>
      <p:pic>
        <p:nvPicPr>
          <p:cNvPr id="645" name="Picture 3" descr=""/>
          <p:cNvPicPr/>
          <p:nvPr/>
        </p:nvPicPr>
        <p:blipFill>
          <a:blip r:embed="rId2"/>
          <a:stretch/>
        </p:blipFill>
        <p:spPr>
          <a:xfrm>
            <a:off x="5148000" y="3030120"/>
            <a:ext cx="3899880" cy="2112120"/>
          </a:xfrm>
          <a:prstGeom prst="rect">
            <a:avLst/>
          </a:prstGeom>
          <a:ln w="0">
            <a:noFill/>
          </a:ln>
        </p:spPr>
      </p:pic>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46" name="Text Box 7"/>
          <p:cNvSpPr/>
          <p:nvPr/>
        </p:nvSpPr>
        <p:spPr>
          <a:xfrm>
            <a:off x="324000" y="86760"/>
            <a:ext cx="8818920" cy="473400"/>
          </a:xfrm>
          <a:prstGeom prst="rect">
            <a:avLst/>
          </a:prstGeom>
          <a:noFill/>
          <a:ln w="0">
            <a:noFill/>
          </a:ln>
        </p:spPr>
        <p:style>
          <a:lnRef idx="0"/>
          <a:fillRef idx="0"/>
          <a:effectRef idx="0"/>
          <a:fontRef idx="minor"/>
        </p:style>
        <p:txBody>
          <a:bodyPr lIns="90000" rIns="90000" tIns="45000" bIns="45000">
            <a:spAutoFit/>
          </a:bodyPr>
          <a:p>
            <a:pPr algn="ctr">
              <a:lnSpc>
                <a:spcPct val="90000"/>
              </a:lnSpc>
              <a:spcBef>
                <a:spcPts val="839"/>
              </a:spcBef>
            </a:pPr>
            <a:r>
              <a:rPr b="1" lang="es-ES" sz="2800" spc="-1" strike="noStrike">
                <a:solidFill>
                  <a:srgbClr val="ffffff"/>
                </a:solidFill>
                <a:latin typeface="Arial"/>
                <a:ea typeface="DejaVu Sans"/>
              </a:rPr>
              <a:t>Exigencias a la IMRT.</a:t>
            </a:r>
            <a:endParaRPr b="0" lang="en-GB" sz="2800" spc="-1" strike="noStrike">
              <a:latin typeface="Arial"/>
            </a:endParaRPr>
          </a:p>
        </p:txBody>
      </p:sp>
      <p:pic>
        <p:nvPicPr>
          <p:cNvPr id="647" name="Picture 2" descr=""/>
          <p:cNvPicPr/>
          <p:nvPr/>
        </p:nvPicPr>
        <p:blipFill>
          <a:blip r:embed="rId1"/>
          <a:stretch/>
        </p:blipFill>
        <p:spPr>
          <a:xfrm>
            <a:off x="4754880" y="1606680"/>
            <a:ext cx="4256640" cy="3124080"/>
          </a:xfrm>
          <a:prstGeom prst="rect">
            <a:avLst/>
          </a:prstGeom>
          <a:ln w="0">
            <a:noFill/>
          </a:ln>
        </p:spPr>
      </p:pic>
      <p:pic>
        <p:nvPicPr>
          <p:cNvPr id="648" name="Picture 3" descr=""/>
          <p:cNvPicPr/>
          <p:nvPr/>
        </p:nvPicPr>
        <p:blipFill>
          <a:blip r:embed="rId2"/>
          <a:stretch/>
        </p:blipFill>
        <p:spPr>
          <a:xfrm>
            <a:off x="662040" y="1606680"/>
            <a:ext cx="4137120" cy="3124080"/>
          </a:xfrm>
          <a:prstGeom prst="rect">
            <a:avLst/>
          </a:prstGeom>
          <a:ln w="0">
            <a:noFill/>
          </a:ln>
        </p:spPr>
      </p:pic>
      <p:sp>
        <p:nvSpPr>
          <p:cNvPr id="649" name="Text Box 7"/>
          <p:cNvSpPr/>
          <p:nvPr/>
        </p:nvSpPr>
        <p:spPr>
          <a:xfrm>
            <a:off x="179640" y="579600"/>
            <a:ext cx="8818920" cy="473400"/>
          </a:xfrm>
          <a:prstGeom prst="rect">
            <a:avLst/>
          </a:prstGeom>
          <a:noFill/>
          <a:ln w="0">
            <a:noFill/>
          </a:ln>
        </p:spPr>
        <p:style>
          <a:lnRef idx="0"/>
          <a:fillRef idx="0"/>
          <a:effectRef idx="0"/>
          <a:fontRef idx="minor"/>
        </p:style>
        <p:txBody>
          <a:bodyPr lIns="90000" rIns="90000" tIns="45000" bIns="45000">
            <a:spAutoFit/>
          </a:bodyPr>
          <a:p>
            <a:pPr algn="ctr">
              <a:lnSpc>
                <a:spcPct val="90000"/>
              </a:lnSpc>
              <a:spcBef>
                <a:spcPts val="839"/>
              </a:spcBef>
            </a:pPr>
            <a:r>
              <a:rPr b="1" lang="es-ES" sz="2800" spc="-1" strike="noStrike">
                <a:solidFill>
                  <a:srgbClr val="ffffff"/>
                </a:solidFill>
                <a:latin typeface="Arial"/>
                <a:ea typeface="DejaVu Sans"/>
              </a:rPr>
              <a:t>Comprobaciones dosimétricas en IMRT.</a:t>
            </a:r>
            <a:endParaRPr b="0" lang="en-GB" sz="28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1894</TotalTime>
  <Application>LibreOffice/7.1.4.2$Windows_X86_64 LibreOffice_project/a529a4fab45b75fefc5b6226684193eb000654f6</Application>
  <AppVersion>15.0000</AppVersion>
  <Words>2623</Words>
  <Paragraphs>259</Paragraphs>
  <Company>IAEA</Company>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2018-03-19T08:58:41Z</dcterms:created>
  <dc:creator>DELATTRE, Dominique Jules</dc:creator>
  <dc:description/>
  <dc:language>en-GB</dc:language>
  <cp:lastModifiedBy/>
  <dcterms:modified xsi:type="dcterms:W3CDTF">2023-03-24T16:18:47Z</dcterms:modified>
  <cp:revision>379</cp:revision>
  <dc:subject/>
  <dc:title>Commission on Safety Standards 42nd Meeting 1 to 3 November 2017</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0x010100383AF4AA7D4B5E4E9093D84968E68DC7</vt:lpwstr>
  </property>
  <property fmtid="{D5CDD505-2E9C-101B-9397-08002B2CF9AE}" pid="3" name="Notes">
    <vt:i4>36</vt:i4>
  </property>
  <property fmtid="{D5CDD505-2E9C-101B-9397-08002B2CF9AE}" pid="4" name="PresentationFormat">
    <vt:lpwstr>Presentación en pantalla (16:9)</vt:lpwstr>
  </property>
  <property fmtid="{D5CDD505-2E9C-101B-9397-08002B2CF9AE}" pid="5" name="Slides">
    <vt:i4>39</vt:i4>
  </property>
</Properties>
</file>