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B8D057-EAE9-4522-8774-CB8AA40FA5F4}" v="6" dt="2023-03-27T13:58:11.1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s Benech" userId="0051dd42c30e75a5" providerId="LiveId" clId="{B6941A62-E8DC-4F49-8637-E0A3D47E0096}"/>
    <pc:docChg chg="undo custSel modSld">
      <pc:chgData name="Nicolas Benech" userId="0051dd42c30e75a5" providerId="LiveId" clId="{B6941A62-E8DC-4F49-8637-E0A3D47E0096}" dt="2021-03-24T13:35:45.520" v="92" actId="20577"/>
      <pc:docMkLst>
        <pc:docMk/>
      </pc:docMkLst>
      <pc:sldChg chg="modSp">
        <pc:chgData name="Nicolas Benech" userId="0051dd42c30e75a5" providerId="LiveId" clId="{B6941A62-E8DC-4F49-8637-E0A3D47E0096}" dt="2021-03-24T13:07:26.646" v="9" actId="20577"/>
        <pc:sldMkLst>
          <pc:docMk/>
          <pc:sldMk cId="3495672140" sldId="257"/>
        </pc:sldMkLst>
        <pc:spChg chg="mod">
          <ac:chgData name="Nicolas Benech" userId="0051dd42c30e75a5" providerId="LiveId" clId="{B6941A62-E8DC-4F49-8637-E0A3D47E0096}" dt="2021-03-24T13:07:26.646" v="9" actId="20577"/>
          <ac:spMkLst>
            <pc:docMk/>
            <pc:sldMk cId="3495672140" sldId="257"/>
            <ac:spMk id="10" creationId="{00000000-0000-0000-0000-000000000000}"/>
          </ac:spMkLst>
        </pc:spChg>
      </pc:sldChg>
      <pc:sldChg chg="addSp delSp modSp mod modAnim">
        <pc:chgData name="Nicolas Benech" userId="0051dd42c30e75a5" providerId="LiveId" clId="{B6941A62-E8DC-4F49-8637-E0A3D47E0096}" dt="2021-03-24T13:24:37.965" v="76" actId="1076"/>
        <pc:sldMkLst>
          <pc:docMk/>
          <pc:sldMk cId="2191583744" sldId="258"/>
        </pc:sldMkLst>
        <pc:spChg chg="add del mod">
          <ac:chgData name="Nicolas Benech" userId="0051dd42c30e75a5" providerId="LiveId" clId="{B6941A62-E8DC-4F49-8637-E0A3D47E0096}" dt="2021-03-24T13:16:38.834" v="26" actId="767"/>
          <ac:spMkLst>
            <pc:docMk/>
            <pc:sldMk cId="2191583744" sldId="258"/>
            <ac:spMk id="2" creationId="{2A0435BC-DAC6-468C-8647-0967BB719D89}"/>
          </ac:spMkLst>
        </pc:spChg>
        <pc:spChg chg="add mod">
          <ac:chgData name="Nicolas Benech" userId="0051dd42c30e75a5" providerId="LiveId" clId="{B6941A62-E8DC-4F49-8637-E0A3D47E0096}" dt="2021-03-24T13:23:04.650" v="74" actId="1076"/>
          <ac:spMkLst>
            <pc:docMk/>
            <pc:sldMk cId="2191583744" sldId="258"/>
            <ac:spMk id="3" creationId="{C2DD9CB5-43A8-4038-9419-EDD9BF2A19B6}"/>
          </ac:spMkLst>
        </pc:spChg>
        <pc:spChg chg="mod">
          <ac:chgData name="Nicolas Benech" userId="0051dd42c30e75a5" providerId="LiveId" clId="{B6941A62-E8DC-4F49-8637-E0A3D47E0096}" dt="2021-03-24T13:23:04.650" v="74" actId="1076"/>
          <ac:spMkLst>
            <pc:docMk/>
            <pc:sldMk cId="2191583744" sldId="258"/>
            <ac:spMk id="16" creationId="{00000000-0000-0000-0000-000000000000}"/>
          </ac:spMkLst>
        </pc:spChg>
        <pc:spChg chg="mod">
          <ac:chgData name="Nicolas Benech" userId="0051dd42c30e75a5" providerId="LiveId" clId="{B6941A62-E8DC-4F49-8637-E0A3D47E0096}" dt="2021-03-24T13:23:04.650" v="74" actId="1076"/>
          <ac:spMkLst>
            <pc:docMk/>
            <pc:sldMk cId="2191583744" sldId="258"/>
            <ac:spMk id="17" creationId="{00000000-0000-0000-0000-000000000000}"/>
          </ac:spMkLst>
        </pc:spChg>
        <pc:spChg chg="mod">
          <ac:chgData name="Nicolas Benech" userId="0051dd42c30e75a5" providerId="LiveId" clId="{B6941A62-E8DC-4F49-8637-E0A3D47E0096}" dt="2021-03-24T13:23:04.650" v="74" actId="1076"/>
          <ac:spMkLst>
            <pc:docMk/>
            <pc:sldMk cId="2191583744" sldId="258"/>
            <ac:spMk id="18" creationId="{00000000-0000-0000-0000-000000000000}"/>
          </ac:spMkLst>
        </pc:spChg>
        <pc:spChg chg="mod">
          <ac:chgData name="Nicolas Benech" userId="0051dd42c30e75a5" providerId="LiveId" clId="{B6941A62-E8DC-4F49-8637-E0A3D47E0096}" dt="2021-03-24T13:23:04.650" v="74" actId="1076"/>
          <ac:spMkLst>
            <pc:docMk/>
            <pc:sldMk cId="2191583744" sldId="258"/>
            <ac:spMk id="23" creationId="{00000000-0000-0000-0000-000000000000}"/>
          </ac:spMkLst>
        </pc:spChg>
        <pc:spChg chg="mod">
          <ac:chgData name="Nicolas Benech" userId="0051dd42c30e75a5" providerId="LiveId" clId="{B6941A62-E8DC-4F49-8637-E0A3D47E0096}" dt="2021-03-24T13:23:04.650" v="74" actId="1076"/>
          <ac:spMkLst>
            <pc:docMk/>
            <pc:sldMk cId="2191583744" sldId="258"/>
            <ac:spMk id="26" creationId="{00000000-0000-0000-0000-000000000000}"/>
          </ac:spMkLst>
        </pc:spChg>
        <pc:spChg chg="mod">
          <ac:chgData name="Nicolas Benech" userId="0051dd42c30e75a5" providerId="LiveId" clId="{B6941A62-E8DC-4F49-8637-E0A3D47E0096}" dt="2021-03-24T13:24:37.965" v="76" actId="1076"/>
          <ac:spMkLst>
            <pc:docMk/>
            <pc:sldMk cId="2191583744" sldId="258"/>
            <ac:spMk id="30" creationId="{00000000-0000-0000-0000-000000000000}"/>
          </ac:spMkLst>
        </pc:spChg>
        <pc:spChg chg="mod">
          <ac:chgData name="Nicolas Benech" userId="0051dd42c30e75a5" providerId="LiveId" clId="{B6941A62-E8DC-4F49-8637-E0A3D47E0096}" dt="2021-03-24T13:23:04.650" v="74" actId="1076"/>
          <ac:spMkLst>
            <pc:docMk/>
            <pc:sldMk cId="2191583744" sldId="258"/>
            <ac:spMk id="34" creationId="{00000000-0000-0000-0000-000000000000}"/>
          </ac:spMkLst>
        </pc:spChg>
        <pc:spChg chg="mod">
          <ac:chgData name="Nicolas Benech" userId="0051dd42c30e75a5" providerId="LiveId" clId="{B6941A62-E8DC-4F49-8637-E0A3D47E0096}" dt="2021-03-24T13:24:37.965" v="76" actId="1076"/>
          <ac:spMkLst>
            <pc:docMk/>
            <pc:sldMk cId="2191583744" sldId="258"/>
            <ac:spMk id="35" creationId="{00000000-0000-0000-0000-000000000000}"/>
          </ac:spMkLst>
        </pc:spChg>
        <pc:spChg chg="mod">
          <ac:chgData name="Nicolas Benech" userId="0051dd42c30e75a5" providerId="LiveId" clId="{B6941A62-E8DC-4F49-8637-E0A3D47E0096}" dt="2021-03-24T13:23:13.765" v="75" actId="1076"/>
          <ac:spMkLst>
            <pc:docMk/>
            <pc:sldMk cId="2191583744" sldId="258"/>
            <ac:spMk id="36" creationId="{00000000-0000-0000-0000-000000000000}"/>
          </ac:spMkLst>
        </pc:spChg>
        <pc:grpChg chg="mod">
          <ac:chgData name="Nicolas Benech" userId="0051dd42c30e75a5" providerId="LiveId" clId="{B6941A62-E8DC-4F49-8637-E0A3D47E0096}" dt="2021-03-24T13:23:04.650" v="74" actId="1076"/>
          <ac:grpSpMkLst>
            <pc:docMk/>
            <pc:sldMk cId="2191583744" sldId="258"/>
            <ac:grpSpMk id="27" creationId="{00000000-0000-0000-0000-000000000000}"/>
          </ac:grpSpMkLst>
        </pc:grpChg>
        <pc:grpChg chg="mod">
          <ac:chgData name="Nicolas Benech" userId="0051dd42c30e75a5" providerId="LiveId" clId="{B6941A62-E8DC-4F49-8637-E0A3D47E0096}" dt="2021-03-24T13:23:04.650" v="74" actId="1076"/>
          <ac:grpSpMkLst>
            <pc:docMk/>
            <pc:sldMk cId="2191583744" sldId="258"/>
            <ac:grpSpMk id="28" creationId="{00000000-0000-0000-0000-000000000000}"/>
          </ac:grpSpMkLst>
        </pc:grpChg>
        <pc:grpChg chg="mod">
          <ac:chgData name="Nicolas Benech" userId="0051dd42c30e75a5" providerId="LiveId" clId="{B6941A62-E8DC-4F49-8637-E0A3D47E0096}" dt="2021-03-24T13:22:21.284" v="69" actId="1076"/>
          <ac:grpSpMkLst>
            <pc:docMk/>
            <pc:sldMk cId="2191583744" sldId="258"/>
            <ac:grpSpMk id="29" creationId="{00000000-0000-0000-0000-000000000000}"/>
          </ac:grpSpMkLst>
        </pc:grpChg>
        <pc:grpChg chg="mod">
          <ac:chgData name="Nicolas Benech" userId="0051dd42c30e75a5" providerId="LiveId" clId="{B6941A62-E8DC-4F49-8637-E0A3D47E0096}" dt="2021-03-24T13:22:24.980" v="70" actId="1076"/>
          <ac:grpSpMkLst>
            <pc:docMk/>
            <pc:sldMk cId="2191583744" sldId="258"/>
            <ac:grpSpMk id="33" creationId="{00000000-0000-0000-0000-000000000000}"/>
          </ac:grpSpMkLst>
        </pc:grpChg>
        <pc:grpChg chg="mod">
          <ac:chgData name="Nicolas Benech" userId="0051dd42c30e75a5" providerId="LiveId" clId="{B6941A62-E8DC-4F49-8637-E0A3D47E0096}" dt="2021-03-24T13:23:13.765" v="75" actId="1076"/>
          <ac:grpSpMkLst>
            <pc:docMk/>
            <pc:sldMk cId="2191583744" sldId="258"/>
            <ac:grpSpMk id="39" creationId="{00000000-0000-0000-0000-000000000000}"/>
          </ac:grpSpMkLst>
        </pc:grpChg>
      </pc:sldChg>
      <pc:sldChg chg="addSp delSp modSp mod modAnim">
        <pc:chgData name="Nicolas Benech" userId="0051dd42c30e75a5" providerId="LiveId" clId="{B6941A62-E8DC-4F49-8637-E0A3D47E0096}" dt="2021-03-24T13:15:57.813" v="24" actId="20577"/>
        <pc:sldMkLst>
          <pc:docMk/>
          <pc:sldMk cId="496855101" sldId="259"/>
        </pc:sldMkLst>
        <pc:spChg chg="mod">
          <ac:chgData name="Nicolas Benech" userId="0051dd42c30e75a5" providerId="LiveId" clId="{B6941A62-E8DC-4F49-8637-E0A3D47E0096}" dt="2021-03-24T13:15:47.586" v="21" actId="20577"/>
          <ac:spMkLst>
            <pc:docMk/>
            <pc:sldMk cId="496855101" sldId="259"/>
            <ac:spMk id="10" creationId="{00000000-0000-0000-0000-000000000000}"/>
          </ac:spMkLst>
        </pc:spChg>
        <pc:spChg chg="mod">
          <ac:chgData name="Nicolas Benech" userId="0051dd42c30e75a5" providerId="LiveId" clId="{B6941A62-E8DC-4F49-8637-E0A3D47E0096}" dt="2021-03-24T13:15:57.813" v="24" actId="20577"/>
          <ac:spMkLst>
            <pc:docMk/>
            <pc:sldMk cId="496855101" sldId="259"/>
            <ac:spMk id="15" creationId="{00000000-0000-0000-0000-000000000000}"/>
          </ac:spMkLst>
        </pc:spChg>
        <pc:spChg chg="mod topLvl">
          <ac:chgData name="Nicolas Benech" userId="0051dd42c30e75a5" providerId="LiveId" clId="{B6941A62-E8DC-4F49-8637-E0A3D47E0096}" dt="2021-03-24T13:13:16.606" v="11" actId="165"/>
          <ac:spMkLst>
            <pc:docMk/>
            <pc:sldMk cId="496855101" sldId="259"/>
            <ac:spMk id="20" creationId="{00000000-0000-0000-0000-000000000000}"/>
          </ac:spMkLst>
        </pc:spChg>
        <pc:spChg chg="mod topLvl">
          <ac:chgData name="Nicolas Benech" userId="0051dd42c30e75a5" providerId="LiveId" clId="{B6941A62-E8DC-4F49-8637-E0A3D47E0096}" dt="2021-03-24T13:13:16.606" v="11" actId="165"/>
          <ac:spMkLst>
            <pc:docMk/>
            <pc:sldMk cId="496855101" sldId="259"/>
            <ac:spMk id="24" creationId="{00000000-0000-0000-0000-000000000000}"/>
          </ac:spMkLst>
        </pc:spChg>
        <pc:spChg chg="mod topLvl">
          <ac:chgData name="Nicolas Benech" userId="0051dd42c30e75a5" providerId="LiveId" clId="{B6941A62-E8DC-4F49-8637-E0A3D47E0096}" dt="2021-03-24T13:13:16.606" v="11" actId="165"/>
          <ac:spMkLst>
            <pc:docMk/>
            <pc:sldMk cId="496855101" sldId="259"/>
            <ac:spMk id="26" creationId="{00000000-0000-0000-0000-000000000000}"/>
          </ac:spMkLst>
        </pc:spChg>
        <pc:spChg chg="mod topLvl">
          <ac:chgData name="Nicolas Benech" userId="0051dd42c30e75a5" providerId="LiveId" clId="{B6941A62-E8DC-4F49-8637-E0A3D47E0096}" dt="2021-03-24T13:13:16.606" v="11" actId="165"/>
          <ac:spMkLst>
            <pc:docMk/>
            <pc:sldMk cId="496855101" sldId="259"/>
            <ac:spMk id="28" creationId="{00000000-0000-0000-0000-000000000000}"/>
          </ac:spMkLst>
        </pc:spChg>
        <pc:spChg chg="mod topLvl">
          <ac:chgData name="Nicolas Benech" userId="0051dd42c30e75a5" providerId="LiveId" clId="{B6941A62-E8DC-4F49-8637-E0A3D47E0096}" dt="2021-03-24T13:13:16.606" v="11" actId="165"/>
          <ac:spMkLst>
            <pc:docMk/>
            <pc:sldMk cId="496855101" sldId="259"/>
            <ac:spMk id="29" creationId="{00000000-0000-0000-0000-000000000000}"/>
          </ac:spMkLst>
        </pc:spChg>
        <pc:spChg chg="mod topLvl">
          <ac:chgData name="Nicolas Benech" userId="0051dd42c30e75a5" providerId="LiveId" clId="{B6941A62-E8DC-4F49-8637-E0A3D47E0096}" dt="2021-03-24T13:13:16.606" v="11" actId="165"/>
          <ac:spMkLst>
            <pc:docMk/>
            <pc:sldMk cId="496855101" sldId="259"/>
            <ac:spMk id="33" creationId="{00000000-0000-0000-0000-000000000000}"/>
          </ac:spMkLst>
        </pc:spChg>
        <pc:spChg chg="mod topLvl">
          <ac:chgData name="Nicolas Benech" userId="0051dd42c30e75a5" providerId="LiveId" clId="{B6941A62-E8DC-4F49-8637-E0A3D47E0096}" dt="2021-03-24T13:13:16.606" v="11" actId="165"/>
          <ac:spMkLst>
            <pc:docMk/>
            <pc:sldMk cId="496855101" sldId="259"/>
            <ac:spMk id="34" creationId="{00000000-0000-0000-0000-000000000000}"/>
          </ac:spMkLst>
        </pc:spChg>
        <pc:spChg chg="mod">
          <ac:chgData name="Nicolas Benech" userId="0051dd42c30e75a5" providerId="LiveId" clId="{B6941A62-E8DC-4F49-8637-E0A3D47E0096}" dt="2021-03-24T13:13:16.606" v="11" actId="165"/>
          <ac:spMkLst>
            <pc:docMk/>
            <pc:sldMk cId="496855101" sldId="259"/>
            <ac:spMk id="35" creationId="{00000000-0000-0000-0000-000000000000}"/>
          </ac:spMkLst>
        </pc:spChg>
        <pc:spChg chg="mod">
          <ac:chgData name="Nicolas Benech" userId="0051dd42c30e75a5" providerId="LiveId" clId="{B6941A62-E8DC-4F49-8637-E0A3D47E0096}" dt="2021-03-24T13:13:16.606" v="11" actId="165"/>
          <ac:spMkLst>
            <pc:docMk/>
            <pc:sldMk cId="496855101" sldId="259"/>
            <ac:spMk id="36" creationId="{00000000-0000-0000-0000-000000000000}"/>
          </ac:spMkLst>
        </pc:spChg>
        <pc:spChg chg="mod">
          <ac:chgData name="Nicolas Benech" userId="0051dd42c30e75a5" providerId="LiveId" clId="{B6941A62-E8DC-4F49-8637-E0A3D47E0096}" dt="2021-03-24T13:13:16.606" v="11" actId="165"/>
          <ac:spMkLst>
            <pc:docMk/>
            <pc:sldMk cId="496855101" sldId="259"/>
            <ac:spMk id="37" creationId="{00000000-0000-0000-0000-000000000000}"/>
          </ac:spMkLst>
        </pc:spChg>
        <pc:spChg chg="mod">
          <ac:chgData name="Nicolas Benech" userId="0051dd42c30e75a5" providerId="LiveId" clId="{B6941A62-E8DC-4F49-8637-E0A3D47E0096}" dt="2021-03-24T13:13:16.606" v="11" actId="165"/>
          <ac:spMkLst>
            <pc:docMk/>
            <pc:sldMk cId="496855101" sldId="259"/>
            <ac:spMk id="38" creationId="{00000000-0000-0000-0000-000000000000}"/>
          </ac:spMkLst>
        </pc:spChg>
        <pc:grpChg chg="add del mod">
          <ac:chgData name="Nicolas Benech" userId="0051dd42c30e75a5" providerId="LiveId" clId="{B6941A62-E8DC-4F49-8637-E0A3D47E0096}" dt="2021-03-24T13:13:16.606" v="11" actId="165"/>
          <ac:grpSpMkLst>
            <pc:docMk/>
            <pc:sldMk cId="496855101" sldId="259"/>
            <ac:grpSpMk id="16" creationId="{00000000-0000-0000-0000-000000000000}"/>
          </ac:grpSpMkLst>
        </pc:grpChg>
        <pc:grpChg chg="mod topLvl">
          <ac:chgData name="Nicolas Benech" userId="0051dd42c30e75a5" providerId="LiveId" clId="{B6941A62-E8DC-4F49-8637-E0A3D47E0096}" dt="2021-03-24T13:13:16.606" v="11" actId="165"/>
          <ac:grpSpMkLst>
            <pc:docMk/>
            <pc:sldMk cId="496855101" sldId="259"/>
            <ac:grpSpMk id="18" creationId="{00000000-0000-0000-0000-000000000000}"/>
          </ac:grpSpMkLst>
        </pc:grpChg>
        <pc:grpChg chg="mod topLvl">
          <ac:chgData name="Nicolas Benech" userId="0051dd42c30e75a5" providerId="LiveId" clId="{B6941A62-E8DC-4F49-8637-E0A3D47E0096}" dt="2021-03-24T13:13:16.606" v="11" actId="165"/>
          <ac:grpSpMkLst>
            <pc:docMk/>
            <pc:sldMk cId="496855101" sldId="259"/>
            <ac:grpSpMk id="19" creationId="{00000000-0000-0000-0000-000000000000}"/>
          </ac:grpSpMkLst>
        </pc:grpChg>
        <pc:grpChg chg="mod topLvl">
          <ac:chgData name="Nicolas Benech" userId="0051dd42c30e75a5" providerId="LiveId" clId="{B6941A62-E8DC-4F49-8637-E0A3D47E0096}" dt="2021-03-24T13:13:16.606" v="11" actId="165"/>
          <ac:grpSpMkLst>
            <pc:docMk/>
            <pc:sldMk cId="496855101" sldId="259"/>
            <ac:grpSpMk id="22" creationId="{00000000-0000-0000-0000-000000000000}"/>
          </ac:grpSpMkLst>
        </pc:grpChg>
        <pc:grpChg chg="mod topLvl">
          <ac:chgData name="Nicolas Benech" userId="0051dd42c30e75a5" providerId="LiveId" clId="{B6941A62-E8DC-4F49-8637-E0A3D47E0096}" dt="2021-03-24T13:13:16.606" v="11" actId="165"/>
          <ac:grpSpMkLst>
            <pc:docMk/>
            <pc:sldMk cId="496855101" sldId="259"/>
            <ac:grpSpMk id="23" creationId="{00000000-0000-0000-0000-000000000000}"/>
          </ac:grpSpMkLst>
        </pc:grpChg>
        <pc:grpChg chg="mod topLvl">
          <ac:chgData name="Nicolas Benech" userId="0051dd42c30e75a5" providerId="LiveId" clId="{B6941A62-E8DC-4F49-8637-E0A3D47E0096}" dt="2021-03-24T13:13:16.606" v="11" actId="165"/>
          <ac:grpSpMkLst>
            <pc:docMk/>
            <pc:sldMk cId="496855101" sldId="259"/>
            <ac:grpSpMk id="31" creationId="{00000000-0000-0000-0000-000000000000}"/>
          </ac:grpSpMkLst>
        </pc:grpChg>
        <pc:grpChg chg="mod topLvl">
          <ac:chgData name="Nicolas Benech" userId="0051dd42c30e75a5" providerId="LiveId" clId="{B6941A62-E8DC-4F49-8637-E0A3D47E0096}" dt="2021-03-24T13:13:16.606" v="11" actId="165"/>
          <ac:grpSpMkLst>
            <pc:docMk/>
            <pc:sldMk cId="496855101" sldId="259"/>
            <ac:grpSpMk id="32"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39"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40"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41"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42"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51"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52"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61"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62"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63"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64"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73"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74"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83"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84"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85"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86"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95"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96"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105"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106"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107"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108"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117" creationId="{00000000-0000-0000-0000-000000000000}"/>
          </ac:grpSpMkLst>
        </pc:grpChg>
        <pc:grpChg chg="mod">
          <ac:chgData name="Nicolas Benech" userId="0051dd42c30e75a5" providerId="LiveId" clId="{B6941A62-E8DC-4F49-8637-E0A3D47E0096}" dt="2021-03-24T13:13:16.606" v="11" actId="165"/>
          <ac:grpSpMkLst>
            <pc:docMk/>
            <pc:sldMk cId="496855101" sldId="259"/>
            <ac:grpSpMk id="118" creationId="{00000000-0000-0000-0000-000000000000}"/>
          </ac:grpSpMkLst>
        </pc:grpChg>
        <pc:cxnChg chg="mod topLvl">
          <ac:chgData name="Nicolas Benech" userId="0051dd42c30e75a5" providerId="LiveId" clId="{B6941A62-E8DC-4F49-8637-E0A3D47E0096}" dt="2021-03-24T13:13:16.606" v="11" actId="165"/>
          <ac:cxnSpMkLst>
            <pc:docMk/>
            <pc:sldMk cId="496855101" sldId="259"/>
            <ac:cxnSpMk id="17" creationId="{00000000-0000-0000-0000-000000000000}"/>
          </ac:cxnSpMkLst>
        </pc:cxnChg>
        <pc:cxnChg chg="mod topLvl">
          <ac:chgData name="Nicolas Benech" userId="0051dd42c30e75a5" providerId="LiveId" clId="{B6941A62-E8DC-4F49-8637-E0A3D47E0096}" dt="2021-03-24T13:13:16.606" v="11" actId="165"/>
          <ac:cxnSpMkLst>
            <pc:docMk/>
            <pc:sldMk cId="496855101" sldId="259"/>
            <ac:cxnSpMk id="21" creationId="{00000000-0000-0000-0000-000000000000}"/>
          </ac:cxnSpMkLst>
        </pc:cxnChg>
        <pc:cxnChg chg="mod topLvl">
          <ac:chgData name="Nicolas Benech" userId="0051dd42c30e75a5" providerId="LiveId" clId="{B6941A62-E8DC-4F49-8637-E0A3D47E0096}" dt="2021-03-24T13:13:16.606" v="11" actId="165"/>
          <ac:cxnSpMkLst>
            <pc:docMk/>
            <pc:sldMk cId="496855101" sldId="259"/>
            <ac:cxnSpMk id="25" creationId="{00000000-0000-0000-0000-000000000000}"/>
          </ac:cxnSpMkLst>
        </pc:cxnChg>
        <pc:cxnChg chg="mod topLvl">
          <ac:chgData name="Nicolas Benech" userId="0051dd42c30e75a5" providerId="LiveId" clId="{B6941A62-E8DC-4F49-8637-E0A3D47E0096}" dt="2021-03-24T13:13:16.606" v="11" actId="165"/>
          <ac:cxnSpMkLst>
            <pc:docMk/>
            <pc:sldMk cId="496855101" sldId="259"/>
            <ac:cxnSpMk id="27" creationId="{00000000-0000-0000-0000-000000000000}"/>
          </ac:cxnSpMkLst>
        </pc:cxnChg>
        <pc:cxnChg chg="mod topLvl">
          <ac:chgData name="Nicolas Benech" userId="0051dd42c30e75a5" providerId="LiveId" clId="{B6941A62-E8DC-4F49-8637-E0A3D47E0096}" dt="2021-03-24T13:13:16.606" v="11" actId="165"/>
          <ac:cxnSpMkLst>
            <pc:docMk/>
            <pc:sldMk cId="496855101" sldId="259"/>
            <ac:cxnSpMk id="30"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43"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44"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45"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46"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47"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48"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49"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50"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53"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54"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55"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56"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57"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58"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59"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60"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65"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66"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67"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68"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69"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70"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71"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72"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75"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76"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77"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78"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79"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80"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81"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82"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87"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88"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89"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90"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91"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92"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93"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94"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97"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98"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99"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00"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01"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02"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03"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04"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09"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10"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11"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12"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13"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14"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15"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16"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19"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20"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21"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22"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23"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24"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25" creationId="{00000000-0000-0000-0000-000000000000}"/>
          </ac:cxnSpMkLst>
        </pc:cxnChg>
        <pc:cxnChg chg="mod">
          <ac:chgData name="Nicolas Benech" userId="0051dd42c30e75a5" providerId="LiveId" clId="{B6941A62-E8DC-4F49-8637-E0A3D47E0096}" dt="2021-03-24T13:13:16.606" v="11" actId="165"/>
          <ac:cxnSpMkLst>
            <pc:docMk/>
            <pc:sldMk cId="496855101" sldId="259"/>
            <ac:cxnSpMk id="126" creationId="{00000000-0000-0000-0000-000000000000}"/>
          </ac:cxnSpMkLst>
        </pc:cxnChg>
      </pc:sldChg>
      <pc:sldChg chg="modSp">
        <pc:chgData name="Nicolas Benech" userId="0051dd42c30e75a5" providerId="LiveId" clId="{B6941A62-E8DC-4F49-8637-E0A3D47E0096}" dt="2021-03-24T13:31:04.986" v="86" actId="20577"/>
        <pc:sldMkLst>
          <pc:docMk/>
          <pc:sldMk cId="952438533" sldId="264"/>
        </pc:sldMkLst>
        <pc:spChg chg="mod">
          <ac:chgData name="Nicolas Benech" userId="0051dd42c30e75a5" providerId="LiveId" clId="{B6941A62-E8DC-4F49-8637-E0A3D47E0096}" dt="2021-03-24T13:31:04.986" v="86" actId="20577"/>
          <ac:spMkLst>
            <pc:docMk/>
            <pc:sldMk cId="952438533" sldId="264"/>
            <ac:spMk id="11" creationId="{00000000-0000-0000-0000-000000000000}"/>
          </ac:spMkLst>
        </pc:spChg>
      </pc:sldChg>
      <pc:sldChg chg="modSp">
        <pc:chgData name="Nicolas Benech" userId="0051dd42c30e75a5" providerId="LiveId" clId="{B6941A62-E8DC-4F49-8637-E0A3D47E0096}" dt="2021-03-24T13:34:11.793" v="91" actId="20577"/>
        <pc:sldMkLst>
          <pc:docMk/>
          <pc:sldMk cId="1562828668" sldId="265"/>
        </pc:sldMkLst>
        <pc:spChg chg="mod">
          <ac:chgData name="Nicolas Benech" userId="0051dd42c30e75a5" providerId="LiveId" clId="{B6941A62-E8DC-4F49-8637-E0A3D47E0096}" dt="2021-03-24T13:31:22.288" v="87" actId="20577"/>
          <ac:spMkLst>
            <pc:docMk/>
            <pc:sldMk cId="1562828668" sldId="265"/>
            <ac:spMk id="13" creationId="{03F76D6E-86BD-4525-B72B-A9F71BDAA691}"/>
          </ac:spMkLst>
        </pc:spChg>
        <pc:spChg chg="mod">
          <ac:chgData name="Nicolas Benech" userId="0051dd42c30e75a5" providerId="LiveId" clId="{B6941A62-E8DC-4F49-8637-E0A3D47E0096}" dt="2021-03-24T13:32:45.445" v="88" actId="20577"/>
          <ac:spMkLst>
            <pc:docMk/>
            <pc:sldMk cId="1562828668" sldId="265"/>
            <ac:spMk id="18" creationId="{4C402C6D-127E-4033-8723-C8F356F6744B}"/>
          </ac:spMkLst>
        </pc:spChg>
        <pc:spChg chg="mod">
          <ac:chgData name="Nicolas Benech" userId="0051dd42c30e75a5" providerId="LiveId" clId="{B6941A62-E8DC-4F49-8637-E0A3D47E0096}" dt="2021-03-24T13:34:11.793" v="91" actId="20577"/>
          <ac:spMkLst>
            <pc:docMk/>
            <pc:sldMk cId="1562828668" sldId="265"/>
            <ac:spMk id="19" creationId="{548AD7AA-426A-46A9-BAF6-D041EBCCFBD7}"/>
          </ac:spMkLst>
        </pc:spChg>
      </pc:sldChg>
      <pc:sldChg chg="modSp">
        <pc:chgData name="Nicolas Benech" userId="0051dd42c30e75a5" providerId="LiveId" clId="{B6941A62-E8DC-4F49-8637-E0A3D47E0096}" dt="2021-03-24T13:35:45.520" v="92" actId="20577"/>
        <pc:sldMkLst>
          <pc:docMk/>
          <pc:sldMk cId="1123621207" sldId="266"/>
        </pc:sldMkLst>
        <pc:spChg chg="mod">
          <ac:chgData name="Nicolas Benech" userId="0051dd42c30e75a5" providerId="LiveId" clId="{B6941A62-E8DC-4F49-8637-E0A3D47E0096}" dt="2021-03-24T13:35:45.520" v="92" actId="20577"/>
          <ac:spMkLst>
            <pc:docMk/>
            <pc:sldMk cId="1123621207" sldId="266"/>
            <ac:spMk id="25" creationId="{627F1E96-52F4-4F26-9F46-12B54DF44717}"/>
          </ac:spMkLst>
        </pc:spChg>
      </pc:sldChg>
    </pc:docChg>
  </pc:docChgLst>
  <pc:docChgLst>
    <pc:chgData name="Nicolas Benech" userId="0051dd42c30e75a5" providerId="LiveId" clId="{14B8D057-EAE9-4522-8774-CB8AA40FA5F4}"/>
    <pc:docChg chg="modSld">
      <pc:chgData name="Nicolas Benech" userId="0051dd42c30e75a5" providerId="LiveId" clId="{14B8D057-EAE9-4522-8774-CB8AA40FA5F4}" dt="2023-03-27T13:58:11.158" v="5" actId="20577"/>
      <pc:docMkLst>
        <pc:docMk/>
      </pc:docMkLst>
      <pc:sldChg chg="modSp">
        <pc:chgData name="Nicolas Benech" userId="0051dd42c30e75a5" providerId="LiveId" clId="{14B8D057-EAE9-4522-8774-CB8AA40FA5F4}" dt="2023-03-27T13:58:11.158" v="5" actId="20577"/>
        <pc:sldMkLst>
          <pc:docMk/>
          <pc:sldMk cId="1123621207" sldId="266"/>
        </pc:sldMkLst>
        <pc:spChg chg="mod">
          <ac:chgData name="Nicolas Benech" userId="0051dd42c30e75a5" providerId="LiveId" clId="{14B8D057-EAE9-4522-8774-CB8AA40FA5F4}" dt="2023-03-27T13:58:11.158" v="5" actId="20577"/>
          <ac:spMkLst>
            <pc:docMk/>
            <pc:sldMk cId="1123621207" sldId="266"/>
            <ac:spMk id="28" creationId="{94EF0EB4-4574-49BF-9B6B-33B53A85E6E8}"/>
          </ac:spMkLst>
        </pc:spChg>
      </pc:sldChg>
    </pc:docChg>
  </pc:docChgLst>
  <pc:docChgLst>
    <pc:chgData name="Nicolas Benech" userId="0051dd42c30e75a5" providerId="LiveId" clId="{C4AE5EBD-704B-4485-9843-8F0DE62F5954}"/>
    <pc:docChg chg="delSld modSld">
      <pc:chgData name="Nicolas Benech" userId="0051dd42c30e75a5" providerId="LiveId" clId="{C4AE5EBD-704B-4485-9843-8F0DE62F5954}" dt="2021-04-05T15:29:52.436" v="216" actId="2696"/>
      <pc:docMkLst>
        <pc:docMk/>
      </pc:docMkLst>
      <pc:sldChg chg="modSp mod">
        <pc:chgData name="Nicolas Benech" userId="0051dd42c30e75a5" providerId="LiveId" clId="{C4AE5EBD-704B-4485-9843-8F0DE62F5954}" dt="2021-04-05T10:40:48.368" v="3" actId="20577"/>
        <pc:sldMkLst>
          <pc:docMk/>
          <pc:sldMk cId="3495672140" sldId="257"/>
        </pc:sldMkLst>
        <pc:spChg chg="mod">
          <ac:chgData name="Nicolas Benech" userId="0051dd42c30e75a5" providerId="LiveId" clId="{C4AE5EBD-704B-4485-9843-8F0DE62F5954}" dt="2021-04-05T10:40:48.368" v="3" actId="20577"/>
          <ac:spMkLst>
            <pc:docMk/>
            <pc:sldMk cId="3495672140" sldId="257"/>
            <ac:spMk id="11" creationId="{00000000-0000-0000-0000-000000000000}"/>
          </ac:spMkLst>
        </pc:spChg>
      </pc:sldChg>
      <pc:sldChg chg="modSp">
        <pc:chgData name="Nicolas Benech" userId="0051dd42c30e75a5" providerId="LiveId" clId="{C4AE5EBD-704B-4485-9843-8F0DE62F5954}" dt="2021-04-05T10:46:16.407" v="13" actId="20577"/>
        <pc:sldMkLst>
          <pc:docMk/>
          <pc:sldMk cId="496855101" sldId="259"/>
        </pc:sldMkLst>
        <pc:spChg chg="mod">
          <ac:chgData name="Nicolas Benech" userId="0051dd42c30e75a5" providerId="LiveId" clId="{C4AE5EBD-704B-4485-9843-8F0DE62F5954}" dt="2021-04-05T10:46:16.407" v="13" actId="20577"/>
          <ac:spMkLst>
            <pc:docMk/>
            <pc:sldMk cId="496855101" sldId="259"/>
            <ac:spMk id="13" creationId="{00000000-0000-0000-0000-000000000000}"/>
          </ac:spMkLst>
        </pc:spChg>
      </pc:sldChg>
      <pc:sldChg chg="modSp">
        <pc:chgData name="Nicolas Benech" userId="0051dd42c30e75a5" providerId="LiveId" clId="{C4AE5EBD-704B-4485-9843-8F0DE62F5954}" dt="2021-04-05T12:19:37.019" v="164" actId="20577"/>
        <pc:sldMkLst>
          <pc:docMk/>
          <pc:sldMk cId="1123621207" sldId="266"/>
        </pc:sldMkLst>
        <pc:spChg chg="mod">
          <ac:chgData name="Nicolas Benech" userId="0051dd42c30e75a5" providerId="LiveId" clId="{C4AE5EBD-704B-4485-9843-8F0DE62F5954}" dt="2021-04-05T12:19:37.019" v="164" actId="20577"/>
          <ac:spMkLst>
            <pc:docMk/>
            <pc:sldMk cId="1123621207" sldId="266"/>
            <ac:spMk id="25" creationId="{627F1E96-52F4-4F26-9F46-12B54DF44717}"/>
          </ac:spMkLst>
        </pc:spChg>
      </pc:sldChg>
      <pc:sldChg chg="modSp mod">
        <pc:chgData name="Nicolas Benech" userId="0051dd42c30e75a5" providerId="LiveId" clId="{C4AE5EBD-704B-4485-9843-8F0DE62F5954}" dt="2021-04-05T12:21:01.326" v="196" actId="20577"/>
        <pc:sldMkLst>
          <pc:docMk/>
          <pc:sldMk cId="3567799018" sldId="267"/>
        </pc:sldMkLst>
        <pc:spChg chg="mod">
          <ac:chgData name="Nicolas Benech" userId="0051dd42c30e75a5" providerId="LiveId" clId="{C4AE5EBD-704B-4485-9843-8F0DE62F5954}" dt="2021-04-05T12:20:14.434" v="168" actId="20577"/>
          <ac:spMkLst>
            <pc:docMk/>
            <pc:sldMk cId="3567799018" sldId="267"/>
            <ac:spMk id="11" creationId="{00000000-0000-0000-0000-000000000000}"/>
          </ac:spMkLst>
        </pc:spChg>
        <pc:spChg chg="mod">
          <ac:chgData name="Nicolas Benech" userId="0051dd42c30e75a5" providerId="LiveId" clId="{C4AE5EBD-704B-4485-9843-8F0DE62F5954}" dt="2021-04-05T12:20:14.434" v="168" actId="20577"/>
          <ac:spMkLst>
            <pc:docMk/>
            <pc:sldMk cId="3567799018" sldId="267"/>
            <ac:spMk id="13" creationId="{00000000-0000-0000-0000-000000000000}"/>
          </ac:spMkLst>
        </pc:spChg>
        <pc:spChg chg="mod">
          <ac:chgData name="Nicolas Benech" userId="0051dd42c30e75a5" providerId="LiveId" clId="{C4AE5EBD-704B-4485-9843-8F0DE62F5954}" dt="2021-04-05T12:20:31.135" v="191" actId="1038"/>
          <ac:spMkLst>
            <pc:docMk/>
            <pc:sldMk cId="3567799018" sldId="267"/>
            <ac:spMk id="17" creationId="{00000000-0000-0000-0000-000000000000}"/>
          </ac:spMkLst>
        </pc:spChg>
        <pc:spChg chg="mod">
          <ac:chgData name="Nicolas Benech" userId="0051dd42c30e75a5" providerId="LiveId" clId="{C4AE5EBD-704B-4485-9843-8F0DE62F5954}" dt="2021-04-05T12:20:35.154" v="192" actId="20577"/>
          <ac:spMkLst>
            <pc:docMk/>
            <pc:sldMk cId="3567799018" sldId="267"/>
            <ac:spMk id="18" creationId="{00000000-0000-0000-0000-000000000000}"/>
          </ac:spMkLst>
        </pc:spChg>
        <pc:spChg chg="mod">
          <ac:chgData name="Nicolas Benech" userId="0051dd42c30e75a5" providerId="LiveId" clId="{C4AE5EBD-704B-4485-9843-8F0DE62F5954}" dt="2021-04-05T12:20:47.609" v="193" actId="20577"/>
          <ac:spMkLst>
            <pc:docMk/>
            <pc:sldMk cId="3567799018" sldId="267"/>
            <ac:spMk id="19" creationId="{00000000-0000-0000-0000-000000000000}"/>
          </ac:spMkLst>
        </pc:spChg>
        <pc:spChg chg="mod">
          <ac:chgData name="Nicolas Benech" userId="0051dd42c30e75a5" providerId="LiveId" clId="{C4AE5EBD-704B-4485-9843-8F0DE62F5954}" dt="2021-04-05T12:21:01.326" v="196" actId="20577"/>
          <ac:spMkLst>
            <pc:docMk/>
            <pc:sldMk cId="3567799018" sldId="267"/>
            <ac:spMk id="22" creationId="{00000000-0000-0000-0000-000000000000}"/>
          </ac:spMkLst>
        </pc:spChg>
        <pc:grpChg chg="mod">
          <ac:chgData name="Nicolas Benech" userId="0051dd42c30e75a5" providerId="LiveId" clId="{C4AE5EBD-704B-4485-9843-8F0DE62F5954}" dt="2021-04-05T12:20:14.434" v="168" actId="20577"/>
          <ac:grpSpMkLst>
            <pc:docMk/>
            <pc:sldMk cId="3567799018" sldId="267"/>
            <ac:grpSpMk id="20" creationId="{00000000-0000-0000-0000-000000000000}"/>
          </ac:grpSpMkLst>
        </pc:grpChg>
      </pc:sldChg>
      <pc:sldChg chg="modSp del">
        <pc:chgData name="Nicolas Benech" userId="0051dd42c30e75a5" providerId="LiveId" clId="{C4AE5EBD-704B-4485-9843-8F0DE62F5954}" dt="2021-04-05T15:29:52.436" v="216" actId="2696"/>
        <pc:sldMkLst>
          <pc:docMk/>
          <pc:sldMk cId="1217010892" sldId="268"/>
        </pc:sldMkLst>
        <pc:spChg chg="mod">
          <ac:chgData name="Nicolas Benech" userId="0051dd42c30e75a5" providerId="LiveId" clId="{C4AE5EBD-704B-4485-9843-8F0DE62F5954}" dt="2021-04-05T12:21:30.373" v="198" actId="20577"/>
          <ac:spMkLst>
            <pc:docMk/>
            <pc:sldMk cId="1217010892" sldId="268"/>
            <ac:spMk id="3" creationId="{00000000-0000-0000-0000-000000000000}"/>
          </ac:spMkLst>
        </pc:spChg>
        <pc:spChg chg="mod">
          <ac:chgData name="Nicolas Benech" userId="0051dd42c30e75a5" providerId="LiveId" clId="{C4AE5EBD-704B-4485-9843-8F0DE62F5954}" dt="2021-04-05T12:21:19.211" v="197" actId="20577"/>
          <ac:spMkLst>
            <pc:docMk/>
            <pc:sldMk cId="1217010892" sldId="268"/>
            <ac:spMk id="23" creationId="{00000000-0000-0000-0000-000000000000}"/>
          </ac:spMkLst>
        </pc:spChg>
      </pc:sldChg>
      <pc:sldChg chg="modSp del mod">
        <pc:chgData name="Nicolas Benech" userId="0051dd42c30e75a5" providerId="LiveId" clId="{C4AE5EBD-704B-4485-9843-8F0DE62F5954}" dt="2021-04-05T15:29:52.436" v="216" actId="2696"/>
        <pc:sldMkLst>
          <pc:docMk/>
          <pc:sldMk cId="2502939448" sldId="269"/>
        </pc:sldMkLst>
        <pc:spChg chg="mod">
          <ac:chgData name="Nicolas Benech" userId="0051dd42c30e75a5" providerId="LiveId" clId="{C4AE5EBD-704B-4485-9843-8F0DE62F5954}" dt="2021-04-05T12:22:04.568" v="199" actId="20577"/>
          <ac:spMkLst>
            <pc:docMk/>
            <pc:sldMk cId="2502939448" sldId="269"/>
            <ac:spMk id="3" creationId="{00000000-0000-0000-0000-000000000000}"/>
          </ac:spMkLst>
        </pc:spChg>
        <pc:spChg chg="mod">
          <ac:chgData name="Nicolas Benech" userId="0051dd42c30e75a5" providerId="LiveId" clId="{C4AE5EBD-704B-4485-9843-8F0DE62F5954}" dt="2021-04-05T11:17:08.117" v="31" actId="20577"/>
          <ac:spMkLst>
            <pc:docMk/>
            <pc:sldMk cId="2502939448" sldId="269"/>
            <ac:spMk id="5" creationId="{00000000-0000-0000-0000-000000000000}"/>
          </ac:spMkLst>
        </pc:spChg>
        <pc:spChg chg="mod">
          <ac:chgData name="Nicolas Benech" userId="0051dd42c30e75a5" providerId="LiveId" clId="{C4AE5EBD-704B-4485-9843-8F0DE62F5954}" dt="2021-04-05T11:17:36.734" v="35" actId="20577"/>
          <ac:spMkLst>
            <pc:docMk/>
            <pc:sldMk cId="2502939448" sldId="269"/>
            <ac:spMk id="7" creationId="{00000000-0000-0000-0000-000000000000}"/>
          </ac:spMkLst>
        </pc:spChg>
        <pc:spChg chg="mod">
          <ac:chgData name="Nicolas Benech" userId="0051dd42c30e75a5" providerId="LiveId" clId="{C4AE5EBD-704B-4485-9843-8F0DE62F5954}" dt="2021-04-05T11:17:54.361" v="39" actId="20577"/>
          <ac:spMkLst>
            <pc:docMk/>
            <pc:sldMk cId="2502939448" sldId="269"/>
            <ac:spMk id="9" creationId="{00000000-0000-0000-0000-000000000000}"/>
          </ac:spMkLst>
        </pc:spChg>
        <pc:spChg chg="mod">
          <ac:chgData name="Nicolas Benech" userId="0051dd42c30e75a5" providerId="LiveId" clId="{C4AE5EBD-704B-4485-9843-8F0DE62F5954}" dt="2021-04-05T11:18:35.680" v="44" actId="20577"/>
          <ac:spMkLst>
            <pc:docMk/>
            <pc:sldMk cId="2502939448" sldId="269"/>
            <ac:spMk id="11" creationId="{00000000-0000-0000-0000-000000000000}"/>
          </ac:spMkLst>
        </pc:spChg>
        <pc:spChg chg="mod">
          <ac:chgData name="Nicolas Benech" userId="0051dd42c30e75a5" providerId="LiveId" clId="{C4AE5EBD-704B-4485-9843-8F0DE62F5954}" dt="2021-04-05T12:22:09.286" v="200" actId="20577"/>
          <ac:spMkLst>
            <pc:docMk/>
            <pc:sldMk cId="2502939448" sldId="269"/>
            <ac:spMk id="12" creationId="{00000000-0000-0000-0000-000000000000}"/>
          </ac:spMkLst>
        </pc:spChg>
      </pc:sldChg>
      <pc:sldChg chg="modSp del mod">
        <pc:chgData name="Nicolas Benech" userId="0051dd42c30e75a5" providerId="LiveId" clId="{C4AE5EBD-704B-4485-9843-8F0DE62F5954}" dt="2021-04-05T15:29:52.436" v="216" actId="2696"/>
        <pc:sldMkLst>
          <pc:docMk/>
          <pc:sldMk cId="2970246183" sldId="270"/>
        </pc:sldMkLst>
        <pc:spChg chg="mod">
          <ac:chgData name="Nicolas Benech" userId="0051dd42c30e75a5" providerId="LiveId" clId="{C4AE5EBD-704B-4485-9843-8F0DE62F5954}" dt="2021-04-05T11:28:39.441" v="104" actId="20577"/>
          <ac:spMkLst>
            <pc:docMk/>
            <pc:sldMk cId="2970246183" sldId="270"/>
            <ac:spMk id="4" creationId="{00000000-0000-0000-0000-000000000000}"/>
          </ac:spMkLst>
        </pc:spChg>
        <pc:spChg chg="mod">
          <ac:chgData name="Nicolas Benech" userId="0051dd42c30e75a5" providerId="LiveId" clId="{C4AE5EBD-704B-4485-9843-8F0DE62F5954}" dt="2021-04-05T11:29:02.420" v="108" actId="20577"/>
          <ac:spMkLst>
            <pc:docMk/>
            <pc:sldMk cId="2970246183" sldId="270"/>
            <ac:spMk id="5" creationId="{00000000-0000-0000-0000-000000000000}"/>
          </ac:spMkLst>
        </pc:spChg>
        <pc:spChg chg="mod">
          <ac:chgData name="Nicolas Benech" userId="0051dd42c30e75a5" providerId="LiveId" clId="{C4AE5EBD-704B-4485-9843-8F0DE62F5954}" dt="2021-04-05T11:29:23.961" v="112" actId="20577"/>
          <ac:spMkLst>
            <pc:docMk/>
            <pc:sldMk cId="2970246183" sldId="270"/>
            <ac:spMk id="6" creationId="{00000000-0000-0000-0000-000000000000}"/>
          </ac:spMkLst>
        </pc:spChg>
        <pc:spChg chg="mod">
          <ac:chgData name="Nicolas Benech" userId="0051dd42c30e75a5" providerId="LiveId" clId="{C4AE5EBD-704B-4485-9843-8F0DE62F5954}" dt="2021-04-05T11:29:28.004" v="113" actId="20577"/>
          <ac:spMkLst>
            <pc:docMk/>
            <pc:sldMk cId="2970246183" sldId="270"/>
            <ac:spMk id="7" creationId="{00000000-0000-0000-0000-000000000000}"/>
          </ac:spMkLst>
        </pc:spChg>
        <pc:spChg chg="mod">
          <ac:chgData name="Nicolas Benech" userId="0051dd42c30e75a5" providerId="LiveId" clId="{C4AE5EBD-704B-4485-9843-8F0DE62F5954}" dt="2021-04-05T11:29:28.004" v="113" actId="20577"/>
          <ac:spMkLst>
            <pc:docMk/>
            <pc:sldMk cId="2970246183" sldId="270"/>
            <ac:spMk id="9" creationId="{00000000-0000-0000-0000-000000000000}"/>
          </ac:spMkLst>
        </pc:spChg>
        <pc:spChg chg="mod">
          <ac:chgData name="Nicolas Benech" userId="0051dd42c30e75a5" providerId="LiveId" clId="{C4AE5EBD-704B-4485-9843-8F0DE62F5954}" dt="2021-04-05T11:30:03.318" v="120" actId="20577"/>
          <ac:spMkLst>
            <pc:docMk/>
            <pc:sldMk cId="2970246183" sldId="270"/>
            <ac:spMk id="11" creationId="{00000000-0000-0000-0000-000000000000}"/>
          </ac:spMkLst>
        </pc:spChg>
        <pc:spChg chg="mod">
          <ac:chgData name="Nicolas Benech" userId="0051dd42c30e75a5" providerId="LiveId" clId="{C4AE5EBD-704B-4485-9843-8F0DE62F5954}" dt="2021-04-05T12:22:22.640" v="201" actId="20577"/>
          <ac:spMkLst>
            <pc:docMk/>
            <pc:sldMk cId="2970246183" sldId="270"/>
            <ac:spMk id="12" creationId="{00000000-0000-0000-0000-000000000000}"/>
          </ac:spMkLst>
        </pc:spChg>
        <pc:spChg chg="mod">
          <ac:chgData name="Nicolas Benech" userId="0051dd42c30e75a5" providerId="LiveId" clId="{C4AE5EBD-704B-4485-9843-8F0DE62F5954}" dt="2021-04-05T12:23:17.793" v="204" actId="20577"/>
          <ac:spMkLst>
            <pc:docMk/>
            <pc:sldMk cId="2970246183" sldId="270"/>
            <ac:spMk id="13" creationId="{00000000-0000-0000-0000-000000000000}"/>
          </ac:spMkLst>
        </pc:spChg>
        <pc:spChg chg="mod">
          <ac:chgData name="Nicolas Benech" userId="0051dd42c30e75a5" providerId="LiveId" clId="{C4AE5EBD-704B-4485-9843-8F0DE62F5954}" dt="2021-04-05T11:25:26.983" v="70" actId="20577"/>
          <ac:spMkLst>
            <pc:docMk/>
            <pc:sldMk cId="2970246183" sldId="270"/>
            <ac:spMk id="16" creationId="{00000000-0000-0000-0000-000000000000}"/>
          </ac:spMkLst>
        </pc:spChg>
        <pc:spChg chg="mod">
          <ac:chgData name="Nicolas Benech" userId="0051dd42c30e75a5" providerId="LiveId" clId="{C4AE5EBD-704B-4485-9843-8F0DE62F5954}" dt="2021-04-05T12:23:37.715" v="208" actId="20577"/>
          <ac:spMkLst>
            <pc:docMk/>
            <pc:sldMk cId="2970246183" sldId="270"/>
            <ac:spMk id="17" creationId="{00000000-0000-0000-0000-000000000000}"/>
          </ac:spMkLst>
        </pc:spChg>
        <pc:grpChg chg="mod">
          <ac:chgData name="Nicolas Benech" userId="0051dd42c30e75a5" providerId="LiveId" clId="{C4AE5EBD-704B-4485-9843-8F0DE62F5954}" dt="2021-04-05T11:29:28.004" v="113" actId="20577"/>
          <ac:grpSpMkLst>
            <pc:docMk/>
            <pc:sldMk cId="2970246183" sldId="270"/>
            <ac:grpSpMk id="14" creationId="{00000000-0000-0000-0000-000000000000}"/>
          </ac:grpSpMkLst>
        </pc:grpChg>
      </pc:sldChg>
      <pc:sldChg chg="modSp del mod">
        <pc:chgData name="Nicolas Benech" userId="0051dd42c30e75a5" providerId="LiveId" clId="{C4AE5EBD-704B-4485-9843-8F0DE62F5954}" dt="2021-04-05T15:29:52.436" v="216" actId="2696"/>
        <pc:sldMkLst>
          <pc:docMk/>
          <pc:sldMk cId="2438313203" sldId="271"/>
        </pc:sldMkLst>
        <pc:spChg chg="mod">
          <ac:chgData name="Nicolas Benech" userId="0051dd42c30e75a5" providerId="LiveId" clId="{C4AE5EBD-704B-4485-9843-8F0DE62F5954}" dt="2021-04-05T12:23:58.304" v="210" actId="20577"/>
          <ac:spMkLst>
            <pc:docMk/>
            <pc:sldMk cId="2438313203" sldId="271"/>
            <ac:spMk id="7" creationId="{00000000-0000-0000-0000-000000000000}"/>
          </ac:spMkLst>
        </pc:spChg>
        <pc:spChg chg="mod">
          <ac:chgData name="Nicolas Benech" userId="0051dd42c30e75a5" providerId="LiveId" clId="{C4AE5EBD-704B-4485-9843-8F0DE62F5954}" dt="2021-04-05T12:24:04.371" v="212" actId="20577"/>
          <ac:spMkLst>
            <pc:docMk/>
            <pc:sldMk cId="2438313203" sldId="271"/>
            <ac:spMk id="8" creationId="{00000000-0000-0000-0000-000000000000}"/>
          </ac:spMkLst>
        </pc:spChg>
        <pc:spChg chg="mod">
          <ac:chgData name="Nicolas Benech" userId="0051dd42c30e75a5" providerId="LiveId" clId="{C4AE5EBD-704B-4485-9843-8F0DE62F5954}" dt="2021-04-05T12:24:16.571" v="214" actId="20577"/>
          <ac:spMkLst>
            <pc:docMk/>
            <pc:sldMk cId="2438313203" sldId="271"/>
            <ac:spMk id="9" creationId="{00000000-0000-0000-0000-000000000000}"/>
          </ac:spMkLst>
        </pc:spChg>
        <pc:spChg chg="mod">
          <ac:chgData name="Nicolas Benech" userId="0051dd42c30e75a5" providerId="LiveId" clId="{C4AE5EBD-704B-4485-9843-8F0DE62F5954}" dt="2021-04-05T12:24:22.126" v="215" actId="20577"/>
          <ac:spMkLst>
            <pc:docMk/>
            <pc:sldMk cId="2438313203" sldId="271"/>
            <ac:spMk id="10"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p:cNvSpPr>
            <a:spLocks noGrp="1"/>
          </p:cNvSpPr>
          <p:nvPr>
            <p:ph type="dt" sz="half" idx="10"/>
          </p:nvPr>
        </p:nvSpPr>
        <p:spPr/>
        <p:txBody>
          <a:bodyPr/>
          <a:lstStyle/>
          <a:p>
            <a:fld id="{95AD778C-8AB1-41AC-9EA5-7A8B4081B014}" type="datetimeFigureOut">
              <a:rPr lang="es-UY" smtClean="0"/>
              <a:t>27/3/2023</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AD1F7FF8-750B-4AA5-9D82-A31B422225F6}" type="slidenum">
              <a:rPr lang="es-UY" smtClean="0"/>
              <a:t>‹Nº›</a:t>
            </a:fld>
            <a:endParaRPr lang="es-UY"/>
          </a:p>
        </p:txBody>
      </p:sp>
    </p:spTree>
    <p:extLst>
      <p:ext uri="{BB962C8B-B14F-4D97-AF65-F5344CB8AC3E}">
        <p14:creationId xmlns:p14="http://schemas.microsoft.com/office/powerpoint/2010/main" val="2227137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95AD778C-8AB1-41AC-9EA5-7A8B4081B014}" type="datetimeFigureOut">
              <a:rPr lang="es-UY" smtClean="0"/>
              <a:t>27/3/2023</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AD1F7FF8-750B-4AA5-9D82-A31B422225F6}" type="slidenum">
              <a:rPr lang="es-UY" smtClean="0"/>
              <a:t>‹Nº›</a:t>
            </a:fld>
            <a:endParaRPr lang="es-UY"/>
          </a:p>
        </p:txBody>
      </p:sp>
    </p:spTree>
    <p:extLst>
      <p:ext uri="{BB962C8B-B14F-4D97-AF65-F5344CB8AC3E}">
        <p14:creationId xmlns:p14="http://schemas.microsoft.com/office/powerpoint/2010/main" val="3102575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95AD778C-8AB1-41AC-9EA5-7A8B4081B014}" type="datetimeFigureOut">
              <a:rPr lang="es-UY" smtClean="0"/>
              <a:t>27/3/2023</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AD1F7FF8-750B-4AA5-9D82-A31B422225F6}" type="slidenum">
              <a:rPr lang="es-UY" smtClean="0"/>
              <a:t>‹Nº›</a:t>
            </a:fld>
            <a:endParaRPr lang="es-UY"/>
          </a:p>
        </p:txBody>
      </p:sp>
    </p:spTree>
    <p:extLst>
      <p:ext uri="{BB962C8B-B14F-4D97-AF65-F5344CB8AC3E}">
        <p14:creationId xmlns:p14="http://schemas.microsoft.com/office/powerpoint/2010/main" val="189182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95AD778C-8AB1-41AC-9EA5-7A8B4081B014}" type="datetimeFigureOut">
              <a:rPr lang="es-UY" smtClean="0"/>
              <a:t>27/3/2023</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AD1F7FF8-750B-4AA5-9D82-A31B422225F6}" type="slidenum">
              <a:rPr lang="es-UY" smtClean="0"/>
              <a:t>‹Nº›</a:t>
            </a:fld>
            <a:endParaRPr lang="es-UY"/>
          </a:p>
        </p:txBody>
      </p:sp>
    </p:spTree>
    <p:extLst>
      <p:ext uri="{BB962C8B-B14F-4D97-AF65-F5344CB8AC3E}">
        <p14:creationId xmlns:p14="http://schemas.microsoft.com/office/powerpoint/2010/main" val="1134834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95AD778C-8AB1-41AC-9EA5-7A8B4081B014}" type="datetimeFigureOut">
              <a:rPr lang="es-UY" smtClean="0"/>
              <a:t>27/3/2023</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AD1F7FF8-750B-4AA5-9D82-A31B422225F6}" type="slidenum">
              <a:rPr lang="es-UY" smtClean="0"/>
              <a:t>‹Nº›</a:t>
            </a:fld>
            <a:endParaRPr lang="es-UY"/>
          </a:p>
        </p:txBody>
      </p:sp>
    </p:spTree>
    <p:extLst>
      <p:ext uri="{BB962C8B-B14F-4D97-AF65-F5344CB8AC3E}">
        <p14:creationId xmlns:p14="http://schemas.microsoft.com/office/powerpoint/2010/main" val="2859400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p:cNvSpPr>
            <a:spLocks noGrp="1"/>
          </p:cNvSpPr>
          <p:nvPr>
            <p:ph type="dt" sz="half" idx="10"/>
          </p:nvPr>
        </p:nvSpPr>
        <p:spPr/>
        <p:txBody>
          <a:bodyPr/>
          <a:lstStyle/>
          <a:p>
            <a:fld id="{95AD778C-8AB1-41AC-9EA5-7A8B4081B014}" type="datetimeFigureOut">
              <a:rPr lang="es-UY" smtClean="0"/>
              <a:t>27/3/2023</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AD1F7FF8-750B-4AA5-9D82-A31B422225F6}" type="slidenum">
              <a:rPr lang="es-UY" smtClean="0"/>
              <a:t>‹Nº›</a:t>
            </a:fld>
            <a:endParaRPr lang="es-UY"/>
          </a:p>
        </p:txBody>
      </p:sp>
    </p:spTree>
    <p:extLst>
      <p:ext uri="{BB962C8B-B14F-4D97-AF65-F5344CB8AC3E}">
        <p14:creationId xmlns:p14="http://schemas.microsoft.com/office/powerpoint/2010/main" val="306703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p:cNvSpPr>
            <a:spLocks noGrp="1"/>
          </p:cNvSpPr>
          <p:nvPr>
            <p:ph type="dt" sz="half" idx="10"/>
          </p:nvPr>
        </p:nvSpPr>
        <p:spPr/>
        <p:txBody>
          <a:bodyPr/>
          <a:lstStyle/>
          <a:p>
            <a:fld id="{95AD778C-8AB1-41AC-9EA5-7A8B4081B014}" type="datetimeFigureOut">
              <a:rPr lang="es-UY" smtClean="0"/>
              <a:t>27/3/2023</a:t>
            </a:fld>
            <a:endParaRPr lang="es-UY"/>
          </a:p>
        </p:txBody>
      </p:sp>
      <p:sp>
        <p:nvSpPr>
          <p:cNvPr id="8" name="Marcador de pie de página 7"/>
          <p:cNvSpPr>
            <a:spLocks noGrp="1"/>
          </p:cNvSpPr>
          <p:nvPr>
            <p:ph type="ftr" sz="quarter" idx="11"/>
          </p:nvPr>
        </p:nvSpPr>
        <p:spPr/>
        <p:txBody>
          <a:bodyPr/>
          <a:lstStyle/>
          <a:p>
            <a:endParaRPr lang="es-UY"/>
          </a:p>
        </p:txBody>
      </p:sp>
      <p:sp>
        <p:nvSpPr>
          <p:cNvPr id="9" name="Marcador de número de diapositiva 8"/>
          <p:cNvSpPr>
            <a:spLocks noGrp="1"/>
          </p:cNvSpPr>
          <p:nvPr>
            <p:ph type="sldNum" sz="quarter" idx="12"/>
          </p:nvPr>
        </p:nvSpPr>
        <p:spPr/>
        <p:txBody>
          <a:bodyPr/>
          <a:lstStyle/>
          <a:p>
            <a:fld id="{AD1F7FF8-750B-4AA5-9D82-A31B422225F6}" type="slidenum">
              <a:rPr lang="es-UY" smtClean="0"/>
              <a:t>‹Nº›</a:t>
            </a:fld>
            <a:endParaRPr lang="es-UY"/>
          </a:p>
        </p:txBody>
      </p:sp>
    </p:spTree>
    <p:extLst>
      <p:ext uri="{BB962C8B-B14F-4D97-AF65-F5344CB8AC3E}">
        <p14:creationId xmlns:p14="http://schemas.microsoft.com/office/powerpoint/2010/main" val="2788824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fecha 2"/>
          <p:cNvSpPr>
            <a:spLocks noGrp="1"/>
          </p:cNvSpPr>
          <p:nvPr>
            <p:ph type="dt" sz="half" idx="10"/>
          </p:nvPr>
        </p:nvSpPr>
        <p:spPr/>
        <p:txBody>
          <a:bodyPr/>
          <a:lstStyle/>
          <a:p>
            <a:fld id="{95AD778C-8AB1-41AC-9EA5-7A8B4081B014}" type="datetimeFigureOut">
              <a:rPr lang="es-UY" smtClean="0"/>
              <a:t>27/3/2023</a:t>
            </a:fld>
            <a:endParaRPr lang="es-UY"/>
          </a:p>
        </p:txBody>
      </p:sp>
      <p:sp>
        <p:nvSpPr>
          <p:cNvPr id="4" name="Marcador de pie de página 3"/>
          <p:cNvSpPr>
            <a:spLocks noGrp="1"/>
          </p:cNvSpPr>
          <p:nvPr>
            <p:ph type="ftr" sz="quarter" idx="11"/>
          </p:nvPr>
        </p:nvSpPr>
        <p:spPr/>
        <p:txBody>
          <a:bodyPr/>
          <a:lstStyle/>
          <a:p>
            <a:endParaRPr lang="es-UY"/>
          </a:p>
        </p:txBody>
      </p:sp>
      <p:sp>
        <p:nvSpPr>
          <p:cNvPr id="5" name="Marcador de número de diapositiva 4"/>
          <p:cNvSpPr>
            <a:spLocks noGrp="1"/>
          </p:cNvSpPr>
          <p:nvPr>
            <p:ph type="sldNum" sz="quarter" idx="12"/>
          </p:nvPr>
        </p:nvSpPr>
        <p:spPr/>
        <p:txBody>
          <a:bodyPr/>
          <a:lstStyle/>
          <a:p>
            <a:fld id="{AD1F7FF8-750B-4AA5-9D82-A31B422225F6}" type="slidenum">
              <a:rPr lang="es-UY" smtClean="0"/>
              <a:t>‹Nº›</a:t>
            </a:fld>
            <a:endParaRPr lang="es-UY"/>
          </a:p>
        </p:txBody>
      </p:sp>
    </p:spTree>
    <p:extLst>
      <p:ext uri="{BB962C8B-B14F-4D97-AF65-F5344CB8AC3E}">
        <p14:creationId xmlns:p14="http://schemas.microsoft.com/office/powerpoint/2010/main" val="1322070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5AD778C-8AB1-41AC-9EA5-7A8B4081B014}" type="datetimeFigureOut">
              <a:rPr lang="es-UY" smtClean="0"/>
              <a:t>27/3/2023</a:t>
            </a:fld>
            <a:endParaRPr lang="es-UY"/>
          </a:p>
        </p:txBody>
      </p:sp>
      <p:sp>
        <p:nvSpPr>
          <p:cNvPr id="3" name="Marcador de pie de página 2"/>
          <p:cNvSpPr>
            <a:spLocks noGrp="1"/>
          </p:cNvSpPr>
          <p:nvPr>
            <p:ph type="ftr" sz="quarter" idx="11"/>
          </p:nvPr>
        </p:nvSpPr>
        <p:spPr/>
        <p:txBody>
          <a:bodyPr/>
          <a:lstStyle/>
          <a:p>
            <a:endParaRPr lang="es-UY"/>
          </a:p>
        </p:txBody>
      </p:sp>
      <p:sp>
        <p:nvSpPr>
          <p:cNvPr id="4" name="Marcador de número de diapositiva 3"/>
          <p:cNvSpPr>
            <a:spLocks noGrp="1"/>
          </p:cNvSpPr>
          <p:nvPr>
            <p:ph type="sldNum" sz="quarter" idx="12"/>
          </p:nvPr>
        </p:nvSpPr>
        <p:spPr/>
        <p:txBody>
          <a:bodyPr/>
          <a:lstStyle/>
          <a:p>
            <a:fld id="{AD1F7FF8-750B-4AA5-9D82-A31B422225F6}" type="slidenum">
              <a:rPr lang="es-UY" smtClean="0"/>
              <a:t>‹Nº›</a:t>
            </a:fld>
            <a:endParaRPr lang="es-UY"/>
          </a:p>
        </p:txBody>
      </p:sp>
    </p:spTree>
    <p:extLst>
      <p:ext uri="{BB962C8B-B14F-4D97-AF65-F5344CB8AC3E}">
        <p14:creationId xmlns:p14="http://schemas.microsoft.com/office/powerpoint/2010/main" val="4082657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5AD778C-8AB1-41AC-9EA5-7A8B4081B014}" type="datetimeFigureOut">
              <a:rPr lang="es-UY" smtClean="0"/>
              <a:t>27/3/2023</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AD1F7FF8-750B-4AA5-9D82-A31B422225F6}" type="slidenum">
              <a:rPr lang="es-UY" smtClean="0"/>
              <a:t>‹Nº›</a:t>
            </a:fld>
            <a:endParaRPr lang="es-UY"/>
          </a:p>
        </p:txBody>
      </p:sp>
    </p:spTree>
    <p:extLst>
      <p:ext uri="{BB962C8B-B14F-4D97-AF65-F5344CB8AC3E}">
        <p14:creationId xmlns:p14="http://schemas.microsoft.com/office/powerpoint/2010/main" val="3826510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5AD778C-8AB1-41AC-9EA5-7A8B4081B014}" type="datetimeFigureOut">
              <a:rPr lang="es-UY" smtClean="0"/>
              <a:t>27/3/2023</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AD1F7FF8-750B-4AA5-9D82-A31B422225F6}" type="slidenum">
              <a:rPr lang="es-UY" smtClean="0"/>
              <a:t>‹Nº›</a:t>
            </a:fld>
            <a:endParaRPr lang="es-UY"/>
          </a:p>
        </p:txBody>
      </p:sp>
    </p:spTree>
    <p:extLst>
      <p:ext uri="{BB962C8B-B14F-4D97-AF65-F5344CB8AC3E}">
        <p14:creationId xmlns:p14="http://schemas.microsoft.com/office/powerpoint/2010/main" val="61933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AD778C-8AB1-41AC-9EA5-7A8B4081B014}" type="datetimeFigureOut">
              <a:rPr lang="es-UY" smtClean="0"/>
              <a:t>27/3/2023</a:t>
            </a:fld>
            <a:endParaRPr lang="es-U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1F7FF8-750B-4AA5-9D82-A31B422225F6}" type="slidenum">
              <a:rPr lang="es-UY" smtClean="0"/>
              <a:t>‹Nº›</a:t>
            </a:fld>
            <a:endParaRPr lang="es-UY"/>
          </a:p>
        </p:txBody>
      </p:sp>
    </p:spTree>
    <p:extLst>
      <p:ext uri="{BB962C8B-B14F-4D97-AF65-F5344CB8AC3E}">
        <p14:creationId xmlns:p14="http://schemas.microsoft.com/office/powerpoint/2010/main" val="4269032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10.png"/><Relationship Id="rId7" Type="http://schemas.openxmlformats.org/officeDocument/2006/relationships/image" Target="../media/image86.png"/><Relationship Id="rId2" Type="http://schemas.openxmlformats.org/officeDocument/2006/relationships/image" Target="../media/image81.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82.png"/></Relationships>
</file>

<file path=ppt/slides/_rels/slide10.xml.rels><?xml version="1.0" encoding="UTF-8" standalone="yes"?>
<Relationships xmlns="http://schemas.openxmlformats.org/package/2006/relationships"><Relationship Id="rId8" Type="http://schemas.openxmlformats.org/officeDocument/2006/relationships/image" Target="../media/image660.png"/><Relationship Id="rId3" Type="http://schemas.openxmlformats.org/officeDocument/2006/relationships/image" Target="../media/image168.png"/><Relationship Id="rId7" Type="http://schemas.openxmlformats.org/officeDocument/2006/relationships/image" Target="../media/image650.png"/><Relationship Id="rId2" Type="http://schemas.openxmlformats.org/officeDocument/2006/relationships/image" Target="../media/image860.png"/><Relationship Id="rId1" Type="http://schemas.openxmlformats.org/officeDocument/2006/relationships/slideLayout" Target="../slideLayouts/slideLayout2.xml"/><Relationship Id="rId6" Type="http://schemas.openxmlformats.org/officeDocument/2006/relationships/image" Target="../media/image640.png"/><Relationship Id="rId5" Type="http://schemas.openxmlformats.org/officeDocument/2006/relationships/image" Target="../media/image170.png"/><Relationship Id="rId10" Type="http://schemas.openxmlformats.org/officeDocument/2006/relationships/image" Target="../media/image172.png"/><Relationship Id="rId4" Type="http://schemas.openxmlformats.org/officeDocument/2006/relationships/image" Target="../media/image169.png"/><Relationship Id="rId9" Type="http://schemas.openxmlformats.org/officeDocument/2006/relationships/image" Target="../media/image21.png"/></Relationships>
</file>

<file path=ppt/slides/_rels/slide11.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74.png"/><Relationship Id="rId7" Type="http://schemas.openxmlformats.org/officeDocument/2006/relationships/image" Target="../media/image190.png"/><Relationship Id="rId2" Type="http://schemas.openxmlformats.org/officeDocument/2006/relationships/image" Target="../media/image173.png"/><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image" Target="../media/image26.png"/><Relationship Id="rId5" Type="http://schemas.openxmlformats.org/officeDocument/2006/relationships/image" Target="../media/image1710.png"/><Relationship Id="rId10" Type="http://schemas.openxmlformats.org/officeDocument/2006/relationships/image" Target="../media/image25.png"/><Relationship Id="rId4" Type="http://schemas.openxmlformats.org/officeDocument/2006/relationships/image" Target="../media/image175.png"/><Relationship Id="rId9" Type="http://schemas.openxmlformats.org/officeDocument/2006/relationships/image" Target="../media/image24.png"/></Relationships>
</file>

<file path=ppt/slides/_rels/slide2.xml.rels><?xml version="1.0" encoding="UTF-8" standalone="yes"?>
<Relationships xmlns="http://schemas.openxmlformats.org/package/2006/relationships"><Relationship Id="rId8" Type="http://schemas.openxmlformats.org/officeDocument/2006/relationships/image" Target="../media/image211.png"/><Relationship Id="rId13" Type="http://schemas.openxmlformats.org/officeDocument/2006/relationships/image" Target="../media/image98.png"/><Relationship Id="rId18" Type="http://schemas.openxmlformats.org/officeDocument/2006/relationships/image" Target="../media/image10.png"/><Relationship Id="rId3" Type="http://schemas.openxmlformats.org/officeDocument/2006/relationships/image" Target="../media/image88.png"/><Relationship Id="rId7" Type="http://schemas.openxmlformats.org/officeDocument/2006/relationships/image" Target="../media/image92.png"/><Relationship Id="rId12" Type="http://schemas.openxmlformats.org/officeDocument/2006/relationships/image" Target="../media/image5.png"/><Relationship Id="rId17" Type="http://schemas.openxmlformats.org/officeDocument/2006/relationships/image" Target="../media/image9.png"/><Relationship Id="rId2" Type="http://schemas.openxmlformats.org/officeDocument/2006/relationships/image" Target="../media/image87.png"/><Relationship Id="rId16"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91.png"/><Relationship Id="rId11" Type="http://schemas.openxmlformats.org/officeDocument/2006/relationships/image" Target="../media/image96.png"/><Relationship Id="rId5" Type="http://schemas.openxmlformats.org/officeDocument/2006/relationships/image" Target="../media/image90.png"/><Relationship Id="rId15" Type="http://schemas.openxmlformats.org/officeDocument/2006/relationships/image" Target="../media/image7.png"/><Relationship Id="rId10" Type="http://schemas.openxmlformats.org/officeDocument/2006/relationships/image" Target="../media/image4.png"/><Relationship Id="rId4" Type="http://schemas.openxmlformats.org/officeDocument/2006/relationships/image" Target="../media/image89.png"/><Relationship Id="rId9" Type="http://schemas.openxmlformats.org/officeDocument/2006/relationships/image" Target="../media/image3.png"/><Relationship Id="rId14"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6.png"/><Relationship Id="rId3" Type="http://schemas.openxmlformats.org/officeDocument/2006/relationships/image" Target="../media/image104.png"/><Relationship Id="rId7" Type="http://schemas.openxmlformats.org/officeDocument/2006/relationships/image" Target="../media/image108.png"/><Relationship Id="rId12" Type="http://schemas.openxmlformats.org/officeDocument/2006/relationships/image" Target="../media/image15.png"/><Relationship Id="rId17" Type="http://schemas.openxmlformats.org/officeDocument/2006/relationships/image" Target="../media/image110.png"/><Relationship Id="rId2" Type="http://schemas.openxmlformats.org/officeDocument/2006/relationships/image" Target="../media/image103.png"/><Relationship Id="rId16" Type="http://schemas.openxmlformats.org/officeDocument/2006/relationships/image" Target="../media/image111.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4.png"/><Relationship Id="rId5" Type="http://schemas.openxmlformats.org/officeDocument/2006/relationships/image" Target="../media/image106.png"/><Relationship Id="rId10" Type="http://schemas.openxmlformats.org/officeDocument/2006/relationships/image" Target="../media/image13.png"/><Relationship Id="rId4" Type="http://schemas.openxmlformats.org/officeDocument/2006/relationships/image" Target="../media/image105.png"/><Relationship Id="rId9" Type="http://schemas.openxmlformats.org/officeDocument/2006/relationships/image" Target="../media/image1211.png"/><Relationship Id="rId14" Type="http://schemas.openxmlformats.org/officeDocument/2006/relationships/image" Target="../media/image17.png"/></Relationships>
</file>

<file path=ppt/slides/_rels/slide4.xml.rels><?xml version="1.0" encoding="UTF-8" standalone="yes"?>
<Relationships xmlns="http://schemas.openxmlformats.org/package/2006/relationships"><Relationship Id="rId8" Type="http://schemas.openxmlformats.org/officeDocument/2006/relationships/image" Target="../media/image123.png"/><Relationship Id="rId3" Type="http://schemas.openxmlformats.org/officeDocument/2006/relationships/image" Target="../media/image118.png"/><Relationship Id="rId7" Type="http://schemas.openxmlformats.org/officeDocument/2006/relationships/image" Target="../media/image122.png"/><Relationship Id="rId2" Type="http://schemas.openxmlformats.org/officeDocument/2006/relationships/image" Target="../media/image117.png"/><Relationship Id="rId1" Type="http://schemas.openxmlformats.org/officeDocument/2006/relationships/slideLayout" Target="../slideLayouts/slideLayout2.xml"/><Relationship Id="rId6" Type="http://schemas.openxmlformats.org/officeDocument/2006/relationships/image" Target="../media/image121.png"/><Relationship Id="rId5" Type="http://schemas.openxmlformats.org/officeDocument/2006/relationships/image" Target="../media/image120.png"/><Relationship Id="rId4" Type="http://schemas.openxmlformats.org/officeDocument/2006/relationships/image" Target="../media/image119.png"/><Relationship Id="rId9" Type="http://schemas.openxmlformats.org/officeDocument/2006/relationships/image" Target="../media/image124.png"/></Relationships>
</file>

<file path=ppt/slides/_rels/slide5.xml.rels><?xml version="1.0" encoding="UTF-8" standalone="yes"?>
<Relationships xmlns="http://schemas.openxmlformats.org/package/2006/relationships"><Relationship Id="rId13" Type="http://schemas.openxmlformats.org/officeDocument/2006/relationships/image" Target="../media/image137.png"/><Relationship Id="rId18" Type="http://schemas.openxmlformats.org/officeDocument/2006/relationships/image" Target="../media/image143.png"/><Relationship Id="rId26" Type="http://schemas.openxmlformats.org/officeDocument/2006/relationships/image" Target="../media/image151.png"/><Relationship Id="rId3" Type="http://schemas.openxmlformats.org/officeDocument/2006/relationships/image" Target="../media/image126.png"/><Relationship Id="rId21" Type="http://schemas.openxmlformats.org/officeDocument/2006/relationships/image" Target="../media/image146.png"/><Relationship Id="rId34" Type="http://schemas.openxmlformats.org/officeDocument/2006/relationships/image" Target="../media/image159.png"/><Relationship Id="rId7" Type="http://schemas.openxmlformats.org/officeDocument/2006/relationships/image" Target="../media/image131.png"/><Relationship Id="rId12" Type="http://schemas.openxmlformats.org/officeDocument/2006/relationships/image" Target="../media/image136.png"/><Relationship Id="rId17" Type="http://schemas.openxmlformats.org/officeDocument/2006/relationships/image" Target="../media/image142.png"/><Relationship Id="rId25" Type="http://schemas.openxmlformats.org/officeDocument/2006/relationships/image" Target="../media/image150.png"/><Relationship Id="rId33" Type="http://schemas.openxmlformats.org/officeDocument/2006/relationships/image" Target="../media/image158.png"/><Relationship Id="rId2" Type="http://schemas.openxmlformats.org/officeDocument/2006/relationships/image" Target="../media/image125.png"/><Relationship Id="rId16" Type="http://schemas.openxmlformats.org/officeDocument/2006/relationships/image" Target="../media/image141.png"/><Relationship Id="rId20" Type="http://schemas.openxmlformats.org/officeDocument/2006/relationships/image" Target="../media/image145.png"/><Relationship Id="rId29" Type="http://schemas.openxmlformats.org/officeDocument/2006/relationships/image" Target="../media/image154.png"/><Relationship Id="rId1" Type="http://schemas.openxmlformats.org/officeDocument/2006/relationships/slideLayout" Target="../slideLayouts/slideLayout2.xml"/><Relationship Id="rId6" Type="http://schemas.openxmlformats.org/officeDocument/2006/relationships/image" Target="../media/image129.png"/><Relationship Id="rId11" Type="http://schemas.openxmlformats.org/officeDocument/2006/relationships/image" Target="../media/image135.png"/><Relationship Id="rId24" Type="http://schemas.openxmlformats.org/officeDocument/2006/relationships/image" Target="../media/image149.png"/><Relationship Id="rId32" Type="http://schemas.openxmlformats.org/officeDocument/2006/relationships/image" Target="../media/image157.png"/><Relationship Id="rId5" Type="http://schemas.openxmlformats.org/officeDocument/2006/relationships/image" Target="../media/image128.png"/><Relationship Id="rId15" Type="http://schemas.openxmlformats.org/officeDocument/2006/relationships/image" Target="../media/image139.png"/><Relationship Id="rId23" Type="http://schemas.openxmlformats.org/officeDocument/2006/relationships/image" Target="../media/image148.png"/><Relationship Id="rId28" Type="http://schemas.openxmlformats.org/officeDocument/2006/relationships/image" Target="../media/image153.png"/><Relationship Id="rId10" Type="http://schemas.openxmlformats.org/officeDocument/2006/relationships/image" Target="../media/image134.png"/><Relationship Id="rId19" Type="http://schemas.openxmlformats.org/officeDocument/2006/relationships/image" Target="../media/image144.png"/><Relationship Id="rId31" Type="http://schemas.openxmlformats.org/officeDocument/2006/relationships/image" Target="../media/image156.png"/><Relationship Id="rId4" Type="http://schemas.openxmlformats.org/officeDocument/2006/relationships/image" Target="../media/image127.png"/><Relationship Id="rId9" Type="http://schemas.openxmlformats.org/officeDocument/2006/relationships/image" Target="../media/image133.png"/><Relationship Id="rId14" Type="http://schemas.openxmlformats.org/officeDocument/2006/relationships/image" Target="../media/image138.png"/><Relationship Id="rId22" Type="http://schemas.openxmlformats.org/officeDocument/2006/relationships/image" Target="../media/image147.png"/><Relationship Id="rId27" Type="http://schemas.openxmlformats.org/officeDocument/2006/relationships/image" Target="../media/image152.png"/><Relationship Id="rId30" Type="http://schemas.openxmlformats.org/officeDocument/2006/relationships/image" Target="../media/image155.png"/><Relationship Id="rId8" Type="http://schemas.openxmlformats.org/officeDocument/2006/relationships/image" Target="../media/image132.png"/></Relationships>
</file>

<file path=ppt/slides/_rels/slide6.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image" Target="../media/image130.png"/><Relationship Id="rId1" Type="http://schemas.openxmlformats.org/officeDocument/2006/relationships/slideLayout" Target="../slideLayouts/slideLayout2.xml"/><Relationship Id="rId5" Type="http://schemas.openxmlformats.org/officeDocument/2006/relationships/image" Target="../media/image410.png"/><Relationship Id="rId4" Type="http://schemas.openxmlformats.org/officeDocument/2006/relationships/image" Target="../media/image310.png"/></Relationships>
</file>

<file path=ppt/slides/_rels/slide7.xml.rels><?xml version="1.0" encoding="UTF-8" standalone="yes"?>
<Relationships xmlns="http://schemas.openxmlformats.org/package/2006/relationships"><Relationship Id="rId8" Type="http://schemas.openxmlformats.org/officeDocument/2006/relationships/image" Target="../media/image112.png"/><Relationship Id="rId3" Type="http://schemas.openxmlformats.org/officeDocument/2006/relationships/image" Target="../media/image60.png"/><Relationship Id="rId7" Type="http://schemas.openxmlformats.org/officeDocument/2006/relationships/image" Target="../media/image100.png"/><Relationship Id="rId2" Type="http://schemas.openxmlformats.org/officeDocument/2006/relationships/image" Target="../media/image510.png"/><Relationship Id="rId1" Type="http://schemas.openxmlformats.org/officeDocument/2006/relationships/slideLayout" Target="../slideLayouts/slideLayout2.xml"/><Relationship Id="rId6" Type="http://schemas.openxmlformats.org/officeDocument/2006/relationships/image" Target="../media/image93.png"/><Relationship Id="rId5" Type="http://schemas.openxmlformats.org/officeDocument/2006/relationships/image" Target="../media/image80.png"/><Relationship Id="rId10" Type="http://schemas.openxmlformats.org/officeDocument/2006/relationships/image" Target="../media/image1310.png"/><Relationship Id="rId4" Type="http://schemas.openxmlformats.org/officeDocument/2006/relationships/image" Target="../media/image70.png"/><Relationship Id="rId9" Type="http://schemas.openxmlformats.org/officeDocument/2006/relationships/image" Target="../media/image1210.png"/></Relationships>
</file>

<file path=ppt/slides/_rels/slide8.xml.rels><?xml version="1.0" encoding="UTF-8" standalone="yes"?>
<Relationships xmlns="http://schemas.openxmlformats.org/package/2006/relationships"><Relationship Id="rId3" Type="http://schemas.openxmlformats.org/officeDocument/2006/relationships/image" Target="../media/image1510.png"/><Relationship Id="rId2" Type="http://schemas.openxmlformats.org/officeDocument/2006/relationships/image" Target="../media/image140.png"/><Relationship Id="rId1" Type="http://schemas.openxmlformats.org/officeDocument/2006/relationships/slideLayout" Target="../slideLayouts/slideLayout2.xml"/><Relationship Id="rId4" Type="http://schemas.openxmlformats.org/officeDocument/2006/relationships/image" Target="../media/image160.png"/></Relationships>
</file>

<file path=ppt/slides/_rels/slide9.xml.rels><?xml version="1.0" encoding="UTF-8" standalone="yes"?>
<Relationships xmlns="http://schemas.openxmlformats.org/package/2006/relationships"><Relationship Id="rId8" Type="http://schemas.openxmlformats.org/officeDocument/2006/relationships/image" Target="../media/image660.png"/><Relationship Id="rId13" Type="http://schemas.openxmlformats.org/officeDocument/2006/relationships/image" Target="../media/image19.png"/><Relationship Id="rId7" Type="http://schemas.openxmlformats.org/officeDocument/2006/relationships/image" Target="../media/image650.png"/><Relationship Id="rId12" Type="http://schemas.openxmlformats.org/officeDocument/2006/relationships/image" Target="../media/image163.png"/><Relationship Id="rId16" Type="http://schemas.openxmlformats.org/officeDocument/2006/relationships/image" Target="../media/image167.png"/><Relationship Id="rId1" Type="http://schemas.openxmlformats.org/officeDocument/2006/relationships/slideLayout" Target="../slideLayouts/slideLayout2.xml"/><Relationship Id="rId6" Type="http://schemas.openxmlformats.org/officeDocument/2006/relationships/image" Target="../media/image640.png"/><Relationship Id="rId11" Type="http://schemas.openxmlformats.org/officeDocument/2006/relationships/image" Target="../media/image162.png"/><Relationship Id="rId15" Type="http://schemas.openxmlformats.org/officeDocument/2006/relationships/image" Target="../media/image166.png"/><Relationship Id="rId10" Type="http://schemas.openxmlformats.org/officeDocument/2006/relationships/image" Target="../media/image161.png"/><Relationship Id="rId9" Type="http://schemas.openxmlformats.org/officeDocument/2006/relationships/image" Target="../media/image18.png"/><Relationship Id="rId1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35428" y="116117"/>
            <a:ext cx="2208682" cy="369332"/>
          </a:xfrm>
          <a:prstGeom prst="rect">
            <a:avLst/>
          </a:prstGeom>
          <a:noFill/>
        </p:spPr>
        <p:txBody>
          <a:bodyPr wrap="none" rtlCol="0">
            <a:spAutoFit/>
          </a:bodyPr>
          <a:lstStyle/>
          <a:p>
            <a:r>
              <a:rPr lang="es-UY" b="1" dirty="0">
                <a:solidFill>
                  <a:srgbClr val="00B0F0"/>
                </a:solidFill>
              </a:rPr>
              <a:t>ONDAS ARMÓNICAS</a:t>
            </a:r>
          </a:p>
        </p:txBody>
      </p:sp>
      <p:sp>
        <p:nvSpPr>
          <p:cNvPr id="5" name="CuadroTexto 4"/>
          <p:cNvSpPr txBox="1"/>
          <p:nvPr/>
        </p:nvSpPr>
        <p:spPr>
          <a:xfrm>
            <a:off x="435428" y="485449"/>
            <a:ext cx="11383554" cy="1295868"/>
          </a:xfrm>
          <a:prstGeom prst="rect">
            <a:avLst/>
          </a:prstGeom>
          <a:noFill/>
        </p:spPr>
        <p:txBody>
          <a:bodyPr wrap="square" rtlCol="0">
            <a:spAutoFit/>
          </a:bodyPr>
          <a:lstStyle/>
          <a:p>
            <a:pPr>
              <a:lnSpc>
                <a:spcPct val="150000"/>
              </a:lnSpc>
            </a:pPr>
            <a:r>
              <a:rPr lang="es-UY" dirty="0"/>
              <a:t>Un tipo importante de movimiento es el de las ondas armónicas. Esto es así porque en muchas situaciones el forzante es armónico o porque, en virtud del teorema de Fourier, podemos escribir el forzante como combinación lineal de armónicos</a:t>
            </a:r>
          </a:p>
        </p:txBody>
      </p:sp>
      <mc:AlternateContent xmlns:mc="http://schemas.openxmlformats.org/markup-compatibility/2006" xmlns:a14="http://schemas.microsoft.com/office/drawing/2010/main">
        <mc:Choice Requires="a14">
          <p:sp>
            <p:nvSpPr>
              <p:cNvPr id="6" name="CuadroTexto 5"/>
              <p:cNvSpPr txBox="1"/>
              <p:nvPr/>
            </p:nvSpPr>
            <p:spPr>
              <a:xfrm>
                <a:off x="1098718" y="2150649"/>
                <a:ext cx="2966197" cy="151272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𝐹</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𝑐𝑡</m:t>
                          </m:r>
                        </m:e>
                      </m:d>
                      <m:r>
                        <a:rPr lang="es-UY" b="0" i="1" smtClean="0">
                          <a:latin typeface="Cambria Math" panose="02040503050406030204" pitchFamily="18" charset="0"/>
                          <a:ea typeface="Cambria Math" panose="02040503050406030204" pitchFamily="18" charset="0"/>
                        </a:rPr>
                        <m:t>=</m:t>
                      </m:r>
                      <m:d>
                        <m:dPr>
                          <m:begChr m:val="{"/>
                          <m:endChr m:val=""/>
                          <m:ctrlPr>
                            <a:rPr lang="es-UY" b="0" i="1" smtClean="0">
                              <a:latin typeface="Cambria Math" panose="02040503050406030204" pitchFamily="18" charset="0"/>
                              <a:ea typeface="Cambria Math" panose="02040503050406030204" pitchFamily="18" charset="0"/>
                            </a:rPr>
                          </m:ctrlPr>
                        </m:dPr>
                        <m:e>
                          <m:eqArr>
                            <m:eqArrPr>
                              <m:ctrlPr>
                                <a:rPr lang="es-UY" b="0" i="1" smtClean="0">
                                  <a:latin typeface="Cambria Math" panose="02040503050406030204" pitchFamily="18" charset="0"/>
                                  <a:ea typeface="Cambria Math" panose="02040503050406030204" pitchFamily="18" charset="0"/>
                                </a:rPr>
                              </m:ctrlPr>
                            </m:eqArrPr>
                            <m:e>
                              <m:r>
                                <m:rPr>
                                  <m:sty m:val="p"/>
                                </m:rPr>
                                <a:rPr lang="es-UY" b="0" i="0" smtClean="0">
                                  <a:latin typeface="Cambria Math" panose="02040503050406030204" pitchFamily="18" charset="0"/>
                                  <a:ea typeface="Cambria Math" panose="02040503050406030204" pitchFamily="18" charset="0"/>
                                </a:rPr>
                                <m:t>cos</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𝑐𝑡</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e>
                            <m:e>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𝑐𝑡</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e>
                              </m:func>
                            </m:e>
                          </m:eqArr>
                        </m:e>
                      </m:d>
                    </m:oMath>
                  </m:oMathPara>
                </a14:m>
                <a:endParaRPr lang="es-UY" b="0" i="1" dirty="0">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𝐺</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𝑐𝑡</m:t>
                          </m:r>
                        </m:e>
                      </m:d>
                      <m:r>
                        <a:rPr lang="es-UY" b="0" i="1" smtClean="0">
                          <a:latin typeface="Cambria Math" panose="02040503050406030204" pitchFamily="18" charset="0"/>
                          <a:ea typeface="Cambria Math" panose="02040503050406030204" pitchFamily="18" charset="0"/>
                        </a:rPr>
                        <m:t>=</m:t>
                      </m:r>
                      <m:d>
                        <m:dPr>
                          <m:begChr m:val="{"/>
                          <m:endChr m:val=""/>
                          <m:ctrlPr>
                            <a:rPr lang="es-UY" b="0" i="1" smtClean="0">
                              <a:latin typeface="Cambria Math" panose="02040503050406030204" pitchFamily="18" charset="0"/>
                              <a:ea typeface="Cambria Math" panose="02040503050406030204" pitchFamily="18" charset="0"/>
                            </a:rPr>
                          </m:ctrlPr>
                        </m:dPr>
                        <m:e>
                          <m:eqArr>
                            <m:eqArrPr>
                              <m:ctrlPr>
                                <a:rPr lang="es-UY" b="0" i="1" smtClean="0">
                                  <a:latin typeface="Cambria Math" panose="02040503050406030204" pitchFamily="18" charset="0"/>
                                  <a:ea typeface="Cambria Math" panose="02040503050406030204" pitchFamily="18" charset="0"/>
                                </a:rPr>
                              </m:ctrlPr>
                            </m:eqArrPr>
                            <m:e>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cos</m:t>
                                  </m:r>
                                </m:fName>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𝑐𝑡</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e>
                              </m:func>
                            </m:e>
                            <m:e>
                              <m:r>
                                <m:rPr>
                                  <m:sty m:val="p"/>
                                </m:rPr>
                                <a:rPr lang="es-UY" b="0" i="0" smtClean="0">
                                  <a:latin typeface="Cambria Math" panose="02040503050406030204" pitchFamily="18" charset="0"/>
                                  <a:ea typeface="Cambria Math" panose="02040503050406030204" pitchFamily="18" charset="0"/>
                                </a:rPr>
                                <m:t>sin</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𝑐𝑡</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e>
                          </m:eqArr>
                        </m:e>
                      </m:d>
                    </m:oMath>
                  </m:oMathPara>
                </a14:m>
                <a:endParaRPr lang="es-UY" b="0" dirty="0">
                  <a:ea typeface="Cambria Math" panose="02040503050406030204" pitchFamily="18" charset="0"/>
                </a:endParaRPr>
              </a:p>
              <a:p>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1098718" y="2150649"/>
                <a:ext cx="2966197" cy="1512722"/>
              </a:xfrm>
              <a:prstGeom prst="rect">
                <a:avLst/>
              </a:prstGeom>
              <a:blipFill rotWithShape="0">
                <a:blip r:embed="rId2"/>
                <a:stretch>
                  <a:fillRect/>
                </a:stretch>
              </a:blipFill>
            </p:spPr>
            <p:txBody>
              <a:bodyPr/>
              <a:lstStyle/>
              <a:p>
                <a:r>
                  <a:rPr lang="es-UY">
                    <a:noFill/>
                  </a:rPr>
                  <a:t> </a:t>
                </a:r>
              </a:p>
            </p:txBody>
          </p:sp>
        </mc:Fallback>
      </mc:AlternateContent>
      <p:grpSp>
        <p:nvGrpSpPr>
          <p:cNvPr id="12" name="Grupo 11"/>
          <p:cNvGrpSpPr/>
          <p:nvPr/>
        </p:nvGrpSpPr>
        <p:grpSpPr>
          <a:xfrm>
            <a:off x="5472900" y="2150649"/>
            <a:ext cx="4794894" cy="1074460"/>
            <a:chOff x="5472900" y="2150649"/>
            <a:chExt cx="4794894" cy="1074460"/>
          </a:xfrm>
        </p:grpSpPr>
        <mc:AlternateContent xmlns:mc="http://schemas.openxmlformats.org/markup-compatibility/2006" xmlns:a14="http://schemas.microsoft.com/office/drawing/2010/main">
          <mc:Choice Requires="a14">
            <p:sp>
              <p:nvSpPr>
                <p:cNvPr id="2" name="CuadroTexto 1"/>
                <p:cNvSpPr txBox="1"/>
                <p:nvPr/>
              </p:nvSpPr>
              <p:spPr>
                <a:xfrm>
                  <a:off x="5472900" y="2150649"/>
                  <a:ext cx="757067" cy="52046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𝑘</m:t>
                        </m:r>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2</m:t>
                            </m:r>
                            <m:r>
                              <a:rPr lang="es-UY" b="0" i="1" smtClean="0">
                                <a:latin typeface="Cambria Math" panose="02040503050406030204" pitchFamily="18" charset="0"/>
                              </a:rPr>
                              <m:t>𝜋</m:t>
                            </m:r>
                          </m:num>
                          <m:den>
                            <m:r>
                              <m:rPr>
                                <m:lit/>
                              </m:rPr>
                              <a:rPr lang="es-UY" b="0" i="1" smtClean="0">
                                <a:latin typeface="Cambria Math" panose="02040503050406030204" pitchFamily="18" charset="0"/>
                              </a:rPr>
                              <m:t> </m:t>
                            </m:r>
                            <m:r>
                              <a:rPr lang="es-UY" b="0" i="1" smtClean="0">
                                <a:latin typeface="Cambria Math" panose="02040503050406030204" pitchFamily="18" charset="0"/>
                              </a:rPr>
                              <m:t>𝜆</m:t>
                            </m:r>
                          </m:den>
                        </m:f>
                      </m:oMath>
                    </m:oMathPara>
                  </a14:m>
                  <a:endParaRPr lang="es-UY" dirty="0"/>
                </a:p>
              </p:txBody>
            </p:sp>
          </mc:Choice>
          <mc:Fallback xmlns="">
            <p:sp>
              <p:nvSpPr>
                <p:cNvPr id="2" name="CuadroTexto 1"/>
                <p:cNvSpPr txBox="1">
                  <a:spLocks noRot="1" noChangeAspect="1" noMove="1" noResize="1" noEditPoints="1" noAdjustHandles="1" noChangeArrowheads="1" noChangeShapeType="1" noTextEdit="1"/>
                </p:cNvSpPr>
                <p:nvPr/>
              </p:nvSpPr>
              <p:spPr>
                <a:xfrm>
                  <a:off x="5472900" y="2150649"/>
                  <a:ext cx="757067" cy="520463"/>
                </a:xfrm>
                <a:prstGeom prst="rect">
                  <a:avLst/>
                </a:prstGeom>
                <a:blipFill rotWithShape="0">
                  <a:blip r:embed="rId3"/>
                  <a:stretch>
                    <a:fillRect/>
                  </a:stretch>
                </a:blipFill>
              </p:spPr>
              <p:txBody>
                <a:bodyPr/>
                <a:lstStyle/>
                <a:p>
                  <a:r>
                    <a:rPr lang="es-UY">
                      <a:noFill/>
                    </a:rPr>
                    <a:t> </a:t>
                  </a:r>
                </a:p>
              </p:txBody>
            </p:sp>
          </mc:Fallback>
        </mc:AlternateContent>
        <p:sp>
          <p:nvSpPr>
            <p:cNvPr id="3" name="CuadroTexto 2"/>
            <p:cNvSpPr txBox="1"/>
            <p:nvPr/>
          </p:nvSpPr>
          <p:spPr>
            <a:xfrm>
              <a:off x="6705600" y="2226214"/>
              <a:ext cx="1772729" cy="369332"/>
            </a:xfrm>
            <a:prstGeom prst="rect">
              <a:avLst/>
            </a:prstGeom>
            <a:noFill/>
          </p:spPr>
          <p:txBody>
            <a:bodyPr wrap="none" rtlCol="0">
              <a:spAutoFit/>
            </a:bodyPr>
            <a:lstStyle/>
            <a:p>
              <a:r>
                <a:rPr lang="es-UY" dirty="0"/>
                <a:t>Número de onda</a:t>
              </a:r>
            </a:p>
          </p:txBody>
        </p:sp>
        <mc:AlternateContent xmlns:mc="http://schemas.openxmlformats.org/markup-compatibility/2006" xmlns:a14="http://schemas.microsoft.com/office/drawing/2010/main">
          <mc:Choice Requires="a14">
            <p:sp>
              <p:nvSpPr>
                <p:cNvPr id="7" name="CuadroTexto 6"/>
                <p:cNvSpPr txBox="1"/>
                <p:nvPr/>
              </p:nvSpPr>
              <p:spPr>
                <a:xfrm>
                  <a:off x="5950105" y="2948110"/>
                  <a:ext cx="17710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𝜆</m:t>
                        </m:r>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5950105" y="2948110"/>
                  <a:ext cx="177100" cy="276999"/>
                </a:xfrm>
                <a:prstGeom prst="rect">
                  <a:avLst/>
                </a:prstGeom>
                <a:blipFill rotWithShape="0">
                  <a:blip r:embed="rId4"/>
                  <a:stretch>
                    <a:fillRect l="-34483" r="-31034" b="-8889"/>
                  </a:stretch>
                </a:blipFill>
              </p:spPr>
              <p:txBody>
                <a:bodyPr/>
                <a:lstStyle/>
                <a:p>
                  <a:r>
                    <a:rPr lang="es-UY">
                      <a:noFill/>
                    </a:rPr>
                    <a:t> </a:t>
                  </a:r>
                </a:p>
              </p:txBody>
            </p:sp>
          </mc:Fallback>
        </mc:AlternateContent>
        <p:sp>
          <p:nvSpPr>
            <p:cNvPr id="8" name="CuadroTexto 7"/>
            <p:cNvSpPr txBox="1"/>
            <p:nvPr/>
          </p:nvSpPr>
          <p:spPr>
            <a:xfrm>
              <a:off x="6705600" y="2855777"/>
              <a:ext cx="3562194" cy="369332"/>
            </a:xfrm>
            <a:prstGeom prst="rect">
              <a:avLst/>
            </a:prstGeom>
            <a:noFill/>
          </p:spPr>
          <p:txBody>
            <a:bodyPr wrap="none" rtlCol="0">
              <a:spAutoFit/>
            </a:bodyPr>
            <a:lstStyle/>
            <a:p>
              <a:r>
                <a:rPr lang="es-UY" dirty="0"/>
                <a:t>Longitud de onda (período espacial)</a:t>
              </a:r>
            </a:p>
          </p:txBody>
        </p:sp>
      </p:grpSp>
      <p:sp>
        <p:nvSpPr>
          <p:cNvPr id="9" name="Flecha derecha 8"/>
          <p:cNvSpPr/>
          <p:nvPr/>
        </p:nvSpPr>
        <p:spPr>
          <a:xfrm>
            <a:off x="638629" y="4223657"/>
            <a:ext cx="1030514" cy="319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0" name="CuadroTexto 9"/>
              <p:cNvSpPr txBox="1"/>
              <p:nvPr/>
            </p:nvSpPr>
            <p:spPr>
              <a:xfrm>
                <a:off x="1972355" y="4244814"/>
                <a:ext cx="3343672" cy="2884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b="0" i="1" smtClean="0">
                          <a:latin typeface="Cambria Math" panose="02040503050406030204" pitchFamily="18" charset="0"/>
                        </a:rPr>
                        <m:t>=</m:t>
                      </m:r>
                      <m:r>
                        <a:rPr lang="es-UY" b="0" i="1" smtClean="0">
                          <a:latin typeface="Cambria Math" panose="02040503050406030204" pitchFamily="18" charset="0"/>
                        </a:rPr>
                        <m:t>𝐴</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AR" b="0" i="1" smtClean="0">
                              <a:latin typeface="Cambria Math" panose="02040503050406030204" pitchFamily="18" charset="0"/>
                            </a:rPr>
                            <m:t>𝑘</m:t>
                          </m:r>
                          <m:r>
                            <a:rPr lang="es-AR" b="0" i="1" smtClean="0">
                              <a:latin typeface="Cambria Math" panose="02040503050406030204" pitchFamily="18" charset="0"/>
                            </a:rPr>
                            <m:t>(</m:t>
                          </m:r>
                          <m:r>
                            <a:rPr lang="es-AR" b="0" i="1" smtClean="0">
                              <a:latin typeface="Cambria Math" panose="02040503050406030204" pitchFamily="18" charset="0"/>
                            </a:rPr>
                            <m:t>𝑐𝑡</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sup>
                      </m:sSup>
                      <m:r>
                        <a:rPr lang="es-UY" b="0" i="1" smtClean="0">
                          <a:latin typeface="Cambria Math" panose="02040503050406030204" pitchFamily="18" charset="0"/>
                        </a:rPr>
                        <m:t>+</m:t>
                      </m:r>
                      <m:r>
                        <a:rPr lang="es-UY" b="0" i="1" smtClean="0">
                          <a:latin typeface="Cambria Math" panose="02040503050406030204" pitchFamily="18" charset="0"/>
                        </a:rPr>
                        <m:t>𝐵</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AR" b="0" i="1" smtClean="0">
                              <a:latin typeface="Cambria Math" panose="02040503050406030204" pitchFamily="18" charset="0"/>
                            </a:rPr>
                            <m:t>𝑘</m:t>
                          </m:r>
                          <m:r>
                            <a:rPr lang="es-UY" b="0" i="1" smtClean="0">
                              <a:latin typeface="Cambria Math" panose="02040503050406030204" pitchFamily="18" charset="0"/>
                            </a:rPr>
                            <m:t>(</m:t>
                          </m:r>
                          <m:r>
                            <a:rPr lang="es-AR" b="0" i="1" smtClean="0">
                              <a:latin typeface="Cambria Math" panose="02040503050406030204" pitchFamily="18" charset="0"/>
                            </a:rPr>
                            <m:t>𝑐</m:t>
                          </m:r>
                          <m:r>
                            <a:rPr lang="es-UY" i="1">
                              <a:latin typeface="Cambria Math" panose="02040503050406030204" pitchFamily="18" charset="0"/>
                            </a:rPr>
                            <m:t>𝑡</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sup>
                      </m:sSup>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1972355" y="4244814"/>
                <a:ext cx="3343672" cy="288477"/>
              </a:xfrm>
              <a:prstGeom prst="rect">
                <a:avLst/>
              </a:prstGeom>
              <a:blipFill>
                <a:blip r:embed="rId5"/>
                <a:stretch>
                  <a:fillRect t="-8333" b="-2291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5924004" y="4123082"/>
                <a:ext cx="2820579" cy="52046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𝜔</m:t>
                      </m:r>
                      <m:r>
                        <a:rPr lang="es-UY" b="0" i="1" smtClean="0">
                          <a:latin typeface="Cambria Math" panose="02040503050406030204" pitchFamily="18" charset="0"/>
                        </a:rPr>
                        <m:t>=</m:t>
                      </m:r>
                      <m:r>
                        <a:rPr lang="es-UY" b="0" i="1" smtClean="0">
                          <a:latin typeface="Cambria Math" panose="02040503050406030204" pitchFamily="18" charset="0"/>
                        </a:rPr>
                        <m:t>𝑘𝑐</m:t>
                      </m:r>
                      <m:r>
                        <a:rPr lang="es-UY" b="0" i="1" smtClean="0">
                          <a:latin typeface="Cambria Math" panose="02040503050406030204" pitchFamily="18" charset="0"/>
                        </a:rPr>
                        <m:t>=2</m:t>
                      </m:r>
                      <m:r>
                        <a:rPr lang="es-UY" b="0" i="1" smtClean="0">
                          <a:latin typeface="Cambria Math" panose="02040503050406030204" pitchFamily="18" charset="0"/>
                        </a:rPr>
                        <m:t>𝜋</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r>
                            <m:rPr>
                              <m:lit/>
                            </m:rPr>
                            <a:rPr lang="es-UY" b="0" i="1" smtClean="0">
                              <a:latin typeface="Cambria Math" panose="02040503050406030204" pitchFamily="18" charset="0"/>
                            </a:rPr>
                            <m:t> </m:t>
                          </m:r>
                          <m:r>
                            <a:rPr lang="es-UY" b="0" i="1" smtClean="0">
                              <a:latin typeface="Cambria Math" panose="02040503050406030204" pitchFamily="18" charset="0"/>
                            </a:rPr>
                            <m:t>𝜆</m:t>
                          </m:r>
                        </m:den>
                      </m:f>
                      <m:r>
                        <a:rPr lang="es-UY" b="0" i="1" smtClean="0">
                          <a:latin typeface="Cambria Math" panose="02040503050406030204" pitchFamily="18" charset="0"/>
                        </a:rPr>
                        <m:t>=</m:t>
                      </m:r>
                      <m:f>
                        <m:fPr>
                          <m:ctrlPr>
                            <a:rPr lang="es-UY" i="1">
                              <a:latin typeface="Cambria Math" panose="02040503050406030204" pitchFamily="18" charset="0"/>
                            </a:rPr>
                          </m:ctrlPr>
                        </m:fPr>
                        <m:num>
                          <m:r>
                            <a:rPr lang="es-UY" i="1">
                              <a:latin typeface="Cambria Math" panose="02040503050406030204" pitchFamily="18" charset="0"/>
                            </a:rPr>
                            <m:t>2</m:t>
                          </m:r>
                          <m:r>
                            <a:rPr lang="es-UY" i="1">
                              <a:latin typeface="Cambria Math" panose="02040503050406030204" pitchFamily="18" charset="0"/>
                            </a:rPr>
                            <m:t>𝜋</m:t>
                          </m:r>
                        </m:num>
                        <m:den>
                          <m:r>
                            <a:rPr lang="es-UY" i="1">
                              <a:latin typeface="Cambria Math" panose="02040503050406030204" pitchFamily="18" charset="0"/>
                            </a:rPr>
                            <m:t>𝑇</m:t>
                          </m:r>
                        </m:den>
                      </m:f>
                      <m:r>
                        <a:rPr lang="es-AR" b="0" i="1" smtClean="0">
                          <a:latin typeface="Cambria Math" panose="02040503050406030204" pitchFamily="18" charset="0"/>
                        </a:rPr>
                        <m:t>=</m:t>
                      </m:r>
                      <m:r>
                        <a:rPr lang="es-UY" b="0" i="1" smtClean="0">
                          <a:latin typeface="Cambria Math" panose="02040503050406030204" pitchFamily="18" charset="0"/>
                        </a:rPr>
                        <m:t>2</m:t>
                      </m:r>
                      <m:r>
                        <a:rPr lang="es-UY" b="0" i="1" smtClean="0">
                          <a:latin typeface="Cambria Math" panose="02040503050406030204" pitchFamily="18" charset="0"/>
                        </a:rPr>
                        <m:t>𝜋</m:t>
                      </m:r>
                      <m:r>
                        <a:rPr lang="es-UY" b="0" i="1" smtClean="0">
                          <a:latin typeface="Cambria Math" panose="02040503050406030204" pitchFamily="18" charset="0"/>
                        </a:rPr>
                        <m:t>𝑓</m:t>
                      </m:r>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5924004" y="4123082"/>
                <a:ext cx="2820579" cy="520463"/>
              </a:xfrm>
              <a:prstGeom prst="rect">
                <a:avLst/>
              </a:prstGeom>
              <a:blipFill>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2861490" y="4829940"/>
                <a:ext cx="1416926"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𝐴</m:t>
                      </m:r>
                      <m:r>
                        <a:rPr lang="es-UY" b="0" i="1" smtClean="0">
                          <a:latin typeface="Cambria Math" panose="02040503050406030204" pitchFamily="18" charset="0"/>
                        </a:rPr>
                        <m:t>,</m:t>
                      </m:r>
                      <m:r>
                        <a:rPr lang="es-UY" b="0" i="1" smtClean="0">
                          <a:latin typeface="Cambria Math" panose="02040503050406030204" pitchFamily="18" charset="0"/>
                        </a:rPr>
                        <m:t>𝐵</m:t>
                      </m:r>
                      <m:r>
                        <a:rPr lang="es-UY" b="0" i="1" smtClean="0">
                          <a:latin typeface="Cambria Math" panose="02040503050406030204" pitchFamily="18" charset="0"/>
                        </a:rPr>
                        <m:t> ∈</m:t>
                      </m:r>
                      <m:r>
                        <a:rPr lang="es-UY" b="0" i="1" smtClean="0">
                          <a:latin typeface="Cambria Math" panose="02040503050406030204" pitchFamily="18" charset="0"/>
                          <a:ea typeface="Cambria Math" panose="02040503050406030204" pitchFamily="18" charset="0"/>
                        </a:rPr>
                        <m:t>ℂ</m:t>
                      </m:r>
                      <m:r>
                        <a:rPr lang="es-UY" b="0" i="1" smtClean="0">
                          <a:latin typeface="Cambria Math" panose="02040503050406030204" pitchFamily="18" charset="0"/>
                          <a:ea typeface="Cambria Math" panose="02040503050406030204" pitchFamily="18" charset="0"/>
                        </a:rPr>
                        <m:t> </m:t>
                      </m:r>
                    </m:oMath>
                  </m:oMathPara>
                </a14:m>
                <a:endParaRPr lang="es-UY" b="0" i="1" dirty="0">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𝑎</m:t>
                          </m:r>
                        </m:e>
                        <m:sub>
                          <m:r>
                            <a:rPr lang="es-UY" b="0" i="1" smtClean="0">
                              <a:latin typeface="Cambria Math" panose="02040503050406030204" pitchFamily="18" charset="0"/>
                              <a:ea typeface="Cambria Math" panose="02040503050406030204" pitchFamily="18" charset="0"/>
                            </a:rPr>
                            <m:t>1</m:t>
                          </m:r>
                        </m:sub>
                      </m:sSub>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𝑎</m:t>
                          </m:r>
                        </m:e>
                        <m:sub>
                          <m:r>
                            <a:rPr lang="es-UY" b="0" i="1" smtClean="0">
                              <a:latin typeface="Cambria Math" panose="02040503050406030204" pitchFamily="18" charset="0"/>
                              <a:ea typeface="Cambria Math" panose="02040503050406030204" pitchFamily="18" charset="0"/>
                            </a:rPr>
                            <m:t>2</m:t>
                          </m:r>
                        </m:sub>
                      </m:sSub>
                    </m:oMath>
                  </m:oMathPara>
                </a14:m>
                <a:endParaRPr lang="es-UY" b="0" i="1" dirty="0">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 </m:t>
                      </m:r>
                      <m:r>
                        <a:rPr lang="es-UY" b="0" i="1" smtClean="0">
                          <a:latin typeface="Cambria Math" panose="02040503050406030204" pitchFamily="18" charset="0"/>
                          <a:ea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𝑏</m:t>
                          </m:r>
                        </m:e>
                        <m:sub>
                          <m:r>
                            <a:rPr lang="es-UY" b="0" i="1" smtClean="0">
                              <a:latin typeface="Cambria Math" panose="02040503050406030204" pitchFamily="18" charset="0"/>
                              <a:ea typeface="Cambria Math" panose="02040503050406030204" pitchFamily="18" charset="0"/>
                            </a:rPr>
                            <m:t>1</m:t>
                          </m:r>
                        </m:sub>
                      </m:sSub>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𝑏</m:t>
                          </m:r>
                        </m:e>
                        <m:sub>
                          <m:r>
                            <a:rPr lang="es-UY" b="0" i="1" smtClean="0">
                              <a:latin typeface="Cambria Math" panose="02040503050406030204" pitchFamily="18" charset="0"/>
                              <a:ea typeface="Cambria Math" panose="02040503050406030204" pitchFamily="18" charset="0"/>
                            </a:rPr>
                            <m:t>2</m:t>
                          </m:r>
                        </m:sub>
                      </m:sSub>
                      <m:r>
                        <a:rPr lang="es-UY" b="0" i="1" smtClean="0">
                          <a:latin typeface="Cambria Math" panose="02040503050406030204" pitchFamily="18" charset="0"/>
                          <a:ea typeface="Cambria Math" panose="02040503050406030204" pitchFamily="18" charset="0"/>
                        </a:rPr>
                        <m:t> </m:t>
                      </m:r>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2861490" y="4829940"/>
                <a:ext cx="1416926" cy="830997"/>
              </a:xfrm>
              <a:prstGeom prst="rect">
                <a:avLst/>
              </a:prstGeom>
              <a:blipFill rotWithShape="0">
                <a:blip r:embed="rId7"/>
                <a:stretch>
                  <a:fillRect b="-4380"/>
                </a:stretch>
              </a:blipFill>
            </p:spPr>
            <p:txBody>
              <a:bodyPr/>
              <a:lstStyle/>
              <a:p>
                <a:r>
                  <a:rPr lang="es-UY">
                    <a:noFill/>
                  </a:rPr>
                  <a:t> </a:t>
                </a:r>
              </a:p>
            </p:txBody>
          </p:sp>
        </mc:Fallback>
      </mc:AlternateContent>
    </p:spTree>
    <p:extLst>
      <p:ext uri="{BB962C8B-B14F-4D97-AF65-F5344CB8AC3E}">
        <p14:creationId xmlns:p14="http://schemas.microsoft.com/office/powerpoint/2010/main" val="3495672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animBg="1"/>
      <p:bldP spid="10" grpId="0"/>
      <p:bldP spid="11"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0" y="181717"/>
                <a:ext cx="12192000" cy="369332"/>
              </a:xfrm>
              <a:prstGeom prst="rect">
                <a:avLst/>
              </a:prstGeom>
              <a:noFill/>
            </p:spPr>
            <p:txBody>
              <a:bodyPr wrap="square" rtlCol="0">
                <a:spAutoFit/>
              </a:bodyPr>
              <a:lstStyle/>
              <a:p>
                <a:r>
                  <a:rPr lang="es-UY" dirty="0"/>
                  <a:t>Para ondas armónicas, podemos brindar la condición de un extremo a través de la impedancia mecánica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𝑚</m:t>
                        </m:r>
                      </m:sub>
                    </m:sSub>
                  </m:oMath>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0" y="181717"/>
                <a:ext cx="12192000" cy="369332"/>
              </a:xfrm>
              <a:prstGeom prst="rect">
                <a:avLst/>
              </a:prstGeom>
              <a:blipFill rotWithShape="0">
                <a:blip r:embed="rId2"/>
                <a:stretch>
                  <a:fillRect l="-400" t="-10000"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417011" y="607640"/>
                <a:ext cx="3341107" cy="51866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𝑚</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𝐹</m:t>
                          </m:r>
                        </m:num>
                        <m:den>
                          <m:r>
                            <a:rPr lang="es-UY" b="0" i="1" smtClean="0">
                              <a:latin typeface="Cambria Math" panose="02040503050406030204" pitchFamily="18" charset="0"/>
                            </a:rPr>
                            <m:t>𝑣</m:t>
                          </m:r>
                        </m:den>
                      </m:f>
                      <m:r>
                        <a:rPr lang="es-UY" b="0" i="1" smtClean="0">
                          <a:latin typeface="Cambria Math" panose="02040503050406030204" pitchFamily="18" charset="0"/>
                        </a:rPr>
                        <m:t>=</m:t>
                      </m:r>
                      <m:d>
                        <m:dPr>
                          <m:begChr m:val="{"/>
                          <m:endChr m:val="}"/>
                          <m:ctrlPr>
                            <a:rPr lang="es-UY" i="1">
                              <a:latin typeface="Cambria Math" panose="02040503050406030204" pitchFamily="18" charset="0"/>
                            </a:rPr>
                          </m:ctrlPr>
                        </m:dPr>
                        <m:e>
                          <m:r>
                            <a:rPr lang="es-UY" i="1" smtClean="0">
                              <a:latin typeface="Cambria Math" panose="02040503050406030204" pitchFamily="18" charset="0"/>
                              <a:ea typeface="Cambria Math" panose="02040503050406030204" pitchFamily="18" charset="0"/>
                            </a:rPr>
                            <m:t>±</m:t>
                          </m:r>
                          <m:d>
                            <m:dPr>
                              <m:begChr m:val="|"/>
                              <m:endChr m:val="|"/>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𝑇</m:t>
                                  </m:r>
                                </m:e>
                              </m:acc>
                            </m:e>
                          </m:d>
                          <m:f>
                            <m:fPr>
                              <m:type m:val="lin"/>
                              <m:ctrlPr>
                                <a:rPr lang="es-UY" i="1">
                                  <a:latin typeface="Cambria Math" panose="02040503050406030204" pitchFamily="18" charset="0"/>
                                </a:rPr>
                              </m:ctrlPr>
                            </m:fPr>
                            <m:num>
                              <m:r>
                                <a:rPr lang="es-UY" i="1">
                                  <a:latin typeface="Cambria Math" panose="02040503050406030204" pitchFamily="18" charset="0"/>
                                </a:rPr>
                                <m:t>𝜕</m:t>
                              </m:r>
                              <m:r>
                                <a:rPr lang="es-UY" i="1">
                                  <a:latin typeface="Cambria Math" panose="02040503050406030204" pitchFamily="18" charset="0"/>
                                </a:rPr>
                                <m:t>𝑦</m:t>
                              </m:r>
                            </m:num>
                            <m:den>
                              <m:r>
                                <a:rPr lang="es-UY" i="1">
                                  <a:latin typeface="Cambria Math" panose="02040503050406030204" pitchFamily="18" charset="0"/>
                                </a:rPr>
                                <m:t>𝜕</m:t>
                              </m:r>
                              <m:r>
                                <a:rPr lang="es-UY" i="1">
                                  <a:latin typeface="Cambria Math" panose="02040503050406030204" pitchFamily="18" charset="0"/>
                                </a:rPr>
                                <m:t>𝑥</m:t>
                              </m:r>
                            </m:den>
                          </m:f>
                        </m:e>
                      </m:d>
                      <m:r>
                        <a:rPr lang="es-UY" b="0" i="1" smtClean="0">
                          <a:latin typeface="Cambria Math" panose="02040503050406030204" pitchFamily="18" charset="0"/>
                        </a:rPr>
                        <m:t>/{</m:t>
                      </m:r>
                      <m:f>
                        <m:fPr>
                          <m:type m:val="lin"/>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𝑡</m:t>
                          </m:r>
                          <m:r>
                            <a:rPr lang="es-UY" b="0" i="1" smtClean="0">
                              <a:latin typeface="Cambria Math" panose="02040503050406030204" pitchFamily="18" charset="0"/>
                            </a:rPr>
                            <m:t>}</m:t>
                          </m:r>
                        </m:den>
                      </m:f>
                    </m:oMath>
                  </m:oMathPara>
                </a14:m>
                <a:endParaRPr lang="es-UY" b="0" dirty="0"/>
              </a:p>
            </p:txBody>
          </p:sp>
        </mc:Choice>
        <mc:Fallback xmlns="">
          <p:sp>
            <p:nvSpPr>
              <p:cNvPr id="5" name="CuadroTexto 4"/>
              <p:cNvSpPr txBox="1">
                <a:spLocks noRot="1" noChangeAspect="1" noMove="1" noResize="1" noEditPoints="1" noAdjustHandles="1" noChangeArrowheads="1" noChangeShapeType="1" noTextEdit="1"/>
              </p:cNvSpPr>
              <p:nvPr/>
            </p:nvSpPr>
            <p:spPr>
              <a:xfrm>
                <a:off x="417011" y="607640"/>
                <a:ext cx="3341107" cy="518668"/>
              </a:xfrm>
              <a:prstGeom prst="rect">
                <a:avLst/>
              </a:prstGeom>
              <a:blipFill>
                <a:blip r:embed="rId3"/>
                <a:stretch>
                  <a:fillRect/>
                </a:stretch>
              </a:blipFill>
            </p:spPr>
            <p:txBody>
              <a:bodyPr/>
              <a:lstStyle/>
              <a:p>
                <a:r>
                  <a:rPr lang="es-UY">
                    <a:noFill/>
                  </a:rPr>
                  <a:t> </a:t>
                </a:r>
              </a:p>
            </p:txBody>
          </p:sp>
        </mc:Fallback>
      </mc:AlternateContent>
      <p:sp>
        <p:nvSpPr>
          <p:cNvPr id="6" name="CuadroTexto 5"/>
          <p:cNvSpPr txBox="1"/>
          <p:nvPr/>
        </p:nvSpPr>
        <p:spPr>
          <a:xfrm>
            <a:off x="377371" y="1302242"/>
            <a:ext cx="1233799" cy="369332"/>
          </a:xfrm>
          <a:prstGeom prst="rect">
            <a:avLst/>
          </a:prstGeom>
          <a:noFill/>
        </p:spPr>
        <p:txBody>
          <a:bodyPr wrap="none" rtlCol="0">
            <a:spAutoFit/>
          </a:bodyPr>
          <a:lstStyle/>
          <a:p>
            <a:r>
              <a:rPr lang="es-UY" b="1" dirty="0">
                <a:solidFill>
                  <a:srgbClr val="00B0F0"/>
                </a:solidFill>
              </a:rPr>
              <a:t>EJEMPLOS:</a:t>
            </a:r>
          </a:p>
        </p:txBody>
      </p:sp>
      <p:sp>
        <p:nvSpPr>
          <p:cNvPr id="7" name="CuadroTexto 6"/>
          <p:cNvSpPr txBox="1"/>
          <p:nvPr/>
        </p:nvSpPr>
        <p:spPr>
          <a:xfrm>
            <a:off x="406399" y="1810242"/>
            <a:ext cx="1681166" cy="369332"/>
          </a:xfrm>
          <a:prstGeom prst="rect">
            <a:avLst/>
          </a:prstGeom>
          <a:noFill/>
        </p:spPr>
        <p:txBody>
          <a:bodyPr wrap="none" rtlCol="0">
            <a:spAutoFit/>
          </a:bodyPr>
          <a:lstStyle/>
          <a:p>
            <a:r>
              <a:rPr lang="es-UY" dirty="0"/>
              <a:t>1) Extremo fijo: </a:t>
            </a:r>
          </a:p>
        </p:txBody>
      </p:sp>
      <p:sp>
        <p:nvSpPr>
          <p:cNvPr id="8" name="CuadroTexto 7"/>
          <p:cNvSpPr txBox="1"/>
          <p:nvPr/>
        </p:nvSpPr>
        <p:spPr>
          <a:xfrm>
            <a:off x="1901371" y="1820734"/>
            <a:ext cx="6401689" cy="369332"/>
          </a:xfrm>
          <a:prstGeom prst="rect">
            <a:avLst/>
          </a:prstGeom>
          <a:noFill/>
        </p:spPr>
        <p:txBody>
          <a:bodyPr wrap="none" rtlCol="0">
            <a:spAutoFit/>
          </a:bodyPr>
          <a:lstStyle/>
          <a:p>
            <a:r>
              <a:rPr lang="es-UY" dirty="0"/>
              <a:t>En un extremo fijo la velocidad es nula en todo instante de tiempo</a:t>
            </a:r>
          </a:p>
        </p:txBody>
      </p:sp>
      <mc:AlternateContent xmlns:mc="http://schemas.openxmlformats.org/markup-compatibility/2006" xmlns:a14="http://schemas.microsoft.com/office/drawing/2010/main">
        <mc:Choice Requires="a14">
          <p:sp>
            <p:nvSpPr>
              <p:cNvPr id="9" name="CuadroTexto 8"/>
              <p:cNvSpPr txBox="1"/>
              <p:nvPr/>
            </p:nvSpPr>
            <p:spPr>
              <a:xfrm>
                <a:off x="8303060" y="1856408"/>
                <a:ext cx="243457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𝑍</m:t>
                          </m:r>
                        </m:e>
                        <m:sub>
                          <m:r>
                            <a:rPr lang="es-UY" b="0" i="1" smtClean="0">
                              <a:latin typeface="Cambria Math" panose="02040503050406030204" pitchFamily="18" charset="0"/>
                              <a:ea typeface="Cambria Math" panose="02040503050406030204" pitchFamily="18" charset="0"/>
                            </a:rPr>
                            <m:t>𝑚</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𝑒𝑥𝑡𝑟𝑒𝑚𝑜</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8303060" y="1856408"/>
                <a:ext cx="2434577" cy="276999"/>
              </a:xfrm>
              <a:prstGeom prst="rect">
                <a:avLst/>
              </a:prstGeom>
              <a:blipFill>
                <a:blip r:embed="rId4"/>
                <a:stretch>
                  <a:fillRect l="-1003" r="-1003" b="-11111"/>
                </a:stretch>
              </a:blipFill>
            </p:spPr>
            <p:txBody>
              <a:bodyPr/>
              <a:lstStyle/>
              <a:p>
                <a:r>
                  <a:rPr lang="es-UY">
                    <a:noFill/>
                  </a:rPr>
                  <a:t> </a:t>
                </a:r>
              </a:p>
            </p:txBody>
          </p:sp>
        </mc:Fallback>
      </mc:AlternateContent>
      <p:sp>
        <p:nvSpPr>
          <p:cNvPr id="13" name="CuadroTexto 12"/>
          <p:cNvSpPr txBox="1"/>
          <p:nvPr/>
        </p:nvSpPr>
        <p:spPr>
          <a:xfrm>
            <a:off x="406399" y="2404596"/>
            <a:ext cx="1801583" cy="369332"/>
          </a:xfrm>
          <a:prstGeom prst="rect">
            <a:avLst/>
          </a:prstGeom>
          <a:noFill/>
        </p:spPr>
        <p:txBody>
          <a:bodyPr wrap="none" rtlCol="0">
            <a:spAutoFit/>
          </a:bodyPr>
          <a:lstStyle/>
          <a:p>
            <a:r>
              <a:rPr lang="es-UY" dirty="0"/>
              <a:t>2) Extremo libre: </a:t>
            </a:r>
          </a:p>
        </p:txBody>
      </p:sp>
      <p:sp>
        <p:nvSpPr>
          <p:cNvPr id="14" name="CuadroTexto 13"/>
          <p:cNvSpPr txBox="1"/>
          <p:nvPr/>
        </p:nvSpPr>
        <p:spPr>
          <a:xfrm>
            <a:off x="2087565" y="2394104"/>
            <a:ext cx="6211124" cy="369332"/>
          </a:xfrm>
          <a:prstGeom prst="rect">
            <a:avLst/>
          </a:prstGeom>
          <a:noFill/>
        </p:spPr>
        <p:txBody>
          <a:bodyPr wrap="none" rtlCol="0">
            <a:spAutoFit/>
          </a:bodyPr>
          <a:lstStyle/>
          <a:p>
            <a:r>
              <a:rPr lang="es-UY" dirty="0"/>
              <a:t>En un extremo libre la fuerza es nula en todo instante de tiempo</a:t>
            </a:r>
          </a:p>
        </p:txBody>
      </p:sp>
      <mc:AlternateContent xmlns:mc="http://schemas.openxmlformats.org/markup-compatibility/2006" xmlns:a14="http://schemas.microsoft.com/office/drawing/2010/main">
        <mc:Choice Requires="a14">
          <p:sp>
            <p:nvSpPr>
              <p:cNvPr id="15" name="CuadroTexto 14"/>
              <p:cNvSpPr txBox="1"/>
              <p:nvPr/>
            </p:nvSpPr>
            <p:spPr>
              <a:xfrm>
                <a:off x="8303059" y="2440270"/>
                <a:ext cx="236725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𝑍</m:t>
                          </m:r>
                        </m:e>
                        <m:sub>
                          <m:r>
                            <a:rPr lang="es-UY" b="0" i="1" smtClean="0">
                              <a:latin typeface="Cambria Math" panose="02040503050406030204" pitchFamily="18" charset="0"/>
                              <a:ea typeface="Cambria Math" panose="02040503050406030204" pitchFamily="18" charset="0"/>
                            </a:rPr>
                            <m:t>𝑚</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𝑒𝑥𝑡𝑟𝑒𝑚𝑜</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=0</m:t>
                      </m:r>
                    </m:oMath>
                  </m:oMathPara>
                </a14:m>
                <a:endParaRPr lang="es-UY" dirty="0"/>
              </a:p>
            </p:txBody>
          </p:sp>
        </mc:Choice>
        <mc:Fallback xmlns="">
          <p:sp>
            <p:nvSpPr>
              <p:cNvPr id="15" name="CuadroTexto 14"/>
              <p:cNvSpPr txBox="1">
                <a:spLocks noRot="1" noChangeAspect="1" noMove="1" noResize="1" noEditPoints="1" noAdjustHandles="1" noChangeArrowheads="1" noChangeShapeType="1" noTextEdit="1"/>
              </p:cNvSpPr>
              <p:nvPr/>
            </p:nvSpPr>
            <p:spPr>
              <a:xfrm>
                <a:off x="8303059" y="2440270"/>
                <a:ext cx="2367251" cy="276999"/>
              </a:xfrm>
              <a:prstGeom prst="rect">
                <a:avLst/>
              </a:prstGeom>
              <a:blipFill>
                <a:blip r:embed="rId5"/>
                <a:stretch>
                  <a:fillRect l="-1031" r="-2062" b="-10870"/>
                </a:stretch>
              </a:blipFill>
            </p:spPr>
            <p:txBody>
              <a:bodyPr/>
              <a:lstStyle/>
              <a:p>
                <a:r>
                  <a:rPr lang="es-UY">
                    <a:noFill/>
                  </a:rPr>
                  <a:t> </a:t>
                </a:r>
              </a:p>
            </p:txBody>
          </p:sp>
        </mc:Fallback>
      </mc:AlternateContent>
      <p:sp>
        <p:nvSpPr>
          <p:cNvPr id="16" name="CuadroTexto 15"/>
          <p:cNvSpPr txBox="1"/>
          <p:nvPr/>
        </p:nvSpPr>
        <p:spPr>
          <a:xfrm>
            <a:off x="377371" y="3097754"/>
            <a:ext cx="3168111" cy="369332"/>
          </a:xfrm>
          <a:prstGeom prst="rect">
            <a:avLst/>
          </a:prstGeom>
          <a:noFill/>
        </p:spPr>
        <p:txBody>
          <a:bodyPr wrap="none" rtlCol="0">
            <a:spAutoFit/>
          </a:bodyPr>
          <a:lstStyle/>
          <a:p>
            <a:r>
              <a:rPr lang="es-UY" dirty="0"/>
              <a:t>3) Extremo con masa acoplada: </a:t>
            </a:r>
          </a:p>
        </p:txBody>
      </p:sp>
      <p:grpSp>
        <p:nvGrpSpPr>
          <p:cNvPr id="74" name="Grupo 73"/>
          <p:cNvGrpSpPr/>
          <p:nvPr/>
        </p:nvGrpSpPr>
        <p:grpSpPr>
          <a:xfrm>
            <a:off x="567656" y="3687121"/>
            <a:ext cx="3564019" cy="1985730"/>
            <a:chOff x="3970613" y="3641748"/>
            <a:chExt cx="3564019" cy="1985730"/>
          </a:xfrm>
        </p:grpSpPr>
        <p:cxnSp>
          <p:nvCxnSpPr>
            <p:cNvPr id="19" name="Conector recto de flecha 18"/>
            <p:cNvCxnSpPr/>
            <p:nvPr/>
          </p:nvCxnSpPr>
          <p:spPr>
            <a:xfrm>
              <a:off x="3970613" y="5235573"/>
              <a:ext cx="3120571"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CuadroTexto 19"/>
                <p:cNvSpPr txBox="1"/>
                <p:nvPr/>
              </p:nvSpPr>
              <p:spPr>
                <a:xfrm>
                  <a:off x="6907864" y="5235573"/>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20" name="CuadroTexto 19"/>
                <p:cNvSpPr txBox="1">
                  <a:spLocks noRot="1" noChangeAspect="1" noMove="1" noResize="1" noEditPoints="1" noAdjustHandles="1" noChangeArrowheads="1" noChangeShapeType="1" noTextEdit="1"/>
                </p:cNvSpPr>
                <p:nvPr/>
              </p:nvSpPr>
              <p:spPr>
                <a:xfrm>
                  <a:off x="6907864" y="5235573"/>
                  <a:ext cx="183320" cy="276999"/>
                </a:xfrm>
                <a:prstGeom prst="rect">
                  <a:avLst/>
                </a:prstGeom>
                <a:blipFill rotWithShape="0">
                  <a:blip r:embed="rId6"/>
                  <a:stretch>
                    <a:fillRect l="-20000" r="-13333"/>
                  </a:stretch>
                </a:blipFill>
              </p:spPr>
              <p:txBody>
                <a:bodyPr/>
                <a:lstStyle/>
                <a:p>
                  <a:r>
                    <a:rPr lang="es-UY">
                      <a:noFill/>
                    </a:rPr>
                    <a:t> </a:t>
                  </a:r>
                </a:p>
              </p:txBody>
            </p:sp>
          </mc:Fallback>
        </mc:AlternateContent>
        <p:cxnSp>
          <p:nvCxnSpPr>
            <p:cNvPr id="21" name="Conector recto 20"/>
            <p:cNvCxnSpPr/>
            <p:nvPr/>
          </p:nvCxnSpPr>
          <p:spPr>
            <a:xfrm flipH="1">
              <a:off x="4464100" y="5111414"/>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2" name="CuadroTexto 21"/>
                <p:cNvSpPr txBox="1"/>
                <p:nvPr/>
              </p:nvSpPr>
              <p:spPr>
                <a:xfrm>
                  <a:off x="4150154" y="5350479"/>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22" name="CuadroTexto 21"/>
                <p:cNvSpPr txBox="1">
                  <a:spLocks noRot="1" noChangeAspect="1" noMove="1" noResize="1" noEditPoints="1" noAdjustHandles="1" noChangeArrowheads="1" noChangeShapeType="1" noTextEdit="1"/>
                </p:cNvSpPr>
                <p:nvPr/>
              </p:nvSpPr>
              <p:spPr>
                <a:xfrm>
                  <a:off x="4150154" y="5350479"/>
                  <a:ext cx="612925" cy="276999"/>
                </a:xfrm>
                <a:prstGeom prst="rect">
                  <a:avLst/>
                </a:prstGeom>
                <a:blipFill rotWithShape="0">
                  <a:blip r:embed="rId7"/>
                  <a:stretch>
                    <a:fillRect l="-5000" r="-9000" b="-6667"/>
                  </a:stretch>
                </a:blipFill>
              </p:spPr>
              <p:txBody>
                <a:bodyPr/>
                <a:lstStyle/>
                <a:p>
                  <a:r>
                    <a:rPr lang="es-UY">
                      <a:noFill/>
                    </a:rPr>
                    <a:t> </a:t>
                  </a:r>
                </a:p>
              </p:txBody>
            </p:sp>
          </mc:Fallback>
        </mc:AlternateContent>
        <p:sp>
          <p:nvSpPr>
            <p:cNvPr id="23" name="Forma libre 22"/>
            <p:cNvSpPr/>
            <p:nvPr/>
          </p:nvSpPr>
          <p:spPr>
            <a:xfrm>
              <a:off x="4622990" y="3929970"/>
              <a:ext cx="2911642" cy="401161"/>
            </a:xfrm>
            <a:custGeom>
              <a:avLst/>
              <a:gdLst>
                <a:gd name="connsiteX0" fmla="*/ 0 w 2911642"/>
                <a:gd name="connsiteY0" fmla="*/ 232500 h 401161"/>
                <a:gd name="connsiteX1" fmla="*/ 541421 w 2911642"/>
                <a:gd name="connsiteY1" fmla="*/ 3900 h 401161"/>
                <a:gd name="connsiteX2" fmla="*/ 1191126 w 2911642"/>
                <a:gd name="connsiteY2" fmla="*/ 400942 h 401161"/>
                <a:gd name="connsiteX3" fmla="*/ 1828800 w 2911642"/>
                <a:gd name="connsiteY3" fmla="*/ 64058 h 401161"/>
                <a:gd name="connsiteX4" fmla="*/ 2466474 w 2911642"/>
                <a:gd name="connsiteY4" fmla="*/ 340785 h 401161"/>
                <a:gd name="connsiteX5" fmla="*/ 2911642 w 2911642"/>
                <a:gd name="connsiteY5" fmla="*/ 100153 h 40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642" h="401161">
                  <a:moveTo>
                    <a:pt x="0" y="232500"/>
                  </a:moveTo>
                  <a:cubicBezTo>
                    <a:pt x="171450" y="104163"/>
                    <a:pt x="342900" y="-24174"/>
                    <a:pt x="541421" y="3900"/>
                  </a:cubicBezTo>
                  <a:cubicBezTo>
                    <a:pt x="739942" y="31974"/>
                    <a:pt x="976563" y="390916"/>
                    <a:pt x="1191126" y="400942"/>
                  </a:cubicBezTo>
                  <a:cubicBezTo>
                    <a:pt x="1405689" y="410968"/>
                    <a:pt x="1616242" y="74084"/>
                    <a:pt x="1828800" y="64058"/>
                  </a:cubicBezTo>
                  <a:cubicBezTo>
                    <a:pt x="2041358" y="54032"/>
                    <a:pt x="2286000" y="334769"/>
                    <a:pt x="2466474" y="340785"/>
                  </a:cubicBezTo>
                  <a:cubicBezTo>
                    <a:pt x="2646948" y="346801"/>
                    <a:pt x="2911642" y="100153"/>
                    <a:pt x="2911642" y="1001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72" name="Rectángulo 71"/>
            <p:cNvSpPr/>
            <p:nvPr/>
          </p:nvSpPr>
          <p:spPr>
            <a:xfrm>
              <a:off x="4208210" y="3944484"/>
              <a:ext cx="450875" cy="40116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73" name="CuadroTexto 72"/>
                <p:cNvSpPr txBox="1"/>
                <p:nvPr/>
              </p:nvSpPr>
              <p:spPr>
                <a:xfrm>
                  <a:off x="4336244" y="3641748"/>
                  <a:ext cx="25571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𝑀</m:t>
                        </m:r>
                      </m:oMath>
                    </m:oMathPara>
                  </a14:m>
                  <a:endParaRPr lang="es-UY" dirty="0"/>
                </a:p>
              </p:txBody>
            </p:sp>
          </mc:Choice>
          <mc:Fallback xmlns="">
            <p:sp>
              <p:nvSpPr>
                <p:cNvPr id="73" name="CuadroTexto 72"/>
                <p:cNvSpPr txBox="1">
                  <a:spLocks noRot="1" noChangeAspect="1" noMove="1" noResize="1" noEditPoints="1" noAdjustHandles="1" noChangeArrowheads="1" noChangeShapeType="1" noTextEdit="1"/>
                </p:cNvSpPr>
                <p:nvPr/>
              </p:nvSpPr>
              <p:spPr>
                <a:xfrm>
                  <a:off x="4336244" y="3641748"/>
                  <a:ext cx="255711" cy="276999"/>
                </a:xfrm>
                <a:prstGeom prst="rect">
                  <a:avLst/>
                </a:prstGeom>
                <a:blipFill rotWithShape="0">
                  <a:blip r:embed="rId8"/>
                  <a:stretch>
                    <a:fillRect l="-21429" r="-19048" b="-6522"/>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25" name="CuadroTexto 24">
                <a:extLst>
                  <a:ext uri="{FF2B5EF4-FFF2-40B4-BE49-F238E27FC236}">
                    <a16:creationId xmlns:a16="http://schemas.microsoft.com/office/drawing/2014/main" id="{627F1E96-52F4-4F26-9F46-12B54DF44717}"/>
                  </a:ext>
                </a:extLst>
              </p:cNvPr>
              <p:cNvSpPr txBox="1"/>
              <p:nvPr/>
            </p:nvSpPr>
            <p:spPr>
              <a:xfrm>
                <a:off x="4846476" y="3294160"/>
                <a:ext cx="5569410" cy="105548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𝑍</m:t>
                          </m:r>
                        </m:e>
                        <m:sub>
                          <m:r>
                            <a:rPr lang="es-UY" b="0" i="1" smtClean="0">
                              <a:latin typeface="Cambria Math" panose="02040503050406030204" pitchFamily="18" charset="0"/>
                              <a:ea typeface="Cambria Math" panose="02040503050406030204" pitchFamily="18" charset="0"/>
                            </a:rPr>
                            <m:t>𝑚</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d>
                            <m:dPr>
                              <m:begChr m:val="["/>
                              <m:endChr m:val="]"/>
                              <m:ctrlPr>
                                <a:rPr lang="es-UY" b="0" i="1" smtClean="0">
                                  <a:latin typeface="Cambria Math" panose="02040503050406030204" pitchFamily="18" charset="0"/>
                                  <a:ea typeface="Cambria Math" panose="02040503050406030204" pitchFamily="18" charset="0"/>
                                </a:rPr>
                              </m:ctrlPr>
                            </m:dPr>
                            <m:e>
                              <m:d>
                                <m:dPr>
                                  <m:begChr m:val="|"/>
                                  <m:endChr m:val="|"/>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𝑇</m:t>
                                      </m:r>
                                    </m:e>
                                  </m:acc>
                                </m:e>
                              </m:d>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0,</m:t>
                                      </m:r>
                                      <m:r>
                                        <a:rPr lang="es-UY" b="0" i="1" smtClean="0">
                                          <a:latin typeface="Cambria Math" panose="02040503050406030204" pitchFamily="18" charset="0"/>
                                        </a:rPr>
                                        <m:t>𝑡</m:t>
                                      </m:r>
                                    </m:e>
                                  </m:d>
                                </m:num>
                                <m:den>
                                  <m:r>
                                    <a:rPr lang="es-UY" b="0" i="1" smtClean="0">
                                      <a:latin typeface="Cambria Math" panose="02040503050406030204" pitchFamily="18" charset="0"/>
                                    </a:rPr>
                                    <m:t>𝜕</m:t>
                                  </m:r>
                                  <m:r>
                                    <a:rPr lang="es-UY" b="0" i="1" smtClean="0">
                                      <a:latin typeface="Cambria Math" panose="02040503050406030204" pitchFamily="18" charset="0"/>
                                    </a:rPr>
                                    <m:t>𝑥</m:t>
                                  </m:r>
                                </m:den>
                              </m:f>
                            </m:e>
                          </m:d>
                        </m:num>
                        <m:den>
                          <m:d>
                            <m:dPr>
                              <m:begChr m:val="["/>
                              <m:endChr m:val="]"/>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0,</m:t>
                                      </m:r>
                                      <m:r>
                                        <a:rPr lang="es-UY" b="0" i="1" smtClean="0">
                                          <a:latin typeface="Cambria Math" panose="02040503050406030204" pitchFamily="18" charset="0"/>
                                        </a:rPr>
                                        <m:t>𝑡</m:t>
                                      </m:r>
                                    </m:e>
                                  </m:d>
                                </m:num>
                                <m:den>
                                  <m:r>
                                    <a:rPr lang="es-UY" b="0" i="1" smtClean="0">
                                      <a:latin typeface="Cambria Math" panose="02040503050406030204" pitchFamily="18" charset="0"/>
                                    </a:rPr>
                                    <m:t>𝜕</m:t>
                                  </m:r>
                                  <m:r>
                                    <a:rPr lang="es-UY" b="0" i="1" smtClean="0">
                                      <a:latin typeface="Cambria Math" panose="02040503050406030204" pitchFamily="18" charset="0"/>
                                    </a:rPr>
                                    <m:t>𝑡</m:t>
                                  </m:r>
                                </m:den>
                              </m:f>
                            </m:e>
                          </m:d>
                        </m:den>
                      </m:f>
                      <m:r>
                        <a:rPr lang="es-UY" b="0" i="1" smtClean="0">
                          <a:latin typeface="Cambria Math" panose="02040503050406030204" pitchFamily="18" charset="0"/>
                        </a:rPr>
                        <m:t>=</m:t>
                      </m:r>
                      <m:sSup>
                        <m:sSupPr>
                          <m:ctrlPr>
                            <a:rPr lang="es-UY" i="1">
                              <a:latin typeface="Cambria Math" panose="02040503050406030204" pitchFamily="18" charset="0"/>
                            </a:rPr>
                          </m:ctrlPr>
                        </m:sSupPr>
                        <m:e>
                          <m:r>
                            <a:rPr lang="es-UY" b="0" i="1" smtClean="0">
                              <a:latin typeface="Cambria Math" panose="02040503050406030204" pitchFamily="18" charset="0"/>
                            </a:rPr>
                            <m:t>−</m:t>
                          </m:r>
                          <m:r>
                            <a:rPr lang="es-UY" i="1">
                              <a:latin typeface="Cambria Math" panose="02040503050406030204" pitchFamily="18" charset="0"/>
                            </a:rPr>
                            <m:t>𝜔</m:t>
                          </m:r>
                        </m:e>
                        <m:sup>
                          <m:r>
                            <a:rPr lang="es-UY" i="1">
                              <a:latin typeface="Cambria Math" panose="02040503050406030204" pitchFamily="18" charset="0"/>
                            </a:rPr>
                            <m:t>2</m:t>
                          </m:r>
                        </m:sup>
                      </m:sSup>
                      <m:r>
                        <a:rPr lang="es-UY" i="1">
                          <a:latin typeface="Cambria Math" panose="02040503050406030204" pitchFamily="18" charset="0"/>
                        </a:rPr>
                        <m:t>𝑀</m:t>
                      </m:r>
                      <m:f>
                        <m:fPr>
                          <m:ctrlPr>
                            <a:rPr lang="es-UY" b="0" i="1" smtClean="0">
                              <a:latin typeface="Cambria Math" panose="02040503050406030204" pitchFamily="18" charset="0"/>
                            </a:rPr>
                          </m:ctrlPr>
                        </m:fPr>
                        <m:num>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𝐴</m:t>
                              </m:r>
                              <m:r>
                                <a:rPr lang="es-UY" b="0" i="1" smtClean="0">
                                  <a:latin typeface="Cambria Math" panose="02040503050406030204" pitchFamily="18" charset="0"/>
                                </a:rPr>
                                <m:t>+</m:t>
                              </m:r>
                              <m:r>
                                <a:rPr lang="es-UY" b="0" i="1" smtClean="0">
                                  <a:latin typeface="Cambria Math" panose="02040503050406030204" pitchFamily="18" charset="0"/>
                                </a:rPr>
                                <m:t>𝐵</m:t>
                              </m:r>
                            </m:e>
                          </m:d>
                          <m:sSup>
                            <m:sSupPr>
                              <m:ctrlPr>
                                <a:rPr lang="es-UY" i="1">
                                  <a:latin typeface="Cambria Math" panose="02040503050406030204" pitchFamily="18" charset="0"/>
                                </a:rPr>
                              </m:ctrlPr>
                            </m:sSupPr>
                            <m:e>
                              <m:r>
                                <a:rPr lang="es-UY" i="1">
                                  <a:latin typeface="Cambria Math" panose="02040503050406030204" pitchFamily="18" charset="0"/>
                                </a:rPr>
                                <m:t>𝑒</m:t>
                              </m:r>
                            </m:e>
                            <m:sup>
                              <m:r>
                                <a:rPr lang="es-UY" i="1">
                                  <a:latin typeface="Cambria Math" panose="02040503050406030204" pitchFamily="18" charset="0"/>
                                </a:rPr>
                                <m:t>𝑖</m:t>
                              </m:r>
                              <m:r>
                                <a:rPr lang="es-UY" i="1">
                                  <a:latin typeface="Cambria Math" panose="02040503050406030204" pitchFamily="18" charset="0"/>
                                </a:rPr>
                                <m:t>𝜔</m:t>
                              </m:r>
                              <m:r>
                                <a:rPr lang="es-UY" i="1">
                                  <a:latin typeface="Cambria Math" panose="02040503050406030204" pitchFamily="18" charset="0"/>
                                </a:rPr>
                                <m:t>𝑡</m:t>
                              </m:r>
                            </m:sup>
                          </m:sSup>
                        </m:num>
                        <m:den>
                          <m:r>
                            <a:rPr lang="es-UY" b="0" i="1" smtClean="0">
                              <a:latin typeface="Cambria Math" panose="02040503050406030204" pitchFamily="18" charset="0"/>
                            </a:rPr>
                            <m:t>𝑖</m:t>
                          </m:r>
                          <m:r>
                            <a:rPr lang="es-UY" b="0" i="1" smtClean="0">
                              <a:latin typeface="Cambria Math" panose="02040503050406030204" pitchFamily="18" charset="0"/>
                            </a:rPr>
                            <m:t>𝜔</m:t>
                          </m:r>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𝐴</m:t>
                              </m:r>
                              <m:r>
                                <a:rPr lang="es-UY" b="0" i="1" smtClean="0">
                                  <a:latin typeface="Cambria Math" panose="02040503050406030204" pitchFamily="18" charset="0"/>
                                </a:rPr>
                                <m:t>+</m:t>
                              </m:r>
                              <m:r>
                                <a:rPr lang="es-UY" b="0" i="1" smtClean="0">
                                  <a:latin typeface="Cambria Math" panose="02040503050406030204" pitchFamily="18" charset="0"/>
                                </a:rPr>
                                <m:t>𝐵</m:t>
                              </m:r>
                            </m:e>
                          </m:d>
                          <m:sSup>
                            <m:sSupPr>
                              <m:ctrlPr>
                                <a:rPr lang="es-UY" i="1">
                                  <a:latin typeface="Cambria Math" panose="02040503050406030204" pitchFamily="18" charset="0"/>
                                </a:rPr>
                              </m:ctrlPr>
                            </m:sSupPr>
                            <m:e>
                              <m:r>
                                <a:rPr lang="es-UY" i="1">
                                  <a:latin typeface="Cambria Math" panose="02040503050406030204" pitchFamily="18" charset="0"/>
                                </a:rPr>
                                <m:t>𝑒</m:t>
                              </m:r>
                            </m:e>
                            <m:sup>
                              <m:r>
                                <a:rPr lang="es-UY" i="1">
                                  <a:latin typeface="Cambria Math" panose="02040503050406030204" pitchFamily="18" charset="0"/>
                                </a:rPr>
                                <m:t>𝑖</m:t>
                              </m:r>
                              <m:r>
                                <a:rPr lang="es-UY" i="1">
                                  <a:latin typeface="Cambria Math" panose="02040503050406030204" pitchFamily="18" charset="0"/>
                                </a:rPr>
                                <m:t>𝜔</m:t>
                              </m:r>
                              <m:r>
                                <a:rPr lang="es-UY" i="1">
                                  <a:latin typeface="Cambria Math" panose="02040503050406030204" pitchFamily="18" charset="0"/>
                                </a:rPr>
                                <m:t>𝑡</m:t>
                              </m:r>
                            </m:sup>
                          </m:sSup>
                        </m:den>
                      </m:f>
                      <m:r>
                        <a:rPr lang="es-UY" b="0" i="1" smtClean="0">
                          <a:latin typeface="Cambria Math" panose="02040503050406030204" pitchFamily="18" charset="0"/>
                        </a:rPr>
                        <m:t>=</m:t>
                      </m:r>
                      <m:r>
                        <a:rPr lang="es-AR" b="0" i="1" smtClean="0">
                          <a:latin typeface="Cambria Math" panose="02040503050406030204" pitchFamily="18" charset="0"/>
                        </a:rPr>
                        <m:t>−</m:t>
                      </m:r>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𝑀</m:t>
                      </m:r>
                    </m:oMath>
                  </m:oMathPara>
                </a14:m>
                <a:endParaRPr lang="es-UY" dirty="0"/>
              </a:p>
            </p:txBody>
          </p:sp>
        </mc:Choice>
        <mc:Fallback xmlns="">
          <p:sp>
            <p:nvSpPr>
              <p:cNvPr id="25" name="CuadroTexto 24">
                <a:extLst>
                  <a:ext uri="{FF2B5EF4-FFF2-40B4-BE49-F238E27FC236}">
                    <a16:creationId xmlns:a16="http://schemas.microsoft.com/office/drawing/2014/main" id="{627F1E96-52F4-4F26-9F46-12B54DF44717}"/>
                  </a:ext>
                </a:extLst>
              </p:cNvPr>
              <p:cNvSpPr txBox="1">
                <a:spLocks noRot="1" noChangeAspect="1" noMove="1" noResize="1" noEditPoints="1" noAdjustHandles="1" noChangeArrowheads="1" noChangeShapeType="1" noTextEdit="1"/>
              </p:cNvSpPr>
              <p:nvPr/>
            </p:nvSpPr>
            <p:spPr>
              <a:xfrm>
                <a:off x="4846476" y="3294160"/>
                <a:ext cx="5569410" cy="1055482"/>
              </a:xfrm>
              <a:prstGeom prst="rect">
                <a:avLst/>
              </a:prstGeom>
              <a:blipFill>
                <a:blip r:embed="rId9"/>
                <a:stretch>
                  <a:fillRect/>
                </a:stretch>
              </a:blipFill>
            </p:spPr>
            <p:txBody>
              <a:bodyPr/>
              <a:lstStyle/>
              <a:p>
                <a:r>
                  <a:rPr lang="es-UY">
                    <a:noFill/>
                  </a:rPr>
                  <a:t> </a:t>
                </a:r>
              </a:p>
            </p:txBody>
          </p:sp>
        </mc:Fallback>
      </mc:AlternateContent>
      <p:sp>
        <p:nvSpPr>
          <p:cNvPr id="26" name="CuadroTexto 25">
            <a:extLst>
              <a:ext uri="{FF2B5EF4-FFF2-40B4-BE49-F238E27FC236}">
                <a16:creationId xmlns:a16="http://schemas.microsoft.com/office/drawing/2014/main" id="{19D8165A-2F31-4907-9B70-16F7976680C9}"/>
              </a:ext>
            </a:extLst>
          </p:cNvPr>
          <p:cNvSpPr txBox="1"/>
          <p:nvPr/>
        </p:nvSpPr>
        <p:spPr>
          <a:xfrm>
            <a:off x="6501571" y="4737065"/>
            <a:ext cx="2985113" cy="369332"/>
          </a:xfrm>
          <a:prstGeom prst="rect">
            <a:avLst/>
          </a:prstGeom>
          <a:noFill/>
        </p:spPr>
        <p:txBody>
          <a:bodyPr wrap="none" rtlCol="0">
            <a:spAutoFit/>
          </a:bodyPr>
          <a:lstStyle/>
          <a:p>
            <a:r>
              <a:rPr lang="es-UY" dirty="0"/>
              <a:t>¿Qué significa este resultado?</a:t>
            </a:r>
          </a:p>
        </p:txBody>
      </p:sp>
      <p:sp>
        <p:nvSpPr>
          <p:cNvPr id="28" name="CuadroTexto 27">
            <a:extLst>
              <a:ext uri="{FF2B5EF4-FFF2-40B4-BE49-F238E27FC236}">
                <a16:creationId xmlns:a16="http://schemas.microsoft.com/office/drawing/2014/main" id="{94EF0EB4-4574-49BF-9B6B-33B53A85E6E8}"/>
              </a:ext>
            </a:extLst>
          </p:cNvPr>
          <p:cNvSpPr txBox="1"/>
          <p:nvPr/>
        </p:nvSpPr>
        <p:spPr>
          <a:xfrm>
            <a:off x="377371" y="5975549"/>
            <a:ext cx="11636589" cy="646331"/>
          </a:xfrm>
          <a:prstGeom prst="rect">
            <a:avLst/>
          </a:prstGeom>
          <a:noFill/>
        </p:spPr>
        <p:txBody>
          <a:bodyPr wrap="square" rtlCol="0">
            <a:spAutoFit/>
          </a:bodyPr>
          <a:lstStyle/>
          <a:p>
            <a:r>
              <a:rPr lang="es-UY" dirty="0"/>
              <a:t>La impedancia es puramente reactiva </a:t>
            </a:r>
            <a:r>
              <a:rPr lang="es-UY" dirty="0">
                <a:sym typeface="Wingdings" panose="05000000000000000000" pitchFamily="2" charset="2"/>
              </a:rPr>
              <a:t> no hay “pérdida” de energía. Parte de la energía de la onda se convierte </a:t>
            </a:r>
            <a:r>
              <a:rPr lang="es-UY">
                <a:sym typeface="Wingdings" panose="05000000000000000000" pitchFamily="2" charset="2"/>
              </a:rPr>
              <a:t>en energía cinética </a:t>
            </a:r>
            <a:r>
              <a:rPr lang="es-UY" dirty="0">
                <a:sym typeface="Wingdings" panose="05000000000000000000" pitchFamily="2" charset="2"/>
              </a:rPr>
              <a:t>de la masa y parte vuelve a la cuerda como una onda reflejada</a:t>
            </a:r>
            <a:endParaRPr lang="es-UY" dirty="0"/>
          </a:p>
        </p:txBody>
      </p:sp>
      <p:grpSp>
        <p:nvGrpSpPr>
          <p:cNvPr id="10" name="Grupo 9"/>
          <p:cNvGrpSpPr/>
          <p:nvPr/>
        </p:nvGrpSpPr>
        <p:grpSpPr>
          <a:xfrm>
            <a:off x="4333037" y="625949"/>
            <a:ext cx="5529285" cy="732765"/>
            <a:chOff x="4333037" y="625949"/>
            <a:chExt cx="5529285" cy="732765"/>
          </a:xfrm>
        </p:grpSpPr>
        <mc:AlternateContent xmlns:mc="http://schemas.openxmlformats.org/markup-compatibility/2006" xmlns:a14="http://schemas.microsoft.com/office/drawing/2010/main">
          <mc:Choice Requires="a14">
            <p:sp>
              <p:nvSpPr>
                <p:cNvPr id="2" name="CuadroTexto 1">
                  <a:extLst>
                    <a:ext uri="{FF2B5EF4-FFF2-40B4-BE49-F238E27FC236}">
                      <a16:creationId xmlns:a16="http://schemas.microsoft.com/office/drawing/2014/main" id="{0AD9A30C-2C3C-4A09-A231-19B5FEAF3ACB}"/>
                    </a:ext>
                  </a:extLst>
                </p:cNvPr>
                <p:cNvSpPr txBox="1"/>
                <p:nvPr/>
              </p:nvSpPr>
              <p:spPr>
                <a:xfrm>
                  <a:off x="8298689" y="625949"/>
                  <a:ext cx="1563633" cy="7327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𝑥</m:t>
                            </m:r>
                          </m:den>
                        </m:f>
                        <m:r>
                          <a:rPr lang="es-UY" b="0" i="1" smtClean="0">
                            <a:latin typeface="Cambria Math" panose="02040503050406030204" pitchFamily="18" charset="0"/>
                          </a:rPr>
                          <m:t>=</m:t>
                        </m:r>
                        <m:f>
                          <m:fPr>
                            <m:ctrlPr>
                              <a:rPr lang="es-UY" b="0" i="1" smtClean="0">
                                <a:latin typeface="Cambria Math" panose="02040503050406030204" pitchFamily="18" charset="0"/>
                              </a:rPr>
                            </m:ctrlPr>
                          </m:fPr>
                          <m:num>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𝑚</m:t>
                                </m:r>
                              </m:sub>
                            </m:sSub>
                          </m:num>
                          <m:den>
                            <m:r>
                              <a:rPr lang="es-UY" b="0" i="1" smtClean="0">
                                <a:latin typeface="Cambria Math" panose="02040503050406030204" pitchFamily="18" charset="0"/>
                                <a:ea typeface="Cambria Math" panose="02040503050406030204" pitchFamily="18" charset="0"/>
                              </a:rPr>
                              <m:t>±</m:t>
                            </m:r>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den>
                        </m:f>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𝑡</m:t>
                            </m:r>
                          </m:den>
                        </m:f>
                      </m:oMath>
                    </m:oMathPara>
                  </a14:m>
                  <a:endParaRPr lang="es-UY" dirty="0"/>
                </a:p>
              </p:txBody>
            </p:sp>
          </mc:Choice>
          <mc:Fallback xmlns="">
            <p:sp>
              <p:nvSpPr>
                <p:cNvPr id="2" name="CuadroTexto 1">
                  <a:extLst>
                    <a:ext uri="{FF2B5EF4-FFF2-40B4-BE49-F238E27FC236}">
                      <a16:creationId xmlns:a16="http://schemas.microsoft.com/office/drawing/2014/main" id="{0AD9A30C-2C3C-4A09-A231-19B5FEAF3ACB}"/>
                    </a:ext>
                  </a:extLst>
                </p:cNvPr>
                <p:cNvSpPr txBox="1">
                  <a:spLocks noRot="1" noChangeAspect="1" noMove="1" noResize="1" noEditPoints="1" noAdjustHandles="1" noChangeArrowheads="1" noChangeShapeType="1" noTextEdit="1"/>
                </p:cNvSpPr>
                <p:nvPr/>
              </p:nvSpPr>
              <p:spPr>
                <a:xfrm>
                  <a:off x="8298689" y="625949"/>
                  <a:ext cx="1563633" cy="732765"/>
                </a:xfrm>
                <a:prstGeom prst="rect">
                  <a:avLst/>
                </a:prstGeom>
                <a:blipFill>
                  <a:blip r:embed="rId10"/>
                  <a:stretch>
                    <a:fillRect/>
                  </a:stretch>
                </a:blipFill>
              </p:spPr>
              <p:txBody>
                <a:bodyPr/>
                <a:lstStyle/>
                <a:p>
                  <a:r>
                    <a:rPr lang="es-UY">
                      <a:noFill/>
                    </a:rPr>
                    <a:t> </a:t>
                  </a:r>
                </a:p>
              </p:txBody>
            </p:sp>
          </mc:Fallback>
        </mc:AlternateContent>
        <p:sp>
          <p:nvSpPr>
            <p:cNvPr id="3" name="CuadroTexto 2">
              <a:extLst>
                <a:ext uri="{FF2B5EF4-FFF2-40B4-BE49-F238E27FC236}">
                  <a16:creationId xmlns:a16="http://schemas.microsoft.com/office/drawing/2014/main" id="{4B6010C6-C414-4397-AEA6-DBD9A1C78C54}"/>
                </a:ext>
              </a:extLst>
            </p:cNvPr>
            <p:cNvSpPr txBox="1"/>
            <p:nvPr/>
          </p:nvSpPr>
          <p:spPr>
            <a:xfrm>
              <a:off x="4333037" y="703778"/>
              <a:ext cx="3931846" cy="369332"/>
            </a:xfrm>
            <a:prstGeom prst="rect">
              <a:avLst/>
            </a:prstGeom>
            <a:noFill/>
          </p:spPr>
          <p:txBody>
            <a:bodyPr wrap="none" rtlCol="0">
              <a:spAutoFit/>
            </a:bodyPr>
            <a:lstStyle/>
            <a:p>
              <a:r>
                <a:rPr lang="es-UY" dirty="0"/>
                <a:t>La condición de borde se expresa como:</a:t>
              </a:r>
            </a:p>
          </p:txBody>
        </p:sp>
      </p:grpSp>
    </p:spTree>
    <p:extLst>
      <p:ext uri="{BB962C8B-B14F-4D97-AF65-F5344CB8AC3E}">
        <p14:creationId xmlns:p14="http://schemas.microsoft.com/office/powerpoint/2010/main" val="1123621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3" grpId="0"/>
      <p:bldP spid="14" grpId="0"/>
      <p:bldP spid="15" grpId="0"/>
      <p:bldP spid="16" grpId="0"/>
      <p:bldP spid="25" grpId="0"/>
      <p:bldP spid="26" grpId="0"/>
      <p:bldP spid="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ECD1D4F-7C17-4179-A356-AE1066060393}"/>
              </a:ext>
            </a:extLst>
          </p:cNvPr>
          <p:cNvSpPr txBox="1"/>
          <p:nvPr/>
        </p:nvSpPr>
        <p:spPr>
          <a:xfrm>
            <a:off x="485421" y="273918"/>
            <a:ext cx="2567562" cy="369332"/>
          </a:xfrm>
          <a:prstGeom prst="rect">
            <a:avLst/>
          </a:prstGeom>
          <a:noFill/>
        </p:spPr>
        <p:txBody>
          <a:bodyPr wrap="none" rtlCol="0">
            <a:spAutoFit/>
          </a:bodyPr>
          <a:lstStyle/>
          <a:p>
            <a:r>
              <a:rPr lang="es-UY" b="1" dirty="0">
                <a:solidFill>
                  <a:srgbClr val="00B0F0"/>
                </a:solidFill>
              </a:rPr>
              <a:t>VIBRACIONES FORZADAS</a:t>
            </a:r>
          </a:p>
        </p:txBody>
      </p:sp>
      <p:sp>
        <p:nvSpPr>
          <p:cNvPr id="3" name="CuadroTexto 2">
            <a:extLst>
              <a:ext uri="{FF2B5EF4-FFF2-40B4-BE49-F238E27FC236}">
                <a16:creationId xmlns:a16="http://schemas.microsoft.com/office/drawing/2014/main" id="{40C4EB42-B6CF-4403-8A72-A2DEFF620351}"/>
              </a:ext>
            </a:extLst>
          </p:cNvPr>
          <p:cNvSpPr txBox="1"/>
          <p:nvPr/>
        </p:nvSpPr>
        <p:spPr>
          <a:xfrm>
            <a:off x="485421" y="1004711"/>
            <a:ext cx="2317366" cy="369332"/>
          </a:xfrm>
          <a:prstGeom prst="rect">
            <a:avLst/>
          </a:prstGeom>
          <a:noFill/>
        </p:spPr>
        <p:txBody>
          <a:bodyPr wrap="none" rtlCol="0">
            <a:spAutoFit/>
          </a:bodyPr>
          <a:lstStyle/>
          <a:p>
            <a:r>
              <a:rPr lang="es-UY" dirty="0"/>
              <a:t>1) Cuerda </a:t>
            </a:r>
            <a:r>
              <a:rPr lang="es-UY" dirty="0" err="1"/>
              <a:t>semi-infinita</a:t>
            </a:r>
            <a:endParaRPr lang="es-UY" dirty="0"/>
          </a:p>
        </p:txBody>
      </p:sp>
      <p:grpSp>
        <p:nvGrpSpPr>
          <p:cNvPr id="4" name="Grupo 3"/>
          <p:cNvGrpSpPr/>
          <p:nvPr/>
        </p:nvGrpSpPr>
        <p:grpSpPr>
          <a:xfrm>
            <a:off x="316240" y="1735504"/>
            <a:ext cx="3417262" cy="1697508"/>
            <a:chOff x="3654525" y="1381537"/>
            <a:chExt cx="3417262" cy="1697508"/>
          </a:xfrm>
        </p:grpSpPr>
        <p:grpSp>
          <p:nvGrpSpPr>
            <p:cNvPr id="12" name="Grupo 11">
              <a:extLst>
                <a:ext uri="{FF2B5EF4-FFF2-40B4-BE49-F238E27FC236}">
                  <a16:creationId xmlns:a16="http://schemas.microsoft.com/office/drawing/2014/main" id="{8FE67ED4-012F-4EA3-B414-CD46C5C0859D}"/>
                </a:ext>
              </a:extLst>
            </p:cNvPr>
            <p:cNvGrpSpPr/>
            <p:nvPr/>
          </p:nvGrpSpPr>
          <p:grpSpPr>
            <a:xfrm>
              <a:off x="3654525" y="1381537"/>
              <a:ext cx="3417262" cy="1697508"/>
              <a:chOff x="3654525" y="1381537"/>
              <a:chExt cx="3417262" cy="1697508"/>
            </a:xfrm>
          </p:grpSpPr>
          <p:cxnSp>
            <p:nvCxnSpPr>
              <p:cNvPr id="5" name="Conector recto de flecha 4">
                <a:extLst>
                  <a:ext uri="{FF2B5EF4-FFF2-40B4-BE49-F238E27FC236}">
                    <a16:creationId xmlns:a16="http://schemas.microsoft.com/office/drawing/2014/main" id="{91793056-EBA5-4054-8581-94017B08AB97}"/>
                  </a:ext>
                </a:extLst>
              </p:cNvPr>
              <p:cNvCxnSpPr/>
              <p:nvPr/>
            </p:nvCxnSpPr>
            <p:spPr>
              <a:xfrm>
                <a:off x="3654525" y="2687140"/>
                <a:ext cx="3120571"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16883940-10F0-47F7-A9E7-9429EC0E5BA3}"/>
                      </a:ext>
                    </a:extLst>
                  </p:cNvPr>
                  <p:cNvSpPr txBox="1"/>
                  <p:nvPr/>
                </p:nvSpPr>
                <p:spPr>
                  <a:xfrm>
                    <a:off x="6591776" y="2687140"/>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6" name="CuadroTexto 5">
                    <a:extLst>
                      <a:ext uri="{FF2B5EF4-FFF2-40B4-BE49-F238E27FC236}">
                        <a16:creationId xmlns:a16="http://schemas.microsoft.com/office/drawing/2014/main" id="{16883940-10F0-47F7-A9E7-9429EC0E5BA3}"/>
                      </a:ext>
                    </a:extLst>
                  </p:cNvPr>
                  <p:cNvSpPr txBox="1">
                    <a:spLocks noRot="1" noChangeAspect="1" noMove="1" noResize="1" noEditPoints="1" noAdjustHandles="1" noChangeArrowheads="1" noChangeShapeType="1" noTextEdit="1"/>
                  </p:cNvSpPr>
                  <p:nvPr/>
                </p:nvSpPr>
                <p:spPr>
                  <a:xfrm>
                    <a:off x="6591776" y="2687140"/>
                    <a:ext cx="183320" cy="276999"/>
                  </a:xfrm>
                  <a:prstGeom prst="rect">
                    <a:avLst/>
                  </a:prstGeom>
                  <a:blipFill>
                    <a:blip r:embed="rId2"/>
                    <a:stretch>
                      <a:fillRect l="-20000" r="-13333"/>
                    </a:stretch>
                  </a:blipFill>
                </p:spPr>
                <p:txBody>
                  <a:bodyPr/>
                  <a:lstStyle/>
                  <a:p>
                    <a:r>
                      <a:rPr lang="es-UY">
                        <a:noFill/>
                      </a:rPr>
                      <a:t> </a:t>
                    </a:r>
                  </a:p>
                </p:txBody>
              </p:sp>
            </mc:Fallback>
          </mc:AlternateContent>
          <p:cxnSp>
            <p:nvCxnSpPr>
              <p:cNvPr id="7" name="Conector recto 6">
                <a:extLst>
                  <a:ext uri="{FF2B5EF4-FFF2-40B4-BE49-F238E27FC236}">
                    <a16:creationId xmlns:a16="http://schemas.microsoft.com/office/drawing/2014/main" id="{1295A2F0-5783-4934-B8BE-7D9EEA16D999}"/>
                  </a:ext>
                </a:extLst>
              </p:cNvPr>
              <p:cNvCxnSpPr/>
              <p:nvPr/>
            </p:nvCxnSpPr>
            <p:spPr>
              <a:xfrm flipH="1">
                <a:off x="4148012" y="2562981"/>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4308C6EA-22A4-4C5C-A805-84D46025C220}"/>
                      </a:ext>
                    </a:extLst>
                  </p:cNvPr>
                  <p:cNvSpPr txBox="1"/>
                  <p:nvPr/>
                </p:nvSpPr>
                <p:spPr>
                  <a:xfrm>
                    <a:off x="3834066" y="2802046"/>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8" name="CuadroTexto 7">
                    <a:extLst>
                      <a:ext uri="{FF2B5EF4-FFF2-40B4-BE49-F238E27FC236}">
                        <a16:creationId xmlns:a16="http://schemas.microsoft.com/office/drawing/2014/main" id="{4308C6EA-22A4-4C5C-A805-84D46025C220}"/>
                      </a:ext>
                    </a:extLst>
                  </p:cNvPr>
                  <p:cNvSpPr txBox="1">
                    <a:spLocks noRot="1" noChangeAspect="1" noMove="1" noResize="1" noEditPoints="1" noAdjustHandles="1" noChangeArrowheads="1" noChangeShapeType="1" noTextEdit="1"/>
                  </p:cNvSpPr>
                  <p:nvPr/>
                </p:nvSpPr>
                <p:spPr>
                  <a:xfrm>
                    <a:off x="3834066" y="2802046"/>
                    <a:ext cx="612925" cy="276999"/>
                  </a:xfrm>
                  <a:prstGeom prst="rect">
                    <a:avLst/>
                  </a:prstGeom>
                  <a:blipFill>
                    <a:blip r:embed="rId3"/>
                    <a:stretch>
                      <a:fillRect l="-5000" r="-9000" b="-6667"/>
                    </a:stretch>
                  </a:blipFill>
                </p:spPr>
                <p:txBody>
                  <a:bodyPr/>
                  <a:lstStyle/>
                  <a:p>
                    <a:r>
                      <a:rPr lang="es-UY">
                        <a:noFill/>
                      </a:rPr>
                      <a:t> </a:t>
                    </a:r>
                  </a:p>
                </p:txBody>
              </p:sp>
            </mc:Fallback>
          </mc:AlternateContent>
          <p:sp>
            <p:nvSpPr>
              <p:cNvPr id="9" name="Forma libre 22">
                <a:extLst>
                  <a:ext uri="{FF2B5EF4-FFF2-40B4-BE49-F238E27FC236}">
                    <a16:creationId xmlns:a16="http://schemas.microsoft.com/office/drawing/2014/main" id="{419876EE-DDDD-4C10-8826-2EB95FEEA44E}"/>
                  </a:ext>
                </a:extLst>
              </p:cNvPr>
              <p:cNvSpPr/>
              <p:nvPr/>
            </p:nvSpPr>
            <p:spPr>
              <a:xfrm>
                <a:off x="4160145" y="1381537"/>
                <a:ext cx="2911642" cy="401161"/>
              </a:xfrm>
              <a:custGeom>
                <a:avLst/>
                <a:gdLst>
                  <a:gd name="connsiteX0" fmla="*/ 0 w 2911642"/>
                  <a:gd name="connsiteY0" fmla="*/ 232500 h 401161"/>
                  <a:gd name="connsiteX1" fmla="*/ 541421 w 2911642"/>
                  <a:gd name="connsiteY1" fmla="*/ 3900 h 401161"/>
                  <a:gd name="connsiteX2" fmla="*/ 1191126 w 2911642"/>
                  <a:gd name="connsiteY2" fmla="*/ 400942 h 401161"/>
                  <a:gd name="connsiteX3" fmla="*/ 1828800 w 2911642"/>
                  <a:gd name="connsiteY3" fmla="*/ 64058 h 401161"/>
                  <a:gd name="connsiteX4" fmla="*/ 2466474 w 2911642"/>
                  <a:gd name="connsiteY4" fmla="*/ 340785 h 401161"/>
                  <a:gd name="connsiteX5" fmla="*/ 2911642 w 2911642"/>
                  <a:gd name="connsiteY5" fmla="*/ 100153 h 40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642" h="401161">
                    <a:moveTo>
                      <a:pt x="0" y="232500"/>
                    </a:moveTo>
                    <a:cubicBezTo>
                      <a:pt x="171450" y="104163"/>
                      <a:pt x="342900" y="-24174"/>
                      <a:pt x="541421" y="3900"/>
                    </a:cubicBezTo>
                    <a:cubicBezTo>
                      <a:pt x="739942" y="31974"/>
                      <a:pt x="976563" y="390916"/>
                      <a:pt x="1191126" y="400942"/>
                    </a:cubicBezTo>
                    <a:cubicBezTo>
                      <a:pt x="1405689" y="410968"/>
                      <a:pt x="1616242" y="74084"/>
                      <a:pt x="1828800" y="64058"/>
                    </a:cubicBezTo>
                    <a:cubicBezTo>
                      <a:pt x="2041358" y="54032"/>
                      <a:pt x="2286000" y="334769"/>
                      <a:pt x="2466474" y="340785"/>
                    </a:cubicBezTo>
                    <a:cubicBezTo>
                      <a:pt x="2646948" y="346801"/>
                      <a:pt x="2911642" y="100153"/>
                      <a:pt x="2911642" y="1001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cxnSp>
          <p:nvCxnSpPr>
            <p:cNvPr id="14" name="Conector recto de flecha 13">
              <a:extLst>
                <a:ext uri="{FF2B5EF4-FFF2-40B4-BE49-F238E27FC236}">
                  <a16:creationId xmlns:a16="http://schemas.microsoft.com/office/drawing/2014/main" id="{B1CD68C4-7A69-461F-B7D9-1ADA8642999B}"/>
                </a:ext>
              </a:extLst>
            </p:cNvPr>
            <p:cNvCxnSpPr/>
            <p:nvPr/>
          </p:nvCxnSpPr>
          <p:spPr>
            <a:xfrm flipV="1">
              <a:off x="4160145" y="1582117"/>
              <a:ext cx="0" cy="43859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CuadroTexto 14">
                  <a:extLst>
                    <a:ext uri="{FF2B5EF4-FFF2-40B4-BE49-F238E27FC236}">
                      <a16:creationId xmlns:a16="http://schemas.microsoft.com/office/drawing/2014/main" id="{F5A37BCF-C88C-4F28-A89B-B5F1DE04BE3E}"/>
                    </a:ext>
                  </a:extLst>
                </p:cNvPr>
                <p:cNvSpPr txBox="1"/>
                <p:nvPr/>
              </p:nvSpPr>
              <p:spPr>
                <a:xfrm>
                  <a:off x="4140528" y="1836045"/>
                  <a:ext cx="200080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𝑓</m:t>
                        </m:r>
                        <m:d>
                          <m:dPr>
                            <m:ctrlPr>
                              <a:rPr lang="es-UY" b="0" i="1" smtClean="0">
                                <a:latin typeface="Cambria Math" panose="02040503050406030204" pitchFamily="18" charset="0"/>
                              </a:rPr>
                            </m:ctrlPr>
                          </m:dPr>
                          <m:e>
                            <m:r>
                              <a:rPr lang="es-UY" b="0" i="1" smtClean="0">
                                <a:latin typeface="Cambria Math" panose="02040503050406030204" pitchFamily="18" charset="0"/>
                              </a:rPr>
                              <m:t>𝑡</m:t>
                            </m:r>
                          </m:e>
                        </m:d>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𝐹</m:t>
                            </m:r>
                          </m:e>
                          <m:sub>
                            <m:r>
                              <a:rPr lang="es-UY" b="0" i="1" smtClean="0">
                                <a:latin typeface="Cambria Math" panose="02040503050406030204" pitchFamily="18" charset="0"/>
                              </a:rPr>
                              <m:t>0</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r>
                              <a:rPr lang="es-UY" b="0" i="1" smtClean="0">
                                <a:latin typeface="Cambria Math" panose="02040503050406030204" pitchFamily="18" charset="0"/>
                              </a:rPr>
                              <m:t>(</m:t>
                            </m:r>
                            <m:r>
                              <a:rPr lang="es-UY" b="0" i="1" smtClean="0">
                                <a:latin typeface="Cambria Math" panose="02040503050406030204" pitchFamily="18" charset="0"/>
                              </a:rPr>
                              <m:t>𝜔</m:t>
                            </m:r>
                            <m:r>
                              <a:rPr lang="es-UY" b="0" i="1" smtClean="0">
                                <a:latin typeface="Cambria Math" panose="02040503050406030204" pitchFamily="18" charset="0"/>
                              </a:rPr>
                              <m:t>𝑡</m:t>
                            </m:r>
                            <m:r>
                              <a:rPr lang="es-UY" b="0" i="1" smtClean="0">
                                <a:latin typeface="Cambria Math" panose="02040503050406030204" pitchFamily="18" charset="0"/>
                              </a:rPr>
                              <m:t>)</m:t>
                            </m:r>
                          </m:e>
                        </m:func>
                      </m:oMath>
                    </m:oMathPara>
                  </a14:m>
                  <a:endParaRPr lang="es-UY" dirty="0"/>
                </a:p>
              </p:txBody>
            </p:sp>
          </mc:Choice>
          <mc:Fallback xmlns="">
            <p:sp>
              <p:nvSpPr>
                <p:cNvPr id="15" name="CuadroTexto 14">
                  <a:extLst>
                    <a:ext uri="{FF2B5EF4-FFF2-40B4-BE49-F238E27FC236}">
                      <a16:creationId xmlns:a16="http://schemas.microsoft.com/office/drawing/2014/main" id="{F5A37BCF-C88C-4F28-A89B-B5F1DE04BE3E}"/>
                    </a:ext>
                  </a:extLst>
                </p:cNvPr>
                <p:cNvSpPr txBox="1">
                  <a:spLocks noRot="1" noChangeAspect="1" noMove="1" noResize="1" noEditPoints="1" noAdjustHandles="1" noChangeArrowheads="1" noChangeShapeType="1" noTextEdit="1"/>
                </p:cNvSpPr>
                <p:nvPr/>
              </p:nvSpPr>
              <p:spPr>
                <a:xfrm>
                  <a:off x="4140528" y="1836045"/>
                  <a:ext cx="2000804" cy="369332"/>
                </a:xfrm>
                <a:prstGeom prst="rect">
                  <a:avLst/>
                </a:prstGeom>
                <a:blipFill>
                  <a:blip r:embed="rId4"/>
                  <a:stretch>
                    <a:fillRect b="-13115"/>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6" name="CuadroTexto 15">
                <a:extLst>
                  <a:ext uri="{FF2B5EF4-FFF2-40B4-BE49-F238E27FC236}">
                    <a16:creationId xmlns:a16="http://schemas.microsoft.com/office/drawing/2014/main" id="{377E0AD4-ABBE-44BB-BFC1-E6B11F6D216D}"/>
                  </a:ext>
                </a:extLst>
              </p:cNvPr>
              <p:cNvSpPr txBox="1"/>
              <p:nvPr/>
            </p:nvSpPr>
            <p:spPr>
              <a:xfrm>
                <a:off x="3589941" y="1155744"/>
                <a:ext cx="8244308" cy="664926"/>
              </a:xfrm>
              <a:prstGeom prst="rect">
                <a:avLst/>
              </a:prstGeom>
              <a:noFill/>
            </p:spPr>
            <p:txBody>
              <a:bodyPr wrap="none" rtlCol="0">
                <a:spAutoFit/>
              </a:bodyPr>
              <a:lstStyle/>
              <a:p>
                <a:r>
                  <a:rPr lang="es-UY" dirty="0"/>
                  <a:t>Como no hay borde derecho, no hay ondas reflejadas propagándose hacia la izquierda</a:t>
                </a:r>
              </a:p>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𝑘𝑥</m:t>
                              </m:r>
                            </m:e>
                          </m:d>
                        </m:sup>
                      </m:sSup>
                      <m:r>
                        <a:rPr lang="es-UY" b="0" i="0" smtClean="0">
                          <a:latin typeface="Cambria Math" panose="02040503050406030204" pitchFamily="18" charset="0"/>
                          <a:ea typeface="Cambria Math" panose="02040503050406030204" pitchFamily="18" charset="0"/>
                        </a:rPr>
                        <m:t>;</m:t>
                      </m:r>
                      <m:r>
                        <m:rPr>
                          <m:sty m:val="p"/>
                        </m:rPr>
                        <a:rPr lang="es-UY" b="0" i="0" smtClean="0">
                          <a:latin typeface="Cambria Math" panose="02040503050406030204" pitchFamily="18" charset="0"/>
                          <a:ea typeface="Cambria Math" panose="02040503050406030204" pitchFamily="18" charset="0"/>
                        </a:rPr>
                        <m:t>A</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ℂ</m:t>
                      </m:r>
                    </m:oMath>
                  </m:oMathPara>
                </a14:m>
                <a:endParaRPr lang="es-UY" dirty="0"/>
              </a:p>
            </p:txBody>
          </p:sp>
        </mc:Choice>
        <mc:Fallback xmlns="">
          <p:sp>
            <p:nvSpPr>
              <p:cNvPr id="16" name="CuadroTexto 15">
                <a:extLst>
                  <a:ext uri="{FF2B5EF4-FFF2-40B4-BE49-F238E27FC236}">
                    <a16:creationId xmlns:a16="http://schemas.microsoft.com/office/drawing/2014/main" xmlns:a14="http://schemas.microsoft.com/office/drawing/2010/main" xmlns="" id="{377E0AD4-ABBE-44BB-BFC1-E6B11F6D216D}"/>
                  </a:ext>
                </a:extLst>
              </p:cNvPr>
              <p:cNvSpPr txBox="1">
                <a:spLocks noRot="1" noChangeAspect="1" noMove="1" noResize="1" noEditPoints="1" noAdjustHandles="1" noChangeArrowheads="1" noChangeShapeType="1" noTextEdit="1"/>
              </p:cNvSpPr>
              <p:nvPr/>
            </p:nvSpPr>
            <p:spPr>
              <a:xfrm>
                <a:off x="3589941" y="1155744"/>
                <a:ext cx="8244308" cy="664926"/>
              </a:xfrm>
              <a:prstGeom prst="rect">
                <a:avLst/>
              </a:prstGeom>
              <a:blipFill rotWithShape="0">
                <a:blip r:embed="rId5"/>
                <a:stretch>
                  <a:fillRect l="-666" t="-5505" b="-2752"/>
                </a:stretch>
              </a:blipFill>
            </p:spPr>
            <p:txBody>
              <a:bodyPr/>
              <a:lstStyle/>
              <a:p>
                <a:r>
                  <a:rPr lang="es-UY">
                    <a:noFill/>
                  </a:rPr>
                  <a:t> </a:t>
                </a:r>
              </a:p>
            </p:txBody>
          </p:sp>
        </mc:Fallback>
      </mc:AlternateContent>
      <p:sp>
        <p:nvSpPr>
          <p:cNvPr id="10" name="CuadroTexto 9"/>
          <p:cNvSpPr txBox="1"/>
          <p:nvPr/>
        </p:nvSpPr>
        <p:spPr>
          <a:xfrm>
            <a:off x="6002089" y="1951999"/>
            <a:ext cx="2576090" cy="369332"/>
          </a:xfrm>
          <a:prstGeom prst="rect">
            <a:avLst/>
          </a:prstGeom>
          <a:noFill/>
        </p:spPr>
        <p:txBody>
          <a:bodyPr wrap="none" rtlCol="0">
            <a:spAutoFit/>
          </a:bodyPr>
          <a:lstStyle/>
          <a:p>
            <a:r>
              <a:rPr lang="es-UY" dirty="0"/>
              <a:t>La condición de borde es:</a:t>
            </a:r>
          </a:p>
        </p:txBody>
      </p:sp>
      <p:grpSp>
        <p:nvGrpSpPr>
          <p:cNvPr id="20" name="Grupo 19"/>
          <p:cNvGrpSpPr/>
          <p:nvPr/>
        </p:nvGrpSpPr>
        <p:grpSpPr>
          <a:xfrm>
            <a:off x="6281565" y="2448144"/>
            <a:ext cx="3560831" cy="619913"/>
            <a:chOff x="6281565" y="2448144"/>
            <a:chExt cx="3560831" cy="619913"/>
          </a:xfrm>
        </p:grpSpPr>
        <mc:AlternateContent xmlns:mc="http://schemas.openxmlformats.org/markup-compatibility/2006" xmlns:a14="http://schemas.microsoft.com/office/drawing/2010/main">
          <mc:Choice Requires="a14">
            <p:sp>
              <p:nvSpPr>
                <p:cNvPr id="11" name="CuadroTexto 10"/>
                <p:cNvSpPr txBox="1"/>
                <p:nvPr/>
              </p:nvSpPr>
              <p:spPr>
                <a:xfrm>
                  <a:off x="6281565" y="2448144"/>
                  <a:ext cx="2669257" cy="61991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i="1" smtClean="0">
                                <a:latin typeface="Cambria Math" panose="02040503050406030204" pitchFamily="18" charset="0"/>
                              </a:rPr>
                            </m:ctrlPr>
                          </m:sSubPr>
                          <m:e>
                            <m:r>
                              <a:rPr lang="es-UY" i="1">
                                <a:latin typeface="Cambria Math" panose="02040503050406030204" pitchFamily="18" charset="0"/>
                              </a:rPr>
                              <m:t>𝐹</m:t>
                            </m:r>
                          </m:e>
                          <m:sub>
                            <m:r>
                              <a:rPr lang="es-UY" i="1">
                                <a:latin typeface="Cambria Math" panose="02040503050406030204" pitchFamily="18" charset="0"/>
                              </a:rPr>
                              <m:t>0</m:t>
                            </m:r>
                          </m:sub>
                        </m:sSub>
                        <m:sSup>
                          <m:sSupPr>
                            <m:ctrlPr>
                              <a:rPr lang="es-UY" i="1">
                                <a:latin typeface="Cambria Math" panose="02040503050406030204" pitchFamily="18" charset="0"/>
                              </a:rPr>
                            </m:ctrlPr>
                          </m:sSupPr>
                          <m:e>
                            <m:r>
                              <a:rPr lang="es-UY" i="1">
                                <a:latin typeface="Cambria Math" panose="02040503050406030204" pitchFamily="18" charset="0"/>
                              </a:rPr>
                              <m:t>𝑒</m:t>
                            </m:r>
                          </m:e>
                          <m:sup>
                            <m:r>
                              <a:rPr lang="es-UY" i="1">
                                <a:latin typeface="Cambria Math" panose="02040503050406030204" pitchFamily="18" charset="0"/>
                              </a:rPr>
                              <m:t>𝑖</m:t>
                            </m:r>
                            <m:r>
                              <a:rPr lang="es-UY" i="1">
                                <a:latin typeface="Cambria Math" panose="02040503050406030204" pitchFamily="18" charset="0"/>
                              </a:rPr>
                              <m:t>𝜔</m:t>
                            </m:r>
                            <m:r>
                              <a:rPr lang="es-UY" i="1">
                                <a:latin typeface="Cambria Math" panose="02040503050406030204" pitchFamily="18" charset="0"/>
                              </a:rPr>
                              <m:t>𝑡</m:t>
                            </m:r>
                          </m:sup>
                        </m:sSup>
                        <m:r>
                          <a:rPr lang="es-AR" b="0" i="1" smtClean="0">
                            <a:latin typeface="Cambria Math" panose="02040503050406030204" pitchFamily="18" charset="0"/>
                          </a:rPr>
                          <m:t>+</m:t>
                        </m:r>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r>
                              <a:rPr lang="es-UY" b="0" i="1" smtClean="0">
                                <a:latin typeface="Cambria Math" panose="02040503050406030204" pitchFamily="18" charset="0"/>
                              </a:rPr>
                              <m:t>(0,</m:t>
                            </m:r>
                            <m:r>
                              <a:rPr lang="es-UY" b="0" i="1" smtClean="0">
                                <a:latin typeface="Cambria Math" panose="02040503050406030204" pitchFamily="18" charset="0"/>
                              </a:rPr>
                              <m:t>𝑡</m:t>
                            </m:r>
                            <m:r>
                              <a:rPr lang="es-UY" b="0" i="1" smtClean="0">
                                <a:latin typeface="Cambria Math" panose="02040503050406030204" pitchFamily="18" charset="0"/>
                              </a:rPr>
                              <m:t>)</m:t>
                            </m:r>
                          </m:num>
                          <m:den>
                            <m:r>
                              <a:rPr lang="es-UY" b="0" i="1" smtClean="0">
                                <a:latin typeface="Cambria Math" panose="02040503050406030204" pitchFamily="18" charset="0"/>
                              </a:rPr>
                              <m:t>𝜕</m:t>
                            </m:r>
                            <m:r>
                              <a:rPr lang="es-UY" b="0" i="1" smtClean="0">
                                <a:latin typeface="Cambria Math" panose="02040503050406030204" pitchFamily="18" charset="0"/>
                              </a:rPr>
                              <m:t>𝑥</m:t>
                            </m:r>
                          </m:den>
                        </m:f>
                        <m:r>
                          <a:rPr lang="es-UY" b="0" i="1" smtClean="0">
                            <a:latin typeface="Cambria Math" panose="02040503050406030204" pitchFamily="18" charset="0"/>
                          </a:rPr>
                          <m:t>=</m:t>
                        </m:r>
                        <m:r>
                          <a:rPr lang="es-AR" b="0" i="1" smtClean="0">
                            <a:latin typeface="Cambria Math" panose="02040503050406030204" pitchFamily="18" charset="0"/>
                          </a:rPr>
                          <m:t>0</m:t>
                        </m:r>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6281565" y="2448144"/>
                  <a:ext cx="2669257" cy="619913"/>
                </a:xfrm>
                <a:prstGeom prst="rect">
                  <a:avLst/>
                </a:prstGeom>
                <a:blipFill>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8937661" y="2573435"/>
                  <a:ext cx="90473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𝐹</m:t>
                            </m:r>
                          </m:e>
                          <m:sub>
                            <m:r>
                              <a:rPr lang="es-UY" b="0" i="1" smtClean="0">
                                <a:latin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ℝ</m:t>
                        </m:r>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8937661" y="2573435"/>
                  <a:ext cx="904735" cy="369332"/>
                </a:xfrm>
                <a:prstGeom prst="rect">
                  <a:avLst/>
                </a:prstGeom>
                <a:blipFill rotWithShape="0">
                  <a:blip r:embed="rId7"/>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7" name="CuadroTexto 16"/>
              <p:cNvSpPr txBox="1"/>
              <p:nvPr/>
            </p:nvSpPr>
            <p:spPr>
              <a:xfrm>
                <a:off x="3718171" y="3318106"/>
                <a:ext cx="2901500" cy="42518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𝑖𝑘𝐴</m:t>
                      </m:r>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AR" b="0" i="1" smtClean="0">
                              <a:latin typeface="Cambria Math" panose="02040503050406030204" pitchFamily="18" charset="0"/>
                            </a:rPr>
                            <m:t>−</m:t>
                          </m:r>
                          <m:r>
                            <a:rPr lang="es-UY" b="0" i="1" smtClean="0">
                              <a:latin typeface="Cambria Math" panose="02040503050406030204" pitchFamily="18" charset="0"/>
                            </a:rPr>
                            <m:t>𝐹</m:t>
                          </m:r>
                        </m:e>
                        <m:sub>
                          <m:r>
                            <a:rPr lang="es-UY" b="0" i="1" smtClean="0">
                              <a:latin typeface="Cambria Math" panose="02040503050406030204" pitchFamily="18" charset="0"/>
                            </a:rPr>
                            <m:t>0</m:t>
                          </m:r>
                        </m:sub>
                      </m:sSub>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oMath>
                  </m:oMathPara>
                </a14:m>
                <a:endParaRPr lang="es-UY" dirty="0"/>
              </a:p>
            </p:txBody>
          </p:sp>
        </mc:Choice>
        <mc:Fallback xmlns="">
          <p:sp>
            <p:nvSpPr>
              <p:cNvPr id="17" name="CuadroTexto 16"/>
              <p:cNvSpPr txBox="1">
                <a:spLocks noRot="1" noChangeAspect="1" noMove="1" noResize="1" noEditPoints="1" noAdjustHandles="1" noChangeArrowheads="1" noChangeShapeType="1" noTextEdit="1"/>
              </p:cNvSpPr>
              <p:nvPr/>
            </p:nvSpPr>
            <p:spPr>
              <a:xfrm>
                <a:off x="3718171" y="3318106"/>
                <a:ext cx="2901500" cy="425181"/>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8" name="CuadroTexto 17"/>
              <p:cNvSpPr txBox="1"/>
              <p:nvPr/>
            </p:nvSpPr>
            <p:spPr>
              <a:xfrm>
                <a:off x="6554778" y="3203719"/>
                <a:ext cx="1519775" cy="72462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𝐹</m:t>
                              </m:r>
                            </m:e>
                            <m:sub>
                              <m:r>
                                <a:rPr lang="es-UY" b="0" i="1" smtClean="0">
                                  <a:latin typeface="Cambria Math" panose="02040503050406030204" pitchFamily="18" charset="0"/>
                                  <a:ea typeface="Cambria Math" panose="02040503050406030204" pitchFamily="18" charset="0"/>
                                </a:rPr>
                                <m:t>0</m:t>
                              </m:r>
                            </m:sub>
                          </m:sSub>
                        </m:num>
                        <m:den>
                          <m:r>
                            <a:rPr lang="es-UY" b="0" i="1" smtClean="0">
                              <a:latin typeface="Cambria Math" panose="02040503050406030204" pitchFamily="18" charset="0"/>
                              <a:ea typeface="Cambria Math" panose="02040503050406030204" pitchFamily="18" charset="0"/>
                            </a:rPr>
                            <m:t>𝑖𝑘</m:t>
                          </m:r>
                          <m:d>
                            <m:dPr>
                              <m:begChr m:val="|"/>
                              <m:endChr m:val="|"/>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𝑇</m:t>
                                  </m:r>
                                </m:e>
                              </m:acc>
                            </m:e>
                          </m:d>
                        </m:den>
                      </m:f>
                    </m:oMath>
                  </m:oMathPara>
                </a14:m>
                <a:endParaRPr lang="es-UY" dirty="0"/>
              </a:p>
            </p:txBody>
          </p:sp>
        </mc:Choice>
        <mc:Fallback xmlns="">
          <p:sp>
            <p:nvSpPr>
              <p:cNvPr id="18" name="CuadroTexto 17"/>
              <p:cNvSpPr txBox="1">
                <a:spLocks noRot="1" noChangeAspect="1" noMove="1" noResize="1" noEditPoints="1" noAdjustHandles="1" noChangeArrowheads="1" noChangeShapeType="1" noTextEdit="1"/>
              </p:cNvSpPr>
              <p:nvPr/>
            </p:nvSpPr>
            <p:spPr>
              <a:xfrm>
                <a:off x="6554778" y="3203719"/>
                <a:ext cx="1519775" cy="724622"/>
              </a:xfrm>
              <a:prstGeom prst="rect">
                <a:avLst/>
              </a:prstGeom>
              <a:blipFill>
                <a:blip r:embed="rId9"/>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9" name="CuadroTexto 18"/>
              <p:cNvSpPr txBox="1"/>
              <p:nvPr/>
            </p:nvSpPr>
            <p:spPr>
              <a:xfrm>
                <a:off x="8018404" y="3197413"/>
                <a:ext cx="2934200" cy="72462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𝐹</m:t>
                              </m:r>
                            </m:e>
                            <m:sub>
                              <m:r>
                                <a:rPr lang="es-UY" b="0" i="1" smtClean="0">
                                  <a:latin typeface="Cambria Math" panose="02040503050406030204" pitchFamily="18" charset="0"/>
                                  <a:ea typeface="Cambria Math" panose="02040503050406030204" pitchFamily="18" charset="0"/>
                                </a:rPr>
                                <m:t>0</m:t>
                              </m:r>
                            </m:sub>
                          </m:sSub>
                        </m:num>
                        <m:den>
                          <m:r>
                            <a:rPr lang="es-AR" b="0" i="1" smtClean="0">
                              <a:latin typeface="Cambria Math" panose="02040503050406030204" pitchFamily="18" charset="0"/>
                              <a:ea typeface="Cambria Math" panose="02040503050406030204" pitchFamily="18" charset="0"/>
                            </a:rPr>
                            <m:t>𝑖𝑘</m:t>
                          </m:r>
                          <m:d>
                            <m:dPr>
                              <m:begChr m:val="|"/>
                              <m:endChr m:val="|"/>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𝑇</m:t>
                                  </m:r>
                                </m:e>
                              </m:acc>
                            </m:e>
                          </m:d>
                        </m:den>
                      </m:f>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𝑘𝑥</m:t>
                          </m:r>
                          <m:r>
                            <a:rPr lang="es-UY" b="0" i="1" smtClean="0">
                              <a:latin typeface="Cambria Math" panose="02040503050406030204" pitchFamily="18" charset="0"/>
                              <a:ea typeface="Cambria Math" panose="02040503050406030204" pitchFamily="18" charset="0"/>
                            </a:rPr>
                            <m:t>)</m:t>
                          </m:r>
                        </m:sup>
                      </m:sSup>
                    </m:oMath>
                  </m:oMathPara>
                </a14:m>
                <a:endParaRPr lang="es-UY" dirty="0"/>
              </a:p>
            </p:txBody>
          </p:sp>
        </mc:Choice>
        <mc:Fallback xmlns="">
          <p:sp>
            <p:nvSpPr>
              <p:cNvPr id="19" name="CuadroTexto 18"/>
              <p:cNvSpPr txBox="1">
                <a:spLocks noRot="1" noChangeAspect="1" noMove="1" noResize="1" noEditPoints="1" noAdjustHandles="1" noChangeArrowheads="1" noChangeShapeType="1" noTextEdit="1"/>
              </p:cNvSpPr>
              <p:nvPr/>
            </p:nvSpPr>
            <p:spPr>
              <a:xfrm>
                <a:off x="8018404" y="3197413"/>
                <a:ext cx="2934200" cy="724622"/>
              </a:xfrm>
              <a:prstGeom prst="rect">
                <a:avLst/>
              </a:prstGeom>
              <a:blipFill>
                <a:blip r:embed="rId10"/>
                <a:stretch>
                  <a:fillRect/>
                </a:stretch>
              </a:blipFill>
            </p:spPr>
            <p:txBody>
              <a:bodyPr/>
              <a:lstStyle/>
              <a:p>
                <a:r>
                  <a:rPr lang="es-UY">
                    <a:noFill/>
                  </a:rPr>
                  <a:t> </a:t>
                </a:r>
              </a:p>
            </p:txBody>
          </p:sp>
        </mc:Fallback>
      </mc:AlternateContent>
      <p:sp>
        <p:nvSpPr>
          <p:cNvPr id="21" name="CuadroTexto 20"/>
          <p:cNvSpPr txBox="1"/>
          <p:nvPr/>
        </p:nvSpPr>
        <p:spPr>
          <a:xfrm>
            <a:off x="316240" y="4555396"/>
            <a:ext cx="3892669" cy="369332"/>
          </a:xfrm>
          <a:prstGeom prst="rect">
            <a:avLst/>
          </a:prstGeom>
          <a:noFill/>
        </p:spPr>
        <p:txBody>
          <a:bodyPr wrap="none" rtlCol="0">
            <a:spAutoFit/>
          </a:bodyPr>
          <a:lstStyle/>
          <a:p>
            <a:r>
              <a:rPr lang="es-UY" b="1" dirty="0"/>
              <a:t>IMPEDANCIA MECÁNICA DE ENTRADA:</a:t>
            </a:r>
          </a:p>
        </p:txBody>
      </p:sp>
      <mc:AlternateContent xmlns:mc="http://schemas.openxmlformats.org/markup-compatibility/2006" xmlns:a14="http://schemas.microsoft.com/office/drawing/2010/main">
        <mc:Choice Requires="a14">
          <p:sp>
            <p:nvSpPr>
              <p:cNvPr id="22" name="CuadroTexto 21"/>
              <p:cNvSpPr txBox="1"/>
              <p:nvPr/>
            </p:nvSpPr>
            <p:spPr>
              <a:xfrm>
                <a:off x="4194395" y="4354036"/>
                <a:ext cx="3646446" cy="118442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𝑍</m:t>
                          </m:r>
                        </m:e>
                        <m:sub>
                          <m:r>
                            <a:rPr lang="es-UY" b="0" i="1" smtClean="0">
                              <a:latin typeface="Cambria Math" panose="02040503050406030204" pitchFamily="18" charset="0"/>
                            </a:rPr>
                            <m:t>𝑚</m:t>
                          </m:r>
                        </m:sub>
                        <m:sup>
                          <m:r>
                            <a:rPr lang="es-UY" b="0" i="1" smtClean="0">
                              <a:latin typeface="Cambria Math" panose="02040503050406030204" pitchFamily="18" charset="0"/>
                            </a:rPr>
                            <m:t>(0)</m:t>
                          </m:r>
                        </m:sup>
                      </m:sSubSup>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𝐹</m:t>
                          </m:r>
                        </m:num>
                        <m:den>
                          <m:r>
                            <a:rPr lang="es-UY" b="0" i="1" smtClean="0">
                              <a:latin typeface="Cambria Math" panose="02040503050406030204" pitchFamily="18" charset="0"/>
                            </a:rPr>
                            <m:t>𝑣</m:t>
                          </m:r>
                        </m:den>
                      </m:f>
                      <m:r>
                        <a:rPr lang="es-UY" b="0" i="1" smtClean="0">
                          <a:latin typeface="Cambria Math" panose="02040503050406030204" pitchFamily="18" charset="0"/>
                        </a:rPr>
                        <m:t>=</m:t>
                      </m:r>
                      <m:f>
                        <m:fPr>
                          <m:ctrlPr>
                            <a:rPr lang="es-UY" b="0" i="1" smtClean="0">
                              <a:latin typeface="Cambria Math" panose="02040503050406030204" pitchFamily="18" charset="0"/>
                            </a:rPr>
                          </m:ctrlPr>
                        </m:fPr>
                        <m:num>
                          <m:sSub>
                            <m:sSubPr>
                              <m:ctrlPr>
                                <a:rPr lang="es-UY" b="0" i="1" smtClean="0">
                                  <a:latin typeface="Cambria Math" panose="02040503050406030204" pitchFamily="18" charset="0"/>
                                </a:rPr>
                              </m:ctrlPr>
                            </m:sSubPr>
                            <m:e>
                              <m:r>
                                <a:rPr lang="es-UY" b="0" i="1" smtClean="0">
                                  <a:latin typeface="Cambria Math" panose="02040503050406030204" pitchFamily="18" charset="0"/>
                                </a:rPr>
                                <m:t>𝐹</m:t>
                              </m:r>
                            </m:e>
                            <m:sub>
                              <m:r>
                                <a:rPr lang="es-UY" b="0" i="1" smtClean="0">
                                  <a:latin typeface="Cambria Math" panose="02040503050406030204" pitchFamily="18" charset="0"/>
                                </a:rPr>
                                <m:t>0</m:t>
                              </m:r>
                            </m:sub>
                          </m:sSub>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num>
                        <m:den>
                          <m:d>
                            <m:dPr>
                              <m:begChr m:val="{"/>
                              <m:endChr m:val="}"/>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sSub>
                                    <m:sSubPr>
                                      <m:ctrlPr>
                                        <a:rPr lang="es-UY" b="0" i="1" smtClean="0">
                                          <a:latin typeface="Cambria Math" panose="02040503050406030204" pitchFamily="18" charset="0"/>
                                        </a:rPr>
                                      </m:ctrlPr>
                                    </m:sSubPr>
                                    <m:e>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𝐹</m:t>
                                      </m:r>
                                    </m:e>
                                    <m:sub>
                                      <m:r>
                                        <a:rPr lang="es-UY" b="0" i="1" smtClean="0">
                                          <a:latin typeface="Cambria Math" panose="02040503050406030204" pitchFamily="18" charset="0"/>
                                        </a:rPr>
                                        <m:t>0</m:t>
                                      </m:r>
                                    </m:sub>
                                  </m:sSub>
                                </m:num>
                                <m:den>
                                  <m:r>
                                    <a:rPr lang="es-UY" b="0" i="1" smtClean="0">
                                      <a:latin typeface="Cambria Math" panose="02040503050406030204" pitchFamily="18" charset="0"/>
                                    </a:rPr>
                                    <m:t>𝑖𝑘</m:t>
                                  </m:r>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den>
                              </m:f>
                            </m:e>
                          </m:d>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den>
                      </m:f>
                      <m:r>
                        <a:rPr lang="es-UY" b="0" i="1" smtClean="0">
                          <a:latin typeface="Cambria Math" panose="02040503050406030204" pitchFamily="18" charset="0"/>
                        </a:rPr>
                        <m:t>=</m:t>
                      </m:r>
                      <m:f>
                        <m:fPr>
                          <m:ctrlPr>
                            <a:rPr lang="es-UY" b="0" i="1" smtClean="0">
                              <a:latin typeface="Cambria Math" panose="02040503050406030204" pitchFamily="18" charset="0"/>
                            </a:rPr>
                          </m:ctrlPr>
                        </m:fPr>
                        <m:num>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num>
                        <m:den>
                          <m:r>
                            <a:rPr lang="es-UY" b="0" i="1" smtClean="0">
                              <a:latin typeface="Cambria Math" panose="02040503050406030204" pitchFamily="18" charset="0"/>
                            </a:rPr>
                            <m:t>𝑐</m:t>
                          </m:r>
                        </m:den>
                      </m:f>
                      <m:r>
                        <a:rPr lang="es-UY" b="0" i="1" smtClean="0">
                          <a:latin typeface="Cambria Math" panose="02040503050406030204" pitchFamily="18" charset="0"/>
                        </a:rPr>
                        <m:t>=</m:t>
                      </m:r>
                      <m:r>
                        <a:rPr lang="es-UY" b="0" i="1" smtClean="0">
                          <a:latin typeface="Cambria Math" panose="02040503050406030204" pitchFamily="18" charset="0"/>
                        </a:rPr>
                        <m:t>𝜌</m:t>
                      </m:r>
                      <m:r>
                        <a:rPr lang="es-UY" b="0" i="1" smtClean="0">
                          <a:latin typeface="Cambria Math" panose="02040503050406030204" pitchFamily="18" charset="0"/>
                        </a:rPr>
                        <m:t>𝑐</m:t>
                      </m:r>
                    </m:oMath>
                  </m:oMathPara>
                </a14:m>
                <a:endParaRPr lang="es-UY" dirty="0"/>
              </a:p>
            </p:txBody>
          </p:sp>
        </mc:Choice>
        <mc:Fallback xmlns="">
          <p:sp>
            <p:nvSpPr>
              <p:cNvPr id="22" name="CuadroTexto 21"/>
              <p:cNvSpPr txBox="1">
                <a:spLocks noRot="1" noChangeAspect="1" noMove="1" noResize="1" noEditPoints="1" noAdjustHandles="1" noChangeArrowheads="1" noChangeShapeType="1" noTextEdit="1"/>
              </p:cNvSpPr>
              <p:nvPr/>
            </p:nvSpPr>
            <p:spPr>
              <a:xfrm>
                <a:off x="4194395" y="4354036"/>
                <a:ext cx="3646446" cy="1184427"/>
              </a:xfrm>
              <a:prstGeom prst="rect">
                <a:avLst/>
              </a:prstGeom>
              <a:blipFill>
                <a:blip r:embed="rId11"/>
                <a:stretch>
                  <a:fillRect/>
                </a:stretch>
              </a:blipFill>
            </p:spPr>
            <p:txBody>
              <a:bodyPr/>
              <a:lstStyle/>
              <a:p>
                <a:r>
                  <a:rPr lang="es-UY">
                    <a:noFill/>
                  </a:rPr>
                  <a:t> </a:t>
                </a:r>
              </a:p>
            </p:txBody>
          </p:sp>
        </mc:Fallback>
      </mc:AlternateContent>
      <p:sp>
        <p:nvSpPr>
          <p:cNvPr id="23" name="CuadroTexto 22"/>
          <p:cNvSpPr txBox="1"/>
          <p:nvPr/>
        </p:nvSpPr>
        <p:spPr>
          <a:xfrm>
            <a:off x="214640" y="5838852"/>
            <a:ext cx="11150046" cy="923330"/>
          </a:xfrm>
          <a:prstGeom prst="rect">
            <a:avLst/>
          </a:prstGeom>
          <a:noFill/>
        </p:spPr>
        <p:txBody>
          <a:bodyPr wrap="square" rtlCol="0">
            <a:spAutoFit/>
          </a:bodyPr>
          <a:lstStyle/>
          <a:p>
            <a:r>
              <a:rPr lang="es-UY" dirty="0"/>
              <a:t>La impedancia de entrada de una cuerda </a:t>
            </a:r>
            <a:r>
              <a:rPr lang="es-UY" dirty="0" err="1"/>
              <a:t>semi</a:t>
            </a:r>
            <a:r>
              <a:rPr lang="es-UY" dirty="0"/>
              <a:t>-infinita es una cantidad real. Esto implica que la carga mecánica que la cuerda impone al forzante es puramente resistiva. ¿Qué implica esto en una cuerda que se asume sin pérdidas por viscosidad?</a:t>
            </a:r>
          </a:p>
        </p:txBody>
      </p:sp>
    </p:spTree>
    <p:extLst>
      <p:ext uri="{BB962C8B-B14F-4D97-AF65-F5344CB8AC3E}">
        <p14:creationId xmlns:p14="http://schemas.microsoft.com/office/powerpoint/2010/main" val="356779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6" grpId="0"/>
      <p:bldP spid="10" grpId="0"/>
      <p:bldP spid="17" grpId="0"/>
      <p:bldP spid="18" grpId="0"/>
      <p:bldP spid="19" grpId="0"/>
      <p:bldP spid="21"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35428" y="116117"/>
            <a:ext cx="2518766" cy="369332"/>
          </a:xfrm>
          <a:prstGeom prst="rect">
            <a:avLst/>
          </a:prstGeom>
          <a:noFill/>
        </p:spPr>
        <p:txBody>
          <a:bodyPr wrap="none" rtlCol="0">
            <a:spAutoFit/>
          </a:bodyPr>
          <a:lstStyle/>
          <a:p>
            <a:r>
              <a:rPr lang="es-UY" b="1" dirty="0">
                <a:solidFill>
                  <a:srgbClr val="00B0F0"/>
                </a:solidFill>
              </a:rPr>
              <a:t>EJEMPLO: BORDES FIJOS</a:t>
            </a:r>
          </a:p>
        </p:txBody>
      </p:sp>
      <mc:AlternateContent xmlns:mc="http://schemas.openxmlformats.org/markup-compatibility/2006" xmlns:a14="http://schemas.microsoft.com/office/drawing/2010/main">
        <mc:Choice Requires="a14">
          <p:sp>
            <p:nvSpPr>
              <p:cNvPr id="5" name="CuadroTexto 4"/>
              <p:cNvSpPr txBox="1"/>
              <p:nvPr/>
            </p:nvSpPr>
            <p:spPr>
              <a:xfrm>
                <a:off x="428708" y="804928"/>
                <a:ext cx="3467168" cy="2884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b="0" i="1" smtClean="0">
                          <a:latin typeface="Cambria Math" panose="02040503050406030204" pitchFamily="18" charset="0"/>
                        </a:rPr>
                        <m:t>=</m:t>
                      </m:r>
                      <m:r>
                        <a:rPr lang="es-UY" b="0" i="1" smtClean="0">
                          <a:latin typeface="Cambria Math" panose="02040503050406030204" pitchFamily="18" charset="0"/>
                        </a:rPr>
                        <m:t>𝐴</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m:t>
                          </m:r>
                          <m:r>
                            <a:rPr lang="es-UY" b="0" i="1" smtClean="0">
                              <a:latin typeface="Cambria Math" panose="02040503050406030204" pitchFamily="18" charset="0"/>
                            </a:rPr>
                            <m:t>𝜔</m:t>
                          </m:r>
                          <m:r>
                            <a:rPr lang="es-UY" b="0" i="1" smtClean="0">
                              <a:latin typeface="Cambria Math" panose="02040503050406030204" pitchFamily="18" charset="0"/>
                            </a:rPr>
                            <m:t>𝑡</m:t>
                          </m:r>
                          <m:r>
                            <a:rPr lang="es-UY" b="0" i="1" smtClean="0">
                              <a:latin typeface="Cambria Math" panose="02040503050406030204" pitchFamily="18" charset="0"/>
                            </a:rPr>
                            <m:t>−</m:t>
                          </m:r>
                          <m:r>
                            <a:rPr lang="es-UY" b="0" i="1" smtClean="0">
                              <a:latin typeface="Cambria Math" panose="02040503050406030204" pitchFamily="18" charset="0"/>
                            </a:rPr>
                            <m:t>𝑘𝑥</m:t>
                          </m:r>
                          <m:r>
                            <a:rPr lang="es-UY" b="0" i="1" smtClean="0">
                              <a:latin typeface="Cambria Math" panose="02040503050406030204" pitchFamily="18" charset="0"/>
                            </a:rPr>
                            <m:t>)</m:t>
                          </m:r>
                        </m:sup>
                      </m:sSup>
                      <m:r>
                        <a:rPr lang="es-UY" b="0" i="1" smtClean="0">
                          <a:latin typeface="Cambria Math" panose="02040503050406030204" pitchFamily="18" charset="0"/>
                        </a:rPr>
                        <m:t>+</m:t>
                      </m:r>
                      <m:r>
                        <a:rPr lang="es-UY" b="0" i="1" smtClean="0">
                          <a:latin typeface="Cambria Math" panose="02040503050406030204" pitchFamily="18" charset="0"/>
                        </a:rPr>
                        <m:t>𝐵</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m:t>
                          </m:r>
                          <m:r>
                            <a:rPr lang="es-UY" i="1">
                              <a:latin typeface="Cambria Math" panose="02040503050406030204" pitchFamily="18" charset="0"/>
                            </a:rPr>
                            <m:t>𝜔</m:t>
                          </m:r>
                          <m:r>
                            <a:rPr lang="es-UY" i="1">
                              <a:latin typeface="Cambria Math" panose="02040503050406030204" pitchFamily="18" charset="0"/>
                            </a:rPr>
                            <m:t>𝑡</m:t>
                          </m:r>
                          <m:r>
                            <a:rPr lang="es-UY" b="0" i="1" smtClean="0">
                              <a:latin typeface="Cambria Math" panose="02040503050406030204" pitchFamily="18" charset="0"/>
                            </a:rPr>
                            <m:t>+</m:t>
                          </m:r>
                          <m:r>
                            <a:rPr lang="es-UY" b="0" i="1" smtClean="0">
                              <a:latin typeface="Cambria Math" panose="02040503050406030204" pitchFamily="18" charset="0"/>
                            </a:rPr>
                            <m:t>𝑘𝑥</m:t>
                          </m:r>
                          <m:r>
                            <a:rPr lang="es-UY" b="0" i="1" smtClean="0">
                              <a:latin typeface="Cambria Math" panose="02040503050406030204" pitchFamily="18" charset="0"/>
                            </a:rPr>
                            <m:t>)</m:t>
                          </m:r>
                        </m:sup>
                      </m:sSup>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428708" y="804928"/>
                <a:ext cx="3467168" cy="288477"/>
              </a:xfrm>
              <a:prstGeom prst="rect">
                <a:avLst/>
              </a:prstGeom>
              <a:blipFill rotWithShape="0">
                <a:blip r:embed="rId2"/>
                <a:stretch>
                  <a:fillRect t="-8511" b="-2553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4448628" y="847568"/>
                <a:ext cx="141231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0,</m:t>
                          </m:r>
                          <m:r>
                            <a:rPr lang="es-UY" b="0" i="1" smtClean="0">
                              <a:latin typeface="Cambria Math" panose="02040503050406030204" pitchFamily="18" charset="0"/>
                            </a:rPr>
                            <m:t>𝑡</m:t>
                          </m:r>
                        </m:e>
                      </m:d>
                      <m:r>
                        <a:rPr lang="es-UY" b="0" i="1" smtClean="0">
                          <a:latin typeface="Cambria Math" panose="02040503050406030204" pitchFamily="18" charset="0"/>
                        </a:rPr>
                        <m:t>=0 </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4448628" y="847568"/>
                <a:ext cx="1412310" cy="276999"/>
              </a:xfrm>
              <a:prstGeom prst="rect">
                <a:avLst/>
              </a:prstGeom>
              <a:blipFill rotWithShape="0">
                <a:blip r:embed="rId3"/>
                <a:stretch>
                  <a:fillRect l="-3896" r="-3030"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435428" y="1412884"/>
                <a:ext cx="3356816" cy="2859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0,</m:t>
                          </m:r>
                          <m:r>
                            <a:rPr lang="es-UY" b="0" i="1" smtClean="0">
                              <a:latin typeface="Cambria Math" panose="02040503050406030204" pitchFamily="18" charset="0"/>
                            </a:rPr>
                            <m:t>𝑡</m:t>
                          </m:r>
                        </m:e>
                      </m:d>
                      <m:r>
                        <a:rPr lang="es-UY" b="0" i="1" smtClean="0">
                          <a:latin typeface="Cambria Math" panose="02040503050406030204" pitchFamily="18" charset="0"/>
                        </a:rPr>
                        <m:t>=</m:t>
                      </m:r>
                      <m:d>
                        <m:dPr>
                          <m:ctrlPr>
                            <a:rPr lang="es-UY" b="0" i="1" smtClean="0">
                              <a:latin typeface="Cambria Math" panose="02040503050406030204" pitchFamily="18" charset="0"/>
                            </a:rPr>
                          </m:ctrlPr>
                        </m:dPr>
                        <m:e>
                          <m:r>
                            <a:rPr lang="es-UY" b="0" i="1" smtClean="0">
                              <a:latin typeface="Cambria Math" panose="02040503050406030204" pitchFamily="18" charset="0"/>
                            </a:rPr>
                            <m:t>𝐴</m:t>
                          </m:r>
                          <m:r>
                            <a:rPr lang="es-UY" b="0" i="1" smtClean="0">
                              <a:latin typeface="Cambria Math" panose="02040503050406030204" pitchFamily="18" charset="0"/>
                            </a:rPr>
                            <m:t>+</m:t>
                          </m:r>
                          <m:r>
                            <a:rPr lang="es-UY" b="0" i="1" smtClean="0">
                              <a:latin typeface="Cambria Math" panose="02040503050406030204" pitchFamily="18" charset="0"/>
                            </a:rPr>
                            <m:t>𝐵</m:t>
                          </m:r>
                        </m:e>
                      </m:d>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435428" y="1412884"/>
                <a:ext cx="3356816" cy="285912"/>
              </a:xfrm>
              <a:prstGeom prst="rect">
                <a:avLst/>
              </a:prstGeom>
              <a:blipFill rotWithShape="0">
                <a:blip r:embed="rId4"/>
                <a:stretch>
                  <a:fillRect l="-1270" t="-6383" r="-1270" b="-2553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4071257" y="1412884"/>
                <a:ext cx="3280898" cy="2859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𝑖𝑘𝑥</m:t>
                          </m:r>
                        </m:sup>
                      </m:sSup>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𝑖𝑘𝑥</m:t>
                          </m:r>
                        </m:sup>
                      </m:sSup>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4071257" y="1412884"/>
                <a:ext cx="3280898" cy="285912"/>
              </a:xfrm>
              <a:prstGeom prst="rect">
                <a:avLst/>
              </a:prstGeom>
              <a:blipFill rotWithShape="0">
                <a:blip r:embed="rId5"/>
                <a:stretch>
                  <a:fillRect l="-743" t="-6383" r="-2230" b="-34043"/>
                </a:stretch>
              </a:blipFill>
            </p:spPr>
            <p:txBody>
              <a:bodyPr/>
              <a:lstStyle/>
              <a:p>
                <a:r>
                  <a:rPr lang="es-UY">
                    <a:noFill/>
                  </a:rPr>
                  <a:t> </a:t>
                </a:r>
              </a:p>
            </p:txBody>
          </p:sp>
        </mc:Fallback>
      </mc:AlternateContent>
      <p:grpSp>
        <p:nvGrpSpPr>
          <p:cNvPr id="14" name="Grupo 13"/>
          <p:cNvGrpSpPr/>
          <p:nvPr/>
        </p:nvGrpSpPr>
        <p:grpSpPr>
          <a:xfrm>
            <a:off x="5890988" y="1670392"/>
            <a:ext cx="1461166" cy="851229"/>
            <a:chOff x="5890988" y="1670392"/>
            <a:chExt cx="1461166" cy="851229"/>
          </a:xfrm>
        </p:grpSpPr>
        <p:sp>
          <p:nvSpPr>
            <p:cNvPr id="12" name="Cerrar llave 11"/>
            <p:cNvSpPr/>
            <p:nvPr/>
          </p:nvSpPr>
          <p:spPr>
            <a:xfrm rot="5400000">
              <a:off x="6463210" y="1098170"/>
              <a:ext cx="316721" cy="1461166"/>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3" name="CuadroTexto 12"/>
                <p:cNvSpPr txBox="1"/>
                <p:nvPr/>
              </p:nvSpPr>
              <p:spPr>
                <a:xfrm>
                  <a:off x="5899962" y="2244622"/>
                  <a:ext cx="145219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=−2</m:t>
                        </m:r>
                        <m:r>
                          <a:rPr lang="es-UY" b="0" i="1" smtClean="0">
                            <a:latin typeface="Cambria Math" panose="02040503050406030204" pitchFamily="18" charset="0"/>
                          </a:rPr>
                          <m:t>𝑖</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r>
                              <a:rPr lang="es-UY" b="0" i="1" smtClean="0">
                                <a:latin typeface="Cambria Math" panose="02040503050406030204" pitchFamily="18" charset="0"/>
                              </a:rPr>
                              <m:t>𝑘𝑥</m:t>
                            </m:r>
                            <m:r>
                              <a:rPr lang="es-UY" b="0" i="1" smtClean="0">
                                <a:latin typeface="Cambria Math" panose="02040503050406030204" pitchFamily="18" charset="0"/>
                              </a:rPr>
                              <m:t>)</m:t>
                            </m:r>
                          </m:e>
                        </m:func>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5899962" y="2244622"/>
                  <a:ext cx="1452192" cy="276999"/>
                </a:xfrm>
                <a:prstGeom prst="rect">
                  <a:avLst/>
                </a:prstGeom>
                <a:blipFill rotWithShape="0">
                  <a:blip r:embed="rId6"/>
                  <a:stretch>
                    <a:fillRect l="-1681" t="-2174" r="-5462" b="-32609"/>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5" name="CuadroTexto 14"/>
              <p:cNvSpPr txBox="1"/>
              <p:nvPr/>
            </p:nvSpPr>
            <p:spPr>
              <a:xfrm>
                <a:off x="7448361" y="1412884"/>
                <a:ext cx="2002536" cy="2859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=−2</m:t>
                      </m:r>
                      <m:r>
                        <a:rPr lang="es-UY" b="0" i="1" smtClean="0">
                          <a:latin typeface="Cambria Math" panose="02040503050406030204" pitchFamily="18" charset="0"/>
                        </a:rPr>
                        <m:t>𝑖𝐴</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r>
                            <a:rPr lang="es-UY" b="0" i="1" smtClean="0">
                              <a:latin typeface="Cambria Math" panose="02040503050406030204" pitchFamily="18" charset="0"/>
                            </a:rPr>
                            <m:t>𝑘𝑥</m:t>
                          </m:r>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e>
                      </m:func>
                    </m:oMath>
                  </m:oMathPara>
                </a14:m>
                <a:endParaRPr lang="es-UY" dirty="0"/>
              </a:p>
            </p:txBody>
          </p:sp>
        </mc:Choice>
        <mc:Fallback xmlns="">
          <p:sp>
            <p:nvSpPr>
              <p:cNvPr id="15" name="CuadroTexto 14"/>
              <p:cNvSpPr txBox="1">
                <a:spLocks noRot="1" noChangeAspect="1" noMove="1" noResize="1" noEditPoints="1" noAdjustHandles="1" noChangeArrowheads="1" noChangeShapeType="1" noTextEdit="1"/>
              </p:cNvSpPr>
              <p:nvPr/>
            </p:nvSpPr>
            <p:spPr>
              <a:xfrm>
                <a:off x="7448361" y="1412884"/>
                <a:ext cx="2002536" cy="285912"/>
              </a:xfrm>
              <a:prstGeom prst="rect">
                <a:avLst/>
              </a:prstGeom>
              <a:blipFill rotWithShape="0">
                <a:blip r:embed="rId7"/>
                <a:stretch>
                  <a:fillRect l="-915" t="-6383" r="-915" b="-34043"/>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6" name="CuadroTexto 15"/>
              <p:cNvSpPr txBox="1"/>
              <p:nvPr/>
            </p:nvSpPr>
            <p:spPr>
              <a:xfrm>
                <a:off x="323380" y="2377789"/>
                <a:ext cx="2854179" cy="369332"/>
              </a:xfrm>
              <a:prstGeom prst="rect">
                <a:avLst/>
              </a:prstGeom>
              <a:noFill/>
            </p:spPr>
            <p:txBody>
              <a:bodyPr wrap="none" rtlCol="0">
                <a:spAutoFit/>
              </a:bodyPr>
              <a:lstStyle/>
              <a:p>
                <a:r>
                  <a:rPr lang="es-UY" dirty="0"/>
                  <a:t>Supongamos </a:t>
                </a:r>
                <a14:m>
                  <m:oMath xmlns:m="http://schemas.openxmlformats.org/officeDocument/2006/math">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𝐿</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b="0" i="1" smtClean="0">
                        <a:latin typeface="Cambria Math" panose="02040503050406030204" pitchFamily="18" charset="0"/>
                      </a:rPr>
                      <m:t>=0 </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oMath>
                </a14:m>
                <a:r>
                  <a:rPr lang="es-UY" dirty="0"/>
                  <a:t> </a:t>
                </a:r>
              </a:p>
            </p:txBody>
          </p:sp>
        </mc:Choice>
        <mc:Fallback xmlns="">
          <p:sp>
            <p:nvSpPr>
              <p:cNvPr id="16" name="CuadroTexto 15"/>
              <p:cNvSpPr txBox="1">
                <a:spLocks noRot="1" noChangeAspect="1" noMove="1" noResize="1" noEditPoints="1" noAdjustHandles="1" noChangeArrowheads="1" noChangeShapeType="1" noTextEdit="1"/>
              </p:cNvSpPr>
              <p:nvPr/>
            </p:nvSpPr>
            <p:spPr>
              <a:xfrm>
                <a:off x="323380" y="2377789"/>
                <a:ext cx="2854179" cy="369332"/>
              </a:xfrm>
              <a:prstGeom prst="rect">
                <a:avLst/>
              </a:prstGeom>
              <a:blipFill>
                <a:blip r:embed="rId8"/>
                <a:stretch>
                  <a:fillRect l="-1709" t="-8197"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7" name="CuadroTexto 16"/>
              <p:cNvSpPr txBox="1"/>
              <p:nvPr/>
            </p:nvSpPr>
            <p:spPr>
              <a:xfrm>
                <a:off x="323380" y="2941587"/>
                <a:ext cx="2821093" cy="2859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rPr>
                        <m:t>−2</m:t>
                      </m:r>
                      <m:r>
                        <a:rPr lang="es-UY" b="0" i="1" smtClean="0">
                          <a:latin typeface="Cambria Math" panose="02040503050406030204" pitchFamily="18" charset="0"/>
                        </a:rPr>
                        <m:t>𝑖𝐴</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𝑘𝐿</m:t>
                              </m:r>
                            </m:e>
                          </m:d>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r>
                            <a:rPr lang="es-UY" b="0" i="1" smtClean="0">
                              <a:latin typeface="Cambria Math" panose="02040503050406030204" pitchFamily="18" charset="0"/>
                            </a:rPr>
                            <m:t>=0 </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func>
                    </m:oMath>
                  </m:oMathPara>
                </a14:m>
                <a:endParaRPr lang="es-UY" dirty="0"/>
              </a:p>
            </p:txBody>
          </p:sp>
        </mc:Choice>
        <mc:Fallback xmlns="">
          <p:sp>
            <p:nvSpPr>
              <p:cNvPr id="17" name="CuadroTexto 16"/>
              <p:cNvSpPr txBox="1">
                <a:spLocks noRot="1" noChangeAspect="1" noMove="1" noResize="1" noEditPoints="1" noAdjustHandles="1" noChangeArrowheads="1" noChangeShapeType="1" noTextEdit="1"/>
              </p:cNvSpPr>
              <p:nvPr/>
            </p:nvSpPr>
            <p:spPr>
              <a:xfrm>
                <a:off x="323380" y="2941587"/>
                <a:ext cx="2821093" cy="285912"/>
              </a:xfrm>
              <a:prstGeom prst="rect">
                <a:avLst/>
              </a:prstGeom>
              <a:blipFill>
                <a:blip r:embed="rId9"/>
                <a:stretch>
                  <a:fillRect l="-648" t="-6522" r="-1296" b="-1087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8" name="CuadroTexto 17"/>
              <p:cNvSpPr txBox="1"/>
              <p:nvPr/>
            </p:nvSpPr>
            <p:spPr>
              <a:xfrm>
                <a:off x="3680196" y="2775612"/>
                <a:ext cx="1672253" cy="617861"/>
              </a:xfrm>
              <a:prstGeom prst="rect">
                <a:avLst/>
              </a:prstGeom>
              <a:noFill/>
            </p:spPr>
            <p:txBody>
              <a:bodyPr wrap="none" lIns="0" tIns="0" rIns="0" bIns="0" rtlCol="0">
                <a:spAutoFit/>
              </a:bodyPr>
              <a:lstStyle/>
              <a:p>
                <a14:m>
                  <m:oMath xmlns:m="http://schemas.openxmlformats.org/officeDocument/2006/math">
                    <m:r>
                      <a:rPr lang="es-UY" b="0" i="1" smtClean="0">
                        <a:latin typeface="Cambria Math" panose="02040503050406030204" pitchFamily="18" charset="0"/>
                        <a:ea typeface="Cambria Math" panose="02040503050406030204" pitchFamily="18" charset="0"/>
                      </a:rPr>
                      <m:t>⟹</m:t>
                    </m:r>
                    <m:d>
                      <m:dPr>
                        <m:begChr m:val="{"/>
                        <m:endChr m:val=""/>
                        <m:ctrlPr>
                          <a:rPr lang="es-UY" b="0" i="1" smtClean="0">
                            <a:latin typeface="Cambria Math" panose="02040503050406030204" pitchFamily="18" charset="0"/>
                            <a:ea typeface="Cambria Math" panose="02040503050406030204" pitchFamily="18" charset="0"/>
                          </a:rPr>
                        </m:ctrlPr>
                      </m:dPr>
                      <m:e>
                        <m:eqArr>
                          <m:eqArrPr>
                            <m:ctrlPr>
                              <a:rPr lang="es-UY" b="0" i="1" smtClean="0">
                                <a:latin typeface="Cambria Math" panose="02040503050406030204" pitchFamily="18" charset="0"/>
                                <a:ea typeface="Cambria Math" panose="02040503050406030204" pitchFamily="18" charset="0"/>
                              </a:rPr>
                            </m:ctrlPr>
                          </m:eqArrPr>
                          <m:e>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=0</m:t>
                            </m:r>
                          </m:e>
                          <m:e>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𝑘𝐿</m:t>
                                    </m:r>
                                  </m:e>
                                </m:d>
                                <m:r>
                                  <a:rPr lang="es-UY" b="0" i="1" smtClean="0">
                                    <a:latin typeface="Cambria Math" panose="02040503050406030204" pitchFamily="18" charset="0"/>
                                    <a:ea typeface="Cambria Math" panose="02040503050406030204" pitchFamily="18" charset="0"/>
                                  </a:rPr>
                                  <m:t>=0</m:t>
                                </m:r>
                              </m:e>
                            </m:func>
                          </m:e>
                        </m:eqArr>
                      </m:e>
                    </m:d>
                  </m:oMath>
                </a14:m>
                <a:r>
                  <a:rPr lang="es-UY" dirty="0"/>
                  <a:t> </a:t>
                </a:r>
              </a:p>
            </p:txBody>
          </p:sp>
        </mc:Choice>
        <mc:Fallback xmlns="">
          <p:sp>
            <p:nvSpPr>
              <p:cNvPr id="18" name="CuadroTexto 17"/>
              <p:cNvSpPr txBox="1">
                <a:spLocks noRot="1" noChangeAspect="1" noMove="1" noResize="1" noEditPoints="1" noAdjustHandles="1" noChangeArrowheads="1" noChangeShapeType="1" noTextEdit="1"/>
              </p:cNvSpPr>
              <p:nvPr/>
            </p:nvSpPr>
            <p:spPr>
              <a:xfrm>
                <a:off x="3680196" y="2775612"/>
                <a:ext cx="1672253" cy="617861"/>
              </a:xfrm>
              <a:prstGeom prst="rect">
                <a:avLst/>
              </a:prstGeom>
              <a:blipFill>
                <a:blip r:embed="rId10"/>
                <a:stretch>
                  <a:fillRect/>
                </a:stretch>
              </a:blipFill>
            </p:spPr>
            <p:txBody>
              <a:bodyPr/>
              <a:lstStyle/>
              <a:p>
                <a:r>
                  <a:rPr lang="es-UY">
                    <a:noFill/>
                  </a:rPr>
                  <a:t> </a:t>
                </a:r>
              </a:p>
            </p:txBody>
          </p:sp>
        </mc:Fallback>
      </mc:AlternateContent>
      <p:grpSp>
        <p:nvGrpSpPr>
          <p:cNvPr id="27" name="Grupo 26"/>
          <p:cNvGrpSpPr/>
          <p:nvPr/>
        </p:nvGrpSpPr>
        <p:grpSpPr>
          <a:xfrm>
            <a:off x="5504288" y="2767493"/>
            <a:ext cx="1912298" cy="369332"/>
            <a:chOff x="5616336" y="3132904"/>
            <a:chExt cx="1912298" cy="369332"/>
          </a:xfrm>
        </p:grpSpPr>
        <p:sp>
          <p:nvSpPr>
            <p:cNvPr id="19" name="Flecha derecha 18"/>
            <p:cNvSpPr/>
            <p:nvPr/>
          </p:nvSpPr>
          <p:spPr>
            <a:xfrm>
              <a:off x="5616336" y="3245000"/>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0" name="CuadroTexto 19"/>
            <p:cNvSpPr txBox="1"/>
            <p:nvPr/>
          </p:nvSpPr>
          <p:spPr>
            <a:xfrm>
              <a:off x="6158835" y="3132904"/>
              <a:ext cx="1369799" cy="369332"/>
            </a:xfrm>
            <a:prstGeom prst="rect">
              <a:avLst/>
            </a:prstGeom>
            <a:noFill/>
          </p:spPr>
          <p:txBody>
            <a:bodyPr wrap="none" rtlCol="0">
              <a:spAutoFit/>
            </a:bodyPr>
            <a:lstStyle/>
            <a:p>
              <a:r>
                <a:rPr lang="es-UY" dirty="0"/>
                <a:t>No hay onda</a:t>
              </a:r>
            </a:p>
          </p:txBody>
        </p:sp>
      </p:grpSp>
      <p:grpSp>
        <p:nvGrpSpPr>
          <p:cNvPr id="28" name="Grupo 27"/>
          <p:cNvGrpSpPr/>
          <p:nvPr/>
        </p:nvGrpSpPr>
        <p:grpSpPr>
          <a:xfrm>
            <a:off x="5526062" y="3063828"/>
            <a:ext cx="3837964" cy="369332"/>
            <a:chOff x="5638110" y="3429239"/>
            <a:chExt cx="3837964" cy="369332"/>
          </a:xfrm>
        </p:grpSpPr>
        <p:sp>
          <p:nvSpPr>
            <p:cNvPr id="21" name="Flecha derecha 20"/>
            <p:cNvSpPr/>
            <p:nvPr/>
          </p:nvSpPr>
          <p:spPr>
            <a:xfrm>
              <a:off x="5638110" y="3557054"/>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22" name="CuadroTexto 21"/>
                <p:cNvSpPr txBox="1"/>
                <p:nvPr/>
              </p:nvSpPr>
              <p:spPr>
                <a:xfrm>
                  <a:off x="6171643" y="3429239"/>
                  <a:ext cx="3304431" cy="369332"/>
                </a:xfrm>
                <a:prstGeom prst="rect">
                  <a:avLst/>
                </a:prstGeom>
                <a:noFill/>
              </p:spPr>
              <p:txBody>
                <a:bodyPr wrap="none" rtlCol="0">
                  <a:spAutoFit/>
                </a:bodyPr>
                <a:lstStyle/>
                <a:p>
                  <a:r>
                    <a:rPr lang="es-UY" dirty="0"/>
                    <a:t>Restricción sobre los valores de </a:t>
                  </a:r>
                  <a14:m>
                    <m:oMath xmlns:m="http://schemas.openxmlformats.org/officeDocument/2006/math">
                      <m:r>
                        <a:rPr lang="es-UY" b="0" i="1" smtClean="0">
                          <a:latin typeface="Cambria Math" panose="02040503050406030204" pitchFamily="18" charset="0"/>
                        </a:rPr>
                        <m:t>𝑘</m:t>
                      </m:r>
                    </m:oMath>
                  </a14:m>
                  <a:endParaRPr lang="es-UY" dirty="0"/>
                </a:p>
              </p:txBody>
            </p:sp>
          </mc:Choice>
          <mc:Fallback xmlns="">
            <p:sp>
              <p:nvSpPr>
                <p:cNvPr id="22" name="CuadroTexto 21"/>
                <p:cNvSpPr txBox="1">
                  <a:spLocks noRot="1" noChangeAspect="1" noMove="1" noResize="1" noEditPoints="1" noAdjustHandles="1" noChangeArrowheads="1" noChangeShapeType="1" noTextEdit="1"/>
                </p:cNvSpPr>
                <p:nvPr/>
              </p:nvSpPr>
              <p:spPr>
                <a:xfrm>
                  <a:off x="6171643" y="3429239"/>
                  <a:ext cx="3304431" cy="369332"/>
                </a:xfrm>
                <a:prstGeom prst="rect">
                  <a:avLst/>
                </a:prstGeom>
                <a:blipFill rotWithShape="0">
                  <a:blip r:embed="rId11"/>
                  <a:stretch>
                    <a:fillRect l="-1476" t="-10000" b="-26667"/>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23" name="CuadroTexto 22"/>
              <p:cNvSpPr txBox="1"/>
              <p:nvPr/>
            </p:nvSpPr>
            <p:spPr>
              <a:xfrm>
                <a:off x="682260" y="3791525"/>
                <a:ext cx="252235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𝑘𝐿</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=1,2,3,⋯</m:t>
                      </m:r>
                    </m:oMath>
                  </m:oMathPara>
                </a14:m>
                <a:endParaRPr lang="es-UY" dirty="0"/>
              </a:p>
            </p:txBody>
          </p:sp>
        </mc:Choice>
        <mc:Fallback xmlns="">
          <p:sp>
            <p:nvSpPr>
              <p:cNvPr id="23" name="CuadroTexto 22"/>
              <p:cNvSpPr txBox="1">
                <a:spLocks noRot="1" noChangeAspect="1" noMove="1" noResize="1" noEditPoints="1" noAdjustHandles="1" noChangeArrowheads="1" noChangeShapeType="1" noTextEdit="1"/>
              </p:cNvSpPr>
              <p:nvPr/>
            </p:nvSpPr>
            <p:spPr>
              <a:xfrm>
                <a:off x="682260" y="3791525"/>
                <a:ext cx="2522357" cy="276999"/>
              </a:xfrm>
              <a:prstGeom prst="rect">
                <a:avLst/>
              </a:prstGeom>
              <a:blipFill>
                <a:blip r:embed="rId12"/>
                <a:stretch>
                  <a:fillRect l="-1208" r="-242" b="-13333"/>
                </a:stretch>
              </a:blipFill>
            </p:spPr>
            <p:txBody>
              <a:bodyPr/>
              <a:lstStyle/>
              <a:p>
                <a:r>
                  <a:rPr lang="es-UY">
                    <a:noFill/>
                  </a:rPr>
                  <a:t> </a:t>
                </a:r>
              </a:p>
            </p:txBody>
          </p:sp>
        </mc:Fallback>
      </mc:AlternateContent>
      <p:grpSp>
        <p:nvGrpSpPr>
          <p:cNvPr id="29" name="Grupo 28"/>
          <p:cNvGrpSpPr/>
          <p:nvPr/>
        </p:nvGrpSpPr>
        <p:grpSpPr>
          <a:xfrm>
            <a:off x="323380" y="5346008"/>
            <a:ext cx="5986569" cy="378245"/>
            <a:chOff x="549706" y="4653513"/>
            <a:chExt cx="5986569" cy="378245"/>
          </a:xfrm>
        </p:grpSpPr>
        <p:sp>
          <p:nvSpPr>
            <p:cNvPr id="24" name="Flecha derecha 23"/>
            <p:cNvSpPr/>
            <p:nvPr/>
          </p:nvSpPr>
          <p:spPr>
            <a:xfrm>
              <a:off x="549706" y="4761743"/>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25" name="CuadroTexto 24"/>
                <p:cNvSpPr txBox="1"/>
                <p:nvPr/>
              </p:nvSpPr>
              <p:spPr>
                <a:xfrm>
                  <a:off x="1045028" y="4653513"/>
                  <a:ext cx="5491247" cy="378245"/>
                </a:xfrm>
                <a:prstGeom prst="rect">
                  <a:avLst/>
                </a:prstGeom>
                <a:noFill/>
              </p:spPr>
              <p:txBody>
                <a:bodyPr wrap="none" rtlCol="0">
                  <a:spAutoFit/>
                </a:bodyPr>
                <a:lstStyle/>
                <a:p>
                  <a:r>
                    <a:rPr lang="es-UY" dirty="0"/>
                    <a:t>Hay infinitas soluciones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𝑦</m:t>
                          </m:r>
                        </m:e>
                        <m:sub>
                          <m:r>
                            <a:rPr lang="es-UY" b="0" i="1" smtClean="0">
                              <a:latin typeface="Cambria Math" panose="02040503050406030204" pitchFamily="18" charset="0"/>
                            </a:rPr>
                            <m:t>𝑛</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b="0" i="1" smtClean="0">
                          <a:latin typeface="Cambria Math" panose="02040503050406030204" pitchFamily="18" charset="0"/>
                        </a:rPr>
                        <m:t>=−2</m:t>
                      </m:r>
                      <m:r>
                        <a:rPr lang="es-UY" b="0" i="1" smtClean="0">
                          <a:latin typeface="Cambria Math" panose="02040503050406030204" pitchFamily="18" charset="0"/>
                        </a:rPr>
                        <m:t>𝑖</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𝐴</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r>
                            <a:rPr lang="es-UY" b="0" i="1" smtClean="0">
                              <a:latin typeface="Cambria Math" panose="02040503050406030204" pitchFamily="18" charset="0"/>
                            </a:rPr>
                            <m:t>𝑛</m:t>
                          </m:r>
                          <m:r>
                            <a:rPr lang="es-UY" b="0" i="1" smtClean="0">
                              <a:latin typeface="Cambria Math" panose="02040503050406030204" pitchFamily="18" charset="0"/>
                            </a:rPr>
                            <m:t>𝜅</m:t>
                          </m:r>
                          <m:r>
                            <a:rPr lang="es-UY" b="0" i="1" smtClean="0">
                              <a:latin typeface="Cambria Math" panose="02040503050406030204" pitchFamily="18" charset="0"/>
                            </a:rPr>
                            <m:t>𝑥</m:t>
                          </m:r>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e>
                      </m:func>
                    </m:oMath>
                  </a14:m>
                  <a:r>
                    <a:rPr lang="es-UY" dirty="0"/>
                    <a:t> </a:t>
                  </a:r>
                </a:p>
              </p:txBody>
            </p:sp>
          </mc:Choice>
          <mc:Fallback xmlns="">
            <p:sp>
              <p:nvSpPr>
                <p:cNvPr id="25" name="CuadroTexto 24"/>
                <p:cNvSpPr txBox="1">
                  <a:spLocks noRot="1" noChangeAspect="1" noMove="1" noResize="1" noEditPoints="1" noAdjustHandles="1" noChangeArrowheads="1" noChangeShapeType="1" noTextEdit="1"/>
                </p:cNvSpPr>
                <p:nvPr/>
              </p:nvSpPr>
              <p:spPr>
                <a:xfrm>
                  <a:off x="1045028" y="4653513"/>
                  <a:ext cx="5491247" cy="378245"/>
                </a:xfrm>
                <a:prstGeom prst="rect">
                  <a:avLst/>
                </a:prstGeom>
                <a:blipFill>
                  <a:blip r:embed="rId13"/>
                  <a:stretch>
                    <a:fillRect l="-888" t="-6452" b="-25806"/>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26" name="CuadroTexto 25"/>
              <p:cNvSpPr txBox="1"/>
              <p:nvPr/>
            </p:nvSpPr>
            <p:spPr>
              <a:xfrm>
                <a:off x="3316167" y="3703647"/>
                <a:ext cx="3807581" cy="5657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𝑘</m:t>
                          </m:r>
                        </m:e>
                        <m:sub>
                          <m:r>
                            <a:rPr lang="es-UY" b="0" i="1" smtClean="0">
                              <a:latin typeface="Cambria Math" panose="02040503050406030204" pitchFamily="18" charset="0"/>
                              <a:ea typeface="Cambria Math" panose="02040503050406030204" pitchFamily="18" charset="0"/>
                            </a:rPr>
                            <m:t>𝑛</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𝜋</m:t>
                          </m:r>
                        </m:num>
                        <m:den>
                          <m:r>
                            <a:rPr lang="es-UY" b="0" i="1" smtClean="0">
                              <a:latin typeface="Cambria Math" panose="02040503050406030204" pitchFamily="18" charset="0"/>
                              <a:ea typeface="Cambria Math" panose="02040503050406030204" pitchFamily="18" charset="0"/>
                            </a:rPr>
                            <m:t>𝐿</m:t>
                          </m:r>
                        </m:den>
                      </m:f>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𝜋</m:t>
                          </m:r>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𝐿</m:t>
                          </m:r>
                        </m:den>
                      </m:f>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𝑛</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𝜋</m:t>
                          </m:r>
                        </m:num>
                        <m:den>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𝜆</m:t>
                              </m:r>
                            </m:e>
                            <m:sub>
                              <m:r>
                                <a:rPr lang="es-UY" b="0" i="1" smtClean="0">
                                  <a:latin typeface="Cambria Math" panose="02040503050406030204" pitchFamily="18" charset="0"/>
                                  <a:ea typeface="Cambria Math" panose="02040503050406030204" pitchFamily="18" charset="0"/>
                                </a:rPr>
                                <m:t>1</m:t>
                              </m:r>
                            </m:sub>
                          </m:sSub>
                        </m:den>
                      </m:f>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𝑘</m:t>
                          </m:r>
                        </m:e>
                        <m:sub>
                          <m:r>
                            <a:rPr lang="es-AR" b="0" i="1" smtClean="0">
                              <a:latin typeface="Cambria Math" panose="02040503050406030204" pitchFamily="18" charset="0"/>
                              <a:ea typeface="Cambria Math" panose="02040503050406030204" pitchFamily="18" charset="0"/>
                            </a:rPr>
                            <m:t>1</m:t>
                          </m:r>
                        </m:sub>
                      </m:sSub>
                    </m:oMath>
                  </m:oMathPara>
                </a14:m>
                <a:endParaRPr lang="es-UY" dirty="0"/>
              </a:p>
            </p:txBody>
          </p:sp>
        </mc:Choice>
        <mc:Fallback xmlns="">
          <p:sp>
            <p:nvSpPr>
              <p:cNvPr id="26" name="CuadroTexto 25"/>
              <p:cNvSpPr txBox="1">
                <a:spLocks noRot="1" noChangeAspect="1" noMove="1" noResize="1" noEditPoints="1" noAdjustHandles="1" noChangeArrowheads="1" noChangeShapeType="1" noTextEdit="1"/>
              </p:cNvSpPr>
              <p:nvPr/>
            </p:nvSpPr>
            <p:spPr>
              <a:xfrm>
                <a:off x="3316167" y="3703647"/>
                <a:ext cx="3807581" cy="565732"/>
              </a:xfrm>
              <a:prstGeom prst="rect">
                <a:avLst/>
              </a:prstGeom>
              <a:blipFill>
                <a:blip r:embed="rId1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0" name="CuadroTexto 29"/>
              <p:cNvSpPr txBox="1"/>
              <p:nvPr/>
            </p:nvSpPr>
            <p:spPr>
              <a:xfrm>
                <a:off x="2861405" y="5830020"/>
                <a:ext cx="3709092" cy="7552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𝑖</m:t>
                      </m:r>
                      <m:nary>
                        <m:naryPr>
                          <m:chr m:val="∑"/>
                          <m:ctrlPr>
                            <a:rPr lang="es-UY" b="0" i="1" smtClean="0">
                              <a:latin typeface="Cambria Math" panose="02040503050406030204" pitchFamily="18" charset="0"/>
                              <a:ea typeface="Cambria Math" panose="02040503050406030204" pitchFamily="18" charset="0"/>
                            </a:rPr>
                          </m:ctrlPr>
                        </m:naryPr>
                        <m:sub>
                          <m:r>
                            <m:rPr>
                              <m:brk m:alnAt="23"/>
                            </m:rP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𝐴</m:t>
                              </m:r>
                            </m:e>
                            <m:sub>
                              <m:r>
                                <a:rPr lang="es-UY" b="0" i="1" smtClean="0">
                                  <a:latin typeface="Cambria Math" panose="02040503050406030204" pitchFamily="18" charset="0"/>
                                  <a:ea typeface="Cambria Math" panose="02040503050406030204" pitchFamily="18" charset="0"/>
                                </a:rPr>
                                <m:t>𝑛</m:t>
                              </m:r>
                            </m:sub>
                          </m:sSub>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𝜅</m:t>
                              </m:r>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e>
                          </m:func>
                        </m:e>
                      </m:nary>
                    </m:oMath>
                  </m:oMathPara>
                </a14:m>
                <a:endParaRPr lang="es-UY" dirty="0"/>
              </a:p>
            </p:txBody>
          </p:sp>
        </mc:Choice>
        <mc:Fallback xmlns="">
          <p:sp>
            <p:nvSpPr>
              <p:cNvPr id="30" name="CuadroTexto 29"/>
              <p:cNvSpPr txBox="1">
                <a:spLocks noRot="1" noChangeAspect="1" noMove="1" noResize="1" noEditPoints="1" noAdjustHandles="1" noChangeArrowheads="1" noChangeShapeType="1" noTextEdit="1"/>
              </p:cNvSpPr>
              <p:nvPr/>
            </p:nvSpPr>
            <p:spPr>
              <a:xfrm>
                <a:off x="2861405" y="5830020"/>
                <a:ext cx="3709092" cy="755271"/>
              </a:xfrm>
              <a:prstGeom prst="rect">
                <a:avLst/>
              </a:prstGeom>
              <a:blipFill>
                <a:blip r:embed="rId15"/>
                <a:stretch>
                  <a:fillRect/>
                </a:stretch>
              </a:blipFill>
            </p:spPr>
            <p:txBody>
              <a:bodyPr/>
              <a:lstStyle/>
              <a:p>
                <a:r>
                  <a:rPr lang="es-UY">
                    <a:noFill/>
                  </a:rPr>
                  <a:t> </a:t>
                </a:r>
              </a:p>
            </p:txBody>
          </p:sp>
        </mc:Fallback>
      </mc:AlternateContent>
      <p:grpSp>
        <p:nvGrpSpPr>
          <p:cNvPr id="33" name="Grupo 32"/>
          <p:cNvGrpSpPr/>
          <p:nvPr/>
        </p:nvGrpSpPr>
        <p:grpSpPr>
          <a:xfrm>
            <a:off x="6309949" y="5214863"/>
            <a:ext cx="4959026" cy="646331"/>
            <a:chOff x="6545021" y="4496211"/>
            <a:chExt cx="4959026" cy="646331"/>
          </a:xfrm>
        </p:grpSpPr>
        <p:sp>
          <p:nvSpPr>
            <p:cNvPr id="31" name="Flecha derecha 30"/>
            <p:cNvSpPr/>
            <p:nvPr/>
          </p:nvSpPr>
          <p:spPr>
            <a:xfrm>
              <a:off x="6545021" y="4825852"/>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2" name="CuadroTexto 31"/>
            <p:cNvSpPr txBox="1"/>
            <p:nvPr/>
          </p:nvSpPr>
          <p:spPr>
            <a:xfrm>
              <a:off x="7027058" y="4496211"/>
              <a:ext cx="4476989" cy="646331"/>
            </a:xfrm>
            <a:prstGeom prst="rect">
              <a:avLst/>
            </a:prstGeom>
            <a:noFill/>
          </p:spPr>
          <p:txBody>
            <a:bodyPr wrap="square" rtlCol="0">
              <a:spAutoFit/>
            </a:bodyPr>
            <a:lstStyle/>
            <a:p>
              <a:r>
                <a:rPr lang="es-UY" dirty="0"/>
                <a:t>La solución general es la suma de las soluciones individuales</a:t>
              </a:r>
            </a:p>
          </p:txBody>
        </p:sp>
      </p:grpSp>
      <p:sp>
        <p:nvSpPr>
          <p:cNvPr id="34" name="CuadroTexto 33"/>
          <p:cNvSpPr txBox="1"/>
          <p:nvPr/>
        </p:nvSpPr>
        <p:spPr>
          <a:xfrm>
            <a:off x="5526752" y="2943846"/>
            <a:ext cx="65" cy="276999"/>
          </a:xfrm>
          <a:prstGeom prst="rect">
            <a:avLst/>
          </a:prstGeom>
          <a:noFill/>
        </p:spPr>
        <p:txBody>
          <a:bodyPr wrap="none" lIns="0" tIns="0" rIns="0" bIns="0" rtlCol="0">
            <a:spAutoFit/>
          </a:bodyPr>
          <a:lstStyle/>
          <a:p>
            <a:endParaRPr lang="es-UY" dirty="0"/>
          </a:p>
        </p:txBody>
      </p:sp>
      <mc:AlternateContent xmlns:mc="http://schemas.openxmlformats.org/markup-compatibility/2006" xmlns:a14="http://schemas.microsoft.com/office/drawing/2010/main">
        <mc:Choice Requires="a14">
          <p:sp>
            <p:nvSpPr>
              <p:cNvPr id="35" name="CuadroTexto 34"/>
              <p:cNvSpPr txBox="1"/>
              <p:nvPr/>
            </p:nvSpPr>
            <p:spPr>
              <a:xfrm>
                <a:off x="7036551" y="6023797"/>
                <a:ext cx="41800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𝐴</m:t>
                          </m:r>
                        </m:e>
                        <m:sub>
                          <m:r>
                            <a:rPr lang="es-UY" b="0" i="1" smtClean="0">
                              <a:latin typeface="Cambria Math" panose="02040503050406030204" pitchFamily="18" charset="0"/>
                            </a:rPr>
                            <m:t>𝑛</m:t>
                          </m:r>
                        </m:sub>
                      </m:sSub>
                      <m:r>
                        <a:rPr lang="es-UY" b="0" i="1" smtClean="0">
                          <a:latin typeface="Cambria Math" panose="02040503050406030204" pitchFamily="18" charset="0"/>
                        </a:rPr>
                        <m:t>?</m:t>
                      </m:r>
                    </m:oMath>
                  </m:oMathPara>
                </a14:m>
                <a:endParaRPr lang="es-UY" dirty="0"/>
              </a:p>
            </p:txBody>
          </p:sp>
        </mc:Choice>
        <mc:Fallback xmlns="">
          <p:sp>
            <p:nvSpPr>
              <p:cNvPr id="35" name="CuadroTexto 34"/>
              <p:cNvSpPr txBox="1">
                <a:spLocks noRot="1" noChangeAspect="1" noMove="1" noResize="1" noEditPoints="1" noAdjustHandles="1" noChangeArrowheads="1" noChangeShapeType="1" noTextEdit="1"/>
              </p:cNvSpPr>
              <p:nvPr/>
            </p:nvSpPr>
            <p:spPr>
              <a:xfrm>
                <a:off x="7036551" y="6023797"/>
                <a:ext cx="418000" cy="276999"/>
              </a:xfrm>
              <a:prstGeom prst="rect">
                <a:avLst/>
              </a:prstGeom>
              <a:blipFill>
                <a:blip r:embed="rId16"/>
                <a:stretch>
                  <a:fillRect l="-11594" r="-14493" b="-1087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6" name="CuadroTexto 35"/>
              <p:cNvSpPr txBox="1"/>
              <p:nvPr/>
            </p:nvSpPr>
            <p:spPr>
              <a:xfrm>
                <a:off x="4780158" y="4493273"/>
                <a:ext cx="234359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𝜔</m:t>
                      </m:r>
                      <m:r>
                        <a:rPr lang="es-UY" b="0" i="1" smtClean="0">
                          <a:latin typeface="Cambria Math" panose="02040503050406030204" pitchFamily="18" charset="0"/>
                        </a:rPr>
                        <m:t>=</m:t>
                      </m:r>
                      <m:r>
                        <a:rPr lang="es-UY" b="0" i="1" smtClean="0">
                          <a:latin typeface="Cambria Math" panose="02040503050406030204" pitchFamily="18" charset="0"/>
                        </a:rPr>
                        <m:t>𝑐𝑘</m:t>
                      </m:r>
                      <m:r>
                        <a:rPr lang="es-UY" b="0" i="1" smtClean="0">
                          <a:latin typeface="Cambria Math" panose="02040503050406030204" pitchFamily="18" charset="0"/>
                        </a:rPr>
                        <m:t> ⟹</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𝑛</m:t>
                          </m:r>
                        </m:sub>
                      </m:sSub>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𝑐</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𝑘</m:t>
                          </m:r>
                        </m:e>
                        <m:sub>
                          <m:r>
                            <a:rPr lang="es-UY" b="0" i="1" smtClean="0">
                              <a:latin typeface="Cambria Math" panose="02040503050406030204" pitchFamily="18" charset="0"/>
                              <a:ea typeface="Cambria Math" panose="02040503050406030204" pitchFamily="18" charset="0"/>
                            </a:rPr>
                            <m:t>𝑛</m:t>
                          </m:r>
                        </m:sub>
                      </m:sSub>
                    </m:oMath>
                  </m:oMathPara>
                </a14:m>
                <a:endParaRPr lang="es-UY" dirty="0"/>
              </a:p>
            </p:txBody>
          </p:sp>
        </mc:Choice>
        <mc:Fallback xmlns="">
          <p:sp>
            <p:nvSpPr>
              <p:cNvPr id="36" name="CuadroTexto 35"/>
              <p:cNvSpPr txBox="1">
                <a:spLocks noRot="1" noChangeAspect="1" noMove="1" noResize="1" noEditPoints="1" noAdjustHandles="1" noChangeArrowheads="1" noChangeShapeType="1" noTextEdit="1"/>
              </p:cNvSpPr>
              <p:nvPr/>
            </p:nvSpPr>
            <p:spPr>
              <a:xfrm>
                <a:off x="4780158" y="4493273"/>
                <a:ext cx="2343590" cy="369332"/>
              </a:xfrm>
              <a:prstGeom prst="rect">
                <a:avLst/>
              </a:prstGeom>
              <a:blipFill>
                <a:blip r:embed="rId17"/>
                <a:stretch>
                  <a:fillRect/>
                </a:stretch>
              </a:blipFill>
            </p:spPr>
            <p:txBody>
              <a:bodyPr/>
              <a:lstStyle/>
              <a:p>
                <a:r>
                  <a:rPr lang="es-UY">
                    <a:noFill/>
                  </a:rPr>
                  <a:t> </a:t>
                </a:r>
              </a:p>
            </p:txBody>
          </p:sp>
        </mc:Fallback>
      </mc:AlternateContent>
      <p:grpSp>
        <p:nvGrpSpPr>
          <p:cNvPr id="39" name="Grupo 38"/>
          <p:cNvGrpSpPr/>
          <p:nvPr/>
        </p:nvGrpSpPr>
        <p:grpSpPr>
          <a:xfrm>
            <a:off x="7123748" y="4388763"/>
            <a:ext cx="3943068" cy="646331"/>
            <a:chOff x="7928142" y="4094906"/>
            <a:chExt cx="3943068" cy="646331"/>
          </a:xfrm>
        </p:grpSpPr>
        <p:sp>
          <p:nvSpPr>
            <p:cNvPr id="37" name="Flecha derecha 36"/>
            <p:cNvSpPr/>
            <p:nvPr/>
          </p:nvSpPr>
          <p:spPr>
            <a:xfrm>
              <a:off x="7928142" y="4321062"/>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8" name="CuadroTexto 37"/>
            <p:cNvSpPr txBox="1"/>
            <p:nvPr/>
          </p:nvSpPr>
          <p:spPr>
            <a:xfrm>
              <a:off x="8417346" y="4094906"/>
              <a:ext cx="3453864" cy="646331"/>
            </a:xfrm>
            <a:prstGeom prst="rect">
              <a:avLst/>
            </a:prstGeom>
            <a:noFill/>
          </p:spPr>
          <p:txBody>
            <a:bodyPr wrap="square" rtlCol="0">
              <a:spAutoFit/>
            </a:bodyPr>
            <a:lstStyle/>
            <a:p>
              <a:r>
                <a:rPr lang="es-UY" dirty="0"/>
                <a:t>Las frecuencias temporales también están restringidas</a:t>
              </a:r>
            </a:p>
          </p:txBody>
        </p:sp>
      </p:grpSp>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C2DD9CB5-43A8-4038-9419-EDD9BF2A19B6}"/>
                  </a:ext>
                </a:extLst>
              </p:cNvPr>
              <p:cNvSpPr txBox="1"/>
              <p:nvPr/>
            </p:nvSpPr>
            <p:spPr>
              <a:xfrm>
                <a:off x="3531368" y="4291190"/>
                <a:ext cx="101758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𝜆</m:t>
                          </m:r>
                        </m:e>
                        <m:sub>
                          <m:r>
                            <a:rPr lang="es-AR" b="0" i="1" smtClean="0">
                              <a:latin typeface="Cambria Math" panose="02040503050406030204" pitchFamily="18" charset="0"/>
                            </a:rPr>
                            <m:t>1</m:t>
                          </m:r>
                        </m:sub>
                      </m:sSub>
                      <m:r>
                        <a:rPr lang="es-AR" b="0" i="1" smtClean="0">
                          <a:latin typeface="Cambria Math" panose="02040503050406030204" pitchFamily="18" charset="0"/>
                        </a:rPr>
                        <m:t>=2</m:t>
                      </m:r>
                      <m:r>
                        <a:rPr lang="es-AR" b="0" i="1" smtClean="0">
                          <a:latin typeface="Cambria Math" panose="02040503050406030204" pitchFamily="18" charset="0"/>
                        </a:rPr>
                        <m:t>𝐿</m:t>
                      </m:r>
                    </m:oMath>
                  </m:oMathPara>
                </a14:m>
                <a:endParaRPr lang="es-UY" dirty="0"/>
              </a:p>
            </p:txBody>
          </p:sp>
        </mc:Choice>
        <mc:Fallback xmlns="">
          <p:sp>
            <p:nvSpPr>
              <p:cNvPr id="3" name="CuadroTexto 2">
                <a:extLst>
                  <a:ext uri="{FF2B5EF4-FFF2-40B4-BE49-F238E27FC236}">
                    <a16:creationId xmlns:a16="http://schemas.microsoft.com/office/drawing/2014/main" id="{C2DD9CB5-43A8-4038-9419-EDD9BF2A19B6}"/>
                  </a:ext>
                </a:extLst>
              </p:cNvPr>
              <p:cNvSpPr txBox="1">
                <a:spLocks noRot="1" noChangeAspect="1" noMove="1" noResize="1" noEditPoints="1" noAdjustHandles="1" noChangeArrowheads="1" noChangeShapeType="1" noTextEdit="1"/>
              </p:cNvSpPr>
              <p:nvPr/>
            </p:nvSpPr>
            <p:spPr>
              <a:xfrm>
                <a:off x="3531368" y="4291190"/>
                <a:ext cx="1017586" cy="369332"/>
              </a:xfrm>
              <a:prstGeom prst="rect">
                <a:avLst/>
              </a:prstGeom>
              <a:blipFill>
                <a:blip r:embed="rId18"/>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219158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5" grpId="0"/>
      <p:bldP spid="16" grpId="0"/>
      <p:bldP spid="17" grpId="0"/>
      <p:bldP spid="18" grpId="0"/>
      <p:bldP spid="23" grpId="0"/>
      <p:bldP spid="26" grpId="0"/>
      <p:bldP spid="30" grpId="0"/>
      <p:bldP spid="35" grpId="0"/>
      <p:bldP spid="36"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363546" y="966438"/>
                <a:ext cx="11574579" cy="7552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𝑅𝑒</m:t>
                      </m:r>
                      <m:d>
                        <m:dPr>
                          <m:begChr m:val="{"/>
                          <m:endChr m:val="}"/>
                          <m:ctrlPr>
                            <a:rPr lang="es-UY" b="0" i="1" smtClean="0">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𝑖</m:t>
                          </m:r>
                          <m:nary>
                            <m:naryPr>
                              <m:chr m:val="∑"/>
                              <m:ctrlPr>
                                <a:rPr lang="es-UY" i="1">
                                  <a:latin typeface="Cambria Math" panose="02040503050406030204" pitchFamily="18" charset="0"/>
                                  <a:ea typeface="Cambria Math" panose="02040503050406030204" pitchFamily="18" charset="0"/>
                                </a:rPr>
                              </m:ctrlPr>
                            </m:naryPr>
                            <m:sub>
                              <m:r>
                                <m:rPr>
                                  <m:brk m:alnAt="23"/>
                                </m:rPr>
                                <a:rPr lang="es-UY" i="1">
                                  <a:latin typeface="Cambria Math" panose="02040503050406030204" pitchFamily="18" charset="0"/>
                                  <a:ea typeface="Cambria Math" panose="02040503050406030204" pitchFamily="18" charset="0"/>
                                </a:rPr>
                                <m:t>𝑛</m:t>
                              </m:r>
                              <m:r>
                                <a:rPr lang="es-UY" i="1">
                                  <a:latin typeface="Cambria Math" panose="02040503050406030204" pitchFamily="18" charset="0"/>
                                  <a:ea typeface="Cambria Math" panose="02040503050406030204" pitchFamily="18" charset="0"/>
                                </a:rPr>
                                <m:t>=1</m:t>
                              </m:r>
                            </m:sub>
                            <m:sup>
                              <m:r>
                                <a:rPr lang="es-UY" i="1">
                                  <a:latin typeface="Cambria Math" panose="02040503050406030204" pitchFamily="18" charset="0"/>
                                  <a:ea typeface="Cambria Math" panose="02040503050406030204" pitchFamily="18" charset="0"/>
                                </a:rPr>
                                <m:t>∞</m:t>
                              </m:r>
                            </m:sup>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𝐴</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𝑘</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𝑥</m:t>
                                      </m:r>
                                    </m:e>
                                  </m:d>
                                  <m:d>
                                    <m:dPr>
                                      <m:begChr m:val="["/>
                                      <m:endChr m:val="]"/>
                                      <m:ctrlPr>
                                        <a:rPr lang="es-UY" i="1">
                                          <a:latin typeface="Cambria Math" panose="02040503050406030204" pitchFamily="18" charset="0"/>
                                          <a:ea typeface="Cambria Math" panose="02040503050406030204" pitchFamily="18" charset="0"/>
                                        </a:rPr>
                                      </m:ctrlPr>
                                    </m:dPr>
                                    <m:e>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m:t>
                                      </m:r>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e>
                                  </m:d>
                                </m:e>
                              </m:func>
                            </m:e>
                          </m:nary>
                        </m:e>
                      </m:d>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𝑅𝑒</m:t>
                      </m:r>
                      <m:d>
                        <m:dPr>
                          <m:begChr m:val="{"/>
                          <m:endChr m:val="}"/>
                          <m:ctrlPr>
                            <a:rPr lang="es-UY" b="0" i="1" smtClean="0">
                              <a:latin typeface="Cambria Math" panose="02040503050406030204" pitchFamily="18" charset="0"/>
                              <a:ea typeface="Cambria Math" panose="02040503050406030204" pitchFamily="18" charset="0"/>
                            </a:rPr>
                          </m:ctrlPr>
                        </m:dPr>
                        <m:e>
                          <m:nary>
                            <m:naryPr>
                              <m:chr m:val="∑"/>
                              <m:ctrlPr>
                                <a:rPr lang="es-UY" i="1">
                                  <a:latin typeface="Cambria Math" panose="02040503050406030204" pitchFamily="18" charset="0"/>
                                  <a:ea typeface="Cambria Math" panose="02040503050406030204" pitchFamily="18" charset="0"/>
                                </a:rPr>
                              </m:ctrlPr>
                            </m:naryPr>
                            <m:sub>
                              <m:r>
                                <m:rPr>
                                  <m:brk m:alnAt="23"/>
                                </m:rPr>
                                <a:rPr lang="es-UY" i="1">
                                  <a:latin typeface="Cambria Math" panose="02040503050406030204" pitchFamily="18" charset="0"/>
                                  <a:ea typeface="Cambria Math" panose="02040503050406030204" pitchFamily="18" charset="0"/>
                                </a:rPr>
                                <m:t>𝑛</m:t>
                              </m:r>
                              <m:r>
                                <a:rPr lang="es-UY" i="1">
                                  <a:latin typeface="Cambria Math" panose="02040503050406030204" pitchFamily="18" charset="0"/>
                                  <a:ea typeface="Cambria Math" panose="02040503050406030204" pitchFamily="18" charset="0"/>
                                </a:rPr>
                                <m:t>=1</m:t>
                              </m:r>
                            </m:sub>
                            <m:sup>
                              <m:r>
                                <a:rPr lang="es-UY" i="1">
                                  <a:latin typeface="Cambria Math" panose="02040503050406030204" pitchFamily="18" charset="0"/>
                                  <a:ea typeface="Cambria Math" panose="02040503050406030204" pitchFamily="18" charset="0"/>
                                </a:rPr>
                                <m:t>∞</m:t>
                              </m:r>
                            </m:sup>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𝛼</m:t>
                                      </m:r>
                                    </m:e>
                                    <m:sub>
                                      <m:r>
                                        <a:rPr lang="es-UY" i="1">
                                          <a:latin typeface="Cambria Math" panose="02040503050406030204" pitchFamily="18" charset="0"/>
                                          <a:ea typeface="Cambria Math" panose="02040503050406030204" pitchFamily="18" charset="0"/>
                                        </a:rPr>
                                        <m:t>𝑛</m:t>
                                      </m:r>
                                    </m:sub>
                                  </m:sSub>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𝛽</m:t>
                                      </m:r>
                                    </m:e>
                                    <m:sub>
                                      <m:r>
                                        <a:rPr lang="es-UY" i="1">
                                          <a:latin typeface="Cambria Math" panose="02040503050406030204" pitchFamily="18" charset="0"/>
                                          <a:ea typeface="Cambria Math" panose="02040503050406030204" pitchFamily="18" charset="0"/>
                                        </a:rPr>
                                        <m:t>𝑛</m:t>
                                      </m:r>
                                    </m:sub>
                                  </m:sSub>
                                </m:e>
                              </m:d>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𝑘</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𝑥</m:t>
                                      </m:r>
                                    </m:e>
                                  </m:d>
                                  <m:d>
                                    <m:dPr>
                                      <m:begChr m:val="["/>
                                      <m:endChr m:val="]"/>
                                      <m:ctrlPr>
                                        <a:rPr lang="es-UY" i="1">
                                          <a:latin typeface="Cambria Math" panose="02040503050406030204" pitchFamily="18" charset="0"/>
                                          <a:ea typeface="Cambria Math" panose="02040503050406030204" pitchFamily="18" charset="0"/>
                                        </a:rPr>
                                      </m:ctrlPr>
                                    </m:dPr>
                                    <m:e>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m:t>
                                          </m:r>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e>
                                      </m:func>
                                    </m:e>
                                  </m:d>
                                </m:e>
                              </m:func>
                            </m:e>
                          </m:nary>
                        </m:e>
                      </m:d>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363546" y="966438"/>
                <a:ext cx="11574579" cy="755271"/>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363546" y="333828"/>
                <a:ext cx="462280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𝐴</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𝑎</m:t>
                          </m:r>
                        </m:e>
                        <m:sub>
                          <m:r>
                            <a:rPr lang="es-UY" b="0" i="1" smtClean="0">
                              <a:latin typeface="Cambria Math" panose="02040503050406030204" pitchFamily="18" charset="0"/>
                            </a:rPr>
                            <m:t>1</m:t>
                          </m:r>
                        </m:sub>
                      </m:sSub>
                      <m:r>
                        <a:rPr lang="es-UY" b="0" i="1" smtClean="0">
                          <a:latin typeface="Cambria Math" panose="02040503050406030204" pitchFamily="18" charset="0"/>
                        </a:rPr>
                        <m:t>+</m:t>
                      </m:r>
                      <m:r>
                        <a:rPr lang="es-UY" b="0" i="1" smtClean="0">
                          <a:latin typeface="Cambria Math" panose="02040503050406030204" pitchFamily="18" charset="0"/>
                        </a:rPr>
                        <m:t>𝑖</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𝑎</m:t>
                          </m:r>
                        </m:e>
                        <m:sub>
                          <m:r>
                            <a:rPr lang="es-UY" b="0" i="1" smtClean="0">
                              <a:latin typeface="Cambria Math" panose="02040503050406030204" pitchFamily="18" charset="0"/>
                            </a:rPr>
                            <m:t>2</m:t>
                          </m:r>
                        </m:sub>
                      </m:sSub>
                      <m:r>
                        <a:rPr lang="es-UY" b="0" i="1" smtClean="0">
                          <a:latin typeface="Cambria Math" panose="02040503050406030204" pitchFamily="18" charset="0"/>
                        </a:rPr>
                        <m:t> </m:t>
                      </m:r>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𝑖𝐴</m:t>
                      </m:r>
                      <m:r>
                        <a:rPr lang="es-UY" b="0" i="1" smtClean="0">
                          <a:latin typeface="Cambria Math" panose="02040503050406030204" pitchFamily="18" charset="0"/>
                          <a:ea typeface="Cambria Math" panose="02040503050406030204" pitchFamily="18" charset="0"/>
                        </a:rPr>
                        <m:t>=2</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𝑎</m:t>
                          </m:r>
                        </m:e>
                        <m:sub>
                          <m:r>
                            <a:rPr lang="es-UY" b="0" i="1" smtClean="0">
                              <a:latin typeface="Cambria Math" panose="02040503050406030204" pitchFamily="18" charset="0"/>
                              <a:ea typeface="Cambria Math" panose="02040503050406030204" pitchFamily="18" charset="0"/>
                            </a:rPr>
                            <m:t>2</m:t>
                          </m:r>
                        </m:sub>
                      </m:sSub>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𝑖</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𝑎</m:t>
                          </m:r>
                        </m:e>
                        <m:sub>
                          <m:r>
                            <a:rPr lang="es-UY" b="0" i="1" smtClean="0">
                              <a:latin typeface="Cambria Math" panose="02040503050406030204" pitchFamily="18" charset="0"/>
                              <a:ea typeface="Cambria Math" panose="02040503050406030204" pitchFamily="18" charset="0"/>
                            </a:rPr>
                            <m:t>1</m:t>
                          </m:r>
                        </m:sub>
                      </m:sSub>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𝛼</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𝛽</m:t>
                      </m:r>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363546" y="333828"/>
                <a:ext cx="4622804" cy="276999"/>
              </a:xfrm>
              <a:prstGeom prst="rect">
                <a:avLst/>
              </a:prstGeom>
              <a:blipFill rotWithShape="0">
                <a:blip r:embed="rId3"/>
                <a:stretch>
                  <a:fillRect l="-792" t="-2222" r="-1319" b="-35556"/>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363546" y="2077320"/>
                <a:ext cx="4401269" cy="7552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nary>
                        <m:naryPr>
                          <m:chr m:val="∑"/>
                          <m:ctrlPr>
                            <a:rPr lang="es-UY" b="0" i="1" smtClean="0">
                              <a:latin typeface="Cambria Math" panose="02040503050406030204" pitchFamily="18" charset="0"/>
                            </a:rPr>
                          </m:ctrlPr>
                        </m:naryPr>
                        <m:sub>
                          <m:r>
                            <m:rPr>
                              <m:brk m:alnAt="23"/>
                            </m:rPr>
                            <a:rPr lang="es-UY" b="0" i="1" smtClean="0">
                              <a:latin typeface="Cambria Math" panose="02040503050406030204" pitchFamily="18" charset="0"/>
                            </a:rPr>
                            <m:t>𝑛</m:t>
                          </m:r>
                          <m:r>
                            <a:rPr lang="es-UY" b="0" i="1" smtClean="0">
                              <a:latin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𝑛</m:t>
                                      </m:r>
                                    </m:sub>
                                  </m:sSub>
                                  <m:r>
                                    <a:rPr lang="es-UY" b="0" i="1" smtClean="0">
                                      <a:latin typeface="Cambria Math" panose="02040503050406030204" pitchFamily="18" charset="0"/>
                                    </a:rPr>
                                    <m:t>𝑥</m:t>
                                  </m:r>
                                </m:e>
                              </m:d>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𝛼</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r>
                                        <a:rPr lang="es-UY" b="0" i="1" smtClean="0">
                                          <a:latin typeface="Cambria Math" panose="02040503050406030204" pitchFamily="18" charset="0"/>
                                        </a:rPr>
                                        <m:t>𝑡</m:t>
                                      </m:r>
                                    </m:e>
                                  </m:d>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𝛽</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r>
                                        <a:rPr lang="es-UY" b="0" i="1" smtClean="0">
                                          <a:latin typeface="Cambria Math" panose="02040503050406030204" pitchFamily="18" charset="0"/>
                                        </a:rPr>
                                        <m:t>𝑡</m:t>
                                      </m:r>
                                      <m:r>
                                        <a:rPr lang="es-UY" b="0" i="1" smtClean="0">
                                          <a:latin typeface="Cambria Math" panose="02040503050406030204" pitchFamily="18" charset="0"/>
                                        </a:rPr>
                                        <m:t>)</m:t>
                                      </m:r>
                                    </m:e>
                                  </m:func>
                                </m:e>
                              </m:func>
                              <m:r>
                                <a:rPr lang="es-UY" b="0" i="1" smtClean="0">
                                  <a:latin typeface="Cambria Math" panose="02040503050406030204" pitchFamily="18" charset="0"/>
                                </a:rPr>
                                <m:t>]</m:t>
                              </m:r>
                            </m:e>
                          </m:func>
                        </m:e>
                      </m:nary>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363546" y="2077320"/>
                <a:ext cx="4401269" cy="755271"/>
              </a:xfrm>
              <a:prstGeom prst="rect">
                <a:avLst/>
              </a:prstGeom>
              <a:blipFill rotWithShape="0">
                <a:blip r:embed="rId4"/>
                <a:stretch>
                  <a:fillRect/>
                </a:stretch>
              </a:blipFill>
            </p:spPr>
            <p:txBody>
              <a:bodyPr/>
              <a:lstStyle/>
              <a:p>
                <a:r>
                  <a:rPr lang="es-UY">
                    <a:noFill/>
                  </a:rPr>
                  <a:t> </a:t>
                </a:r>
              </a:p>
            </p:txBody>
          </p:sp>
        </mc:Fallback>
      </mc:AlternateContent>
      <p:sp>
        <p:nvSpPr>
          <p:cNvPr id="7" name="CuadroTexto 6"/>
          <p:cNvSpPr txBox="1"/>
          <p:nvPr/>
        </p:nvSpPr>
        <p:spPr>
          <a:xfrm>
            <a:off x="363546" y="3381828"/>
            <a:ext cx="2188420" cy="369332"/>
          </a:xfrm>
          <a:prstGeom prst="rect">
            <a:avLst/>
          </a:prstGeom>
          <a:noFill/>
        </p:spPr>
        <p:txBody>
          <a:bodyPr wrap="none" rtlCol="0">
            <a:spAutoFit/>
          </a:bodyPr>
          <a:lstStyle/>
          <a:p>
            <a:r>
              <a:rPr lang="es-UY" dirty="0"/>
              <a:t>Condiciones iniciales:</a:t>
            </a:r>
          </a:p>
        </p:txBody>
      </p:sp>
      <p:grpSp>
        <p:nvGrpSpPr>
          <p:cNvPr id="127" name="Grupo 126"/>
          <p:cNvGrpSpPr/>
          <p:nvPr/>
        </p:nvGrpSpPr>
        <p:grpSpPr>
          <a:xfrm>
            <a:off x="2674948" y="3211397"/>
            <a:ext cx="3227399" cy="710194"/>
            <a:chOff x="2674948" y="3211397"/>
            <a:chExt cx="3227399" cy="710194"/>
          </a:xfrm>
        </p:grpSpPr>
        <p:sp>
          <p:nvSpPr>
            <p:cNvPr id="8" name="CuadroTexto 7"/>
            <p:cNvSpPr txBox="1"/>
            <p:nvPr/>
          </p:nvSpPr>
          <p:spPr>
            <a:xfrm>
              <a:off x="2674948" y="3381828"/>
              <a:ext cx="1007007" cy="369332"/>
            </a:xfrm>
            <a:prstGeom prst="rect">
              <a:avLst/>
            </a:prstGeom>
            <a:noFill/>
          </p:spPr>
          <p:txBody>
            <a:bodyPr wrap="none" rtlCol="0">
              <a:spAutoFit/>
            </a:bodyPr>
            <a:lstStyle/>
            <a:p>
              <a:r>
                <a:rPr lang="es-UY" dirty="0"/>
                <a:t>Supongo</a:t>
              </a:r>
            </a:p>
          </p:txBody>
        </p:sp>
        <mc:AlternateContent xmlns:mc="http://schemas.openxmlformats.org/markup-compatibility/2006" xmlns:a14="http://schemas.microsoft.com/office/drawing/2010/main">
          <mc:Choice Requires="a14">
            <p:sp>
              <p:nvSpPr>
                <p:cNvPr id="9" name="CuadroTexto 8"/>
                <p:cNvSpPr txBox="1"/>
                <p:nvPr/>
              </p:nvSpPr>
              <p:spPr>
                <a:xfrm>
                  <a:off x="3640894" y="3211397"/>
                  <a:ext cx="2261453" cy="71019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s-UY" b="0" i="1" smtClean="0">
                                <a:latin typeface="Cambria Math" panose="02040503050406030204" pitchFamily="18" charset="0"/>
                              </a:rPr>
                            </m:ctrlPr>
                          </m:dPr>
                          <m:e>
                            <m:eqArr>
                              <m:eqArrPr>
                                <m:ctrlPr>
                                  <a:rPr lang="es-UY" b="0" i="1" smtClean="0">
                                    <a:latin typeface="Cambria Math" panose="02040503050406030204" pitchFamily="18" charset="0"/>
                                  </a:rPr>
                                </m:ctrlPr>
                              </m:eqArrPr>
                              <m:e>
                                <m:r>
                                  <a:rPr lang="es-UY" i="1">
                                    <a:latin typeface="Cambria Math" panose="02040503050406030204" pitchFamily="18" charset="0"/>
                                  </a:rPr>
                                  <m:t>𝑦</m:t>
                                </m:r>
                                <m:d>
                                  <m:dPr>
                                    <m:ctrlPr>
                                      <a:rPr lang="es-UY" i="1">
                                        <a:latin typeface="Cambria Math" panose="02040503050406030204" pitchFamily="18" charset="0"/>
                                      </a:rPr>
                                    </m:ctrlPr>
                                  </m:dPr>
                                  <m:e>
                                    <m:r>
                                      <a:rPr lang="es-UY" i="1">
                                        <a:latin typeface="Cambria Math" panose="02040503050406030204" pitchFamily="18" charset="0"/>
                                      </a:rPr>
                                      <m:t>𝑥</m:t>
                                    </m:r>
                                    <m:r>
                                      <a:rPr lang="es-UY" i="1">
                                        <a:latin typeface="Cambria Math" panose="02040503050406030204" pitchFamily="18" charset="0"/>
                                      </a:rPr>
                                      <m:t>,0</m:t>
                                    </m:r>
                                  </m:e>
                                </m:d>
                                <m:r>
                                  <a:rPr lang="es-UY" i="1">
                                    <a:latin typeface="Cambria Math" panose="02040503050406030204" pitchFamily="18" charset="0"/>
                                  </a:rPr>
                                  <m:t>=</m:t>
                                </m:r>
                                <m:r>
                                  <a:rPr lang="es-UY" b="0" i="1" smtClean="0">
                                    <a:latin typeface="Cambria Math" panose="02040503050406030204" pitchFamily="18" charset="0"/>
                                  </a:rPr>
                                  <m:t>𝜙</m:t>
                                </m:r>
                                <m:r>
                                  <a:rPr lang="es-UY" i="1">
                                    <a:latin typeface="Cambria Math" panose="02040503050406030204" pitchFamily="18" charset="0"/>
                                  </a:rPr>
                                  <m:t>(</m:t>
                                </m:r>
                                <m:r>
                                  <a:rPr lang="es-UY" i="1">
                                    <a:latin typeface="Cambria Math" panose="02040503050406030204" pitchFamily="18" charset="0"/>
                                  </a:rPr>
                                  <m:t>𝑥</m:t>
                                </m:r>
                                <m:r>
                                  <a:rPr lang="es-UY" i="1">
                                    <a:latin typeface="Cambria Math" panose="02040503050406030204" pitchFamily="18" charset="0"/>
                                  </a:rPr>
                                  <m:t>)</m:t>
                                </m:r>
                              </m:e>
                              <m:e>
                                <m:r>
                                  <a:rPr lang="es-UY" b="0" i="1" smtClean="0">
                                    <a:latin typeface="Cambria Math" panose="02040503050406030204" pitchFamily="18" charset="0"/>
                                  </a:rPr>
                                  <m:t>𝜕</m:t>
                                </m:r>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𝑥</m:t>
                                    </m:r>
                                    <m:r>
                                      <a:rPr lang="es-UY" b="0" i="1" smtClean="0">
                                        <a:latin typeface="Cambria Math" panose="02040503050406030204" pitchFamily="18" charset="0"/>
                                      </a:rPr>
                                      <m:t>,0</m:t>
                                    </m:r>
                                  </m:e>
                                </m:d>
                                <m:r>
                                  <a:rPr lang="es-UY" b="0" i="1" smtClean="0">
                                    <a:latin typeface="Cambria Math" panose="02040503050406030204" pitchFamily="18" charset="0"/>
                                  </a:rPr>
                                  <m:t>/</m:t>
                                </m:r>
                                <m:r>
                                  <a:rPr lang="es-UY" b="0" i="1" smtClean="0">
                                    <a:latin typeface="Cambria Math" panose="02040503050406030204" pitchFamily="18" charset="0"/>
                                  </a:rPr>
                                  <m:t>𝜕</m:t>
                                </m:r>
                                <m:r>
                                  <m:rPr>
                                    <m:sty m:val="p"/>
                                  </m:rPr>
                                  <a:rPr lang="es-UY" b="0" i="1" smtClean="0">
                                    <a:latin typeface="Cambria Math" panose="02040503050406030204" pitchFamily="18" charset="0"/>
                                  </a:rPr>
                                  <m:t>t</m:t>
                                </m:r>
                                <m:r>
                                  <a:rPr lang="es-UY" b="0" i="1" smtClean="0">
                                    <a:latin typeface="Cambria Math" panose="02040503050406030204" pitchFamily="18" charset="0"/>
                                  </a:rPr>
                                  <m:t>=</m:t>
                                </m:r>
                                <m:r>
                                  <a:rPr lang="es-UY" b="0" i="1" smtClean="0">
                                    <a:latin typeface="Cambria Math" panose="02040503050406030204" pitchFamily="18" charset="0"/>
                                  </a:rPr>
                                  <m:t>𝜓</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e>
                            </m:eqArr>
                          </m:e>
                        </m:d>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3640894" y="3211397"/>
                  <a:ext cx="2261453" cy="710194"/>
                </a:xfrm>
                <a:prstGeom prst="rect">
                  <a:avLst/>
                </a:prstGeom>
                <a:blipFill rotWithShape="0">
                  <a:blip r:embed="rId5"/>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0" name="CuadroTexto 9"/>
              <p:cNvSpPr txBox="1"/>
              <p:nvPr/>
            </p:nvSpPr>
            <p:spPr>
              <a:xfrm>
                <a:off x="537029" y="4746171"/>
                <a:ext cx="4094262" cy="84760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,0</m:t>
                          </m:r>
                        </m:e>
                      </m:d>
                      <m:r>
                        <a:rPr lang="es-UY" b="0" i="1" smtClean="0">
                          <a:latin typeface="Cambria Math" panose="02040503050406030204" pitchFamily="18" charset="0"/>
                          <a:ea typeface="Cambria Math" panose="02040503050406030204" pitchFamily="18" charset="0"/>
                        </a:rPr>
                        <m:t>=</m:t>
                      </m:r>
                      <m:nary>
                        <m:naryPr>
                          <m:chr m:val="∑"/>
                          <m:ctrlPr>
                            <a:rPr lang="es-UY" b="0" i="1" smtClean="0">
                              <a:latin typeface="Cambria Math" panose="02040503050406030204" pitchFamily="18" charset="0"/>
                              <a:ea typeface="Cambria Math" panose="02040503050406030204" pitchFamily="18" charset="0"/>
                            </a:rPr>
                          </m:ctrlPr>
                        </m:naryPr>
                        <m:sub>
                          <m:r>
                            <m:rPr>
                              <m:brk m:alnAt="23"/>
                            </m:rP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𝛼</m:t>
                              </m:r>
                            </m:e>
                            <m:sub>
                              <m:r>
                                <a:rPr lang="es-UY" b="0" i="1" smtClean="0">
                                  <a:latin typeface="Cambria Math" panose="02040503050406030204" pitchFamily="18" charset="0"/>
                                  <a:ea typeface="Cambria Math" panose="02040503050406030204" pitchFamily="18" charset="0"/>
                                </a:rPr>
                                <m:t>𝑛</m:t>
                              </m:r>
                            </m:sub>
                          </m:sSub>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𝑘</m:t>
                                  </m:r>
                                </m:e>
                                <m:sub>
                                  <m:r>
                                    <a:rPr lang="es-AR" b="0" i="1" smtClean="0">
                                      <a:latin typeface="Cambria Math" panose="02040503050406030204" pitchFamily="18" charset="0"/>
                                      <a:ea typeface="Cambria Math" panose="02040503050406030204" pitchFamily="18" charset="0"/>
                                    </a:rPr>
                                    <m:t>1</m:t>
                                  </m:r>
                                </m:sub>
                              </m:sSub>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e>
                          </m:func>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𝜙</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e>
                      </m:nary>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537029" y="4746171"/>
                <a:ext cx="4094262" cy="847604"/>
              </a:xfrm>
              <a:prstGeom prst="rect">
                <a:avLst/>
              </a:prstGeom>
              <a:blipFill>
                <a:blip r:embed="rId6"/>
                <a:stretch>
                  <a:fillRect/>
                </a:stretch>
              </a:blipFill>
            </p:spPr>
            <p:txBody>
              <a:bodyPr/>
              <a:lstStyle/>
              <a:p>
                <a:r>
                  <a:rPr lang="es-UY">
                    <a:noFill/>
                  </a:rPr>
                  <a:t> </a:t>
                </a:r>
              </a:p>
            </p:txBody>
          </p:sp>
        </mc:Fallback>
      </mc:AlternateContent>
      <p:grpSp>
        <p:nvGrpSpPr>
          <p:cNvPr id="128" name="Grupo 127"/>
          <p:cNvGrpSpPr/>
          <p:nvPr/>
        </p:nvGrpSpPr>
        <p:grpSpPr>
          <a:xfrm>
            <a:off x="4591699" y="4970793"/>
            <a:ext cx="7503137" cy="369332"/>
            <a:chOff x="4591699" y="4970793"/>
            <a:chExt cx="7503137" cy="369332"/>
          </a:xfrm>
        </p:grpSpPr>
        <p:sp>
          <p:nvSpPr>
            <p:cNvPr id="11" name="Flecha derecha 10"/>
            <p:cNvSpPr/>
            <p:nvPr/>
          </p:nvSpPr>
          <p:spPr>
            <a:xfrm>
              <a:off x="4591699" y="5107975"/>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2" name="CuadroTexto 11"/>
                <p:cNvSpPr txBox="1"/>
                <p:nvPr/>
              </p:nvSpPr>
              <p:spPr>
                <a:xfrm>
                  <a:off x="5214426" y="4970793"/>
                  <a:ext cx="6880410" cy="369332"/>
                </a:xfrm>
                <a:prstGeom prst="rect">
                  <a:avLst/>
                </a:prstGeom>
                <a:noFill/>
              </p:spPr>
              <p:txBody>
                <a:bodyPr wrap="none" rtlCol="0">
                  <a:spAutoFit/>
                </a:bodyPr>
                <a:lstStyle/>
                <a:p>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𝛼</m:t>
                          </m:r>
                        </m:e>
                        <m:sub>
                          <m:r>
                            <a:rPr lang="es-UY" b="0" i="1" smtClean="0">
                              <a:latin typeface="Cambria Math" panose="02040503050406030204" pitchFamily="18" charset="0"/>
                            </a:rPr>
                            <m:t>𝑛</m:t>
                          </m:r>
                        </m:sub>
                      </m:sSub>
                    </m:oMath>
                  </a14:m>
                  <a:r>
                    <a:rPr lang="es-UY" dirty="0"/>
                    <a:t> son los coeficientes de la serie de Fourier para representar a </a:t>
                  </a:r>
                  <a14:m>
                    <m:oMath xmlns:m="http://schemas.openxmlformats.org/officeDocument/2006/math">
                      <m:r>
                        <a:rPr lang="es-UY" b="0" i="1" smtClean="0">
                          <a:latin typeface="Cambria Math" panose="02040503050406030204" pitchFamily="18" charset="0"/>
                        </a:rPr>
                        <m:t>𝜙</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oMath>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5214426" y="4970793"/>
                  <a:ext cx="6880410" cy="369332"/>
                </a:xfrm>
                <a:prstGeom prst="rect">
                  <a:avLst/>
                </a:prstGeom>
                <a:blipFill rotWithShape="0">
                  <a:blip r:embed="rId7"/>
                  <a:stretch>
                    <a:fillRect t="-8197" b="-24590"/>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3" name="CuadroTexto 12"/>
              <p:cNvSpPr txBox="1"/>
              <p:nvPr/>
            </p:nvSpPr>
            <p:spPr>
              <a:xfrm>
                <a:off x="3640894" y="5603595"/>
                <a:ext cx="6089488" cy="9272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𝛼</m:t>
                          </m:r>
                        </m:e>
                        <m:sub>
                          <m:r>
                            <a:rPr lang="es-UY" b="0" i="1" smtClean="0">
                              <a:latin typeface="Cambria Math" panose="02040503050406030204" pitchFamily="18" charset="0"/>
                              <a:ea typeface="Cambria Math" panose="02040503050406030204" pitchFamily="18" charset="0"/>
                            </a:rPr>
                            <m:t>𝑛</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2</m:t>
                          </m:r>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𝐿</m:t>
                          </m:r>
                        </m:den>
                      </m:f>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𝐿</m:t>
                          </m:r>
                        </m:sub>
                        <m:sup>
                          <m:r>
                            <a:rPr lang="es-UY" b="0" i="1" smtClean="0">
                              <a:latin typeface="Cambria Math" panose="02040503050406030204" pitchFamily="18" charset="0"/>
                              <a:ea typeface="Cambria Math" panose="02040503050406030204" pitchFamily="18" charset="0"/>
                            </a:rPr>
                            <m:t>𝐿</m:t>
                          </m:r>
                        </m:sup>
                        <m:e>
                          <m:r>
                            <a:rPr lang="es-UY" b="0" i="1" smtClean="0">
                              <a:latin typeface="Cambria Math" panose="02040503050406030204" pitchFamily="18" charset="0"/>
                              <a:ea typeface="Cambria Math" panose="02040503050406030204" pitchFamily="18" charset="0"/>
                            </a:rPr>
                            <m:t>𝜙</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e>
                          </m:d>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𝑛</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𝑘</m:t>
                                      </m:r>
                                    </m:e>
                                    <m:sub>
                                      <m:r>
                                        <a:rPr lang="es-AR" b="0" i="1" smtClean="0">
                                          <a:latin typeface="Cambria Math" panose="02040503050406030204" pitchFamily="18" charset="0"/>
                                          <a:ea typeface="Cambria Math" panose="02040503050406030204" pitchFamily="18" charset="0"/>
                                        </a:rPr>
                                        <m:t>1</m:t>
                                      </m:r>
                                    </m:sub>
                                  </m:sSub>
                                  <m:r>
                                    <a:rPr lang="es-UY" b="0" i="1" smtClean="0">
                                      <a:latin typeface="Cambria Math" panose="02040503050406030204" pitchFamily="18" charset="0"/>
                                      <a:ea typeface="Cambria Math" panose="02040503050406030204" pitchFamily="18" charset="0"/>
                                    </a:rPr>
                                    <m:t>𝑥</m:t>
                                  </m:r>
                                </m:e>
                              </m:d>
                              <m:r>
                                <a:rPr lang="es-UY" b="0" i="1" smtClean="0">
                                  <a:latin typeface="Cambria Math" panose="02040503050406030204" pitchFamily="18" charset="0"/>
                                  <a:ea typeface="Cambria Math" panose="02040503050406030204" pitchFamily="18" charset="0"/>
                                </a:rPr>
                                <m:t>𝑑𝑥</m:t>
                              </m:r>
                            </m:e>
                          </m:func>
                        </m:e>
                      </m:nary>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2</m:t>
                          </m:r>
                        </m:num>
                        <m:den>
                          <m:r>
                            <a:rPr lang="es-UY" b="0" i="1" smtClean="0">
                              <a:latin typeface="Cambria Math" panose="02040503050406030204" pitchFamily="18" charset="0"/>
                              <a:ea typeface="Cambria Math" panose="02040503050406030204" pitchFamily="18" charset="0"/>
                            </a:rPr>
                            <m:t>𝐿</m:t>
                          </m:r>
                        </m:den>
                      </m:f>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𝐿</m:t>
                          </m:r>
                        </m:sup>
                        <m:e>
                          <m:r>
                            <a:rPr lang="es-UY" b="0" i="1" smtClean="0">
                              <a:latin typeface="Cambria Math" panose="02040503050406030204" pitchFamily="18" charset="0"/>
                              <a:ea typeface="Cambria Math" panose="02040503050406030204" pitchFamily="18" charset="0"/>
                            </a:rPr>
                            <m:t>𝜙</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e>
                          </m:d>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𝑘</m:t>
                                  </m:r>
                                </m:e>
                                <m:sub>
                                  <m:r>
                                    <a:rPr lang="es-AR" b="0" i="1" smtClean="0">
                                      <a:latin typeface="Cambria Math" panose="02040503050406030204" pitchFamily="18" charset="0"/>
                                      <a:ea typeface="Cambria Math" panose="02040503050406030204" pitchFamily="18" charset="0"/>
                                    </a:rPr>
                                    <m:t>1</m:t>
                                  </m:r>
                                </m:sub>
                              </m:sSub>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e>
                          </m:func>
                          <m:r>
                            <a:rPr lang="es-UY" b="0" i="1" smtClean="0">
                              <a:latin typeface="Cambria Math" panose="02040503050406030204" pitchFamily="18" charset="0"/>
                              <a:ea typeface="Cambria Math" panose="02040503050406030204" pitchFamily="18" charset="0"/>
                            </a:rPr>
                            <m:t>𝑑𝑥</m:t>
                          </m:r>
                        </m:e>
                      </m:nary>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3640894" y="5603595"/>
                <a:ext cx="6089488" cy="927242"/>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5" name="CuadroTexto 14"/>
              <p:cNvSpPr txBox="1"/>
              <p:nvPr/>
            </p:nvSpPr>
            <p:spPr>
              <a:xfrm>
                <a:off x="3211088" y="4176883"/>
                <a:ext cx="1037015" cy="6580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𝑘</m:t>
                          </m:r>
                        </m:e>
                        <m:sub>
                          <m:r>
                            <a:rPr lang="es-AR" b="0" i="1" smtClean="0">
                              <a:latin typeface="Cambria Math" panose="02040503050406030204" pitchFamily="18" charset="0"/>
                            </a:rPr>
                            <m:t>1</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2</m:t>
                          </m:r>
                          <m:r>
                            <a:rPr lang="es-UY" b="0" i="1" smtClean="0">
                              <a:latin typeface="Cambria Math" panose="02040503050406030204" pitchFamily="18" charset="0"/>
                            </a:rPr>
                            <m:t>𝜋</m:t>
                          </m:r>
                        </m:num>
                        <m:den>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den>
                      </m:f>
                    </m:oMath>
                  </m:oMathPara>
                </a14:m>
                <a:endParaRPr lang="es-UY" dirty="0"/>
              </a:p>
            </p:txBody>
          </p:sp>
        </mc:Choice>
        <mc:Fallback xmlns="">
          <p:sp>
            <p:nvSpPr>
              <p:cNvPr id="15" name="CuadroTexto 14"/>
              <p:cNvSpPr txBox="1">
                <a:spLocks noRot="1" noChangeAspect="1" noMove="1" noResize="1" noEditPoints="1" noAdjustHandles="1" noChangeArrowheads="1" noChangeShapeType="1" noTextEdit="1"/>
              </p:cNvSpPr>
              <p:nvPr/>
            </p:nvSpPr>
            <p:spPr>
              <a:xfrm>
                <a:off x="3211088" y="4176883"/>
                <a:ext cx="1037015" cy="658065"/>
              </a:xfrm>
              <a:prstGeom prst="rect">
                <a:avLst/>
              </a:prstGeom>
              <a:blipFill>
                <a:blip r:embed="rId9"/>
                <a:stretch>
                  <a:fillRect/>
                </a:stretch>
              </a:blipFill>
            </p:spPr>
            <p:txBody>
              <a:bodyPr/>
              <a:lstStyle/>
              <a:p>
                <a:r>
                  <a:rPr lang="es-UY">
                    <a:noFill/>
                  </a:rPr>
                  <a:t> </a:t>
                </a:r>
              </a:p>
            </p:txBody>
          </p:sp>
        </mc:Fallback>
      </mc:AlternateContent>
      <p:grpSp>
        <p:nvGrpSpPr>
          <p:cNvPr id="16" name="Grupo 15"/>
          <p:cNvGrpSpPr/>
          <p:nvPr/>
        </p:nvGrpSpPr>
        <p:grpSpPr>
          <a:xfrm>
            <a:off x="5716445" y="2203677"/>
            <a:ext cx="5876372" cy="2118494"/>
            <a:chOff x="378269" y="2130006"/>
            <a:chExt cx="5876372" cy="2118494"/>
          </a:xfrm>
        </p:grpSpPr>
        <p:cxnSp>
          <p:nvCxnSpPr>
            <p:cNvPr id="17" name="Conector recto 16"/>
            <p:cNvCxnSpPr/>
            <p:nvPr/>
          </p:nvCxnSpPr>
          <p:spPr>
            <a:xfrm flipH="1" flipV="1">
              <a:off x="5636879" y="2130006"/>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upo 17"/>
            <p:cNvGrpSpPr/>
            <p:nvPr/>
          </p:nvGrpSpPr>
          <p:grpSpPr>
            <a:xfrm flipH="1">
              <a:off x="5628383" y="2140288"/>
              <a:ext cx="125185" cy="869901"/>
              <a:chOff x="2200589" y="3968870"/>
              <a:chExt cx="423703" cy="1275144"/>
            </a:xfrm>
          </p:grpSpPr>
          <p:grpSp>
            <p:nvGrpSpPr>
              <p:cNvPr id="105" name="Grupo 104"/>
              <p:cNvGrpSpPr/>
              <p:nvPr/>
            </p:nvGrpSpPr>
            <p:grpSpPr>
              <a:xfrm>
                <a:off x="2200589" y="3968870"/>
                <a:ext cx="405282" cy="676924"/>
                <a:chOff x="2200589" y="3968870"/>
                <a:chExt cx="405282" cy="676924"/>
              </a:xfrm>
            </p:grpSpPr>
            <p:grpSp>
              <p:nvGrpSpPr>
                <p:cNvPr id="117" name="Grupo 116"/>
                <p:cNvGrpSpPr/>
                <p:nvPr/>
              </p:nvGrpSpPr>
              <p:grpSpPr>
                <a:xfrm>
                  <a:off x="2200589" y="3968870"/>
                  <a:ext cx="386861" cy="380385"/>
                  <a:chOff x="2200589" y="3968870"/>
                  <a:chExt cx="386861" cy="380385"/>
                </a:xfrm>
              </p:grpSpPr>
              <p:cxnSp>
                <p:nvCxnSpPr>
                  <p:cNvPr id="123" name="Conector recto 122"/>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Conector recto 123"/>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Conector recto 124"/>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Conector recto 125"/>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8" name="Grupo 117"/>
                <p:cNvGrpSpPr/>
                <p:nvPr/>
              </p:nvGrpSpPr>
              <p:grpSpPr>
                <a:xfrm>
                  <a:off x="2219010" y="4265409"/>
                  <a:ext cx="386861" cy="380385"/>
                  <a:chOff x="2200589" y="3968870"/>
                  <a:chExt cx="386861" cy="380385"/>
                </a:xfrm>
              </p:grpSpPr>
              <p:cxnSp>
                <p:nvCxnSpPr>
                  <p:cNvPr id="119" name="Conector recto 118"/>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Conector recto 119"/>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Conector recto 120"/>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Conector recto 121"/>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06" name="Grupo 105"/>
              <p:cNvGrpSpPr/>
              <p:nvPr/>
            </p:nvGrpSpPr>
            <p:grpSpPr>
              <a:xfrm>
                <a:off x="2219010" y="4567090"/>
                <a:ext cx="405282" cy="676924"/>
                <a:chOff x="2200589" y="3968870"/>
                <a:chExt cx="405282" cy="676924"/>
              </a:xfrm>
            </p:grpSpPr>
            <p:grpSp>
              <p:nvGrpSpPr>
                <p:cNvPr id="107" name="Grupo 106"/>
                <p:cNvGrpSpPr/>
                <p:nvPr/>
              </p:nvGrpSpPr>
              <p:grpSpPr>
                <a:xfrm>
                  <a:off x="2200589" y="3968870"/>
                  <a:ext cx="386861" cy="380385"/>
                  <a:chOff x="2200589" y="3968870"/>
                  <a:chExt cx="386861" cy="380385"/>
                </a:xfrm>
              </p:grpSpPr>
              <p:cxnSp>
                <p:nvCxnSpPr>
                  <p:cNvPr id="113" name="Conector recto 112"/>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Conector recto 113"/>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Conector recto 114"/>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Conector recto 115"/>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8" name="Grupo 107"/>
                <p:cNvGrpSpPr/>
                <p:nvPr/>
              </p:nvGrpSpPr>
              <p:grpSpPr>
                <a:xfrm>
                  <a:off x="2219010" y="4265409"/>
                  <a:ext cx="386861" cy="380385"/>
                  <a:chOff x="2200589" y="3968870"/>
                  <a:chExt cx="386861" cy="380385"/>
                </a:xfrm>
              </p:grpSpPr>
              <p:cxnSp>
                <p:nvCxnSpPr>
                  <p:cNvPr id="109" name="Conector recto 108"/>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Conector recto 109"/>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Conector recto 110"/>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Conector recto 111"/>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19" name="Grupo 18"/>
            <p:cNvGrpSpPr/>
            <p:nvPr/>
          </p:nvGrpSpPr>
          <p:grpSpPr>
            <a:xfrm flipH="1">
              <a:off x="5612042" y="2951917"/>
              <a:ext cx="125185" cy="869901"/>
              <a:chOff x="2200589" y="3968870"/>
              <a:chExt cx="423703" cy="1275144"/>
            </a:xfrm>
          </p:grpSpPr>
          <p:grpSp>
            <p:nvGrpSpPr>
              <p:cNvPr id="83" name="Grupo 82"/>
              <p:cNvGrpSpPr/>
              <p:nvPr/>
            </p:nvGrpSpPr>
            <p:grpSpPr>
              <a:xfrm>
                <a:off x="2200589" y="3968870"/>
                <a:ext cx="405282" cy="676924"/>
                <a:chOff x="2200589" y="3968870"/>
                <a:chExt cx="405282" cy="676924"/>
              </a:xfrm>
            </p:grpSpPr>
            <p:grpSp>
              <p:nvGrpSpPr>
                <p:cNvPr id="95" name="Grupo 94"/>
                <p:cNvGrpSpPr/>
                <p:nvPr/>
              </p:nvGrpSpPr>
              <p:grpSpPr>
                <a:xfrm>
                  <a:off x="2200589" y="3968870"/>
                  <a:ext cx="386861" cy="380385"/>
                  <a:chOff x="2200589" y="3968870"/>
                  <a:chExt cx="386861" cy="380385"/>
                </a:xfrm>
              </p:grpSpPr>
              <p:cxnSp>
                <p:nvCxnSpPr>
                  <p:cNvPr id="101" name="Conector recto 100"/>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Conector recto 101"/>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Conector recto 102"/>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Conector recto 103"/>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6" name="Grupo 95"/>
                <p:cNvGrpSpPr/>
                <p:nvPr/>
              </p:nvGrpSpPr>
              <p:grpSpPr>
                <a:xfrm>
                  <a:off x="2219010" y="4265409"/>
                  <a:ext cx="386861" cy="380385"/>
                  <a:chOff x="2200589" y="3968870"/>
                  <a:chExt cx="386861" cy="380385"/>
                </a:xfrm>
              </p:grpSpPr>
              <p:cxnSp>
                <p:nvCxnSpPr>
                  <p:cNvPr id="97" name="Conector recto 96"/>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Conector recto 97"/>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Conector recto 98"/>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Conector recto 99"/>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84" name="Grupo 83"/>
              <p:cNvGrpSpPr/>
              <p:nvPr/>
            </p:nvGrpSpPr>
            <p:grpSpPr>
              <a:xfrm>
                <a:off x="2219010" y="4567090"/>
                <a:ext cx="405282" cy="676924"/>
                <a:chOff x="2200589" y="3968870"/>
                <a:chExt cx="405282" cy="676924"/>
              </a:xfrm>
            </p:grpSpPr>
            <p:grpSp>
              <p:nvGrpSpPr>
                <p:cNvPr id="85" name="Grupo 84"/>
                <p:cNvGrpSpPr/>
                <p:nvPr/>
              </p:nvGrpSpPr>
              <p:grpSpPr>
                <a:xfrm>
                  <a:off x="2200589" y="3968870"/>
                  <a:ext cx="386861" cy="380385"/>
                  <a:chOff x="2200589" y="3968870"/>
                  <a:chExt cx="386861" cy="380385"/>
                </a:xfrm>
              </p:grpSpPr>
              <p:cxnSp>
                <p:nvCxnSpPr>
                  <p:cNvPr id="91" name="Conector recto 90"/>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Conector recto 91"/>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Conector recto 92"/>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Conector recto 93"/>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6" name="Grupo 85"/>
                <p:cNvGrpSpPr/>
                <p:nvPr/>
              </p:nvGrpSpPr>
              <p:grpSpPr>
                <a:xfrm>
                  <a:off x="2219010" y="4265409"/>
                  <a:ext cx="386861" cy="380385"/>
                  <a:chOff x="2200589" y="3968870"/>
                  <a:chExt cx="386861" cy="380385"/>
                </a:xfrm>
              </p:grpSpPr>
              <p:cxnSp>
                <p:nvCxnSpPr>
                  <p:cNvPr id="87" name="Conector recto 86"/>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Conector recto 87"/>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Conector recto 88"/>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Conector recto 89"/>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20" name="Rectángulo 19"/>
            <p:cNvSpPr/>
            <p:nvPr/>
          </p:nvSpPr>
          <p:spPr>
            <a:xfrm flipH="1">
              <a:off x="5612047" y="3368018"/>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21" name="Conector recto 20"/>
            <p:cNvCxnSpPr/>
            <p:nvPr/>
          </p:nvCxnSpPr>
          <p:spPr>
            <a:xfrm flipV="1">
              <a:off x="3349509" y="2179587"/>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2" name="Grupo 21"/>
            <p:cNvGrpSpPr/>
            <p:nvPr/>
          </p:nvGrpSpPr>
          <p:grpSpPr>
            <a:xfrm>
              <a:off x="3232820" y="2189869"/>
              <a:ext cx="125185" cy="869901"/>
              <a:chOff x="2200589" y="3968870"/>
              <a:chExt cx="423703" cy="1275144"/>
            </a:xfrm>
          </p:grpSpPr>
          <p:grpSp>
            <p:nvGrpSpPr>
              <p:cNvPr id="61" name="Grupo 60"/>
              <p:cNvGrpSpPr/>
              <p:nvPr/>
            </p:nvGrpSpPr>
            <p:grpSpPr>
              <a:xfrm>
                <a:off x="2200589" y="3968870"/>
                <a:ext cx="405282" cy="676924"/>
                <a:chOff x="2200589" y="3968870"/>
                <a:chExt cx="405282" cy="676924"/>
              </a:xfrm>
            </p:grpSpPr>
            <p:grpSp>
              <p:nvGrpSpPr>
                <p:cNvPr id="73" name="Grupo 72"/>
                <p:cNvGrpSpPr/>
                <p:nvPr/>
              </p:nvGrpSpPr>
              <p:grpSpPr>
                <a:xfrm>
                  <a:off x="2200589" y="3968870"/>
                  <a:ext cx="386861" cy="380385"/>
                  <a:chOff x="2200589" y="3968870"/>
                  <a:chExt cx="386861" cy="380385"/>
                </a:xfrm>
              </p:grpSpPr>
              <p:cxnSp>
                <p:nvCxnSpPr>
                  <p:cNvPr id="79" name="Conector recto 78"/>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Conector recto 79"/>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Conector recto 80"/>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Conector recto 81"/>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4" name="Grupo 73"/>
                <p:cNvGrpSpPr/>
                <p:nvPr/>
              </p:nvGrpSpPr>
              <p:grpSpPr>
                <a:xfrm>
                  <a:off x="2219010" y="4265409"/>
                  <a:ext cx="386861" cy="380385"/>
                  <a:chOff x="2200589" y="3968870"/>
                  <a:chExt cx="386861" cy="380385"/>
                </a:xfrm>
              </p:grpSpPr>
              <p:cxnSp>
                <p:nvCxnSpPr>
                  <p:cNvPr id="75" name="Conector recto 74"/>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Conector recto 75"/>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Conector recto 76"/>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Conector recto 77"/>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62" name="Grupo 61"/>
              <p:cNvGrpSpPr/>
              <p:nvPr/>
            </p:nvGrpSpPr>
            <p:grpSpPr>
              <a:xfrm>
                <a:off x="2219010" y="4567090"/>
                <a:ext cx="405282" cy="676924"/>
                <a:chOff x="2200589" y="3968870"/>
                <a:chExt cx="405282" cy="676924"/>
              </a:xfrm>
            </p:grpSpPr>
            <p:grpSp>
              <p:nvGrpSpPr>
                <p:cNvPr id="63" name="Grupo 62"/>
                <p:cNvGrpSpPr/>
                <p:nvPr/>
              </p:nvGrpSpPr>
              <p:grpSpPr>
                <a:xfrm>
                  <a:off x="2200589" y="3968870"/>
                  <a:ext cx="386861" cy="380385"/>
                  <a:chOff x="2200589" y="3968870"/>
                  <a:chExt cx="386861" cy="380385"/>
                </a:xfrm>
              </p:grpSpPr>
              <p:cxnSp>
                <p:nvCxnSpPr>
                  <p:cNvPr id="69" name="Conector recto 68"/>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Conector recto 69"/>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Conector recto 70"/>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Conector recto 71"/>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4" name="Grupo 63"/>
                <p:cNvGrpSpPr/>
                <p:nvPr/>
              </p:nvGrpSpPr>
              <p:grpSpPr>
                <a:xfrm>
                  <a:off x="2219010" y="4265409"/>
                  <a:ext cx="386861" cy="380385"/>
                  <a:chOff x="2200589" y="3968870"/>
                  <a:chExt cx="386861" cy="380385"/>
                </a:xfrm>
              </p:grpSpPr>
              <p:cxnSp>
                <p:nvCxnSpPr>
                  <p:cNvPr id="65" name="Conector recto 64"/>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Conector recto 65"/>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Conector recto 66"/>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Conector recto 67"/>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23" name="Grupo 22"/>
            <p:cNvGrpSpPr/>
            <p:nvPr/>
          </p:nvGrpSpPr>
          <p:grpSpPr>
            <a:xfrm>
              <a:off x="3249161" y="3001498"/>
              <a:ext cx="125185" cy="869901"/>
              <a:chOff x="2200589" y="3968870"/>
              <a:chExt cx="423703" cy="1275144"/>
            </a:xfrm>
          </p:grpSpPr>
          <p:grpSp>
            <p:nvGrpSpPr>
              <p:cNvPr id="39" name="Grupo 38"/>
              <p:cNvGrpSpPr/>
              <p:nvPr/>
            </p:nvGrpSpPr>
            <p:grpSpPr>
              <a:xfrm>
                <a:off x="2200589" y="3968870"/>
                <a:ext cx="405282" cy="676924"/>
                <a:chOff x="2200589" y="3968870"/>
                <a:chExt cx="405282" cy="676924"/>
              </a:xfrm>
            </p:grpSpPr>
            <p:grpSp>
              <p:nvGrpSpPr>
                <p:cNvPr id="51" name="Grupo 50"/>
                <p:cNvGrpSpPr/>
                <p:nvPr/>
              </p:nvGrpSpPr>
              <p:grpSpPr>
                <a:xfrm>
                  <a:off x="2200589" y="3968870"/>
                  <a:ext cx="386861" cy="380385"/>
                  <a:chOff x="2200589" y="3968870"/>
                  <a:chExt cx="386861" cy="380385"/>
                </a:xfrm>
              </p:grpSpPr>
              <p:cxnSp>
                <p:nvCxnSpPr>
                  <p:cNvPr id="57" name="Conector recto 56"/>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Conector recto 57"/>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Conector recto 58"/>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Conector recto 59"/>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2" name="Grupo 51"/>
                <p:cNvGrpSpPr/>
                <p:nvPr/>
              </p:nvGrpSpPr>
              <p:grpSpPr>
                <a:xfrm>
                  <a:off x="2219010" y="4265409"/>
                  <a:ext cx="386861" cy="380385"/>
                  <a:chOff x="2200589" y="3968870"/>
                  <a:chExt cx="386861" cy="380385"/>
                </a:xfrm>
              </p:grpSpPr>
              <p:cxnSp>
                <p:nvCxnSpPr>
                  <p:cNvPr id="53" name="Conector recto 52"/>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ector recto 53"/>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ector recto 54"/>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Conector recto 55"/>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0" name="Grupo 39"/>
              <p:cNvGrpSpPr/>
              <p:nvPr/>
            </p:nvGrpSpPr>
            <p:grpSpPr>
              <a:xfrm>
                <a:off x="2219010" y="4567090"/>
                <a:ext cx="405282" cy="676924"/>
                <a:chOff x="2200589" y="3968870"/>
                <a:chExt cx="405282" cy="676924"/>
              </a:xfrm>
            </p:grpSpPr>
            <p:grpSp>
              <p:nvGrpSpPr>
                <p:cNvPr id="41" name="Grupo 40"/>
                <p:cNvGrpSpPr/>
                <p:nvPr/>
              </p:nvGrpSpPr>
              <p:grpSpPr>
                <a:xfrm>
                  <a:off x="2200589" y="3968870"/>
                  <a:ext cx="386861" cy="380385"/>
                  <a:chOff x="2200589" y="3968870"/>
                  <a:chExt cx="386861" cy="380385"/>
                </a:xfrm>
              </p:grpSpPr>
              <p:cxnSp>
                <p:nvCxnSpPr>
                  <p:cNvPr id="47" name="Conector recto 46"/>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Conector recto 48"/>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Conector recto 49"/>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Grupo 41"/>
                <p:cNvGrpSpPr/>
                <p:nvPr/>
              </p:nvGrpSpPr>
              <p:grpSpPr>
                <a:xfrm>
                  <a:off x="2219010" y="4265409"/>
                  <a:ext cx="386861" cy="380385"/>
                  <a:chOff x="2200589" y="3968870"/>
                  <a:chExt cx="386861" cy="380385"/>
                </a:xfrm>
              </p:grpSpPr>
              <p:cxnSp>
                <p:nvCxnSpPr>
                  <p:cNvPr id="43" name="Conector recto 42"/>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24" name="Rectángulo 23"/>
            <p:cNvSpPr/>
            <p:nvPr/>
          </p:nvSpPr>
          <p:spPr>
            <a:xfrm>
              <a:off x="3232820" y="3417599"/>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25" name="Conector recto de flecha 24"/>
            <p:cNvCxnSpPr/>
            <p:nvPr/>
          </p:nvCxnSpPr>
          <p:spPr>
            <a:xfrm flipV="1">
              <a:off x="709177" y="3856595"/>
              <a:ext cx="5299737" cy="787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CuadroTexto 25"/>
                <p:cNvSpPr txBox="1"/>
                <p:nvPr/>
              </p:nvSpPr>
              <p:spPr>
                <a:xfrm>
                  <a:off x="5825594" y="3856595"/>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26" name="CuadroTexto 25"/>
                <p:cNvSpPr txBox="1">
                  <a:spLocks noRot="1" noChangeAspect="1" noMove="1" noResize="1" noEditPoints="1" noAdjustHandles="1" noChangeArrowheads="1" noChangeShapeType="1" noTextEdit="1"/>
                </p:cNvSpPr>
                <p:nvPr/>
              </p:nvSpPr>
              <p:spPr>
                <a:xfrm>
                  <a:off x="5825594" y="3856595"/>
                  <a:ext cx="183320" cy="276999"/>
                </a:xfrm>
                <a:prstGeom prst="rect">
                  <a:avLst/>
                </a:prstGeom>
                <a:blipFill>
                  <a:blip r:embed="rId10"/>
                  <a:stretch>
                    <a:fillRect l="-20000" r="-13333"/>
                  </a:stretch>
                </a:blipFill>
              </p:spPr>
              <p:txBody>
                <a:bodyPr/>
                <a:lstStyle/>
                <a:p>
                  <a:r>
                    <a:rPr lang="es-UY">
                      <a:noFill/>
                    </a:rPr>
                    <a:t> </a:t>
                  </a:r>
                </a:p>
              </p:txBody>
            </p:sp>
          </mc:Fallback>
        </mc:AlternateContent>
        <p:cxnSp>
          <p:nvCxnSpPr>
            <p:cNvPr id="27" name="Conector recto 26"/>
            <p:cNvCxnSpPr/>
            <p:nvPr/>
          </p:nvCxnSpPr>
          <p:spPr>
            <a:xfrm flipH="1">
              <a:off x="3381830" y="3732436"/>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8" name="CuadroTexto 27"/>
                <p:cNvSpPr txBox="1"/>
                <p:nvPr/>
              </p:nvSpPr>
              <p:spPr>
                <a:xfrm>
                  <a:off x="3067884" y="3971501"/>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28" name="CuadroTexto 27"/>
                <p:cNvSpPr txBox="1">
                  <a:spLocks noRot="1" noChangeAspect="1" noMove="1" noResize="1" noEditPoints="1" noAdjustHandles="1" noChangeArrowheads="1" noChangeShapeType="1" noTextEdit="1"/>
                </p:cNvSpPr>
                <p:nvPr/>
              </p:nvSpPr>
              <p:spPr>
                <a:xfrm>
                  <a:off x="3067884" y="3971501"/>
                  <a:ext cx="612925" cy="276999"/>
                </a:xfrm>
                <a:prstGeom prst="rect">
                  <a:avLst/>
                </a:prstGeom>
                <a:blipFill>
                  <a:blip r:embed="rId11"/>
                  <a:stretch>
                    <a:fillRect l="-5000" r="-9000" b="-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9" name="CuadroTexto 28"/>
                <p:cNvSpPr txBox="1"/>
                <p:nvPr/>
              </p:nvSpPr>
              <p:spPr>
                <a:xfrm>
                  <a:off x="5137178" y="3935892"/>
                  <a:ext cx="6128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29" name="CuadroTexto 28"/>
                <p:cNvSpPr txBox="1">
                  <a:spLocks noRot="1" noChangeAspect="1" noMove="1" noResize="1" noEditPoints="1" noAdjustHandles="1" noChangeArrowheads="1" noChangeShapeType="1" noTextEdit="1"/>
                </p:cNvSpPr>
                <p:nvPr/>
              </p:nvSpPr>
              <p:spPr>
                <a:xfrm>
                  <a:off x="5137178" y="3935892"/>
                  <a:ext cx="612860" cy="276999"/>
                </a:xfrm>
                <a:prstGeom prst="rect">
                  <a:avLst/>
                </a:prstGeom>
                <a:blipFill>
                  <a:blip r:embed="rId12"/>
                  <a:stretch>
                    <a:fillRect l="-4950" r="-7921" b="-6667"/>
                  </a:stretch>
                </a:blipFill>
              </p:spPr>
              <p:txBody>
                <a:bodyPr/>
                <a:lstStyle/>
                <a:p>
                  <a:r>
                    <a:rPr lang="es-UY">
                      <a:noFill/>
                    </a:rPr>
                    <a:t> </a:t>
                  </a:r>
                </a:p>
              </p:txBody>
            </p:sp>
          </mc:Fallback>
        </mc:AlternateContent>
        <p:cxnSp>
          <p:nvCxnSpPr>
            <p:cNvPr id="30" name="Conector recto 29"/>
            <p:cNvCxnSpPr/>
            <p:nvPr/>
          </p:nvCxnSpPr>
          <p:spPr>
            <a:xfrm flipH="1">
              <a:off x="5597693" y="3701138"/>
              <a:ext cx="0" cy="252000"/>
            </a:xfrm>
            <a:prstGeom prst="line">
              <a:avLst/>
            </a:prstGeom>
            <a:ln w="19050"/>
          </p:spPr>
          <p:style>
            <a:lnRef idx="1">
              <a:schemeClr val="dk1"/>
            </a:lnRef>
            <a:fillRef idx="0">
              <a:schemeClr val="dk1"/>
            </a:fillRef>
            <a:effectRef idx="0">
              <a:schemeClr val="dk1"/>
            </a:effectRef>
            <a:fontRef idx="minor">
              <a:schemeClr val="tx1"/>
            </a:fontRef>
          </p:style>
        </p:cxnSp>
        <p:grpSp>
          <p:nvGrpSpPr>
            <p:cNvPr id="31" name="Grupo 30"/>
            <p:cNvGrpSpPr/>
            <p:nvPr/>
          </p:nvGrpSpPr>
          <p:grpSpPr>
            <a:xfrm>
              <a:off x="3333581" y="2583832"/>
              <a:ext cx="2921060" cy="453389"/>
              <a:chOff x="3262025" y="870857"/>
              <a:chExt cx="2921060" cy="453389"/>
            </a:xfrm>
          </p:grpSpPr>
          <p:sp>
            <p:nvSpPr>
              <p:cNvPr id="37" name="Forma libre 36"/>
              <p:cNvSpPr/>
              <p:nvPr/>
            </p:nvSpPr>
            <p:spPr>
              <a:xfrm>
                <a:off x="3262025" y="874126"/>
                <a:ext cx="2911642" cy="401161"/>
              </a:xfrm>
              <a:custGeom>
                <a:avLst/>
                <a:gdLst>
                  <a:gd name="connsiteX0" fmla="*/ 0 w 2911642"/>
                  <a:gd name="connsiteY0" fmla="*/ 232500 h 401161"/>
                  <a:gd name="connsiteX1" fmla="*/ 541421 w 2911642"/>
                  <a:gd name="connsiteY1" fmla="*/ 3900 h 401161"/>
                  <a:gd name="connsiteX2" fmla="*/ 1191126 w 2911642"/>
                  <a:gd name="connsiteY2" fmla="*/ 400942 h 401161"/>
                  <a:gd name="connsiteX3" fmla="*/ 1828800 w 2911642"/>
                  <a:gd name="connsiteY3" fmla="*/ 64058 h 401161"/>
                  <a:gd name="connsiteX4" fmla="*/ 2466474 w 2911642"/>
                  <a:gd name="connsiteY4" fmla="*/ 340785 h 401161"/>
                  <a:gd name="connsiteX5" fmla="*/ 2911642 w 2911642"/>
                  <a:gd name="connsiteY5" fmla="*/ 100153 h 40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642" h="401161">
                    <a:moveTo>
                      <a:pt x="0" y="232500"/>
                    </a:moveTo>
                    <a:cubicBezTo>
                      <a:pt x="171450" y="104163"/>
                      <a:pt x="342900" y="-24174"/>
                      <a:pt x="541421" y="3900"/>
                    </a:cubicBezTo>
                    <a:cubicBezTo>
                      <a:pt x="739942" y="31974"/>
                      <a:pt x="976563" y="390916"/>
                      <a:pt x="1191126" y="400942"/>
                    </a:cubicBezTo>
                    <a:cubicBezTo>
                      <a:pt x="1405689" y="410968"/>
                      <a:pt x="1616242" y="74084"/>
                      <a:pt x="1828800" y="64058"/>
                    </a:cubicBezTo>
                    <a:cubicBezTo>
                      <a:pt x="2041358" y="54032"/>
                      <a:pt x="2286000" y="334769"/>
                      <a:pt x="2466474" y="340785"/>
                    </a:cubicBezTo>
                    <a:cubicBezTo>
                      <a:pt x="2646948" y="346801"/>
                      <a:pt x="2911642" y="100153"/>
                      <a:pt x="2911642" y="1001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8" name="Rectángulo 37"/>
              <p:cNvSpPr/>
              <p:nvPr/>
            </p:nvSpPr>
            <p:spPr>
              <a:xfrm>
                <a:off x="5655749" y="870857"/>
                <a:ext cx="527336" cy="453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grpSp>
          <p:nvGrpSpPr>
            <p:cNvPr id="32" name="Grupo 31"/>
            <p:cNvGrpSpPr/>
            <p:nvPr/>
          </p:nvGrpSpPr>
          <p:grpSpPr>
            <a:xfrm flipV="1">
              <a:off x="378269" y="2637857"/>
              <a:ext cx="2921060" cy="453389"/>
              <a:chOff x="3381830" y="1040236"/>
              <a:chExt cx="2921060" cy="453389"/>
            </a:xfrm>
          </p:grpSpPr>
          <p:sp>
            <p:nvSpPr>
              <p:cNvPr id="35" name="Forma libre 34"/>
              <p:cNvSpPr/>
              <p:nvPr/>
            </p:nvSpPr>
            <p:spPr>
              <a:xfrm flipH="1">
                <a:off x="3391248" y="1043505"/>
                <a:ext cx="2911642" cy="401161"/>
              </a:xfrm>
              <a:custGeom>
                <a:avLst/>
                <a:gdLst>
                  <a:gd name="connsiteX0" fmla="*/ 0 w 2911642"/>
                  <a:gd name="connsiteY0" fmla="*/ 232500 h 401161"/>
                  <a:gd name="connsiteX1" fmla="*/ 541421 w 2911642"/>
                  <a:gd name="connsiteY1" fmla="*/ 3900 h 401161"/>
                  <a:gd name="connsiteX2" fmla="*/ 1191126 w 2911642"/>
                  <a:gd name="connsiteY2" fmla="*/ 400942 h 401161"/>
                  <a:gd name="connsiteX3" fmla="*/ 1828800 w 2911642"/>
                  <a:gd name="connsiteY3" fmla="*/ 64058 h 401161"/>
                  <a:gd name="connsiteX4" fmla="*/ 2466474 w 2911642"/>
                  <a:gd name="connsiteY4" fmla="*/ 340785 h 401161"/>
                  <a:gd name="connsiteX5" fmla="*/ 2911642 w 2911642"/>
                  <a:gd name="connsiteY5" fmla="*/ 100153 h 40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642" h="401161">
                    <a:moveTo>
                      <a:pt x="0" y="232500"/>
                    </a:moveTo>
                    <a:cubicBezTo>
                      <a:pt x="171450" y="104163"/>
                      <a:pt x="342900" y="-24174"/>
                      <a:pt x="541421" y="3900"/>
                    </a:cubicBezTo>
                    <a:cubicBezTo>
                      <a:pt x="739942" y="31974"/>
                      <a:pt x="976563" y="390916"/>
                      <a:pt x="1191126" y="400942"/>
                    </a:cubicBezTo>
                    <a:cubicBezTo>
                      <a:pt x="1405689" y="410968"/>
                      <a:pt x="1616242" y="74084"/>
                      <a:pt x="1828800" y="64058"/>
                    </a:cubicBezTo>
                    <a:cubicBezTo>
                      <a:pt x="2041358" y="54032"/>
                      <a:pt x="2286000" y="334769"/>
                      <a:pt x="2466474" y="340785"/>
                    </a:cubicBezTo>
                    <a:cubicBezTo>
                      <a:pt x="2646948" y="346801"/>
                      <a:pt x="2911642" y="100153"/>
                      <a:pt x="2911642" y="100153"/>
                    </a:cubicBezTo>
                  </a:path>
                </a:pathLst>
              </a:cu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6" name="Rectángulo 35"/>
              <p:cNvSpPr/>
              <p:nvPr/>
            </p:nvSpPr>
            <p:spPr>
              <a:xfrm flipH="1">
                <a:off x="3381830" y="1040236"/>
                <a:ext cx="527336" cy="453389"/>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mc:AlternateContent xmlns:mc="http://schemas.openxmlformats.org/markup-compatibility/2006" xmlns:a14="http://schemas.microsoft.com/office/drawing/2010/main">
          <mc:Choice Requires="a14">
            <p:sp>
              <p:nvSpPr>
                <p:cNvPr id="33" name="CuadroTexto 32"/>
                <p:cNvSpPr txBox="1"/>
                <p:nvPr/>
              </p:nvSpPr>
              <p:spPr>
                <a:xfrm>
                  <a:off x="709177" y="3971501"/>
                  <a:ext cx="78598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33" name="CuadroTexto 32"/>
                <p:cNvSpPr txBox="1">
                  <a:spLocks noRot="1" noChangeAspect="1" noMove="1" noResize="1" noEditPoints="1" noAdjustHandles="1" noChangeArrowheads="1" noChangeShapeType="1" noTextEdit="1"/>
                </p:cNvSpPr>
                <p:nvPr/>
              </p:nvSpPr>
              <p:spPr>
                <a:xfrm>
                  <a:off x="709177" y="3971501"/>
                  <a:ext cx="785984" cy="276999"/>
                </a:xfrm>
                <a:prstGeom prst="rect">
                  <a:avLst/>
                </a:prstGeom>
                <a:blipFill>
                  <a:blip r:embed="rId13"/>
                  <a:stretch>
                    <a:fillRect l="-3876" r="-6202" b="-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4" name="CuadroTexto 33"/>
                <p:cNvSpPr txBox="1"/>
                <p:nvPr/>
              </p:nvSpPr>
              <p:spPr>
                <a:xfrm>
                  <a:off x="4251691" y="2279390"/>
                  <a:ext cx="53771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𝜙</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oMath>
                    </m:oMathPara>
                  </a14:m>
                  <a:endParaRPr lang="es-UY" dirty="0"/>
                </a:p>
              </p:txBody>
            </p:sp>
          </mc:Choice>
          <mc:Fallback xmlns="">
            <p:sp>
              <p:nvSpPr>
                <p:cNvPr id="34" name="CuadroTexto 33"/>
                <p:cNvSpPr txBox="1">
                  <a:spLocks noRot="1" noChangeAspect="1" noMove="1" noResize="1" noEditPoints="1" noAdjustHandles="1" noChangeArrowheads="1" noChangeShapeType="1" noTextEdit="1"/>
                </p:cNvSpPr>
                <p:nvPr/>
              </p:nvSpPr>
              <p:spPr>
                <a:xfrm>
                  <a:off x="4251691" y="2279390"/>
                  <a:ext cx="537711" cy="276999"/>
                </a:xfrm>
                <a:prstGeom prst="rect">
                  <a:avLst/>
                </a:prstGeom>
                <a:blipFill>
                  <a:blip r:embed="rId14"/>
                  <a:stretch>
                    <a:fillRect l="-13636" t="-2222" r="-15909" b="-35556"/>
                  </a:stretch>
                </a:blipFill>
              </p:spPr>
              <p:txBody>
                <a:bodyPr/>
                <a:lstStyle/>
                <a:p>
                  <a:r>
                    <a:rPr lang="es-UY">
                      <a:noFill/>
                    </a:rPr>
                    <a:t> </a:t>
                  </a:r>
                </a:p>
              </p:txBody>
            </p:sp>
          </mc:Fallback>
        </mc:AlternateContent>
      </p:grpSp>
      <p:grpSp>
        <p:nvGrpSpPr>
          <p:cNvPr id="130" name="Grupo 129">
            <a:extLst>
              <a:ext uri="{FF2B5EF4-FFF2-40B4-BE49-F238E27FC236}">
                <a16:creationId xmlns:a16="http://schemas.microsoft.com/office/drawing/2014/main" id="{89126C7B-B289-404C-BF26-8C78E71615C3}"/>
              </a:ext>
            </a:extLst>
          </p:cNvPr>
          <p:cNvGrpSpPr/>
          <p:nvPr/>
        </p:nvGrpSpPr>
        <p:grpSpPr>
          <a:xfrm>
            <a:off x="6210602" y="1729771"/>
            <a:ext cx="4720787" cy="369332"/>
            <a:chOff x="6210602" y="1729771"/>
            <a:chExt cx="4720787" cy="369332"/>
          </a:xfrm>
        </p:grpSpPr>
        <p:cxnSp>
          <p:nvCxnSpPr>
            <p:cNvPr id="3" name="Conector recto de flecha 2">
              <a:extLst>
                <a:ext uri="{FF2B5EF4-FFF2-40B4-BE49-F238E27FC236}">
                  <a16:creationId xmlns:a16="http://schemas.microsoft.com/office/drawing/2014/main" id="{A0ADADB8-29B3-430D-9557-7A54177F91F3}"/>
                </a:ext>
              </a:extLst>
            </p:cNvPr>
            <p:cNvCxnSpPr/>
            <p:nvPr/>
          </p:nvCxnSpPr>
          <p:spPr>
            <a:xfrm>
              <a:off x="6210602" y="2077320"/>
              <a:ext cx="472078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9" name="CuadroTexto 128">
                  <a:extLst>
                    <a:ext uri="{FF2B5EF4-FFF2-40B4-BE49-F238E27FC236}">
                      <a16:creationId xmlns:a16="http://schemas.microsoft.com/office/drawing/2014/main" id="{EC40D112-40EC-4DD2-BC01-F3845CBF7387}"/>
                    </a:ext>
                  </a:extLst>
                </p:cNvPr>
                <p:cNvSpPr txBox="1"/>
                <p:nvPr/>
              </p:nvSpPr>
              <p:spPr>
                <a:xfrm>
                  <a:off x="8116631" y="1729771"/>
                  <a:ext cx="1017586" cy="369332"/>
                </a:xfrm>
                <a:prstGeom prst="rect">
                  <a:avLst/>
                </a:prstGeom>
                <a:noFill/>
              </p:spPr>
              <p:txBody>
                <a:bodyPr wrap="none" rtlCol="0">
                  <a:spAutoFit/>
                </a:bodyPr>
                <a:lstStyle/>
                <a:p>
                  <a:r>
                    <a:rPr lang="es-UY" dirty="0"/>
                    <a:t> </a:t>
                  </a:r>
                  <a14:m>
                    <m:oMath xmlns:m="http://schemas.openxmlformats.org/officeDocument/2006/math">
                      <m:r>
                        <a:rPr lang="es-UY" b="0" i="1" smtClean="0">
                          <a:latin typeface="Cambria Math" panose="02040503050406030204" pitchFamily="18" charset="0"/>
                        </a:rPr>
                        <m:t>2</m:t>
                      </m:r>
                      <m:r>
                        <a:rPr lang="es-UY" b="0" i="1" smtClean="0">
                          <a:latin typeface="Cambria Math" panose="02040503050406030204" pitchFamily="18" charset="0"/>
                        </a:rPr>
                        <m:t>𝐿</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oMath>
                  </a14:m>
                  <a:endParaRPr lang="es-UY" dirty="0"/>
                </a:p>
              </p:txBody>
            </p:sp>
          </mc:Choice>
          <mc:Fallback xmlns="">
            <p:sp>
              <p:nvSpPr>
                <p:cNvPr id="129" name="CuadroTexto 128">
                  <a:extLst>
                    <a:ext uri="{FF2B5EF4-FFF2-40B4-BE49-F238E27FC236}">
                      <a16:creationId xmlns:a16="http://schemas.microsoft.com/office/drawing/2014/main" id="{EC40D112-40EC-4DD2-BC01-F3845CBF7387}"/>
                    </a:ext>
                  </a:extLst>
                </p:cNvPr>
                <p:cNvSpPr txBox="1">
                  <a:spLocks noRot="1" noChangeAspect="1" noMove="1" noResize="1" noEditPoints="1" noAdjustHandles="1" noChangeArrowheads="1" noChangeShapeType="1" noTextEdit="1"/>
                </p:cNvSpPr>
                <p:nvPr/>
              </p:nvSpPr>
              <p:spPr>
                <a:xfrm>
                  <a:off x="8116631" y="1729771"/>
                  <a:ext cx="1017586" cy="369332"/>
                </a:xfrm>
                <a:prstGeom prst="rect">
                  <a:avLst/>
                </a:prstGeom>
                <a:blipFill>
                  <a:blip r:embed="rId16"/>
                  <a:stretch>
                    <a:fillRect/>
                  </a:stretch>
                </a:blipFill>
              </p:spPr>
              <p:txBody>
                <a:bodyPr/>
                <a:lstStyle/>
                <a:p>
                  <a:r>
                    <a:rPr lang="es-UY">
                      <a:noFill/>
                    </a:rPr>
                    <a:t> </a:t>
                  </a:r>
                </a:p>
              </p:txBody>
            </p:sp>
          </mc:Fallback>
        </mc:AlternateContent>
      </p:grpSp>
      <p:cxnSp>
        <p:nvCxnSpPr>
          <p:cNvPr id="131" name="Conector recto 130">
            <a:extLst>
              <a:ext uri="{FF2B5EF4-FFF2-40B4-BE49-F238E27FC236}">
                <a16:creationId xmlns:a16="http://schemas.microsoft.com/office/drawing/2014/main" id="{12C5FF49-5549-4CC1-B4FE-B65DC175BB3A}"/>
              </a:ext>
            </a:extLst>
          </p:cNvPr>
          <p:cNvCxnSpPr/>
          <p:nvPr/>
        </p:nvCxnSpPr>
        <p:spPr>
          <a:xfrm flipH="1">
            <a:off x="6275960" y="3811750"/>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 name="CuadroTexto 1"/>
              <p:cNvSpPr txBox="1"/>
              <p:nvPr/>
            </p:nvSpPr>
            <p:spPr>
              <a:xfrm>
                <a:off x="6484175" y="3275697"/>
                <a:ext cx="185326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𝜙</m:t>
                      </m:r>
                      <m:d>
                        <m:dPr>
                          <m:ctrlPr>
                            <a:rPr lang="es-UY" b="0" i="1" smtClean="0">
                              <a:latin typeface="Cambria Math" panose="02040503050406030204" pitchFamily="18" charset="0"/>
                            </a:rPr>
                          </m:ctrlPr>
                        </m:dPr>
                        <m:e>
                          <m:r>
                            <a:rPr lang="es-UY" b="0" i="1" smtClean="0">
                              <a:latin typeface="Cambria Math" panose="02040503050406030204" pitchFamily="18" charset="0"/>
                            </a:rPr>
                            <m:t>−</m:t>
                          </m:r>
                          <m:r>
                            <a:rPr lang="es-UY" b="0" i="1" smtClean="0">
                              <a:latin typeface="Cambria Math" panose="02040503050406030204" pitchFamily="18" charset="0"/>
                            </a:rPr>
                            <m:t>𝑥</m:t>
                          </m:r>
                        </m:e>
                      </m:d>
                      <m:r>
                        <a:rPr lang="es-UY" b="0" i="1" smtClean="0">
                          <a:latin typeface="Cambria Math" panose="02040503050406030204" pitchFamily="18" charset="0"/>
                        </a:rPr>
                        <m:t>=−</m:t>
                      </m:r>
                      <m:r>
                        <a:rPr lang="es-UY" b="0" i="1" smtClean="0">
                          <a:latin typeface="Cambria Math" panose="02040503050406030204" pitchFamily="18" charset="0"/>
                        </a:rPr>
                        <m:t>𝜙</m:t>
                      </m:r>
                      <m:d>
                        <m:dPr>
                          <m:ctrlPr>
                            <a:rPr lang="es-UY" b="0" i="1" smtClean="0">
                              <a:latin typeface="Cambria Math" panose="02040503050406030204" pitchFamily="18" charset="0"/>
                            </a:rPr>
                          </m:ctrlPr>
                        </m:dPr>
                        <m:e>
                          <m:r>
                            <a:rPr lang="es-UY" b="0" i="1" smtClean="0">
                              <a:latin typeface="Cambria Math" panose="02040503050406030204" pitchFamily="18" charset="0"/>
                            </a:rPr>
                            <m:t>𝑥</m:t>
                          </m:r>
                        </m:e>
                      </m:d>
                    </m:oMath>
                  </m:oMathPara>
                </a14:m>
                <a:endParaRPr lang="es-UY" dirty="0"/>
              </a:p>
            </p:txBody>
          </p:sp>
        </mc:Choice>
        <mc:Fallback xmlns="">
          <p:sp>
            <p:nvSpPr>
              <p:cNvPr id="2" name="CuadroTexto 1"/>
              <p:cNvSpPr txBox="1">
                <a:spLocks noRot="1" noChangeAspect="1" noMove="1" noResize="1" noEditPoints="1" noAdjustHandles="1" noChangeArrowheads="1" noChangeShapeType="1" noTextEdit="1"/>
              </p:cNvSpPr>
              <p:nvPr/>
            </p:nvSpPr>
            <p:spPr>
              <a:xfrm>
                <a:off x="6484175" y="3275697"/>
                <a:ext cx="1853264" cy="369332"/>
              </a:xfrm>
              <a:prstGeom prst="rect">
                <a:avLst/>
              </a:prstGeom>
              <a:blipFill rotWithShape="0">
                <a:blip r:embed="rId17"/>
                <a:stretch>
                  <a:fillRect b="-11475"/>
                </a:stretch>
              </a:blipFill>
            </p:spPr>
            <p:txBody>
              <a:bodyPr/>
              <a:lstStyle/>
              <a:p>
                <a:r>
                  <a:rPr lang="es-UY">
                    <a:noFill/>
                  </a:rPr>
                  <a:t> </a:t>
                </a:r>
              </a:p>
            </p:txBody>
          </p:sp>
        </mc:Fallback>
      </mc:AlternateContent>
    </p:spTree>
    <p:extLst>
      <p:ext uri="{BB962C8B-B14F-4D97-AF65-F5344CB8AC3E}">
        <p14:creationId xmlns:p14="http://schemas.microsoft.com/office/powerpoint/2010/main" val="496855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10" grpId="0"/>
      <p:bldP spid="13" grpId="0"/>
      <p:bldP spid="15"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928914" y="580571"/>
                <a:ext cx="3907352" cy="85241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𝑥</m:t>
                              </m:r>
                              <m:r>
                                <a:rPr lang="es-UY" b="0" i="1" smtClean="0">
                                  <a:latin typeface="Cambria Math" panose="02040503050406030204" pitchFamily="18" charset="0"/>
                                </a:rPr>
                                <m:t>,0</m:t>
                              </m:r>
                            </m:e>
                          </m:d>
                        </m:num>
                        <m:den>
                          <m:r>
                            <a:rPr lang="es-UY" b="0" i="1" smtClean="0">
                              <a:latin typeface="Cambria Math" panose="02040503050406030204" pitchFamily="18" charset="0"/>
                            </a:rPr>
                            <m:t>𝜕</m:t>
                          </m:r>
                          <m:r>
                            <a:rPr lang="es-UY" b="0" i="1" smtClean="0">
                              <a:latin typeface="Cambria Math" panose="02040503050406030204" pitchFamily="18" charset="0"/>
                            </a:rPr>
                            <m:t>𝑡</m:t>
                          </m:r>
                        </m:den>
                      </m:f>
                      <m:r>
                        <a:rPr lang="es-UY" b="0" i="1" smtClean="0">
                          <a:latin typeface="Cambria Math" panose="02040503050406030204" pitchFamily="18" charset="0"/>
                        </a:rPr>
                        <m:t>=</m:t>
                      </m:r>
                      <m:nary>
                        <m:naryPr>
                          <m:chr m:val="∑"/>
                          <m:ctrlPr>
                            <a:rPr lang="es-UY" b="0" i="1" smtClean="0">
                              <a:latin typeface="Cambria Math" panose="02040503050406030204" pitchFamily="18" charset="0"/>
                            </a:rPr>
                          </m:ctrlPr>
                        </m:naryPr>
                        <m:sub>
                          <m:r>
                            <m:rPr>
                              <m:brk m:alnAt="23"/>
                            </m:rPr>
                            <a:rPr lang="es-UY" b="0" i="1" smtClean="0">
                              <a:latin typeface="Cambria Math" panose="02040503050406030204" pitchFamily="18" charset="0"/>
                            </a:rPr>
                            <m:t>𝑛</m:t>
                          </m:r>
                          <m:r>
                            <a:rPr lang="es-UY" b="0" i="1" smtClean="0">
                              <a:latin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sSub>
                            <m:sSubPr>
                              <m:ctrlPr>
                                <a:rPr lang="es-UY" b="0" i="1" smtClean="0">
                                  <a:latin typeface="Cambria Math" panose="02040503050406030204" pitchFamily="18" charset="0"/>
                                </a:rPr>
                              </m:ctrlPr>
                            </m:sSubPr>
                            <m:e>
                              <m:r>
                                <a:rPr lang="es-UY" b="0" i="1" smtClean="0">
                                  <a:latin typeface="Cambria Math" panose="02040503050406030204" pitchFamily="18" charset="0"/>
                                </a:rPr>
                                <m:t>𝛽</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𝑛</m:t>
                                  </m:r>
                                  <m:r>
                                    <a:rPr lang="es-UY" b="0" i="1" smtClean="0">
                                      <a:latin typeface="Cambria Math" panose="02040503050406030204" pitchFamily="18" charset="0"/>
                                    </a:rPr>
                                    <m:t>𝜅</m:t>
                                  </m:r>
                                  <m:r>
                                    <a:rPr lang="es-UY" b="0" i="1" smtClean="0">
                                      <a:latin typeface="Cambria Math" panose="02040503050406030204" pitchFamily="18" charset="0"/>
                                    </a:rPr>
                                    <m:t>𝑥</m:t>
                                  </m:r>
                                </m:e>
                              </m:d>
                            </m:e>
                          </m:func>
                          <m:r>
                            <a:rPr lang="es-UY" b="0" i="1" smtClean="0">
                              <a:latin typeface="Cambria Math" panose="02040503050406030204" pitchFamily="18" charset="0"/>
                            </a:rPr>
                            <m:t>=</m:t>
                          </m:r>
                          <m:r>
                            <a:rPr lang="es-UY" b="0" i="1" smtClean="0">
                              <a:latin typeface="Cambria Math" panose="02040503050406030204" pitchFamily="18" charset="0"/>
                            </a:rPr>
                            <m:t>𝜓</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e>
                      </m:nary>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928914" y="580571"/>
                <a:ext cx="3907352" cy="852413"/>
              </a:xfrm>
              <a:prstGeom prst="rect">
                <a:avLst/>
              </a:prstGeom>
              <a:blipFill rotWithShape="0">
                <a:blip r:embed="rId2"/>
                <a:stretch>
                  <a:fillRect/>
                </a:stretch>
              </a:blipFill>
            </p:spPr>
            <p:txBody>
              <a:bodyPr/>
              <a:lstStyle/>
              <a:p>
                <a:r>
                  <a:rPr lang="es-UY">
                    <a:noFill/>
                  </a:rPr>
                  <a:t> </a:t>
                </a:r>
              </a:p>
            </p:txBody>
          </p:sp>
        </mc:Fallback>
      </mc:AlternateContent>
      <p:sp>
        <p:nvSpPr>
          <p:cNvPr id="5" name="Flecha derecha 4"/>
          <p:cNvSpPr/>
          <p:nvPr/>
        </p:nvSpPr>
        <p:spPr>
          <a:xfrm>
            <a:off x="4998099" y="944779"/>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6" name="CuadroTexto 5"/>
              <p:cNvSpPr txBox="1"/>
              <p:nvPr/>
            </p:nvSpPr>
            <p:spPr>
              <a:xfrm>
                <a:off x="5649136" y="580571"/>
                <a:ext cx="3174972" cy="9255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𝛽</m:t>
                          </m:r>
                        </m:e>
                        <m:sub>
                          <m:r>
                            <a:rPr lang="es-UY" b="0" i="1" smtClean="0">
                              <a:latin typeface="Cambria Math" panose="02040503050406030204" pitchFamily="18" charset="0"/>
                              <a:ea typeface="Cambria Math" panose="02040503050406030204" pitchFamily="18" charset="0"/>
                            </a:rPr>
                            <m:t>𝑛</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2</m:t>
                          </m:r>
                        </m:num>
                        <m:den>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𝑛</m:t>
                              </m:r>
                            </m:sub>
                          </m:sSub>
                          <m:r>
                            <a:rPr lang="es-UY" b="0" i="1" smtClean="0">
                              <a:latin typeface="Cambria Math" panose="02040503050406030204" pitchFamily="18" charset="0"/>
                              <a:ea typeface="Cambria Math" panose="02040503050406030204" pitchFamily="18" charset="0"/>
                            </a:rPr>
                            <m:t>𝐿</m:t>
                          </m:r>
                        </m:den>
                      </m:f>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𝐿</m:t>
                          </m:r>
                        </m:sup>
                        <m:e>
                          <m:r>
                            <a:rPr lang="es-UY" b="0" i="1" smtClean="0">
                              <a:latin typeface="Cambria Math" panose="02040503050406030204" pitchFamily="18" charset="0"/>
                              <a:ea typeface="Cambria Math" panose="02040503050406030204" pitchFamily="18" charset="0"/>
                            </a:rPr>
                            <m:t>𝜓</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e>
                          </m:d>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𝜅</m:t>
                                  </m:r>
                                  <m:r>
                                    <a:rPr lang="es-UY" b="0" i="1" smtClean="0">
                                      <a:latin typeface="Cambria Math" panose="02040503050406030204" pitchFamily="18" charset="0"/>
                                      <a:ea typeface="Cambria Math" panose="02040503050406030204" pitchFamily="18" charset="0"/>
                                    </a:rPr>
                                    <m:t>𝑥</m:t>
                                  </m:r>
                                </m:e>
                              </m:d>
                              <m:r>
                                <a:rPr lang="es-UY" b="0" i="1" smtClean="0">
                                  <a:latin typeface="Cambria Math" panose="02040503050406030204" pitchFamily="18" charset="0"/>
                                  <a:ea typeface="Cambria Math" panose="02040503050406030204" pitchFamily="18" charset="0"/>
                                </a:rPr>
                                <m:t>𝑑𝑥</m:t>
                              </m:r>
                            </m:e>
                          </m:func>
                        </m:e>
                      </m:nary>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5649136" y="580571"/>
                <a:ext cx="3174972" cy="925510"/>
              </a:xfrm>
              <a:prstGeom prst="rect">
                <a:avLst/>
              </a:prstGeom>
              <a:blipFill rotWithShape="0">
                <a:blip r:embed="rId3"/>
                <a:stretch>
                  <a:fillRect/>
                </a:stretch>
              </a:blipFill>
            </p:spPr>
            <p:txBody>
              <a:bodyPr/>
              <a:lstStyle/>
              <a:p>
                <a:r>
                  <a:rPr lang="es-UY">
                    <a:noFill/>
                  </a:rPr>
                  <a:t> </a:t>
                </a:r>
              </a:p>
            </p:txBody>
          </p:sp>
        </mc:Fallback>
      </mc:AlternateContent>
      <p:sp>
        <p:nvSpPr>
          <p:cNvPr id="7" name="CuadroTexto 6"/>
          <p:cNvSpPr txBox="1"/>
          <p:nvPr/>
        </p:nvSpPr>
        <p:spPr>
          <a:xfrm>
            <a:off x="4227920" y="1901374"/>
            <a:ext cx="2452659" cy="369332"/>
          </a:xfrm>
          <a:prstGeom prst="rect">
            <a:avLst/>
          </a:prstGeom>
          <a:noFill/>
        </p:spPr>
        <p:txBody>
          <a:bodyPr wrap="none" rtlCol="0">
            <a:spAutoFit/>
          </a:bodyPr>
          <a:lstStyle/>
          <a:p>
            <a:r>
              <a:rPr lang="es-UY" b="1" dirty="0">
                <a:solidFill>
                  <a:srgbClr val="00B0F0"/>
                </a:solidFill>
              </a:rPr>
              <a:t>ONDAS ESTACIONARIAS</a:t>
            </a:r>
          </a:p>
        </p:txBody>
      </p:sp>
      <mc:AlternateContent xmlns:mc="http://schemas.openxmlformats.org/markup-compatibility/2006" xmlns:a14="http://schemas.microsoft.com/office/drawing/2010/main">
        <mc:Choice Requires="a14">
          <p:sp>
            <p:nvSpPr>
              <p:cNvPr id="2" name="CuadroTexto 1"/>
              <p:cNvSpPr txBox="1"/>
              <p:nvPr/>
            </p:nvSpPr>
            <p:spPr>
              <a:xfrm>
                <a:off x="145143" y="2481332"/>
                <a:ext cx="11727543" cy="880369"/>
              </a:xfrm>
              <a:prstGeom prst="rect">
                <a:avLst/>
              </a:prstGeom>
              <a:noFill/>
            </p:spPr>
            <p:txBody>
              <a:bodyPr wrap="square" rtlCol="0">
                <a:spAutoFit/>
              </a:bodyPr>
              <a:lstStyle/>
              <a:p>
                <a:pPr>
                  <a:lnSpc>
                    <a:spcPct val="150000"/>
                  </a:lnSpc>
                </a:pPr>
                <a:r>
                  <a:rPr lang="es-UY" dirty="0"/>
                  <a:t>La aplicación de las condiciones de borde en </a:t>
                </a:r>
                <a14:m>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a14:m>
                <a:r>
                  <a:rPr lang="es-UY" dirty="0"/>
                  <a:t> y </a:t>
                </a:r>
                <a14:m>
                  <m:oMath xmlns:m="http://schemas.openxmlformats.org/officeDocument/2006/math">
                    <m:r>
                      <a:rPr lang="es-UY" i="1">
                        <a:latin typeface="Cambria Math" panose="02040503050406030204" pitchFamily="18" charset="0"/>
                      </a:rPr>
                      <m:t>𝑥</m:t>
                    </m:r>
                    <m:r>
                      <a:rPr lang="es-UY" i="1">
                        <a:latin typeface="Cambria Math" panose="02040503050406030204" pitchFamily="18" charset="0"/>
                      </a:rPr>
                      <m:t>=</m:t>
                    </m:r>
                    <m:r>
                      <a:rPr lang="es-UY" b="0" i="1" smtClean="0">
                        <a:latin typeface="Cambria Math" panose="02040503050406030204" pitchFamily="18" charset="0"/>
                      </a:rPr>
                      <m:t>𝐿</m:t>
                    </m:r>
                  </m:oMath>
                </a14:m>
                <a:r>
                  <a:rPr lang="es-UY" dirty="0"/>
                  <a:t> redujo la solución de ondas armónicas propagativas a una donde la solución es de la forma: </a:t>
                </a:r>
              </a:p>
            </p:txBody>
          </p:sp>
        </mc:Choice>
        <mc:Fallback xmlns="">
          <p:sp>
            <p:nvSpPr>
              <p:cNvPr id="2" name="CuadroTexto 1"/>
              <p:cNvSpPr txBox="1">
                <a:spLocks noRot="1" noChangeAspect="1" noMove="1" noResize="1" noEditPoints="1" noAdjustHandles="1" noChangeArrowheads="1" noChangeShapeType="1" noTextEdit="1"/>
              </p:cNvSpPr>
              <p:nvPr/>
            </p:nvSpPr>
            <p:spPr>
              <a:xfrm>
                <a:off x="145143" y="2481332"/>
                <a:ext cx="11727543" cy="880369"/>
              </a:xfrm>
              <a:prstGeom prst="rect">
                <a:avLst/>
              </a:prstGeom>
              <a:blipFill rotWithShape="0">
                <a:blip r:embed="rId4"/>
                <a:stretch>
                  <a:fillRect l="-468" b="-1041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 name="CuadroTexto 2"/>
              <p:cNvSpPr txBox="1"/>
              <p:nvPr/>
            </p:nvSpPr>
            <p:spPr>
              <a:xfrm>
                <a:off x="3420327" y="3572327"/>
                <a:ext cx="492493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𝑦</m:t>
                          </m:r>
                        </m:e>
                        <m:sub>
                          <m:r>
                            <a:rPr lang="es-UY" b="0" i="1" smtClean="0">
                              <a:latin typeface="Cambria Math" panose="02040503050406030204" pitchFamily="18" charset="0"/>
                            </a:rPr>
                            <m:t>𝑛</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b="0" i="1" smtClean="0">
                          <a:latin typeface="Cambria Math" panose="02040503050406030204" pitchFamily="18" charset="0"/>
                        </a:rPr>
                        <m:t>=</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𝑛</m:t>
                                  </m:r>
                                </m:sub>
                              </m:sSub>
                              <m:r>
                                <a:rPr lang="es-UY" b="0" i="1" smtClean="0">
                                  <a:latin typeface="Cambria Math" panose="02040503050406030204" pitchFamily="18" charset="0"/>
                                </a:rPr>
                                <m:t>𝑥</m:t>
                              </m:r>
                            </m:e>
                          </m:d>
                        </m:e>
                      </m:func>
                      <m:d>
                        <m:dPr>
                          <m:begChr m:val="["/>
                          <m:endChr m:val="]"/>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𝛼</m:t>
                              </m:r>
                            </m:e>
                            <m:sub>
                              <m:r>
                                <a:rPr lang="es-UY" b="0" i="1" smtClean="0">
                                  <a:latin typeface="Cambria Math" panose="02040503050406030204" pitchFamily="18" charset="0"/>
                                </a:rPr>
                                <m:t>𝑛</m:t>
                              </m:r>
                            </m:sub>
                          </m:sSub>
                          <m:r>
                            <m:rPr>
                              <m:sty m:val="p"/>
                            </m:rPr>
                            <a:rPr lang="es-UY" b="0" i="0" smtClean="0">
                              <a:latin typeface="Cambria Math" panose="02040503050406030204" pitchFamily="18" charset="0"/>
                            </a:rPr>
                            <m:t>cos</m:t>
                          </m:r>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r>
                                <a:rPr lang="es-UY" b="0" i="1" smtClean="0">
                                  <a:latin typeface="Cambria Math" panose="02040503050406030204" pitchFamily="18" charset="0"/>
                                </a:rPr>
                                <m:t>𝑡</m:t>
                              </m:r>
                            </m:e>
                          </m:d>
                          <m:r>
                            <a:rPr lang="es-UY" b="0" i="0"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𝛽</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r>
                                <a:rPr lang="es-UY" b="0" i="1" smtClean="0">
                                  <a:latin typeface="Cambria Math" panose="02040503050406030204" pitchFamily="18" charset="0"/>
                                </a:rPr>
                                <m:t>𝑡</m:t>
                              </m:r>
                              <m:r>
                                <a:rPr lang="es-UY" b="0" i="1" smtClean="0">
                                  <a:latin typeface="Cambria Math" panose="02040503050406030204" pitchFamily="18" charset="0"/>
                                </a:rPr>
                                <m:t>)</m:t>
                              </m:r>
                            </m:e>
                          </m:func>
                        </m:e>
                      </m:d>
                    </m:oMath>
                  </m:oMathPara>
                </a14:m>
                <a:endParaRPr lang="es-UY" dirty="0"/>
              </a:p>
            </p:txBody>
          </p:sp>
        </mc:Choice>
        <mc:Fallback xmlns="">
          <p:sp>
            <p:nvSpPr>
              <p:cNvPr id="3" name="CuadroTexto 2"/>
              <p:cNvSpPr txBox="1">
                <a:spLocks noRot="1" noChangeAspect="1" noMove="1" noResize="1" noEditPoints="1" noAdjustHandles="1" noChangeArrowheads="1" noChangeShapeType="1" noTextEdit="1"/>
              </p:cNvSpPr>
              <p:nvPr/>
            </p:nvSpPr>
            <p:spPr>
              <a:xfrm>
                <a:off x="3420327" y="3572327"/>
                <a:ext cx="4924938" cy="369332"/>
              </a:xfrm>
              <a:prstGeom prst="rect">
                <a:avLst/>
              </a:prstGeom>
              <a:blipFill rotWithShape="0">
                <a:blip r:embed="rId5"/>
                <a:stretch>
                  <a:fillRect b="-1311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261258" y="4484913"/>
                <a:ext cx="11292114" cy="923330"/>
              </a:xfrm>
              <a:prstGeom prst="rect">
                <a:avLst/>
              </a:prstGeom>
              <a:noFill/>
            </p:spPr>
            <p:txBody>
              <a:bodyPr wrap="square" rtlCol="0">
                <a:spAutoFit/>
              </a:bodyPr>
              <a:lstStyle/>
              <a:p>
                <a:r>
                  <a:rPr lang="es-UY" dirty="0"/>
                  <a:t>Notemos que no se trata de una onda propagativa sino de una oscilación armónica en cada punto cuya amplitud está modulada espacialmente por la función </a:t>
                </a:r>
                <a14:m>
                  <m:oMath xmlns:m="http://schemas.openxmlformats.org/officeDocument/2006/math">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𝑛</m:t>
                            </m:r>
                          </m:sub>
                        </m:sSub>
                        <m:r>
                          <a:rPr lang="es-UY" b="0" i="1" smtClean="0">
                            <a:latin typeface="Cambria Math" panose="02040503050406030204" pitchFamily="18" charset="0"/>
                          </a:rPr>
                          <m:t>𝑥</m:t>
                        </m:r>
                        <m:r>
                          <a:rPr lang="es-UY" b="0" i="1" smtClean="0">
                            <a:latin typeface="Cambria Math" panose="02040503050406030204" pitchFamily="18" charset="0"/>
                          </a:rPr>
                          <m:t>)</m:t>
                        </m:r>
                      </m:e>
                    </m:func>
                  </m:oMath>
                </a14:m>
                <a:r>
                  <a:rPr lang="es-UY" dirty="0"/>
                  <a:t>. Los puntos donde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𝑛</m:t>
                        </m:r>
                      </m:sub>
                    </m:sSub>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𝑚</m:t>
                    </m:r>
                    <m:r>
                      <a:rPr lang="es-UY" b="0" i="1" smtClean="0">
                        <a:latin typeface="Cambria Math" panose="02040503050406030204" pitchFamily="18" charset="0"/>
                      </a:rPr>
                      <m:t>𝜋</m:t>
                    </m:r>
                  </m:oMath>
                </a14:m>
                <a:r>
                  <a:rPr lang="es-UY" dirty="0"/>
                  <a:t> con </a:t>
                </a:r>
                <a14:m>
                  <m:oMath xmlns:m="http://schemas.openxmlformats.org/officeDocument/2006/math">
                    <m:r>
                      <a:rPr lang="es-UY" b="0" i="1" smtClean="0">
                        <a:latin typeface="Cambria Math" panose="02040503050406030204" pitchFamily="18" charset="0"/>
                      </a:rPr>
                      <m:t>𝑚</m:t>
                    </m:r>
                    <m:r>
                      <a:rPr lang="es-UY" b="0" i="1" smtClean="0">
                        <a:latin typeface="Cambria Math" panose="02040503050406030204" pitchFamily="18" charset="0"/>
                      </a:rPr>
                      <m:t>=1,2,⋯,</m:t>
                    </m:r>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−1</m:t>
                    </m:r>
                  </m:oMath>
                </a14:m>
                <a:r>
                  <a:rPr lang="es-UY" dirty="0"/>
                  <a:t> se llaman nodos</a:t>
                </a:r>
              </a:p>
            </p:txBody>
          </p:sp>
        </mc:Choice>
        <mc:Fallback xmlns="">
          <p:sp>
            <p:nvSpPr>
              <p:cNvPr id="8" name="CuadroTexto 7"/>
              <p:cNvSpPr txBox="1">
                <a:spLocks noRot="1" noChangeAspect="1" noMove="1" noResize="1" noEditPoints="1" noAdjustHandles="1" noChangeArrowheads="1" noChangeShapeType="1" noTextEdit="1"/>
              </p:cNvSpPr>
              <p:nvPr/>
            </p:nvSpPr>
            <p:spPr>
              <a:xfrm>
                <a:off x="261258" y="4484913"/>
                <a:ext cx="11292114" cy="923330"/>
              </a:xfrm>
              <a:prstGeom prst="rect">
                <a:avLst/>
              </a:prstGeom>
              <a:blipFill>
                <a:blip r:embed="rId6"/>
                <a:stretch>
                  <a:fillRect l="-486" t="-3974" b="-9934"/>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A0AF23D0-E956-403B-8206-344BE8392700}"/>
                  </a:ext>
                </a:extLst>
              </p:cNvPr>
              <p:cNvSpPr txBox="1"/>
              <p:nvPr/>
            </p:nvSpPr>
            <p:spPr>
              <a:xfrm>
                <a:off x="2901244" y="5610578"/>
                <a:ext cx="2946400" cy="485646"/>
              </a:xfrm>
              <a:prstGeom prst="rect">
                <a:avLst/>
              </a:prstGeom>
              <a:noFill/>
            </p:spPr>
            <p:txBody>
              <a:bodyPr wrap="square" rtlCol="0">
                <a:spAutoFit/>
              </a:bodyPr>
              <a:lstStyle/>
              <a:p>
                <a14:m>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𝑥</m:t>
                        </m:r>
                      </m:e>
                      <m:sub>
                        <m:r>
                          <a:rPr lang="es-UY" b="0" i="1" smtClean="0">
                            <a:latin typeface="Cambria Math" panose="02040503050406030204" pitchFamily="18" charset="0"/>
                            <a:ea typeface="Cambria Math" panose="02040503050406030204" pitchFamily="18" charset="0"/>
                          </a:rPr>
                          <m:t>𝑛𝑜𝑑𝑜𝑠</m:t>
                        </m:r>
                      </m:sub>
                    </m:sSub>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𝜋</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𝐿</m:t>
                        </m:r>
                      </m:num>
                      <m:den>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𝜋</m:t>
                        </m:r>
                      </m:den>
                    </m:f>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𝑚</m:t>
                        </m:r>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𝑛</m:t>
                        </m:r>
                      </m:den>
                    </m:f>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𝜆</m:t>
                        </m:r>
                      </m:e>
                      <m:sub>
                        <m:r>
                          <a:rPr lang="es-UY" b="0" i="1" smtClean="0">
                            <a:latin typeface="Cambria Math" panose="02040503050406030204" pitchFamily="18" charset="0"/>
                            <a:ea typeface="Cambria Math" panose="02040503050406030204" pitchFamily="18" charset="0"/>
                          </a:rPr>
                          <m:t>1</m:t>
                        </m:r>
                      </m:sub>
                    </m:sSub>
                  </m:oMath>
                </a14:m>
                <a:r>
                  <a:rPr lang="es-UY" dirty="0"/>
                  <a:t> </a:t>
                </a:r>
              </a:p>
            </p:txBody>
          </p:sp>
        </mc:Choice>
        <mc:Fallback xmlns="">
          <p:sp>
            <p:nvSpPr>
              <p:cNvPr id="9" name="CuadroTexto 8">
                <a:extLst>
                  <a:ext uri="{FF2B5EF4-FFF2-40B4-BE49-F238E27FC236}">
                    <a16:creationId xmlns:a16="http://schemas.microsoft.com/office/drawing/2014/main" id="{A0AF23D0-E956-403B-8206-344BE8392700}"/>
                  </a:ext>
                </a:extLst>
              </p:cNvPr>
              <p:cNvSpPr txBox="1">
                <a:spLocks noRot="1" noChangeAspect="1" noMove="1" noResize="1" noEditPoints="1" noAdjustHandles="1" noChangeArrowheads="1" noChangeShapeType="1" noTextEdit="1"/>
              </p:cNvSpPr>
              <p:nvPr/>
            </p:nvSpPr>
            <p:spPr>
              <a:xfrm>
                <a:off x="2901244" y="5610578"/>
                <a:ext cx="2946400" cy="485646"/>
              </a:xfrm>
              <a:prstGeom prst="rect">
                <a:avLst/>
              </a:prstGeom>
              <a:blipFill>
                <a:blip r:embed="rId7"/>
                <a:stretch>
                  <a:fillRect b="-125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Rectángulo 9">
                <a:extLst>
                  <a:ext uri="{FF2B5EF4-FFF2-40B4-BE49-F238E27FC236}">
                    <a16:creationId xmlns:a16="http://schemas.microsoft.com/office/drawing/2014/main" id="{6F0DC819-1A3B-4386-9C81-C618668D5EF1}"/>
                  </a:ext>
                </a:extLst>
              </p:cNvPr>
              <p:cNvSpPr/>
              <p:nvPr/>
            </p:nvSpPr>
            <p:spPr>
              <a:xfrm>
                <a:off x="1821338" y="5570952"/>
                <a:ext cx="1061252" cy="5648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𝑘</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𝑛</m:t>
                          </m:r>
                          <m:r>
                            <a:rPr lang="es-UY" i="1">
                              <a:latin typeface="Cambria Math" panose="02040503050406030204" pitchFamily="18" charset="0"/>
                              <a:ea typeface="Cambria Math" panose="02040503050406030204" pitchFamily="18" charset="0"/>
                            </a:rPr>
                            <m:t>𝜋</m:t>
                          </m:r>
                        </m:num>
                        <m:den>
                          <m:r>
                            <a:rPr lang="es-UY" i="1">
                              <a:latin typeface="Cambria Math" panose="02040503050406030204" pitchFamily="18" charset="0"/>
                              <a:ea typeface="Cambria Math" panose="02040503050406030204" pitchFamily="18" charset="0"/>
                            </a:rPr>
                            <m:t>𝐿</m:t>
                          </m:r>
                        </m:den>
                      </m:f>
                    </m:oMath>
                  </m:oMathPara>
                </a14:m>
                <a:endParaRPr lang="es-UY" dirty="0"/>
              </a:p>
            </p:txBody>
          </p:sp>
        </mc:Choice>
        <mc:Fallback xmlns="">
          <p:sp>
            <p:nvSpPr>
              <p:cNvPr id="10" name="Rectángulo 9">
                <a:extLst>
                  <a:ext uri="{FF2B5EF4-FFF2-40B4-BE49-F238E27FC236}">
                    <a16:creationId xmlns:a16="http://schemas.microsoft.com/office/drawing/2014/main" id="{6F0DC819-1A3B-4386-9C81-C618668D5EF1}"/>
                  </a:ext>
                </a:extLst>
              </p:cNvPr>
              <p:cNvSpPr>
                <a:spLocks noRot="1" noChangeAspect="1" noMove="1" noResize="1" noEditPoints="1" noAdjustHandles="1" noChangeArrowheads="1" noChangeShapeType="1" noTextEdit="1"/>
              </p:cNvSpPr>
              <p:nvPr/>
            </p:nvSpPr>
            <p:spPr>
              <a:xfrm>
                <a:off x="1821338" y="5570952"/>
                <a:ext cx="1061252" cy="564898"/>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a:extLst>
                  <a:ext uri="{FF2B5EF4-FFF2-40B4-BE49-F238E27FC236}">
                    <a16:creationId xmlns:a16="http://schemas.microsoft.com/office/drawing/2014/main" id="{EC9F8FC7-FDE3-492D-9495-7EFE087F310D}"/>
                  </a:ext>
                </a:extLst>
              </p:cNvPr>
              <p:cNvSpPr txBox="1"/>
              <p:nvPr/>
            </p:nvSpPr>
            <p:spPr>
              <a:xfrm>
                <a:off x="5695247" y="5604932"/>
                <a:ext cx="2946400" cy="499304"/>
              </a:xfrm>
              <a:prstGeom prst="rect">
                <a:avLst/>
              </a:prstGeom>
              <a:noFill/>
            </p:spPr>
            <p:txBody>
              <a:bodyPr wrap="square" rtlCol="0">
                <a:spAutoFit/>
              </a:bodyPr>
              <a:lstStyle/>
              <a:p>
                <a14:m>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m:rPr>
                            <m:sty m:val="p"/>
                          </m:rPr>
                          <a:rPr lang="es-UY" b="0" i="0" smtClean="0">
                            <a:latin typeface="Cambria Math" panose="02040503050406030204" pitchFamily="18" charset="0"/>
                            <a:ea typeface="Cambria Math" panose="02040503050406030204" pitchFamily="18" charset="0"/>
                          </a:rPr>
                          <m:t>Δ</m:t>
                        </m:r>
                        <m:r>
                          <a:rPr lang="es-UY" b="0" i="1" smtClean="0">
                            <a:latin typeface="Cambria Math" panose="02040503050406030204" pitchFamily="18" charset="0"/>
                            <a:ea typeface="Cambria Math" panose="02040503050406030204" pitchFamily="18" charset="0"/>
                          </a:rPr>
                          <m:t>𝑥</m:t>
                        </m:r>
                      </m:e>
                      <m:sub>
                        <m:r>
                          <a:rPr lang="es-UY" b="0" i="1" smtClean="0">
                            <a:latin typeface="Cambria Math" panose="02040503050406030204" pitchFamily="18" charset="0"/>
                            <a:ea typeface="Cambria Math" panose="02040503050406030204" pitchFamily="18" charset="0"/>
                          </a:rPr>
                          <m:t>𝑛𝑜𝑑𝑜𝑠</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𝜆</m:t>
                            </m:r>
                          </m:e>
                          <m:sub>
                            <m:r>
                              <a:rPr lang="es-UY" b="0" i="1" smtClean="0">
                                <a:latin typeface="Cambria Math" panose="02040503050406030204" pitchFamily="18" charset="0"/>
                                <a:ea typeface="Cambria Math" panose="02040503050406030204" pitchFamily="18" charset="0"/>
                              </a:rPr>
                              <m:t>1</m:t>
                            </m:r>
                          </m:sub>
                        </m:sSub>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𝑛</m:t>
                        </m:r>
                      </m:den>
                    </m:f>
                  </m:oMath>
                </a14:m>
                <a:r>
                  <a:rPr lang="es-UY" dirty="0"/>
                  <a:t> </a:t>
                </a:r>
              </a:p>
            </p:txBody>
          </p:sp>
        </mc:Choice>
        <mc:Fallback xmlns="">
          <p:sp>
            <p:nvSpPr>
              <p:cNvPr id="11" name="CuadroTexto 10">
                <a:extLst>
                  <a:ext uri="{FF2B5EF4-FFF2-40B4-BE49-F238E27FC236}">
                    <a16:creationId xmlns:a16="http://schemas.microsoft.com/office/drawing/2014/main" id="{EC9F8FC7-FDE3-492D-9495-7EFE087F310D}"/>
                  </a:ext>
                </a:extLst>
              </p:cNvPr>
              <p:cNvSpPr txBox="1">
                <a:spLocks noRot="1" noChangeAspect="1" noMove="1" noResize="1" noEditPoints="1" noAdjustHandles="1" noChangeArrowheads="1" noChangeShapeType="1" noTextEdit="1"/>
              </p:cNvSpPr>
              <p:nvPr/>
            </p:nvSpPr>
            <p:spPr>
              <a:xfrm>
                <a:off x="5695247" y="5604932"/>
                <a:ext cx="2946400" cy="499304"/>
              </a:xfrm>
              <a:prstGeom prst="rect">
                <a:avLst/>
              </a:prstGeom>
              <a:blipFill>
                <a:blip r:embed="rId9"/>
                <a:stretch>
                  <a:fillRect b="-1220"/>
                </a:stretch>
              </a:blipFill>
            </p:spPr>
            <p:txBody>
              <a:bodyPr/>
              <a:lstStyle/>
              <a:p>
                <a:r>
                  <a:rPr lang="es-UY">
                    <a:noFill/>
                  </a:rPr>
                  <a:t> </a:t>
                </a:r>
              </a:p>
            </p:txBody>
          </p:sp>
        </mc:Fallback>
      </mc:AlternateContent>
    </p:spTree>
    <p:extLst>
      <p:ext uri="{BB962C8B-B14F-4D97-AF65-F5344CB8AC3E}">
        <p14:creationId xmlns:p14="http://schemas.microsoft.com/office/powerpoint/2010/main" val="85466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2" grpId="0"/>
      <p:bldP spid="3" grpId="0"/>
      <p:bldP spid="8" grpId="0"/>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7" name="Grupo 126">
            <a:extLst>
              <a:ext uri="{FF2B5EF4-FFF2-40B4-BE49-F238E27FC236}">
                <a16:creationId xmlns:a16="http://schemas.microsoft.com/office/drawing/2014/main" id="{745F0A5A-5D49-43EA-A564-8A4D998E1782}"/>
              </a:ext>
            </a:extLst>
          </p:cNvPr>
          <p:cNvGrpSpPr/>
          <p:nvPr/>
        </p:nvGrpSpPr>
        <p:grpSpPr>
          <a:xfrm>
            <a:off x="357753" y="429033"/>
            <a:ext cx="5299737" cy="2999967"/>
            <a:chOff x="1520509" y="170738"/>
            <a:chExt cx="5299737" cy="2999967"/>
          </a:xfrm>
        </p:grpSpPr>
        <p:cxnSp>
          <p:nvCxnSpPr>
            <p:cNvPr id="5" name="Conector recto 4">
              <a:extLst>
                <a:ext uri="{FF2B5EF4-FFF2-40B4-BE49-F238E27FC236}">
                  <a16:creationId xmlns:a16="http://schemas.microsoft.com/office/drawing/2014/main" id="{DD2976B1-F79B-4507-A566-095A6A077268}"/>
                </a:ext>
              </a:extLst>
            </p:cNvPr>
            <p:cNvCxnSpPr/>
            <p:nvPr/>
          </p:nvCxnSpPr>
          <p:spPr>
            <a:xfrm flipH="1" flipV="1">
              <a:off x="6448211" y="1052211"/>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 name="Grupo 5">
              <a:extLst>
                <a:ext uri="{FF2B5EF4-FFF2-40B4-BE49-F238E27FC236}">
                  <a16:creationId xmlns:a16="http://schemas.microsoft.com/office/drawing/2014/main" id="{B1B13C96-0659-4B8D-AC0A-EE5E973941E7}"/>
                </a:ext>
              </a:extLst>
            </p:cNvPr>
            <p:cNvGrpSpPr/>
            <p:nvPr/>
          </p:nvGrpSpPr>
          <p:grpSpPr>
            <a:xfrm flipH="1">
              <a:off x="6439715" y="1062493"/>
              <a:ext cx="125185" cy="869901"/>
              <a:chOff x="2200589" y="3968870"/>
              <a:chExt cx="423703" cy="1275144"/>
            </a:xfrm>
          </p:grpSpPr>
          <p:grpSp>
            <p:nvGrpSpPr>
              <p:cNvPr id="93" name="Grupo 92">
                <a:extLst>
                  <a:ext uri="{FF2B5EF4-FFF2-40B4-BE49-F238E27FC236}">
                    <a16:creationId xmlns:a16="http://schemas.microsoft.com/office/drawing/2014/main" id="{346A0F13-2F6A-42A7-90BD-D808CC45B55F}"/>
                  </a:ext>
                </a:extLst>
              </p:cNvPr>
              <p:cNvGrpSpPr/>
              <p:nvPr/>
            </p:nvGrpSpPr>
            <p:grpSpPr>
              <a:xfrm>
                <a:off x="2200589" y="3968870"/>
                <a:ext cx="405282" cy="676924"/>
                <a:chOff x="2200589" y="3968870"/>
                <a:chExt cx="405282" cy="676924"/>
              </a:xfrm>
            </p:grpSpPr>
            <p:grpSp>
              <p:nvGrpSpPr>
                <p:cNvPr id="105" name="Grupo 104">
                  <a:extLst>
                    <a:ext uri="{FF2B5EF4-FFF2-40B4-BE49-F238E27FC236}">
                      <a16:creationId xmlns:a16="http://schemas.microsoft.com/office/drawing/2014/main" id="{BB90E5A2-A041-410D-AF2C-6548F7C592B6}"/>
                    </a:ext>
                  </a:extLst>
                </p:cNvPr>
                <p:cNvGrpSpPr/>
                <p:nvPr/>
              </p:nvGrpSpPr>
              <p:grpSpPr>
                <a:xfrm>
                  <a:off x="2200589" y="3968870"/>
                  <a:ext cx="386861" cy="380385"/>
                  <a:chOff x="2200589" y="3968870"/>
                  <a:chExt cx="386861" cy="380385"/>
                </a:xfrm>
              </p:grpSpPr>
              <p:cxnSp>
                <p:nvCxnSpPr>
                  <p:cNvPr id="111" name="Conector recto 110">
                    <a:extLst>
                      <a:ext uri="{FF2B5EF4-FFF2-40B4-BE49-F238E27FC236}">
                        <a16:creationId xmlns:a16="http://schemas.microsoft.com/office/drawing/2014/main" id="{5AF4D2F9-E986-417D-B3C9-627C9EBFD2E0}"/>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Conector recto 111">
                    <a:extLst>
                      <a:ext uri="{FF2B5EF4-FFF2-40B4-BE49-F238E27FC236}">
                        <a16:creationId xmlns:a16="http://schemas.microsoft.com/office/drawing/2014/main" id="{69851E2B-CB43-40BD-B1E0-EE12D66F18B4}"/>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Conector recto 112">
                    <a:extLst>
                      <a:ext uri="{FF2B5EF4-FFF2-40B4-BE49-F238E27FC236}">
                        <a16:creationId xmlns:a16="http://schemas.microsoft.com/office/drawing/2014/main" id="{E74A7888-642D-4491-B98B-07372C974F83}"/>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Conector recto 113">
                    <a:extLst>
                      <a:ext uri="{FF2B5EF4-FFF2-40B4-BE49-F238E27FC236}">
                        <a16:creationId xmlns:a16="http://schemas.microsoft.com/office/drawing/2014/main" id="{27937390-BCEF-45C5-8D66-FB8A30BA0DF0}"/>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6" name="Grupo 105">
                  <a:extLst>
                    <a:ext uri="{FF2B5EF4-FFF2-40B4-BE49-F238E27FC236}">
                      <a16:creationId xmlns:a16="http://schemas.microsoft.com/office/drawing/2014/main" id="{24B8EC8C-4FFD-4BF9-9423-28814728AC60}"/>
                    </a:ext>
                  </a:extLst>
                </p:cNvPr>
                <p:cNvGrpSpPr/>
                <p:nvPr/>
              </p:nvGrpSpPr>
              <p:grpSpPr>
                <a:xfrm>
                  <a:off x="2219010" y="4265409"/>
                  <a:ext cx="386861" cy="380385"/>
                  <a:chOff x="2200589" y="3968870"/>
                  <a:chExt cx="386861" cy="380385"/>
                </a:xfrm>
              </p:grpSpPr>
              <p:cxnSp>
                <p:nvCxnSpPr>
                  <p:cNvPr id="107" name="Conector recto 106">
                    <a:extLst>
                      <a:ext uri="{FF2B5EF4-FFF2-40B4-BE49-F238E27FC236}">
                        <a16:creationId xmlns:a16="http://schemas.microsoft.com/office/drawing/2014/main" id="{46224E8E-ED2E-45E4-AA16-B359A878C10D}"/>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Conector recto 107">
                    <a:extLst>
                      <a:ext uri="{FF2B5EF4-FFF2-40B4-BE49-F238E27FC236}">
                        <a16:creationId xmlns:a16="http://schemas.microsoft.com/office/drawing/2014/main" id="{283B07A5-59C9-4B1C-866A-AAFF9746EF96}"/>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Conector recto 108">
                    <a:extLst>
                      <a:ext uri="{FF2B5EF4-FFF2-40B4-BE49-F238E27FC236}">
                        <a16:creationId xmlns:a16="http://schemas.microsoft.com/office/drawing/2014/main" id="{94409F83-6D01-4139-928F-1E24D86DD4C1}"/>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Conector recto 109">
                    <a:extLst>
                      <a:ext uri="{FF2B5EF4-FFF2-40B4-BE49-F238E27FC236}">
                        <a16:creationId xmlns:a16="http://schemas.microsoft.com/office/drawing/2014/main" id="{24FED8E5-CA29-4F01-A4E0-379C25626CDE}"/>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94" name="Grupo 93">
                <a:extLst>
                  <a:ext uri="{FF2B5EF4-FFF2-40B4-BE49-F238E27FC236}">
                    <a16:creationId xmlns:a16="http://schemas.microsoft.com/office/drawing/2014/main" id="{20C2A93F-BB7F-488E-A581-D966CE5AC0DE}"/>
                  </a:ext>
                </a:extLst>
              </p:cNvPr>
              <p:cNvGrpSpPr/>
              <p:nvPr/>
            </p:nvGrpSpPr>
            <p:grpSpPr>
              <a:xfrm>
                <a:off x="2219010" y="4567090"/>
                <a:ext cx="405282" cy="676924"/>
                <a:chOff x="2200589" y="3968870"/>
                <a:chExt cx="405282" cy="676924"/>
              </a:xfrm>
            </p:grpSpPr>
            <p:grpSp>
              <p:nvGrpSpPr>
                <p:cNvPr id="95" name="Grupo 94">
                  <a:extLst>
                    <a:ext uri="{FF2B5EF4-FFF2-40B4-BE49-F238E27FC236}">
                      <a16:creationId xmlns:a16="http://schemas.microsoft.com/office/drawing/2014/main" id="{33BAA7E4-ADFF-4ED1-9B7F-35A911DC1DB0}"/>
                    </a:ext>
                  </a:extLst>
                </p:cNvPr>
                <p:cNvGrpSpPr/>
                <p:nvPr/>
              </p:nvGrpSpPr>
              <p:grpSpPr>
                <a:xfrm>
                  <a:off x="2200589" y="3968870"/>
                  <a:ext cx="386861" cy="380385"/>
                  <a:chOff x="2200589" y="3968870"/>
                  <a:chExt cx="386861" cy="380385"/>
                </a:xfrm>
              </p:grpSpPr>
              <p:cxnSp>
                <p:nvCxnSpPr>
                  <p:cNvPr id="101" name="Conector recto 100">
                    <a:extLst>
                      <a:ext uri="{FF2B5EF4-FFF2-40B4-BE49-F238E27FC236}">
                        <a16:creationId xmlns:a16="http://schemas.microsoft.com/office/drawing/2014/main" id="{AE82333C-2DEA-4457-9529-2814FF1B70B0}"/>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Conector recto 101">
                    <a:extLst>
                      <a:ext uri="{FF2B5EF4-FFF2-40B4-BE49-F238E27FC236}">
                        <a16:creationId xmlns:a16="http://schemas.microsoft.com/office/drawing/2014/main" id="{43C9A368-10D8-423E-8B4B-256499BBFDA4}"/>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Conector recto 102">
                    <a:extLst>
                      <a:ext uri="{FF2B5EF4-FFF2-40B4-BE49-F238E27FC236}">
                        <a16:creationId xmlns:a16="http://schemas.microsoft.com/office/drawing/2014/main" id="{BE0132A7-4873-4C24-95CA-BA1D93A9FC07}"/>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Conector recto 103">
                    <a:extLst>
                      <a:ext uri="{FF2B5EF4-FFF2-40B4-BE49-F238E27FC236}">
                        <a16:creationId xmlns:a16="http://schemas.microsoft.com/office/drawing/2014/main" id="{1E8F7CF9-5E47-47F8-B495-6FAA6B4FB9F8}"/>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6" name="Grupo 95">
                  <a:extLst>
                    <a:ext uri="{FF2B5EF4-FFF2-40B4-BE49-F238E27FC236}">
                      <a16:creationId xmlns:a16="http://schemas.microsoft.com/office/drawing/2014/main" id="{B7A547EC-88FB-4117-9991-2CD18B3A4841}"/>
                    </a:ext>
                  </a:extLst>
                </p:cNvPr>
                <p:cNvGrpSpPr/>
                <p:nvPr/>
              </p:nvGrpSpPr>
              <p:grpSpPr>
                <a:xfrm>
                  <a:off x="2219010" y="4265409"/>
                  <a:ext cx="386861" cy="380385"/>
                  <a:chOff x="2200589" y="3968870"/>
                  <a:chExt cx="386861" cy="380385"/>
                </a:xfrm>
              </p:grpSpPr>
              <p:cxnSp>
                <p:nvCxnSpPr>
                  <p:cNvPr id="97" name="Conector recto 96">
                    <a:extLst>
                      <a:ext uri="{FF2B5EF4-FFF2-40B4-BE49-F238E27FC236}">
                        <a16:creationId xmlns:a16="http://schemas.microsoft.com/office/drawing/2014/main" id="{044485A7-02F8-482F-8786-15E3781B0F51}"/>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Conector recto 97">
                    <a:extLst>
                      <a:ext uri="{FF2B5EF4-FFF2-40B4-BE49-F238E27FC236}">
                        <a16:creationId xmlns:a16="http://schemas.microsoft.com/office/drawing/2014/main" id="{1A37C12D-DF1E-4A43-ADDA-7B0C7255FC6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Conector recto 98">
                    <a:extLst>
                      <a:ext uri="{FF2B5EF4-FFF2-40B4-BE49-F238E27FC236}">
                        <a16:creationId xmlns:a16="http://schemas.microsoft.com/office/drawing/2014/main" id="{0CC13524-98D2-4477-9920-FC2DABD31FE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Conector recto 99">
                    <a:extLst>
                      <a:ext uri="{FF2B5EF4-FFF2-40B4-BE49-F238E27FC236}">
                        <a16:creationId xmlns:a16="http://schemas.microsoft.com/office/drawing/2014/main" id="{04669CC5-F778-4C87-AF23-29D22C9026B4}"/>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7" name="Grupo 6">
              <a:extLst>
                <a:ext uri="{FF2B5EF4-FFF2-40B4-BE49-F238E27FC236}">
                  <a16:creationId xmlns:a16="http://schemas.microsoft.com/office/drawing/2014/main" id="{0E490633-5FFC-428F-AF0E-BE2B4404EF40}"/>
                </a:ext>
              </a:extLst>
            </p:cNvPr>
            <p:cNvGrpSpPr/>
            <p:nvPr/>
          </p:nvGrpSpPr>
          <p:grpSpPr>
            <a:xfrm flipH="1">
              <a:off x="6423374" y="1874122"/>
              <a:ext cx="125185" cy="869901"/>
              <a:chOff x="2200589" y="3968870"/>
              <a:chExt cx="423703" cy="1275144"/>
            </a:xfrm>
          </p:grpSpPr>
          <p:grpSp>
            <p:nvGrpSpPr>
              <p:cNvPr id="71" name="Grupo 70">
                <a:extLst>
                  <a:ext uri="{FF2B5EF4-FFF2-40B4-BE49-F238E27FC236}">
                    <a16:creationId xmlns:a16="http://schemas.microsoft.com/office/drawing/2014/main" id="{99F34C1F-2451-4EDC-934B-F19874593BCE}"/>
                  </a:ext>
                </a:extLst>
              </p:cNvPr>
              <p:cNvGrpSpPr/>
              <p:nvPr/>
            </p:nvGrpSpPr>
            <p:grpSpPr>
              <a:xfrm>
                <a:off x="2200589" y="3968870"/>
                <a:ext cx="405282" cy="676924"/>
                <a:chOff x="2200589" y="3968870"/>
                <a:chExt cx="405282" cy="676924"/>
              </a:xfrm>
            </p:grpSpPr>
            <p:grpSp>
              <p:nvGrpSpPr>
                <p:cNvPr id="83" name="Grupo 82">
                  <a:extLst>
                    <a:ext uri="{FF2B5EF4-FFF2-40B4-BE49-F238E27FC236}">
                      <a16:creationId xmlns:a16="http://schemas.microsoft.com/office/drawing/2014/main" id="{5A41138D-30D6-4335-BCCF-D27CD1BEF46A}"/>
                    </a:ext>
                  </a:extLst>
                </p:cNvPr>
                <p:cNvGrpSpPr/>
                <p:nvPr/>
              </p:nvGrpSpPr>
              <p:grpSpPr>
                <a:xfrm>
                  <a:off x="2200589" y="3968870"/>
                  <a:ext cx="386861" cy="380385"/>
                  <a:chOff x="2200589" y="3968870"/>
                  <a:chExt cx="386861" cy="380385"/>
                </a:xfrm>
              </p:grpSpPr>
              <p:cxnSp>
                <p:nvCxnSpPr>
                  <p:cNvPr id="89" name="Conector recto 88">
                    <a:extLst>
                      <a:ext uri="{FF2B5EF4-FFF2-40B4-BE49-F238E27FC236}">
                        <a16:creationId xmlns:a16="http://schemas.microsoft.com/office/drawing/2014/main" id="{47F1C20E-AE64-463D-BAFD-9C64785BD812}"/>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Conector recto 89">
                    <a:extLst>
                      <a:ext uri="{FF2B5EF4-FFF2-40B4-BE49-F238E27FC236}">
                        <a16:creationId xmlns:a16="http://schemas.microsoft.com/office/drawing/2014/main" id="{632CD0E0-8042-439C-B2DE-FF2654D766D7}"/>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Conector recto 90">
                    <a:extLst>
                      <a:ext uri="{FF2B5EF4-FFF2-40B4-BE49-F238E27FC236}">
                        <a16:creationId xmlns:a16="http://schemas.microsoft.com/office/drawing/2014/main" id="{4345779C-8629-486D-820A-26E1936FE8D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Conector recto 91">
                    <a:extLst>
                      <a:ext uri="{FF2B5EF4-FFF2-40B4-BE49-F238E27FC236}">
                        <a16:creationId xmlns:a16="http://schemas.microsoft.com/office/drawing/2014/main" id="{F730950D-CABF-4C4E-837E-3FE84ED6A0E1}"/>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4" name="Grupo 83">
                  <a:extLst>
                    <a:ext uri="{FF2B5EF4-FFF2-40B4-BE49-F238E27FC236}">
                      <a16:creationId xmlns:a16="http://schemas.microsoft.com/office/drawing/2014/main" id="{D93AAC07-C089-4DFB-A523-51574CA1A957}"/>
                    </a:ext>
                  </a:extLst>
                </p:cNvPr>
                <p:cNvGrpSpPr/>
                <p:nvPr/>
              </p:nvGrpSpPr>
              <p:grpSpPr>
                <a:xfrm>
                  <a:off x="2219010" y="4265409"/>
                  <a:ext cx="386861" cy="380385"/>
                  <a:chOff x="2200589" y="3968870"/>
                  <a:chExt cx="386861" cy="380385"/>
                </a:xfrm>
              </p:grpSpPr>
              <p:cxnSp>
                <p:nvCxnSpPr>
                  <p:cNvPr id="85" name="Conector recto 84">
                    <a:extLst>
                      <a:ext uri="{FF2B5EF4-FFF2-40B4-BE49-F238E27FC236}">
                        <a16:creationId xmlns:a16="http://schemas.microsoft.com/office/drawing/2014/main" id="{34EA75AC-64E1-413B-92C2-B3493A8E718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Conector recto 85">
                    <a:extLst>
                      <a:ext uri="{FF2B5EF4-FFF2-40B4-BE49-F238E27FC236}">
                        <a16:creationId xmlns:a16="http://schemas.microsoft.com/office/drawing/2014/main" id="{27C81502-0132-42F8-BF95-F40DAEBCE97F}"/>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Conector recto 86">
                    <a:extLst>
                      <a:ext uri="{FF2B5EF4-FFF2-40B4-BE49-F238E27FC236}">
                        <a16:creationId xmlns:a16="http://schemas.microsoft.com/office/drawing/2014/main" id="{C85D4C08-13C3-4199-8363-3D29F8B53A1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Conector recto 87">
                    <a:extLst>
                      <a:ext uri="{FF2B5EF4-FFF2-40B4-BE49-F238E27FC236}">
                        <a16:creationId xmlns:a16="http://schemas.microsoft.com/office/drawing/2014/main" id="{62A6D3C3-EFA8-428E-90D4-A26CE4896DCC}"/>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72" name="Grupo 71">
                <a:extLst>
                  <a:ext uri="{FF2B5EF4-FFF2-40B4-BE49-F238E27FC236}">
                    <a16:creationId xmlns:a16="http://schemas.microsoft.com/office/drawing/2014/main" id="{B8ACD186-D34C-4209-B7E0-599390D3A25B}"/>
                  </a:ext>
                </a:extLst>
              </p:cNvPr>
              <p:cNvGrpSpPr/>
              <p:nvPr/>
            </p:nvGrpSpPr>
            <p:grpSpPr>
              <a:xfrm>
                <a:off x="2219010" y="4567090"/>
                <a:ext cx="405282" cy="676924"/>
                <a:chOff x="2200589" y="3968870"/>
                <a:chExt cx="405282" cy="676924"/>
              </a:xfrm>
            </p:grpSpPr>
            <p:grpSp>
              <p:nvGrpSpPr>
                <p:cNvPr id="73" name="Grupo 72">
                  <a:extLst>
                    <a:ext uri="{FF2B5EF4-FFF2-40B4-BE49-F238E27FC236}">
                      <a16:creationId xmlns:a16="http://schemas.microsoft.com/office/drawing/2014/main" id="{5F906B03-6AD1-4EC5-8244-63C5683A0C6D}"/>
                    </a:ext>
                  </a:extLst>
                </p:cNvPr>
                <p:cNvGrpSpPr/>
                <p:nvPr/>
              </p:nvGrpSpPr>
              <p:grpSpPr>
                <a:xfrm>
                  <a:off x="2200589" y="3968870"/>
                  <a:ext cx="386861" cy="380385"/>
                  <a:chOff x="2200589" y="3968870"/>
                  <a:chExt cx="386861" cy="380385"/>
                </a:xfrm>
              </p:grpSpPr>
              <p:cxnSp>
                <p:nvCxnSpPr>
                  <p:cNvPr id="79" name="Conector recto 78">
                    <a:extLst>
                      <a:ext uri="{FF2B5EF4-FFF2-40B4-BE49-F238E27FC236}">
                        <a16:creationId xmlns:a16="http://schemas.microsoft.com/office/drawing/2014/main" id="{25816656-4321-4909-8908-1C4B18E2334D}"/>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Conector recto 79">
                    <a:extLst>
                      <a:ext uri="{FF2B5EF4-FFF2-40B4-BE49-F238E27FC236}">
                        <a16:creationId xmlns:a16="http://schemas.microsoft.com/office/drawing/2014/main" id="{4A6329D5-5264-4CB7-96E8-6003A0D26EE4}"/>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Conector recto 80">
                    <a:extLst>
                      <a:ext uri="{FF2B5EF4-FFF2-40B4-BE49-F238E27FC236}">
                        <a16:creationId xmlns:a16="http://schemas.microsoft.com/office/drawing/2014/main" id="{B70EB7CA-C614-4B65-A7BB-4D4F62EB626A}"/>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Conector recto 81">
                    <a:extLst>
                      <a:ext uri="{FF2B5EF4-FFF2-40B4-BE49-F238E27FC236}">
                        <a16:creationId xmlns:a16="http://schemas.microsoft.com/office/drawing/2014/main" id="{41F4AA60-238E-4141-8FCD-3828D855A321}"/>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4" name="Grupo 73">
                  <a:extLst>
                    <a:ext uri="{FF2B5EF4-FFF2-40B4-BE49-F238E27FC236}">
                      <a16:creationId xmlns:a16="http://schemas.microsoft.com/office/drawing/2014/main" id="{E0276AE6-FAED-49E8-90CB-6D33DEB6C7FD}"/>
                    </a:ext>
                  </a:extLst>
                </p:cNvPr>
                <p:cNvGrpSpPr/>
                <p:nvPr/>
              </p:nvGrpSpPr>
              <p:grpSpPr>
                <a:xfrm>
                  <a:off x="2219010" y="4265409"/>
                  <a:ext cx="386861" cy="380385"/>
                  <a:chOff x="2200589" y="3968870"/>
                  <a:chExt cx="386861" cy="380385"/>
                </a:xfrm>
              </p:grpSpPr>
              <p:cxnSp>
                <p:nvCxnSpPr>
                  <p:cNvPr id="75" name="Conector recto 74">
                    <a:extLst>
                      <a:ext uri="{FF2B5EF4-FFF2-40B4-BE49-F238E27FC236}">
                        <a16:creationId xmlns:a16="http://schemas.microsoft.com/office/drawing/2014/main" id="{5ADF8031-2F51-44E8-AF5A-A0165BEDC997}"/>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Conector recto 75">
                    <a:extLst>
                      <a:ext uri="{FF2B5EF4-FFF2-40B4-BE49-F238E27FC236}">
                        <a16:creationId xmlns:a16="http://schemas.microsoft.com/office/drawing/2014/main" id="{8C020D70-794A-4D16-AC0A-285F278F1005}"/>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Conector recto 76">
                    <a:extLst>
                      <a:ext uri="{FF2B5EF4-FFF2-40B4-BE49-F238E27FC236}">
                        <a16:creationId xmlns:a16="http://schemas.microsoft.com/office/drawing/2014/main" id="{1F6BA898-780B-48F5-905E-F7AAB021F94D}"/>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Conector recto 77">
                    <a:extLst>
                      <a:ext uri="{FF2B5EF4-FFF2-40B4-BE49-F238E27FC236}">
                        <a16:creationId xmlns:a16="http://schemas.microsoft.com/office/drawing/2014/main" id="{7B2D55CA-A4F1-4481-AAE1-9B6FEBE8CDDD}"/>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8" name="Rectángulo 7">
              <a:extLst>
                <a:ext uri="{FF2B5EF4-FFF2-40B4-BE49-F238E27FC236}">
                  <a16:creationId xmlns:a16="http://schemas.microsoft.com/office/drawing/2014/main" id="{6DDEBCDF-D304-4F77-A6B4-CFFED9A39444}"/>
                </a:ext>
              </a:extLst>
            </p:cNvPr>
            <p:cNvSpPr/>
            <p:nvPr/>
          </p:nvSpPr>
          <p:spPr>
            <a:xfrm flipH="1">
              <a:off x="6423379" y="2290223"/>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9" name="Conector recto 8">
              <a:extLst>
                <a:ext uri="{FF2B5EF4-FFF2-40B4-BE49-F238E27FC236}">
                  <a16:creationId xmlns:a16="http://schemas.microsoft.com/office/drawing/2014/main" id="{8D4B75F6-998E-49E3-8B20-F3F51FA764D4}"/>
                </a:ext>
              </a:extLst>
            </p:cNvPr>
            <p:cNvCxnSpPr/>
            <p:nvPr/>
          </p:nvCxnSpPr>
          <p:spPr>
            <a:xfrm flipV="1">
              <a:off x="4160841" y="1101792"/>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Grupo 9">
              <a:extLst>
                <a:ext uri="{FF2B5EF4-FFF2-40B4-BE49-F238E27FC236}">
                  <a16:creationId xmlns:a16="http://schemas.microsoft.com/office/drawing/2014/main" id="{633B3A88-7721-45E5-93BE-10909DB6B0FB}"/>
                </a:ext>
              </a:extLst>
            </p:cNvPr>
            <p:cNvGrpSpPr/>
            <p:nvPr/>
          </p:nvGrpSpPr>
          <p:grpSpPr>
            <a:xfrm>
              <a:off x="4044152" y="1112074"/>
              <a:ext cx="125185" cy="869901"/>
              <a:chOff x="2200589" y="3968870"/>
              <a:chExt cx="423703" cy="1275144"/>
            </a:xfrm>
          </p:grpSpPr>
          <p:grpSp>
            <p:nvGrpSpPr>
              <p:cNvPr id="49" name="Grupo 48">
                <a:extLst>
                  <a:ext uri="{FF2B5EF4-FFF2-40B4-BE49-F238E27FC236}">
                    <a16:creationId xmlns:a16="http://schemas.microsoft.com/office/drawing/2014/main" id="{F7C5F0A4-3E82-442F-BA63-D93E2DE7A8D6}"/>
                  </a:ext>
                </a:extLst>
              </p:cNvPr>
              <p:cNvGrpSpPr/>
              <p:nvPr/>
            </p:nvGrpSpPr>
            <p:grpSpPr>
              <a:xfrm>
                <a:off x="2200589" y="3968870"/>
                <a:ext cx="405282" cy="676924"/>
                <a:chOff x="2200589" y="3968870"/>
                <a:chExt cx="405282" cy="676924"/>
              </a:xfrm>
            </p:grpSpPr>
            <p:grpSp>
              <p:nvGrpSpPr>
                <p:cNvPr id="61" name="Grupo 60">
                  <a:extLst>
                    <a:ext uri="{FF2B5EF4-FFF2-40B4-BE49-F238E27FC236}">
                      <a16:creationId xmlns:a16="http://schemas.microsoft.com/office/drawing/2014/main" id="{14ECC495-AE4D-4FB5-B999-C6E6872F3360}"/>
                    </a:ext>
                  </a:extLst>
                </p:cNvPr>
                <p:cNvGrpSpPr/>
                <p:nvPr/>
              </p:nvGrpSpPr>
              <p:grpSpPr>
                <a:xfrm>
                  <a:off x="2200589" y="3968870"/>
                  <a:ext cx="386861" cy="380385"/>
                  <a:chOff x="2200589" y="3968870"/>
                  <a:chExt cx="386861" cy="380385"/>
                </a:xfrm>
              </p:grpSpPr>
              <p:cxnSp>
                <p:nvCxnSpPr>
                  <p:cNvPr id="67" name="Conector recto 66">
                    <a:extLst>
                      <a:ext uri="{FF2B5EF4-FFF2-40B4-BE49-F238E27FC236}">
                        <a16:creationId xmlns:a16="http://schemas.microsoft.com/office/drawing/2014/main" id="{ADAE7D9D-42A0-4600-BF8B-1EB5E3B362CB}"/>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Conector recto 67">
                    <a:extLst>
                      <a:ext uri="{FF2B5EF4-FFF2-40B4-BE49-F238E27FC236}">
                        <a16:creationId xmlns:a16="http://schemas.microsoft.com/office/drawing/2014/main" id="{67A2BBC0-F4F2-43D0-BB62-2FDD8A63C16F}"/>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Conector recto 68">
                    <a:extLst>
                      <a:ext uri="{FF2B5EF4-FFF2-40B4-BE49-F238E27FC236}">
                        <a16:creationId xmlns:a16="http://schemas.microsoft.com/office/drawing/2014/main" id="{62493772-1C22-4704-9836-23C5DA1068EB}"/>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Conector recto 69">
                    <a:extLst>
                      <a:ext uri="{FF2B5EF4-FFF2-40B4-BE49-F238E27FC236}">
                        <a16:creationId xmlns:a16="http://schemas.microsoft.com/office/drawing/2014/main" id="{B336D296-13CC-47FC-A8C6-9B82C86FC94F}"/>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2" name="Grupo 61">
                  <a:extLst>
                    <a:ext uri="{FF2B5EF4-FFF2-40B4-BE49-F238E27FC236}">
                      <a16:creationId xmlns:a16="http://schemas.microsoft.com/office/drawing/2014/main" id="{9C44386E-FD40-42D2-A7B2-58AA76F6183B}"/>
                    </a:ext>
                  </a:extLst>
                </p:cNvPr>
                <p:cNvGrpSpPr/>
                <p:nvPr/>
              </p:nvGrpSpPr>
              <p:grpSpPr>
                <a:xfrm>
                  <a:off x="2219010" y="4265409"/>
                  <a:ext cx="386861" cy="380385"/>
                  <a:chOff x="2200589" y="3968870"/>
                  <a:chExt cx="386861" cy="380385"/>
                </a:xfrm>
              </p:grpSpPr>
              <p:cxnSp>
                <p:nvCxnSpPr>
                  <p:cNvPr id="63" name="Conector recto 62">
                    <a:extLst>
                      <a:ext uri="{FF2B5EF4-FFF2-40B4-BE49-F238E27FC236}">
                        <a16:creationId xmlns:a16="http://schemas.microsoft.com/office/drawing/2014/main" id="{972BDB94-9D28-417B-8AB4-ED3ECA8D14D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Conector recto 63">
                    <a:extLst>
                      <a:ext uri="{FF2B5EF4-FFF2-40B4-BE49-F238E27FC236}">
                        <a16:creationId xmlns:a16="http://schemas.microsoft.com/office/drawing/2014/main" id="{5B2A1374-1768-44E3-98EB-9D3EAA07C364}"/>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Conector recto 64">
                    <a:extLst>
                      <a:ext uri="{FF2B5EF4-FFF2-40B4-BE49-F238E27FC236}">
                        <a16:creationId xmlns:a16="http://schemas.microsoft.com/office/drawing/2014/main" id="{28FF98FD-C8AB-4C06-B677-FCF63B5CEF51}"/>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Conector recto 65">
                    <a:extLst>
                      <a:ext uri="{FF2B5EF4-FFF2-40B4-BE49-F238E27FC236}">
                        <a16:creationId xmlns:a16="http://schemas.microsoft.com/office/drawing/2014/main" id="{515F5FF6-0B5F-4E78-B050-B88198B40A8B}"/>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0" name="Grupo 49">
                <a:extLst>
                  <a:ext uri="{FF2B5EF4-FFF2-40B4-BE49-F238E27FC236}">
                    <a16:creationId xmlns:a16="http://schemas.microsoft.com/office/drawing/2014/main" id="{49D2F6E3-3EDE-490D-A5A2-C54A6FF5CB30}"/>
                  </a:ext>
                </a:extLst>
              </p:cNvPr>
              <p:cNvGrpSpPr/>
              <p:nvPr/>
            </p:nvGrpSpPr>
            <p:grpSpPr>
              <a:xfrm>
                <a:off x="2219010" y="4567090"/>
                <a:ext cx="405282" cy="676924"/>
                <a:chOff x="2200589" y="3968870"/>
                <a:chExt cx="405282" cy="676924"/>
              </a:xfrm>
            </p:grpSpPr>
            <p:grpSp>
              <p:nvGrpSpPr>
                <p:cNvPr id="51" name="Grupo 50">
                  <a:extLst>
                    <a:ext uri="{FF2B5EF4-FFF2-40B4-BE49-F238E27FC236}">
                      <a16:creationId xmlns:a16="http://schemas.microsoft.com/office/drawing/2014/main" id="{39F68113-E3B2-4B20-98C9-99A7E57A4E0E}"/>
                    </a:ext>
                  </a:extLst>
                </p:cNvPr>
                <p:cNvGrpSpPr/>
                <p:nvPr/>
              </p:nvGrpSpPr>
              <p:grpSpPr>
                <a:xfrm>
                  <a:off x="2200589" y="3968870"/>
                  <a:ext cx="386861" cy="380385"/>
                  <a:chOff x="2200589" y="3968870"/>
                  <a:chExt cx="386861" cy="380385"/>
                </a:xfrm>
              </p:grpSpPr>
              <p:cxnSp>
                <p:nvCxnSpPr>
                  <p:cNvPr id="57" name="Conector recto 56">
                    <a:extLst>
                      <a:ext uri="{FF2B5EF4-FFF2-40B4-BE49-F238E27FC236}">
                        <a16:creationId xmlns:a16="http://schemas.microsoft.com/office/drawing/2014/main" id="{711ED43A-C68B-483D-86DE-AA6D5A15A7D5}"/>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Conector recto 57">
                    <a:extLst>
                      <a:ext uri="{FF2B5EF4-FFF2-40B4-BE49-F238E27FC236}">
                        <a16:creationId xmlns:a16="http://schemas.microsoft.com/office/drawing/2014/main" id="{0C4E1C71-522D-4BDF-A2CA-C815073208F3}"/>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Conector recto 58">
                    <a:extLst>
                      <a:ext uri="{FF2B5EF4-FFF2-40B4-BE49-F238E27FC236}">
                        <a16:creationId xmlns:a16="http://schemas.microsoft.com/office/drawing/2014/main" id="{B7DF8E3E-AF9C-4FC6-9CE3-AFEFBEC49BBA}"/>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Conector recto 59">
                    <a:extLst>
                      <a:ext uri="{FF2B5EF4-FFF2-40B4-BE49-F238E27FC236}">
                        <a16:creationId xmlns:a16="http://schemas.microsoft.com/office/drawing/2014/main" id="{7BD4AAED-ECC3-466F-A501-CBD6F315FFDA}"/>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2" name="Grupo 51">
                  <a:extLst>
                    <a:ext uri="{FF2B5EF4-FFF2-40B4-BE49-F238E27FC236}">
                      <a16:creationId xmlns:a16="http://schemas.microsoft.com/office/drawing/2014/main" id="{3686BCF4-831A-4810-97CD-F6496E5E374B}"/>
                    </a:ext>
                  </a:extLst>
                </p:cNvPr>
                <p:cNvGrpSpPr/>
                <p:nvPr/>
              </p:nvGrpSpPr>
              <p:grpSpPr>
                <a:xfrm>
                  <a:off x="2219010" y="4265409"/>
                  <a:ext cx="386861" cy="380385"/>
                  <a:chOff x="2200589" y="3968870"/>
                  <a:chExt cx="386861" cy="380385"/>
                </a:xfrm>
              </p:grpSpPr>
              <p:cxnSp>
                <p:nvCxnSpPr>
                  <p:cNvPr id="53" name="Conector recto 52">
                    <a:extLst>
                      <a:ext uri="{FF2B5EF4-FFF2-40B4-BE49-F238E27FC236}">
                        <a16:creationId xmlns:a16="http://schemas.microsoft.com/office/drawing/2014/main" id="{3CEA209A-2C27-4670-8C54-1761BD6FC30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ector recto 53">
                    <a:extLst>
                      <a:ext uri="{FF2B5EF4-FFF2-40B4-BE49-F238E27FC236}">
                        <a16:creationId xmlns:a16="http://schemas.microsoft.com/office/drawing/2014/main" id="{9BC1F056-A125-4B71-A74B-307A0C6466F6}"/>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ector recto 54">
                    <a:extLst>
                      <a:ext uri="{FF2B5EF4-FFF2-40B4-BE49-F238E27FC236}">
                        <a16:creationId xmlns:a16="http://schemas.microsoft.com/office/drawing/2014/main" id="{02964A65-07DA-4717-9ED7-8377BF09108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Conector recto 55">
                    <a:extLst>
                      <a:ext uri="{FF2B5EF4-FFF2-40B4-BE49-F238E27FC236}">
                        <a16:creationId xmlns:a16="http://schemas.microsoft.com/office/drawing/2014/main" id="{1054056B-08F7-44C6-89E3-71AFAB2BF15C}"/>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11" name="Grupo 10">
              <a:extLst>
                <a:ext uri="{FF2B5EF4-FFF2-40B4-BE49-F238E27FC236}">
                  <a16:creationId xmlns:a16="http://schemas.microsoft.com/office/drawing/2014/main" id="{A53EED98-9AC7-4988-BCE2-9CF4758AB0C9}"/>
                </a:ext>
              </a:extLst>
            </p:cNvPr>
            <p:cNvGrpSpPr/>
            <p:nvPr/>
          </p:nvGrpSpPr>
          <p:grpSpPr>
            <a:xfrm>
              <a:off x="4060493" y="1923703"/>
              <a:ext cx="125185" cy="869901"/>
              <a:chOff x="2200589" y="3968870"/>
              <a:chExt cx="423703" cy="1275144"/>
            </a:xfrm>
          </p:grpSpPr>
          <p:grpSp>
            <p:nvGrpSpPr>
              <p:cNvPr id="27" name="Grupo 26">
                <a:extLst>
                  <a:ext uri="{FF2B5EF4-FFF2-40B4-BE49-F238E27FC236}">
                    <a16:creationId xmlns:a16="http://schemas.microsoft.com/office/drawing/2014/main" id="{3E3E95FD-1C37-4C88-88C5-908CFE21118C}"/>
                  </a:ext>
                </a:extLst>
              </p:cNvPr>
              <p:cNvGrpSpPr/>
              <p:nvPr/>
            </p:nvGrpSpPr>
            <p:grpSpPr>
              <a:xfrm>
                <a:off x="2200589" y="3968870"/>
                <a:ext cx="405282" cy="676924"/>
                <a:chOff x="2200589" y="3968870"/>
                <a:chExt cx="405282" cy="676924"/>
              </a:xfrm>
            </p:grpSpPr>
            <p:grpSp>
              <p:nvGrpSpPr>
                <p:cNvPr id="39" name="Grupo 38">
                  <a:extLst>
                    <a:ext uri="{FF2B5EF4-FFF2-40B4-BE49-F238E27FC236}">
                      <a16:creationId xmlns:a16="http://schemas.microsoft.com/office/drawing/2014/main" id="{02351BB2-B561-4BE5-B5A5-C501CB086B73}"/>
                    </a:ext>
                  </a:extLst>
                </p:cNvPr>
                <p:cNvGrpSpPr/>
                <p:nvPr/>
              </p:nvGrpSpPr>
              <p:grpSpPr>
                <a:xfrm>
                  <a:off x="2200589" y="3968870"/>
                  <a:ext cx="386861" cy="380385"/>
                  <a:chOff x="2200589" y="3968870"/>
                  <a:chExt cx="386861" cy="380385"/>
                </a:xfrm>
              </p:grpSpPr>
              <p:cxnSp>
                <p:nvCxnSpPr>
                  <p:cNvPr id="45" name="Conector recto 44">
                    <a:extLst>
                      <a:ext uri="{FF2B5EF4-FFF2-40B4-BE49-F238E27FC236}">
                        <a16:creationId xmlns:a16="http://schemas.microsoft.com/office/drawing/2014/main" id="{72090336-EA1A-475B-A750-5A175B0B5E4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Conector recto 45">
                    <a:extLst>
                      <a:ext uri="{FF2B5EF4-FFF2-40B4-BE49-F238E27FC236}">
                        <a16:creationId xmlns:a16="http://schemas.microsoft.com/office/drawing/2014/main" id="{EFE8A9CE-AF22-4126-8DF3-38C40C22FCEA}"/>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Conector recto 46">
                    <a:extLst>
                      <a:ext uri="{FF2B5EF4-FFF2-40B4-BE49-F238E27FC236}">
                        <a16:creationId xmlns:a16="http://schemas.microsoft.com/office/drawing/2014/main" id="{3479264B-1CCD-4902-936B-2BA00C04B41E}"/>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a:extLst>
                      <a:ext uri="{FF2B5EF4-FFF2-40B4-BE49-F238E27FC236}">
                        <a16:creationId xmlns:a16="http://schemas.microsoft.com/office/drawing/2014/main" id="{E27D820E-DBF3-41E4-8CBA-6A2DD2243412}"/>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Grupo 39">
                  <a:extLst>
                    <a:ext uri="{FF2B5EF4-FFF2-40B4-BE49-F238E27FC236}">
                      <a16:creationId xmlns:a16="http://schemas.microsoft.com/office/drawing/2014/main" id="{B32FA12C-193D-4793-ABCA-D52FCA4127D7}"/>
                    </a:ext>
                  </a:extLst>
                </p:cNvPr>
                <p:cNvGrpSpPr/>
                <p:nvPr/>
              </p:nvGrpSpPr>
              <p:grpSpPr>
                <a:xfrm>
                  <a:off x="2219010" y="4265409"/>
                  <a:ext cx="386861" cy="380385"/>
                  <a:chOff x="2200589" y="3968870"/>
                  <a:chExt cx="386861" cy="380385"/>
                </a:xfrm>
              </p:grpSpPr>
              <p:cxnSp>
                <p:nvCxnSpPr>
                  <p:cNvPr id="41" name="Conector recto 40">
                    <a:extLst>
                      <a:ext uri="{FF2B5EF4-FFF2-40B4-BE49-F238E27FC236}">
                        <a16:creationId xmlns:a16="http://schemas.microsoft.com/office/drawing/2014/main" id="{161DDD8B-9E48-4C57-B2C2-72C9C06FCA7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271EB31E-2CBB-46F2-B871-496D82E9F4A8}"/>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63A1C6C9-18CE-4801-880F-ABC6918E9332}"/>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Conector recto 43">
                    <a:extLst>
                      <a:ext uri="{FF2B5EF4-FFF2-40B4-BE49-F238E27FC236}">
                        <a16:creationId xmlns:a16="http://schemas.microsoft.com/office/drawing/2014/main" id="{C71393C1-73D2-4F0A-97A2-F8FABA4F2CC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28" name="Grupo 27">
                <a:extLst>
                  <a:ext uri="{FF2B5EF4-FFF2-40B4-BE49-F238E27FC236}">
                    <a16:creationId xmlns:a16="http://schemas.microsoft.com/office/drawing/2014/main" id="{28B3BCA5-14AF-45A4-84B9-ED11D339C200}"/>
                  </a:ext>
                </a:extLst>
              </p:cNvPr>
              <p:cNvGrpSpPr/>
              <p:nvPr/>
            </p:nvGrpSpPr>
            <p:grpSpPr>
              <a:xfrm>
                <a:off x="2219010" y="4567090"/>
                <a:ext cx="405282" cy="676924"/>
                <a:chOff x="2200589" y="3968870"/>
                <a:chExt cx="405282" cy="676924"/>
              </a:xfrm>
            </p:grpSpPr>
            <p:grpSp>
              <p:nvGrpSpPr>
                <p:cNvPr id="29" name="Grupo 28">
                  <a:extLst>
                    <a:ext uri="{FF2B5EF4-FFF2-40B4-BE49-F238E27FC236}">
                      <a16:creationId xmlns:a16="http://schemas.microsoft.com/office/drawing/2014/main" id="{489965A8-3C95-44D6-9310-6634BC1CFD0D}"/>
                    </a:ext>
                  </a:extLst>
                </p:cNvPr>
                <p:cNvGrpSpPr/>
                <p:nvPr/>
              </p:nvGrpSpPr>
              <p:grpSpPr>
                <a:xfrm>
                  <a:off x="2200589" y="3968870"/>
                  <a:ext cx="386861" cy="380385"/>
                  <a:chOff x="2200589" y="3968870"/>
                  <a:chExt cx="386861" cy="380385"/>
                </a:xfrm>
              </p:grpSpPr>
              <p:cxnSp>
                <p:nvCxnSpPr>
                  <p:cNvPr id="35" name="Conector recto 34">
                    <a:extLst>
                      <a:ext uri="{FF2B5EF4-FFF2-40B4-BE49-F238E27FC236}">
                        <a16:creationId xmlns:a16="http://schemas.microsoft.com/office/drawing/2014/main" id="{270E2EE5-0622-409E-8E77-CEF179261814}"/>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a:extLst>
                      <a:ext uri="{FF2B5EF4-FFF2-40B4-BE49-F238E27FC236}">
                        <a16:creationId xmlns:a16="http://schemas.microsoft.com/office/drawing/2014/main" id="{11C65060-0743-45F3-81F0-36D18214A923}"/>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a:extLst>
                      <a:ext uri="{FF2B5EF4-FFF2-40B4-BE49-F238E27FC236}">
                        <a16:creationId xmlns:a16="http://schemas.microsoft.com/office/drawing/2014/main" id="{14A62B47-5B7A-44C4-8635-011C52C17455}"/>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id="{2EB3EC4D-D136-492B-A10B-F142EA85906B}"/>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Grupo 29">
                  <a:extLst>
                    <a:ext uri="{FF2B5EF4-FFF2-40B4-BE49-F238E27FC236}">
                      <a16:creationId xmlns:a16="http://schemas.microsoft.com/office/drawing/2014/main" id="{DA1161DC-EF51-4DCA-8636-9FFBCAF138AF}"/>
                    </a:ext>
                  </a:extLst>
                </p:cNvPr>
                <p:cNvGrpSpPr/>
                <p:nvPr/>
              </p:nvGrpSpPr>
              <p:grpSpPr>
                <a:xfrm>
                  <a:off x="2219010" y="4265409"/>
                  <a:ext cx="386861" cy="380385"/>
                  <a:chOff x="2200589" y="3968870"/>
                  <a:chExt cx="386861" cy="380385"/>
                </a:xfrm>
              </p:grpSpPr>
              <p:cxnSp>
                <p:nvCxnSpPr>
                  <p:cNvPr id="31" name="Conector recto 30">
                    <a:extLst>
                      <a:ext uri="{FF2B5EF4-FFF2-40B4-BE49-F238E27FC236}">
                        <a16:creationId xmlns:a16="http://schemas.microsoft.com/office/drawing/2014/main" id="{03151501-7144-489F-B917-76BAD8E4ED4D}"/>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id="{99C1B13C-5A23-4CAD-A651-76D443E4EED3}"/>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ector recto 32">
                    <a:extLst>
                      <a:ext uri="{FF2B5EF4-FFF2-40B4-BE49-F238E27FC236}">
                        <a16:creationId xmlns:a16="http://schemas.microsoft.com/office/drawing/2014/main" id="{ECF39F0F-62B2-44E3-8577-3BDE5616A017}"/>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id="{D5044DB3-651C-4BF9-8575-53A58F505ECF}"/>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12" name="Rectángulo 11">
              <a:extLst>
                <a:ext uri="{FF2B5EF4-FFF2-40B4-BE49-F238E27FC236}">
                  <a16:creationId xmlns:a16="http://schemas.microsoft.com/office/drawing/2014/main" id="{7C53315A-B2EB-4E0C-98A1-F053F4087D36}"/>
                </a:ext>
              </a:extLst>
            </p:cNvPr>
            <p:cNvSpPr/>
            <p:nvPr/>
          </p:nvSpPr>
          <p:spPr>
            <a:xfrm>
              <a:off x="4044152" y="2339804"/>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13" name="Conector recto de flecha 12">
              <a:extLst>
                <a:ext uri="{FF2B5EF4-FFF2-40B4-BE49-F238E27FC236}">
                  <a16:creationId xmlns:a16="http://schemas.microsoft.com/office/drawing/2014/main" id="{AFE62565-9BDB-4F66-AAD8-3FEA6B8CAC42}"/>
                </a:ext>
              </a:extLst>
            </p:cNvPr>
            <p:cNvCxnSpPr/>
            <p:nvPr/>
          </p:nvCxnSpPr>
          <p:spPr>
            <a:xfrm flipV="1">
              <a:off x="1520509" y="2778800"/>
              <a:ext cx="5299737" cy="787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2FD4E588-ACB7-45CB-8279-B02C4285D912}"/>
                    </a:ext>
                  </a:extLst>
                </p:cNvPr>
                <p:cNvSpPr txBox="1"/>
                <p:nvPr/>
              </p:nvSpPr>
              <p:spPr>
                <a:xfrm>
                  <a:off x="6636926" y="2778800"/>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14" name="CuadroTexto 13">
                  <a:extLst>
                    <a:ext uri="{FF2B5EF4-FFF2-40B4-BE49-F238E27FC236}">
                      <a16:creationId xmlns:a16="http://schemas.microsoft.com/office/drawing/2014/main" id="{2FD4E588-ACB7-45CB-8279-B02C4285D912}"/>
                    </a:ext>
                  </a:extLst>
                </p:cNvPr>
                <p:cNvSpPr txBox="1">
                  <a:spLocks noRot="1" noChangeAspect="1" noMove="1" noResize="1" noEditPoints="1" noAdjustHandles="1" noChangeArrowheads="1" noChangeShapeType="1" noTextEdit="1"/>
                </p:cNvSpPr>
                <p:nvPr/>
              </p:nvSpPr>
              <p:spPr>
                <a:xfrm>
                  <a:off x="6636926" y="2778800"/>
                  <a:ext cx="183320" cy="276999"/>
                </a:xfrm>
                <a:prstGeom prst="rect">
                  <a:avLst/>
                </a:prstGeom>
                <a:blipFill>
                  <a:blip r:embed="rId2"/>
                  <a:stretch>
                    <a:fillRect l="-20000" r="-13333"/>
                  </a:stretch>
                </a:blipFill>
              </p:spPr>
              <p:txBody>
                <a:bodyPr/>
                <a:lstStyle/>
                <a:p>
                  <a:r>
                    <a:rPr lang="es-UY">
                      <a:noFill/>
                    </a:rPr>
                    <a:t> </a:t>
                  </a:r>
                </a:p>
              </p:txBody>
            </p:sp>
          </mc:Fallback>
        </mc:AlternateContent>
        <p:cxnSp>
          <p:nvCxnSpPr>
            <p:cNvPr id="15" name="Conector recto 14">
              <a:extLst>
                <a:ext uri="{FF2B5EF4-FFF2-40B4-BE49-F238E27FC236}">
                  <a16:creationId xmlns:a16="http://schemas.microsoft.com/office/drawing/2014/main" id="{7C60C55F-CD78-4F8A-B61D-C9593B0E2E57}"/>
                </a:ext>
              </a:extLst>
            </p:cNvPr>
            <p:cNvCxnSpPr/>
            <p:nvPr/>
          </p:nvCxnSpPr>
          <p:spPr>
            <a:xfrm flipH="1">
              <a:off x="4193162" y="2654641"/>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6" name="CuadroTexto 15">
                  <a:extLst>
                    <a:ext uri="{FF2B5EF4-FFF2-40B4-BE49-F238E27FC236}">
                      <a16:creationId xmlns:a16="http://schemas.microsoft.com/office/drawing/2014/main" id="{F8101D09-5676-41D4-96E7-E45B7F40F14F}"/>
                    </a:ext>
                  </a:extLst>
                </p:cNvPr>
                <p:cNvSpPr txBox="1"/>
                <p:nvPr/>
              </p:nvSpPr>
              <p:spPr>
                <a:xfrm>
                  <a:off x="3879216" y="2893706"/>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16" name="CuadroTexto 15">
                  <a:extLst>
                    <a:ext uri="{FF2B5EF4-FFF2-40B4-BE49-F238E27FC236}">
                      <a16:creationId xmlns:a16="http://schemas.microsoft.com/office/drawing/2014/main" id="{F8101D09-5676-41D4-96E7-E45B7F40F14F}"/>
                    </a:ext>
                  </a:extLst>
                </p:cNvPr>
                <p:cNvSpPr txBox="1">
                  <a:spLocks noRot="1" noChangeAspect="1" noMove="1" noResize="1" noEditPoints="1" noAdjustHandles="1" noChangeArrowheads="1" noChangeShapeType="1" noTextEdit="1"/>
                </p:cNvSpPr>
                <p:nvPr/>
              </p:nvSpPr>
              <p:spPr>
                <a:xfrm>
                  <a:off x="3879216" y="2893706"/>
                  <a:ext cx="612925" cy="276999"/>
                </a:xfrm>
                <a:prstGeom prst="rect">
                  <a:avLst/>
                </a:prstGeom>
                <a:blipFill>
                  <a:blip r:embed="rId3"/>
                  <a:stretch>
                    <a:fillRect l="-5000" r="-9000" b="-652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7" name="CuadroTexto 16">
                  <a:extLst>
                    <a:ext uri="{FF2B5EF4-FFF2-40B4-BE49-F238E27FC236}">
                      <a16:creationId xmlns:a16="http://schemas.microsoft.com/office/drawing/2014/main" id="{70112695-6780-4950-8D99-5AAAE29E959C}"/>
                    </a:ext>
                  </a:extLst>
                </p:cNvPr>
                <p:cNvSpPr txBox="1"/>
                <p:nvPr/>
              </p:nvSpPr>
              <p:spPr>
                <a:xfrm>
                  <a:off x="5948510" y="2858097"/>
                  <a:ext cx="6128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17" name="CuadroTexto 16">
                  <a:extLst>
                    <a:ext uri="{FF2B5EF4-FFF2-40B4-BE49-F238E27FC236}">
                      <a16:creationId xmlns:a16="http://schemas.microsoft.com/office/drawing/2014/main" id="{70112695-6780-4950-8D99-5AAAE29E959C}"/>
                    </a:ext>
                  </a:extLst>
                </p:cNvPr>
                <p:cNvSpPr txBox="1">
                  <a:spLocks noRot="1" noChangeAspect="1" noMove="1" noResize="1" noEditPoints="1" noAdjustHandles="1" noChangeArrowheads="1" noChangeShapeType="1" noTextEdit="1"/>
                </p:cNvSpPr>
                <p:nvPr/>
              </p:nvSpPr>
              <p:spPr>
                <a:xfrm>
                  <a:off x="5948510" y="2858097"/>
                  <a:ext cx="612860" cy="276999"/>
                </a:xfrm>
                <a:prstGeom prst="rect">
                  <a:avLst/>
                </a:prstGeom>
                <a:blipFill>
                  <a:blip r:embed="rId4"/>
                  <a:stretch>
                    <a:fillRect l="-4950" r="-7921" b="-6522"/>
                  </a:stretch>
                </a:blipFill>
              </p:spPr>
              <p:txBody>
                <a:bodyPr/>
                <a:lstStyle/>
                <a:p>
                  <a:r>
                    <a:rPr lang="es-UY">
                      <a:noFill/>
                    </a:rPr>
                    <a:t> </a:t>
                  </a:r>
                </a:p>
              </p:txBody>
            </p:sp>
          </mc:Fallback>
        </mc:AlternateContent>
        <p:cxnSp>
          <p:nvCxnSpPr>
            <p:cNvPr id="18" name="Conector recto 17">
              <a:extLst>
                <a:ext uri="{FF2B5EF4-FFF2-40B4-BE49-F238E27FC236}">
                  <a16:creationId xmlns:a16="http://schemas.microsoft.com/office/drawing/2014/main" id="{73B80FD5-F0F2-4F2B-8813-55A0D7691604}"/>
                </a:ext>
              </a:extLst>
            </p:cNvPr>
            <p:cNvCxnSpPr/>
            <p:nvPr/>
          </p:nvCxnSpPr>
          <p:spPr>
            <a:xfrm flipH="1">
              <a:off x="6409025" y="2623343"/>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1" name="CuadroTexto 20">
                  <a:extLst>
                    <a:ext uri="{FF2B5EF4-FFF2-40B4-BE49-F238E27FC236}">
                      <a16:creationId xmlns:a16="http://schemas.microsoft.com/office/drawing/2014/main" id="{7D43FF2F-8DAC-4B82-AB6F-6F18E93E9858}"/>
                    </a:ext>
                  </a:extLst>
                </p:cNvPr>
                <p:cNvSpPr txBox="1"/>
                <p:nvPr/>
              </p:nvSpPr>
              <p:spPr>
                <a:xfrm>
                  <a:off x="1520509" y="2893706"/>
                  <a:ext cx="78598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21" name="CuadroTexto 20">
                  <a:extLst>
                    <a:ext uri="{FF2B5EF4-FFF2-40B4-BE49-F238E27FC236}">
                      <a16:creationId xmlns:a16="http://schemas.microsoft.com/office/drawing/2014/main" id="{7D43FF2F-8DAC-4B82-AB6F-6F18E93E9858}"/>
                    </a:ext>
                  </a:extLst>
                </p:cNvPr>
                <p:cNvSpPr txBox="1">
                  <a:spLocks noRot="1" noChangeAspect="1" noMove="1" noResize="1" noEditPoints="1" noAdjustHandles="1" noChangeArrowheads="1" noChangeShapeType="1" noTextEdit="1"/>
                </p:cNvSpPr>
                <p:nvPr/>
              </p:nvSpPr>
              <p:spPr>
                <a:xfrm>
                  <a:off x="1520509" y="2893706"/>
                  <a:ext cx="785984" cy="276999"/>
                </a:xfrm>
                <a:prstGeom prst="rect">
                  <a:avLst/>
                </a:prstGeom>
                <a:blipFill>
                  <a:blip r:embed="rId5"/>
                  <a:stretch>
                    <a:fillRect l="-3876" r="-5426" b="-6522"/>
                  </a:stretch>
                </a:blipFill>
              </p:spPr>
              <p:txBody>
                <a:bodyPr/>
                <a:lstStyle/>
                <a:p>
                  <a:r>
                    <a:rPr lang="es-UY">
                      <a:noFill/>
                    </a:rPr>
                    <a:t> </a:t>
                  </a:r>
                </a:p>
              </p:txBody>
            </p:sp>
          </mc:Fallback>
        </mc:AlternateContent>
        <p:grpSp>
          <p:nvGrpSpPr>
            <p:cNvPr id="115" name="Grupo 114">
              <a:extLst>
                <a:ext uri="{FF2B5EF4-FFF2-40B4-BE49-F238E27FC236}">
                  <a16:creationId xmlns:a16="http://schemas.microsoft.com/office/drawing/2014/main" id="{E08FA44A-5F47-4136-A407-56E0A95CB852}"/>
                </a:ext>
              </a:extLst>
            </p:cNvPr>
            <p:cNvGrpSpPr/>
            <p:nvPr/>
          </p:nvGrpSpPr>
          <p:grpSpPr>
            <a:xfrm>
              <a:off x="4127785" y="644826"/>
              <a:ext cx="2305965" cy="403450"/>
              <a:chOff x="8654629" y="1796292"/>
              <a:chExt cx="2305965" cy="403450"/>
            </a:xfrm>
          </p:grpSpPr>
          <p:cxnSp>
            <p:nvCxnSpPr>
              <p:cNvPr id="116" name="Conector recto de flecha 115">
                <a:extLst>
                  <a:ext uri="{FF2B5EF4-FFF2-40B4-BE49-F238E27FC236}">
                    <a16:creationId xmlns:a16="http://schemas.microsoft.com/office/drawing/2014/main" id="{8CE294D8-0BFB-4857-B6B3-A7FB18A2BFAD}"/>
                  </a:ext>
                </a:extLst>
              </p:cNvPr>
              <p:cNvCxnSpPr>
                <a:cxnSpLocks/>
              </p:cNvCxnSpPr>
              <p:nvPr/>
            </p:nvCxnSpPr>
            <p:spPr>
              <a:xfrm flipV="1">
                <a:off x="8654629" y="2177960"/>
                <a:ext cx="2305965" cy="2178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7" name="CuadroTexto 116">
                    <a:extLst>
                      <a:ext uri="{FF2B5EF4-FFF2-40B4-BE49-F238E27FC236}">
                        <a16:creationId xmlns:a16="http://schemas.microsoft.com/office/drawing/2014/main" id="{CE81B335-38C3-46B8-8D99-F2F036311B99}"/>
                      </a:ext>
                    </a:extLst>
                  </p:cNvPr>
                  <p:cNvSpPr txBox="1"/>
                  <p:nvPr/>
                </p:nvSpPr>
                <p:spPr>
                  <a:xfrm>
                    <a:off x="9161797" y="1796292"/>
                    <a:ext cx="1131400" cy="369332"/>
                  </a:xfrm>
                  <a:prstGeom prst="rect">
                    <a:avLst/>
                  </a:prstGeom>
                  <a:noFill/>
                </p:spPr>
                <p:txBody>
                  <a:bodyPr wrap="none" rtlCol="0">
                    <a:spAutoFit/>
                  </a:bodyPr>
                  <a:lstStyle/>
                  <a:p>
                    <a:r>
                      <a:rPr lang="es-UY" dirty="0"/>
                      <a:t> </a:t>
                    </a:r>
                    <a14:m>
                      <m:oMath xmlns:m="http://schemas.openxmlformats.org/officeDocument/2006/math">
                        <m:r>
                          <a:rPr lang="es-UY" b="0" i="1" smtClean="0">
                            <a:latin typeface="Cambria Math" panose="02040503050406030204" pitchFamily="18" charset="0"/>
                          </a:rPr>
                          <m:t>𝐿</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r>
                          <a:rPr lang="es-UY" b="0" i="1" smtClean="0">
                            <a:latin typeface="Cambria Math" panose="02040503050406030204" pitchFamily="18" charset="0"/>
                          </a:rPr>
                          <m:t>/2</m:t>
                        </m:r>
                      </m:oMath>
                    </a14:m>
                    <a:endParaRPr lang="es-UY" dirty="0"/>
                  </a:p>
                </p:txBody>
              </p:sp>
            </mc:Choice>
            <mc:Fallback xmlns="">
              <p:sp>
                <p:nvSpPr>
                  <p:cNvPr id="117" name="CuadroTexto 116">
                    <a:extLst>
                      <a:ext uri="{FF2B5EF4-FFF2-40B4-BE49-F238E27FC236}">
                        <a16:creationId xmlns:a16="http://schemas.microsoft.com/office/drawing/2014/main" id="{CE81B335-38C3-46B8-8D99-F2F036311B99}"/>
                      </a:ext>
                    </a:extLst>
                  </p:cNvPr>
                  <p:cNvSpPr txBox="1">
                    <a:spLocks noRot="1" noChangeAspect="1" noMove="1" noResize="1" noEditPoints="1" noAdjustHandles="1" noChangeArrowheads="1" noChangeShapeType="1" noTextEdit="1"/>
                  </p:cNvSpPr>
                  <p:nvPr/>
                </p:nvSpPr>
                <p:spPr>
                  <a:xfrm>
                    <a:off x="9161797" y="1796292"/>
                    <a:ext cx="1131400" cy="369332"/>
                  </a:xfrm>
                  <a:prstGeom prst="rect">
                    <a:avLst/>
                  </a:prstGeom>
                  <a:blipFill>
                    <a:blip r:embed="rId6"/>
                    <a:stretch>
                      <a:fillRect b="-13115"/>
                    </a:stretch>
                  </a:blipFill>
                </p:spPr>
                <p:txBody>
                  <a:bodyPr/>
                  <a:lstStyle/>
                  <a:p>
                    <a:r>
                      <a:rPr lang="es-UY">
                        <a:noFill/>
                      </a:rPr>
                      <a:t> </a:t>
                    </a:r>
                  </a:p>
                </p:txBody>
              </p:sp>
            </mc:Fallback>
          </mc:AlternateContent>
        </p:grpSp>
        <p:cxnSp>
          <p:nvCxnSpPr>
            <p:cNvPr id="118" name="Conector recto 117">
              <a:extLst>
                <a:ext uri="{FF2B5EF4-FFF2-40B4-BE49-F238E27FC236}">
                  <a16:creationId xmlns:a16="http://schemas.microsoft.com/office/drawing/2014/main" id="{2299E3D8-B27B-4B8A-BB54-D4DE427B625C}"/>
                </a:ext>
              </a:extLst>
            </p:cNvPr>
            <p:cNvCxnSpPr/>
            <p:nvPr/>
          </p:nvCxnSpPr>
          <p:spPr>
            <a:xfrm flipH="1">
              <a:off x="1749116" y="2660284"/>
              <a:ext cx="0" cy="252000"/>
            </a:xfrm>
            <a:prstGeom prst="line">
              <a:avLst/>
            </a:prstGeom>
            <a:ln w="19050"/>
          </p:spPr>
          <p:style>
            <a:lnRef idx="1">
              <a:schemeClr val="dk1"/>
            </a:lnRef>
            <a:fillRef idx="0">
              <a:schemeClr val="dk1"/>
            </a:fillRef>
            <a:effectRef idx="0">
              <a:schemeClr val="dk1"/>
            </a:effectRef>
            <a:fontRef idx="minor">
              <a:schemeClr val="tx1"/>
            </a:fontRef>
          </p:style>
        </p:cxnSp>
        <p:sp>
          <p:nvSpPr>
            <p:cNvPr id="121" name="Forma libre: forma 120">
              <a:extLst>
                <a:ext uri="{FF2B5EF4-FFF2-40B4-BE49-F238E27FC236}">
                  <a16:creationId xmlns:a16="http://schemas.microsoft.com/office/drawing/2014/main" id="{277812FE-43B8-480E-ABD9-D7BACF165864}"/>
                </a:ext>
              </a:extLst>
            </p:cNvPr>
            <p:cNvSpPr/>
            <p:nvPr/>
          </p:nvSpPr>
          <p:spPr>
            <a:xfrm>
              <a:off x="4188178" y="1354473"/>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24" name="Forma libre: forma 123">
              <a:extLst>
                <a:ext uri="{FF2B5EF4-FFF2-40B4-BE49-F238E27FC236}">
                  <a16:creationId xmlns:a16="http://schemas.microsoft.com/office/drawing/2014/main" id="{915324A7-C2BA-4F12-B078-D9F6D5A3FF87}"/>
                </a:ext>
              </a:extLst>
            </p:cNvPr>
            <p:cNvSpPr/>
            <p:nvPr/>
          </p:nvSpPr>
          <p:spPr>
            <a:xfrm flipV="1">
              <a:off x="1846706" y="1805664"/>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26" name="CuadroTexto 125">
                  <a:extLst>
                    <a:ext uri="{FF2B5EF4-FFF2-40B4-BE49-F238E27FC236}">
                      <a16:creationId xmlns:a16="http://schemas.microsoft.com/office/drawing/2014/main" id="{835CC67B-51CA-4D4B-BE8A-16FF6C779023}"/>
                    </a:ext>
                  </a:extLst>
                </p:cNvPr>
                <p:cNvSpPr txBox="1"/>
                <p:nvPr/>
              </p:nvSpPr>
              <p:spPr>
                <a:xfrm>
                  <a:off x="3710832" y="170738"/>
                  <a:ext cx="80419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𝑛</m:t>
                        </m:r>
                        <m:r>
                          <a:rPr lang="es-UY" b="0" i="1" smtClean="0">
                            <a:latin typeface="Cambria Math" panose="02040503050406030204" pitchFamily="18" charset="0"/>
                          </a:rPr>
                          <m:t>=1</m:t>
                        </m:r>
                      </m:oMath>
                    </m:oMathPara>
                  </a14:m>
                  <a:endParaRPr lang="es-UY" dirty="0"/>
                </a:p>
              </p:txBody>
            </p:sp>
          </mc:Choice>
          <mc:Fallback xmlns="">
            <p:sp>
              <p:nvSpPr>
                <p:cNvPr id="126" name="CuadroTexto 125">
                  <a:extLst>
                    <a:ext uri="{FF2B5EF4-FFF2-40B4-BE49-F238E27FC236}">
                      <a16:creationId xmlns:a16="http://schemas.microsoft.com/office/drawing/2014/main" id="{835CC67B-51CA-4D4B-BE8A-16FF6C779023}"/>
                    </a:ext>
                  </a:extLst>
                </p:cNvPr>
                <p:cNvSpPr txBox="1">
                  <a:spLocks noRot="1" noChangeAspect="1" noMove="1" noResize="1" noEditPoints="1" noAdjustHandles="1" noChangeArrowheads="1" noChangeShapeType="1" noTextEdit="1"/>
                </p:cNvSpPr>
                <p:nvPr/>
              </p:nvSpPr>
              <p:spPr>
                <a:xfrm>
                  <a:off x="3710832" y="170738"/>
                  <a:ext cx="804195" cy="369332"/>
                </a:xfrm>
                <a:prstGeom prst="rect">
                  <a:avLst/>
                </a:prstGeom>
                <a:blipFill>
                  <a:blip r:embed="rId7"/>
                  <a:stretch>
                    <a:fillRect/>
                  </a:stretch>
                </a:blipFill>
              </p:spPr>
              <p:txBody>
                <a:bodyPr/>
                <a:lstStyle/>
                <a:p>
                  <a:r>
                    <a:rPr lang="es-UY">
                      <a:noFill/>
                    </a:rPr>
                    <a:t> </a:t>
                  </a:r>
                </a:p>
              </p:txBody>
            </p:sp>
          </mc:Fallback>
        </mc:AlternateContent>
      </p:grpSp>
      <p:sp>
        <p:nvSpPr>
          <p:cNvPr id="521" name="CuadroTexto 520">
            <a:extLst>
              <a:ext uri="{FF2B5EF4-FFF2-40B4-BE49-F238E27FC236}">
                <a16:creationId xmlns:a16="http://schemas.microsoft.com/office/drawing/2014/main" id="{14EB92B6-2D1D-4C62-A9E5-EF8D1D9AFDC6}"/>
              </a:ext>
            </a:extLst>
          </p:cNvPr>
          <p:cNvSpPr txBox="1"/>
          <p:nvPr/>
        </p:nvSpPr>
        <p:spPr>
          <a:xfrm>
            <a:off x="4140795" y="146730"/>
            <a:ext cx="3549241" cy="369332"/>
          </a:xfrm>
          <a:prstGeom prst="rect">
            <a:avLst/>
          </a:prstGeom>
          <a:noFill/>
        </p:spPr>
        <p:txBody>
          <a:bodyPr wrap="none" rtlCol="0">
            <a:spAutoFit/>
          </a:bodyPr>
          <a:lstStyle/>
          <a:p>
            <a:r>
              <a:rPr lang="es-UY" b="1" dirty="0">
                <a:solidFill>
                  <a:srgbClr val="00B0F0"/>
                </a:solidFill>
              </a:rPr>
              <a:t>MODOS NORMALES DE VIBRACIÓN</a:t>
            </a:r>
          </a:p>
        </p:txBody>
      </p:sp>
      <mc:AlternateContent xmlns:mc="http://schemas.openxmlformats.org/markup-compatibility/2006" xmlns:a14="http://schemas.microsoft.com/office/drawing/2010/main">
        <mc:Choice Requires="a14">
          <p:sp>
            <p:nvSpPr>
              <p:cNvPr id="522" name="CuadroTexto 521">
                <a:extLst>
                  <a:ext uri="{FF2B5EF4-FFF2-40B4-BE49-F238E27FC236}">
                    <a16:creationId xmlns:a16="http://schemas.microsoft.com/office/drawing/2014/main" id="{98776EE0-9A4B-4D63-B6EE-1A5C4988C34F}"/>
                  </a:ext>
                </a:extLst>
              </p:cNvPr>
              <p:cNvSpPr txBox="1"/>
              <p:nvPr/>
            </p:nvSpPr>
            <p:spPr>
              <a:xfrm>
                <a:off x="944650" y="911264"/>
                <a:ext cx="1511568" cy="6119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1</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r>
                            <a:rPr lang="es-UY" b="0" i="1" smtClean="0">
                              <a:latin typeface="Cambria Math" panose="02040503050406030204" pitchFamily="18" charset="0"/>
                            </a:rPr>
                            <m:t>2</m:t>
                          </m:r>
                          <m:r>
                            <a:rPr lang="es-UY" b="0" i="1" smtClean="0">
                              <a:latin typeface="Cambria Math" panose="02040503050406030204" pitchFamily="18" charset="0"/>
                            </a:rPr>
                            <m:t>𝐿</m:t>
                          </m:r>
                        </m:den>
                      </m:f>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den>
                      </m:f>
                    </m:oMath>
                  </m:oMathPara>
                </a14:m>
                <a:endParaRPr lang="es-UY" dirty="0"/>
              </a:p>
            </p:txBody>
          </p:sp>
        </mc:Choice>
        <mc:Fallback xmlns="">
          <p:sp>
            <p:nvSpPr>
              <p:cNvPr id="522" name="CuadroTexto 521">
                <a:extLst>
                  <a:ext uri="{FF2B5EF4-FFF2-40B4-BE49-F238E27FC236}">
                    <a16:creationId xmlns:a16="http://schemas.microsoft.com/office/drawing/2014/main" id="{98776EE0-9A4B-4D63-B6EE-1A5C4988C34F}"/>
                  </a:ext>
                </a:extLst>
              </p:cNvPr>
              <p:cNvSpPr txBox="1">
                <a:spLocks noRot="1" noChangeAspect="1" noMove="1" noResize="1" noEditPoints="1" noAdjustHandles="1" noChangeArrowheads="1" noChangeShapeType="1" noTextEdit="1"/>
              </p:cNvSpPr>
              <p:nvPr/>
            </p:nvSpPr>
            <p:spPr>
              <a:xfrm>
                <a:off x="944650" y="911264"/>
                <a:ext cx="1511568" cy="611962"/>
              </a:xfrm>
              <a:prstGeom prst="rect">
                <a:avLst/>
              </a:prstGeom>
              <a:blipFill>
                <a:blip r:embed="rId8"/>
                <a:stretch>
                  <a:fillRect/>
                </a:stretch>
              </a:blipFill>
            </p:spPr>
            <p:txBody>
              <a:bodyPr/>
              <a:lstStyle/>
              <a:p>
                <a:r>
                  <a:rPr lang="es-UY">
                    <a:noFill/>
                  </a:rPr>
                  <a:t> </a:t>
                </a:r>
              </a:p>
            </p:txBody>
          </p:sp>
        </mc:Fallback>
      </mc:AlternateContent>
      <p:grpSp>
        <p:nvGrpSpPr>
          <p:cNvPr id="526" name="Grupo 525">
            <a:extLst>
              <a:ext uri="{FF2B5EF4-FFF2-40B4-BE49-F238E27FC236}">
                <a16:creationId xmlns:a16="http://schemas.microsoft.com/office/drawing/2014/main" id="{37D6A234-685F-477A-AD1F-B006F736824E}"/>
              </a:ext>
            </a:extLst>
          </p:cNvPr>
          <p:cNvGrpSpPr/>
          <p:nvPr/>
        </p:nvGrpSpPr>
        <p:grpSpPr>
          <a:xfrm>
            <a:off x="6046859" y="437375"/>
            <a:ext cx="5370883" cy="2999967"/>
            <a:chOff x="6046859" y="437375"/>
            <a:chExt cx="5370883" cy="2999967"/>
          </a:xfrm>
        </p:grpSpPr>
        <p:grpSp>
          <p:nvGrpSpPr>
            <p:cNvPr id="381" name="Grupo 380">
              <a:extLst>
                <a:ext uri="{FF2B5EF4-FFF2-40B4-BE49-F238E27FC236}">
                  <a16:creationId xmlns:a16="http://schemas.microsoft.com/office/drawing/2014/main" id="{CB391677-A68D-4B12-8B26-000C0DEC5EAD}"/>
                </a:ext>
              </a:extLst>
            </p:cNvPr>
            <p:cNvGrpSpPr/>
            <p:nvPr/>
          </p:nvGrpSpPr>
          <p:grpSpPr>
            <a:xfrm>
              <a:off x="6118005" y="437375"/>
              <a:ext cx="5299737" cy="2999967"/>
              <a:chOff x="6118005" y="437375"/>
              <a:chExt cx="5299737" cy="2999967"/>
            </a:xfrm>
          </p:grpSpPr>
          <p:grpSp>
            <p:nvGrpSpPr>
              <p:cNvPr id="361" name="Grupo 360">
                <a:extLst>
                  <a:ext uri="{FF2B5EF4-FFF2-40B4-BE49-F238E27FC236}">
                    <a16:creationId xmlns:a16="http://schemas.microsoft.com/office/drawing/2014/main" id="{83A01FA6-0D16-4929-BC7B-DEB94D95DF01}"/>
                  </a:ext>
                </a:extLst>
              </p:cNvPr>
              <p:cNvGrpSpPr/>
              <p:nvPr/>
            </p:nvGrpSpPr>
            <p:grpSpPr>
              <a:xfrm>
                <a:off x="6118005" y="437375"/>
                <a:ext cx="5299737" cy="2999967"/>
                <a:chOff x="6118005" y="437375"/>
                <a:chExt cx="5299737" cy="2999967"/>
              </a:xfrm>
            </p:grpSpPr>
            <p:cxnSp>
              <p:nvCxnSpPr>
                <p:cNvPr id="129" name="Conector recto 128">
                  <a:extLst>
                    <a:ext uri="{FF2B5EF4-FFF2-40B4-BE49-F238E27FC236}">
                      <a16:creationId xmlns:a16="http://schemas.microsoft.com/office/drawing/2014/main" id="{FDDBA657-F991-4553-A777-891E6955B018}"/>
                    </a:ext>
                  </a:extLst>
                </p:cNvPr>
                <p:cNvCxnSpPr/>
                <p:nvPr/>
              </p:nvCxnSpPr>
              <p:spPr>
                <a:xfrm flipH="1" flipV="1">
                  <a:off x="11045707" y="1318848"/>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0" name="Grupo 129">
                  <a:extLst>
                    <a:ext uri="{FF2B5EF4-FFF2-40B4-BE49-F238E27FC236}">
                      <a16:creationId xmlns:a16="http://schemas.microsoft.com/office/drawing/2014/main" id="{38E32F01-4B9A-473F-AEA3-79380C3A2D1A}"/>
                    </a:ext>
                  </a:extLst>
                </p:cNvPr>
                <p:cNvGrpSpPr/>
                <p:nvPr/>
              </p:nvGrpSpPr>
              <p:grpSpPr>
                <a:xfrm flipH="1">
                  <a:off x="11037211" y="1329130"/>
                  <a:ext cx="125185" cy="869901"/>
                  <a:chOff x="2200589" y="3968870"/>
                  <a:chExt cx="423703" cy="1275144"/>
                </a:xfrm>
              </p:grpSpPr>
              <p:grpSp>
                <p:nvGrpSpPr>
                  <p:cNvPr id="217" name="Grupo 216">
                    <a:extLst>
                      <a:ext uri="{FF2B5EF4-FFF2-40B4-BE49-F238E27FC236}">
                        <a16:creationId xmlns:a16="http://schemas.microsoft.com/office/drawing/2014/main" id="{88FCA2B6-BC17-4C74-BB17-4E6A31C89D2A}"/>
                      </a:ext>
                    </a:extLst>
                  </p:cNvPr>
                  <p:cNvGrpSpPr/>
                  <p:nvPr/>
                </p:nvGrpSpPr>
                <p:grpSpPr>
                  <a:xfrm>
                    <a:off x="2200589" y="3968870"/>
                    <a:ext cx="405282" cy="676924"/>
                    <a:chOff x="2200589" y="3968870"/>
                    <a:chExt cx="405282" cy="676924"/>
                  </a:xfrm>
                </p:grpSpPr>
                <p:grpSp>
                  <p:nvGrpSpPr>
                    <p:cNvPr id="229" name="Grupo 228">
                      <a:extLst>
                        <a:ext uri="{FF2B5EF4-FFF2-40B4-BE49-F238E27FC236}">
                          <a16:creationId xmlns:a16="http://schemas.microsoft.com/office/drawing/2014/main" id="{67B143D3-3779-4403-BA69-CB22776E1309}"/>
                        </a:ext>
                      </a:extLst>
                    </p:cNvPr>
                    <p:cNvGrpSpPr/>
                    <p:nvPr/>
                  </p:nvGrpSpPr>
                  <p:grpSpPr>
                    <a:xfrm>
                      <a:off x="2200589" y="3968870"/>
                      <a:ext cx="386861" cy="380385"/>
                      <a:chOff x="2200589" y="3968870"/>
                      <a:chExt cx="386861" cy="380385"/>
                    </a:xfrm>
                  </p:grpSpPr>
                  <p:cxnSp>
                    <p:nvCxnSpPr>
                      <p:cNvPr id="235" name="Conector recto 234">
                        <a:extLst>
                          <a:ext uri="{FF2B5EF4-FFF2-40B4-BE49-F238E27FC236}">
                            <a16:creationId xmlns:a16="http://schemas.microsoft.com/office/drawing/2014/main" id="{0F21403E-CD22-4CF1-967B-BADF04E404C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Conector recto 235">
                        <a:extLst>
                          <a:ext uri="{FF2B5EF4-FFF2-40B4-BE49-F238E27FC236}">
                            <a16:creationId xmlns:a16="http://schemas.microsoft.com/office/drawing/2014/main" id="{27A8E2B3-15ED-478C-B22E-FE16A72D8354}"/>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Conector recto 236">
                        <a:extLst>
                          <a:ext uri="{FF2B5EF4-FFF2-40B4-BE49-F238E27FC236}">
                            <a16:creationId xmlns:a16="http://schemas.microsoft.com/office/drawing/2014/main" id="{C69F6195-E1D6-4872-981D-A1B03F1E7B9F}"/>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Conector recto 237">
                        <a:extLst>
                          <a:ext uri="{FF2B5EF4-FFF2-40B4-BE49-F238E27FC236}">
                            <a16:creationId xmlns:a16="http://schemas.microsoft.com/office/drawing/2014/main" id="{19EE4BC6-4BA0-4EAB-978F-90124A30A43B}"/>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30" name="Grupo 229">
                      <a:extLst>
                        <a:ext uri="{FF2B5EF4-FFF2-40B4-BE49-F238E27FC236}">
                          <a16:creationId xmlns:a16="http://schemas.microsoft.com/office/drawing/2014/main" id="{EC155DFB-A3D2-4556-A255-D0B83F1C30DC}"/>
                        </a:ext>
                      </a:extLst>
                    </p:cNvPr>
                    <p:cNvGrpSpPr/>
                    <p:nvPr/>
                  </p:nvGrpSpPr>
                  <p:grpSpPr>
                    <a:xfrm>
                      <a:off x="2219010" y="4265409"/>
                      <a:ext cx="386861" cy="380385"/>
                      <a:chOff x="2200589" y="3968870"/>
                      <a:chExt cx="386861" cy="380385"/>
                    </a:xfrm>
                  </p:grpSpPr>
                  <p:cxnSp>
                    <p:nvCxnSpPr>
                      <p:cNvPr id="231" name="Conector recto 230">
                        <a:extLst>
                          <a:ext uri="{FF2B5EF4-FFF2-40B4-BE49-F238E27FC236}">
                            <a16:creationId xmlns:a16="http://schemas.microsoft.com/office/drawing/2014/main" id="{38C8FE93-81EC-4FD2-BB3E-0A02DE2D8283}"/>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Conector recto 231">
                        <a:extLst>
                          <a:ext uri="{FF2B5EF4-FFF2-40B4-BE49-F238E27FC236}">
                            <a16:creationId xmlns:a16="http://schemas.microsoft.com/office/drawing/2014/main" id="{24DB27B2-ED2C-4F70-A7BA-C72D98E5212D}"/>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Conector recto 232">
                        <a:extLst>
                          <a:ext uri="{FF2B5EF4-FFF2-40B4-BE49-F238E27FC236}">
                            <a16:creationId xmlns:a16="http://schemas.microsoft.com/office/drawing/2014/main" id="{DB25DA04-38D2-49FC-8E94-069D2201961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Conector recto 233">
                        <a:extLst>
                          <a:ext uri="{FF2B5EF4-FFF2-40B4-BE49-F238E27FC236}">
                            <a16:creationId xmlns:a16="http://schemas.microsoft.com/office/drawing/2014/main" id="{B2CA394E-65AE-4BC6-8DBF-F974F17C5A03}"/>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218" name="Grupo 217">
                    <a:extLst>
                      <a:ext uri="{FF2B5EF4-FFF2-40B4-BE49-F238E27FC236}">
                        <a16:creationId xmlns:a16="http://schemas.microsoft.com/office/drawing/2014/main" id="{388FDE4D-B05F-4AA0-A050-9256D77FB53C}"/>
                      </a:ext>
                    </a:extLst>
                  </p:cNvPr>
                  <p:cNvGrpSpPr/>
                  <p:nvPr/>
                </p:nvGrpSpPr>
                <p:grpSpPr>
                  <a:xfrm>
                    <a:off x="2219010" y="4567090"/>
                    <a:ext cx="405282" cy="676924"/>
                    <a:chOff x="2200589" y="3968870"/>
                    <a:chExt cx="405282" cy="676924"/>
                  </a:xfrm>
                </p:grpSpPr>
                <p:grpSp>
                  <p:nvGrpSpPr>
                    <p:cNvPr id="219" name="Grupo 218">
                      <a:extLst>
                        <a:ext uri="{FF2B5EF4-FFF2-40B4-BE49-F238E27FC236}">
                          <a16:creationId xmlns:a16="http://schemas.microsoft.com/office/drawing/2014/main" id="{025AAD4A-D848-498A-9062-9ECA037E2AA5}"/>
                        </a:ext>
                      </a:extLst>
                    </p:cNvPr>
                    <p:cNvGrpSpPr/>
                    <p:nvPr/>
                  </p:nvGrpSpPr>
                  <p:grpSpPr>
                    <a:xfrm>
                      <a:off x="2200589" y="3968870"/>
                      <a:ext cx="386861" cy="380385"/>
                      <a:chOff x="2200589" y="3968870"/>
                      <a:chExt cx="386861" cy="380385"/>
                    </a:xfrm>
                  </p:grpSpPr>
                  <p:cxnSp>
                    <p:nvCxnSpPr>
                      <p:cNvPr id="225" name="Conector recto 224">
                        <a:extLst>
                          <a:ext uri="{FF2B5EF4-FFF2-40B4-BE49-F238E27FC236}">
                            <a16:creationId xmlns:a16="http://schemas.microsoft.com/office/drawing/2014/main" id="{58B36A30-16D7-4E05-994A-0D75073B443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Conector recto 225">
                        <a:extLst>
                          <a:ext uri="{FF2B5EF4-FFF2-40B4-BE49-F238E27FC236}">
                            <a16:creationId xmlns:a16="http://schemas.microsoft.com/office/drawing/2014/main" id="{0CD2C35D-6B3A-4BB8-8A1C-12C5242BFC68}"/>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Conector recto 226">
                        <a:extLst>
                          <a:ext uri="{FF2B5EF4-FFF2-40B4-BE49-F238E27FC236}">
                            <a16:creationId xmlns:a16="http://schemas.microsoft.com/office/drawing/2014/main" id="{BFEF27E0-4987-44AC-BD22-1A554667AB1D}"/>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Conector recto 227">
                        <a:extLst>
                          <a:ext uri="{FF2B5EF4-FFF2-40B4-BE49-F238E27FC236}">
                            <a16:creationId xmlns:a16="http://schemas.microsoft.com/office/drawing/2014/main" id="{3A0BE157-AC2F-43BB-907E-43777E41D648}"/>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20" name="Grupo 219">
                      <a:extLst>
                        <a:ext uri="{FF2B5EF4-FFF2-40B4-BE49-F238E27FC236}">
                          <a16:creationId xmlns:a16="http://schemas.microsoft.com/office/drawing/2014/main" id="{758E809E-760A-4BC9-997D-56120B444ADA}"/>
                        </a:ext>
                      </a:extLst>
                    </p:cNvPr>
                    <p:cNvGrpSpPr/>
                    <p:nvPr/>
                  </p:nvGrpSpPr>
                  <p:grpSpPr>
                    <a:xfrm>
                      <a:off x="2219010" y="4265409"/>
                      <a:ext cx="386861" cy="380385"/>
                      <a:chOff x="2200589" y="3968870"/>
                      <a:chExt cx="386861" cy="380385"/>
                    </a:xfrm>
                  </p:grpSpPr>
                  <p:cxnSp>
                    <p:nvCxnSpPr>
                      <p:cNvPr id="221" name="Conector recto 220">
                        <a:extLst>
                          <a:ext uri="{FF2B5EF4-FFF2-40B4-BE49-F238E27FC236}">
                            <a16:creationId xmlns:a16="http://schemas.microsoft.com/office/drawing/2014/main" id="{9CE57541-8FCD-41A1-B40A-263C77D97B14}"/>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Conector recto 221">
                        <a:extLst>
                          <a:ext uri="{FF2B5EF4-FFF2-40B4-BE49-F238E27FC236}">
                            <a16:creationId xmlns:a16="http://schemas.microsoft.com/office/drawing/2014/main" id="{8DDA40A5-F38D-417C-9635-9E69468F257C}"/>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Conector recto 222">
                        <a:extLst>
                          <a:ext uri="{FF2B5EF4-FFF2-40B4-BE49-F238E27FC236}">
                            <a16:creationId xmlns:a16="http://schemas.microsoft.com/office/drawing/2014/main" id="{D985FCE8-D89C-4F8D-8C40-1E85A1F65E4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Conector recto 223">
                        <a:extLst>
                          <a:ext uri="{FF2B5EF4-FFF2-40B4-BE49-F238E27FC236}">
                            <a16:creationId xmlns:a16="http://schemas.microsoft.com/office/drawing/2014/main" id="{D06B45C9-692E-4EB1-9AEC-004394B12BE3}"/>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131" name="Grupo 130">
                  <a:extLst>
                    <a:ext uri="{FF2B5EF4-FFF2-40B4-BE49-F238E27FC236}">
                      <a16:creationId xmlns:a16="http://schemas.microsoft.com/office/drawing/2014/main" id="{1418BD2E-6D28-4EEE-9CBC-20912A05CE99}"/>
                    </a:ext>
                  </a:extLst>
                </p:cNvPr>
                <p:cNvGrpSpPr/>
                <p:nvPr/>
              </p:nvGrpSpPr>
              <p:grpSpPr>
                <a:xfrm flipH="1">
                  <a:off x="11020870" y="2140759"/>
                  <a:ext cx="125185" cy="869901"/>
                  <a:chOff x="2200589" y="3968870"/>
                  <a:chExt cx="423703" cy="1275144"/>
                </a:xfrm>
              </p:grpSpPr>
              <p:grpSp>
                <p:nvGrpSpPr>
                  <p:cNvPr id="195" name="Grupo 194">
                    <a:extLst>
                      <a:ext uri="{FF2B5EF4-FFF2-40B4-BE49-F238E27FC236}">
                        <a16:creationId xmlns:a16="http://schemas.microsoft.com/office/drawing/2014/main" id="{B17155F4-21E0-4C3E-B8D1-0CF2D3F5C66D}"/>
                      </a:ext>
                    </a:extLst>
                  </p:cNvPr>
                  <p:cNvGrpSpPr/>
                  <p:nvPr/>
                </p:nvGrpSpPr>
                <p:grpSpPr>
                  <a:xfrm>
                    <a:off x="2200589" y="3968870"/>
                    <a:ext cx="405282" cy="676924"/>
                    <a:chOff x="2200589" y="3968870"/>
                    <a:chExt cx="405282" cy="676924"/>
                  </a:xfrm>
                </p:grpSpPr>
                <p:grpSp>
                  <p:nvGrpSpPr>
                    <p:cNvPr id="207" name="Grupo 206">
                      <a:extLst>
                        <a:ext uri="{FF2B5EF4-FFF2-40B4-BE49-F238E27FC236}">
                          <a16:creationId xmlns:a16="http://schemas.microsoft.com/office/drawing/2014/main" id="{446CBCAD-806E-4356-B105-2BACFBB76F05}"/>
                        </a:ext>
                      </a:extLst>
                    </p:cNvPr>
                    <p:cNvGrpSpPr/>
                    <p:nvPr/>
                  </p:nvGrpSpPr>
                  <p:grpSpPr>
                    <a:xfrm>
                      <a:off x="2200589" y="3968870"/>
                      <a:ext cx="386861" cy="380385"/>
                      <a:chOff x="2200589" y="3968870"/>
                      <a:chExt cx="386861" cy="380385"/>
                    </a:xfrm>
                  </p:grpSpPr>
                  <p:cxnSp>
                    <p:nvCxnSpPr>
                      <p:cNvPr id="213" name="Conector recto 212">
                        <a:extLst>
                          <a:ext uri="{FF2B5EF4-FFF2-40B4-BE49-F238E27FC236}">
                            <a16:creationId xmlns:a16="http://schemas.microsoft.com/office/drawing/2014/main" id="{37B93D86-DF28-4EAF-97BB-7ED3726F22AE}"/>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Conector recto 213">
                        <a:extLst>
                          <a:ext uri="{FF2B5EF4-FFF2-40B4-BE49-F238E27FC236}">
                            <a16:creationId xmlns:a16="http://schemas.microsoft.com/office/drawing/2014/main" id="{38BA2B74-4F3B-4277-B52B-E3FE53E7FB2C}"/>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Conector recto 214">
                        <a:extLst>
                          <a:ext uri="{FF2B5EF4-FFF2-40B4-BE49-F238E27FC236}">
                            <a16:creationId xmlns:a16="http://schemas.microsoft.com/office/drawing/2014/main" id="{514CC8E7-D7E8-418C-80FA-B35D9EADC3C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Conector recto 215">
                        <a:extLst>
                          <a:ext uri="{FF2B5EF4-FFF2-40B4-BE49-F238E27FC236}">
                            <a16:creationId xmlns:a16="http://schemas.microsoft.com/office/drawing/2014/main" id="{19AAA88B-B28D-4350-B782-1052F28923B2}"/>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8" name="Grupo 207">
                      <a:extLst>
                        <a:ext uri="{FF2B5EF4-FFF2-40B4-BE49-F238E27FC236}">
                          <a16:creationId xmlns:a16="http://schemas.microsoft.com/office/drawing/2014/main" id="{3A0A0E44-8C9A-441F-A3E6-D0D240C44B9C}"/>
                        </a:ext>
                      </a:extLst>
                    </p:cNvPr>
                    <p:cNvGrpSpPr/>
                    <p:nvPr/>
                  </p:nvGrpSpPr>
                  <p:grpSpPr>
                    <a:xfrm>
                      <a:off x="2219010" y="4265409"/>
                      <a:ext cx="386861" cy="380385"/>
                      <a:chOff x="2200589" y="3968870"/>
                      <a:chExt cx="386861" cy="380385"/>
                    </a:xfrm>
                  </p:grpSpPr>
                  <p:cxnSp>
                    <p:nvCxnSpPr>
                      <p:cNvPr id="209" name="Conector recto 208">
                        <a:extLst>
                          <a:ext uri="{FF2B5EF4-FFF2-40B4-BE49-F238E27FC236}">
                            <a16:creationId xmlns:a16="http://schemas.microsoft.com/office/drawing/2014/main" id="{7F6A2D06-9056-493C-B55C-ACE0FFC2BB65}"/>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Conector recto 209">
                        <a:extLst>
                          <a:ext uri="{FF2B5EF4-FFF2-40B4-BE49-F238E27FC236}">
                            <a16:creationId xmlns:a16="http://schemas.microsoft.com/office/drawing/2014/main" id="{9E493FF5-3B40-4E06-978C-2D253DC7F51A}"/>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Conector recto 210">
                        <a:extLst>
                          <a:ext uri="{FF2B5EF4-FFF2-40B4-BE49-F238E27FC236}">
                            <a16:creationId xmlns:a16="http://schemas.microsoft.com/office/drawing/2014/main" id="{C69A8C37-79C0-4331-91CE-17A65B29F3A6}"/>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Conector recto 211">
                        <a:extLst>
                          <a:ext uri="{FF2B5EF4-FFF2-40B4-BE49-F238E27FC236}">
                            <a16:creationId xmlns:a16="http://schemas.microsoft.com/office/drawing/2014/main" id="{BDD9FD1A-A7C5-4EAE-A031-E317387D14B9}"/>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96" name="Grupo 195">
                    <a:extLst>
                      <a:ext uri="{FF2B5EF4-FFF2-40B4-BE49-F238E27FC236}">
                        <a16:creationId xmlns:a16="http://schemas.microsoft.com/office/drawing/2014/main" id="{9BF4BEE7-ADA2-4E79-B7BD-700F0B9256BE}"/>
                      </a:ext>
                    </a:extLst>
                  </p:cNvPr>
                  <p:cNvGrpSpPr/>
                  <p:nvPr/>
                </p:nvGrpSpPr>
                <p:grpSpPr>
                  <a:xfrm>
                    <a:off x="2219010" y="4567090"/>
                    <a:ext cx="405282" cy="676924"/>
                    <a:chOff x="2200589" y="3968870"/>
                    <a:chExt cx="405282" cy="676924"/>
                  </a:xfrm>
                </p:grpSpPr>
                <p:grpSp>
                  <p:nvGrpSpPr>
                    <p:cNvPr id="197" name="Grupo 196">
                      <a:extLst>
                        <a:ext uri="{FF2B5EF4-FFF2-40B4-BE49-F238E27FC236}">
                          <a16:creationId xmlns:a16="http://schemas.microsoft.com/office/drawing/2014/main" id="{2EBAFB64-A6B1-4E61-9B90-26F6B6CA5A91}"/>
                        </a:ext>
                      </a:extLst>
                    </p:cNvPr>
                    <p:cNvGrpSpPr/>
                    <p:nvPr/>
                  </p:nvGrpSpPr>
                  <p:grpSpPr>
                    <a:xfrm>
                      <a:off x="2200589" y="3968870"/>
                      <a:ext cx="386861" cy="380385"/>
                      <a:chOff x="2200589" y="3968870"/>
                      <a:chExt cx="386861" cy="380385"/>
                    </a:xfrm>
                  </p:grpSpPr>
                  <p:cxnSp>
                    <p:nvCxnSpPr>
                      <p:cNvPr id="203" name="Conector recto 202">
                        <a:extLst>
                          <a:ext uri="{FF2B5EF4-FFF2-40B4-BE49-F238E27FC236}">
                            <a16:creationId xmlns:a16="http://schemas.microsoft.com/office/drawing/2014/main" id="{89DF44BA-B299-4FA0-8DA0-8BC1EC0E975D}"/>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Conector recto 203">
                        <a:extLst>
                          <a:ext uri="{FF2B5EF4-FFF2-40B4-BE49-F238E27FC236}">
                            <a16:creationId xmlns:a16="http://schemas.microsoft.com/office/drawing/2014/main" id="{8CF12033-F689-45B8-A6BC-E57B7521508F}"/>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Conector recto 204">
                        <a:extLst>
                          <a:ext uri="{FF2B5EF4-FFF2-40B4-BE49-F238E27FC236}">
                            <a16:creationId xmlns:a16="http://schemas.microsoft.com/office/drawing/2014/main" id="{965CE38B-2469-480D-9B89-5EDA7847511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Conector recto 205">
                        <a:extLst>
                          <a:ext uri="{FF2B5EF4-FFF2-40B4-BE49-F238E27FC236}">
                            <a16:creationId xmlns:a16="http://schemas.microsoft.com/office/drawing/2014/main" id="{7B8B55CC-DE25-4DA1-A14D-4F5316526DC2}"/>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98" name="Grupo 197">
                      <a:extLst>
                        <a:ext uri="{FF2B5EF4-FFF2-40B4-BE49-F238E27FC236}">
                          <a16:creationId xmlns:a16="http://schemas.microsoft.com/office/drawing/2014/main" id="{6B95F7E4-E96F-43F5-820F-C0D1A3338280}"/>
                        </a:ext>
                      </a:extLst>
                    </p:cNvPr>
                    <p:cNvGrpSpPr/>
                    <p:nvPr/>
                  </p:nvGrpSpPr>
                  <p:grpSpPr>
                    <a:xfrm>
                      <a:off x="2219010" y="4265409"/>
                      <a:ext cx="386861" cy="380385"/>
                      <a:chOff x="2200589" y="3968870"/>
                      <a:chExt cx="386861" cy="380385"/>
                    </a:xfrm>
                  </p:grpSpPr>
                  <p:cxnSp>
                    <p:nvCxnSpPr>
                      <p:cNvPr id="199" name="Conector recto 198">
                        <a:extLst>
                          <a:ext uri="{FF2B5EF4-FFF2-40B4-BE49-F238E27FC236}">
                            <a16:creationId xmlns:a16="http://schemas.microsoft.com/office/drawing/2014/main" id="{0C430A2E-1225-4BC9-8EA1-35542817E65B}"/>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Conector recto 199">
                        <a:extLst>
                          <a:ext uri="{FF2B5EF4-FFF2-40B4-BE49-F238E27FC236}">
                            <a16:creationId xmlns:a16="http://schemas.microsoft.com/office/drawing/2014/main" id="{88333025-FA92-4350-BD14-FD40E1F88CEC}"/>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Conector recto 200">
                        <a:extLst>
                          <a:ext uri="{FF2B5EF4-FFF2-40B4-BE49-F238E27FC236}">
                            <a16:creationId xmlns:a16="http://schemas.microsoft.com/office/drawing/2014/main" id="{F5D4D43C-6DBA-4CC7-8BC6-6FDDFB5E415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Conector recto 201">
                        <a:extLst>
                          <a:ext uri="{FF2B5EF4-FFF2-40B4-BE49-F238E27FC236}">
                            <a16:creationId xmlns:a16="http://schemas.microsoft.com/office/drawing/2014/main" id="{91E9CAF9-7F15-4F53-9664-F0EABF88555A}"/>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132" name="Rectángulo 131">
                  <a:extLst>
                    <a:ext uri="{FF2B5EF4-FFF2-40B4-BE49-F238E27FC236}">
                      <a16:creationId xmlns:a16="http://schemas.microsoft.com/office/drawing/2014/main" id="{79653301-0551-4226-ADD2-3D0F97D2276D}"/>
                    </a:ext>
                  </a:extLst>
                </p:cNvPr>
                <p:cNvSpPr/>
                <p:nvPr/>
              </p:nvSpPr>
              <p:spPr>
                <a:xfrm flipH="1">
                  <a:off x="11020875" y="2556860"/>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133" name="Conector recto 132">
                  <a:extLst>
                    <a:ext uri="{FF2B5EF4-FFF2-40B4-BE49-F238E27FC236}">
                      <a16:creationId xmlns:a16="http://schemas.microsoft.com/office/drawing/2014/main" id="{F9EFCB76-3599-4BBC-AA36-2237D10622AB}"/>
                    </a:ext>
                  </a:extLst>
                </p:cNvPr>
                <p:cNvCxnSpPr/>
                <p:nvPr/>
              </p:nvCxnSpPr>
              <p:spPr>
                <a:xfrm flipV="1">
                  <a:off x="8758337" y="1368429"/>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4" name="Grupo 133">
                  <a:extLst>
                    <a:ext uri="{FF2B5EF4-FFF2-40B4-BE49-F238E27FC236}">
                      <a16:creationId xmlns:a16="http://schemas.microsoft.com/office/drawing/2014/main" id="{FDA2C7BA-05D2-4E87-87FF-1E3F2E03983B}"/>
                    </a:ext>
                  </a:extLst>
                </p:cNvPr>
                <p:cNvGrpSpPr/>
                <p:nvPr/>
              </p:nvGrpSpPr>
              <p:grpSpPr>
                <a:xfrm>
                  <a:off x="8641648" y="1378711"/>
                  <a:ext cx="125185" cy="869901"/>
                  <a:chOff x="2200589" y="3968870"/>
                  <a:chExt cx="423703" cy="1275144"/>
                </a:xfrm>
              </p:grpSpPr>
              <p:grpSp>
                <p:nvGrpSpPr>
                  <p:cNvPr id="173" name="Grupo 172">
                    <a:extLst>
                      <a:ext uri="{FF2B5EF4-FFF2-40B4-BE49-F238E27FC236}">
                        <a16:creationId xmlns:a16="http://schemas.microsoft.com/office/drawing/2014/main" id="{4E6249AD-67E8-4C17-A0F4-84647DDF56AE}"/>
                      </a:ext>
                    </a:extLst>
                  </p:cNvPr>
                  <p:cNvGrpSpPr/>
                  <p:nvPr/>
                </p:nvGrpSpPr>
                <p:grpSpPr>
                  <a:xfrm>
                    <a:off x="2200589" y="3968870"/>
                    <a:ext cx="405282" cy="676924"/>
                    <a:chOff x="2200589" y="3968870"/>
                    <a:chExt cx="405282" cy="676924"/>
                  </a:xfrm>
                </p:grpSpPr>
                <p:grpSp>
                  <p:nvGrpSpPr>
                    <p:cNvPr id="185" name="Grupo 184">
                      <a:extLst>
                        <a:ext uri="{FF2B5EF4-FFF2-40B4-BE49-F238E27FC236}">
                          <a16:creationId xmlns:a16="http://schemas.microsoft.com/office/drawing/2014/main" id="{BF18BB71-8D72-4FC2-AB22-59A64B0BDDBA}"/>
                        </a:ext>
                      </a:extLst>
                    </p:cNvPr>
                    <p:cNvGrpSpPr/>
                    <p:nvPr/>
                  </p:nvGrpSpPr>
                  <p:grpSpPr>
                    <a:xfrm>
                      <a:off x="2200589" y="3968870"/>
                      <a:ext cx="386861" cy="380385"/>
                      <a:chOff x="2200589" y="3968870"/>
                      <a:chExt cx="386861" cy="380385"/>
                    </a:xfrm>
                  </p:grpSpPr>
                  <p:cxnSp>
                    <p:nvCxnSpPr>
                      <p:cNvPr id="191" name="Conector recto 190">
                        <a:extLst>
                          <a:ext uri="{FF2B5EF4-FFF2-40B4-BE49-F238E27FC236}">
                            <a16:creationId xmlns:a16="http://schemas.microsoft.com/office/drawing/2014/main" id="{A0EEFAAB-F82A-49E9-9246-5A8DE89C0AF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Conector recto 191">
                        <a:extLst>
                          <a:ext uri="{FF2B5EF4-FFF2-40B4-BE49-F238E27FC236}">
                            <a16:creationId xmlns:a16="http://schemas.microsoft.com/office/drawing/2014/main" id="{EF540196-EC62-4A9F-B356-86856CC5CC8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Conector recto 192">
                        <a:extLst>
                          <a:ext uri="{FF2B5EF4-FFF2-40B4-BE49-F238E27FC236}">
                            <a16:creationId xmlns:a16="http://schemas.microsoft.com/office/drawing/2014/main" id="{729C92A9-D9F1-4AFF-90B8-EFA4670B3985}"/>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Conector recto 193">
                        <a:extLst>
                          <a:ext uri="{FF2B5EF4-FFF2-40B4-BE49-F238E27FC236}">
                            <a16:creationId xmlns:a16="http://schemas.microsoft.com/office/drawing/2014/main" id="{34394291-3F29-40AA-B29B-2ACFEAD6E881}"/>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6" name="Grupo 185">
                      <a:extLst>
                        <a:ext uri="{FF2B5EF4-FFF2-40B4-BE49-F238E27FC236}">
                          <a16:creationId xmlns:a16="http://schemas.microsoft.com/office/drawing/2014/main" id="{7F0AED0F-1962-41C4-856A-8BF5DA1C786C}"/>
                        </a:ext>
                      </a:extLst>
                    </p:cNvPr>
                    <p:cNvGrpSpPr/>
                    <p:nvPr/>
                  </p:nvGrpSpPr>
                  <p:grpSpPr>
                    <a:xfrm>
                      <a:off x="2219010" y="4265409"/>
                      <a:ext cx="386861" cy="380385"/>
                      <a:chOff x="2200589" y="3968870"/>
                      <a:chExt cx="386861" cy="380385"/>
                    </a:xfrm>
                  </p:grpSpPr>
                  <p:cxnSp>
                    <p:nvCxnSpPr>
                      <p:cNvPr id="187" name="Conector recto 186">
                        <a:extLst>
                          <a:ext uri="{FF2B5EF4-FFF2-40B4-BE49-F238E27FC236}">
                            <a16:creationId xmlns:a16="http://schemas.microsoft.com/office/drawing/2014/main" id="{36AAC6C2-CC85-4640-A870-9FE8CFD5B17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Conector recto 187">
                        <a:extLst>
                          <a:ext uri="{FF2B5EF4-FFF2-40B4-BE49-F238E27FC236}">
                            <a16:creationId xmlns:a16="http://schemas.microsoft.com/office/drawing/2014/main" id="{4A744927-CF27-42B9-B35B-90A8F20E58C0}"/>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Conector recto 188">
                        <a:extLst>
                          <a:ext uri="{FF2B5EF4-FFF2-40B4-BE49-F238E27FC236}">
                            <a16:creationId xmlns:a16="http://schemas.microsoft.com/office/drawing/2014/main" id="{24030E8D-8947-43FF-A412-00355E0B179F}"/>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Conector recto 189">
                        <a:extLst>
                          <a:ext uri="{FF2B5EF4-FFF2-40B4-BE49-F238E27FC236}">
                            <a16:creationId xmlns:a16="http://schemas.microsoft.com/office/drawing/2014/main" id="{34F7AEDE-46C4-47B6-B9E8-D53A94987ED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74" name="Grupo 173">
                    <a:extLst>
                      <a:ext uri="{FF2B5EF4-FFF2-40B4-BE49-F238E27FC236}">
                        <a16:creationId xmlns:a16="http://schemas.microsoft.com/office/drawing/2014/main" id="{D59A01F0-CB8E-4F30-A2E4-11A074815B45}"/>
                      </a:ext>
                    </a:extLst>
                  </p:cNvPr>
                  <p:cNvGrpSpPr/>
                  <p:nvPr/>
                </p:nvGrpSpPr>
                <p:grpSpPr>
                  <a:xfrm>
                    <a:off x="2219010" y="4567090"/>
                    <a:ext cx="405282" cy="676924"/>
                    <a:chOff x="2200589" y="3968870"/>
                    <a:chExt cx="405282" cy="676924"/>
                  </a:xfrm>
                </p:grpSpPr>
                <p:grpSp>
                  <p:nvGrpSpPr>
                    <p:cNvPr id="175" name="Grupo 174">
                      <a:extLst>
                        <a:ext uri="{FF2B5EF4-FFF2-40B4-BE49-F238E27FC236}">
                          <a16:creationId xmlns:a16="http://schemas.microsoft.com/office/drawing/2014/main" id="{48A159A9-FCA0-46EB-BB3B-F43AF82481B1}"/>
                        </a:ext>
                      </a:extLst>
                    </p:cNvPr>
                    <p:cNvGrpSpPr/>
                    <p:nvPr/>
                  </p:nvGrpSpPr>
                  <p:grpSpPr>
                    <a:xfrm>
                      <a:off x="2200589" y="3968870"/>
                      <a:ext cx="386861" cy="380385"/>
                      <a:chOff x="2200589" y="3968870"/>
                      <a:chExt cx="386861" cy="380385"/>
                    </a:xfrm>
                  </p:grpSpPr>
                  <p:cxnSp>
                    <p:nvCxnSpPr>
                      <p:cNvPr id="181" name="Conector recto 180">
                        <a:extLst>
                          <a:ext uri="{FF2B5EF4-FFF2-40B4-BE49-F238E27FC236}">
                            <a16:creationId xmlns:a16="http://schemas.microsoft.com/office/drawing/2014/main" id="{48109A20-ABC7-4F2F-92F3-654B37D6B83D}"/>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Conector recto 181">
                        <a:extLst>
                          <a:ext uri="{FF2B5EF4-FFF2-40B4-BE49-F238E27FC236}">
                            <a16:creationId xmlns:a16="http://schemas.microsoft.com/office/drawing/2014/main" id="{A5C1F664-CE66-4271-8666-A7FB6F2F932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Conector recto 182">
                        <a:extLst>
                          <a:ext uri="{FF2B5EF4-FFF2-40B4-BE49-F238E27FC236}">
                            <a16:creationId xmlns:a16="http://schemas.microsoft.com/office/drawing/2014/main" id="{6572B6FB-D896-4469-A4CC-14340593FC1E}"/>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Conector recto 183">
                        <a:extLst>
                          <a:ext uri="{FF2B5EF4-FFF2-40B4-BE49-F238E27FC236}">
                            <a16:creationId xmlns:a16="http://schemas.microsoft.com/office/drawing/2014/main" id="{A14EF294-8236-47E2-8B49-2BBCB63F269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6" name="Grupo 175">
                      <a:extLst>
                        <a:ext uri="{FF2B5EF4-FFF2-40B4-BE49-F238E27FC236}">
                          <a16:creationId xmlns:a16="http://schemas.microsoft.com/office/drawing/2014/main" id="{25FA3053-F132-4ABC-9E24-E6F56468FDA5}"/>
                        </a:ext>
                      </a:extLst>
                    </p:cNvPr>
                    <p:cNvGrpSpPr/>
                    <p:nvPr/>
                  </p:nvGrpSpPr>
                  <p:grpSpPr>
                    <a:xfrm>
                      <a:off x="2219010" y="4265409"/>
                      <a:ext cx="386861" cy="380385"/>
                      <a:chOff x="2200589" y="3968870"/>
                      <a:chExt cx="386861" cy="380385"/>
                    </a:xfrm>
                  </p:grpSpPr>
                  <p:cxnSp>
                    <p:nvCxnSpPr>
                      <p:cNvPr id="177" name="Conector recto 176">
                        <a:extLst>
                          <a:ext uri="{FF2B5EF4-FFF2-40B4-BE49-F238E27FC236}">
                            <a16:creationId xmlns:a16="http://schemas.microsoft.com/office/drawing/2014/main" id="{292D8623-458B-4E1B-BA14-D7166550CCC1}"/>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8" name="Conector recto 177">
                        <a:extLst>
                          <a:ext uri="{FF2B5EF4-FFF2-40B4-BE49-F238E27FC236}">
                            <a16:creationId xmlns:a16="http://schemas.microsoft.com/office/drawing/2014/main" id="{4731E5E6-A016-4119-A306-2152797C845D}"/>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Conector recto 178">
                        <a:extLst>
                          <a:ext uri="{FF2B5EF4-FFF2-40B4-BE49-F238E27FC236}">
                            <a16:creationId xmlns:a16="http://schemas.microsoft.com/office/drawing/2014/main" id="{484F42DA-3426-41D3-AF3E-94D22E312DB4}"/>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Conector recto 179">
                        <a:extLst>
                          <a:ext uri="{FF2B5EF4-FFF2-40B4-BE49-F238E27FC236}">
                            <a16:creationId xmlns:a16="http://schemas.microsoft.com/office/drawing/2014/main" id="{90821A5A-56D1-44CD-AF92-09F48BA40AF4}"/>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135" name="Grupo 134">
                  <a:extLst>
                    <a:ext uri="{FF2B5EF4-FFF2-40B4-BE49-F238E27FC236}">
                      <a16:creationId xmlns:a16="http://schemas.microsoft.com/office/drawing/2014/main" id="{A431CABF-B0A4-4615-9E06-03F4ED694F70}"/>
                    </a:ext>
                  </a:extLst>
                </p:cNvPr>
                <p:cNvGrpSpPr/>
                <p:nvPr/>
              </p:nvGrpSpPr>
              <p:grpSpPr>
                <a:xfrm>
                  <a:off x="8657989" y="2190340"/>
                  <a:ext cx="125185" cy="869901"/>
                  <a:chOff x="2200589" y="3968870"/>
                  <a:chExt cx="423703" cy="1275144"/>
                </a:xfrm>
              </p:grpSpPr>
              <p:grpSp>
                <p:nvGrpSpPr>
                  <p:cNvPr id="151" name="Grupo 150">
                    <a:extLst>
                      <a:ext uri="{FF2B5EF4-FFF2-40B4-BE49-F238E27FC236}">
                        <a16:creationId xmlns:a16="http://schemas.microsoft.com/office/drawing/2014/main" id="{A3E85CC2-EC5C-4DBB-B832-9BA1392CFA7B}"/>
                      </a:ext>
                    </a:extLst>
                  </p:cNvPr>
                  <p:cNvGrpSpPr/>
                  <p:nvPr/>
                </p:nvGrpSpPr>
                <p:grpSpPr>
                  <a:xfrm>
                    <a:off x="2200589" y="3968870"/>
                    <a:ext cx="405282" cy="676924"/>
                    <a:chOff x="2200589" y="3968870"/>
                    <a:chExt cx="405282" cy="676924"/>
                  </a:xfrm>
                </p:grpSpPr>
                <p:grpSp>
                  <p:nvGrpSpPr>
                    <p:cNvPr id="163" name="Grupo 162">
                      <a:extLst>
                        <a:ext uri="{FF2B5EF4-FFF2-40B4-BE49-F238E27FC236}">
                          <a16:creationId xmlns:a16="http://schemas.microsoft.com/office/drawing/2014/main" id="{4667E03C-F024-4808-AFCF-6C991AAE5A14}"/>
                        </a:ext>
                      </a:extLst>
                    </p:cNvPr>
                    <p:cNvGrpSpPr/>
                    <p:nvPr/>
                  </p:nvGrpSpPr>
                  <p:grpSpPr>
                    <a:xfrm>
                      <a:off x="2200589" y="3968870"/>
                      <a:ext cx="386861" cy="380385"/>
                      <a:chOff x="2200589" y="3968870"/>
                      <a:chExt cx="386861" cy="380385"/>
                    </a:xfrm>
                  </p:grpSpPr>
                  <p:cxnSp>
                    <p:nvCxnSpPr>
                      <p:cNvPr id="169" name="Conector recto 168">
                        <a:extLst>
                          <a:ext uri="{FF2B5EF4-FFF2-40B4-BE49-F238E27FC236}">
                            <a16:creationId xmlns:a16="http://schemas.microsoft.com/office/drawing/2014/main" id="{FACA7E6F-B010-4797-A56C-36FAFAD075E8}"/>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Conector recto 169">
                        <a:extLst>
                          <a:ext uri="{FF2B5EF4-FFF2-40B4-BE49-F238E27FC236}">
                            <a16:creationId xmlns:a16="http://schemas.microsoft.com/office/drawing/2014/main" id="{0CD90882-20BB-41C9-BF7C-77CD82FA5D3B}"/>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Conector recto 170">
                        <a:extLst>
                          <a:ext uri="{FF2B5EF4-FFF2-40B4-BE49-F238E27FC236}">
                            <a16:creationId xmlns:a16="http://schemas.microsoft.com/office/drawing/2014/main" id="{3BC55E73-0D45-4147-B115-663961D3CBC1}"/>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Conector recto 171">
                        <a:extLst>
                          <a:ext uri="{FF2B5EF4-FFF2-40B4-BE49-F238E27FC236}">
                            <a16:creationId xmlns:a16="http://schemas.microsoft.com/office/drawing/2014/main" id="{F78E07B6-EAFF-4739-B5A3-EEEB0CD5C28E}"/>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4" name="Grupo 163">
                      <a:extLst>
                        <a:ext uri="{FF2B5EF4-FFF2-40B4-BE49-F238E27FC236}">
                          <a16:creationId xmlns:a16="http://schemas.microsoft.com/office/drawing/2014/main" id="{CE7BA34E-830D-457E-A7BC-66033D06F712}"/>
                        </a:ext>
                      </a:extLst>
                    </p:cNvPr>
                    <p:cNvGrpSpPr/>
                    <p:nvPr/>
                  </p:nvGrpSpPr>
                  <p:grpSpPr>
                    <a:xfrm>
                      <a:off x="2219010" y="4265409"/>
                      <a:ext cx="386861" cy="380385"/>
                      <a:chOff x="2200589" y="3968870"/>
                      <a:chExt cx="386861" cy="380385"/>
                    </a:xfrm>
                  </p:grpSpPr>
                  <p:cxnSp>
                    <p:nvCxnSpPr>
                      <p:cNvPr id="165" name="Conector recto 164">
                        <a:extLst>
                          <a:ext uri="{FF2B5EF4-FFF2-40B4-BE49-F238E27FC236}">
                            <a16:creationId xmlns:a16="http://schemas.microsoft.com/office/drawing/2014/main" id="{B8911950-09C2-421D-BE2C-A7B909F2B113}"/>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Conector recto 165">
                        <a:extLst>
                          <a:ext uri="{FF2B5EF4-FFF2-40B4-BE49-F238E27FC236}">
                            <a16:creationId xmlns:a16="http://schemas.microsoft.com/office/drawing/2014/main" id="{8AACA3CD-B193-489B-8CF2-FA7B323DEA10}"/>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Conector recto 166">
                        <a:extLst>
                          <a:ext uri="{FF2B5EF4-FFF2-40B4-BE49-F238E27FC236}">
                            <a16:creationId xmlns:a16="http://schemas.microsoft.com/office/drawing/2014/main" id="{F15D7BBA-3A9D-4A46-834C-C7C2674F80F3}"/>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Conector recto 167">
                        <a:extLst>
                          <a:ext uri="{FF2B5EF4-FFF2-40B4-BE49-F238E27FC236}">
                            <a16:creationId xmlns:a16="http://schemas.microsoft.com/office/drawing/2014/main" id="{7F829214-AC69-47DF-9184-26F52E92AF17}"/>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52" name="Grupo 151">
                    <a:extLst>
                      <a:ext uri="{FF2B5EF4-FFF2-40B4-BE49-F238E27FC236}">
                        <a16:creationId xmlns:a16="http://schemas.microsoft.com/office/drawing/2014/main" id="{59E28D05-D01E-40DA-B637-9A28BEED736A}"/>
                      </a:ext>
                    </a:extLst>
                  </p:cNvPr>
                  <p:cNvGrpSpPr/>
                  <p:nvPr/>
                </p:nvGrpSpPr>
                <p:grpSpPr>
                  <a:xfrm>
                    <a:off x="2219010" y="4567090"/>
                    <a:ext cx="405282" cy="676924"/>
                    <a:chOff x="2200589" y="3968870"/>
                    <a:chExt cx="405282" cy="676924"/>
                  </a:xfrm>
                </p:grpSpPr>
                <p:grpSp>
                  <p:nvGrpSpPr>
                    <p:cNvPr id="153" name="Grupo 152">
                      <a:extLst>
                        <a:ext uri="{FF2B5EF4-FFF2-40B4-BE49-F238E27FC236}">
                          <a16:creationId xmlns:a16="http://schemas.microsoft.com/office/drawing/2014/main" id="{813769F0-6C1E-4C72-B497-050863E73CF2}"/>
                        </a:ext>
                      </a:extLst>
                    </p:cNvPr>
                    <p:cNvGrpSpPr/>
                    <p:nvPr/>
                  </p:nvGrpSpPr>
                  <p:grpSpPr>
                    <a:xfrm>
                      <a:off x="2200589" y="3968870"/>
                      <a:ext cx="386861" cy="380385"/>
                      <a:chOff x="2200589" y="3968870"/>
                      <a:chExt cx="386861" cy="380385"/>
                    </a:xfrm>
                  </p:grpSpPr>
                  <p:cxnSp>
                    <p:nvCxnSpPr>
                      <p:cNvPr id="159" name="Conector recto 158">
                        <a:extLst>
                          <a:ext uri="{FF2B5EF4-FFF2-40B4-BE49-F238E27FC236}">
                            <a16:creationId xmlns:a16="http://schemas.microsoft.com/office/drawing/2014/main" id="{9ED4DB3C-1A7D-4D5A-B122-A7DC15ACC352}"/>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Conector recto 159">
                        <a:extLst>
                          <a:ext uri="{FF2B5EF4-FFF2-40B4-BE49-F238E27FC236}">
                            <a16:creationId xmlns:a16="http://schemas.microsoft.com/office/drawing/2014/main" id="{A54E401C-D4D8-4C65-A883-82D3BD489433}"/>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Conector recto 160">
                        <a:extLst>
                          <a:ext uri="{FF2B5EF4-FFF2-40B4-BE49-F238E27FC236}">
                            <a16:creationId xmlns:a16="http://schemas.microsoft.com/office/drawing/2014/main" id="{6DB18581-7E59-492C-A3F4-68AC44BD2592}"/>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Conector recto 161">
                        <a:extLst>
                          <a:ext uri="{FF2B5EF4-FFF2-40B4-BE49-F238E27FC236}">
                            <a16:creationId xmlns:a16="http://schemas.microsoft.com/office/drawing/2014/main" id="{2A7FF372-1364-4FF8-90BC-BF428C91C46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4" name="Grupo 153">
                      <a:extLst>
                        <a:ext uri="{FF2B5EF4-FFF2-40B4-BE49-F238E27FC236}">
                          <a16:creationId xmlns:a16="http://schemas.microsoft.com/office/drawing/2014/main" id="{0F4A9431-E5E2-4E7D-BBCD-AA005C9B530C}"/>
                        </a:ext>
                      </a:extLst>
                    </p:cNvPr>
                    <p:cNvGrpSpPr/>
                    <p:nvPr/>
                  </p:nvGrpSpPr>
                  <p:grpSpPr>
                    <a:xfrm>
                      <a:off x="2219010" y="4265409"/>
                      <a:ext cx="386861" cy="380385"/>
                      <a:chOff x="2200589" y="3968870"/>
                      <a:chExt cx="386861" cy="380385"/>
                    </a:xfrm>
                  </p:grpSpPr>
                  <p:cxnSp>
                    <p:nvCxnSpPr>
                      <p:cNvPr id="155" name="Conector recto 154">
                        <a:extLst>
                          <a:ext uri="{FF2B5EF4-FFF2-40B4-BE49-F238E27FC236}">
                            <a16:creationId xmlns:a16="http://schemas.microsoft.com/office/drawing/2014/main" id="{581E233D-95F4-4F20-A34F-69A7BA3ACCD7}"/>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Conector recto 155">
                        <a:extLst>
                          <a:ext uri="{FF2B5EF4-FFF2-40B4-BE49-F238E27FC236}">
                            <a16:creationId xmlns:a16="http://schemas.microsoft.com/office/drawing/2014/main" id="{5A7537A8-F79C-47EF-B370-286C761F4EA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Conector recto 156">
                        <a:extLst>
                          <a:ext uri="{FF2B5EF4-FFF2-40B4-BE49-F238E27FC236}">
                            <a16:creationId xmlns:a16="http://schemas.microsoft.com/office/drawing/2014/main" id="{99FC8D49-6688-4B77-BCFC-2391F619DCBC}"/>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Conector recto 157">
                        <a:extLst>
                          <a:ext uri="{FF2B5EF4-FFF2-40B4-BE49-F238E27FC236}">
                            <a16:creationId xmlns:a16="http://schemas.microsoft.com/office/drawing/2014/main" id="{4A7D0A08-1CCD-480B-9FC5-71556F57B6CB}"/>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136" name="Rectángulo 135">
                  <a:extLst>
                    <a:ext uri="{FF2B5EF4-FFF2-40B4-BE49-F238E27FC236}">
                      <a16:creationId xmlns:a16="http://schemas.microsoft.com/office/drawing/2014/main" id="{02213552-2EE2-45DF-9A8D-029BF179F930}"/>
                    </a:ext>
                  </a:extLst>
                </p:cNvPr>
                <p:cNvSpPr/>
                <p:nvPr/>
              </p:nvSpPr>
              <p:spPr>
                <a:xfrm>
                  <a:off x="8641648" y="2606441"/>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137" name="Conector recto de flecha 136">
                  <a:extLst>
                    <a:ext uri="{FF2B5EF4-FFF2-40B4-BE49-F238E27FC236}">
                      <a16:creationId xmlns:a16="http://schemas.microsoft.com/office/drawing/2014/main" id="{8536502D-7BFE-4FB1-8A4B-77E23FEE5558}"/>
                    </a:ext>
                  </a:extLst>
                </p:cNvPr>
                <p:cNvCxnSpPr/>
                <p:nvPr/>
              </p:nvCxnSpPr>
              <p:spPr>
                <a:xfrm flipV="1">
                  <a:off x="6118005" y="3045437"/>
                  <a:ext cx="5299737" cy="787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8" name="CuadroTexto 137">
                      <a:extLst>
                        <a:ext uri="{FF2B5EF4-FFF2-40B4-BE49-F238E27FC236}">
                          <a16:creationId xmlns:a16="http://schemas.microsoft.com/office/drawing/2014/main" id="{49FFE733-438A-4182-A962-134897F9D907}"/>
                        </a:ext>
                      </a:extLst>
                    </p:cNvPr>
                    <p:cNvSpPr txBox="1"/>
                    <p:nvPr/>
                  </p:nvSpPr>
                  <p:spPr>
                    <a:xfrm>
                      <a:off x="11234422" y="3045437"/>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138" name="CuadroTexto 137">
                      <a:extLst>
                        <a:ext uri="{FF2B5EF4-FFF2-40B4-BE49-F238E27FC236}">
                          <a16:creationId xmlns:a16="http://schemas.microsoft.com/office/drawing/2014/main" id="{49FFE733-438A-4182-A962-134897F9D907}"/>
                        </a:ext>
                      </a:extLst>
                    </p:cNvPr>
                    <p:cNvSpPr txBox="1">
                      <a:spLocks noRot="1" noChangeAspect="1" noMove="1" noResize="1" noEditPoints="1" noAdjustHandles="1" noChangeArrowheads="1" noChangeShapeType="1" noTextEdit="1"/>
                    </p:cNvSpPr>
                    <p:nvPr/>
                  </p:nvSpPr>
                  <p:spPr>
                    <a:xfrm>
                      <a:off x="11234422" y="3045437"/>
                      <a:ext cx="183320" cy="276999"/>
                    </a:xfrm>
                    <a:prstGeom prst="rect">
                      <a:avLst/>
                    </a:prstGeom>
                    <a:blipFill>
                      <a:blip r:embed="rId9"/>
                      <a:stretch>
                        <a:fillRect l="-20000" r="-13333"/>
                      </a:stretch>
                    </a:blipFill>
                  </p:spPr>
                  <p:txBody>
                    <a:bodyPr/>
                    <a:lstStyle/>
                    <a:p>
                      <a:r>
                        <a:rPr lang="es-UY">
                          <a:noFill/>
                        </a:rPr>
                        <a:t> </a:t>
                      </a:r>
                    </a:p>
                  </p:txBody>
                </p:sp>
              </mc:Fallback>
            </mc:AlternateContent>
            <p:cxnSp>
              <p:nvCxnSpPr>
                <p:cNvPr id="139" name="Conector recto 138">
                  <a:extLst>
                    <a:ext uri="{FF2B5EF4-FFF2-40B4-BE49-F238E27FC236}">
                      <a16:creationId xmlns:a16="http://schemas.microsoft.com/office/drawing/2014/main" id="{C27EB37E-1436-49EC-A675-1B79048E9B7F}"/>
                    </a:ext>
                  </a:extLst>
                </p:cNvPr>
                <p:cNvCxnSpPr/>
                <p:nvPr/>
              </p:nvCxnSpPr>
              <p:spPr>
                <a:xfrm flipH="1">
                  <a:off x="8790658" y="2921278"/>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0" name="CuadroTexto 139">
                      <a:extLst>
                        <a:ext uri="{FF2B5EF4-FFF2-40B4-BE49-F238E27FC236}">
                          <a16:creationId xmlns:a16="http://schemas.microsoft.com/office/drawing/2014/main" id="{A66ADDFE-7897-4D7B-8DFF-0AFD974B8971}"/>
                        </a:ext>
                      </a:extLst>
                    </p:cNvPr>
                    <p:cNvSpPr txBox="1"/>
                    <p:nvPr/>
                  </p:nvSpPr>
                  <p:spPr>
                    <a:xfrm>
                      <a:off x="8476712" y="3160343"/>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140" name="CuadroTexto 139">
                      <a:extLst>
                        <a:ext uri="{FF2B5EF4-FFF2-40B4-BE49-F238E27FC236}">
                          <a16:creationId xmlns:a16="http://schemas.microsoft.com/office/drawing/2014/main" id="{A66ADDFE-7897-4D7B-8DFF-0AFD974B8971}"/>
                        </a:ext>
                      </a:extLst>
                    </p:cNvPr>
                    <p:cNvSpPr txBox="1">
                      <a:spLocks noRot="1" noChangeAspect="1" noMove="1" noResize="1" noEditPoints="1" noAdjustHandles="1" noChangeArrowheads="1" noChangeShapeType="1" noTextEdit="1"/>
                    </p:cNvSpPr>
                    <p:nvPr/>
                  </p:nvSpPr>
                  <p:spPr>
                    <a:xfrm>
                      <a:off x="8476712" y="3160343"/>
                      <a:ext cx="612925" cy="276999"/>
                    </a:xfrm>
                    <a:prstGeom prst="rect">
                      <a:avLst/>
                    </a:prstGeom>
                    <a:blipFill>
                      <a:blip r:embed="rId10"/>
                      <a:stretch>
                        <a:fillRect l="-5000" r="-9000" b="-652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1" name="CuadroTexto 140">
                      <a:extLst>
                        <a:ext uri="{FF2B5EF4-FFF2-40B4-BE49-F238E27FC236}">
                          <a16:creationId xmlns:a16="http://schemas.microsoft.com/office/drawing/2014/main" id="{74F92988-611E-47E7-950A-527B17D627A7}"/>
                        </a:ext>
                      </a:extLst>
                    </p:cNvPr>
                    <p:cNvSpPr txBox="1"/>
                    <p:nvPr/>
                  </p:nvSpPr>
                  <p:spPr>
                    <a:xfrm>
                      <a:off x="10546006" y="3124734"/>
                      <a:ext cx="6128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141" name="CuadroTexto 140">
                      <a:extLst>
                        <a:ext uri="{FF2B5EF4-FFF2-40B4-BE49-F238E27FC236}">
                          <a16:creationId xmlns:a16="http://schemas.microsoft.com/office/drawing/2014/main" id="{74F92988-611E-47E7-950A-527B17D627A7}"/>
                        </a:ext>
                      </a:extLst>
                    </p:cNvPr>
                    <p:cNvSpPr txBox="1">
                      <a:spLocks noRot="1" noChangeAspect="1" noMove="1" noResize="1" noEditPoints="1" noAdjustHandles="1" noChangeArrowheads="1" noChangeShapeType="1" noTextEdit="1"/>
                    </p:cNvSpPr>
                    <p:nvPr/>
                  </p:nvSpPr>
                  <p:spPr>
                    <a:xfrm>
                      <a:off x="10546006" y="3124734"/>
                      <a:ext cx="612860" cy="276999"/>
                    </a:xfrm>
                    <a:prstGeom prst="rect">
                      <a:avLst/>
                    </a:prstGeom>
                    <a:blipFill>
                      <a:blip r:embed="rId11"/>
                      <a:stretch>
                        <a:fillRect l="-4950" r="-6931" b="-6667"/>
                      </a:stretch>
                    </a:blipFill>
                  </p:spPr>
                  <p:txBody>
                    <a:bodyPr/>
                    <a:lstStyle/>
                    <a:p>
                      <a:r>
                        <a:rPr lang="es-UY">
                          <a:noFill/>
                        </a:rPr>
                        <a:t> </a:t>
                      </a:r>
                    </a:p>
                  </p:txBody>
                </p:sp>
              </mc:Fallback>
            </mc:AlternateContent>
            <p:cxnSp>
              <p:nvCxnSpPr>
                <p:cNvPr id="142" name="Conector recto 141">
                  <a:extLst>
                    <a:ext uri="{FF2B5EF4-FFF2-40B4-BE49-F238E27FC236}">
                      <a16:creationId xmlns:a16="http://schemas.microsoft.com/office/drawing/2014/main" id="{EF109476-00E5-416C-8BC0-467450588945}"/>
                    </a:ext>
                  </a:extLst>
                </p:cNvPr>
                <p:cNvCxnSpPr/>
                <p:nvPr/>
              </p:nvCxnSpPr>
              <p:spPr>
                <a:xfrm flipH="1">
                  <a:off x="11006521" y="2889980"/>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3" name="CuadroTexto 142">
                      <a:extLst>
                        <a:ext uri="{FF2B5EF4-FFF2-40B4-BE49-F238E27FC236}">
                          <a16:creationId xmlns:a16="http://schemas.microsoft.com/office/drawing/2014/main" id="{DCC5E383-DD9E-4435-806C-4A517E2AAA71}"/>
                        </a:ext>
                      </a:extLst>
                    </p:cNvPr>
                    <p:cNvSpPr txBox="1"/>
                    <p:nvPr/>
                  </p:nvSpPr>
                  <p:spPr>
                    <a:xfrm>
                      <a:off x="6118005" y="3160343"/>
                      <a:ext cx="78598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143" name="CuadroTexto 142">
                      <a:extLst>
                        <a:ext uri="{FF2B5EF4-FFF2-40B4-BE49-F238E27FC236}">
                          <a16:creationId xmlns:a16="http://schemas.microsoft.com/office/drawing/2014/main" id="{DCC5E383-DD9E-4435-806C-4A517E2AAA71}"/>
                        </a:ext>
                      </a:extLst>
                    </p:cNvPr>
                    <p:cNvSpPr txBox="1">
                      <a:spLocks noRot="1" noChangeAspect="1" noMove="1" noResize="1" noEditPoints="1" noAdjustHandles="1" noChangeArrowheads="1" noChangeShapeType="1" noTextEdit="1"/>
                    </p:cNvSpPr>
                    <p:nvPr/>
                  </p:nvSpPr>
                  <p:spPr>
                    <a:xfrm>
                      <a:off x="6118005" y="3160343"/>
                      <a:ext cx="785984" cy="276999"/>
                    </a:xfrm>
                    <a:prstGeom prst="rect">
                      <a:avLst/>
                    </a:prstGeom>
                    <a:blipFill>
                      <a:blip r:embed="rId12"/>
                      <a:stretch>
                        <a:fillRect l="-3876" r="-5426" b="-6522"/>
                      </a:stretch>
                    </a:blipFill>
                  </p:spPr>
                  <p:txBody>
                    <a:bodyPr/>
                    <a:lstStyle/>
                    <a:p>
                      <a:r>
                        <a:rPr lang="es-UY">
                          <a:noFill/>
                        </a:rPr>
                        <a:t> </a:t>
                      </a:r>
                    </a:p>
                  </p:txBody>
                </p:sp>
              </mc:Fallback>
            </mc:AlternateContent>
            <p:cxnSp>
              <p:nvCxnSpPr>
                <p:cNvPr id="149" name="Conector recto de flecha 148">
                  <a:extLst>
                    <a:ext uri="{FF2B5EF4-FFF2-40B4-BE49-F238E27FC236}">
                      <a16:creationId xmlns:a16="http://schemas.microsoft.com/office/drawing/2014/main" id="{45A646CD-9460-4D15-BB52-DFA65088F7AF}"/>
                    </a:ext>
                  </a:extLst>
                </p:cNvPr>
                <p:cNvCxnSpPr>
                  <a:cxnSpLocks/>
                </p:cNvCxnSpPr>
                <p:nvPr/>
              </p:nvCxnSpPr>
              <p:spPr>
                <a:xfrm>
                  <a:off x="8750504" y="1192491"/>
                  <a:ext cx="225153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0" name="CuadroTexto 149">
                      <a:extLst>
                        <a:ext uri="{FF2B5EF4-FFF2-40B4-BE49-F238E27FC236}">
                          <a16:creationId xmlns:a16="http://schemas.microsoft.com/office/drawing/2014/main" id="{0C817BBA-622C-4D4D-B6DE-C080E8A341CE}"/>
                        </a:ext>
                      </a:extLst>
                    </p:cNvPr>
                    <p:cNvSpPr txBox="1"/>
                    <p:nvPr/>
                  </p:nvSpPr>
                  <p:spPr>
                    <a:xfrm>
                      <a:off x="9021406" y="854061"/>
                      <a:ext cx="1660326" cy="369332"/>
                    </a:xfrm>
                    <a:prstGeom prst="rect">
                      <a:avLst/>
                    </a:prstGeom>
                    <a:noFill/>
                  </p:spPr>
                  <p:txBody>
                    <a:bodyPr wrap="none" rtlCol="0">
                      <a:spAutoFit/>
                    </a:bodyPr>
                    <a:lstStyle/>
                    <a:p>
                      <a:r>
                        <a:rPr lang="es-UY" dirty="0"/>
                        <a:t> </a:t>
                      </a:r>
                      <a14:m>
                        <m:oMath xmlns:m="http://schemas.openxmlformats.org/officeDocument/2006/math">
                          <m:r>
                            <a:rPr lang="es-UY" b="0" i="1" smtClean="0">
                              <a:latin typeface="Cambria Math" panose="02040503050406030204" pitchFamily="18" charset="0"/>
                            </a:rPr>
                            <m:t>𝐿</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2</m:t>
                              </m:r>
                            </m:sub>
                          </m:sSub>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r>
                            <a:rPr lang="es-UY" b="0" i="1" smtClean="0">
                              <a:latin typeface="Cambria Math" panose="02040503050406030204" pitchFamily="18" charset="0"/>
                            </a:rPr>
                            <m:t>/2</m:t>
                          </m:r>
                        </m:oMath>
                      </a14:m>
                      <a:endParaRPr lang="es-UY" dirty="0"/>
                    </a:p>
                  </p:txBody>
                </p:sp>
              </mc:Choice>
              <mc:Fallback xmlns="">
                <p:sp>
                  <p:nvSpPr>
                    <p:cNvPr id="150" name="CuadroTexto 149">
                      <a:extLst>
                        <a:ext uri="{FF2B5EF4-FFF2-40B4-BE49-F238E27FC236}">
                          <a16:creationId xmlns:a16="http://schemas.microsoft.com/office/drawing/2014/main" id="{0C817BBA-622C-4D4D-B6DE-C080E8A341CE}"/>
                        </a:ext>
                      </a:extLst>
                    </p:cNvPr>
                    <p:cNvSpPr txBox="1">
                      <a:spLocks noRot="1" noChangeAspect="1" noMove="1" noResize="1" noEditPoints="1" noAdjustHandles="1" noChangeArrowheads="1" noChangeShapeType="1" noTextEdit="1"/>
                    </p:cNvSpPr>
                    <p:nvPr/>
                  </p:nvSpPr>
                  <p:spPr>
                    <a:xfrm>
                      <a:off x="9021406" y="854061"/>
                      <a:ext cx="1660326" cy="369332"/>
                    </a:xfrm>
                    <a:prstGeom prst="rect">
                      <a:avLst/>
                    </a:prstGeom>
                    <a:blipFill>
                      <a:blip r:embed="rId13"/>
                      <a:stretch>
                        <a:fillRect b="-13115"/>
                      </a:stretch>
                    </a:blipFill>
                  </p:spPr>
                  <p:txBody>
                    <a:bodyPr/>
                    <a:lstStyle/>
                    <a:p>
                      <a:r>
                        <a:rPr lang="es-UY">
                          <a:noFill/>
                        </a:rPr>
                        <a:t> </a:t>
                      </a:r>
                    </a:p>
                  </p:txBody>
                </p:sp>
              </mc:Fallback>
            </mc:AlternateContent>
            <p:cxnSp>
              <p:nvCxnSpPr>
                <p:cNvPr id="145" name="Conector recto 144">
                  <a:extLst>
                    <a:ext uri="{FF2B5EF4-FFF2-40B4-BE49-F238E27FC236}">
                      <a16:creationId xmlns:a16="http://schemas.microsoft.com/office/drawing/2014/main" id="{F748D20C-4A00-4C22-9098-698E25F24D30}"/>
                    </a:ext>
                  </a:extLst>
                </p:cNvPr>
                <p:cNvCxnSpPr/>
                <p:nvPr/>
              </p:nvCxnSpPr>
              <p:spPr>
                <a:xfrm flipH="1">
                  <a:off x="6346612" y="2926921"/>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8" name="CuadroTexto 147">
                      <a:extLst>
                        <a:ext uri="{FF2B5EF4-FFF2-40B4-BE49-F238E27FC236}">
                          <a16:creationId xmlns:a16="http://schemas.microsoft.com/office/drawing/2014/main" id="{4D4A8E0E-A131-40E6-B6D8-7EA6CA9DF2C0}"/>
                        </a:ext>
                      </a:extLst>
                    </p:cNvPr>
                    <p:cNvSpPr txBox="1"/>
                    <p:nvPr/>
                  </p:nvSpPr>
                  <p:spPr>
                    <a:xfrm>
                      <a:off x="8308328" y="437375"/>
                      <a:ext cx="176035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𝑛</m:t>
                            </m:r>
                            <m:r>
                              <a:rPr lang="es-UY" b="0" i="1" smtClean="0">
                                <a:latin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=1</m:t>
                            </m:r>
                          </m:oMath>
                        </m:oMathPara>
                      </a14:m>
                      <a:endParaRPr lang="es-UY" dirty="0"/>
                    </a:p>
                  </p:txBody>
                </p:sp>
              </mc:Choice>
              <mc:Fallback xmlns="">
                <p:sp>
                  <p:nvSpPr>
                    <p:cNvPr id="148" name="CuadroTexto 147">
                      <a:extLst>
                        <a:ext uri="{FF2B5EF4-FFF2-40B4-BE49-F238E27FC236}">
                          <a16:creationId xmlns:a16="http://schemas.microsoft.com/office/drawing/2014/main" id="{4D4A8E0E-A131-40E6-B6D8-7EA6CA9DF2C0}"/>
                        </a:ext>
                      </a:extLst>
                    </p:cNvPr>
                    <p:cNvSpPr txBox="1">
                      <a:spLocks noRot="1" noChangeAspect="1" noMove="1" noResize="1" noEditPoints="1" noAdjustHandles="1" noChangeArrowheads="1" noChangeShapeType="1" noTextEdit="1"/>
                    </p:cNvSpPr>
                    <p:nvPr/>
                  </p:nvSpPr>
                  <p:spPr>
                    <a:xfrm>
                      <a:off x="8308328" y="437375"/>
                      <a:ext cx="1760354" cy="369332"/>
                    </a:xfrm>
                    <a:prstGeom prst="rect">
                      <a:avLst/>
                    </a:prstGeom>
                    <a:blipFill>
                      <a:blip r:embed="rId14"/>
                      <a:stretch>
                        <a:fillRect/>
                      </a:stretch>
                    </a:blipFill>
                  </p:spPr>
                  <p:txBody>
                    <a:bodyPr/>
                    <a:lstStyle/>
                    <a:p>
                      <a:r>
                        <a:rPr lang="es-UY">
                          <a:noFill/>
                        </a:rPr>
                        <a:t> </a:t>
                      </a:r>
                    </a:p>
                  </p:txBody>
                </p:sp>
              </mc:Fallback>
            </mc:AlternateContent>
            <p:grpSp>
              <p:nvGrpSpPr>
                <p:cNvPr id="239" name="Grupo 238">
                  <a:extLst>
                    <a:ext uri="{FF2B5EF4-FFF2-40B4-BE49-F238E27FC236}">
                      <a16:creationId xmlns:a16="http://schemas.microsoft.com/office/drawing/2014/main" id="{C0636FC3-53BD-46DC-BC6C-D4778C7DFCFC}"/>
                    </a:ext>
                  </a:extLst>
                </p:cNvPr>
                <p:cNvGrpSpPr/>
                <p:nvPr/>
              </p:nvGrpSpPr>
              <p:grpSpPr>
                <a:xfrm>
                  <a:off x="8713268" y="1808113"/>
                  <a:ext cx="2303448" cy="280206"/>
                  <a:chOff x="2744683" y="4924364"/>
                  <a:chExt cx="4485850" cy="850783"/>
                </a:xfrm>
              </p:grpSpPr>
              <p:sp>
                <p:nvSpPr>
                  <p:cNvPr id="240" name="Forma libre: forma 239">
                    <a:extLst>
                      <a:ext uri="{FF2B5EF4-FFF2-40B4-BE49-F238E27FC236}">
                        <a16:creationId xmlns:a16="http://schemas.microsoft.com/office/drawing/2014/main" id="{1DCED1C9-C417-473E-9FB7-FD0370BDF645}"/>
                      </a:ext>
                    </a:extLst>
                  </p:cNvPr>
                  <p:cNvSpPr/>
                  <p:nvPr/>
                </p:nvSpPr>
                <p:spPr>
                  <a:xfrm>
                    <a:off x="4961467" y="4924364"/>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41" name="Forma libre: forma 240">
                    <a:extLst>
                      <a:ext uri="{FF2B5EF4-FFF2-40B4-BE49-F238E27FC236}">
                        <a16:creationId xmlns:a16="http://schemas.microsoft.com/office/drawing/2014/main" id="{3A06DD3E-5D6E-4163-9835-803E0A2F91AD}"/>
                      </a:ext>
                    </a:extLst>
                  </p:cNvPr>
                  <p:cNvSpPr/>
                  <p:nvPr/>
                </p:nvSpPr>
                <p:spPr>
                  <a:xfrm flipV="1">
                    <a:off x="2744683" y="5312109"/>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grpSp>
              <p:nvGrpSpPr>
                <p:cNvPr id="242" name="Grupo 241">
                  <a:extLst>
                    <a:ext uri="{FF2B5EF4-FFF2-40B4-BE49-F238E27FC236}">
                      <a16:creationId xmlns:a16="http://schemas.microsoft.com/office/drawing/2014/main" id="{B27C6960-AEA2-414D-899D-3A9BE4C5E3BE}"/>
                    </a:ext>
                  </a:extLst>
                </p:cNvPr>
                <p:cNvGrpSpPr/>
                <p:nvPr/>
              </p:nvGrpSpPr>
              <p:grpSpPr>
                <a:xfrm>
                  <a:off x="6335169" y="1802133"/>
                  <a:ext cx="2406838" cy="280206"/>
                  <a:chOff x="2744683" y="4924364"/>
                  <a:chExt cx="4485850" cy="850783"/>
                </a:xfrm>
              </p:grpSpPr>
              <p:sp>
                <p:nvSpPr>
                  <p:cNvPr id="243" name="Forma libre: forma 242">
                    <a:extLst>
                      <a:ext uri="{FF2B5EF4-FFF2-40B4-BE49-F238E27FC236}">
                        <a16:creationId xmlns:a16="http://schemas.microsoft.com/office/drawing/2014/main" id="{CB64D966-198F-49D3-8E87-DE43B6BDB38D}"/>
                      </a:ext>
                    </a:extLst>
                  </p:cNvPr>
                  <p:cNvSpPr/>
                  <p:nvPr/>
                </p:nvSpPr>
                <p:spPr>
                  <a:xfrm>
                    <a:off x="4961467" y="4924364"/>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44" name="Forma libre: forma 243">
                    <a:extLst>
                      <a:ext uri="{FF2B5EF4-FFF2-40B4-BE49-F238E27FC236}">
                        <a16:creationId xmlns:a16="http://schemas.microsoft.com/office/drawing/2014/main" id="{1439DD90-6296-4DF4-AF3C-F8C8FC9219B4}"/>
                      </a:ext>
                    </a:extLst>
                  </p:cNvPr>
                  <p:cNvSpPr/>
                  <p:nvPr/>
                </p:nvSpPr>
                <p:spPr>
                  <a:xfrm flipV="1">
                    <a:off x="2744683" y="5312109"/>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cxnSp>
              <p:nvCxnSpPr>
                <p:cNvPr id="248" name="Conector recto 247">
                  <a:extLst>
                    <a:ext uri="{FF2B5EF4-FFF2-40B4-BE49-F238E27FC236}">
                      <a16:creationId xmlns:a16="http://schemas.microsoft.com/office/drawing/2014/main" id="{E383475C-F003-4B1E-97FB-7A53366112D1}"/>
                    </a:ext>
                  </a:extLst>
                </p:cNvPr>
                <p:cNvCxnSpPr>
                  <a:cxnSpLocks/>
                </p:cNvCxnSpPr>
                <p:nvPr/>
              </p:nvCxnSpPr>
              <p:spPr>
                <a:xfrm flipV="1">
                  <a:off x="9876272" y="1868083"/>
                  <a:ext cx="2143" cy="1399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49" name="CuadroTexto 248">
                  <a:extLst>
                    <a:ext uri="{FF2B5EF4-FFF2-40B4-BE49-F238E27FC236}">
                      <a16:creationId xmlns:a16="http://schemas.microsoft.com/office/drawing/2014/main" id="{63DA6113-109A-4C64-A436-C5817DD32D31}"/>
                    </a:ext>
                  </a:extLst>
                </p:cNvPr>
                <p:cNvSpPr txBox="1"/>
                <p:nvPr/>
              </p:nvSpPr>
              <p:spPr>
                <a:xfrm>
                  <a:off x="9617058" y="1974130"/>
                  <a:ext cx="562975" cy="307777"/>
                </a:xfrm>
                <a:prstGeom prst="rect">
                  <a:avLst/>
                </a:prstGeom>
                <a:noFill/>
              </p:spPr>
              <p:txBody>
                <a:bodyPr wrap="none" rtlCol="0">
                  <a:spAutoFit/>
                </a:bodyPr>
                <a:lstStyle/>
                <a:p>
                  <a:r>
                    <a:rPr lang="es-UY" sz="1400" dirty="0"/>
                    <a:t>nodo</a:t>
                  </a:r>
                </a:p>
              </p:txBody>
            </p:sp>
          </p:grpSp>
          <mc:AlternateContent xmlns:mc="http://schemas.openxmlformats.org/markup-compatibility/2006" xmlns:a14="http://schemas.microsoft.com/office/drawing/2010/main">
            <mc:Choice Requires="a14">
              <p:sp>
                <p:nvSpPr>
                  <p:cNvPr id="378" name="CuadroTexto 377">
                    <a:extLst>
                      <a:ext uri="{FF2B5EF4-FFF2-40B4-BE49-F238E27FC236}">
                        <a16:creationId xmlns:a16="http://schemas.microsoft.com/office/drawing/2014/main" id="{821D1853-92BA-47A9-9C1F-0C37BB7969C5}"/>
                      </a:ext>
                    </a:extLst>
                  </p:cNvPr>
                  <p:cNvSpPr txBox="1"/>
                  <p:nvPr/>
                </p:nvSpPr>
                <p:spPr>
                  <a:xfrm>
                    <a:off x="9608329" y="1557932"/>
                    <a:ext cx="636713"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200" b="0" i="1" smtClean="0">
                              <a:latin typeface="Cambria Math" panose="02040503050406030204" pitchFamily="18" charset="0"/>
                            </a:rPr>
                            <m:t>𝑚</m:t>
                          </m:r>
                          <m:r>
                            <a:rPr lang="es-UY" sz="1200" b="0" i="1" smtClean="0">
                              <a:latin typeface="Cambria Math" panose="02040503050406030204" pitchFamily="18" charset="0"/>
                            </a:rPr>
                            <m:t>=1</m:t>
                          </m:r>
                        </m:oMath>
                      </m:oMathPara>
                    </a14:m>
                    <a:endParaRPr lang="es-UY" dirty="0"/>
                  </a:p>
                </p:txBody>
              </p:sp>
            </mc:Choice>
            <mc:Fallback xmlns="">
              <p:sp>
                <p:nvSpPr>
                  <p:cNvPr id="378" name="CuadroTexto 377">
                    <a:extLst>
                      <a:ext uri="{FF2B5EF4-FFF2-40B4-BE49-F238E27FC236}">
                        <a16:creationId xmlns:a16="http://schemas.microsoft.com/office/drawing/2014/main" id="{821D1853-92BA-47A9-9C1F-0C37BB7969C5}"/>
                      </a:ext>
                    </a:extLst>
                  </p:cNvPr>
                  <p:cNvSpPr txBox="1">
                    <a:spLocks noRot="1" noChangeAspect="1" noMove="1" noResize="1" noEditPoints="1" noAdjustHandles="1" noChangeArrowheads="1" noChangeShapeType="1" noTextEdit="1"/>
                  </p:cNvSpPr>
                  <p:nvPr/>
                </p:nvSpPr>
                <p:spPr>
                  <a:xfrm>
                    <a:off x="9608329" y="1557932"/>
                    <a:ext cx="636713" cy="276999"/>
                  </a:xfrm>
                  <a:prstGeom prst="rect">
                    <a:avLst/>
                  </a:prstGeom>
                  <a:blipFill>
                    <a:blip r:embed="rId15"/>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523" name="CuadroTexto 522">
                  <a:extLst>
                    <a:ext uri="{FF2B5EF4-FFF2-40B4-BE49-F238E27FC236}">
                      <a16:creationId xmlns:a16="http://schemas.microsoft.com/office/drawing/2014/main" id="{01C749B2-0B71-494D-88B8-4D645FE8D75E}"/>
                    </a:ext>
                  </a:extLst>
                </p:cNvPr>
                <p:cNvSpPr txBox="1"/>
                <p:nvPr/>
              </p:nvSpPr>
              <p:spPr>
                <a:xfrm>
                  <a:off x="6046859" y="961254"/>
                  <a:ext cx="2311146" cy="6119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2</m:t>
                            </m:r>
                          </m:sub>
                        </m:sSub>
                        <m:r>
                          <a:rPr lang="es-UY" b="0" i="1" smtClean="0">
                            <a:latin typeface="Cambria Math" panose="02040503050406030204" pitchFamily="18" charset="0"/>
                          </a:rPr>
                          <m:t>=2</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r>
                              <a:rPr lang="es-UY" b="0" i="1" smtClean="0">
                                <a:latin typeface="Cambria Math" panose="02040503050406030204" pitchFamily="18" charset="0"/>
                              </a:rPr>
                              <m:t>2</m:t>
                            </m:r>
                            <m:r>
                              <a:rPr lang="es-UY" b="0" i="1" smtClean="0">
                                <a:latin typeface="Cambria Math" panose="02040503050406030204" pitchFamily="18" charset="0"/>
                              </a:rPr>
                              <m:t>𝐿</m:t>
                            </m:r>
                          </m:den>
                        </m:f>
                        <m:r>
                          <a:rPr lang="es-UY" b="0" i="1" smtClean="0">
                            <a:latin typeface="Cambria Math" panose="02040503050406030204" pitchFamily="18" charset="0"/>
                          </a:rPr>
                          <m:t>=2</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1</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2</m:t>
                                </m:r>
                              </m:sub>
                            </m:sSub>
                          </m:den>
                        </m:f>
                      </m:oMath>
                    </m:oMathPara>
                  </a14:m>
                  <a:endParaRPr lang="es-UY" dirty="0"/>
                </a:p>
              </p:txBody>
            </p:sp>
          </mc:Choice>
          <mc:Fallback xmlns="">
            <p:sp>
              <p:nvSpPr>
                <p:cNvPr id="523" name="CuadroTexto 522">
                  <a:extLst>
                    <a:ext uri="{FF2B5EF4-FFF2-40B4-BE49-F238E27FC236}">
                      <a16:creationId xmlns:a16="http://schemas.microsoft.com/office/drawing/2014/main" id="{01C749B2-0B71-494D-88B8-4D645FE8D75E}"/>
                    </a:ext>
                  </a:extLst>
                </p:cNvPr>
                <p:cNvSpPr txBox="1">
                  <a:spLocks noRot="1" noChangeAspect="1" noMove="1" noResize="1" noEditPoints="1" noAdjustHandles="1" noChangeArrowheads="1" noChangeShapeType="1" noTextEdit="1"/>
                </p:cNvSpPr>
                <p:nvPr/>
              </p:nvSpPr>
              <p:spPr>
                <a:xfrm>
                  <a:off x="6046859" y="961254"/>
                  <a:ext cx="2311146" cy="611962"/>
                </a:xfrm>
                <a:prstGeom prst="rect">
                  <a:avLst/>
                </a:prstGeom>
                <a:blipFill>
                  <a:blip r:embed="rId16"/>
                  <a:stretch>
                    <a:fillRect/>
                  </a:stretch>
                </a:blipFill>
              </p:spPr>
              <p:txBody>
                <a:bodyPr/>
                <a:lstStyle/>
                <a:p>
                  <a:r>
                    <a:rPr lang="es-UY">
                      <a:noFill/>
                    </a:rPr>
                    <a:t> </a:t>
                  </a:r>
                </a:p>
              </p:txBody>
            </p:sp>
          </mc:Fallback>
        </mc:AlternateContent>
      </p:grpSp>
      <p:grpSp>
        <p:nvGrpSpPr>
          <p:cNvPr id="527" name="Grupo 526">
            <a:extLst>
              <a:ext uri="{FF2B5EF4-FFF2-40B4-BE49-F238E27FC236}">
                <a16:creationId xmlns:a16="http://schemas.microsoft.com/office/drawing/2014/main" id="{94ADEC35-419E-44FD-B249-9A19D75F7A1F}"/>
              </a:ext>
            </a:extLst>
          </p:cNvPr>
          <p:cNvGrpSpPr/>
          <p:nvPr/>
        </p:nvGrpSpPr>
        <p:grpSpPr>
          <a:xfrm>
            <a:off x="251558" y="3627359"/>
            <a:ext cx="5428716" cy="2999967"/>
            <a:chOff x="251558" y="3627359"/>
            <a:chExt cx="5428716" cy="2999967"/>
          </a:xfrm>
        </p:grpSpPr>
        <p:grpSp>
          <p:nvGrpSpPr>
            <p:cNvPr id="519" name="Grupo 518">
              <a:extLst>
                <a:ext uri="{FF2B5EF4-FFF2-40B4-BE49-F238E27FC236}">
                  <a16:creationId xmlns:a16="http://schemas.microsoft.com/office/drawing/2014/main" id="{8F55A54C-39F2-4DA7-BD8C-F9E80A1A374C}"/>
                </a:ext>
              </a:extLst>
            </p:cNvPr>
            <p:cNvGrpSpPr/>
            <p:nvPr/>
          </p:nvGrpSpPr>
          <p:grpSpPr>
            <a:xfrm>
              <a:off x="380537" y="3627359"/>
              <a:ext cx="5299737" cy="2999967"/>
              <a:chOff x="380537" y="3627359"/>
              <a:chExt cx="5299737" cy="2999967"/>
            </a:xfrm>
          </p:grpSpPr>
          <p:cxnSp>
            <p:nvCxnSpPr>
              <p:cNvPr id="251" name="Conector recto 250">
                <a:extLst>
                  <a:ext uri="{FF2B5EF4-FFF2-40B4-BE49-F238E27FC236}">
                    <a16:creationId xmlns:a16="http://schemas.microsoft.com/office/drawing/2014/main" id="{FE8051D1-9BBF-4C3D-9B53-A37B5D897287}"/>
                  </a:ext>
                </a:extLst>
              </p:cNvPr>
              <p:cNvCxnSpPr/>
              <p:nvPr/>
            </p:nvCxnSpPr>
            <p:spPr>
              <a:xfrm flipH="1" flipV="1">
                <a:off x="5308239" y="4508832"/>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2" name="Grupo 251">
                <a:extLst>
                  <a:ext uri="{FF2B5EF4-FFF2-40B4-BE49-F238E27FC236}">
                    <a16:creationId xmlns:a16="http://schemas.microsoft.com/office/drawing/2014/main" id="{F2402997-1845-477E-8110-595A0192E58D}"/>
                  </a:ext>
                </a:extLst>
              </p:cNvPr>
              <p:cNvGrpSpPr/>
              <p:nvPr/>
            </p:nvGrpSpPr>
            <p:grpSpPr>
              <a:xfrm flipH="1">
                <a:off x="5299743" y="4519114"/>
                <a:ext cx="125185" cy="869901"/>
                <a:chOff x="2200589" y="3968870"/>
                <a:chExt cx="423703" cy="1275144"/>
              </a:xfrm>
            </p:grpSpPr>
            <p:grpSp>
              <p:nvGrpSpPr>
                <p:cNvPr id="339" name="Grupo 338">
                  <a:extLst>
                    <a:ext uri="{FF2B5EF4-FFF2-40B4-BE49-F238E27FC236}">
                      <a16:creationId xmlns:a16="http://schemas.microsoft.com/office/drawing/2014/main" id="{54A429D2-8CD8-46BE-949F-2EC57508F1BD}"/>
                    </a:ext>
                  </a:extLst>
                </p:cNvPr>
                <p:cNvGrpSpPr/>
                <p:nvPr/>
              </p:nvGrpSpPr>
              <p:grpSpPr>
                <a:xfrm>
                  <a:off x="2200589" y="3968870"/>
                  <a:ext cx="405282" cy="676924"/>
                  <a:chOff x="2200589" y="3968870"/>
                  <a:chExt cx="405282" cy="676924"/>
                </a:xfrm>
              </p:grpSpPr>
              <p:grpSp>
                <p:nvGrpSpPr>
                  <p:cNvPr id="351" name="Grupo 350">
                    <a:extLst>
                      <a:ext uri="{FF2B5EF4-FFF2-40B4-BE49-F238E27FC236}">
                        <a16:creationId xmlns:a16="http://schemas.microsoft.com/office/drawing/2014/main" id="{CBB8D384-1CF5-4C75-9555-96E7B753C707}"/>
                      </a:ext>
                    </a:extLst>
                  </p:cNvPr>
                  <p:cNvGrpSpPr/>
                  <p:nvPr/>
                </p:nvGrpSpPr>
                <p:grpSpPr>
                  <a:xfrm>
                    <a:off x="2200589" y="3968870"/>
                    <a:ext cx="386861" cy="380385"/>
                    <a:chOff x="2200589" y="3968870"/>
                    <a:chExt cx="386861" cy="380385"/>
                  </a:xfrm>
                </p:grpSpPr>
                <p:cxnSp>
                  <p:nvCxnSpPr>
                    <p:cNvPr id="357" name="Conector recto 356">
                      <a:extLst>
                        <a:ext uri="{FF2B5EF4-FFF2-40B4-BE49-F238E27FC236}">
                          <a16:creationId xmlns:a16="http://schemas.microsoft.com/office/drawing/2014/main" id="{68B46B7F-EB86-45ED-93AD-4F55EF2B5E2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8" name="Conector recto 357">
                      <a:extLst>
                        <a:ext uri="{FF2B5EF4-FFF2-40B4-BE49-F238E27FC236}">
                          <a16:creationId xmlns:a16="http://schemas.microsoft.com/office/drawing/2014/main" id="{523C1042-9E73-421B-ADC2-068CE32E3104}"/>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9" name="Conector recto 358">
                      <a:extLst>
                        <a:ext uri="{FF2B5EF4-FFF2-40B4-BE49-F238E27FC236}">
                          <a16:creationId xmlns:a16="http://schemas.microsoft.com/office/drawing/2014/main" id="{CD9B994A-CD77-4FAE-8649-A4EA5143F351}"/>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0" name="Conector recto 359">
                      <a:extLst>
                        <a:ext uri="{FF2B5EF4-FFF2-40B4-BE49-F238E27FC236}">
                          <a16:creationId xmlns:a16="http://schemas.microsoft.com/office/drawing/2014/main" id="{65C4B1AE-7EDC-4030-8442-0D9E16A331FD}"/>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2" name="Grupo 351">
                    <a:extLst>
                      <a:ext uri="{FF2B5EF4-FFF2-40B4-BE49-F238E27FC236}">
                        <a16:creationId xmlns:a16="http://schemas.microsoft.com/office/drawing/2014/main" id="{09998A4A-0539-4D9C-9465-9708C6FDB356}"/>
                      </a:ext>
                    </a:extLst>
                  </p:cNvPr>
                  <p:cNvGrpSpPr/>
                  <p:nvPr/>
                </p:nvGrpSpPr>
                <p:grpSpPr>
                  <a:xfrm>
                    <a:off x="2219010" y="4265409"/>
                    <a:ext cx="386861" cy="380385"/>
                    <a:chOff x="2200589" y="3968870"/>
                    <a:chExt cx="386861" cy="380385"/>
                  </a:xfrm>
                </p:grpSpPr>
                <p:cxnSp>
                  <p:nvCxnSpPr>
                    <p:cNvPr id="353" name="Conector recto 352">
                      <a:extLst>
                        <a:ext uri="{FF2B5EF4-FFF2-40B4-BE49-F238E27FC236}">
                          <a16:creationId xmlns:a16="http://schemas.microsoft.com/office/drawing/2014/main" id="{8B7D4B87-FEDE-44B5-A2F4-954C93A4EEF5}"/>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4" name="Conector recto 353">
                      <a:extLst>
                        <a:ext uri="{FF2B5EF4-FFF2-40B4-BE49-F238E27FC236}">
                          <a16:creationId xmlns:a16="http://schemas.microsoft.com/office/drawing/2014/main" id="{8A90309C-0039-42F9-82D2-AD39BECAC029}"/>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5" name="Conector recto 354">
                      <a:extLst>
                        <a:ext uri="{FF2B5EF4-FFF2-40B4-BE49-F238E27FC236}">
                          <a16:creationId xmlns:a16="http://schemas.microsoft.com/office/drawing/2014/main" id="{58B260F3-567D-45C0-A9B8-264B1A34800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6" name="Conector recto 355">
                      <a:extLst>
                        <a:ext uri="{FF2B5EF4-FFF2-40B4-BE49-F238E27FC236}">
                          <a16:creationId xmlns:a16="http://schemas.microsoft.com/office/drawing/2014/main" id="{359F8640-5209-4A69-A2F2-A9D569FB763A}"/>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340" name="Grupo 339">
                  <a:extLst>
                    <a:ext uri="{FF2B5EF4-FFF2-40B4-BE49-F238E27FC236}">
                      <a16:creationId xmlns:a16="http://schemas.microsoft.com/office/drawing/2014/main" id="{04A92AD8-B796-4406-97DF-199915DD64A5}"/>
                    </a:ext>
                  </a:extLst>
                </p:cNvPr>
                <p:cNvGrpSpPr/>
                <p:nvPr/>
              </p:nvGrpSpPr>
              <p:grpSpPr>
                <a:xfrm>
                  <a:off x="2219010" y="4567090"/>
                  <a:ext cx="405282" cy="676924"/>
                  <a:chOff x="2200589" y="3968870"/>
                  <a:chExt cx="405282" cy="676924"/>
                </a:xfrm>
              </p:grpSpPr>
              <p:grpSp>
                <p:nvGrpSpPr>
                  <p:cNvPr id="341" name="Grupo 340">
                    <a:extLst>
                      <a:ext uri="{FF2B5EF4-FFF2-40B4-BE49-F238E27FC236}">
                        <a16:creationId xmlns:a16="http://schemas.microsoft.com/office/drawing/2014/main" id="{38F21F7F-645E-41E1-99BB-6906FB95EFA5}"/>
                      </a:ext>
                    </a:extLst>
                  </p:cNvPr>
                  <p:cNvGrpSpPr/>
                  <p:nvPr/>
                </p:nvGrpSpPr>
                <p:grpSpPr>
                  <a:xfrm>
                    <a:off x="2200589" y="3968870"/>
                    <a:ext cx="386861" cy="380385"/>
                    <a:chOff x="2200589" y="3968870"/>
                    <a:chExt cx="386861" cy="380385"/>
                  </a:xfrm>
                </p:grpSpPr>
                <p:cxnSp>
                  <p:nvCxnSpPr>
                    <p:cNvPr id="347" name="Conector recto 346">
                      <a:extLst>
                        <a:ext uri="{FF2B5EF4-FFF2-40B4-BE49-F238E27FC236}">
                          <a16:creationId xmlns:a16="http://schemas.microsoft.com/office/drawing/2014/main" id="{146FC8DA-AB38-4261-844A-16B1CA176A9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8" name="Conector recto 347">
                      <a:extLst>
                        <a:ext uri="{FF2B5EF4-FFF2-40B4-BE49-F238E27FC236}">
                          <a16:creationId xmlns:a16="http://schemas.microsoft.com/office/drawing/2014/main" id="{80FBA5D9-1BCD-42CD-9482-89012282ED19}"/>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9" name="Conector recto 348">
                      <a:extLst>
                        <a:ext uri="{FF2B5EF4-FFF2-40B4-BE49-F238E27FC236}">
                          <a16:creationId xmlns:a16="http://schemas.microsoft.com/office/drawing/2014/main" id="{1BA48339-F39B-47CF-A33C-64153967DCB5}"/>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0" name="Conector recto 349">
                      <a:extLst>
                        <a:ext uri="{FF2B5EF4-FFF2-40B4-BE49-F238E27FC236}">
                          <a16:creationId xmlns:a16="http://schemas.microsoft.com/office/drawing/2014/main" id="{D094581D-CB01-4EE7-A009-93601C8E4FCD}"/>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42" name="Grupo 341">
                    <a:extLst>
                      <a:ext uri="{FF2B5EF4-FFF2-40B4-BE49-F238E27FC236}">
                        <a16:creationId xmlns:a16="http://schemas.microsoft.com/office/drawing/2014/main" id="{DC0854E3-C81C-48F5-8C48-992D9B81F7D8}"/>
                      </a:ext>
                    </a:extLst>
                  </p:cNvPr>
                  <p:cNvGrpSpPr/>
                  <p:nvPr/>
                </p:nvGrpSpPr>
                <p:grpSpPr>
                  <a:xfrm>
                    <a:off x="2219010" y="4265409"/>
                    <a:ext cx="386861" cy="380385"/>
                    <a:chOff x="2200589" y="3968870"/>
                    <a:chExt cx="386861" cy="380385"/>
                  </a:xfrm>
                </p:grpSpPr>
                <p:cxnSp>
                  <p:nvCxnSpPr>
                    <p:cNvPr id="343" name="Conector recto 342">
                      <a:extLst>
                        <a:ext uri="{FF2B5EF4-FFF2-40B4-BE49-F238E27FC236}">
                          <a16:creationId xmlns:a16="http://schemas.microsoft.com/office/drawing/2014/main" id="{7D010ED1-3C00-4457-9B95-BA2542F1BF58}"/>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4" name="Conector recto 343">
                      <a:extLst>
                        <a:ext uri="{FF2B5EF4-FFF2-40B4-BE49-F238E27FC236}">
                          <a16:creationId xmlns:a16="http://schemas.microsoft.com/office/drawing/2014/main" id="{ABC3C08A-3B7B-42DD-B7DF-916270EE46C8}"/>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5" name="Conector recto 344">
                      <a:extLst>
                        <a:ext uri="{FF2B5EF4-FFF2-40B4-BE49-F238E27FC236}">
                          <a16:creationId xmlns:a16="http://schemas.microsoft.com/office/drawing/2014/main" id="{CA4FB550-51D0-4022-AAED-EE34F660B8B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6" name="Conector recto 345">
                      <a:extLst>
                        <a:ext uri="{FF2B5EF4-FFF2-40B4-BE49-F238E27FC236}">
                          <a16:creationId xmlns:a16="http://schemas.microsoft.com/office/drawing/2014/main" id="{502F4751-DFBD-48CB-AF6F-C68B47DBDF8E}"/>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253" name="Grupo 252">
                <a:extLst>
                  <a:ext uri="{FF2B5EF4-FFF2-40B4-BE49-F238E27FC236}">
                    <a16:creationId xmlns:a16="http://schemas.microsoft.com/office/drawing/2014/main" id="{D4E8684F-8E2B-4A25-8945-091DBC09C103}"/>
                  </a:ext>
                </a:extLst>
              </p:cNvPr>
              <p:cNvGrpSpPr/>
              <p:nvPr/>
            </p:nvGrpSpPr>
            <p:grpSpPr>
              <a:xfrm flipH="1">
                <a:off x="5283402" y="5330743"/>
                <a:ext cx="125185" cy="869901"/>
                <a:chOff x="2200589" y="3968870"/>
                <a:chExt cx="423703" cy="1275144"/>
              </a:xfrm>
            </p:grpSpPr>
            <p:grpSp>
              <p:nvGrpSpPr>
                <p:cNvPr id="317" name="Grupo 316">
                  <a:extLst>
                    <a:ext uri="{FF2B5EF4-FFF2-40B4-BE49-F238E27FC236}">
                      <a16:creationId xmlns:a16="http://schemas.microsoft.com/office/drawing/2014/main" id="{A0BF1592-5E2E-43FD-903C-9C8545BDDADC}"/>
                    </a:ext>
                  </a:extLst>
                </p:cNvPr>
                <p:cNvGrpSpPr/>
                <p:nvPr/>
              </p:nvGrpSpPr>
              <p:grpSpPr>
                <a:xfrm>
                  <a:off x="2200589" y="3968870"/>
                  <a:ext cx="405282" cy="676924"/>
                  <a:chOff x="2200589" y="3968870"/>
                  <a:chExt cx="405282" cy="676924"/>
                </a:xfrm>
              </p:grpSpPr>
              <p:grpSp>
                <p:nvGrpSpPr>
                  <p:cNvPr id="329" name="Grupo 328">
                    <a:extLst>
                      <a:ext uri="{FF2B5EF4-FFF2-40B4-BE49-F238E27FC236}">
                        <a16:creationId xmlns:a16="http://schemas.microsoft.com/office/drawing/2014/main" id="{C7389D44-7481-48BF-B50B-43D09F45F330}"/>
                      </a:ext>
                    </a:extLst>
                  </p:cNvPr>
                  <p:cNvGrpSpPr/>
                  <p:nvPr/>
                </p:nvGrpSpPr>
                <p:grpSpPr>
                  <a:xfrm>
                    <a:off x="2200589" y="3968870"/>
                    <a:ext cx="386861" cy="380385"/>
                    <a:chOff x="2200589" y="3968870"/>
                    <a:chExt cx="386861" cy="380385"/>
                  </a:xfrm>
                </p:grpSpPr>
                <p:cxnSp>
                  <p:nvCxnSpPr>
                    <p:cNvPr id="335" name="Conector recto 334">
                      <a:extLst>
                        <a:ext uri="{FF2B5EF4-FFF2-40B4-BE49-F238E27FC236}">
                          <a16:creationId xmlns:a16="http://schemas.microsoft.com/office/drawing/2014/main" id="{7A8A905A-8D9A-446F-8956-9A785CD1D11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6" name="Conector recto 335">
                      <a:extLst>
                        <a:ext uri="{FF2B5EF4-FFF2-40B4-BE49-F238E27FC236}">
                          <a16:creationId xmlns:a16="http://schemas.microsoft.com/office/drawing/2014/main" id="{A1047D74-6838-431D-A4C8-03AAFB373645}"/>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7" name="Conector recto 336">
                      <a:extLst>
                        <a:ext uri="{FF2B5EF4-FFF2-40B4-BE49-F238E27FC236}">
                          <a16:creationId xmlns:a16="http://schemas.microsoft.com/office/drawing/2014/main" id="{7E2051C3-850E-41F9-BEAC-15719572A6D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8" name="Conector recto 337">
                      <a:extLst>
                        <a:ext uri="{FF2B5EF4-FFF2-40B4-BE49-F238E27FC236}">
                          <a16:creationId xmlns:a16="http://schemas.microsoft.com/office/drawing/2014/main" id="{F2537054-E6AF-4256-AD4E-350E4FC510D2}"/>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30" name="Grupo 329">
                    <a:extLst>
                      <a:ext uri="{FF2B5EF4-FFF2-40B4-BE49-F238E27FC236}">
                        <a16:creationId xmlns:a16="http://schemas.microsoft.com/office/drawing/2014/main" id="{F9D66AB7-9BCF-4669-BDFA-D30A0DEE031F}"/>
                      </a:ext>
                    </a:extLst>
                  </p:cNvPr>
                  <p:cNvGrpSpPr/>
                  <p:nvPr/>
                </p:nvGrpSpPr>
                <p:grpSpPr>
                  <a:xfrm>
                    <a:off x="2219010" y="4265409"/>
                    <a:ext cx="386861" cy="380385"/>
                    <a:chOff x="2200589" y="3968870"/>
                    <a:chExt cx="386861" cy="380385"/>
                  </a:xfrm>
                </p:grpSpPr>
                <p:cxnSp>
                  <p:nvCxnSpPr>
                    <p:cNvPr id="331" name="Conector recto 330">
                      <a:extLst>
                        <a:ext uri="{FF2B5EF4-FFF2-40B4-BE49-F238E27FC236}">
                          <a16:creationId xmlns:a16="http://schemas.microsoft.com/office/drawing/2014/main" id="{418E9F1E-D38C-44C7-8F9D-BD10964B3942}"/>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2" name="Conector recto 331">
                      <a:extLst>
                        <a:ext uri="{FF2B5EF4-FFF2-40B4-BE49-F238E27FC236}">
                          <a16:creationId xmlns:a16="http://schemas.microsoft.com/office/drawing/2014/main" id="{8C4FAB99-F4C8-432A-AB00-A67F22280637}"/>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3" name="Conector recto 332">
                      <a:extLst>
                        <a:ext uri="{FF2B5EF4-FFF2-40B4-BE49-F238E27FC236}">
                          <a16:creationId xmlns:a16="http://schemas.microsoft.com/office/drawing/2014/main" id="{6FCDB5B6-F6AE-4EA5-9E8F-5F4C73DB4667}"/>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4" name="Conector recto 333">
                      <a:extLst>
                        <a:ext uri="{FF2B5EF4-FFF2-40B4-BE49-F238E27FC236}">
                          <a16:creationId xmlns:a16="http://schemas.microsoft.com/office/drawing/2014/main" id="{0E1F6BD3-19E3-4B24-BF2D-ED9FCCC4B560}"/>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318" name="Grupo 317">
                  <a:extLst>
                    <a:ext uri="{FF2B5EF4-FFF2-40B4-BE49-F238E27FC236}">
                      <a16:creationId xmlns:a16="http://schemas.microsoft.com/office/drawing/2014/main" id="{E1827940-E367-44D3-BA59-CBE6AE7F0086}"/>
                    </a:ext>
                  </a:extLst>
                </p:cNvPr>
                <p:cNvGrpSpPr/>
                <p:nvPr/>
              </p:nvGrpSpPr>
              <p:grpSpPr>
                <a:xfrm>
                  <a:off x="2219010" y="4567090"/>
                  <a:ext cx="405282" cy="676924"/>
                  <a:chOff x="2200589" y="3968870"/>
                  <a:chExt cx="405282" cy="676924"/>
                </a:xfrm>
              </p:grpSpPr>
              <p:grpSp>
                <p:nvGrpSpPr>
                  <p:cNvPr id="319" name="Grupo 318">
                    <a:extLst>
                      <a:ext uri="{FF2B5EF4-FFF2-40B4-BE49-F238E27FC236}">
                        <a16:creationId xmlns:a16="http://schemas.microsoft.com/office/drawing/2014/main" id="{8485FEEF-0250-4CB9-811B-C0CF3AADD429}"/>
                      </a:ext>
                    </a:extLst>
                  </p:cNvPr>
                  <p:cNvGrpSpPr/>
                  <p:nvPr/>
                </p:nvGrpSpPr>
                <p:grpSpPr>
                  <a:xfrm>
                    <a:off x="2200589" y="3968870"/>
                    <a:ext cx="386861" cy="380385"/>
                    <a:chOff x="2200589" y="3968870"/>
                    <a:chExt cx="386861" cy="380385"/>
                  </a:xfrm>
                </p:grpSpPr>
                <p:cxnSp>
                  <p:nvCxnSpPr>
                    <p:cNvPr id="325" name="Conector recto 324">
                      <a:extLst>
                        <a:ext uri="{FF2B5EF4-FFF2-40B4-BE49-F238E27FC236}">
                          <a16:creationId xmlns:a16="http://schemas.microsoft.com/office/drawing/2014/main" id="{2CEBA022-F744-4C26-8763-26FF84602387}"/>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6" name="Conector recto 325">
                      <a:extLst>
                        <a:ext uri="{FF2B5EF4-FFF2-40B4-BE49-F238E27FC236}">
                          <a16:creationId xmlns:a16="http://schemas.microsoft.com/office/drawing/2014/main" id="{79B62EDD-A45C-43DC-A54A-327145CD34BF}"/>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7" name="Conector recto 326">
                      <a:extLst>
                        <a:ext uri="{FF2B5EF4-FFF2-40B4-BE49-F238E27FC236}">
                          <a16:creationId xmlns:a16="http://schemas.microsoft.com/office/drawing/2014/main" id="{4834CC64-E8FF-409C-B5A1-3F99A291D46D}"/>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8" name="Conector recto 327">
                      <a:extLst>
                        <a:ext uri="{FF2B5EF4-FFF2-40B4-BE49-F238E27FC236}">
                          <a16:creationId xmlns:a16="http://schemas.microsoft.com/office/drawing/2014/main" id="{4B67776E-3560-4020-96A3-7793510DB634}"/>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20" name="Grupo 319">
                    <a:extLst>
                      <a:ext uri="{FF2B5EF4-FFF2-40B4-BE49-F238E27FC236}">
                        <a16:creationId xmlns:a16="http://schemas.microsoft.com/office/drawing/2014/main" id="{0D561B65-5BC8-4368-825D-E14A5CE3E552}"/>
                      </a:ext>
                    </a:extLst>
                  </p:cNvPr>
                  <p:cNvGrpSpPr/>
                  <p:nvPr/>
                </p:nvGrpSpPr>
                <p:grpSpPr>
                  <a:xfrm>
                    <a:off x="2219010" y="4265409"/>
                    <a:ext cx="386861" cy="380385"/>
                    <a:chOff x="2200589" y="3968870"/>
                    <a:chExt cx="386861" cy="380385"/>
                  </a:xfrm>
                </p:grpSpPr>
                <p:cxnSp>
                  <p:nvCxnSpPr>
                    <p:cNvPr id="321" name="Conector recto 320">
                      <a:extLst>
                        <a:ext uri="{FF2B5EF4-FFF2-40B4-BE49-F238E27FC236}">
                          <a16:creationId xmlns:a16="http://schemas.microsoft.com/office/drawing/2014/main" id="{27DC9D0F-3FE0-4D69-BC00-93EEB613708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2" name="Conector recto 321">
                      <a:extLst>
                        <a:ext uri="{FF2B5EF4-FFF2-40B4-BE49-F238E27FC236}">
                          <a16:creationId xmlns:a16="http://schemas.microsoft.com/office/drawing/2014/main" id="{ACD87B18-0A40-43D7-83B9-C70DFDCDDBE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3" name="Conector recto 322">
                      <a:extLst>
                        <a:ext uri="{FF2B5EF4-FFF2-40B4-BE49-F238E27FC236}">
                          <a16:creationId xmlns:a16="http://schemas.microsoft.com/office/drawing/2014/main" id="{F3D08075-5765-48C2-89D8-A762787976D1}"/>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4" name="Conector recto 323">
                      <a:extLst>
                        <a:ext uri="{FF2B5EF4-FFF2-40B4-BE49-F238E27FC236}">
                          <a16:creationId xmlns:a16="http://schemas.microsoft.com/office/drawing/2014/main" id="{5155B34E-EAD5-4758-86D2-0B2F15BA8FA8}"/>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254" name="Rectángulo 253">
                <a:extLst>
                  <a:ext uri="{FF2B5EF4-FFF2-40B4-BE49-F238E27FC236}">
                    <a16:creationId xmlns:a16="http://schemas.microsoft.com/office/drawing/2014/main" id="{53505ABC-148E-4B18-AE31-9090969D54BC}"/>
                  </a:ext>
                </a:extLst>
              </p:cNvPr>
              <p:cNvSpPr/>
              <p:nvPr/>
            </p:nvSpPr>
            <p:spPr>
              <a:xfrm flipH="1">
                <a:off x="5283407" y="5746844"/>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255" name="Conector recto 254">
                <a:extLst>
                  <a:ext uri="{FF2B5EF4-FFF2-40B4-BE49-F238E27FC236}">
                    <a16:creationId xmlns:a16="http://schemas.microsoft.com/office/drawing/2014/main" id="{4810CA98-875D-4FDD-8A01-8F2161F8EC86}"/>
                  </a:ext>
                </a:extLst>
              </p:cNvPr>
              <p:cNvCxnSpPr/>
              <p:nvPr/>
            </p:nvCxnSpPr>
            <p:spPr>
              <a:xfrm flipV="1">
                <a:off x="3020869" y="4558413"/>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6" name="Grupo 255">
                <a:extLst>
                  <a:ext uri="{FF2B5EF4-FFF2-40B4-BE49-F238E27FC236}">
                    <a16:creationId xmlns:a16="http://schemas.microsoft.com/office/drawing/2014/main" id="{B0B5F15E-D049-4C19-825C-0945112F9361}"/>
                  </a:ext>
                </a:extLst>
              </p:cNvPr>
              <p:cNvGrpSpPr/>
              <p:nvPr/>
            </p:nvGrpSpPr>
            <p:grpSpPr>
              <a:xfrm>
                <a:off x="2904180" y="4568695"/>
                <a:ext cx="125185" cy="869901"/>
                <a:chOff x="2200589" y="3968870"/>
                <a:chExt cx="423703" cy="1275144"/>
              </a:xfrm>
            </p:grpSpPr>
            <p:grpSp>
              <p:nvGrpSpPr>
                <p:cNvPr id="295" name="Grupo 294">
                  <a:extLst>
                    <a:ext uri="{FF2B5EF4-FFF2-40B4-BE49-F238E27FC236}">
                      <a16:creationId xmlns:a16="http://schemas.microsoft.com/office/drawing/2014/main" id="{1C217433-ADA3-42FF-AF90-AB7C0E23AEE6}"/>
                    </a:ext>
                  </a:extLst>
                </p:cNvPr>
                <p:cNvGrpSpPr/>
                <p:nvPr/>
              </p:nvGrpSpPr>
              <p:grpSpPr>
                <a:xfrm>
                  <a:off x="2200589" y="3968870"/>
                  <a:ext cx="405282" cy="676924"/>
                  <a:chOff x="2200589" y="3968870"/>
                  <a:chExt cx="405282" cy="676924"/>
                </a:xfrm>
              </p:grpSpPr>
              <p:grpSp>
                <p:nvGrpSpPr>
                  <p:cNvPr id="307" name="Grupo 306">
                    <a:extLst>
                      <a:ext uri="{FF2B5EF4-FFF2-40B4-BE49-F238E27FC236}">
                        <a16:creationId xmlns:a16="http://schemas.microsoft.com/office/drawing/2014/main" id="{E57ECA2F-32BA-4A48-8394-52213E6050BA}"/>
                      </a:ext>
                    </a:extLst>
                  </p:cNvPr>
                  <p:cNvGrpSpPr/>
                  <p:nvPr/>
                </p:nvGrpSpPr>
                <p:grpSpPr>
                  <a:xfrm>
                    <a:off x="2200589" y="3968870"/>
                    <a:ext cx="386861" cy="380385"/>
                    <a:chOff x="2200589" y="3968870"/>
                    <a:chExt cx="386861" cy="380385"/>
                  </a:xfrm>
                </p:grpSpPr>
                <p:cxnSp>
                  <p:nvCxnSpPr>
                    <p:cNvPr id="313" name="Conector recto 312">
                      <a:extLst>
                        <a:ext uri="{FF2B5EF4-FFF2-40B4-BE49-F238E27FC236}">
                          <a16:creationId xmlns:a16="http://schemas.microsoft.com/office/drawing/2014/main" id="{B827B620-7F7A-4BE6-8406-8E47FFBD8CA6}"/>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4" name="Conector recto 313">
                      <a:extLst>
                        <a:ext uri="{FF2B5EF4-FFF2-40B4-BE49-F238E27FC236}">
                          <a16:creationId xmlns:a16="http://schemas.microsoft.com/office/drawing/2014/main" id="{26DEA2C6-5D0D-4DE2-82EC-B6C83CAE7247}"/>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5" name="Conector recto 314">
                      <a:extLst>
                        <a:ext uri="{FF2B5EF4-FFF2-40B4-BE49-F238E27FC236}">
                          <a16:creationId xmlns:a16="http://schemas.microsoft.com/office/drawing/2014/main" id="{DF15790D-1D62-4A61-BAA4-2A940EBBCE5A}"/>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6" name="Conector recto 315">
                      <a:extLst>
                        <a:ext uri="{FF2B5EF4-FFF2-40B4-BE49-F238E27FC236}">
                          <a16:creationId xmlns:a16="http://schemas.microsoft.com/office/drawing/2014/main" id="{D064C97E-B195-4530-A98A-3095EC44C0BA}"/>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8" name="Grupo 307">
                    <a:extLst>
                      <a:ext uri="{FF2B5EF4-FFF2-40B4-BE49-F238E27FC236}">
                        <a16:creationId xmlns:a16="http://schemas.microsoft.com/office/drawing/2014/main" id="{D88D5DF7-E2BB-499A-85C4-88337143A1AB}"/>
                      </a:ext>
                    </a:extLst>
                  </p:cNvPr>
                  <p:cNvGrpSpPr/>
                  <p:nvPr/>
                </p:nvGrpSpPr>
                <p:grpSpPr>
                  <a:xfrm>
                    <a:off x="2219010" y="4265409"/>
                    <a:ext cx="386861" cy="380385"/>
                    <a:chOff x="2200589" y="3968870"/>
                    <a:chExt cx="386861" cy="380385"/>
                  </a:xfrm>
                </p:grpSpPr>
                <p:cxnSp>
                  <p:nvCxnSpPr>
                    <p:cNvPr id="309" name="Conector recto 308">
                      <a:extLst>
                        <a:ext uri="{FF2B5EF4-FFF2-40B4-BE49-F238E27FC236}">
                          <a16:creationId xmlns:a16="http://schemas.microsoft.com/office/drawing/2014/main" id="{B2150283-FA7F-45A6-8C8A-91983A461E80}"/>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0" name="Conector recto 309">
                      <a:extLst>
                        <a:ext uri="{FF2B5EF4-FFF2-40B4-BE49-F238E27FC236}">
                          <a16:creationId xmlns:a16="http://schemas.microsoft.com/office/drawing/2014/main" id="{7B9A25A4-74FD-4489-B88F-4F593115AB05}"/>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1" name="Conector recto 310">
                      <a:extLst>
                        <a:ext uri="{FF2B5EF4-FFF2-40B4-BE49-F238E27FC236}">
                          <a16:creationId xmlns:a16="http://schemas.microsoft.com/office/drawing/2014/main" id="{83895B26-AC27-4342-BB9E-96002EC1037A}"/>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2" name="Conector recto 311">
                      <a:extLst>
                        <a:ext uri="{FF2B5EF4-FFF2-40B4-BE49-F238E27FC236}">
                          <a16:creationId xmlns:a16="http://schemas.microsoft.com/office/drawing/2014/main" id="{E5C147E6-63B0-44D4-AF85-600AC2AD3DBE}"/>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296" name="Grupo 295">
                  <a:extLst>
                    <a:ext uri="{FF2B5EF4-FFF2-40B4-BE49-F238E27FC236}">
                      <a16:creationId xmlns:a16="http://schemas.microsoft.com/office/drawing/2014/main" id="{E4BC7B02-7368-4FAB-A05A-0DDE80B5B8B5}"/>
                    </a:ext>
                  </a:extLst>
                </p:cNvPr>
                <p:cNvGrpSpPr/>
                <p:nvPr/>
              </p:nvGrpSpPr>
              <p:grpSpPr>
                <a:xfrm>
                  <a:off x="2219010" y="4567090"/>
                  <a:ext cx="405282" cy="676924"/>
                  <a:chOff x="2200589" y="3968870"/>
                  <a:chExt cx="405282" cy="676924"/>
                </a:xfrm>
              </p:grpSpPr>
              <p:grpSp>
                <p:nvGrpSpPr>
                  <p:cNvPr id="297" name="Grupo 296">
                    <a:extLst>
                      <a:ext uri="{FF2B5EF4-FFF2-40B4-BE49-F238E27FC236}">
                        <a16:creationId xmlns:a16="http://schemas.microsoft.com/office/drawing/2014/main" id="{B5CD6FD4-AA21-425A-9DC2-578F28E677F1}"/>
                      </a:ext>
                    </a:extLst>
                  </p:cNvPr>
                  <p:cNvGrpSpPr/>
                  <p:nvPr/>
                </p:nvGrpSpPr>
                <p:grpSpPr>
                  <a:xfrm>
                    <a:off x="2200589" y="3968870"/>
                    <a:ext cx="386861" cy="380385"/>
                    <a:chOff x="2200589" y="3968870"/>
                    <a:chExt cx="386861" cy="380385"/>
                  </a:xfrm>
                </p:grpSpPr>
                <p:cxnSp>
                  <p:nvCxnSpPr>
                    <p:cNvPr id="303" name="Conector recto 302">
                      <a:extLst>
                        <a:ext uri="{FF2B5EF4-FFF2-40B4-BE49-F238E27FC236}">
                          <a16:creationId xmlns:a16="http://schemas.microsoft.com/office/drawing/2014/main" id="{F033A950-AE82-49F3-8AE7-29A5B8A174F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4" name="Conector recto 303">
                      <a:extLst>
                        <a:ext uri="{FF2B5EF4-FFF2-40B4-BE49-F238E27FC236}">
                          <a16:creationId xmlns:a16="http://schemas.microsoft.com/office/drawing/2014/main" id="{25E2502A-4C85-4067-9A17-9219E00648E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5" name="Conector recto 304">
                      <a:extLst>
                        <a:ext uri="{FF2B5EF4-FFF2-40B4-BE49-F238E27FC236}">
                          <a16:creationId xmlns:a16="http://schemas.microsoft.com/office/drawing/2014/main" id="{14711BFD-24CF-4F9E-A8B2-49F6D4A23833}"/>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6" name="Conector recto 305">
                      <a:extLst>
                        <a:ext uri="{FF2B5EF4-FFF2-40B4-BE49-F238E27FC236}">
                          <a16:creationId xmlns:a16="http://schemas.microsoft.com/office/drawing/2014/main" id="{8BE53BA0-E29E-4105-9591-DB223332C67E}"/>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8" name="Grupo 297">
                    <a:extLst>
                      <a:ext uri="{FF2B5EF4-FFF2-40B4-BE49-F238E27FC236}">
                        <a16:creationId xmlns:a16="http://schemas.microsoft.com/office/drawing/2014/main" id="{F6ACB84D-E841-4C7E-937F-5CFE2E372CDD}"/>
                      </a:ext>
                    </a:extLst>
                  </p:cNvPr>
                  <p:cNvGrpSpPr/>
                  <p:nvPr/>
                </p:nvGrpSpPr>
                <p:grpSpPr>
                  <a:xfrm>
                    <a:off x="2219010" y="4265409"/>
                    <a:ext cx="386861" cy="380385"/>
                    <a:chOff x="2200589" y="3968870"/>
                    <a:chExt cx="386861" cy="380385"/>
                  </a:xfrm>
                </p:grpSpPr>
                <p:cxnSp>
                  <p:nvCxnSpPr>
                    <p:cNvPr id="299" name="Conector recto 298">
                      <a:extLst>
                        <a:ext uri="{FF2B5EF4-FFF2-40B4-BE49-F238E27FC236}">
                          <a16:creationId xmlns:a16="http://schemas.microsoft.com/office/drawing/2014/main" id="{30E8A34D-1CF0-4531-907F-C9B0B2CF4AE7}"/>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0" name="Conector recto 299">
                      <a:extLst>
                        <a:ext uri="{FF2B5EF4-FFF2-40B4-BE49-F238E27FC236}">
                          <a16:creationId xmlns:a16="http://schemas.microsoft.com/office/drawing/2014/main" id="{9983228F-5ED8-4374-8189-104D7B999347}"/>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1" name="Conector recto 300">
                      <a:extLst>
                        <a:ext uri="{FF2B5EF4-FFF2-40B4-BE49-F238E27FC236}">
                          <a16:creationId xmlns:a16="http://schemas.microsoft.com/office/drawing/2014/main" id="{84DB31C5-5B8F-4C64-9EFF-83D208294660}"/>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2" name="Conector recto 301">
                      <a:extLst>
                        <a:ext uri="{FF2B5EF4-FFF2-40B4-BE49-F238E27FC236}">
                          <a16:creationId xmlns:a16="http://schemas.microsoft.com/office/drawing/2014/main" id="{03711CD5-98FF-487C-B403-6BEC40C8FC36}"/>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257" name="Grupo 256">
                <a:extLst>
                  <a:ext uri="{FF2B5EF4-FFF2-40B4-BE49-F238E27FC236}">
                    <a16:creationId xmlns:a16="http://schemas.microsoft.com/office/drawing/2014/main" id="{4F8FD6F3-79FA-4D95-ADD3-30E3F576C091}"/>
                  </a:ext>
                </a:extLst>
              </p:cNvPr>
              <p:cNvGrpSpPr/>
              <p:nvPr/>
            </p:nvGrpSpPr>
            <p:grpSpPr>
              <a:xfrm>
                <a:off x="2920521" y="5380324"/>
                <a:ext cx="125185" cy="869901"/>
                <a:chOff x="2200589" y="3968870"/>
                <a:chExt cx="423703" cy="1275144"/>
              </a:xfrm>
            </p:grpSpPr>
            <p:grpSp>
              <p:nvGrpSpPr>
                <p:cNvPr id="273" name="Grupo 272">
                  <a:extLst>
                    <a:ext uri="{FF2B5EF4-FFF2-40B4-BE49-F238E27FC236}">
                      <a16:creationId xmlns:a16="http://schemas.microsoft.com/office/drawing/2014/main" id="{4C01D9EE-4C43-424E-8E6B-89F2449565C5}"/>
                    </a:ext>
                  </a:extLst>
                </p:cNvPr>
                <p:cNvGrpSpPr/>
                <p:nvPr/>
              </p:nvGrpSpPr>
              <p:grpSpPr>
                <a:xfrm>
                  <a:off x="2200589" y="3968870"/>
                  <a:ext cx="405282" cy="676924"/>
                  <a:chOff x="2200589" y="3968870"/>
                  <a:chExt cx="405282" cy="676924"/>
                </a:xfrm>
              </p:grpSpPr>
              <p:grpSp>
                <p:nvGrpSpPr>
                  <p:cNvPr id="285" name="Grupo 284">
                    <a:extLst>
                      <a:ext uri="{FF2B5EF4-FFF2-40B4-BE49-F238E27FC236}">
                        <a16:creationId xmlns:a16="http://schemas.microsoft.com/office/drawing/2014/main" id="{78BF951E-CA8C-4DA1-B5E3-53395449DCA4}"/>
                      </a:ext>
                    </a:extLst>
                  </p:cNvPr>
                  <p:cNvGrpSpPr/>
                  <p:nvPr/>
                </p:nvGrpSpPr>
                <p:grpSpPr>
                  <a:xfrm>
                    <a:off x="2200589" y="3968870"/>
                    <a:ext cx="386861" cy="380385"/>
                    <a:chOff x="2200589" y="3968870"/>
                    <a:chExt cx="386861" cy="380385"/>
                  </a:xfrm>
                </p:grpSpPr>
                <p:cxnSp>
                  <p:nvCxnSpPr>
                    <p:cNvPr id="291" name="Conector recto 290">
                      <a:extLst>
                        <a:ext uri="{FF2B5EF4-FFF2-40B4-BE49-F238E27FC236}">
                          <a16:creationId xmlns:a16="http://schemas.microsoft.com/office/drawing/2014/main" id="{5625E86C-5077-4B20-B1CC-95E431EB794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2" name="Conector recto 291">
                      <a:extLst>
                        <a:ext uri="{FF2B5EF4-FFF2-40B4-BE49-F238E27FC236}">
                          <a16:creationId xmlns:a16="http://schemas.microsoft.com/office/drawing/2014/main" id="{2E8D8B81-0F6F-4D65-8DC4-525EFDAE1BBA}"/>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3" name="Conector recto 292">
                      <a:extLst>
                        <a:ext uri="{FF2B5EF4-FFF2-40B4-BE49-F238E27FC236}">
                          <a16:creationId xmlns:a16="http://schemas.microsoft.com/office/drawing/2014/main" id="{C42EEA39-CF8B-4A07-BA13-0BF91519B96C}"/>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4" name="Conector recto 293">
                      <a:extLst>
                        <a:ext uri="{FF2B5EF4-FFF2-40B4-BE49-F238E27FC236}">
                          <a16:creationId xmlns:a16="http://schemas.microsoft.com/office/drawing/2014/main" id="{37587E33-4234-438A-88AD-7AE627B3403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6" name="Grupo 285">
                    <a:extLst>
                      <a:ext uri="{FF2B5EF4-FFF2-40B4-BE49-F238E27FC236}">
                        <a16:creationId xmlns:a16="http://schemas.microsoft.com/office/drawing/2014/main" id="{FF6859CD-E8B6-41B2-BA2C-CCE70F128F3A}"/>
                      </a:ext>
                    </a:extLst>
                  </p:cNvPr>
                  <p:cNvGrpSpPr/>
                  <p:nvPr/>
                </p:nvGrpSpPr>
                <p:grpSpPr>
                  <a:xfrm>
                    <a:off x="2219010" y="4265409"/>
                    <a:ext cx="386861" cy="380385"/>
                    <a:chOff x="2200589" y="3968870"/>
                    <a:chExt cx="386861" cy="380385"/>
                  </a:xfrm>
                </p:grpSpPr>
                <p:cxnSp>
                  <p:nvCxnSpPr>
                    <p:cNvPr id="287" name="Conector recto 286">
                      <a:extLst>
                        <a:ext uri="{FF2B5EF4-FFF2-40B4-BE49-F238E27FC236}">
                          <a16:creationId xmlns:a16="http://schemas.microsoft.com/office/drawing/2014/main" id="{02A9B76E-314B-4F92-9372-0F134CD61D7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8" name="Conector recto 287">
                      <a:extLst>
                        <a:ext uri="{FF2B5EF4-FFF2-40B4-BE49-F238E27FC236}">
                          <a16:creationId xmlns:a16="http://schemas.microsoft.com/office/drawing/2014/main" id="{C973A6A9-4F67-4332-80C4-062184B9553D}"/>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9" name="Conector recto 288">
                      <a:extLst>
                        <a:ext uri="{FF2B5EF4-FFF2-40B4-BE49-F238E27FC236}">
                          <a16:creationId xmlns:a16="http://schemas.microsoft.com/office/drawing/2014/main" id="{46435505-90B3-4FCE-BA06-64E4B297D180}"/>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0" name="Conector recto 289">
                      <a:extLst>
                        <a:ext uri="{FF2B5EF4-FFF2-40B4-BE49-F238E27FC236}">
                          <a16:creationId xmlns:a16="http://schemas.microsoft.com/office/drawing/2014/main" id="{9CBF9AC8-14FE-440B-8750-6BBBE65BD200}"/>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274" name="Grupo 273">
                  <a:extLst>
                    <a:ext uri="{FF2B5EF4-FFF2-40B4-BE49-F238E27FC236}">
                      <a16:creationId xmlns:a16="http://schemas.microsoft.com/office/drawing/2014/main" id="{93C445AD-6B06-4F10-8771-51FF692074AF}"/>
                    </a:ext>
                  </a:extLst>
                </p:cNvPr>
                <p:cNvGrpSpPr/>
                <p:nvPr/>
              </p:nvGrpSpPr>
              <p:grpSpPr>
                <a:xfrm>
                  <a:off x="2219010" y="4567090"/>
                  <a:ext cx="405282" cy="676924"/>
                  <a:chOff x="2200589" y="3968870"/>
                  <a:chExt cx="405282" cy="676924"/>
                </a:xfrm>
              </p:grpSpPr>
              <p:grpSp>
                <p:nvGrpSpPr>
                  <p:cNvPr id="275" name="Grupo 274">
                    <a:extLst>
                      <a:ext uri="{FF2B5EF4-FFF2-40B4-BE49-F238E27FC236}">
                        <a16:creationId xmlns:a16="http://schemas.microsoft.com/office/drawing/2014/main" id="{B9486C44-C75F-42C8-9544-CAA8FF5C9D75}"/>
                      </a:ext>
                    </a:extLst>
                  </p:cNvPr>
                  <p:cNvGrpSpPr/>
                  <p:nvPr/>
                </p:nvGrpSpPr>
                <p:grpSpPr>
                  <a:xfrm>
                    <a:off x="2200589" y="3968870"/>
                    <a:ext cx="386861" cy="380385"/>
                    <a:chOff x="2200589" y="3968870"/>
                    <a:chExt cx="386861" cy="380385"/>
                  </a:xfrm>
                </p:grpSpPr>
                <p:cxnSp>
                  <p:nvCxnSpPr>
                    <p:cNvPr id="281" name="Conector recto 280">
                      <a:extLst>
                        <a:ext uri="{FF2B5EF4-FFF2-40B4-BE49-F238E27FC236}">
                          <a16:creationId xmlns:a16="http://schemas.microsoft.com/office/drawing/2014/main" id="{1C155CBB-7E9E-4D43-B856-98F969993C41}"/>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2" name="Conector recto 281">
                      <a:extLst>
                        <a:ext uri="{FF2B5EF4-FFF2-40B4-BE49-F238E27FC236}">
                          <a16:creationId xmlns:a16="http://schemas.microsoft.com/office/drawing/2014/main" id="{886D8F62-0CF9-457E-B2CD-44CC0A956FA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3" name="Conector recto 282">
                      <a:extLst>
                        <a:ext uri="{FF2B5EF4-FFF2-40B4-BE49-F238E27FC236}">
                          <a16:creationId xmlns:a16="http://schemas.microsoft.com/office/drawing/2014/main" id="{6FE15EFE-824B-40E4-A319-2EC2F52E3AB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4" name="Conector recto 283">
                      <a:extLst>
                        <a:ext uri="{FF2B5EF4-FFF2-40B4-BE49-F238E27FC236}">
                          <a16:creationId xmlns:a16="http://schemas.microsoft.com/office/drawing/2014/main" id="{B9264CCF-5576-459B-B511-3732FF5D5443}"/>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6" name="Grupo 275">
                    <a:extLst>
                      <a:ext uri="{FF2B5EF4-FFF2-40B4-BE49-F238E27FC236}">
                        <a16:creationId xmlns:a16="http://schemas.microsoft.com/office/drawing/2014/main" id="{0AC6AB8F-32EF-46D6-B7FA-B05DD2999CBE}"/>
                      </a:ext>
                    </a:extLst>
                  </p:cNvPr>
                  <p:cNvGrpSpPr/>
                  <p:nvPr/>
                </p:nvGrpSpPr>
                <p:grpSpPr>
                  <a:xfrm>
                    <a:off x="2219010" y="4265409"/>
                    <a:ext cx="386861" cy="380385"/>
                    <a:chOff x="2200589" y="3968870"/>
                    <a:chExt cx="386861" cy="380385"/>
                  </a:xfrm>
                </p:grpSpPr>
                <p:cxnSp>
                  <p:nvCxnSpPr>
                    <p:cNvPr id="277" name="Conector recto 276">
                      <a:extLst>
                        <a:ext uri="{FF2B5EF4-FFF2-40B4-BE49-F238E27FC236}">
                          <a16:creationId xmlns:a16="http://schemas.microsoft.com/office/drawing/2014/main" id="{10091DBD-A950-4450-9C4B-DBDF477103AE}"/>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8" name="Conector recto 277">
                      <a:extLst>
                        <a:ext uri="{FF2B5EF4-FFF2-40B4-BE49-F238E27FC236}">
                          <a16:creationId xmlns:a16="http://schemas.microsoft.com/office/drawing/2014/main" id="{62F317A1-F0E2-44E8-A300-B5D82367147C}"/>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9" name="Conector recto 278">
                      <a:extLst>
                        <a:ext uri="{FF2B5EF4-FFF2-40B4-BE49-F238E27FC236}">
                          <a16:creationId xmlns:a16="http://schemas.microsoft.com/office/drawing/2014/main" id="{7A23669B-00FD-4F71-A09B-46D92EE2F3FB}"/>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0" name="Conector recto 279">
                      <a:extLst>
                        <a:ext uri="{FF2B5EF4-FFF2-40B4-BE49-F238E27FC236}">
                          <a16:creationId xmlns:a16="http://schemas.microsoft.com/office/drawing/2014/main" id="{3A55660A-2F27-477E-827F-B93022666224}"/>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258" name="Rectángulo 257">
                <a:extLst>
                  <a:ext uri="{FF2B5EF4-FFF2-40B4-BE49-F238E27FC236}">
                    <a16:creationId xmlns:a16="http://schemas.microsoft.com/office/drawing/2014/main" id="{69962D24-B4CB-4B18-AD23-488524BC2186}"/>
                  </a:ext>
                </a:extLst>
              </p:cNvPr>
              <p:cNvSpPr/>
              <p:nvPr/>
            </p:nvSpPr>
            <p:spPr>
              <a:xfrm>
                <a:off x="2904180" y="5796425"/>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259" name="Conector recto de flecha 258">
                <a:extLst>
                  <a:ext uri="{FF2B5EF4-FFF2-40B4-BE49-F238E27FC236}">
                    <a16:creationId xmlns:a16="http://schemas.microsoft.com/office/drawing/2014/main" id="{6909227F-E3B8-4A1B-BFE0-62E601271100}"/>
                  </a:ext>
                </a:extLst>
              </p:cNvPr>
              <p:cNvCxnSpPr/>
              <p:nvPr/>
            </p:nvCxnSpPr>
            <p:spPr>
              <a:xfrm flipV="1">
                <a:off x="380537" y="6235421"/>
                <a:ext cx="5299737" cy="787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0" name="CuadroTexto 259">
                    <a:extLst>
                      <a:ext uri="{FF2B5EF4-FFF2-40B4-BE49-F238E27FC236}">
                        <a16:creationId xmlns:a16="http://schemas.microsoft.com/office/drawing/2014/main" id="{EA65C2EF-86CB-42C5-8E32-00A3745F3330}"/>
                      </a:ext>
                    </a:extLst>
                  </p:cNvPr>
                  <p:cNvSpPr txBox="1"/>
                  <p:nvPr/>
                </p:nvSpPr>
                <p:spPr>
                  <a:xfrm>
                    <a:off x="5496954" y="6235421"/>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260" name="CuadroTexto 259">
                    <a:extLst>
                      <a:ext uri="{FF2B5EF4-FFF2-40B4-BE49-F238E27FC236}">
                        <a16:creationId xmlns:a16="http://schemas.microsoft.com/office/drawing/2014/main" id="{EA65C2EF-86CB-42C5-8E32-00A3745F3330}"/>
                      </a:ext>
                    </a:extLst>
                  </p:cNvPr>
                  <p:cNvSpPr txBox="1">
                    <a:spLocks noRot="1" noChangeAspect="1" noMove="1" noResize="1" noEditPoints="1" noAdjustHandles="1" noChangeArrowheads="1" noChangeShapeType="1" noTextEdit="1"/>
                  </p:cNvSpPr>
                  <p:nvPr/>
                </p:nvSpPr>
                <p:spPr>
                  <a:xfrm>
                    <a:off x="5496954" y="6235421"/>
                    <a:ext cx="183320" cy="276999"/>
                  </a:xfrm>
                  <a:prstGeom prst="rect">
                    <a:avLst/>
                  </a:prstGeom>
                  <a:blipFill>
                    <a:blip r:embed="rId17"/>
                    <a:stretch>
                      <a:fillRect l="-20000" r="-13333"/>
                    </a:stretch>
                  </a:blipFill>
                </p:spPr>
                <p:txBody>
                  <a:bodyPr/>
                  <a:lstStyle/>
                  <a:p>
                    <a:r>
                      <a:rPr lang="es-UY">
                        <a:noFill/>
                      </a:rPr>
                      <a:t> </a:t>
                    </a:r>
                  </a:p>
                </p:txBody>
              </p:sp>
            </mc:Fallback>
          </mc:AlternateContent>
          <p:cxnSp>
            <p:nvCxnSpPr>
              <p:cNvPr id="261" name="Conector recto 260">
                <a:extLst>
                  <a:ext uri="{FF2B5EF4-FFF2-40B4-BE49-F238E27FC236}">
                    <a16:creationId xmlns:a16="http://schemas.microsoft.com/office/drawing/2014/main" id="{E3A93A05-EE7A-4210-B095-6AFBAC81D6F7}"/>
                  </a:ext>
                </a:extLst>
              </p:cNvPr>
              <p:cNvCxnSpPr/>
              <p:nvPr/>
            </p:nvCxnSpPr>
            <p:spPr>
              <a:xfrm flipH="1">
                <a:off x="3053190" y="6111262"/>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62" name="CuadroTexto 261">
                    <a:extLst>
                      <a:ext uri="{FF2B5EF4-FFF2-40B4-BE49-F238E27FC236}">
                        <a16:creationId xmlns:a16="http://schemas.microsoft.com/office/drawing/2014/main" id="{07EB27AB-5B96-464C-A16B-52360B4BA9D3}"/>
                      </a:ext>
                    </a:extLst>
                  </p:cNvPr>
                  <p:cNvSpPr txBox="1"/>
                  <p:nvPr/>
                </p:nvSpPr>
                <p:spPr>
                  <a:xfrm>
                    <a:off x="2739244" y="6350327"/>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262" name="CuadroTexto 261">
                    <a:extLst>
                      <a:ext uri="{FF2B5EF4-FFF2-40B4-BE49-F238E27FC236}">
                        <a16:creationId xmlns:a16="http://schemas.microsoft.com/office/drawing/2014/main" id="{07EB27AB-5B96-464C-A16B-52360B4BA9D3}"/>
                      </a:ext>
                    </a:extLst>
                  </p:cNvPr>
                  <p:cNvSpPr txBox="1">
                    <a:spLocks noRot="1" noChangeAspect="1" noMove="1" noResize="1" noEditPoints="1" noAdjustHandles="1" noChangeArrowheads="1" noChangeShapeType="1" noTextEdit="1"/>
                  </p:cNvSpPr>
                  <p:nvPr/>
                </p:nvSpPr>
                <p:spPr>
                  <a:xfrm>
                    <a:off x="2739244" y="6350327"/>
                    <a:ext cx="612925" cy="276999"/>
                  </a:xfrm>
                  <a:prstGeom prst="rect">
                    <a:avLst/>
                  </a:prstGeom>
                  <a:blipFill>
                    <a:blip r:embed="rId18"/>
                    <a:stretch>
                      <a:fillRect l="-4950" r="-8911" b="-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63" name="CuadroTexto 262">
                    <a:extLst>
                      <a:ext uri="{FF2B5EF4-FFF2-40B4-BE49-F238E27FC236}">
                        <a16:creationId xmlns:a16="http://schemas.microsoft.com/office/drawing/2014/main" id="{93D05FF7-C698-43E9-AF41-1ECC5F1C4C2B}"/>
                      </a:ext>
                    </a:extLst>
                  </p:cNvPr>
                  <p:cNvSpPr txBox="1"/>
                  <p:nvPr/>
                </p:nvSpPr>
                <p:spPr>
                  <a:xfrm>
                    <a:off x="4808538" y="6314718"/>
                    <a:ext cx="6128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263" name="CuadroTexto 262">
                    <a:extLst>
                      <a:ext uri="{FF2B5EF4-FFF2-40B4-BE49-F238E27FC236}">
                        <a16:creationId xmlns:a16="http://schemas.microsoft.com/office/drawing/2014/main" id="{93D05FF7-C698-43E9-AF41-1ECC5F1C4C2B}"/>
                      </a:ext>
                    </a:extLst>
                  </p:cNvPr>
                  <p:cNvSpPr txBox="1">
                    <a:spLocks noRot="1" noChangeAspect="1" noMove="1" noResize="1" noEditPoints="1" noAdjustHandles="1" noChangeArrowheads="1" noChangeShapeType="1" noTextEdit="1"/>
                  </p:cNvSpPr>
                  <p:nvPr/>
                </p:nvSpPr>
                <p:spPr>
                  <a:xfrm>
                    <a:off x="4808538" y="6314718"/>
                    <a:ext cx="612860" cy="276999"/>
                  </a:xfrm>
                  <a:prstGeom prst="rect">
                    <a:avLst/>
                  </a:prstGeom>
                  <a:blipFill>
                    <a:blip r:embed="rId19"/>
                    <a:stretch>
                      <a:fillRect l="-5000" r="-8000" b="-6667"/>
                    </a:stretch>
                  </a:blipFill>
                </p:spPr>
                <p:txBody>
                  <a:bodyPr/>
                  <a:lstStyle/>
                  <a:p>
                    <a:r>
                      <a:rPr lang="es-UY">
                        <a:noFill/>
                      </a:rPr>
                      <a:t> </a:t>
                    </a:r>
                  </a:p>
                </p:txBody>
              </p:sp>
            </mc:Fallback>
          </mc:AlternateContent>
          <p:cxnSp>
            <p:nvCxnSpPr>
              <p:cNvPr id="264" name="Conector recto 263">
                <a:extLst>
                  <a:ext uri="{FF2B5EF4-FFF2-40B4-BE49-F238E27FC236}">
                    <a16:creationId xmlns:a16="http://schemas.microsoft.com/office/drawing/2014/main" id="{0E734BB4-EC2E-402F-B0BE-239B061FF2A4}"/>
                  </a:ext>
                </a:extLst>
              </p:cNvPr>
              <p:cNvCxnSpPr/>
              <p:nvPr/>
            </p:nvCxnSpPr>
            <p:spPr>
              <a:xfrm flipH="1">
                <a:off x="5269053" y="6079964"/>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65" name="CuadroTexto 264">
                    <a:extLst>
                      <a:ext uri="{FF2B5EF4-FFF2-40B4-BE49-F238E27FC236}">
                        <a16:creationId xmlns:a16="http://schemas.microsoft.com/office/drawing/2014/main" id="{D08A2222-5F12-412D-BB68-C5594F84889B}"/>
                      </a:ext>
                    </a:extLst>
                  </p:cNvPr>
                  <p:cNvSpPr txBox="1"/>
                  <p:nvPr/>
                </p:nvSpPr>
                <p:spPr>
                  <a:xfrm>
                    <a:off x="380537" y="6350327"/>
                    <a:ext cx="78598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265" name="CuadroTexto 264">
                    <a:extLst>
                      <a:ext uri="{FF2B5EF4-FFF2-40B4-BE49-F238E27FC236}">
                        <a16:creationId xmlns:a16="http://schemas.microsoft.com/office/drawing/2014/main" id="{D08A2222-5F12-412D-BB68-C5594F84889B}"/>
                      </a:ext>
                    </a:extLst>
                  </p:cNvPr>
                  <p:cNvSpPr txBox="1">
                    <a:spLocks noRot="1" noChangeAspect="1" noMove="1" noResize="1" noEditPoints="1" noAdjustHandles="1" noChangeArrowheads="1" noChangeShapeType="1" noTextEdit="1"/>
                  </p:cNvSpPr>
                  <p:nvPr/>
                </p:nvSpPr>
                <p:spPr>
                  <a:xfrm>
                    <a:off x="380537" y="6350327"/>
                    <a:ext cx="785984" cy="276999"/>
                  </a:xfrm>
                  <a:prstGeom prst="rect">
                    <a:avLst/>
                  </a:prstGeom>
                  <a:blipFill>
                    <a:blip r:embed="rId20"/>
                    <a:stretch>
                      <a:fillRect l="-3876" r="-6202" b="-6667"/>
                    </a:stretch>
                  </a:blipFill>
                </p:spPr>
                <p:txBody>
                  <a:bodyPr/>
                  <a:lstStyle/>
                  <a:p>
                    <a:r>
                      <a:rPr lang="es-UY">
                        <a:noFill/>
                      </a:rPr>
                      <a:t> </a:t>
                    </a:r>
                  </a:p>
                </p:txBody>
              </p:sp>
            </mc:Fallback>
          </mc:AlternateContent>
          <p:grpSp>
            <p:nvGrpSpPr>
              <p:cNvPr id="266" name="Grupo 265">
                <a:extLst>
                  <a:ext uri="{FF2B5EF4-FFF2-40B4-BE49-F238E27FC236}">
                    <a16:creationId xmlns:a16="http://schemas.microsoft.com/office/drawing/2014/main" id="{E3161207-77A3-4B71-8AC2-E16C442D0EE6}"/>
                  </a:ext>
                </a:extLst>
              </p:cNvPr>
              <p:cNvGrpSpPr/>
              <p:nvPr/>
            </p:nvGrpSpPr>
            <p:grpSpPr>
              <a:xfrm>
                <a:off x="2987813" y="4102554"/>
                <a:ext cx="2305965" cy="402343"/>
                <a:chOff x="8654629" y="1797399"/>
                <a:chExt cx="2305965" cy="402343"/>
              </a:xfrm>
            </p:grpSpPr>
            <p:cxnSp>
              <p:nvCxnSpPr>
                <p:cNvPr id="271" name="Conector recto de flecha 270">
                  <a:extLst>
                    <a:ext uri="{FF2B5EF4-FFF2-40B4-BE49-F238E27FC236}">
                      <a16:creationId xmlns:a16="http://schemas.microsoft.com/office/drawing/2014/main" id="{EB367512-10C1-4691-97E3-AC499CF405D5}"/>
                    </a:ext>
                  </a:extLst>
                </p:cNvPr>
                <p:cNvCxnSpPr>
                  <a:cxnSpLocks/>
                </p:cNvCxnSpPr>
                <p:nvPr/>
              </p:nvCxnSpPr>
              <p:spPr>
                <a:xfrm flipV="1">
                  <a:off x="8654629" y="2177960"/>
                  <a:ext cx="2305965" cy="2178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2" name="CuadroTexto 271">
                      <a:extLst>
                        <a:ext uri="{FF2B5EF4-FFF2-40B4-BE49-F238E27FC236}">
                          <a16:creationId xmlns:a16="http://schemas.microsoft.com/office/drawing/2014/main" id="{C2C121AA-D7FB-40C0-9E28-28ADAE2B0073}"/>
                        </a:ext>
                      </a:extLst>
                    </p:cNvPr>
                    <p:cNvSpPr txBox="1"/>
                    <p:nvPr/>
                  </p:nvSpPr>
                  <p:spPr>
                    <a:xfrm>
                      <a:off x="8737185" y="1797399"/>
                      <a:ext cx="2044599" cy="369332"/>
                    </a:xfrm>
                    <a:prstGeom prst="rect">
                      <a:avLst/>
                    </a:prstGeom>
                    <a:noFill/>
                  </p:spPr>
                  <p:txBody>
                    <a:bodyPr wrap="none" rtlCol="0">
                      <a:spAutoFit/>
                    </a:bodyPr>
                    <a:lstStyle/>
                    <a:p>
                      <a:r>
                        <a:rPr lang="es-UY" dirty="0"/>
                        <a:t> </a:t>
                      </a:r>
                      <a14:m>
                        <m:oMath xmlns:m="http://schemas.openxmlformats.org/officeDocument/2006/math">
                          <m:r>
                            <a:rPr lang="es-UY" b="0" i="1" smtClean="0">
                              <a:latin typeface="Cambria Math" panose="02040503050406030204" pitchFamily="18" charset="0"/>
                            </a:rPr>
                            <m:t>𝐿</m:t>
                          </m:r>
                          <m:r>
                            <a:rPr lang="es-UY" b="0" i="1" smtClean="0">
                              <a:latin typeface="Cambria Math" panose="02040503050406030204" pitchFamily="18" charset="0"/>
                            </a:rPr>
                            <m:t>=</m:t>
                          </m:r>
                          <m:f>
                            <m:fPr>
                              <m:type m:val="lin"/>
                              <m:ctrlPr>
                                <a:rPr lang="es-UY" b="0" i="1" smtClean="0">
                                  <a:latin typeface="Cambria Math" panose="02040503050406030204" pitchFamily="18" charset="0"/>
                                </a:rPr>
                              </m:ctrlPr>
                            </m:fPr>
                            <m:num>
                              <m:r>
                                <a:rPr lang="es-UY" b="0" i="1" smtClean="0">
                                  <a:latin typeface="Cambria Math" panose="02040503050406030204" pitchFamily="18" charset="0"/>
                                </a:rPr>
                                <m:t>3</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3</m:t>
                                  </m:r>
                                </m:sub>
                              </m:sSub>
                            </m:num>
                            <m:den>
                              <m:r>
                                <a:rPr lang="es-UY" b="0" i="1" smtClean="0">
                                  <a:latin typeface="Cambria Math" panose="02040503050406030204" pitchFamily="18" charset="0"/>
                                </a:rPr>
                                <m:t>2</m:t>
                              </m:r>
                            </m:den>
                          </m:f>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r>
                            <a:rPr lang="es-UY" b="0" i="1" smtClean="0">
                              <a:latin typeface="Cambria Math" panose="02040503050406030204" pitchFamily="18" charset="0"/>
                            </a:rPr>
                            <m:t>/2</m:t>
                          </m:r>
                        </m:oMath>
                      </a14:m>
                      <a:endParaRPr lang="es-UY" dirty="0"/>
                    </a:p>
                  </p:txBody>
                </p:sp>
              </mc:Choice>
              <mc:Fallback xmlns="">
                <p:sp>
                  <p:nvSpPr>
                    <p:cNvPr id="272" name="CuadroTexto 271">
                      <a:extLst>
                        <a:ext uri="{FF2B5EF4-FFF2-40B4-BE49-F238E27FC236}">
                          <a16:creationId xmlns:a16="http://schemas.microsoft.com/office/drawing/2014/main" id="{C2C121AA-D7FB-40C0-9E28-28ADAE2B0073}"/>
                        </a:ext>
                      </a:extLst>
                    </p:cNvPr>
                    <p:cNvSpPr txBox="1">
                      <a:spLocks noRot="1" noChangeAspect="1" noMove="1" noResize="1" noEditPoints="1" noAdjustHandles="1" noChangeArrowheads="1" noChangeShapeType="1" noTextEdit="1"/>
                    </p:cNvSpPr>
                    <p:nvPr/>
                  </p:nvSpPr>
                  <p:spPr>
                    <a:xfrm>
                      <a:off x="8737185" y="1797399"/>
                      <a:ext cx="2044599" cy="369332"/>
                    </a:xfrm>
                    <a:prstGeom prst="rect">
                      <a:avLst/>
                    </a:prstGeom>
                    <a:blipFill>
                      <a:blip r:embed="rId21"/>
                      <a:stretch>
                        <a:fillRect t="-116393" b="-175410"/>
                      </a:stretch>
                    </a:blipFill>
                  </p:spPr>
                  <p:txBody>
                    <a:bodyPr/>
                    <a:lstStyle/>
                    <a:p>
                      <a:r>
                        <a:rPr lang="es-UY">
                          <a:noFill/>
                        </a:rPr>
                        <a:t> </a:t>
                      </a:r>
                    </a:p>
                  </p:txBody>
                </p:sp>
              </mc:Fallback>
            </mc:AlternateContent>
          </p:grpSp>
          <p:cxnSp>
            <p:nvCxnSpPr>
              <p:cNvPr id="267" name="Conector recto 266">
                <a:extLst>
                  <a:ext uri="{FF2B5EF4-FFF2-40B4-BE49-F238E27FC236}">
                    <a16:creationId xmlns:a16="http://schemas.microsoft.com/office/drawing/2014/main" id="{A3A73B0C-E278-4D7C-8D83-F4F782D30949}"/>
                  </a:ext>
                </a:extLst>
              </p:cNvPr>
              <p:cNvCxnSpPr/>
              <p:nvPr/>
            </p:nvCxnSpPr>
            <p:spPr>
              <a:xfrm flipH="1">
                <a:off x="609144" y="6116905"/>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70" name="CuadroTexto 269">
                    <a:extLst>
                      <a:ext uri="{FF2B5EF4-FFF2-40B4-BE49-F238E27FC236}">
                        <a16:creationId xmlns:a16="http://schemas.microsoft.com/office/drawing/2014/main" id="{6F4A97E0-23C6-402B-85E3-F62BA289B6A3}"/>
                      </a:ext>
                    </a:extLst>
                  </p:cNvPr>
                  <p:cNvSpPr txBox="1"/>
                  <p:nvPr/>
                </p:nvSpPr>
                <p:spPr>
                  <a:xfrm>
                    <a:off x="2570860" y="3627359"/>
                    <a:ext cx="193668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𝑛</m:t>
                          </m:r>
                          <m:r>
                            <a:rPr lang="es-UY" b="0" i="1" smtClean="0">
                              <a:latin typeface="Cambria Math" panose="02040503050406030204" pitchFamily="18" charset="0"/>
                            </a:rPr>
                            <m:t>=3⇒</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=1,2</m:t>
                          </m:r>
                        </m:oMath>
                      </m:oMathPara>
                    </a14:m>
                    <a:endParaRPr lang="es-UY" dirty="0"/>
                  </a:p>
                </p:txBody>
              </p:sp>
            </mc:Choice>
            <mc:Fallback xmlns="">
              <p:sp>
                <p:nvSpPr>
                  <p:cNvPr id="270" name="CuadroTexto 269">
                    <a:extLst>
                      <a:ext uri="{FF2B5EF4-FFF2-40B4-BE49-F238E27FC236}">
                        <a16:creationId xmlns:a16="http://schemas.microsoft.com/office/drawing/2014/main" id="{6F4A97E0-23C6-402B-85E3-F62BA289B6A3}"/>
                      </a:ext>
                    </a:extLst>
                  </p:cNvPr>
                  <p:cNvSpPr txBox="1">
                    <a:spLocks noRot="1" noChangeAspect="1" noMove="1" noResize="1" noEditPoints="1" noAdjustHandles="1" noChangeArrowheads="1" noChangeShapeType="1" noTextEdit="1"/>
                  </p:cNvSpPr>
                  <p:nvPr/>
                </p:nvSpPr>
                <p:spPr>
                  <a:xfrm>
                    <a:off x="2570860" y="3627359"/>
                    <a:ext cx="1936684" cy="369332"/>
                  </a:xfrm>
                  <a:prstGeom prst="rect">
                    <a:avLst/>
                  </a:prstGeom>
                  <a:blipFill>
                    <a:blip r:embed="rId22"/>
                    <a:stretch>
                      <a:fillRect/>
                    </a:stretch>
                  </a:blipFill>
                </p:spPr>
                <p:txBody>
                  <a:bodyPr/>
                  <a:lstStyle/>
                  <a:p>
                    <a:r>
                      <a:rPr lang="es-UY">
                        <a:noFill/>
                      </a:rPr>
                      <a:t> </a:t>
                    </a:r>
                  </a:p>
                </p:txBody>
              </p:sp>
            </mc:Fallback>
          </mc:AlternateContent>
          <p:grpSp>
            <p:nvGrpSpPr>
              <p:cNvPr id="364" name="Grupo 363">
                <a:extLst>
                  <a:ext uri="{FF2B5EF4-FFF2-40B4-BE49-F238E27FC236}">
                    <a16:creationId xmlns:a16="http://schemas.microsoft.com/office/drawing/2014/main" id="{BCEC1220-2BAF-44D7-8442-A99AAB601B7D}"/>
                  </a:ext>
                </a:extLst>
              </p:cNvPr>
              <p:cNvGrpSpPr/>
              <p:nvPr/>
            </p:nvGrpSpPr>
            <p:grpSpPr>
              <a:xfrm>
                <a:off x="2986167" y="5035678"/>
                <a:ext cx="2316630" cy="326796"/>
                <a:chOff x="5407278" y="5605427"/>
                <a:chExt cx="6700418" cy="856386"/>
              </a:xfrm>
            </p:grpSpPr>
            <p:sp>
              <p:nvSpPr>
                <p:cNvPr id="365" name="Forma libre: forma 364">
                  <a:extLst>
                    <a:ext uri="{FF2B5EF4-FFF2-40B4-BE49-F238E27FC236}">
                      <a16:creationId xmlns:a16="http://schemas.microsoft.com/office/drawing/2014/main" id="{276B6666-DF6B-4442-9E34-FAA288519CDD}"/>
                    </a:ext>
                  </a:extLst>
                </p:cNvPr>
                <p:cNvSpPr/>
                <p:nvPr/>
              </p:nvSpPr>
              <p:spPr>
                <a:xfrm>
                  <a:off x="9838630" y="5611030"/>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66" name="Forma libre: forma 365">
                  <a:extLst>
                    <a:ext uri="{FF2B5EF4-FFF2-40B4-BE49-F238E27FC236}">
                      <a16:creationId xmlns:a16="http://schemas.microsoft.com/office/drawing/2014/main" id="{EA71D722-B296-45F3-AEDC-E7E6BB3A72AC}"/>
                    </a:ext>
                  </a:extLst>
                </p:cNvPr>
                <p:cNvSpPr/>
                <p:nvPr/>
              </p:nvSpPr>
              <p:spPr>
                <a:xfrm flipV="1">
                  <a:off x="7621846" y="5998775"/>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67" name="Forma libre: forma 366">
                  <a:extLst>
                    <a:ext uri="{FF2B5EF4-FFF2-40B4-BE49-F238E27FC236}">
                      <a16:creationId xmlns:a16="http://schemas.microsoft.com/office/drawing/2014/main" id="{51120A46-9272-49C4-836A-233D4188E205}"/>
                    </a:ext>
                  </a:extLst>
                </p:cNvPr>
                <p:cNvSpPr/>
                <p:nvPr/>
              </p:nvSpPr>
              <p:spPr>
                <a:xfrm>
                  <a:off x="5407278" y="5605427"/>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grpSp>
            <p:nvGrpSpPr>
              <p:cNvPr id="368" name="Grupo 367">
                <a:extLst>
                  <a:ext uri="{FF2B5EF4-FFF2-40B4-BE49-F238E27FC236}">
                    <a16:creationId xmlns:a16="http://schemas.microsoft.com/office/drawing/2014/main" id="{36A0A05E-1A91-4CB0-85D5-586312D02C08}"/>
                  </a:ext>
                </a:extLst>
              </p:cNvPr>
              <p:cNvGrpSpPr/>
              <p:nvPr/>
            </p:nvGrpSpPr>
            <p:grpSpPr>
              <a:xfrm flipV="1">
                <a:off x="646186" y="5063793"/>
                <a:ext cx="2316630" cy="326796"/>
                <a:chOff x="5407278" y="5605427"/>
                <a:chExt cx="6700418" cy="856386"/>
              </a:xfrm>
            </p:grpSpPr>
            <p:sp>
              <p:nvSpPr>
                <p:cNvPr id="369" name="Forma libre: forma 368">
                  <a:extLst>
                    <a:ext uri="{FF2B5EF4-FFF2-40B4-BE49-F238E27FC236}">
                      <a16:creationId xmlns:a16="http://schemas.microsoft.com/office/drawing/2014/main" id="{757E55E9-2354-43DF-A112-E85078E442F9}"/>
                    </a:ext>
                  </a:extLst>
                </p:cNvPr>
                <p:cNvSpPr/>
                <p:nvPr/>
              </p:nvSpPr>
              <p:spPr>
                <a:xfrm>
                  <a:off x="9838630" y="5611030"/>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70" name="Forma libre: forma 369">
                  <a:extLst>
                    <a:ext uri="{FF2B5EF4-FFF2-40B4-BE49-F238E27FC236}">
                      <a16:creationId xmlns:a16="http://schemas.microsoft.com/office/drawing/2014/main" id="{B4DC8147-C6D0-4EE0-8ABF-8361EDD9AB4B}"/>
                    </a:ext>
                  </a:extLst>
                </p:cNvPr>
                <p:cNvSpPr/>
                <p:nvPr/>
              </p:nvSpPr>
              <p:spPr>
                <a:xfrm flipV="1">
                  <a:off x="7621846" y="5998775"/>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71" name="Forma libre: forma 370">
                  <a:extLst>
                    <a:ext uri="{FF2B5EF4-FFF2-40B4-BE49-F238E27FC236}">
                      <a16:creationId xmlns:a16="http://schemas.microsoft.com/office/drawing/2014/main" id="{956614F4-7B37-456D-89B7-73A12CAAA71C}"/>
                    </a:ext>
                  </a:extLst>
                </p:cNvPr>
                <p:cNvSpPr/>
                <p:nvPr/>
              </p:nvSpPr>
              <p:spPr>
                <a:xfrm>
                  <a:off x="5407278" y="5605427"/>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grpSp>
            <p:nvGrpSpPr>
              <p:cNvPr id="374" name="Grupo 373">
                <a:extLst>
                  <a:ext uri="{FF2B5EF4-FFF2-40B4-BE49-F238E27FC236}">
                    <a16:creationId xmlns:a16="http://schemas.microsoft.com/office/drawing/2014/main" id="{E9877AAA-2E50-496C-BD81-FFF7ADD23E6F}"/>
                  </a:ext>
                </a:extLst>
              </p:cNvPr>
              <p:cNvGrpSpPr/>
              <p:nvPr/>
            </p:nvGrpSpPr>
            <p:grpSpPr>
              <a:xfrm>
                <a:off x="3481178" y="5126613"/>
                <a:ext cx="562975" cy="413824"/>
                <a:chOff x="3481178" y="5126613"/>
                <a:chExt cx="562975" cy="413824"/>
              </a:xfrm>
            </p:grpSpPr>
            <p:cxnSp>
              <p:nvCxnSpPr>
                <p:cNvPr id="372" name="Conector recto 371">
                  <a:extLst>
                    <a:ext uri="{FF2B5EF4-FFF2-40B4-BE49-F238E27FC236}">
                      <a16:creationId xmlns:a16="http://schemas.microsoft.com/office/drawing/2014/main" id="{07B676D8-3E9B-4436-BDFD-E2511F308928}"/>
                    </a:ext>
                  </a:extLst>
                </p:cNvPr>
                <p:cNvCxnSpPr>
                  <a:cxnSpLocks/>
                </p:cNvCxnSpPr>
                <p:nvPr/>
              </p:nvCxnSpPr>
              <p:spPr>
                <a:xfrm flipV="1">
                  <a:off x="3740392" y="5126613"/>
                  <a:ext cx="2143" cy="1399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73" name="CuadroTexto 372">
                  <a:extLst>
                    <a:ext uri="{FF2B5EF4-FFF2-40B4-BE49-F238E27FC236}">
                      <a16:creationId xmlns:a16="http://schemas.microsoft.com/office/drawing/2014/main" id="{494E787D-F67E-4432-9A1C-B87EF420B0A9}"/>
                    </a:ext>
                  </a:extLst>
                </p:cNvPr>
                <p:cNvSpPr txBox="1"/>
                <p:nvPr/>
              </p:nvSpPr>
              <p:spPr>
                <a:xfrm>
                  <a:off x="3481178" y="5232660"/>
                  <a:ext cx="562975" cy="307777"/>
                </a:xfrm>
                <a:prstGeom prst="rect">
                  <a:avLst/>
                </a:prstGeom>
                <a:noFill/>
              </p:spPr>
              <p:txBody>
                <a:bodyPr wrap="none" rtlCol="0">
                  <a:spAutoFit/>
                </a:bodyPr>
                <a:lstStyle/>
                <a:p>
                  <a:r>
                    <a:rPr lang="es-UY" sz="1400" dirty="0"/>
                    <a:t>nodo</a:t>
                  </a:r>
                </a:p>
              </p:txBody>
            </p:sp>
          </p:grpSp>
          <p:grpSp>
            <p:nvGrpSpPr>
              <p:cNvPr id="375" name="Grupo 374">
                <a:extLst>
                  <a:ext uri="{FF2B5EF4-FFF2-40B4-BE49-F238E27FC236}">
                    <a16:creationId xmlns:a16="http://schemas.microsoft.com/office/drawing/2014/main" id="{9A131CBC-F245-4821-89E7-D1F6B489E748}"/>
                  </a:ext>
                </a:extLst>
              </p:cNvPr>
              <p:cNvGrpSpPr/>
              <p:nvPr/>
            </p:nvGrpSpPr>
            <p:grpSpPr>
              <a:xfrm>
                <a:off x="4265762" y="5132256"/>
                <a:ext cx="562975" cy="413824"/>
                <a:chOff x="3481178" y="5126613"/>
                <a:chExt cx="562975" cy="413824"/>
              </a:xfrm>
            </p:grpSpPr>
            <p:cxnSp>
              <p:nvCxnSpPr>
                <p:cNvPr id="376" name="Conector recto 375">
                  <a:extLst>
                    <a:ext uri="{FF2B5EF4-FFF2-40B4-BE49-F238E27FC236}">
                      <a16:creationId xmlns:a16="http://schemas.microsoft.com/office/drawing/2014/main" id="{E808D549-2C69-47B4-8F3C-9B547B60ACEE}"/>
                    </a:ext>
                  </a:extLst>
                </p:cNvPr>
                <p:cNvCxnSpPr>
                  <a:cxnSpLocks/>
                </p:cNvCxnSpPr>
                <p:nvPr/>
              </p:nvCxnSpPr>
              <p:spPr>
                <a:xfrm flipV="1">
                  <a:off x="3740392" y="5126613"/>
                  <a:ext cx="2143" cy="1399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77" name="CuadroTexto 376">
                  <a:extLst>
                    <a:ext uri="{FF2B5EF4-FFF2-40B4-BE49-F238E27FC236}">
                      <a16:creationId xmlns:a16="http://schemas.microsoft.com/office/drawing/2014/main" id="{9D3DB8A3-7CBA-43C0-87AD-7CA9DB79B7C7}"/>
                    </a:ext>
                  </a:extLst>
                </p:cNvPr>
                <p:cNvSpPr txBox="1"/>
                <p:nvPr/>
              </p:nvSpPr>
              <p:spPr>
                <a:xfrm>
                  <a:off x="3481178" y="5232660"/>
                  <a:ext cx="562975" cy="307777"/>
                </a:xfrm>
                <a:prstGeom prst="rect">
                  <a:avLst/>
                </a:prstGeom>
                <a:noFill/>
              </p:spPr>
              <p:txBody>
                <a:bodyPr wrap="none" rtlCol="0">
                  <a:spAutoFit/>
                </a:bodyPr>
                <a:lstStyle/>
                <a:p>
                  <a:r>
                    <a:rPr lang="es-UY" sz="1400" dirty="0"/>
                    <a:t>nodo</a:t>
                  </a:r>
                </a:p>
              </p:txBody>
            </p:sp>
          </p:grpSp>
          <mc:AlternateContent xmlns:mc="http://schemas.openxmlformats.org/markup-compatibility/2006" xmlns:a14="http://schemas.microsoft.com/office/drawing/2010/main">
            <mc:Choice Requires="a14">
              <p:sp>
                <p:nvSpPr>
                  <p:cNvPr id="379" name="CuadroTexto 378">
                    <a:extLst>
                      <a:ext uri="{FF2B5EF4-FFF2-40B4-BE49-F238E27FC236}">
                        <a16:creationId xmlns:a16="http://schemas.microsoft.com/office/drawing/2014/main" id="{1614855E-0BB4-4C5F-B8A7-534F66798F90}"/>
                      </a:ext>
                    </a:extLst>
                  </p:cNvPr>
                  <p:cNvSpPr txBox="1"/>
                  <p:nvPr/>
                </p:nvSpPr>
                <p:spPr>
                  <a:xfrm>
                    <a:off x="3438379" y="4849164"/>
                    <a:ext cx="636713"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200" b="0" i="1" smtClean="0">
                              <a:latin typeface="Cambria Math" panose="02040503050406030204" pitchFamily="18" charset="0"/>
                            </a:rPr>
                            <m:t>𝑚</m:t>
                          </m:r>
                          <m:r>
                            <a:rPr lang="es-UY" sz="1200" b="0" i="1" smtClean="0">
                              <a:latin typeface="Cambria Math" panose="02040503050406030204" pitchFamily="18" charset="0"/>
                            </a:rPr>
                            <m:t>=1</m:t>
                          </m:r>
                        </m:oMath>
                      </m:oMathPara>
                    </a14:m>
                    <a:endParaRPr lang="es-UY" dirty="0"/>
                  </a:p>
                </p:txBody>
              </p:sp>
            </mc:Choice>
            <mc:Fallback xmlns="">
              <p:sp>
                <p:nvSpPr>
                  <p:cNvPr id="379" name="CuadroTexto 378">
                    <a:extLst>
                      <a:ext uri="{FF2B5EF4-FFF2-40B4-BE49-F238E27FC236}">
                        <a16:creationId xmlns:a16="http://schemas.microsoft.com/office/drawing/2014/main" id="{1614855E-0BB4-4C5F-B8A7-534F66798F90}"/>
                      </a:ext>
                    </a:extLst>
                  </p:cNvPr>
                  <p:cNvSpPr txBox="1">
                    <a:spLocks noRot="1" noChangeAspect="1" noMove="1" noResize="1" noEditPoints="1" noAdjustHandles="1" noChangeArrowheads="1" noChangeShapeType="1" noTextEdit="1"/>
                  </p:cNvSpPr>
                  <p:nvPr/>
                </p:nvSpPr>
                <p:spPr>
                  <a:xfrm>
                    <a:off x="3438379" y="4849164"/>
                    <a:ext cx="636713" cy="276999"/>
                  </a:xfrm>
                  <a:prstGeom prst="rect">
                    <a:avLst/>
                  </a:prstGeom>
                  <a:blipFill>
                    <a:blip r:embed="rId2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80" name="CuadroTexto 379">
                    <a:extLst>
                      <a:ext uri="{FF2B5EF4-FFF2-40B4-BE49-F238E27FC236}">
                        <a16:creationId xmlns:a16="http://schemas.microsoft.com/office/drawing/2014/main" id="{79B6E594-B330-4A2B-8BCE-9E343FC2989B}"/>
                      </a:ext>
                    </a:extLst>
                  </p:cNvPr>
                  <p:cNvSpPr txBox="1"/>
                  <p:nvPr/>
                </p:nvSpPr>
                <p:spPr>
                  <a:xfrm>
                    <a:off x="4189042" y="4864198"/>
                    <a:ext cx="636713"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200" b="0" i="1" smtClean="0">
                              <a:latin typeface="Cambria Math" panose="02040503050406030204" pitchFamily="18" charset="0"/>
                            </a:rPr>
                            <m:t>𝑚</m:t>
                          </m:r>
                          <m:r>
                            <a:rPr lang="es-UY" sz="1200" b="0" i="1" smtClean="0">
                              <a:latin typeface="Cambria Math" panose="02040503050406030204" pitchFamily="18" charset="0"/>
                            </a:rPr>
                            <m:t>=2</m:t>
                          </m:r>
                        </m:oMath>
                      </m:oMathPara>
                    </a14:m>
                    <a:endParaRPr lang="es-UY" dirty="0"/>
                  </a:p>
                </p:txBody>
              </p:sp>
            </mc:Choice>
            <mc:Fallback xmlns="">
              <p:sp>
                <p:nvSpPr>
                  <p:cNvPr id="380" name="CuadroTexto 379">
                    <a:extLst>
                      <a:ext uri="{FF2B5EF4-FFF2-40B4-BE49-F238E27FC236}">
                        <a16:creationId xmlns:a16="http://schemas.microsoft.com/office/drawing/2014/main" id="{79B6E594-B330-4A2B-8BCE-9E343FC2989B}"/>
                      </a:ext>
                    </a:extLst>
                  </p:cNvPr>
                  <p:cNvSpPr txBox="1">
                    <a:spLocks noRot="1" noChangeAspect="1" noMove="1" noResize="1" noEditPoints="1" noAdjustHandles="1" noChangeArrowheads="1" noChangeShapeType="1" noTextEdit="1"/>
                  </p:cNvSpPr>
                  <p:nvPr/>
                </p:nvSpPr>
                <p:spPr>
                  <a:xfrm>
                    <a:off x="4189042" y="4864198"/>
                    <a:ext cx="636713" cy="276999"/>
                  </a:xfrm>
                  <a:prstGeom prst="rect">
                    <a:avLst/>
                  </a:prstGeom>
                  <a:blipFill>
                    <a:blip r:embed="rId24"/>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524" name="CuadroTexto 523">
                  <a:extLst>
                    <a:ext uri="{FF2B5EF4-FFF2-40B4-BE49-F238E27FC236}">
                      <a16:creationId xmlns:a16="http://schemas.microsoft.com/office/drawing/2014/main" id="{F1C97267-33EF-4F73-A8F1-B3EABF900DC5}"/>
                    </a:ext>
                  </a:extLst>
                </p:cNvPr>
                <p:cNvSpPr txBox="1"/>
                <p:nvPr/>
              </p:nvSpPr>
              <p:spPr>
                <a:xfrm>
                  <a:off x="251558" y="4014648"/>
                  <a:ext cx="2368854" cy="6119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3</m:t>
                            </m:r>
                          </m:sub>
                        </m:sSub>
                        <m:r>
                          <a:rPr lang="es-UY" b="0" i="1" smtClean="0">
                            <a:latin typeface="Cambria Math" panose="02040503050406030204" pitchFamily="18" charset="0"/>
                          </a:rPr>
                          <m:t>=3</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r>
                              <a:rPr lang="es-UY" b="0" i="1" smtClean="0">
                                <a:latin typeface="Cambria Math" panose="02040503050406030204" pitchFamily="18" charset="0"/>
                              </a:rPr>
                              <m:t>2</m:t>
                            </m:r>
                            <m:r>
                              <a:rPr lang="es-UY" b="0" i="1" smtClean="0">
                                <a:latin typeface="Cambria Math" panose="02040503050406030204" pitchFamily="18" charset="0"/>
                              </a:rPr>
                              <m:t>𝐿</m:t>
                            </m:r>
                          </m:den>
                        </m:f>
                        <m:r>
                          <a:rPr lang="es-UY" b="0" i="1" smtClean="0">
                            <a:latin typeface="Cambria Math" panose="02040503050406030204" pitchFamily="18" charset="0"/>
                          </a:rPr>
                          <m:t>=3</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1</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3</m:t>
                                </m:r>
                              </m:sub>
                            </m:sSub>
                          </m:den>
                        </m:f>
                      </m:oMath>
                    </m:oMathPara>
                  </a14:m>
                  <a:endParaRPr lang="es-UY" dirty="0"/>
                </a:p>
              </p:txBody>
            </p:sp>
          </mc:Choice>
          <mc:Fallback xmlns="">
            <p:sp>
              <p:nvSpPr>
                <p:cNvPr id="524" name="CuadroTexto 523">
                  <a:extLst>
                    <a:ext uri="{FF2B5EF4-FFF2-40B4-BE49-F238E27FC236}">
                      <a16:creationId xmlns:a16="http://schemas.microsoft.com/office/drawing/2014/main" id="{F1C97267-33EF-4F73-A8F1-B3EABF900DC5}"/>
                    </a:ext>
                  </a:extLst>
                </p:cNvPr>
                <p:cNvSpPr txBox="1">
                  <a:spLocks noRot="1" noChangeAspect="1" noMove="1" noResize="1" noEditPoints="1" noAdjustHandles="1" noChangeArrowheads="1" noChangeShapeType="1" noTextEdit="1"/>
                </p:cNvSpPr>
                <p:nvPr/>
              </p:nvSpPr>
              <p:spPr>
                <a:xfrm>
                  <a:off x="251558" y="4014648"/>
                  <a:ext cx="2368854" cy="611962"/>
                </a:xfrm>
                <a:prstGeom prst="rect">
                  <a:avLst/>
                </a:prstGeom>
                <a:blipFill>
                  <a:blip r:embed="rId25"/>
                  <a:stretch>
                    <a:fillRect/>
                  </a:stretch>
                </a:blipFill>
              </p:spPr>
              <p:txBody>
                <a:bodyPr/>
                <a:lstStyle/>
                <a:p>
                  <a:r>
                    <a:rPr lang="es-UY">
                      <a:noFill/>
                    </a:rPr>
                    <a:t> </a:t>
                  </a:r>
                </a:p>
              </p:txBody>
            </p:sp>
          </mc:Fallback>
        </mc:AlternateContent>
      </p:grpSp>
      <p:grpSp>
        <p:nvGrpSpPr>
          <p:cNvPr id="528" name="Grupo 527">
            <a:extLst>
              <a:ext uri="{FF2B5EF4-FFF2-40B4-BE49-F238E27FC236}">
                <a16:creationId xmlns:a16="http://schemas.microsoft.com/office/drawing/2014/main" id="{2A7D8757-E46C-456B-BD95-7F22AC5E24AF}"/>
              </a:ext>
            </a:extLst>
          </p:cNvPr>
          <p:cNvGrpSpPr/>
          <p:nvPr/>
        </p:nvGrpSpPr>
        <p:grpSpPr>
          <a:xfrm>
            <a:off x="6020813" y="3627359"/>
            <a:ext cx="5354814" cy="2999967"/>
            <a:chOff x="6020813" y="3627359"/>
            <a:chExt cx="5354814" cy="2999967"/>
          </a:xfrm>
        </p:grpSpPr>
        <p:grpSp>
          <p:nvGrpSpPr>
            <p:cNvPr id="520" name="Grupo 519">
              <a:extLst>
                <a:ext uri="{FF2B5EF4-FFF2-40B4-BE49-F238E27FC236}">
                  <a16:creationId xmlns:a16="http://schemas.microsoft.com/office/drawing/2014/main" id="{A098B822-CFAC-4E77-9DB8-C3FD4D59FFF4}"/>
                </a:ext>
              </a:extLst>
            </p:cNvPr>
            <p:cNvGrpSpPr/>
            <p:nvPr/>
          </p:nvGrpSpPr>
          <p:grpSpPr>
            <a:xfrm>
              <a:off x="6075890" y="3627359"/>
              <a:ext cx="5299737" cy="2999967"/>
              <a:chOff x="6075890" y="3627359"/>
              <a:chExt cx="5299737" cy="2999967"/>
            </a:xfrm>
          </p:grpSpPr>
          <p:cxnSp>
            <p:nvCxnSpPr>
              <p:cNvPr id="385" name="Conector recto 384">
                <a:extLst>
                  <a:ext uri="{FF2B5EF4-FFF2-40B4-BE49-F238E27FC236}">
                    <a16:creationId xmlns:a16="http://schemas.microsoft.com/office/drawing/2014/main" id="{485FC342-8502-4D85-A240-931D288ECBFF}"/>
                  </a:ext>
                </a:extLst>
              </p:cNvPr>
              <p:cNvCxnSpPr/>
              <p:nvPr/>
            </p:nvCxnSpPr>
            <p:spPr>
              <a:xfrm flipH="1" flipV="1">
                <a:off x="11003592" y="4508832"/>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86" name="Grupo 385">
                <a:extLst>
                  <a:ext uri="{FF2B5EF4-FFF2-40B4-BE49-F238E27FC236}">
                    <a16:creationId xmlns:a16="http://schemas.microsoft.com/office/drawing/2014/main" id="{D75DF507-9F2B-4632-BA02-02B97366FDA0}"/>
                  </a:ext>
                </a:extLst>
              </p:cNvPr>
              <p:cNvGrpSpPr/>
              <p:nvPr/>
            </p:nvGrpSpPr>
            <p:grpSpPr>
              <a:xfrm flipH="1">
                <a:off x="10995096" y="4519114"/>
                <a:ext cx="125185" cy="869901"/>
                <a:chOff x="2200589" y="3968870"/>
                <a:chExt cx="423703" cy="1275144"/>
              </a:xfrm>
            </p:grpSpPr>
            <p:grpSp>
              <p:nvGrpSpPr>
                <p:cNvPr id="478" name="Grupo 477">
                  <a:extLst>
                    <a:ext uri="{FF2B5EF4-FFF2-40B4-BE49-F238E27FC236}">
                      <a16:creationId xmlns:a16="http://schemas.microsoft.com/office/drawing/2014/main" id="{B8DC1379-20C4-431C-8458-38A9144A236E}"/>
                    </a:ext>
                  </a:extLst>
                </p:cNvPr>
                <p:cNvGrpSpPr/>
                <p:nvPr/>
              </p:nvGrpSpPr>
              <p:grpSpPr>
                <a:xfrm>
                  <a:off x="2200589" y="3968870"/>
                  <a:ext cx="405282" cy="676924"/>
                  <a:chOff x="2200589" y="3968870"/>
                  <a:chExt cx="405282" cy="676924"/>
                </a:xfrm>
              </p:grpSpPr>
              <p:grpSp>
                <p:nvGrpSpPr>
                  <p:cNvPr id="490" name="Grupo 489">
                    <a:extLst>
                      <a:ext uri="{FF2B5EF4-FFF2-40B4-BE49-F238E27FC236}">
                        <a16:creationId xmlns:a16="http://schemas.microsoft.com/office/drawing/2014/main" id="{5166439D-22A1-4848-862B-B680E5A625F3}"/>
                      </a:ext>
                    </a:extLst>
                  </p:cNvPr>
                  <p:cNvGrpSpPr/>
                  <p:nvPr/>
                </p:nvGrpSpPr>
                <p:grpSpPr>
                  <a:xfrm>
                    <a:off x="2200589" y="3968870"/>
                    <a:ext cx="386861" cy="380385"/>
                    <a:chOff x="2200589" y="3968870"/>
                    <a:chExt cx="386861" cy="380385"/>
                  </a:xfrm>
                </p:grpSpPr>
                <p:cxnSp>
                  <p:nvCxnSpPr>
                    <p:cNvPr id="496" name="Conector recto 495">
                      <a:extLst>
                        <a:ext uri="{FF2B5EF4-FFF2-40B4-BE49-F238E27FC236}">
                          <a16:creationId xmlns:a16="http://schemas.microsoft.com/office/drawing/2014/main" id="{6BAC13C1-64D5-40C4-81FE-3B0BEC924D3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7" name="Conector recto 496">
                      <a:extLst>
                        <a:ext uri="{FF2B5EF4-FFF2-40B4-BE49-F238E27FC236}">
                          <a16:creationId xmlns:a16="http://schemas.microsoft.com/office/drawing/2014/main" id="{5558BA88-CCDF-46F4-8840-C62C162A4BAB}"/>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8" name="Conector recto 497">
                      <a:extLst>
                        <a:ext uri="{FF2B5EF4-FFF2-40B4-BE49-F238E27FC236}">
                          <a16:creationId xmlns:a16="http://schemas.microsoft.com/office/drawing/2014/main" id="{BED5DD71-7AAF-4B3B-BFDE-AAC32DC07000}"/>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9" name="Conector recto 498">
                      <a:extLst>
                        <a:ext uri="{FF2B5EF4-FFF2-40B4-BE49-F238E27FC236}">
                          <a16:creationId xmlns:a16="http://schemas.microsoft.com/office/drawing/2014/main" id="{8B076B2A-B92F-4B37-89DB-EA2242FFFD7C}"/>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91" name="Grupo 490">
                    <a:extLst>
                      <a:ext uri="{FF2B5EF4-FFF2-40B4-BE49-F238E27FC236}">
                        <a16:creationId xmlns:a16="http://schemas.microsoft.com/office/drawing/2014/main" id="{E0BA91A6-29E2-4398-9888-97F6CE67F68D}"/>
                      </a:ext>
                    </a:extLst>
                  </p:cNvPr>
                  <p:cNvGrpSpPr/>
                  <p:nvPr/>
                </p:nvGrpSpPr>
                <p:grpSpPr>
                  <a:xfrm>
                    <a:off x="2219010" y="4265409"/>
                    <a:ext cx="386861" cy="380385"/>
                    <a:chOff x="2200589" y="3968870"/>
                    <a:chExt cx="386861" cy="380385"/>
                  </a:xfrm>
                </p:grpSpPr>
                <p:cxnSp>
                  <p:nvCxnSpPr>
                    <p:cNvPr id="492" name="Conector recto 491">
                      <a:extLst>
                        <a:ext uri="{FF2B5EF4-FFF2-40B4-BE49-F238E27FC236}">
                          <a16:creationId xmlns:a16="http://schemas.microsoft.com/office/drawing/2014/main" id="{2DFEB55F-90BD-4E89-B7D0-70477F8E912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3" name="Conector recto 492">
                      <a:extLst>
                        <a:ext uri="{FF2B5EF4-FFF2-40B4-BE49-F238E27FC236}">
                          <a16:creationId xmlns:a16="http://schemas.microsoft.com/office/drawing/2014/main" id="{3F2434BC-B88E-44B4-8479-FC60EF81833C}"/>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4" name="Conector recto 493">
                      <a:extLst>
                        <a:ext uri="{FF2B5EF4-FFF2-40B4-BE49-F238E27FC236}">
                          <a16:creationId xmlns:a16="http://schemas.microsoft.com/office/drawing/2014/main" id="{7700C9AB-DDC7-4F8C-B8C2-070B46ADC1AA}"/>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5" name="Conector recto 494">
                      <a:extLst>
                        <a:ext uri="{FF2B5EF4-FFF2-40B4-BE49-F238E27FC236}">
                          <a16:creationId xmlns:a16="http://schemas.microsoft.com/office/drawing/2014/main" id="{F4EB9761-6058-4273-85BB-97C32A3C1B4F}"/>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79" name="Grupo 478">
                  <a:extLst>
                    <a:ext uri="{FF2B5EF4-FFF2-40B4-BE49-F238E27FC236}">
                      <a16:creationId xmlns:a16="http://schemas.microsoft.com/office/drawing/2014/main" id="{A8AEB21C-8249-46DE-B936-6A1CE252428D}"/>
                    </a:ext>
                  </a:extLst>
                </p:cNvPr>
                <p:cNvGrpSpPr/>
                <p:nvPr/>
              </p:nvGrpSpPr>
              <p:grpSpPr>
                <a:xfrm>
                  <a:off x="2219010" y="4567090"/>
                  <a:ext cx="405282" cy="676924"/>
                  <a:chOff x="2200589" y="3968870"/>
                  <a:chExt cx="405282" cy="676924"/>
                </a:xfrm>
              </p:grpSpPr>
              <p:grpSp>
                <p:nvGrpSpPr>
                  <p:cNvPr id="480" name="Grupo 479">
                    <a:extLst>
                      <a:ext uri="{FF2B5EF4-FFF2-40B4-BE49-F238E27FC236}">
                        <a16:creationId xmlns:a16="http://schemas.microsoft.com/office/drawing/2014/main" id="{FE8B4426-47D3-4980-B872-783DE144E6C2}"/>
                      </a:ext>
                    </a:extLst>
                  </p:cNvPr>
                  <p:cNvGrpSpPr/>
                  <p:nvPr/>
                </p:nvGrpSpPr>
                <p:grpSpPr>
                  <a:xfrm>
                    <a:off x="2200589" y="3968870"/>
                    <a:ext cx="386861" cy="380385"/>
                    <a:chOff x="2200589" y="3968870"/>
                    <a:chExt cx="386861" cy="380385"/>
                  </a:xfrm>
                </p:grpSpPr>
                <p:cxnSp>
                  <p:nvCxnSpPr>
                    <p:cNvPr id="486" name="Conector recto 485">
                      <a:extLst>
                        <a:ext uri="{FF2B5EF4-FFF2-40B4-BE49-F238E27FC236}">
                          <a16:creationId xmlns:a16="http://schemas.microsoft.com/office/drawing/2014/main" id="{35937058-F0BA-44A7-9520-8EC8DDBBF22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7" name="Conector recto 486">
                      <a:extLst>
                        <a:ext uri="{FF2B5EF4-FFF2-40B4-BE49-F238E27FC236}">
                          <a16:creationId xmlns:a16="http://schemas.microsoft.com/office/drawing/2014/main" id="{649F2BF4-4EC4-4B0D-B303-93F411F3563D}"/>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8" name="Conector recto 487">
                      <a:extLst>
                        <a:ext uri="{FF2B5EF4-FFF2-40B4-BE49-F238E27FC236}">
                          <a16:creationId xmlns:a16="http://schemas.microsoft.com/office/drawing/2014/main" id="{D52D02B1-A836-4A15-9416-1DBB0E3010C4}"/>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9" name="Conector recto 488">
                      <a:extLst>
                        <a:ext uri="{FF2B5EF4-FFF2-40B4-BE49-F238E27FC236}">
                          <a16:creationId xmlns:a16="http://schemas.microsoft.com/office/drawing/2014/main" id="{2205DEF9-850D-462C-9DCF-506B388EB6B3}"/>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81" name="Grupo 480">
                    <a:extLst>
                      <a:ext uri="{FF2B5EF4-FFF2-40B4-BE49-F238E27FC236}">
                        <a16:creationId xmlns:a16="http://schemas.microsoft.com/office/drawing/2014/main" id="{E5BBA0CE-252E-4C7B-BCBA-4646BCA964CD}"/>
                      </a:ext>
                    </a:extLst>
                  </p:cNvPr>
                  <p:cNvGrpSpPr/>
                  <p:nvPr/>
                </p:nvGrpSpPr>
                <p:grpSpPr>
                  <a:xfrm>
                    <a:off x="2219010" y="4265409"/>
                    <a:ext cx="386861" cy="380385"/>
                    <a:chOff x="2200589" y="3968870"/>
                    <a:chExt cx="386861" cy="380385"/>
                  </a:xfrm>
                </p:grpSpPr>
                <p:cxnSp>
                  <p:nvCxnSpPr>
                    <p:cNvPr id="482" name="Conector recto 481">
                      <a:extLst>
                        <a:ext uri="{FF2B5EF4-FFF2-40B4-BE49-F238E27FC236}">
                          <a16:creationId xmlns:a16="http://schemas.microsoft.com/office/drawing/2014/main" id="{FF0F410A-0E3B-475F-8290-270E48FC9981}"/>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3" name="Conector recto 482">
                      <a:extLst>
                        <a:ext uri="{FF2B5EF4-FFF2-40B4-BE49-F238E27FC236}">
                          <a16:creationId xmlns:a16="http://schemas.microsoft.com/office/drawing/2014/main" id="{3FF85386-254C-429C-8EDA-EF91C3279C50}"/>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4" name="Conector recto 483">
                      <a:extLst>
                        <a:ext uri="{FF2B5EF4-FFF2-40B4-BE49-F238E27FC236}">
                          <a16:creationId xmlns:a16="http://schemas.microsoft.com/office/drawing/2014/main" id="{8AC720A4-F5DC-4052-A97D-66D08E62633F}"/>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5" name="Conector recto 484">
                      <a:extLst>
                        <a:ext uri="{FF2B5EF4-FFF2-40B4-BE49-F238E27FC236}">
                          <a16:creationId xmlns:a16="http://schemas.microsoft.com/office/drawing/2014/main" id="{90D9764A-E785-47B9-BAA0-FAF4C730351C}"/>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87" name="Grupo 386">
                <a:extLst>
                  <a:ext uri="{FF2B5EF4-FFF2-40B4-BE49-F238E27FC236}">
                    <a16:creationId xmlns:a16="http://schemas.microsoft.com/office/drawing/2014/main" id="{24F7FB74-F75D-4F82-90CD-A9CB7AF7FC36}"/>
                  </a:ext>
                </a:extLst>
              </p:cNvPr>
              <p:cNvGrpSpPr/>
              <p:nvPr/>
            </p:nvGrpSpPr>
            <p:grpSpPr>
              <a:xfrm flipH="1">
                <a:off x="10978755" y="5330743"/>
                <a:ext cx="125185" cy="869901"/>
                <a:chOff x="2200589" y="3968870"/>
                <a:chExt cx="423703" cy="1275144"/>
              </a:xfrm>
            </p:grpSpPr>
            <p:grpSp>
              <p:nvGrpSpPr>
                <p:cNvPr id="456" name="Grupo 455">
                  <a:extLst>
                    <a:ext uri="{FF2B5EF4-FFF2-40B4-BE49-F238E27FC236}">
                      <a16:creationId xmlns:a16="http://schemas.microsoft.com/office/drawing/2014/main" id="{BB2B2A6A-626F-44E1-9B5A-0A521843A93E}"/>
                    </a:ext>
                  </a:extLst>
                </p:cNvPr>
                <p:cNvGrpSpPr/>
                <p:nvPr/>
              </p:nvGrpSpPr>
              <p:grpSpPr>
                <a:xfrm>
                  <a:off x="2200589" y="3968870"/>
                  <a:ext cx="405282" cy="676924"/>
                  <a:chOff x="2200589" y="3968870"/>
                  <a:chExt cx="405282" cy="676924"/>
                </a:xfrm>
              </p:grpSpPr>
              <p:grpSp>
                <p:nvGrpSpPr>
                  <p:cNvPr id="468" name="Grupo 467">
                    <a:extLst>
                      <a:ext uri="{FF2B5EF4-FFF2-40B4-BE49-F238E27FC236}">
                        <a16:creationId xmlns:a16="http://schemas.microsoft.com/office/drawing/2014/main" id="{C6E2F467-D574-4B2C-9686-DE44AD9B5CD9}"/>
                      </a:ext>
                    </a:extLst>
                  </p:cNvPr>
                  <p:cNvGrpSpPr/>
                  <p:nvPr/>
                </p:nvGrpSpPr>
                <p:grpSpPr>
                  <a:xfrm>
                    <a:off x="2200589" y="3968870"/>
                    <a:ext cx="386861" cy="380385"/>
                    <a:chOff x="2200589" y="3968870"/>
                    <a:chExt cx="386861" cy="380385"/>
                  </a:xfrm>
                </p:grpSpPr>
                <p:cxnSp>
                  <p:nvCxnSpPr>
                    <p:cNvPr id="474" name="Conector recto 473">
                      <a:extLst>
                        <a:ext uri="{FF2B5EF4-FFF2-40B4-BE49-F238E27FC236}">
                          <a16:creationId xmlns:a16="http://schemas.microsoft.com/office/drawing/2014/main" id="{9C33EF9A-C5C8-4B16-AF02-79C0DCB35E9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5" name="Conector recto 474">
                      <a:extLst>
                        <a:ext uri="{FF2B5EF4-FFF2-40B4-BE49-F238E27FC236}">
                          <a16:creationId xmlns:a16="http://schemas.microsoft.com/office/drawing/2014/main" id="{A4F19607-5813-48B8-B3ED-3AC01EC124E8}"/>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6" name="Conector recto 475">
                      <a:extLst>
                        <a:ext uri="{FF2B5EF4-FFF2-40B4-BE49-F238E27FC236}">
                          <a16:creationId xmlns:a16="http://schemas.microsoft.com/office/drawing/2014/main" id="{3053C5CD-3A76-4AA5-BDA8-43DBEEDE6A2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7" name="Conector recto 476">
                      <a:extLst>
                        <a:ext uri="{FF2B5EF4-FFF2-40B4-BE49-F238E27FC236}">
                          <a16:creationId xmlns:a16="http://schemas.microsoft.com/office/drawing/2014/main" id="{F899BAF7-5BBF-45A3-A937-9D472C85D7EB}"/>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69" name="Grupo 468">
                    <a:extLst>
                      <a:ext uri="{FF2B5EF4-FFF2-40B4-BE49-F238E27FC236}">
                        <a16:creationId xmlns:a16="http://schemas.microsoft.com/office/drawing/2014/main" id="{F825AE6A-A88D-49A3-A243-0998A6E015AF}"/>
                      </a:ext>
                    </a:extLst>
                  </p:cNvPr>
                  <p:cNvGrpSpPr/>
                  <p:nvPr/>
                </p:nvGrpSpPr>
                <p:grpSpPr>
                  <a:xfrm>
                    <a:off x="2219010" y="4265409"/>
                    <a:ext cx="386861" cy="380385"/>
                    <a:chOff x="2200589" y="3968870"/>
                    <a:chExt cx="386861" cy="380385"/>
                  </a:xfrm>
                </p:grpSpPr>
                <p:cxnSp>
                  <p:nvCxnSpPr>
                    <p:cNvPr id="470" name="Conector recto 469">
                      <a:extLst>
                        <a:ext uri="{FF2B5EF4-FFF2-40B4-BE49-F238E27FC236}">
                          <a16:creationId xmlns:a16="http://schemas.microsoft.com/office/drawing/2014/main" id="{F815E7C0-6365-4A6B-A86A-A3005328C839}"/>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1" name="Conector recto 470">
                      <a:extLst>
                        <a:ext uri="{FF2B5EF4-FFF2-40B4-BE49-F238E27FC236}">
                          <a16:creationId xmlns:a16="http://schemas.microsoft.com/office/drawing/2014/main" id="{36B4B6B1-4800-4A98-88FF-C3945B6ECF9D}"/>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2" name="Conector recto 471">
                      <a:extLst>
                        <a:ext uri="{FF2B5EF4-FFF2-40B4-BE49-F238E27FC236}">
                          <a16:creationId xmlns:a16="http://schemas.microsoft.com/office/drawing/2014/main" id="{C463750D-DEF3-4A57-A92E-9508DF87B6DC}"/>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3" name="Conector recto 472">
                      <a:extLst>
                        <a:ext uri="{FF2B5EF4-FFF2-40B4-BE49-F238E27FC236}">
                          <a16:creationId xmlns:a16="http://schemas.microsoft.com/office/drawing/2014/main" id="{84D03049-05D8-45F2-964D-E776AD34158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57" name="Grupo 456">
                  <a:extLst>
                    <a:ext uri="{FF2B5EF4-FFF2-40B4-BE49-F238E27FC236}">
                      <a16:creationId xmlns:a16="http://schemas.microsoft.com/office/drawing/2014/main" id="{75AF708C-0EFB-4C1D-B7CB-C29F0EE67200}"/>
                    </a:ext>
                  </a:extLst>
                </p:cNvPr>
                <p:cNvGrpSpPr/>
                <p:nvPr/>
              </p:nvGrpSpPr>
              <p:grpSpPr>
                <a:xfrm>
                  <a:off x="2219010" y="4567090"/>
                  <a:ext cx="405282" cy="676924"/>
                  <a:chOff x="2200589" y="3968870"/>
                  <a:chExt cx="405282" cy="676924"/>
                </a:xfrm>
              </p:grpSpPr>
              <p:grpSp>
                <p:nvGrpSpPr>
                  <p:cNvPr id="458" name="Grupo 457">
                    <a:extLst>
                      <a:ext uri="{FF2B5EF4-FFF2-40B4-BE49-F238E27FC236}">
                        <a16:creationId xmlns:a16="http://schemas.microsoft.com/office/drawing/2014/main" id="{7426DFFE-9E78-478A-8EFB-EBAAD0D4D672}"/>
                      </a:ext>
                    </a:extLst>
                  </p:cNvPr>
                  <p:cNvGrpSpPr/>
                  <p:nvPr/>
                </p:nvGrpSpPr>
                <p:grpSpPr>
                  <a:xfrm>
                    <a:off x="2200589" y="3968870"/>
                    <a:ext cx="386861" cy="380385"/>
                    <a:chOff x="2200589" y="3968870"/>
                    <a:chExt cx="386861" cy="380385"/>
                  </a:xfrm>
                </p:grpSpPr>
                <p:cxnSp>
                  <p:nvCxnSpPr>
                    <p:cNvPr id="464" name="Conector recto 463">
                      <a:extLst>
                        <a:ext uri="{FF2B5EF4-FFF2-40B4-BE49-F238E27FC236}">
                          <a16:creationId xmlns:a16="http://schemas.microsoft.com/office/drawing/2014/main" id="{10E79D55-63A7-44FB-8682-393701104EA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5" name="Conector recto 464">
                      <a:extLst>
                        <a:ext uri="{FF2B5EF4-FFF2-40B4-BE49-F238E27FC236}">
                          <a16:creationId xmlns:a16="http://schemas.microsoft.com/office/drawing/2014/main" id="{2F69CF21-647E-4F88-BAF0-0ABAEABB014B}"/>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6" name="Conector recto 465">
                      <a:extLst>
                        <a:ext uri="{FF2B5EF4-FFF2-40B4-BE49-F238E27FC236}">
                          <a16:creationId xmlns:a16="http://schemas.microsoft.com/office/drawing/2014/main" id="{464B5B47-80EB-4C2D-B631-09F79F9DCAF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7" name="Conector recto 466">
                      <a:extLst>
                        <a:ext uri="{FF2B5EF4-FFF2-40B4-BE49-F238E27FC236}">
                          <a16:creationId xmlns:a16="http://schemas.microsoft.com/office/drawing/2014/main" id="{CC3AE797-A4B2-4A29-9183-0B4EAB8A5BF8}"/>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59" name="Grupo 458">
                    <a:extLst>
                      <a:ext uri="{FF2B5EF4-FFF2-40B4-BE49-F238E27FC236}">
                        <a16:creationId xmlns:a16="http://schemas.microsoft.com/office/drawing/2014/main" id="{82BA372A-023C-426E-939C-4987C7D89E54}"/>
                      </a:ext>
                    </a:extLst>
                  </p:cNvPr>
                  <p:cNvGrpSpPr/>
                  <p:nvPr/>
                </p:nvGrpSpPr>
                <p:grpSpPr>
                  <a:xfrm>
                    <a:off x="2219010" y="4265409"/>
                    <a:ext cx="386861" cy="380385"/>
                    <a:chOff x="2200589" y="3968870"/>
                    <a:chExt cx="386861" cy="380385"/>
                  </a:xfrm>
                </p:grpSpPr>
                <p:cxnSp>
                  <p:nvCxnSpPr>
                    <p:cNvPr id="460" name="Conector recto 459">
                      <a:extLst>
                        <a:ext uri="{FF2B5EF4-FFF2-40B4-BE49-F238E27FC236}">
                          <a16:creationId xmlns:a16="http://schemas.microsoft.com/office/drawing/2014/main" id="{3A2CF5F0-A0B7-42C4-80FC-22204BEAC4B1}"/>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1" name="Conector recto 460">
                      <a:extLst>
                        <a:ext uri="{FF2B5EF4-FFF2-40B4-BE49-F238E27FC236}">
                          <a16:creationId xmlns:a16="http://schemas.microsoft.com/office/drawing/2014/main" id="{0E7B8D7A-776D-41C8-931F-45D9FA6B0F5C}"/>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2" name="Conector recto 461">
                      <a:extLst>
                        <a:ext uri="{FF2B5EF4-FFF2-40B4-BE49-F238E27FC236}">
                          <a16:creationId xmlns:a16="http://schemas.microsoft.com/office/drawing/2014/main" id="{6B4D26FC-CC5B-493B-8E5A-6228AA118E15}"/>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3" name="Conector recto 462">
                      <a:extLst>
                        <a:ext uri="{FF2B5EF4-FFF2-40B4-BE49-F238E27FC236}">
                          <a16:creationId xmlns:a16="http://schemas.microsoft.com/office/drawing/2014/main" id="{F73FAB2A-03A8-405B-A296-9DCC513BA691}"/>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388" name="Rectángulo 387">
                <a:extLst>
                  <a:ext uri="{FF2B5EF4-FFF2-40B4-BE49-F238E27FC236}">
                    <a16:creationId xmlns:a16="http://schemas.microsoft.com/office/drawing/2014/main" id="{FAF22565-9822-4D03-9AF0-6EBEA0D30384}"/>
                  </a:ext>
                </a:extLst>
              </p:cNvPr>
              <p:cNvSpPr/>
              <p:nvPr/>
            </p:nvSpPr>
            <p:spPr>
              <a:xfrm flipH="1">
                <a:off x="10978760" y="5746844"/>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389" name="Conector recto 388">
                <a:extLst>
                  <a:ext uri="{FF2B5EF4-FFF2-40B4-BE49-F238E27FC236}">
                    <a16:creationId xmlns:a16="http://schemas.microsoft.com/office/drawing/2014/main" id="{350139D3-09F4-4256-B2D6-5F71B923A204}"/>
                  </a:ext>
                </a:extLst>
              </p:cNvPr>
              <p:cNvCxnSpPr/>
              <p:nvPr/>
            </p:nvCxnSpPr>
            <p:spPr>
              <a:xfrm flipV="1">
                <a:off x="8716222" y="4558413"/>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0" name="Grupo 389">
                <a:extLst>
                  <a:ext uri="{FF2B5EF4-FFF2-40B4-BE49-F238E27FC236}">
                    <a16:creationId xmlns:a16="http://schemas.microsoft.com/office/drawing/2014/main" id="{6873C2A6-24CF-4B7E-A6B5-567AF64157D5}"/>
                  </a:ext>
                </a:extLst>
              </p:cNvPr>
              <p:cNvGrpSpPr/>
              <p:nvPr/>
            </p:nvGrpSpPr>
            <p:grpSpPr>
              <a:xfrm>
                <a:off x="8599533" y="4568695"/>
                <a:ext cx="125185" cy="869901"/>
                <a:chOff x="2200589" y="3968870"/>
                <a:chExt cx="423703" cy="1275144"/>
              </a:xfrm>
            </p:grpSpPr>
            <p:grpSp>
              <p:nvGrpSpPr>
                <p:cNvPr id="434" name="Grupo 433">
                  <a:extLst>
                    <a:ext uri="{FF2B5EF4-FFF2-40B4-BE49-F238E27FC236}">
                      <a16:creationId xmlns:a16="http://schemas.microsoft.com/office/drawing/2014/main" id="{98894095-DBF0-4EF0-B634-126A7CE8DCDA}"/>
                    </a:ext>
                  </a:extLst>
                </p:cNvPr>
                <p:cNvGrpSpPr/>
                <p:nvPr/>
              </p:nvGrpSpPr>
              <p:grpSpPr>
                <a:xfrm>
                  <a:off x="2200589" y="3968870"/>
                  <a:ext cx="405282" cy="676924"/>
                  <a:chOff x="2200589" y="3968870"/>
                  <a:chExt cx="405282" cy="676924"/>
                </a:xfrm>
              </p:grpSpPr>
              <p:grpSp>
                <p:nvGrpSpPr>
                  <p:cNvPr id="446" name="Grupo 445">
                    <a:extLst>
                      <a:ext uri="{FF2B5EF4-FFF2-40B4-BE49-F238E27FC236}">
                        <a16:creationId xmlns:a16="http://schemas.microsoft.com/office/drawing/2014/main" id="{15C017C4-DC9F-40A5-B262-4A67BB049B4E}"/>
                      </a:ext>
                    </a:extLst>
                  </p:cNvPr>
                  <p:cNvGrpSpPr/>
                  <p:nvPr/>
                </p:nvGrpSpPr>
                <p:grpSpPr>
                  <a:xfrm>
                    <a:off x="2200589" y="3968870"/>
                    <a:ext cx="386861" cy="380385"/>
                    <a:chOff x="2200589" y="3968870"/>
                    <a:chExt cx="386861" cy="380385"/>
                  </a:xfrm>
                </p:grpSpPr>
                <p:cxnSp>
                  <p:nvCxnSpPr>
                    <p:cNvPr id="452" name="Conector recto 451">
                      <a:extLst>
                        <a:ext uri="{FF2B5EF4-FFF2-40B4-BE49-F238E27FC236}">
                          <a16:creationId xmlns:a16="http://schemas.microsoft.com/office/drawing/2014/main" id="{60C098C5-D0B0-45DB-83A1-0AD4099AA731}"/>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3" name="Conector recto 452">
                      <a:extLst>
                        <a:ext uri="{FF2B5EF4-FFF2-40B4-BE49-F238E27FC236}">
                          <a16:creationId xmlns:a16="http://schemas.microsoft.com/office/drawing/2014/main" id="{A54FD91D-4AE9-4DD6-A5D0-05B015390AA5}"/>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4" name="Conector recto 453">
                      <a:extLst>
                        <a:ext uri="{FF2B5EF4-FFF2-40B4-BE49-F238E27FC236}">
                          <a16:creationId xmlns:a16="http://schemas.microsoft.com/office/drawing/2014/main" id="{F0112263-4DCC-4209-942A-64A517ECFC8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5" name="Conector recto 454">
                      <a:extLst>
                        <a:ext uri="{FF2B5EF4-FFF2-40B4-BE49-F238E27FC236}">
                          <a16:creationId xmlns:a16="http://schemas.microsoft.com/office/drawing/2014/main" id="{442EAADD-3188-4D9B-9812-9E18E427AFA9}"/>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7" name="Grupo 446">
                    <a:extLst>
                      <a:ext uri="{FF2B5EF4-FFF2-40B4-BE49-F238E27FC236}">
                        <a16:creationId xmlns:a16="http://schemas.microsoft.com/office/drawing/2014/main" id="{689356D2-06EA-440B-BBE0-0C885B76DE5F}"/>
                      </a:ext>
                    </a:extLst>
                  </p:cNvPr>
                  <p:cNvGrpSpPr/>
                  <p:nvPr/>
                </p:nvGrpSpPr>
                <p:grpSpPr>
                  <a:xfrm>
                    <a:off x="2219010" y="4265409"/>
                    <a:ext cx="386861" cy="380385"/>
                    <a:chOff x="2200589" y="3968870"/>
                    <a:chExt cx="386861" cy="380385"/>
                  </a:xfrm>
                </p:grpSpPr>
                <p:cxnSp>
                  <p:nvCxnSpPr>
                    <p:cNvPr id="448" name="Conector recto 447">
                      <a:extLst>
                        <a:ext uri="{FF2B5EF4-FFF2-40B4-BE49-F238E27FC236}">
                          <a16:creationId xmlns:a16="http://schemas.microsoft.com/office/drawing/2014/main" id="{2AE16F56-026B-4590-8AF9-E0C99131DCAB}"/>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9" name="Conector recto 448">
                      <a:extLst>
                        <a:ext uri="{FF2B5EF4-FFF2-40B4-BE49-F238E27FC236}">
                          <a16:creationId xmlns:a16="http://schemas.microsoft.com/office/drawing/2014/main" id="{C9D3A8C3-4A9C-4EB6-A688-FD2C4FC809BB}"/>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0" name="Conector recto 449">
                      <a:extLst>
                        <a:ext uri="{FF2B5EF4-FFF2-40B4-BE49-F238E27FC236}">
                          <a16:creationId xmlns:a16="http://schemas.microsoft.com/office/drawing/2014/main" id="{2E671358-C856-45BD-B57D-A9C61230885B}"/>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1" name="Conector recto 450">
                      <a:extLst>
                        <a:ext uri="{FF2B5EF4-FFF2-40B4-BE49-F238E27FC236}">
                          <a16:creationId xmlns:a16="http://schemas.microsoft.com/office/drawing/2014/main" id="{94202ACE-AA60-4F44-A692-46925F0186B8}"/>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35" name="Grupo 434">
                  <a:extLst>
                    <a:ext uri="{FF2B5EF4-FFF2-40B4-BE49-F238E27FC236}">
                      <a16:creationId xmlns:a16="http://schemas.microsoft.com/office/drawing/2014/main" id="{8CC6FE4B-3D04-4BBC-8FF5-B8BD1E6A8925}"/>
                    </a:ext>
                  </a:extLst>
                </p:cNvPr>
                <p:cNvGrpSpPr/>
                <p:nvPr/>
              </p:nvGrpSpPr>
              <p:grpSpPr>
                <a:xfrm>
                  <a:off x="2219010" y="4567090"/>
                  <a:ext cx="405282" cy="676924"/>
                  <a:chOff x="2200589" y="3968870"/>
                  <a:chExt cx="405282" cy="676924"/>
                </a:xfrm>
              </p:grpSpPr>
              <p:grpSp>
                <p:nvGrpSpPr>
                  <p:cNvPr id="436" name="Grupo 435">
                    <a:extLst>
                      <a:ext uri="{FF2B5EF4-FFF2-40B4-BE49-F238E27FC236}">
                        <a16:creationId xmlns:a16="http://schemas.microsoft.com/office/drawing/2014/main" id="{476F4B82-B642-4DB8-AB05-CFC7DD1B1831}"/>
                      </a:ext>
                    </a:extLst>
                  </p:cNvPr>
                  <p:cNvGrpSpPr/>
                  <p:nvPr/>
                </p:nvGrpSpPr>
                <p:grpSpPr>
                  <a:xfrm>
                    <a:off x="2200589" y="3968870"/>
                    <a:ext cx="386861" cy="380385"/>
                    <a:chOff x="2200589" y="3968870"/>
                    <a:chExt cx="386861" cy="380385"/>
                  </a:xfrm>
                </p:grpSpPr>
                <p:cxnSp>
                  <p:nvCxnSpPr>
                    <p:cNvPr id="442" name="Conector recto 441">
                      <a:extLst>
                        <a:ext uri="{FF2B5EF4-FFF2-40B4-BE49-F238E27FC236}">
                          <a16:creationId xmlns:a16="http://schemas.microsoft.com/office/drawing/2014/main" id="{6BB9592B-A57A-4354-A6E9-124AADA2F56E}"/>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3" name="Conector recto 442">
                      <a:extLst>
                        <a:ext uri="{FF2B5EF4-FFF2-40B4-BE49-F238E27FC236}">
                          <a16:creationId xmlns:a16="http://schemas.microsoft.com/office/drawing/2014/main" id="{B8A41F87-718F-473C-8008-6E2344839AC2}"/>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4" name="Conector recto 443">
                      <a:extLst>
                        <a:ext uri="{FF2B5EF4-FFF2-40B4-BE49-F238E27FC236}">
                          <a16:creationId xmlns:a16="http://schemas.microsoft.com/office/drawing/2014/main" id="{C780072F-BDC6-4697-A938-6D2A7CFC99BA}"/>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5" name="Conector recto 444">
                      <a:extLst>
                        <a:ext uri="{FF2B5EF4-FFF2-40B4-BE49-F238E27FC236}">
                          <a16:creationId xmlns:a16="http://schemas.microsoft.com/office/drawing/2014/main" id="{1B087093-B0E9-425F-8D09-170C169716E2}"/>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37" name="Grupo 436">
                    <a:extLst>
                      <a:ext uri="{FF2B5EF4-FFF2-40B4-BE49-F238E27FC236}">
                        <a16:creationId xmlns:a16="http://schemas.microsoft.com/office/drawing/2014/main" id="{A3A8FC14-9D55-4522-833A-21C8131ED31C}"/>
                      </a:ext>
                    </a:extLst>
                  </p:cNvPr>
                  <p:cNvGrpSpPr/>
                  <p:nvPr/>
                </p:nvGrpSpPr>
                <p:grpSpPr>
                  <a:xfrm>
                    <a:off x="2219010" y="4265409"/>
                    <a:ext cx="386861" cy="380385"/>
                    <a:chOff x="2200589" y="3968870"/>
                    <a:chExt cx="386861" cy="380385"/>
                  </a:xfrm>
                </p:grpSpPr>
                <p:cxnSp>
                  <p:nvCxnSpPr>
                    <p:cNvPr id="438" name="Conector recto 437">
                      <a:extLst>
                        <a:ext uri="{FF2B5EF4-FFF2-40B4-BE49-F238E27FC236}">
                          <a16:creationId xmlns:a16="http://schemas.microsoft.com/office/drawing/2014/main" id="{400EA2E6-4345-4278-9C97-F6386C630173}"/>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9" name="Conector recto 438">
                      <a:extLst>
                        <a:ext uri="{FF2B5EF4-FFF2-40B4-BE49-F238E27FC236}">
                          <a16:creationId xmlns:a16="http://schemas.microsoft.com/office/drawing/2014/main" id="{F7C17ECA-999D-4D5C-94E8-BAC731E70776}"/>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0" name="Conector recto 439">
                      <a:extLst>
                        <a:ext uri="{FF2B5EF4-FFF2-40B4-BE49-F238E27FC236}">
                          <a16:creationId xmlns:a16="http://schemas.microsoft.com/office/drawing/2014/main" id="{A9F7DFF5-802F-457C-8B9C-E366EEA0C33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1" name="Conector recto 440">
                      <a:extLst>
                        <a:ext uri="{FF2B5EF4-FFF2-40B4-BE49-F238E27FC236}">
                          <a16:creationId xmlns:a16="http://schemas.microsoft.com/office/drawing/2014/main" id="{E262B89D-226D-49E3-95CA-F96261CE54E0}"/>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91" name="Grupo 390">
                <a:extLst>
                  <a:ext uri="{FF2B5EF4-FFF2-40B4-BE49-F238E27FC236}">
                    <a16:creationId xmlns:a16="http://schemas.microsoft.com/office/drawing/2014/main" id="{370D4B74-322D-4C97-9A4B-E458EE5352B7}"/>
                  </a:ext>
                </a:extLst>
              </p:cNvPr>
              <p:cNvGrpSpPr/>
              <p:nvPr/>
            </p:nvGrpSpPr>
            <p:grpSpPr>
              <a:xfrm>
                <a:off x="8615874" y="5380324"/>
                <a:ext cx="125185" cy="869901"/>
                <a:chOff x="2200589" y="3968870"/>
                <a:chExt cx="423703" cy="1275144"/>
              </a:xfrm>
            </p:grpSpPr>
            <p:grpSp>
              <p:nvGrpSpPr>
                <p:cNvPr id="412" name="Grupo 411">
                  <a:extLst>
                    <a:ext uri="{FF2B5EF4-FFF2-40B4-BE49-F238E27FC236}">
                      <a16:creationId xmlns:a16="http://schemas.microsoft.com/office/drawing/2014/main" id="{D1EAEFAF-21D5-4F19-8C29-2810154A6345}"/>
                    </a:ext>
                  </a:extLst>
                </p:cNvPr>
                <p:cNvGrpSpPr/>
                <p:nvPr/>
              </p:nvGrpSpPr>
              <p:grpSpPr>
                <a:xfrm>
                  <a:off x="2200589" y="3968870"/>
                  <a:ext cx="405282" cy="676924"/>
                  <a:chOff x="2200589" y="3968870"/>
                  <a:chExt cx="405282" cy="676924"/>
                </a:xfrm>
              </p:grpSpPr>
              <p:grpSp>
                <p:nvGrpSpPr>
                  <p:cNvPr id="424" name="Grupo 423">
                    <a:extLst>
                      <a:ext uri="{FF2B5EF4-FFF2-40B4-BE49-F238E27FC236}">
                        <a16:creationId xmlns:a16="http://schemas.microsoft.com/office/drawing/2014/main" id="{F7675E33-227E-42F8-AABE-ADE1705AAD2A}"/>
                      </a:ext>
                    </a:extLst>
                  </p:cNvPr>
                  <p:cNvGrpSpPr/>
                  <p:nvPr/>
                </p:nvGrpSpPr>
                <p:grpSpPr>
                  <a:xfrm>
                    <a:off x="2200589" y="3968870"/>
                    <a:ext cx="386861" cy="380385"/>
                    <a:chOff x="2200589" y="3968870"/>
                    <a:chExt cx="386861" cy="380385"/>
                  </a:xfrm>
                </p:grpSpPr>
                <p:cxnSp>
                  <p:nvCxnSpPr>
                    <p:cNvPr id="430" name="Conector recto 429">
                      <a:extLst>
                        <a:ext uri="{FF2B5EF4-FFF2-40B4-BE49-F238E27FC236}">
                          <a16:creationId xmlns:a16="http://schemas.microsoft.com/office/drawing/2014/main" id="{4D219A61-F9F8-4811-9E9D-027BD35C9F8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1" name="Conector recto 430">
                      <a:extLst>
                        <a:ext uri="{FF2B5EF4-FFF2-40B4-BE49-F238E27FC236}">
                          <a16:creationId xmlns:a16="http://schemas.microsoft.com/office/drawing/2014/main" id="{11ACCABD-002D-4DC3-9639-B510D5C0BFB1}"/>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2" name="Conector recto 431">
                      <a:extLst>
                        <a:ext uri="{FF2B5EF4-FFF2-40B4-BE49-F238E27FC236}">
                          <a16:creationId xmlns:a16="http://schemas.microsoft.com/office/drawing/2014/main" id="{6149707B-EAA8-46CC-8E89-19E82FF92ACB}"/>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3" name="Conector recto 432">
                      <a:extLst>
                        <a:ext uri="{FF2B5EF4-FFF2-40B4-BE49-F238E27FC236}">
                          <a16:creationId xmlns:a16="http://schemas.microsoft.com/office/drawing/2014/main" id="{C8D7CA4F-7248-4842-8F2D-B5F559C1B5D0}"/>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5" name="Grupo 424">
                    <a:extLst>
                      <a:ext uri="{FF2B5EF4-FFF2-40B4-BE49-F238E27FC236}">
                        <a16:creationId xmlns:a16="http://schemas.microsoft.com/office/drawing/2014/main" id="{3365AE75-B694-4DF7-99AD-3C2E3860982B}"/>
                      </a:ext>
                    </a:extLst>
                  </p:cNvPr>
                  <p:cNvGrpSpPr/>
                  <p:nvPr/>
                </p:nvGrpSpPr>
                <p:grpSpPr>
                  <a:xfrm>
                    <a:off x="2219010" y="4265409"/>
                    <a:ext cx="386861" cy="380385"/>
                    <a:chOff x="2200589" y="3968870"/>
                    <a:chExt cx="386861" cy="380385"/>
                  </a:xfrm>
                </p:grpSpPr>
                <p:cxnSp>
                  <p:nvCxnSpPr>
                    <p:cNvPr id="426" name="Conector recto 425">
                      <a:extLst>
                        <a:ext uri="{FF2B5EF4-FFF2-40B4-BE49-F238E27FC236}">
                          <a16:creationId xmlns:a16="http://schemas.microsoft.com/office/drawing/2014/main" id="{BC7FF6CF-E952-4489-B7B2-643079F4C8BD}"/>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7" name="Conector recto 426">
                      <a:extLst>
                        <a:ext uri="{FF2B5EF4-FFF2-40B4-BE49-F238E27FC236}">
                          <a16:creationId xmlns:a16="http://schemas.microsoft.com/office/drawing/2014/main" id="{506F5609-4F25-474E-91B5-A64C1D5C95E8}"/>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8" name="Conector recto 427">
                      <a:extLst>
                        <a:ext uri="{FF2B5EF4-FFF2-40B4-BE49-F238E27FC236}">
                          <a16:creationId xmlns:a16="http://schemas.microsoft.com/office/drawing/2014/main" id="{FF301E4F-1EEC-45FE-9888-024ED2112A46}"/>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9" name="Conector recto 428">
                      <a:extLst>
                        <a:ext uri="{FF2B5EF4-FFF2-40B4-BE49-F238E27FC236}">
                          <a16:creationId xmlns:a16="http://schemas.microsoft.com/office/drawing/2014/main" id="{23D56B57-E4B6-4FF2-B321-A5BE7972D4A7}"/>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13" name="Grupo 412">
                  <a:extLst>
                    <a:ext uri="{FF2B5EF4-FFF2-40B4-BE49-F238E27FC236}">
                      <a16:creationId xmlns:a16="http://schemas.microsoft.com/office/drawing/2014/main" id="{A4E22948-AAE3-420C-B8B7-46E7EBA790AE}"/>
                    </a:ext>
                  </a:extLst>
                </p:cNvPr>
                <p:cNvGrpSpPr/>
                <p:nvPr/>
              </p:nvGrpSpPr>
              <p:grpSpPr>
                <a:xfrm>
                  <a:off x="2219010" y="4567090"/>
                  <a:ext cx="405282" cy="676924"/>
                  <a:chOff x="2200589" y="3968870"/>
                  <a:chExt cx="405282" cy="676924"/>
                </a:xfrm>
              </p:grpSpPr>
              <p:grpSp>
                <p:nvGrpSpPr>
                  <p:cNvPr id="414" name="Grupo 413">
                    <a:extLst>
                      <a:ext uri="{FF2B5EF4-FFF2-40B4-BE49-F238E27FC236}">
                        <a16:creationId xmlns:a16="http://schemas.microsoft.com/office/drawing/2014/main" id="{A138FB4F-6B29-4FF7-BEAC-9988709153F7}"/>
                      </a:ext>
                    </a:extLst>
                  </p:cNvPr>
                  <p:cNvGrpSpPr/>
                  <p:nvPr/>
                </p:nvGrpSpPr>
                <p:grpSpPr>
                  <a:xfrm>
                    <a:off x="2200589" y="3968870"/>
                    <a:ext cx="386861" cy="380385"/>
                    <a:chOff x="2200589" y="3968870"/>
                    <a:chExt cx="386861" cy="380385"/>
                  </a:xfrm>
                </p:grpSpPr>
                <p:cxnSp>
                  <p:nvCxnSpPr>
                    <p:cNvPr id="420" name="Conector recto 419">
                      <a:extLst>
                        <a:ext uri="{FF2B5EF4-FFF2-40B4-BE49-F238E27FC236}">
                          <a16:creationId xmlns:a16="http://schemas.microsoft.com/office/drawing/2014/main" id="{49D0A477-1B0F-434D-A112-26C286A47CE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1" name="Conector recto 420">
                      <a:extLst>
                        <a:ext uri="{FF2B5EF4-FFF2-40B4-BE49-F238E27FC236}">
                          <a16:creationId xmlns:a16="http://schemas.microsoft.com/office/drawing/2014/main" id="{D20A8702-5708-4744-A63E-ACAF0FC00781}"/>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2" name="Conector recto 421">
                      <a:extLst>
                        <a:ext uri="{FF2B5EF4-FFF2-40B4-BE49-F238E27FC236}">
                          <a16:creationId xmlns:a16="http://schemas.microsoft.com/office/drawing/2014/main" id="{83AB1D1C-D706-409B-8B1D-948416EA60F0}"/>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3" name="Conector recto 422">
                      <a:extLst>
                        <a:ext uri="{FF2B5EF4-FFF2-40B4-BE49-F238E27FC236}">
                          <a16:creationId xmlns:a16="http://schemas.microsoft.com/office/drawing/2014/main" id="{0A7CABC6-7902-479A-89A1-0A345C5FC9D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15" name="Grupo 414">
                    <a:extLst>
                      <a:ext uri="{FF2B5EF4-FFF2-40B4-BE49-F238E27FC236}">
                        <a16:creationId xmlns:a16="http://schemas.microsoft.com/office/drawing/2014/main" id="{5511510C-3BC0-458E-848A-97896C1A62AD}"/>
                      </a:ext>
                    </a:extLst>
                  </p:cNvPr>
                  <p:cNvGrpSpPr/>
                  <p:nvPr/>
                </p:nvGrpSpPr>
                <p:grpSpPr>
                  <a:xfrm>
                    <a:off x="2219010" y="4265409"/>
                    <a:ext cx="386861" cy="380385"/>
                    <a:chOff x="2200589" y="3968870"/>
                    <a:chExt cx="386861" cy="380385"/>
                  </a:xfrm>
                </p:grpSpPr>
                <p:cxnSp>
                  <p:nvCxnSpPr>
                    <p:cNvPr id="416" name="Conector recto 415">
                      <a:extLst>
                        <a:ext uri="{FF2B5EF4-FFF2-40B4-BE49-F238E27FC236}">
                          <a16:creationId xmlns:a16="http://schemas.microsoft.com/office/drawing/2014/main" id="{8F7BDF26-A39A-4CC5-B636-5CEB110964CB}"/>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7" name="Conector recto 416">
                      <a:extLst>
                        <a:ext uri="{FF2B5EF4-FFF2-40B4-BE49-F238E27FC236}">
                          <a16:creationId xmlns:a16="http://schemas.microsoft.com/office/drawing/2014/main" id="{DB92763C-81AF-4077-AFEE-8304DE6D5055}"/>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8" name="Conector recto 417">
                      <a:extLst>
                        <a:ext uri="{FF2B5EF4-FFF2-40B4-BE49-F238E27FC236}">
                          <a16:creationId xmlns:a16="http://schemas.microsoft.com/office/drawing/2014/main" id="{2913B7ED-1882-47E8-A155-E019F490DE44}"/>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9" name="Conector recto 418">
                      <a:extLst>
                        <a:ext uri="{FF2B5EF4-FFF2-40B4-BE49-F238E27FC236}">
                          <a16:creationId xmlns:a16="http://schemas.microsoft.com/office/drawing/2014/main" id="{A2AB2FA4-02DB-4CCE-A48D-3A13009B40AB}"/>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392" name="Rectángulo 391">
                <a:extLst>
                  <a:ext uri="{FF2B5EF4-FFF2-40B4-BE49-F238E27FC236}">
                    <a16:creationId xmlns:a16="http://schemas.microsoft.com/office/drawing/2014/main" id="{AE5E6D5A-9418-457D-97F8-DD155FBA8695}"/>
                  </a:ext>
                </a:extLst>
              </p:cNvPr>
              <p:cNvSpPr/>
              <p:nvPr/>
            </p:nvSpPr>
            <p:spPr>
              <a:xfrm>
                <a:off x="8599533" y="5796425"/>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393" name="Conector recto de flecha 392">
                <a:extLst>
                  <a:ext uri="{FF2B5EF4-FFF2-40B4-BE49-F238E27FC236}">
                    <a16:creationId xmlns:a16="http://schemas.microsoft.com/office/drawing/2014/main" id="{B2125AE5-943B-4A6E-B73C-6EDCC154DC21}"/>
                  </a:ext>
                </a:extLst>
              </p:cNvPr>
              <p:cNvCxnSpPr/>
              <p:nvPr/>
            </p:nvCxnSpPr>
            <p:spPr>
              <a:xfrm flipV="1">
                <a:off x="6075890" y="6235421"/>
                <a:ext cx="5299737" cy="787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4" name="CuadroTexto 393">
                    <a:extLst>
                      <a:ext uri="{FF2B5EF4-FFF2-40B4-BE49-F238E27FC236}">
                        <a16:creationId xmlns:a16="http://schemas.microsoft.com/office/drawing/2014/main" id="{114B651E-45D1-4357-92AA-A9E75F6AA000}"/>
                      </a:ext>
                    </a:extLst>
                  </p:cNvPr>
                  <p:cNvSpPr txBox="1"/>
                  <p:nvPr/>
                </p:nvSpPr>
                <p:spPr>
                  <a:xfrm>
                    <a:off x="11192307" y="6235421"/>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394" name="CuadroTexto 393">
                    <a:extLst>
                      <a:ext uri="{FF2B5EF4-FFF2-40B4-BE49-F238E27FC236}">
                        <a16:creationId xmlns:a16="http://schemas.microsoft.com/office/drawing/2014/main" id="{114B651E-45D1-4357-92AA-A9E75F6AA000}"/>
                      </a:ext>
                    </a:extLst>
                  </p:cNvPr>
                  <p:cNvSpPr txBox="1">
                    <a:spLocks noRot="1" noChangeAspect="1" noMove="1" noResize="1" noEditPoints="1" noAdjustHandles="1" noChangeArrowheads="1" noChangeShapeType="1" noTextEdit="1"/>
                  </p:cNvSpPr>
                  <p:nvPr/>
                </p:nvSpPr>
                <p:spPr>
                  <a:xfrm>
                    <a:off x="11192307" y="6235421"/>
                    <a:ext cx="183320" cy="276999"/>
                  </a:xfrm>
                  <a:prstGeom prst="rect">
                    <a:avLst/>
                  </a:prstGeom>
                  <a:blipFill>
                    <a:blip r:embed="rId26"/>
                    <a:stretch>
                      <a:fillRect l="-20000" r="-13333"/>
                    </a:stretch>
                  </a:blipFill>
                </p:spPr>
                <p:txBody>
                  <a:bodyPr/>
                  <a:lstStyle/>
                  <a:p>
                    <a:r>
                      <a:rPr lang="es-UY">
                        <a:noFill/>
                      </a:rPr>
                      <a:t> </a:t>
                    </a:r>
                  </a:p>
                </p:txBody>
              </p:sp>
            </mc:Fallback>
          </mc:AlternateContent>
          <p:cxnSp>
            <p:nvCxnSpPr>
              <p:cNvPr id="395" name="Conector recto 394">
                <a:extLst>
                  <a:ext uri="{FF2B5EF4-FFF2-40B4-BE49-F238E27FC236}">
                    <a16:creationId xmlns:a16="http://schemas.microsoft.com/office/drawing/2014/main" id="{43D2C25A-F478-4BCD-98F0-4DF10E4354F5}"/>
                  </a:ext>
                </a:extLst>
              </p:cNvPr>
              <p:cNvCxnSpPr/>
              <p:nvPr/>
            </p:nvCxnSpPr>
            <p:spPr>
              <a:xfrm flipH="1">
                <a:off x="8748543" y="6111262"/>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96" name="CuadroTexto 395">
                    <a:extLst>
                      <a:ext uri="{FF2B5EF4-FFF2-40B4-BE49-F238E27FC236}">
                        <a16:creationId xmlns:a16="http://schemas.microsoft.com/office/drawing/2014/main" id="{6642EB7B-2DD1-4A98-A0FF-5998454345B2}"/>
                      </a:ext>
                    </a:extLst>
                  </p:cNvPr>
                  <p:cNvSpPr txBox="1"/>
                  <p:nvPr/>
                </p:nvSpPr>
                <p:spPr>
                  <a:xfrm>
                    <a:off x="8434597" y="6350327"/>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396" name="CuadroTexto 395">
                    <a:extLst>
                      <a:ext uri="{FF2B5EF4-FFF2-40B4-BE49-F238E27FC236}">
                        <a16:creationId xmlns:a16="http://schemas.microsoft.com/office/drawing/2014/main" id="{6642EB7B-2DD1-4A98-A0FF-5998454345B2}"/>
                      </a:ext>
                    </a:extLst>
                  </p:cNvPr>
                  <p:cNvSpPr txBox="1">
                    <a:spLocks noRot="1" noChangeAspect="1" noMove="1" noResize="1" noEditPoints="1" noAdjustHandles="1" noChangeArrowheads="1" noChangeShapeType="1" noTextEdit="1"/>
                  </p:cNvSpPr>
                  <p:nvPr/>
                </p:nvSpPr>
                <p:spPr>
                  <a:xfrm>
                    <a:off x="8434597" y="6350327"/>
                    <a:ext cx="612925" cy="276999"/>
                  </a:xfrm>
                  <a:prstGeom prst="rect">
                    <a:avLst/>
                  </a:prstGeom>
                  <a:blipFill>
                    <a:blip r:embed="rId27"/>
                    <a:stretch>
                      <a:fillRect l="-5000" r="-9000" b="-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97" name="CuadroTexto 396">
                    <a:extLst>
                      <a:ext uri="{FF2B5EF4-FFF2-40B4-BE49-F238E27FC236}">
                        <a16:creationId xmlns:a16="http://schemas.microsoft.com/office/drawing/2014/main" id="{A7857884-72C3-420F-8E58-5DFB0E1973B4}"/>
                      </a:ext>
                    </a:extLst>
                  </p:cNvPr>
                  <p:cNvSpPr txBox="1"/>
                  <p:nvPr/>
                </p:nvSpPr>
                <p:spPr>
                  <a:xfrm>
                    <a:off x="10503891" y="6314718"/>
                    <a:ext cx="6128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397" name="CuadroTexto 396">
                    <a:extLst>
                      <a:ext uri="{FF2B5EF4-FFF2-40B4-BE49-F238E27FC236}">
                        <a16:creationId xmlns:a16="http://schemas.microsoft.com/office/drawing/2014/main" id="{A7857884-72C3-420F-8E58-5DFB0E1973B4}"/>
                      </a:ext>
                    </a:extLst>
                  </p:cNvPr>
                  <p:cNvSpPr txBox="1">
                    <a:spLocks noRot="1" noChangeAspect="1" noMove="1" noResize="1" noEditPoints="1" noAdjustHandles="1" noChangeArrowheads="1" noChangeShapeType="1" noTextEdit="1"/>
                  </p:cNvSpPr>
                  <p:nvPr/>
                </p:nvSpPr>
                <p:spPr>
                  <a:xfrm>
                    <a:off x="10503891" y="6314718"/>
                    <a:ext cx="612860" cy="276999"/>
                  </a:xfrm>
                  <a:prstGeom prst="rect">
                    <a:avLst/>
                  </a:prstGeom>
                  <a:blipFill>
                    <a:blip r:embed="rId28"/>
                    <a:stretch>
                      <a:fillRect l="-4950" r="-7921" b="-6667"/>
                    </a:stretch>
                  </a:blipFill>
                </p:spPr>
                <p:txBody>
                  <a:bodyPr/>
                  <a:lstStyle/>
                  <a:p>
                    <a:r>
                      <a:rPr lang="es-UY">
                        <a:noFill/>
                      </a:rPr>
                      <a:t> </a:t>
                    </a:r>
                  </a:p>
                </p:txBody>
              </p:sp>
            </mc:Fallback>
          </mc:AlternateContent>
          <p:cxnSp>
            <p:nvCxnSpPr>
              <p:cNvPr id="398" name="Conector recto 397">
                <a:extLst>
                  <a:ext uri="{FF2B5EF4-FFF2-40B4-BE49-F238E27FC236}">
                    <a16:creationId xmlns:a16="http://schemas.microsoft.com/office/drawing/2014/main" id="{FC904C58-8AC8-4FD9-8B1A-5CBAD87468EF}"/>
                  </a:ext>
                </a:extLst>
              </p:cNvPr>
              <p:cNvCxnSpPr/>
              <p:nvPr/>
            </p:nvCxnSpPr>
            <p:spPr>
              <a:xfrm flipH="1">
                <a:off x="10964406" y="6079964"/>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99" name="CuadroTexto 398">
                    <a:extLst>
                      <a:ext uri="{FF2B5EF4-FFF2-40B4-BE49-F238E27FC236}">
                        <a16:creationId xmlns:a16="http://schemas.microsoft.com/office/drawing/2014/main" id="{301C5210-F1AF-4AC0-A0EA-01E6F4DE5F54}"/>
                      </a:ext>
                    </a:extLst>
                  </p:cNvPr>
                  <p:cNvSpPr txBox="1"/>
                  <p:nvPr/>
                </p:nvSpPr>
                <p:spPr>
                  <a:xfrm>
                    <a:off x="6075890" y="6350327"/>
                    <a:ext cx="78598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399" name="CuadroTexto 398">
                    <a:extLst>
                      <a:ext uri="{FF2B5EF4-FFF2-40B4-BE49-F238E27FC236}">
                        <a16:creationId xmlns:a16="http://schemas.microsoft.com/office/drawing/2014/main" id="{301C5210-F1AF-4AC0-A0EA-01E6F4DE5F54}"/>
                      </a:ext>
                    </a:extLst>
                  </p:cNvPr>
                  <p:cNvSpPr txBox="1">
                    <a:spLocks noRot="1" noChangeAspect="1" noMove="1" noResize="1" noEditPoints="1" noAdjustHandles="1" noChangeArrowheads="1" noChangeShapeType="1" noTextEdit="1"/>
                  </p:cNvSpPr>
                  <p:nvPr/>
                </p:nvSpPr>
                <p:spPr>
                  <a:xfrm>
                    <a:off x="6075890" y="6350327"/>
                    <a:ext cx="785984" cy="276999"/>
                  </a:xfrm>
                  <a:prstGeom prst="rect">
                    <a:avLst/>
                  </a:prstGeom>
                  <a:blipFill>
                    <a:blip r:embed="rId29"/>
                    <a:stretch>
                      <a:fillRect l="-3876" r="-5426" b="-6667"/>
                    </a:stretch>
                  </a:blipFill>
                </p:spPr>
                <p:txBody>
                  <a:bodyPr/>
                  <a:lstStyle/>
                  <a:p>
                    <a:r>
                      <a:rPr lang="es-UY">
                        <a:noFill/>
                      </a:rPr>
                      <a:t> </a:t>
                    </a:r>
                  </a:p>
                </p:txBody>
              </p:sp>
            </mc:Fallback>
          </mc:AlternateContent>
          <p:cxnSp>
            <p:nvCxnSpPr>
              <p:cNvPr id="400" name="Conector recto de flecha 399">
                <a:extLst>
                  <a:ext uri="{FF2B5EF4-FFF2-40B4-BE49-F238E27FC236}">
                    <a16:creationId xmlns:a16="http://schemas.microsoft.com/office/drawing/2014/main" id="{6986401B-320E-4CCA-AF84-4F4BF07C7D56}"/>
                  </a:ext>
                </a:extLst>
              </p:cNvPr>
              <p:cNvCxnSpPr>
                <a:cxnSpLocks/>
              </p:cNvCxnSpPr>
              <p:nvPr/>
            </p:nvCxnSpPr>
            <p:spPr>
              <a:xfrm>
                <a:off x="8708389" y="4382475"/>
                <a:ext cx="225153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01" name="CuadroTexto 400">
                    <a:extLst>
                      <a:ext uri="{FF2B5EF4-FFF2-40B4-BE49-F238E27FC236}">
                        <a16:creationId xmlns:a16="http://schemas.microsoft.com/office/drawing/2014/main" id="{00F5FFE4-9188-49B8-8854-99A9A8F46D4B}"/>
                      </a:ext>
                    </a:extLst>
                  </p:cNvPr>
                  <p:cNvSpPr txBox="1"/>
                  <p:nvPr/>
                </p:nvSpPr>
                <p:spPr>
                  <a:xfrm>
                    <a:off x="8979291" y="4044045"/>
                    <a:ext cx="1788567" cy="369332"/>
                  </a:xfrm>
                  <a:prstGeom prst="rect">
                    <a:avLst/>
                  </a:prstGeom>
                  <a:noFill/>
                </p:spPr>
                <p:txBody>
                  <a:bodyPr wrap="none" rtlCol="0">
                    <a:spAutoFit/>
                  </a:bodyPr>
                  <a:lstStyle/>
                  <a:p>
                    <a:r>
                      <a:rPr lang="es-UY" dirty="0"/>
                      <a:t> </a:t>
                    </a:r>
                    <a14:m>
                      <m:oMath xmlns:m="http://schemas.openxmlformats.org/officeDocument/2006/math">
                        <m:r>
                          <a:rPr lang="es-UY" b="0" i="1" smtClean="0">
                            <a:latin typeface="Cambria Math" panose="02040503050406030204" pitchFamily="18" charset="0"/>
                          </a:rPr>
                          <m:t>𝐿</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2</m:t>
                            </m:r>
                            <m:r>
                              <a:rPr lang="es-UY" b="0" i="1" smtClean="0">
                                <a:latin typeface="Cambria Math" panose="02040503050406030204" pitchFamily="18" charset="0"/>
                              </a:rPr>
                              <m:t>𝜆</m:t>
                            </m:r>
                          </m:e>
                          <m:sub>
                            <m:r>
                              <a:rPr lang="es-UY" b="0" i="1" smtClean="0">
                                <a:latin typeface="Cambria Math" panose="02040503050406030204" pitchFamily="18" charset="0"/>
                              </a:rPr>
                              <m:t>4</m:t>
                            </m:r>
                          </m:sub>
                        </m:sSub>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r>
                          <a:rPr lang="es-UY" b="0" i="1" smtClean="0">
                            <a:latin typeface="Cambria Math" panose="02040503050406030204" pitchFamily="18" charset="0"/>
                          </a:rPr>
                          <m:t>/2</m:t>
                        </m:r>
                      </m:oMath>
                    </a14:m>
                    <a:endParaRPr lang="es-UY" dirty="0"/>
                  </a:p>
                </p:txBody>
              </p:sp>
            </mc:Choice>
            <mc:Fallback xmlns="">
              <p:sp>
                <p:nvSpPr>
                  <p:cNvPr id="401" name="CuadroTexto 400">
                    <a:extLst>
                      <a:ext uri="{FF2B5EF4-FFF2-40B4-BE49-F238E27FC236}">
                        <a16:creationId xmlns:a16="http://schemas.microsoft.com/office/drawing/2014/main" id="{00F5FFE4-9188-49B8-8854-99A9A8F46D4B}"/>
                      </a:ext>
                    </a:extLst>
                  </p:cNvPr>
                  <p:cNvSpPr txBox="1">
                    <a:spLocks noRot="1" noChangeAspect="1" noMove="1" noResize="1" noEditPoints="1" noAdjustHandles="1" noChangeArrowheads="1" noChangeShapeType="1" noTextEdit="1"/>
                  </p:cNvSpPr>
                  <p:nvPr/>
                </p:nvSpPr>
                <p:spPr>
                  <a:xfrm>
                    <a:off x="8979291" y="4044045"/>
                    <a:ext cx="1788567" cy="369332"/>
                  </a:xfrm>
                  <a:prstGeom prst="rect">
                    <a:avLst/>
                  </a:prstGeom>
                  <a:blipFill>
                    <a:blip r:embed="rId30"/>
                    <a:stretch>
                      <a:fillRect b="-13115"/>
                    </a:stretch>
                  </a:blipFill>
                </p:spPr>
                <p:txBody>
                  <a:bodyPr/>
                  <a:lstStyle/>
                  <a:p>
                    <a:r>
                      <a:rPr lang="es-UY">
                        <a:noFill/>
                      </a:rPr>
                      <a:t> </a:t>
                    </a:r>
                  </a:p>
                </p:txBody>
              </p:sp>
            </mc:Fallback>
          </mc:AlternateContent>
          <p:cxnSp>
            <p:nvCxnSpPr>
              <p:cNvPr id="402" name="Conector recto 401">
                <a:extLst>
                  <a:ext uri="{FF2B5EF4-FFF2-40B4-BE49-F238E27FC236}">
                    <a16:creationId xmlns:a16="http://schemas.microsoft.com/office/drawing/2014/main" id="{17A60698-377E-418C-AE68-4302EE2FD6A5}"/>
                  </a:ext>
                </a:extLst>
              </p:cNvPr>
              <p:cNvCxnSpPr/>
              <p:nvPr/>
            </p:nvCxnSpPr>
            <p:spPr>
              <a:xfrm flipH="1">
                <a:off x="6304497" y="6116905"/>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03" name="CuadroTexto 402">
                    <a:extLst>
                      <a:ext uri="{FF2B5EF4-FFF2-40B4-BE49-F238E27FC236}">
                        <a16:creationId xmlns:a16="http://schemas.microsoft.com/office/drawing/2014/main" id="{1DD5AB88-16F9-4E19-8AAF-5AA1FCA991D2}"/>
                      </a:ext>
                    </a:extLst>
                  </p:cNvPr>
                  <p:cNvSpPr txBox="1"/>
                  <p:nvPr/>
                </p:nvSpPr>
                <p:spPr>
                  <a:xfrm>
                    <a:off x="8266213" y="3627359"/>
                    <a:ext cx="211301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𝑛</m:t>
                          </m:r>
                          <m:r>
                            <a:rPr lang="es-UY" b="0" i="1" smtClean="0">
                              <a:latin typeface="Cambria Math" panose="02040503050406030204" pitchFamily="18" charset="0"/>
                            </a:rPr>
                            <m:t>=4⇒</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=1,2,3</m:t>
                          </m:r>
                        </m:oMath>
                      </m:oMathPara>
                    </a14:m>
                    <a:endParaRPr lang="es-UY" dirty="0"/>
                  </a:p>
                </p:txBody>
              </p:sp>
            </mc:Choice>
            <mc:Fallback xmlns="">
              <p:sp>
                <p:nvSpPr>
                  <p:cNvPr id="403" name="CuadroTexto 402">
                    <a:extLst>
                      <a:ext uri="{FF2B5EF4-FFF2-40B4-BE49-F238E27FC236}">
                        <a16:creationId xmlns:a16="http://schemas.microsoft.com/office/drawing/2014/main" id="{1DD5AB88-16F9-4E19-8AAF-5AA1FCA991D2}"/>
                      </a:ext>
                    </a:extLst>
                  </p:cNvPr>
                  <p:cNvSpPr txBox="1">
                    <a:spLocks noRot="1" noChangeAspect="1" noMove="1" noResize="1" noEditPoints="1" noAdjustHandles="1" noChangeArrowheads="1" noChangeShapeType="1" noTextEdit="1"/>
                  </p:cNvSpPr>
                  <p:nvPr/>
                </p:nvSpPr>
                <p:spPr>
                  <a:xfrm>
                    <a:off x="8266213" y="3627359"/>
                    <a:ext cx="2113014" cy="369332"/>
                  </a:xfrm>
                  <a:prstGeom prst="rect">
                    <a:avLst/>
                  </a:prstGeom>
                  <a:blipFill>
                    <a:blip r:embed="rId31"/>
                    <a:stretch>
                      <a:fillRect/>
                    </a:stretch>
                  </a:blipFill>
                </p:spPr>
                <p:txBody>
                  <a:bodyPr/>
                  <a:lstStyle/>
                  <a:p>
                    <a:r>
                      <a:rPr lang="es-UY">
                        <a:noFill/>
                      </a:rPr>
                      <a:t> </a:t>
                    </a:r>
                  </a:p>
                </p:txBody>
              </p:sp>
            </mc:Fallback>
          </mc:AlternateContent>
          <p:grpSp>
            <p:nvGrpSpPr>
              <p:cNvPr id="500" name="Grupo 499">
                <a:extLst>
                  <a:ext uri="{FF2B5EF4-FFF2-40B4-BE49-F238E27FC236}">
                    <a16:creationId xmlns:a16="http://schemas.microsoft.com/office/drawing/2014/main" id="{9ECF2A10-4CF1-4235-A647-70AC41B1C4AA}"/>
                  </a:ext>
                </a:extLst>
              </p:cNvPr>
              <p:cNvGrpSpPr/>
              <p:nvPr/>
            </p:nvGrpSpPr>
            <p:grpSpPr>
              <a:xfrm>
                <a:off x="9566214" y="4747916"/>
                <a:ext cx="636713" cy="723975"/>
                <a:chOff x="9566214" y="4747916"/>
                <a:chExt cx="636713" cy="723975"/>
              </a:xfrm>
            </p:grpSpPr>
            <p:cxnSp>
              <p:nvCxnSpPr>
                <p:cNvPr id="406" name="Conector recto 405">
                  <a:extLst>
                    <a:ext uri="{FF2B5EF4-FFF2-40B4-BE49-F238E27FC236}">
                      <a16:creationId xmlns:a16="http://schemas.microsoft.com/office/drawing/2014/main" id="{9366E128-9F62-45AA-B897-BAC777937004}"/>
                    </a:ext>
                  </a:extLst>
                </p:cNvPr>
                <p:cNvCxnSpPr>
                  <a:cxnSpLocks/>
                </p:cNvCxnSpPr>
                <p:nvPr/>
              </p:nvCxnSpPr>
              <p:spPr>
                <a:xfrm flipV="1">
                  <a:off x="9834157" y="5058067"/>
                  <a:ext cx="2143" cy="1399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07" name="CuadroTexto 406">
                  <a:extLst>
                    <a:ext uri="{FF2B5EF4-FFF2-40B4-BE49-F238E27FC236}">
                      <a16:creationId xmlns:a16="http://schemas.microsoft.com/office/drawing/2014/main" id="{645311D2-FBB8-4A0E-B0BD-2D44362A67E1}"/>
                    </a:ext>
                  </a:extLst>
                </p:cNvPr>
                <p:cNvSpPr txBox="1"/>
                <p:nvPr/>
              </p:nvSpPr>
              <p:spPr>
                <a:xfrm>
                  <a:off x="9574943" y="5164114"/>
                  <a:ext cx="562975" cy="307777"/>
                </a:xfrm>
                <a:prstGeom prst="rect">
                  <a:avLst/>
                </a:prstGeom>
                <a:noFill/>
              </p:spPr>
              <p:txBody>
                <a:bodyPr wrap="none" rtlCol="0">
                  <a:spAutoFit/>
                </a:bodyPr>
                <a:lstStyle/>
                <a:p>
                  <a:r>
                    <a:rPr lang="es-UY" sz="1400" dirty="0"/>
                    <a:t>nodo</a:t>
                  </a:r>
                </a:p>
              </p:txBody>
            </p:sp>
            <mc:AlternateContent xmlns:mc="http://schemas.openxmlformats.org/markup-compatibility/2006" xmlns:a14="http://schemas.microsoft.com/office/drawing/2010/main">
              <mc:Choice Requires="a14">
                <p:sp>
                  <p:nvSpPr>
                    <p:cNvPr id="384" name="CuadroTexto 383">
                      <a:extLst>
                        <a:ext uri="{FF2B5EF4-FFF2-40B4-BE49-F238E27FC236}">
                          <a16:creationId xmlns:a16="http://schemas.microsoft.com/office/drawing/2014/main" id="{9BE27834-2C43-4476-9767-D8DE1AB2416B}"/>
                        </a:ext>
                      </a:extLst>
                    </p:cNvPr>
                    <p:cNvSpPr txBox="1"/>
                    <p:nvPr/>
                  </p:nvSpPr>
                  <p:spPr>
                    <a:xfrm>
                      <a:off x="9566214" y="4747916"/>
                      <a:ext cx="636713"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200" b="0" i="1" smtClean="0">
                                <a:latin typeface="Cambria Math" panose="02040503050406030204" pitchFamily="18" charset="0"/>
                              </a:rPr>
                              <m:t>𝑚</m:t>
                            </m:r>
                            <m:r>
                              <a:rPr lang="es-UY" sz="1200" b="0" i="1" smtClean="0">
                                <a:latin typeface="Cambria Math" panose="02040503050406030204" pitchFamily="18" charset="0"/>
                              </a:rPr>
                              <m:t>=2</m:t>
                            </m:r>
                          </m:oMath>
                        </m:oMathPara>
                      </a14:m>
                      <a:endParaRPr lang="es-UY" dirty="0"/>
                    </a:p>
                  </p:txBody>
                </p:sp>
              </mc:Choice>
              <mc:Fallback xmlns="">
                <p:sp>
                  <p:nvSpPr>
                    <p:cNvPr id="384" name="CuadroTexto 383">
                      <a:extLst>
                        <a:ext uri="{FF2B5EF4-FFF2-40B4-BE49-F238E27FC236}">
                          <a16:creationId xmlns:a16="http://schemas.microsoft.com/office/drawing/2014/main" id="{9BE27834-2C43-4476-9767-D8DE1AB2416B}"/>
                        </a:ext>
                      </a:extLst>
                    </p:cNvPr>
                    <p:cNvSpPr txBox="1">
                      <a:spLocks noRot="1" noChangeAspect="1" noMove="1" noResize="1" noEditPoints="1" noAdjustHandles="1" noChangeArrowheads="1" noChangeShapeType="1" noTextEdit="1"/>
                    </p:cNvSpPr>
                    <p:nvPr/>
                  </p:nvSpPr>
                  <p:spPr>
                    <a:xfrm>
                      <a:off x="9566214" y="4747916"/>
                      <a:ext cx="636713" cy="276999"/>
                    </a:xfrm>
                    <a:prstGeom prst="rect">
                      <a:avLst/>
                    </a:prstGeom>
                    <a:blipFill>
                      <a:blip r:embed="rId24"/>
                      <a:stretch>
                        <a:fillRect/>
                      </a:stretch>
                    </a:blipFill>
                  </p:spPr>
                  <p:txBody>
                    <a:bodyPr/>
                    <a:lstStyle/>
                    <a:p>
                      <a:r>
                        <a:rPr lang="es-UY">
                          <a:noFill/>
                        </a:rPr>
                        <a:t> </a:t>
                      </a:r>
                    </a:p>
                  </p:txBody>
                </p:sp>
              </mc:Fallback>
            </mc:AlternateContent>
          </p:grpSp>
          <p:grpSp>
            <p:nvGrpSpPr>
              <p:cNvPr id="501" name="Grupo 500">
                <a:extLst>
                  <a:ext uri="{FF2B5EF4-FFF2-40B4-BE49-F238E27FC236}">
                    <a16:creationId xmlns:a16="http://schemas.microsoft.com/office/drawing/2014/main" id="{E4A803BE-2F36-4A5F-AD43-700D2C4354F1}"/>
                  </a:ext>
                </a:extLst>
              </p:cNvPr>
              <p:cNvGrpSpPr/>
              <p:nvPr/>
            </p:nvGrpSpPr>
            <p:grpSpPr>
              <a:xfrm>
                <a:off x="8716885" y="5001511"/>
                <a:ext cx="2250984" cy="262979"/>
                <a:chOff x="82487" y="3429000"/>
                <a:chExt cx="8943343" cy="867003"/>
              </a:xfrm>
            </p:grpSpPr>
            <p:sp>
              <p:nvSpPr>
                <p:cNvPr id="502" name="Forma libre: forma 501">
                  <a:extLst>
                    <a:ext uri="{FF2B5EF4-FFF2-40B4-BE49-F238E27FC236}">
                      <a16:creationId xmlns:a16="http://schemas.microsoft.com/office/drawing/2014/main" id="{C370B223-D3BC-4984-98A6-A5E52C94CBBC}"/>
                    </a:ext>
                  </a:extLst>
                </p:cNvPr>
                <p:cNvSpPr/>
                <p:nvPr/>
              </p:nvSpPr>
              <p:spPr>
                <a:xfrm>
                  <a:off x="6756764" y="3434603"/>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03" name="Forma libre: forma 502">
                  <a:extLst>
                    <a:ext uri="{FF2B5EF4-FFF2-40B4-BE49-F238E27FC236}">
                      <a16:creationId xmlns:a16="http://schemas.microsoft.com/office/drawing/2014/main" id="{223B0654-8CED-4CCF-9D4A-F12949283E94}"/>
                    </a:ext>
                  </a:extLst>
                </p:cNvPr>
                <p:cNvSpPr/>
                <p:nvPr/>
              </p:nvSpPr>
              <p:spPr>
                <a:xfrm flipV="1">
                  <a:off x="4539980" y="3822348"/>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04" name="Forma libre: forma 503">
                  <a:extLst>
                    <a:ext uri="{FF2B5EF4-FFF2-40B4-BE49-F238E27FC236}">
                      <a16:creationId xmlns:a16="http://schemas.microsoft.com/office/drawing/2014/main" id="{9AC75243-F9BC-44DC-9BE1-124A398E1477}"/>
                    </a:ext>
                  </a:extLst>
                </p:cNvPr>
                <p:cNvSpPr/>
                <p:nvPr/>
              </p:nvSpPr>
              <p:spPr>
                <a:xfrm>
                  <a:off x="2325412" y="3429000"/>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05" name="Forma libre: forma 504">
                  <a:extLst>
                    <a:ext uri="{FF2B5EF4-FFF2-40B4-BE49-F238E27FC236}">
                      <a16:creationId xmlns:a16="http://schemas.microsoft.com/office/drawing/2014/main" id="{D0B47AA8-7964-4A1C-9A91-56C8DA1048AD}"/>
                    </a:ext>
                  </a:extLst>
                </p:cNvPr>
                <p:cNvSpPr/>
                <p:nvPr/>
              </p:nvSpPr>
              <p:spPr>
                <a:xfrm flipV="1">
                  <a:off x="82487" y="3832965"/>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grpSp>
            <p:nvGrpSpPr>
              <p:cNvPr id="506" name="Grupo 505">
                <a:extLst>
                  <a:ext uri="{FF2B5EF4-FFF2-40B4-BE49-F238E27FC236}">
                    <a16:creationId xmlns:a16="http://schemas.microsoft.com/office/drawing/2014/main" id="{CB818C02-47BB-4A69-B434-5FF47A1A0A90}"/>
                  </a:ext>
                </a:extLst>
              </p:cNvPr>
              <p:cNvGrpSpPr/>
              <p:nvPr/>
            </p:nvGrpSpPr>
            <p:grpSpPr>
              <a:xfrm>
                <a:off x="8996982" y="4742869"/>
                <a:ext cx="636713" cy="723975"/>
                <a:chOff x="9566214" y="4747916"/>
                <a:chExt cx="636713" cy="723975"/>
              </a:xfrm>
            </p:grpSpPr>
            <p:cxnSp>
              <p:nvCxnSpPr>
                <p:cNvPr id="507" name="Conector recto 506">
                  <a:extLst>
                    <a:ext uri="{FF2B5EF4-FFF2-40B4-BE49-F238E27FC236}">
                      <a16:creationId xmlns:a16="http://schemas.microsoft.com/office/drawing/2014/main" id="{1F989D70-D0BF-45BF-A28A-07D42E1F3EB7}"/>
                    </a:ext>
                  </a:extLst>
                </p:cNvPr>
                <p:cNvCxnSpPr>
                  <a:cxnSpLocks/>
                </p:cNvCxnSpPr>
                <p:nvPr/>
              </p:nvCxnSpPr>
              <p:spPr>
                <a:xfrm flipV="1">
                  <a:off x="9834157" y="5058067"/>
                  <a:ext cx="2143" cy="1399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08" name="CuadroTexto 507">
                  <a:extLst>
                    <a:ext uri="{FF2B5EF4-FFF2-40B4-BE49-F238E27FC236}">
                      <a16:creationId xmlns:a16="http://schemas.microsoft.com/office/drawing/2014/main" id="{58B2B99F-E9A5-4F36-832B-E7E521C2924D}"/>
                    </a:ext>
                  </a:extLst>
                </p:cNvPr>
                <p:cNvSpPr txBox="1"/>
                <p:nvPr/>
              </p:nvSpPr>
              <p:spPr>
                <a:xfrm>
                  <a:off x="9574943" y="5164114"/>
                  <a:ext cx="562975" cy="307777"/>
                </a:xfrm>
                <a:prstGeom prst="rect">
                  <a:avLst/>
                </a:prstGeom>
                <a:noFill/>
              </p:spPr>
              <p:txBody>
                <a:bodyPr wrap="none" rtlCol="0">
                  <a:spAutoFit/>
                </a:bodyPr>
                <a:lstStyle/>
                <a:p>
                  <a:r>
                    <a:rPr lang="es-UY" sz="1400" dirty="0"/>
                    <a:t>nodo</a:t>
                  </a:r>
                </a:p>
              </p:txBody>
            </p:sp>
            <mc:AlternateContent xmlns:mc="http://schemas.openxmlformats.org/markup-compatibility/2006" xmlns:a14="http://schemas.microsoft.com/office/drawing/2010/main">
              <mc:Choice Requires="a14">
                <p:sp>
                  <p:nvSpPr>
                    <p:cNvPr id="509" name="CuadroTexto 508">
                      <a:extLst>
                        <a:ext uri="{FF2B5EF4-FFF2-40B4-BE49-F238E27FC236}">
                          <a16:creationId xmlns:a16="http://schemas.microsoft.com/office/drawing/2014/main" id="{1B059412-19E7-4589-9081-033B80F1E9A7}"/>
                        </a:ext>
                      </a:extLst>
                    </p:cNvPr>
                    <p:cNvSpPr txBox="1"/>
                    <p:nvPr/>
                  </p:nvSpPr>
                  <p:spPr>
                    <a:xfrm>
                      <a:off x="9566214" y="4747916"/>
                      <a:ext cx="636713"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200" b="0" i="1" smtClean="0">
                                <a:latin typeface="Cambria Math" panose="02040503050406030204" pitchFamily="18" charset="0"/>
                              </a:rPr>
                              <m:t>𝑚</m:t>
                            </m:r>
                            <m:r>
                              <a:rPr lang="es-UY" sz="1200" b="0" i="1" smtClean="0">
                                <a:latin typeface="Cambria Math" panose="02040503050406030204" pitchFamily="18" charset="0"/>
                              </a:rPr>
                              <m:t>=1</m:t>
                            </m:r>
                          </m:oMath>
                        </m:oMathPara>
                      </a14:m>
                      <a:endParaRPr lang="es-UY" dirty="0"/>
                    </a:p>
                  </p:txBody>
                </p:sp>
              </mc:Choice>
              <mc:Fallback xmlns="">
                <p:sp>
                  <p:nvSpPr>
                    <p:cNvPr id="509" name="CuadroTexto 508">
                      <a:extLst>
                        <a:ext uri="{FF2B5EF4-FFF2-40B4-BE49-F238E27FC236}">
                          <a16:creationId xmlns:a16="http://schemas.microsoft.com/office/drawing/2014/main" id="{1B059412-19E7-4589-9081-033B80F1E9A7}"/>
                        </a:ext>
                      </a:extLst>
                    </p:cNvPr>
                    <p:cNvSpPr txBox="1">
                      <a:spLocks noRot="1" noChangeAspect="1" noMove="1" noResize="1" noEditPoints="1" noAdjustHandles="1" noChangeArrowheads="1" noChangeShapeType="1" noTextEdit="1"/>
                    </p:cNvSpPr>
                    <p:nvPr/>
                  </p:nvSpPr>
                  <p:spPr>
                    <a:xfrm>
                      <a:off x="9566214" y="4747916"/>
                      <a:ext cx="636713" cy="276999"/>
                    </a:xfrm>
                    <a:prstGeom prst="rect">
                      <a:avLst/>
                    </a:prstGeom>
                    <a:blipFill>
                      <a:blip r:embed="rId32"/>
                      <a:stretch>
                        <a:fillRect/>
                      </a:stretch>
                    </a:blipFill>
                  </p:spPr>
                  <p:txBody>
                    <a:bodyPr/>
                    <a:lstStyle/>
                    <a:p>
                      <a:r>
                        <a:rPr lang="es-UY">
                          <a:noFill/>
                        </a:rPr>
                        <a:t> </a:t>
                      </a:r>
                    </a:p>
                  </p:txBody>
                </p:sp>
              </mc:Fallback>
            </mc:AlternateContent>
          </p:grpSp>
          <p:grpSp>
            <p:nvGrpSpPr>
              <p:cNvPr id="510" name="Grupo 509">
                <a:extLst>
                  <a:ext uri="{FF2B5EF4-FFF2-40B4-BE49-F238E27FC236}">
                    <a16:creationId xmlns:a16="http://schemas.microsoft.com/office/drawing/2014/main" id="{8437271F-2184-438B-9230-B4B1DD40FB38}"/>
                  </a:ext>
                </a:extLst>
              </p:cNvPr>
              <p:cNvGrpSpPr/>
              <p:nvPr/>
            </p:nvGrpSpPr>
            <p:grpSpPr>
              <a:xfrm>
                <a:off x="10136713" y="4743399"/>
                <a:ext cx="636713" cy="723975"/>
                <a:chOff x="9566214" y="4747916"/>
                <a:chExt cx="636713" cy="723975"/>
              </a:xfrm>
            </p:grpSpPr>
            <p:cxnSp>
              <p:nvCxnSpPr>
                <p:cNvPr id="511" name="Conector recto 510">
                  <a:extLst>
                    <a:ext uri="{FF2B5EF4-FFF2-40B4-BE49-F238E27FC236}">
                      <a16:creationId xmlns:a16="http://schemas.microsoft.com/office/drawing/2014/main" id="{51F0D79C-E4CC-4A6E-B84E-3BE82C8247AA}"/>
                    </a:ext>
                  </a:extLst>
                </p:cNvPr>
                <p:cNvCxnSpPr>
                  <a:cxnSpLocks/>
                </p:cNvCxnSpPr>
                <p:nvPr/>
              </p:nvCxnSpPr>
              <p:spPr>
                <a:xfrm flipV="1">
                  <a:off x="9834157" y="5058067"/>
                  <a:ext cx="2143" cy="1399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12" name="CuadroTexto 511">
                  <a:extLst>
                    <a:ext uri="{FF2B5EF4-FFF2-40B4-BE49-F238E27FC236}">
                      <a16:creationId xmlns:a16="http://schemas.microsoft.com/office/drawing/2014/main" id="{48F5E79B-0A6E-4AFD-B3CE-5C05904CFAEB}"/>
                    </a:ext>
                  </a:extLst>
                </p:cNvPr>
                <p:cNvSpPr txBox="1"/>
                <p:nvPr/>
              </p:nvSpPr>
              <p:spPr>
                <a:xfrm>
                  <a:off x="9574943" y="5164114"/>
                  <a:ext cx="562975" cy="307777"/>
                </a:xfrm>
                <a:prstGeom prst="rect">
                  <a:avLst/>
                </a:prstGeom>
                <a:noFill/>
              </p:spPr>
              <p:txBody>
                <a:bodyPr wrap="none" rtlCol="0">
                  <a:spAutoFit/>
                </a:bodyPr>
                <a:lstStyle/>
                <a:p>
                  <a:r>
                    <a:rPr lang="es-UY" sz="1400" dirty="0"/>
                    <a:t>nodo</a:t>
                  </a:r>
                </a:p>
              </p:txBody>
            </p:sp>
            <mc:AlternateContent xmlns:mc="http://schemas.openxmlformats.org/markup-compatibility/2006" xmlns:a14="http://schemas.microsoft.com/office/drawing/2010/main">
              <mc:Choice Requires="a14">
                <p:sp>
                  <p:nvSpPr>
                    <p:cNvPr id="513" name="CuadroTexto 512">
                      <a:extLst>
                        <a:ext uri="{FF2B5EF4-FFF2-40B4-BE49-F238E27FC236}">
                          <a16:creationId xmlns:a16="http://schemas.microsoft.com/office/drawing/2014/main" id="{CAF65A88-FAC6-4F0C-90F8-88D0E78C2EED}"/>
                        </a:ext>
                      </a:extLst>
                    </p:cNvPr>
                    <p:cNvSpPr txBox="1"/>
                    <p:nvPr/>
                  </p:nvSpPr>
                  <p:spPr>
                    <a:xfrm>
                      <a:off x="9566214" y="4747916"/>
                      <a:ext cx="636713"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200" b="0" i="1" smtClean="0">
                                <a:latin typeface="Cambria Math" panose="02040503050406030204" pitchFamily="18" charset="0"/>
                              </a:rPr>
                              <m:t>𝑚</m:t>
                            </m:r>
                            <m:r>
                              <a:rPr lang="es-UY" sz="1200" b="0" i="1" smtClean="0">
                                <a:latin typeface="Cambria Math" panose="02040503050406030204" pitchFamily="18" charset="0"/>
                              </a:rPr>
                              <m:t>=3</m:t>
                            </m:r>
                          </m:oMath>
                        </m:oMathPara>
                      </a14:m>
                      <a:endParaRPr lang="es-UY" dirty="0"/>
                    </a:p>
                  </p:txBody>
                </p:sp>
              </mc:Choice>
              <mc:Fallback xmlns="">
                <p:sp>
                  <p:nvSpPr>
                    <p:cNvPr id="513" name="CuadroTexto 512">
                      <a:extLst>
                        <a:ext uri="{FF2B5EF4-FFF2-40B4-BE49-F238E27FC236}">
                          <a16:creationId xmlns:a16="http://schemas.microsoft.com/office/drawing/2014/main" id="{CAF65A88-FAC6-4F0C-90F8-88D0E78C2EED}"/>
                        </a:ext>
                      </a:extLst>
                    </p:cNvPr>
                    <p:cNvSpPr txBox="1">
                      <a:spLocks noRot="1" noChangeAspect="1" noMove="1" noResize="1" noEditPoints="1" noAdjustHandles="1" noChangeArrowheads="1" noChangeShapeType="1" noTextEdit="1"/>
                    </p:cNvSpPr>
                    <p:nvPr/>
                  </p:nvSpPr>
                  <p:spPr>
                    <a:xfrm>
                      <a:off x="9566214" y="4747916"/>
                      <a:ext cx="636713" cy="276999"/>
                    </a:xfrm>
                    <a:prstGeom prst="rect">
                      <a:avLst/>
                    </a:prstGeom>
                    <a:blipFill>
                      <a:blip r:embed="rId33"/>
                      <a:stretch>
                        <a:fillRect/>
                      </a:stretch>
                    </a:blipFill>
                  </p:spPr>
                  <p:txBody>
                    <a:bodyPr/>
                    <a:lstStyle/>
                    <a:p>
                      <a:r>
                        <a:rPr lang="es-UY">
                          <a:noFill/>
                        </a:rPr>
                        <a:t> </a:t>
                      </a:r>
                    </a:p>
                  </p:txBody>
                </p:sp>
              </mc:Fallback>
            </mc:AlternateContent>
          </p:grpSp>
          <p:grpSp>
            <p:nvGrpSpPr>
              <p:cNvPr id="514" name="Grupo 513">
                <a:extLst>
                  <a:ext uri="{FF2B5EF4-FFF2-40B4-BE49-F238E27FC236}">
                    <a16:creationId xmlns:a16="http://schemas.microsoft.com/office/drawing/2014/main" id="{F36890AA-E033-4FE8-A5BC-0525B9192CEA}"/>
                  </a:ext>
                </a:extLst>
              </p:cNvPr>
              <p:cNvGrpSpPr/>
              <p:nvPr/>
            </p:nvGrpSpPr>
            <p:grpSpPr>
              <a:xfrm>
                <a:off x="6405717" y="5007509"/>
                <a:ext cx="2250984" cy="262979"/>
                <a:chOff x="82487" y="3429000"/>
                <a:chExt cx="8943343" cy="867003"/>
              </a:xfrm>
            </p:grpSpPr>
            <p:sp>
              <p:nvSpPr>
                <p:cNvPr id="515" name="Forma libre: forma 514">
                  <a:extLst>
                    <a:ext uri="{FF2B5EF4-FFF2-40B4-BE49-F238E27FC236}">
                      <a16:creationId xmlns:a16="http://schemas.microsoft.com/office/drawing/2014/main" id="{2EB27318-8CBC-476D-A532-3A49AB39FDBE}"/>
                    </a:ext>
                  </a:extLst>
                </p:cNvPr>
                <p:cNvSpPr/>
                <p:nvPr/>
              </p:nvSpPr>
              <p:spPr>
                <a:xfrm>
                  <a:off x="6756764" y="3434603"/>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16" name="Forma libre: forma 515">
                  <a:extLst>
                    <a:ext uri="{FF2B5EF4-FFF2-40B4-BE49-F238E27FC236}">
                      <a16:creationId xmlns:a16="http://schemas.microsoft.com/office/drawing/2014/main" id="{5EB53498-7950-4EA6-AAE9-B0E369EFA719}"/>
                    </a:ext>
                  </a:extLst>
                </p:cNvPr>
                <p:cNvSpPr/>
                <p:nvPr/>
              </p:nvSpPr>
              <p:spPr>
                <a:xfrm flipV="1">
                  <a:off x="4539980" y="3822348"/>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17" name="Forma libre: forma 516">
                  <a:extLst>
                    <a:ext uri="{FF2B5EF4-FFF2-40B4-BE49-F238E27FC236}">
                      <a16:creationId xmlns:a16="http://schemas.microsoft.com/office/drawing/2014/main" id="{B626D8DC-AD96-413D-9EB6-9A9013C798BF}"/>
                    </a:ext>
                  </a:extLst>
                </p:cNvPr>
                <p:cNvSpPr/>
                <p:nvPr/>
              </p:nvSpPr>
              <p:spPr>
                <a:xfrm>
                  <a:off x="2325412" y="3429000"/>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18" name="Forma libre: forma 517">
                  <a:extLst>
                    <a:ext uri="{FF2B5EF4-FFF2-40B4-BE49-F238E27FC236}">
                      <a16:creationId xmlns:a16="http://schemas.microsoft.com/office/drawing/2014/main" id="{EAC2DA85-D1EB-4E7C-8266-09E67489942E}"/>
                    </a:ext>
                  </a:extLst>
                </p:cNvPr>
                <p:cNvSpPr/>
                <p:nvPr/>
              </p:nvSpPr>
              <p:spPr>
                <a:xfrm flipV="1">
                  <a:off x="82487" y="3832965"/>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grpSp>
        <mc:AlternateContent xmlns:mc="http://schemas.openxmlformats.org/markup-compatibility/2006" xmlns:a14="http://schemas.microsoft.com/office/drawing/2010/main">
          <mc:Choice Requires="a14">
            <p:sp>
              <p:nvSpPr>
                <p:cNvPr id="525" name="CuadroTexto 524">
                  <a:extLst>
                    <a:ext uri="{FF2B5EF4-FFF2-40B4-BE49-F238E27FC236}">
                      <a16:creationId xmlns:a16="http://schemas.microsoft.com/office/drawing/2014/main" id="{B3A8FAED-7057-4D52-AB8C-F67E38CBF7F0}"/>
                    </a:ext>
                  </a:extLst>
                </p:cNvPr>
                <p:cNvSpPr txBox="1"/>
                <p:nvPr/>
              </p:nvSpPr>
              <p:spPr>
                <a:xfrm>
                  <a:off x="6020813" y="3971029"/>
                  <a:ext cx="2359813" cy="6119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4</m:t>
                            </m:r>
                          </m:sub>
                        </m:sSub>
                        <m:r>
                          <a:rPr lang="es-UY" b="0" i="1" smtClean="0">
                            <a:latin typeface="Cambria Math" panose="02040503050406030204" pitchFamily="18" charset="0"/>
                          </a:rPr>
                          <m:t>=4</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r>
                              <a:rPr lang="es-UY" b="0" i="1" smtClean="0">
                                <a:latin typeface="Cambria Math" panose="02040503050406030204" pitchFamily="18" charset="0"/>
                              </a:rPr>
                              <m:t>2</m:t>
                            </m:r>
                            <m:r>
                              <a:rPr lang="es-UY" b="0" i="1" smtClean="0">
                                <a:latin typeface="Cambria Math" panose="02040503050406030204" pitchFamily="18" charset="0"/>
                              </a:rPr>
                              <m:t>𝐿</m:t>
                            </m:r>
                          </m:den>
                        </m:f>
                        <m:r>
                          <a:rPr lang="es-UY" b="0" i="1" smtClean="0">
                            <a:latin typeface="Cambria Math" panose="02040503050406030204" pitchFamily="18" charset="0"/>
                          </a:rPr>
                          <m:t>=4</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1</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4</m:t>
                                </m:r>
                              </m:sub>
                            </m:sSub>
                          </m:den>
                        </m:f>
                      </m:oMath>
                    </m:oMathPara>
                  </a14:m>
                  <a:endParaRPr lang="es-UY" dirty="0"/>
                </a:p>
              </p:txBody>
            </p:sp>
          </mc:Choice>
          <mc:Fallback xmlns="">
            <p:sp>
              <p:nvSpPr>
                <p:cNvPr id="525" name="CuadroTexto 524">
                  <a:extLst>
                    <a:ext uri="{FF2B5EF4-FFF2-40B4-BE49-F238E27FC236}">
                      <a16:creationId xmlns:a16="http://schemas.microsoft.com/office/drawing/2014/main" id="{B3A8FAED-7057-4D52-AB8C-F67E38CBF7F0}"/>
                    </a:ext>
                  </a:extLst>
                </p:cNvPr>
                <p:cNvSpPr txBox="1">
                  <a:spLocks noRot="1" noChangeAspect="1" noMove="1" noResize="1" noEditPoints="1" noAdjustHandles="1" noChangeArrowheads="1" noChangeShapeType="1" noTextEdit="1"/>
                </p:cNvSpPr>
                <p:nvPr/>
              </p:nvSpPr>
              <p:spPr>
                <a:xfrm>
                  <a:off x="6020813" y="3971029"/>
                  <a:ext cx="2359813" cy="611962"/>
                </a:xfrm>
                <a:prstGeom prst="rect">
                  <a:avLst/>
                </a:prstGeom>
                <a:blipFill>
                  <a:blip r:embed="rId34"/>
                  <a:stretch>
                    <a:fillRect/>
                  </a:stretch>
                </a:blipFill>
              </p:spPr>
              <p:txBody>
                <a:bodyPr/>
                <a:lstStyle/>
                <a:p>
                  <a:r>
                    <a:rPr lang="es-UY">
                      <a:noFill/>
                    </a:rPr>
                    <a:t> </a:t>
                  </a:r>
                </a:p>
              </p:txBody>
            </p:sp>
          </mc:Fallback>
        </mc:AlternateContent>
      </p:grpSp>
    </p:spTree>
    <p:extLst>
      <p:ext uri="{BB962C8B-B14F-4D97-AF65-F5344CB8AC3E}">
        <p14:creationId xmlns:p14="http://schemas.microsoft.com/office/powerpoint/2010/main" val="1918870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4EB92B6-2D1D-4C62-A9E5-EF8D1D9AFDC6}"/>
              </a:ext>
            </a:extLst>
          </p:cNvPr>
          <p:cNvSpPr txBox="1"/>
          <p:nvPr/>
        </p:nvSpPr>
        <p:spPr>
          <a:xfrm>
            <a:off x="265481" y="175758"/>
            <a:ext cx="3591689" cy="369332"/>
          </a:xfrm>
          <a:prstGeom prst="rect">
            <a:avLst/>
          </a:prstGeom>
          <a:noFill/>
        </p:spPr>
        <p:txBody>
          <a:bodyPr wrap="none" rtlCol="0">
            <a:spAutoFit/>
          </a:bodyPr>
          <a:lstStyle/>
          <a:p>
            <a:r>
              <a:rPr lang="es-UY" b="1" dirty="0">
                <a:solidFill>
                  <a:srgbClr val="00B0F0"/>
                </a:solidFill>
              </a:rPr>
              <a:t>ENERGÍA MECÁNICA EN LA CUERDA</a:t>
            </a:r>
          </a:p>
        </p:txBody>
      </p:sp>
      <p:sp>
        <p:nvSpPr>
          <p:cNvPr id="5" name="CuadroTexto 4"/>
          <p:cNvSpPr txBox="1"/>
          <p:nvPr/>
        </p:nvSpPr>
        <p:spPr>
          <a:xfrm>
            <a:off x="83456" y="682172"/>
            <a:ext cx="11727542" cy="1711366"/>
          </a:xfrm>
          <a:prstGeom prst="rect">
            <a:avLst/>
          </a:prstGeom>
          <a:noFill/>
        </p:spPr>
        <p:txBody>
          <a:bodyPr wrap="square" rtlCol="0">
            <a:spAutoFit/>
          </a:bodyPr>
          <a:lstStyle/>
          <a:p>
            <a:pPr>
              <a:lnSpc>
                <a:spcPct val="150000"/>
              </a:lnSpc>
            </a:pPr>
            <a:r>
              <a:rPr lang="es-UY" dirty="0"/>
              <a:t>La energía mecánica de la cuerda es la suma de la energía cinética y la energía potencial. La energía cinética proviene de el movimiento de los elementos de masa de la cuerda. La energía potencial proviene de la deformación de los elementos de masa de la cuerda. Durante el movimiento la cuerda, cada elemento se estira cambiando su longitud. La fuerza de cohesión interna tiende a volver a su longitud original. </a:t>
            </a:r>
          </a:p>
        </p:txBody>
      </p:sp>
      <mc:AlternateContent xmlns:mc="http://schemas.openxmlformats.org/markup-compatibility/2006" xmlns:a14="http://schemas.microsoft.com/office/drawing/2010/main">
        <mc:Choice Requires="a14">
          <p:sp>
            <p:nvSpPr>
              <p:cNvPr id="6" name="CuadroTexto 5"/>
              <p:cNvSpPr txBox="1"/>
              <p:nvPr/>
            </p:nvSpPr>
            <p:spPr>
              <a:xfrm>
                <a:off x="83456" y="2830286"/>
                <a:ext cx="7297832" cy="369332"/>
              </a:xfrm>
              <a:prstGeom prst="rect">
                <a:avLst/>
              </a:prstGeom>
              <a:noFill/>
            </p:spPr>
            <p:txBody>
              <a:bodyPr wrap="none" rtlCol="0">
                <a:spAutoFit/>
              </a:bodyPr>
              <a:lstStyle/>
              <a:p>
                <a:r>
                  <a:rPr lang="es-UY" dirty="0"/>
                  <a:t>La energía cinética de un elemento de la cuerda de ancho </a:t>
                </a:r>
                <a14:m>
                  <m:oMath xmlns:m="http://schemas.openxmlformats.org/officeDocument/2006/math">
                    <m:r>
                      <a:rPr lang="es-UY" b="0" i="1" smtClean="0">
                        <a:latin typeface="Cambria Math" panose="02040503050406030204" pitchFamily="18" charset="0"/>
                      </a:rPr>
                      <m:t>𝑑𝑥</m:t>
                    </m:r>
                  </m:oMath>
                </a14:m>
                <a:r>
                  <a:rPr lang="es-UY" dirty="0"/>
                  <a:t> está dada por:</a:t>
                </a:r>
              </a:p>
            </p:txBody>
          </p:sp>
        </mc:Choice>
        <mc:Fallback xmlns="">
          <p:sp>
            <p:nvSpPr>
              <p:cNvPr id="6" name="CuadroTexto 5"/>
              <p:cNvSpPr txBox="1">
                <a:spLocks noRot="1" noChangeAspect="1" noMove="1" noResize="1" noEditPoints="1" noAdjustHandles="1" noChangeArrowheads="1" noChangeShapeType="1" noTextEdit="1"/>
              </p:cNvSpPr>
              <p:nvPr/>
            </p:nvSpPr>
            <p:spPr>
              <a:xfrm>
                <a:off x="83456" y="2830286"/>
                <a:ext cx="7297832" cy="369332"/>
              </a:xfrm>
              <a:prstGeom prst="rect">
                <a:avLst/>
              </a:prstGeom>
              <a:blipFill rotWithShape="0">
                <a:blip r:embed="rId2"/>
                <a:stretch>
                  <a:fillRect l="-752" t="-8197"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7381288" y="2647401"/>
                <a:ext cx="1959062" cy="6770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𝑑</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𝐸</m:t>
                          </m:r>
                        </m:e>
                        <m:sub>
                          <m:r>
                            <a:rPr lang="es-UY" b="0" i="1" smtClean="0">
                              <a:latin typeface="Cambria Math" panose="02040503050406030204" pitchFamily="18" charset="0"/>
                            </a:rPr>
                            <m:t>𝑐</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2</m:t>
                          </m:r>
                        </m:den>
                      </m:f>
                      <m:r>
                        <a:rPr lang="es-UY" b="0" i="1" smtClean="0">
                          <a:latin typeface="Cambria Math" panose="02040503050406030204" pitchFamily="18" charset="0"/>
                        </a:rPr>
                        <m:t>𝜌</m:t>
                      </m:r>
                      <m:r>
                        <a:rPr lang="es-UY" b="0" i="1" smtClean="0">
                          <a:latin typeface="Cambria Math" panose="02040503050406030204" pitchFamily="18" charset="0"/>
                        </a:rPr>
                        <m:t>𝑑𝑥</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𝑡</m:t>
                                  </m:r>
                                </m:den>
                              </m:f>
                            </m:e>
                          </m:d>
                        </m:e>
                        <m:sup>
                          <m:r>
                            <a:rPr lang="es-UY" b="0" i="1" smtClean="0">
                              <a:latin typeface="Cambria Math" panose="02040503050406030204" pitchFamily="18" charset="0"/>
                            </a:rPr>
                            <m:t>2</m:t>
                          </m:r>
                        </m:sup>
                      </m:sSup>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7381288" y="2647401"/>
                <a:ext cx="1959062" cy="677045"/>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83456" y="3646860"/>
                <a:ext cx="11905344" cy="923330"/>
              </a:xfrm>
              <a:prstGeom prst="rect">
                <a:avLst/>
              </a:prstGeom>
              <a:noFill/>
            </p:spPr>
            <p:txBody>
              <a:bodyPr wrap="square" rtlCol="0">
                <a:spAutoFit/>
              </a:bodyPr>
              <a:lstStyle/>
              <a:p>
                <a:pPr>
                  <a:lnSpc>
                    <a:spcPct val="150000"/>
                  </a:lnSpc>
                </a:pPr>
                <a:r>
                  <a:rPr lang="es-UY" dirty="0"/>
                  <a:t>La energía potencial de un elemento de la cuerda está dada por el trabajo necesario para deformarlo desde una longitud inicial </a:t>
                </a:r>
                <a14:m>
                  <m:oMath xmlns:m="http://schemas.openxmlformats.org/officeDocument/2006/math">
                    <m:r>
                      <a:rPr lang="es-UY" b="0" i="1" smtClean="0">
                        <a:latin typeface="Cambria Math" panose="02040503050406030204" pitchFamily="18" charset="0"/>
                      </a:rPr>
                      <m:t>𝑑𝑥</m:t>
                    </m:r>
                  </m:oMath>
                </a14:m>
                <a:r>
                  <a:rPr lang="es-UY" dirty="0"/>
                  <a:t> hasta una longitud final </a:t>
                </a:r>
                <a14:m>
                  <m:oMath xmlns:m="http://schemas.openxmlformats.org/officeDocument/2006/math">
                    <m:r>
                      <a:rPr lang="es-UY" b="0" i="1" smtClean="0">
                        <a:latin typeface="Cambria Math" panose="02040503050406030204" pitchFamily="18" charset="0"/>
                      </a:rPr>
                      <m:t>𝑑𝑠</m:t>
                    </m:r>
                  </m:oMath>
                </a14:m>
                <a:r>
                  <a:rPr lang="es-UY" dirty="0"/>
                  <a:t>:</a:t>
                </a:r>
              </a:p>
            </p:txBody>
          </p:sp>
        </mc:Choice>
        <mc:Fallback xmlns="">
          <p:sp>
            <p:nvSpPr>
              <p:cNvPr id="8" name="CuadroTexto 7"/>
              <p:cNvSpPr txBox="1">
                <a:spLocks noRot="1" noChangeAspect="1" noMove="1" noResize="1" noEditPoints="1" noAdjustHandles="1" noChangeArrowheads="1" noChangeShapeType="1" noTextEdit="1"/>
              </p:cNvSpPr>
              <p:nvPr/>
            </p:nvSpPr>
            <p:spPr>
              <a:xfrm>
                <a:off x="83456" y="3646860"/>
                <a:ext cx="11905344" cy="923330"/>
              </a:xfrm>
              <a:prstGeom prst="rect">
                <a:avLst/>
              </a:prstGeom>
              <a:blipFill rotWithShape="0">
                <a:blip r:embed="rId4"/>
                <a:stretch>
                  <a:fillRect l="-461" b="-460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3857170" y="4247371"/>
                <a:ext cx="5923929" cy="19719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𝑑</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𝐸</m:t>
                          </m:r>
                        </m:e>
                        <m:sub>
                          <m:r>
                            <a:rPr lang="es-UY" b="0" i="1" smtClean="0">
                              <a:latin typeface="Cambria Math" panose="02040503050406030204" pitchFamily="18" charset="0"/>
                            </a:rPr>
                            <m:t>𝑝</m:t>
                          </m:r>
                        </m:sub>
                      </m:sSub>
                      <m:r>
                        <a:rPr lang="es-UY" b="0" i="1" smtClean="0">
                          <a:latin typeface="Cambria Math" panose="02040503050406030204" pitchFamily="18" charset="0"/>
                        </a:rPr>
                        <m:t>=</m:t>
                      </m:r>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d>
                        <m:dPr>
                          <m:ctrlPr>
                            <a:rPr lang="es-UY" b="0" i="1" smtClean="0">
                              <a:latin typeface="Cambria Math" panose="02040503050406030204" pitchFamily="18" charset="0"/>
                            </a:rPr>
                          </m:ctrlPr>
                        </m:dPr>
                        <m:e>
                          <m:r>
                            <a:rPr lang="es-UY" b="0" i="1" smtClean="0">
                              <a:latin typeface="Cambria Math" panose="02040503050406030204" pitchFamily="18" charset="0"/>
                            </a:rPr>
                            <m:t>𝑑𝑠</m:t>
                          </m:r>
                          <m:r>
                            <a:rPr lang="es-UY" b="0" i="1" smtClean="0">
                              <a:latin typeface="Cambria Math" panose="02040503050406030204" pitchFamily="18" charset="0"/>
                            </a:rPr>
                            <m:t>−</m:t>
                          </m:r>
                          <m:r>
                            <a:rPr lang="es-UY" b="0" i="1" smtClean="0">
                              <a:latin typeface="Cambria Math" panose="02040503050406030204" pitchFamily="18" charset="0"/>
                            </a:rPr>
                            <m:t>𝑑𝑥</m:t>
                          </m:r>
                        </m:e>
                      </m:d>
                      <m:r>
                        <a:rPr lang="es-UY" b="0" i="1" smtClean="0">
                          <a:latin typeface="Cambria Math" panose="02040503050406030204" pitchFamily="18" charset="0"/>
                        </a:rPr>
                        <m:t>=</m:t>
                      </m:r>
                      <m:d>
                        <m:dPr>
                          <m:begChr m:val="|"/>
                          <m:endChr m:val="|"/>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𝑇</m:t>
                              </m:r>
                            </m:e>
                          </m:acc>
                        </m:e>
                      </m:d>
                      <m:d>
                        <m:dPr>
                          <m:ctrlPr>
                            <a:rPr lang="es-UY" i="1">
                              <a:latin typeface="Cambria Math" panose="02040503050406030204" pitchFamily="18" charset="0"/>
                            </a:rPr>
                          </m:ctrlPr>
                        </m:dPr>
                        <m:e>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𝑑</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𝑥</m:t>
                                      </m:r>
                                    </m:e>
                                    <m:sup>
                                      <m:r>
                                        <a:rPr lang="es-UY" b="0" i="1" smtClean="0">
                                          <a:latin typeface="Cambria Math" panose="02040503050406030204" pitchFamily="18" charset="0"/>
                                        </a:rPr>
                                        <m:t>2</m:t>
                                      </m:r>
                                    </m:sup>
                                  </m:sSup>
                                  <m:r>
                                    <a:rPr lang="es-UY" b="0" i="1" smtClean="0">
                                      <a:latin typeface="Cambria Math" panose="02040503050406030204" pitchFamily="18" charset="0"/>
                                    </a:rPr>
                                    <m:t>+</m:t>
                                  </m:r>
                                  <m:r>
                                    <a:rPr lang="es-UY" b="0" i="1" smtClean="0">
                                      <a:latin typeface="Cambria Math" panose="02040503050406030204" pitchFamily="18" charset="0"/>
                                    </a:rPr>
                                    <m:t>𝑑</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𝑦</m:t>
                                      </m:r>
                                    </m:e>
                                    <m:sup>
                                      <m:r>
                                        <a:rPr lang="es-UY" b="0" i="1" smtClean="0">
                                          <a:latin typeface="Cambria Math" panose="02040503050406030204" pitchFamily="18" charset="0"/>
                                        </a:rPr>
                                        <m:t>2</m:t>
                                      </m:r>
                                    </m:sup>
                                  </m:sSup>
                                </m:e>
                              </m:d>
                            </m:e>
                            <m:sup>
                              <m:r>
                                <a:rPr lang="es-UY" b="0" i="1" smtClean="0">
                                  <a:latin typeface="Cambria Math" panose="02040503050406030204" pitchFamily="18" charset="0"/>
                                </a:rPr>
                                <m:t>1/2</m:t>
                              </m:r>
                            </m:sup>
                          </m:sSup>
                          <m:r>
                            <a:rPr lang="es-UY" i="1">
                              <a:latin typeface="Cambria Math" panose="02040503050406030204" pitchFamily="18" charset="0"/>
                            </a:rPr>
                            <m:t>−</m:t>
                          </m:r>
                          <m:r>
                            <a:rPr lang="es-UY" i="1">
                              <a:latin typeface="Cambria Math" panose="02040503050406030204" pitchFamily="18" charset="0"/>
                            </a:rPr>
                            <m:t>𝑑𝑥</m:t>
                          </m:r>
                        </m:e>
                      </m:d>
                      <m:r>
                        <a:rPr lang="es-UY" b="0" i="1" smtClean="0">
                          <a:latin typeface="Cambria Math" panose="02040503050406030204" pitchFamily="18" charset="0"/>
                        </a:rPr>
                        <m:t>=</m:t>
                      </m:r>
                    </m:oMath>
                  </m:oMathPara>
                </a14:m>
                <a:endParaRPr lang="es-UY"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d>
                        <m:dPr>
                          <m:begChr m:val="|"/>
                          <m:endChr m:val="|"/>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𝑇</m:t>
                              </m:r>
                            </m:e>
                          </m:acc>
                        </m:e>
                      </m:d>
                      <m:r>
                        <a:rPr lang="es-UY" b="0" i="1" smtClean="0">
                          <a:latin typeface="Cambria Math" panose="02040503050406030204" pitchFamily="18" charset="0"/>
                        </a:rPr>
                        <m:t>𝑑𝑥</m:t>
                      </m:r>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1+</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𝑥</m:t>
                                              </m:r>
                                            </m:den>
                                          </m:f>
                                        </m:e>
                                      </m:d>
                                    </m:e>
                                    <m:sup>
                                      <m:r>
                                        <a:rPr lang="es-UY" b="0" i="1" smtClean="0">
                                          <a:latin typeface="Cambria Math" panose="02040503050406030204" pitchFamily="18" charset="0"/>
                                        </a:rPr>
                                        <m:t>2</m:t>
                                      </m:r>
                                    </m:sup>
                                  </m:sSup>
                                </m:e>
                              </m:d>
                            </m:e>
                            <m:sup>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2</m:t>
                                  </m:r>
                                </m:den>
                              </m:f>
                            </m:sup>
                          </m:sSup>
                          <m:r>
                            <a:rPr lang="es-UY" b="0" i="1" smtClean="0">
                              <a:latin typeface="Cambria Math" panose="02040503050406030204" pitchFamily="18" charset="0"/>
                            </a:rPr>
                            <m:t>  −1</m:t>
                          </m:r>
                        </m:e>
                      </m:d>
                      <m:r>
                        <a:rPr lang="es-UY" b="0" i="1" smtClean="0">
                          <a:latin typeface="Cambria Math" panose="02040503050406030204" pitchFamily="18" charset="0"/>
                          <a:ea typeface="Cambria Math" panose="02040503050406030204" pitchFamily="18" charset="0"/>
                        </a:rPr>
                        <m:t>≅</m:t>
                      </m:r>
                      <m:d>
                        <m:dPr>
                          <m:begChr m:val="|"/>
                          <m:endChr m:val="|"/>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𝑇</m:t>
                              </m:r>
                            </m:e>
                          </m:acc>
                        </m:e>
                      </m:d>
                      <m:r>
                        <a:rPr lang="es-UY" b="0" i="1" smtClean="0">
                          <a:latin typeface="Cambria Math" panose="02040503050406030204" pitchFamily="18" charset="0"/>
                        </a:rPr>
                        <m:t>𝑑𝑥</m:t>
                      </m:r>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1+</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2</m:t>
                              </m:r>
                            </m:den>
                          </m:f>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𝑥</m:t>
                                      </m:r>
                                    </m:den>
                                  </m:f>
                                </m:e>
                              </m:d>
                            </m:e>
                            <m:sup>
                              <m:r>
                                <a:rPr lang="es-UY" b="0" i="1" smtClean="0">
                                  <a:latin typeface="Cambria Math" panose="02040503050406030204" pitchFamily="18" charset="0"/>
                                </a:rPr>
                                <m:t>2</m:t>
                              </m:r>
                            </m:sup>
                          </m:sSup>
                          <m:r>
                            <a:rPr lang="es-UY" b="0" i="1" smtClean="0">
                              <a:latin typeface="Cambria Math" panose="02040503050406030204" pitchFamily="18" charset="0"/>
                            </a:rPr>
                            <m:t>−1</m:t>
                          </m:r>
                        </m:e>
                      </m:d>
                      <m:r>
                        <a:rPr lang="es-UY" b="0" i="1" smtClean="0">
                          <a:latin typeface="Cambria Math" panose="02040503050406030204" pitchFamily="18" charset="0"/>
                        </a:rPr>
                        <m:t>=</m:t>
                      </m:r>
                    </m:oMath>
                  </m:oMathPara>
                </a14:m>
                <a:endParaRPr lang="es-UY"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2</m:t>
                          </m:r>
                        </m:den>
                      </m:f>
                      <m:d>
                        <m:dPr>
                          <m:begChr m:val="|"/>
                          <m:endChr m:val="|"/>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𝑇</m:t>
                              </m:r>
                            </m:e>
                          </m:acc>
                        </m:e>
                      </m:d>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𝑥</m:t>
                                  </m:r>
                                </m:den>
                              </m:f>
                            </m:e>
                          </m:d>
                        </m:e>
                        <m:sup>
                          <m:r>
                            <a:rPr lang="es-UY" b="0" i="1" smtClean="0">
                              <a:latin typeface="Cambria Math" panose="02040503050406030204" pitchFamily="18" charset="0"/>
                            </a:rPr>
                            <m:t>2</m:t>
                          </m:r>
                        </m:sup>
                      </m:sSup>
                      <m:r>
                        <a:rPr lang="es-UY" b="0" i="1" smtClean="0">
                          <a:latin typeface="Cambria Math" panose="02040503050406030204" pitchFamily="18" charset="0"/>
                        </a:rPr>
                        <m:t>𝑑𝑥</m:t>
                      </m:r>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3857170" y="4247371"/>
                <a:ext cx="5923929" cy="1971950"/>
              </a:xfrm>
              <a:prstGeom prst="rect">
                <a:avLst/>
              </a:prstGeom>
              <a:blipFill rotWithShape="0">
                <a:blip r:embed="rId5"/>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1741579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457973" y="325114"/>
                <a:ext cx="3386889" cy="8638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𝐸</m:t>
                          </m:r>
                        </m:e>
                        <m:sub>
                          <m:r>
                            <a:rPr lang="es-UY" b="0" i="1" smtClean="0">
                              <a:latin typeface="Cambria Math" panose="02040503050406030204" pitchFamily="18" charset="0"/>
                              <a:ea typeface="Cambria Math" panose="02040503050406030204" pitchFamily="18" charset="0"/>
                            </a:rPr>
                            <m:t>𝑐</m:t>
                          </m:r>
                        </m:sub>
                      </m:sSub>
                      <m:r>
                        <a:rPr lang="es-UY" b="0" i="1" smtClean="0">
                          <a:latin typeface="Cambria Math" panose="02040503050406030204" pitchFamily="18" charset="0"/>
                          <a:ea typeface="Cambria Math" panose="02040503050406030204" pitchFamily="18" charset="0"/>
                        </a:rPr>
                        <m:t>=</m:t>
                      </m:r>
                      <m:nary>
                        <m:naryPr>
                          <m:limLoc m:val="undOvr"/>
                          <m:ctrlPr>
                            <a:rPr lang="es-UY" b="0" i="1" smtClean="0">
                              <a:latin typeface="Cambria Math" panose="02040503050406030204" pitchFamily="18" charset="0"/>
                              <a:ea typeface="Cambria Math" panose="02040503050406030204" pitchFamily="18" charset="0"/>
                            </a:rPr>
                          </m:ctrlPr>
                        </m:naryPr>
                        <m:sub/>
                        <m:sup/>
                        <m:e>
                          <m:r>
                            <a:rPr lang="es-UY" i="1">
                              <a:latin typeface="Cambria Math" panose="02040503050406030204" pitchFamily="18" charset="0"/>
                            </a:rPr>
                            <m:t>𝑑</m:t>
                          </m:r>
                          <m:sSub>
                            <m:sSubPr>
                              <m:ctrlPr>
                                <a:rPr lang="es-UY" i="1">
                                  <a:latin typeface="Cambria Math" panose="02040503050406030204" pitchFamily="18" charset="0"/>
                                </a:rPr>
                              </m:ctrlPr>
                            </m:sSubPr>
                            <m:e>
                              <m:r>
                                <a:rPr lang="es-UY" i="1">
                                  <a:latin typeface="Cambria Math" panose="02040503050406030204" pitchFamily="18" charset="0"/>
                                </a:rPr>
                                <m:t>𝐸</m:t>
                              </m:r>
                            </m:e>
                            <m:sub>
                              <m:r>
                                <a:rPr lang="es-UY" i="1">
                                  <a:latin typeface="Cambria Math" panose="02040503050406030204" pitchFamily="18" charset="0"/>
                                </a:rPr>
                                <m:t>𝑐</m:t>
                              </m:r>
                            </m:sub>
                          </m:sSub>
                        </m:e>
                      </m:nary>
                      <m:r>
                        <a:rPr lang="es-UY" b="0" i="1" smtClean="0">
                          <a:latin typeface="Cambria Math" panose="02040503050406030204" pitchFamily="18" charset="0"/>
                        </a:rPr>
                        <m:t>=</m:t>
                      </m:r>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𝐿</m:t>
                          </m:r>
                        </m:sup>
                        <m:e>
                          <m:f>
                            <m:fPr>
                              <m:ctrlPr>
                                <a:rPr lang="es-UY" i="1">
                                  <a:latin typeface="Cambria Math" panose="02040503050406030204" pitchFamily="18" charset="0"/>
                                </a:rPr>
                              </m:ctrlPr>
                            </m:fPr>
                            <m:num>
                              <m:r>
                                <a:rPr lang="es-UY" i="1">
                                  <a:latin typeface="Cambria Math" panose="02040503050406030204" pitchFamily="18" charset="0"/>
                                </a:rPr>
                                <m:t>1</m:t>
                              </m:r>
                            </m:num>
                            <m:den>
                              <m:r>
                                <a:rPr lang="es-UY" i="1">
                                  <a:latin typeface="Cambria Math" panose="02040503050406030204" pitchFamily="18" charset="0"/>
                                </a:rPr>
                                <m:t>2</m:t>
                              </m:r>
                            </m:den>
                          </m:f>
                          <m:r>
                            <a:rPr lang="es-UY" i="1">
                              <a:latin typeface="Cambria Math" panose="02040503050406030204" pitchFamily="18" charset="0"/>
                            </a:rPr>
                            <m:t>𝜌</m:t>
                          </m:r>
                          <m:r>
                            <a:rPr lang="es-UY" i="1">
                              <a:latin typeface="Cambria Math" panose="02040503050406030204" pitchFamily="18" charset="0"/>
                            </a:rPr>
                            <m:t>𝑑𝑥</m:t>
                          </m:r>
                          <m:sSup>
                            <m:sSupPr>
                              <m:ctrlPr>
                                <a:rPr lang="es-UY" i="1">
                                  <a:latin typeface="Cambria Math" panose="02040503050406030204" pitchFamily="18" charset="0"/>
                                </a:rPr>
                              </m:ctrlPr>
                            </m:sSupPr>
                            <m:e>
                              <m:d>
                                <m:dPr>
                                  <m:ctrlPr>
                                    <a:rPr lang="es-UY" i="1">
                                      <a:latin typeface="Cambria Math" panose="02040503050406030204" pitchFamily="18" charset="0"/>
                                    </a:rPr>
                                  </m:ctrlPr>
                                </m:dPr>
                                <m:e>
                                  <m:f>
                                    <m:fPr>
                                      <m:ctrlPr>
                                        <a:rPr lang="es-UY" i="1">
                                          <a:latin typeface="Cambria Math" panose="02040503050406030204" pitchFamily="18" charset="0"/>
                                        </a:rPr>
                                      </m:ctrlPr>
                                    </m:fPr>
                                    <m:num>
                                      <m:r>
                                        <a:rPr lang="es-UY" i="1">
                                          <a:latin typeface="Cambria Math" panose="02040503050406030204" pitchFamily="18" charset="0"/>
                                        </a:rPr>
                                        <m:t>𝜕</m:t>
                                      </m:r>
                                      <m:r>
                                        <a:rPr lang="es-UY" i="1">
                                          <a:latin typeface="Cambria Math" panose="02040503050406030204" pitchFamily="18" charset="0"/>
                                        </a:rPr>
                                        <m:t>𝑦</m:t>
                                      </m:r>
                                    </m:num>
                                    <m:den>
                                      <m:r>
                                        <a:rPr lang="es-UY" i="1">
                                          <a:latin typeface="Cambria Math" panose="02040503050406030204" pitchFamily="18" charset="0"/>
                                        </a:rPr>
                                        <m:t>𝜕</m:t>
                                      </m:r>
                                      <m:r>
                                        <a:rPr lang="es-UY" i="1">
                                          <a:latin typeface="Cambria Math" panose="02040503050406030204" pitchFamily="18" charset="0"/>
                                        </a:rPr>
                                        <m:t>𝑡</m:t>
                                      </m:r>
                                    </m:den>
                                  </m:f>
                                </m:e>
                              </m:d>
                            </m:e>
                            <m:sup>
                              <m:r>
                                <a:rPr lang="es-UY" i="1">
                                  <a:latin typeface="Cambria Math" panose="02040503050406030204" pitchFamily="18" charset="0"/>
                                </a:rPr>
                                <m:t>2</m:t>
                              </m:r>
                            </m:sup>
                          </m:sSup>
                        </m:e>
                      </m:nary>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457973" y="325114"/>
                <a:ext cx="3386889" cy="863826"/>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4478430" y="325114"/>
                <a:ext cx="3228641" cy="8638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𝐸</m:t>
                          </m:r>
                        </m:e>
                        <m:sub>
                          <m:r>
                            <a:rPr lang="es-UY" b="0" i="1" smtClean="0">
                              <a:latin typeface="Cambria Math" panose="02040503050406030204" pitchFamily="18" charset="0"/>
                              <a:ea typeface="Cambria Math" panose="02040503050406030204" pitchFamily="18" charset="0"/>
                            </a:rPr>
                            <m:t>𝑝</m:t>
                          </m:r>
                        </m:sub>
                      </m:sSub>
                      <m:r>
                        <a:rPr lang="es-UY" b="0" i="1" smtClean="0">
                          <a:latin typeface="Cambria Math" panose="02040503050406030204" pitchFamily="18" charset="0"/>
                          <a:ea typeface="Cambria Math" panose="02040503050406030204" pitchFamily="18" charset="0"/>
                        </a:rPr>
                        <m:t>=</m:t>
                      </m:r>
                      <m:nary>
                        <m:naryPr>
                          <m:limLoc m:val="undOvr"/>
                          <m:ctrlPr>
                            <a:rPr lang="es-UY" b="0" i="1" smtClean="0">
                              <a:latin typeface="Cambria Math" panose="02040503050406030204" pitchFamily="18" charset="0"/>
                              <a:ea typeface="Cambria Math" panose="02040503050406030204" pitchFamily="18" charset="0"/>
                            </a:rPr>
                          </m:ctrlPr>
                        </m:naryPr>
                        <m:sub/>
                        <m:sup/>
                        <m:e>
                          <m:r>
                            <a:rPr lang="es-UY" i="1">
                              <a:latin typeface="Cambria Math" panose="02040503050406030204" pitchFamily="18" charset="0"/>
                            </a:rPr>
                            <m:t>𝑑</m:t>
                          </m:r>
                          <m:sSub>
                            <m:sSubPr>
                              <m:ctrlPr>
                                <a:rPr lang="es-UY" i="1">
                                  <a:latin typeface="Cambria Math" panose="02040503050406030204" pitchFamily="18" charset="0"/>
                                </a:rPr>
                              </m:ctrlPr>
                            </m:sSubPr>
                            <m:e>
                              <m:r>
                                <a:rPr lang="es-UY" i="1">
                                  <a:latin typeface="Cambria Math" panose="02040503050406030204" pitchFamily="18" charset="0"/>
                                </a:rPr>
                                <m:t>𝐸</m:t>
                              </m:r>
                            </m:e>
                            <m:sub>
                              <m:r>
                                <a:rPr lang="es-UY" b="0" i="1" smtClean="0">
                                  <a:latin typeface="Cambria Math" panose="02040503050406030204" pitchFamily="18" charset="0"/>
                                </a:rPr>
                                <m:t>𝑝</m:t>
                              </m:r>
                            </m:sub>
                          </m:sSub>
                        </m:e>
                      </m:nary>
                      <m:r>
                        <a:rPr lang="es-UY" b="0" i="1" smtClean="0">
                          <a:latin typeface="Cambria Math" panose="02040503050406030204" pitchFamily="18" charset="0"/>
                        </a:rPr>
                        <m:t>=</m:t>
                      </m:r>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𝐿</m:t>
                          </m:r>
                        </m:sup>
                        <m:e>
                          <m:f>
                            <m:fPr>
                              <m:ctrlPr>
                                <a:rPr lang="es-UY" i="1">
                                  <a:latin typeface="Cambria Math" panose="02040503050406030204" pitchFamily="18" charset="0"/>
                                </a:rPr>
                              </m:ctrlPr>
                            </m:fPr>
                            <m:num>
                              <m:r>
                                <a:rPr lang="es-UY" i="1">
                                  <a:latin typeface="Cambria Math" panose="02040503050406030204" pitchFamily="18" charset="0"/>
                                </a:rPr>
                                <m:t>1</m:t>
                              </m:r>
                            </m:num>
                            <m:den>
                              <m:r>
                                <a:rPr lang="es-UY" i="1">
                                  <a:latin typeface="Cambria Math" panose="02040503050406030204" pitchFamily="18" charset="0"/>
                                </a:rPr>
                                <m:t>2</m:t>
                              </m:r>
                            </m:den>
                          </m:f>
                          <m:d>
                            <m:dPr>
                              <m:begChr m:val="|"/>
                              <m:endChr m:val="|"/>
                              <m:ctrlPr>
                                <a:rPr lang="es-UY"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sSup>
                            <m:sSupPr>
                              <m:ctrlPr>
                                <a:rPr lang="es-UY" i="1">
                                  <a:latin typeface="Cambria Math" panose="02040503050406030204" pitchFamily="18" charset="0"/>
                                </a:rPr>
                              </m:ctrlPr>
                            </m:sSupPr>
                            <m:e>
                              <m:d>
                                <m:dPr>
                                  <m:ctrlPr>
                                    <a:rPr lang="es-UY" i="1">
                                      <a:latin typeface="Cambria Math" panose="02040503050406030204" pitchFamily="18" charset="0"/>
                                    </a:rPr>
                                  </m:ctrlPr>
                                </m:dPr>
                                <m:e>
                                  <m:f>
                                    <m:fPr>
                                      <m:ctrlPr>
                                        <a:rPr lang="es-UY" i="1">
                                          <a:latin typeface="Cambria Math" panose="02040503050406030204" pitchFamily="18" charset="0"/>
                                        </a:rPr>
                                      </m:ctrlPr>
                                    </m:fPr>
                                    <m:num>
                                      <m:r>
                                        <a:rPr lang="es-UY" i="1">
                                          <a:latin typeface="Cambria Math" panose="02040503050406030204" pitchFamily="18" charset="0"/>
                                        </a:rPr>
                                        <m:t>𝜕</m:t>
                                      </m:r>
                                      <m:r>
                                        <a:rPr lang="es-UY" i="1">
                                          <a:latin typeface="Cambria Math" panose="02040503050406030204" pitchFamily="18" charset="0"/>
                                        </a:rPr>
                                        <m:t>𝑦</m:t>
                                      </m:r>
                                    </m:num>
                                    <m:den>
                                      <m:r>
                                        <a:rPr lang="es-UY" i="1">
                                          <a:latin typeface="Cambria Math" panose="02040503050406030204" pitchFamily="18" charset="0"/>
                                        </a:rPr>
                                        <m:t>𝜕</m:t>
                                      </m:r>
                                      <m:r>
                                        <a:rPr lang="es-UY" b="0" i="1" smtClean="0">
                                          <a:latin typeface="Cambria Math" panose="02040503050406030204" pitchFamily="18" charset="0"/>
                                        </a:rPr>
                                        <m:t>𝑥</m:t>
                                      </m:r>
                                    </m:den>
                                  </m:f>
                                </m:e>
                              </m:d>
                            </m:e>
                            <m:sup>
                              <m:r>
                                <a:rPr lang="es-UY" i="1">
                                  <a:latin typeface="Cambria Math" panose="02040503050406030204" pitchFamily="18" charset="0"/>
                                </a:rPr>
                                <m:t>2</m:t>
                              </m:r>
                            </m:sup>
                          </m:sSup>
                          <m:r>
                            <a:rPr lang="es-UY" b="0" i="1" smtClean="0">
                              <a:latin typeface="Cambria Math" panose="02040503050406030204" pitchFamily="18" charset="0"/>
                            </a:rPr>
                            <m:t>𝑑𝑥</m:t>
                          </m:r>
                        </m:e>
                      </m:nary>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4478430" y="325114"/>
                <a:ext cx="3228641" cy="863826"/>
              </a:xfrm>
              <a:prstGeom prst="rect">
                <a:avLst/>
              </a:prstGeom>
              <a:blipFill rotWithShape="0">
                <a:blip r:embed="rId3"/>
                <a:stretch>
                  <a:fillRect/>
                </a:stretch>
              </a:blipFill>
            </p:spPr>
            <p:txBody>
              <a:bodyPr/>
              <a:lstStyle/>
              <a:p>
                <a:r>
                  <a:rPr lang="es-UY">
                    <a:noFill/>
                  </a:rPr>
                  <a:t> </a:t>
                </a:r>
              </a:p>
            </p:txBody>
          </p:sp>
        </mc:Fallback>
      </mc:AlternateContent>
      <p:sp>
        <p:nvSpPr>
          <p:cNvPr id="6" name="CuadroTexto 5"/>
          <p:cNvSpPr txBox="1"/>
          <p:nvPr/>
        </p:nvSpPr>
        <p:spPr>
          <a:xfrm>
            <a:off x="457973" y="4253930"/>
            <a:ext cx="3086229" cy="369332"/>
          </a:xfrm>
          <a:prstGeom prst="rect">
            <a:avLst/>
          </a:prstGeom>
          <a:noFill/>
        </p:spPr>
        <p:txBody>
          <a:bodyPr wrap="none" rtlCol="0">
            <a:spAutoFit/>
          </a:bodyPr>
          <a:lstStyle/>
          <a:p>
            <a:r>
              <a:rPr lang="es-UY" b="1" dirty="0">
                <a:solidFill>
                  <a:srgbClr val="00B0F0"/>
                </a:solidFill>
              </a:rPr>
              <a:t>PARA ONDAS ESTACIONARIAS:</a:t>
            </a:r>
          </a:p>
        </p:txBody>
      </p:sp>
      <mc:AlternateContent xmlns:mc="http://schemas.openxmlformats.org/markup-compatibility/2006" xmlns:a14="http://schemas.microsoft.com/office/drawing/2010/main">
        <mc:Choice Requires="a14">
          <p:sp>
            <p:nvSpPr>
              <p:cNvPr id="7" name="CuadroTexto 6"/>
              <p:cNvSpPr txBox="1"/>
              <p:nvPr/>
            </p:nvSpPr>
            <p:spPr>
              <a:xfrm>
                <a:off x="457973" y="1698172"/>
                <a:ext cx="1387752" cy="61901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𝑡</m:t>
                          </m:r>
                        </m:den>
                      </m:f>
                      <m:r>
                        <a:rPr lang="es-UY" b="0" i="1" smtClean="0">
                          <a:latin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𝑐</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𝑥</m:t>
                          </m:r>
                        </m:den>
                      </m:f>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457973" y="1698172"/>
                <a:ext cx="1387752" cy="619016"/>
              </a:xfrm>
              <a:prstGeom prst="rect">
                <a:avLst/>
              </a:prstGeom>
              <a:blipFill rotWithShape="0">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1948217" y="1622991"/>
                <a:ext cx="4979505" cy="76937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d>
                            <m:dPr>
                              <m:ctrlPr>
                                <a:rPr lang="es-UY" i="1">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𝑦</m:t>
                                  </m:r>
                                </m:num>
                                <m:den>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𝑡</m:t>
                                  </m:r>
                                </m:den>
                              </m:f>
                            </m:e>
                          </m:d>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𝑐</m:t>
                          </m:r>
                        </m:e>
                        <m:sup>
                          <m:r>
                            <a:rPr lang="es-UY" i="1">
                              <a:latin typeface="Cambria Math" panose="02040503050406030204" pitchFamily="18" charset="0"/>
                              <a:ea typeface="Cambria Math" panose="02040503050406030204" pitchFamily="18" charset="0"/>
                            </a:rPr>
                            <m:t>2</m:t>
                          </m:r>
                        </m:sup>
                      </m:sSup>
                      <m:sSup>
                        <m:sSupPr>
                          <m:ctrlPr>
                            <a:rPr lang="es-UY" i="1">
                              <a:latin typeface="Cambria Math" panose="02040503050406030204" pitchFamily="18" charset="0"/>
                              <a:ea typeface="Cambria Math" panose="02040503050406030204" pitchFamily="18" charset="0"/>
                            </a:rPr>
                          </m:ctrlPr>
                        </m:sSupPr>
                        <m:e>
                          <m:d>
                            <m:dPr>
                              <m:ctrlPr>
                                <a:rPr lang="es-UY" i="1">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𝑦</m:t>
                                  </m:r>
                                </m:num>
                                <m:den>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𝑥</m:t>
                                  </m:r>
                                </m:den>
                              </m:f>
                            </m:e>
                          </m:d>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𝐸</m:t>
                          </m:r>
                        </m:e>
                        <m:sub>
                          <m:r>
                            <a:rPr lang="es-UY" i="1">
                              <a:latin typeface="Cambria Math" panose="02040503050406030204" pitchFamily="18" charset="0"/>
                              <a:ea typeface="Cambria Math" panose="02040503050406030204" pitchFamily="18" charset="0"/>
                            </a:rPr>
                            <m:t>𝑐</m:t>
                          </m:r>
                        </m:sub>
                      </m:sSub>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2</m:t>
                          </m:r>
                        </m:den>
                      </m:f>
                      <m:r>
                        <a:rPr lang="es-UY" i="1">
                          <a:latin typeface="Cambria Math" panose="02040503050406030204" pitchFamily="18" charset="0"/>
                          <a:ea typeface="Cambria Math" panose="02040503050406030204" pitchFamily="18" charset="0"/>
                        </a:rPr>
                        <m:t>𝜌</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𝑐</m:t>
                          </m:r>
                        </m:e>
                        <m:sup>
                          <m:r>
                            <a:rPr lang="es-UY" i="1">
                              <a:latin typeface="Cambria Math" panose="02040503050406030204" pitchFamily="18" charset="0"/>
                              <a:ea typeface="Cambria Math" panose="02040503050406030204" pitchFamily="18" charset="0"/>
                            </a:rPr>
                            <m:t>2</m:t>
                          </m:r>
                        </m:sup>
                      </m:sSup>
                      <m:sSup>
                        <m:sSupPr>
                          <m:ctrlPr>
                            <a:rPr lang="es-UY" i="1">
                              <a:latin typeface="Cambria Math" panose="02040503050406030204" pitchFamily="18" charset="0"/>
                              <a:ea typeface="Cambria Math" panose="02040503050406030204" pitchFamily="18" charset="0"/>
                            </a:rPr>
                          </m:ctrlPr>
                        </m:sSupPr>
                        <m:e>
                          <m:d>
                            <m:dPr>
                              <m:ctrlPr>
                                <a:rPr lang="es-UY" i="1">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𝑦</m:t>
                                  </m:r>
                                </m:num>
                                <m:den>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𝑥</m:t>
                                  </m:r>
                                </m:den>
                              </m:f>
                            </m:e>
                          </m:d>
                        </m:e>
                        <m:sup>
                          <m:r>
                            <a:rPr lang="es-UY" i="1">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𝑑𝑥</m:t>
                      </m:r>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1948217" y="1622991"/>
                <a:ext cx="4979505" cy="769378"/>
              </a:xfrm>
              <a:prstGeom prst="rect">
                <a:avLst/>
              </a:prstGeom>
              <a:blipFill rotWithShape="0">
                <a:blip r:embed="rId5"/>
                <a:stretch>
                  <a:fillRect/>
                </a:stretch>
              </a:blipFill>
            </p:spPr>
            <p:txBody>
              <a:bodyPr/>
              <a:lstStyle/>
              <a:p>
                <a:r>
                  <a:rPr lang="es-UY">
                    <a:noFill/>
                  </a:rPr>
                  <a:t> </a:t>
                </a:r>
              </a:p>
            </p:txBody>
          </p:sp>
        </mc:Fallback>
      </mc:AlternateContent>
      <p:grpSp>
        <p:nvGrpSpPr>
          <p:cNvPr id="11" name="Grupo 10"/>
          <p:cNvGrpSpPr/>
          <p:nvPr/>
        </p:nvGrpSpPr>
        <p:grpSpPr>
          <a:xfrm>
            <a:off x="5392060" y="2230103"/>
            <a:ext cx="579133" cy="526632"/>
            <a:chOff x="5392060" y="2230103"/>
            <a:chExt cx="579133" cy="526632"/>
          </a:xfrm>
        </p:grpSpPr>
        <p:sp>
          <p:nvSpPr>
            <p:cNvPr id="9" name="Cerrar corchete 8"/>
            <p:cNvSpPr/>
            <p:nvPr/>
          </p:nvSpPr>
          <p:spPr>
            <a:xfrm rot="5400000">
              <a:off x="5617028" y="2070446"/>
              <a:ext cx="87085" cy="406400"/>
            </a:xfrm>
            <a:prstGeom prst="righ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0" name="CuadroTexto 9"/>
                <p:cNvSpPr txBox="1"/>
                <p:nvPr/>
              </p:nvSpPr>
              <p:spPr>
                <a:xfrm>
                  <a:off x="5392060" y="2423887"/>
                  <a:ext cx="579133" cy="3328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5392060" y="2423887"/>
                  <a:ext cx="579133" cy="332848"/>
                </a:xfrm>
                <a:prstGeom prst="rect">
                  <a:avLst/>
                </a:prstGeom>
                <a:blipFill rotWithShape="0">
                  <a:blip r:embed="rId6"/>
                  <a:stretch>
                    <a:fillRect l="-4211" b="-1852"/>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2" name="CuadroTexto 11"/>
              <p:cNvSpPr txBox="1"/>
              <p:nvPr/>
            </p:nvSpPr>
            <p:spPr>
              <a:xfrm>
                <a:off x="6720115" y="1838416"/>
                <a:ext cx="864467" cy="39074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𝐸</m:t>
                          </m:r>
                        </m:e>
                        <m:sub>
                          <m:r>
                            <a:rPr lang="es-UY" i="1">
                              <a:latin typeface="Cambria Math" panose="02040503050406030204" pitchFamily="18" charset="0"/>
                              <a:ea typeface="Cambria Math" panose="02040503050406030204" pitchFamily="18" charset="0"/>
                            </a:rPr>
                            <m:t>𝑝</m:t>
                          </m:r>
                        </m:sub>
                      </m:sSub>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6720115" y="1838416"/>
                <a:ext cx="864467" cy="390748"/>
              </a:xfrm>
              <a:prstGeom prst="rect">
                <a:avLst/>
              </a:prstGeom>
              <a:blipFill rotWithShape="0">
                <a:blip r:embed="rId7"/>
                <a:stretch>
                  <a:fillRect b="-312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457973" y="3006604"/>
                <a:ext cx="5170133" cy="9272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i="1" smtClean="0">
                          <a:latin typeface="Cambria Math" panose="02040503050406030204" pitchFamily="18" charset="0"/>
                          <a:ea typeface="Cambria Math" panose="02040503050406030204" pitchFamily="18" charset="0"/>
                        </a:rPr>
                        <m:t>𝐸</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𝐸</m:t>
                          </m:r>
                        </m:e>
                        <m:sub>
                          <m:r>
                            <a:rPr lang="es-UY" b="0" i="1" smtClean="0">
                              <a:latin typeface="Cambria Math" panose="02040503050406030204" pitchFamily="18" charset="0"/>
                              <a:ea typeface="Cambria Math" panose="02040503050406030204" pitchFamily="18" charset="0"/>
                            </a:rPr>
                            <m:t>𝑐</m:t>
                          </m:r>
                        </m:sub>
                      </m:sSub>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𝐸</m:t>
                          </m:r>
                        </m:e>
                        <m:sub>
                          <m:r>
                            <a:rPr lang="es-UY" b="0" i="1" smtClean="0">
                              <a:latin typeface="Cambria Math" panose="02040503050406030204" pitchFamily="18" charset="0"/>
                              <a:ea typeface="Cambria Math" panose="02040503050406030204" pitchFamily="18" charset="0"/>
                            </a:rPr>
                            <m:t>𝑝</m:t>
                          </m:r>
                        </m:sub>
                      </m:sSub>
                      <m:r>
                        <a:rPr lang="es-UY" i="1">
                          <a:latin typeface="Cambria Math" panose="02040503050406030204" pitchFamily="18" charset="0"/>
                          <a:ea typeface="Cambria Math" panose="02040503050406030204" pitchFamily="18" charset="0"/>
                        </a:rPr>
                        <m:t>=</m:t>
                      </m:r>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𝐿</m:t>
                          </m:r>
                        </m:sup>
                        <m:e>
                          <m:d>
                            <m:dPr>
                              <m:begChr m:val="|"/>
                              <m:endChr m:val="|"/>
                              <m:ctrlPr>
                                <a:rPr lang="es-UY"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𝑇</m:t>
                                  </m:r>
                                </m:e>
                              </m:acc>
                            </m:e>
                          </m:d>
                          <m:sSup>
                            <m:sSupPr>
                              <m:ctrlPr>
                                <a:rPr lang="es-UY" b="0" i="1" smtClean="0">
                                  <a:latin typeface="Cambria Math" panose="02040503050406030204" pitchFamily="18" charset="0"/>
                                  <a:ea typeface="Cambria Math" panose="02040503050406030204" pitchFamily="18" charset="0"/>
                                </a:rPr>
                              </m:ctrlPr>
                            </m:sSupPr>
                            <m:e>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𝑥</m:t>
                                      </m:r>
                                    </m:den>
                                  </m:f>
                                </m:e>
                              </m:d>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𝑑𝑥</m:t>
                          </m:r>
                        </m:e>
                      </m:nary>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r>
                            <m:rPr>
                              <m:brk m:alnAt="24"/>
                            </m:rPr>
                            <a:rPr lang="es-UY" i="1">
                              <a:latin typeface="Cambria Math" panose="02040503050406030204" pitchFamily="18" charset="0"/>
                              <a:ea typeface="Cambria Math" panose="02040503050406030204" pitchFamily="18" charset="0"/>
                            </a:rPr>
                            <m:t>0</m:t>
                          </m:r>
                        </m:sub>
                        <m:sup>
                          <m:r>
                            <a:rPr lang="es-UY" i="1">
                              <a:latin typeface="Cambria Math" panose="02040503050406030204" pitchFamily="18" charset="0"/>
                              <a:ea typeface="Cambria Math" panose="02040503050406030204" pitchFamily="18" charset="0"/>
                            </a:rPr>
                            <m:t>𝐿</m:t>
                          </m:r>
                        </m:sup>
                        <m:e>
                          <m:r>
                            <a:rPr lang="es-UY" b="0" i="1" smtClean="0">
                              <a:latin typeface="Cambria Math" panose="02040503050406030204" pitchFamily="18" charset="0"/>
                              <a:ea typeface="Cambria Math" panose="02040503050406030204" pitchFamily="18" charset="0"/>
                            </a:rPr>
                            <m:t>𝜌</m:t>
                          </m:r>
                          <m:sSup>
                            <m:sSupPr>
                              <m:ctrlPr>
                                <a:rPr lang="es-UY" i="1">
                                  <a:latin typeface="Cambria Math" panose="02040503050406030204" pitchFamily="18" charset="0"/>
                                  <a:ea typeface="Cambria Math" panose="02040503050406030204" pitchFamily="18" charset="0"/>
                                </a:rPr>
                              </m:ctrlPr>
                            </m:sSupPr>
                            <m:e>
                              <m:d>
                                <m:dPr>
                                  <m:ctrlPr>
                                    <a:rPr lang="es-UY" i="1">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𝑦</m:t>
                                      </m:r>
                                    </m:num>
                                    <m:den>
                                      <m:r>
                                        <a:rPr lang="es-UY" i="1">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e>
                              </m:d>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𝑑𝑥</m:t>
                          </m:r>
                        </m:e>
                      </m:nary>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457973" y="3006604"/>
                <a:ext cx="5170133" cy="927242"/>
              </a:xfrm>
              <a:prstGeom prst="rect">
                <a:avLst/>
              </a:prstGeom>
              <a:blipFill rotWithShape="0">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3595303" y="4060960"/>
                <a:ext cx="4994893" cy="7552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𝑦</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𝑡</m:t>
                      </m:r>
                      <m:r>
                        <a:rPr lang="es-UY" b="0" i="1" smtClean="0">
                          <a:latin typeface="Cambria Math" panose="02040503050406030204" pitchFamily="18" charset="0"/>
                        </a:rPr>
                        <m:t>)=</m:t>
                      </m:r>
                      <m:nary>
                        <m:naryPr>
                          <m:chr m:val="∑"/>
                          <m:ctrlPr>
                            <a:rPr lang="es-UY" b="0" i="1" smtClean="0">
                              <a:latin typeface="Cambria Math" panose="02040503050406030204" pitchFamily="18" charset="0"/>
                            </a:rPr>
                          </m:ctrlPr>
                        </m:naryPr>
                        <m:sub>
                          <m:r>
                            <m:rPr>
                              <m:brk m:alnAt="23"/>
                            </m:rPr>
                            <a:rPr lang="es-UY" b="0" i="1" smtClean="0">
                              <a:latin typeface="Cambria Math" panose="02040503050406030204" pitchFamily="18" charset="0"/>
                            </a:rPr>
                            <m:t>𝑛</m:t>
                          </m:r>
                          <m:r>
                            <a:rPr lang="es-UY" b="0" i="1" smtClean="0">
                              <a:latin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𝑛</m:t>
                                      </m:r>
                                    </m:sub>
                                  </m:sSub>
                                  <m:r>
                                    <a:rPr lang="es-UY" b="0" i="1" smtClean="0">
                                      <a:latin typeface="Cambria Math" panose="02040503050406030204" pitchFamily="18" charset="0"/>
                                    </a:rPr>
                                    <m:t>𝑥</m:t>
                                  </m:r>
                                </m:e>
                              </m:d>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𝛼</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r>
                                        <a:rPr lang="es-UY" b="0" i="1" smtClean="0">
                                          <a:latin typeface="Cambria Math" panose="02040503050406030204" pitchFamily="18" charset="0"/>
                                        </a:rPr>
                                        <m:t>𝑡</m:t>
                                      </m:r>
                                    </m:e>
                                  </m:d>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𝛽</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r>
                                        <a:rPr lang="es-UY" b="0" i="1" smtClean="0">
                                          <a:latin typeface="Cambria Math" panose="02040503050406030204" pitchFamily="18" charset="0"/>
                                        </a:rPr>
                                        <m:t>𝑡</m:t>
                                      </m:r>
                                      <m:r>
                                        <a:rPr lang="es-UY" b="0" i="1" smtClean="0">
                                          <a:latin typeface="Cambria Math" panose="02040503050406030204" pitchFamily="18" charset="0"/>
                                        </a:rPr>
                                        <m:t>)</m:t>
                                      </m:r>
                                    </m:e>
                                  </m:func>
                                </m:e>
                              </m:func>
                              <m:r>
                                <a:rPr lang="es-UY" b="0" i="1" smtClean="0">
                                  <a:latin typeface="Cambria Math" panose="02040503050406030204" pitchFamily="18" charset="0"/>
                                </a:rPr>
                                <m:t>]</m:t>
                              </m:r>
                            </m:e>
                          </m:func>
                        </m:e>
                      </m:nary>
                    </m:oMath>
                  </m:oMathPara>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3595303" y="4060960"/>
                <a:ext cx="4994893" cy="755271"/>
              </a:xfrm>
              <a:prstGeom prst="rect">
                <a:avLst/>
              </a:prstGeom>
              <a:blipFill rotWithShape="0">
                <a:blip r:embed="rId9"/>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5" name="CuadroTexto 14"/>
              <p:cNvSpPr txBox="1"/>
              <p:nvPr/>
            </p:nvSpPr>
            <p:spPr>
              <a:xfrm>
                <a:off x="302382" y="5188502"/>
                <a:ext cx="11580734" cy="7636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600" i="1" smtClean="0">
                          <a:latin typeface="Cambria Math" panose="02040503050406030204" pitchFamily="18" charset="0"/>
                          <a:ea typeface="Cambria Math" panose="02040503050406030204" pitchFamily="18" charset="0"/>
                        </a:rPr>
                        <m:t>⟹</m:t>
                      </m:r>
                      <m:r>
                        <a:rPr lang="es-UY" sz="1600" i="1" smtClean="0">
                          <a:latin typeface="Cambria Math" panose="02040503050406030204" pitchFamily="18" charset="0"/>
                          <a:ea typeface="Cambria Math" panose="02040503050406030204" pitchFamily="18" charset="0"/>
                        </a:rPr>
                        <m:t>𝑑</m:t>
                      </m:r>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𝐸</m:t>
                          </m:r>
                        </m:e>
                        <m:sub>
                          <m:r>
                            <a:rPr lang="es-UY" sz="1600" i="1">
                              <a:latin typeface="Cambria Math" panose="02040503050406030204" pitchFamily="18" charset="0"/>
                              <a:ea typeface="Cambria Math" panose="02040503050406030204" pitchFamily="18" charset="0"/>
                            </a:rPr>
                            <m:t>𝑐</m:t>
                          </m:r>
                        </m:sub>
                      </m:sSub>
                      <m:r>
                        <a:rPr lang="es-UY" sz="1600" i="1">
                          <a:latin typeface="Cambria Math" panose="02040503050406030204" pitchFamily="18" charset="0"/>
                          <a:ea typeface="Cambria Math" panose="02040503050406030204" pitchFamily="18" charset="0"/>
                        </a:rPr>
                        <m:t>=</m:t>
                      </m:r>
                      <m:f>
                        <m:fPr>
                          <m:ctrlPr>
                            <a:rPr lang="es-UY" sz="1600" i="1">
                              <a:latin typeface="Cambria Math" panose="02040503050406030204" pitchFamily="18" charset="0"/>
                              <a:ea typeface="Cambria Math" panose="02040503050406030204" pitchFamily="18" charset="0"/>
                            </a:rPr>
                          </m:ctrlPr>
                        </m:fPr>
                        <m:num>
                          <m:r>
                            <a:rPr lang="es-UY" sz="1600" i="1">
                              <a:latin typeface="Cambria Math" panose="02040503050406030204" pitchFamily="18" charset="0"/>
                              <a:ea typeface="Cambria Math" panose="02040503050406030204" pitchFamily="18" charset="0"/>
                            </a:rPr>
                            <m:t>1</m:t>
                          </m:r>
                        </m:num>
                        <m:den>
                          <m:r>
                            <a:rPr lang="es-UY" sz="1600" i="1">
                              <a:latin typeface="Cambria Math" panose="02040503050406030204" pitchFamily="18" charset="0"/>
                              <a:ea typeface="Cambria Math" panose="02040503050406030204" pitchFamily="18" charset="0"/>
                            </a:rPr>
                            <m:t>2</m:t>
                          </m:r>
                        </m:den>
                      </m:f>
                      <m:r>
                        <a:rPr lang="es-UY" sz="1600" i="1">
                          <a:latin typeface="Cambria Math" panose="02040503050406030204" pitchFamily="18" charset="0"/>
                          <a:ea typeface="Cambria Math" panose="02040503050406030204" pitchFamily="18" charset="0"/>
                        </a:rPr>
                        <m:t>𝜌</m:t>
                      </m:r>
                      <m:sSup>
                        <m:sSupPr>
                          <m:ctrlPr>
                            <a:rPr lang="es-UY" sz="1600" i="1">
                              <a:latin typeface="Cambria Math" panose="02040503050406030204" pitchFamily="18" charset="0"/>
                              <a:ea typeface="Cambria Math" panose="02040503050406030204" pitchFamily="18" charset="0"/>
                            </a:rPr>
                          </m:ctrlPr>
                        </m:sSupPr>
                        <m:e>
                          <m:r>
                            <a:rPr lang="es-UY" sz="1600" b="0" i="1" smtClean="0">
                              <a:latin typeface="Cambria Math" panose="02040503050406030204" pitchFamily="18" charset="0"/>
                              <a:ea typeface="Cambria Math" panose="02040503050406030204" pitchFamily="18" charset="0"/>
                            </a:rPr>
                            <m:t>𝑑𝑥</m:t>
                          </m:r>
                          <m:d>
                            <m:dPr>
                              <m:ctrlPr>
                                <a:rPr lang="es-UY" sz="1600" i="1">
                                  <a:latin typeface="Cambria Math" panose="02040503050406030204" pitchFamily="18" charset="0"/>
                                  <a:ea typeface="Cambria Math" panose="02040503050406030204" pitchFamily="18" charset="0"/>
                                </a:rPr>
                              </m:ctrlPr>
                            </m:dPr>
                            <m:e>
                              <m:f>
                                <m:fPr>
                                  <m:ctrlPr>
                                    <a:rPr lang="es-UY" sz="1600" i="1">
                                      <a:latin typeface="Cambria Math" panose="02040503050406030204" pitchFamily="18" charset="0"/>
                                      <a:ea typeface="Cambria Math" panose="02040503050406030204" pitchFamily="18" charset="0"/>
                                    </a:rPr>
                                  </m:ctrlPr>
                                </m:fPr>
                                <m:num>
                                  <m:r>
                                    <a:rPr lang="es-UY" sz="1600" i="1">
                                      <a:latin typeface="Cambria Math" panose="02040503050406030204" pitchFamily="18" charset="0"/>
                                      <a:ea typeface="Cambria Math" panose="02040503050406030204" pitchFamily="18" charset="0"/>
                                    </a:rPr>
                                    <m:t>𝜕</m:t>
                                  </m:r>
                                  <m:r>
                                    <a:rPr lang="es-UY" sz="1600" i="1">
                                      <a:latin typeface="Cambria Math" panose="02040503050406030204" pitchFamily="18" charset="0"/>
                                      <a:ea typeface="Cambria Math" panose="02040503050406030204" pitchFamily="18" charset="0"/>
                                    </a:rPr>
                                    <m:t>𝑦</m:t>
                                  </m:r>
                                </m:num>
                                <m:den>
                                  <m:r>
                                    <a:rPr lang="es-UY" sz="1600" i="1">
                                      <a:latin typeface="Cambria Math" panose="02040503050406030204" pitchFamily="18" charset="0"/>
                                      <a:ea typeface="Cambria Math" panose="02040503050406030204" pitchFamily="18" charset="0"/>
                                    </a:rPr>
                                    <m:t>𝜕</m:t>
                                  </m:r>
                                  <m:r>
                                    <a:rPr lang="es-UY" sz="1600" b="0" i="1" smtClean="0">
                                      <a:latin typeface="Cambria Math" panose="02040503050406030204" pitchFamily="18" charset="0"/>
                                      <a:ea typeface="Cambria Math" panose="02040503050406030204" pitchFamily="18" charset="0"/>
                                    </a:rPr>
                                    <m:t>𝑡</m:t>
                                  </m:r>
                                </m:den>
                              </m:f>
                            </m:e>
                          </m:d>
                        </m:e>
                        <m:sup>
                          <m:r>
                            <a:rPr lang="es-UY" sz="1600" i="1">
                              <a:latin typeface="Cambria Math" panose="02040503050406030204" pitchFamily="18" charset="0"/>
                              <a:ea typeface="Cambria Math" panose="02040503050406030204" pitchFamily="18" charset="0"/>
                            </a:rPr>
                            <m:t>2</m:t>
                          </m:r>
                        </m:sup>
                      </m:sSup>
                      <m:r>
                        <a:rPr lang="es-UY" sz="1600" b="0" i="1" smtClean="0">
                          <a:latin typeface="Cambria Math" panose="02040503050406030204" pitchFamily="18" charset="0"/>
                          <a:ea typeface="Cambria Math" panose="02040503050406030204" pitchFamily="18" charset="0"/>
                        </a:rPr>
                        <m:t>=</m:t>
                      </m:r>
                      <m:f>
                        <m:fPr>
                          <m:ctrlPr>
                            <a:rPr lang="es-UY" sz="1600" b="0" i="1" smtClean="0">
                              <a:latin typeface="Cambria Math" panose="02040503050406030204" pitchFamily="18" charset="0"/>
                              <a:ea typeface="Cambria Math" panose="02040503050406030204" pitchFamily="18" charset="0"/>
                            </a:rPr>
                          </m:ctrlPr>
                        </m:fPr>
                        <m:num>
                          <m:r>
                            <a:rPr lang="es-UY" sz="1600" b="0" i="1" smtClean="0">
                              <a:latin typeface="Cambria Math" panose="02040503050406030204" pitchFamily="18" charset="0"/>
                              <a:ea typeface="Cambria Math" panose="02040503050406030204" pitchFamily="18" charset="0"/>
                            </a:rPr>
                            <m:t>1</m:t>
                          </m:r>
                        </m:num>
                        <m:den>
                          <m:r>
                            <a:rPr lang="es-UY" sz="1600" b="0" i="1" smtClean="0">
                              <a:latin typeface="Cambria Math" panose="02040503050406030204" pitchFamily="18" charset="0"/>
                              <a:ea typeface="Cambria Math" panose="02040503050406030204" pitchFamily="18" charset="0"/>
                            </a:rPr>
                            <m:t>2</m:t>
                          </m:r>
                        </m:den>
                      </m:f>
                      <m:r>
                        <a:rPr lang="es-UY" sz="1600" b="0" i="1" smtClean="0">
                          <a:latin typeface="Cambria Math" panose="02040503050406030204" pitchFamily="18" charset="0"/>
                          <a:ea typeface="Cambria Math" panose="02040503050406030204" pitchFamily="18" charset="0"/>
                        </a:rPr>
                        <m:t>𝜌</m:t>
                      </m:r>
                      <m:r>
                        <a:rPr lang="es-UY" sz="1600" b="0" i="1" smtClean="0">
                          <a:latin typeface="Cambria Math" panose="02040503050406030204" pitchFamily="18" charset="0"/>
                          <a:ea typeface="Cambria Math" panose="02040503050406030204" pitchFamily="18" charset="0"/>
                        </a:rPr>
                        <m:t>𝑑𝑥</m:t>
                      </m:r>
                      <m:d>
                        <m:dPr>
                          <m:begChr m:val="{"/>
                          <m:endChr m:val="}"/>
                          <m:ctrlPr>
                            <a:rPr lang="es-UY" sz="1600" b="0" i="1" smtClean="0">
                              <a:latin typeface="Cambria Math" panose="02040503050406030204" pitchFamily="18" charset="0"/>
                              <a:ea typeface="Cambria Math" panose="02040503050406030204" pitchFamily="18" charset="0"/>
                            </a:rPr>
                          </m:ctrlPr>
                        </m:dPr>
                        <m:e>
                          <m:nary>
                            <m:naryPr>
                              <m:chr m:val="∑"/>
                              <m:ctrlPr>
                                <a:rPr lang="es-UY" sz="1600" b="0" i="1" smtClean="0">
                                  <a:latin typeface="Cambria Math" panose="02040503050406030204" pitchFamily="18" charset="0"/>
                                  <a:ea typeface="Cambria Math" panose="02040503050406030204" pitchFamily="18" charset="0"/>
                                </a:rPr>
                              </m:ctrlPr>
                            </m:naryPr>
                            <m:sub>
                              <m:r>
                                <m:rPr>
                                  <m:brk m:alnAt="23"/>
                                </m:rPr>
                                <a:rPr lang="es-UY" sz="1600" b="0" i="1" smtClean="0">
                                  <a:latin typeface="Cambria Math" panose="02040503050406030204" pitchFamily="18" charset="0"/>
                                  <a:ea typeface="Cambria Math" panose="02040503050406030204" pitchFamily="18" charset="0"/>
                                </a:rPr>
                                <m:t>𝑛</m:t>
                              </m:r>
                              <m:r>
                                <a:rPr lang="es-UY" sz="1600" b="0" i="1" smtClean="0">
                                  <a:latin typeface="Cambria Math" panose="02040503050406030204" pitchFamily="18" charset="0"/>
                                  <a:ea typeface="Cambria Math" panose="02040503050406030204" pitchFamily="18" charset="0"/>
                                </a:rPr>
                                <m:t>=1</m:t>
                              </m:r>
                            </m:sub>
                            <m:sup>
                              <m:r>
                                <a:rPr lang="es-UY" sz="1600" b="0" i="1" smtClean="0">
                                  <a:latin typeface="Cambria Math" panose="02040503050406030204" pitchFamily="18" charset="0"/>
                                  <a:ea typeface="Cambria Math" panose="02040503050406030204" pitchFamily="18" charset="0"/>
                                </a:rPr>
                                <m:t>∞</m:t>
                              </m:r>
                            </m:sup>
                            <m:e>
                              <m:func>
                                <m:funcPr>
                                  <m:ctrlPr>
                                    <a:rPr lang="es-UY" sz="1600" b="0" i="1" smtClean="0">
                                      <a:latin typeface="Cambria Math" panose="02040503050406030204" pitchFamily="18" charset="0"/>
                                      <a:ea typeface="Cambria Math" panose="02040503050406030204" pitchFamily="18" charset="0"/>
                                    </a:rPr>
                                  </m:ctrlPr>
                                </m:funcPr>
                                <m:fName>
                                  <m:sSub>
                                    <m:sSubPr>
                                      <m:ctrlPr>
                                        <a:rPr lang="es-UY" sz="1600" b="0" i="1" smtClean="0">
                                          <a:latin typeface="Cambria Math" panose="02040503050406030204" pitchFamily="18" charset="0"/>
                                          <a:ea typeface="Cambria Math" panose="02040503050406030204" pitchFamily="18" charset="0"/>
                                        </a:rPr>
                                      </m:ctrlPr>
                                    </m:sSubPr>
                                    <m:e>
                                      <m:r>
                                        <a:rPr lang="es-UY" sz="1600" b="0" i="1" smtClean="0">
                                          <a:latin typeface="Cambria Math" panose="02040503050406030204" pitchFamily="18" charset="0"/>
                                          <a:ea typeface="Cambria Math" panose="02040503050406030204" pitchFamily="18" charset="0"/>
                                        </a:rPr>
                                        <m:t>𝜔</m:t>
                                      </m:r>
                                    </m:e>
                                    <m:sub>
                                      <m:r>
                                        <a:rPr lang="es-UY" sz="1600" b="0" i="1" smtClean="0">
                                          <a:latin typeface="Cambria Math" panose="02040503050406030204" pitchFamily="18" charset="0"/>
                                          <a:ea typeface="Cambria Math" panose="02040503050406030204" pitchFamily="18" charset="0"/>
                                        </a:rPr>
                                        <m:t>𝑛</m:t>
                                      </m:r>
                                    </m:sub>
                                  </m:sSub>
                                  <m:r>
                                    <m:rPr>
                                      <m:sty m:val="p"/>
                                    </m:rPr>
                                    <a:rPr lang="es-UY" sz="1600" b="0" i="0" smtClean="0">
                                      <a:latin typeface="Cambria Math" panose="02040503050406030204" pitchFamily="18" charset="0"/>
                                      <a:ea typeface="Cambria Math" panose="02040503050406030204" pitchFamily="18" charset="0"/>
                                    </a:rPr>
                                    <m:t>sin</m:t>
                                  </m:r>
                                </m:fName>
                                <m:e>
                                  <m:d>
                                    <m:dPr>
                                      <m:ctrlPr>
                                        <a:rPr lang="es-UY" sz="1600" b="0" i="1" smtClean="0">
                                          <a:latin typeface="Cambria Math" panose="02040503050406030204" pitchFamily="18" charset="0"/>
                                          <a:ea typeface="Cambria Math" panose="02040503050406030204" pitchFamily="18" charset="0"/>
                                        </a:rPr>
                                      </m:ctrlPr>
                                    </m:dPr>
                                    <m:e>
                                      <m:sSub>
                                        <m:sSubPr>
                                          <m:ctrlPr>
                                            <a:rPr lang="es-UY" sz="1600" b="0" i="1" smtClean="0">
                                              <a:latin typeface="Cambria Math" panose="02040503050406030204" pitchFamily="18" charset="0"/>
                                              <a:ea typeface="Cambria Math" panose="02040503050406030204" pitchFamily="18" charset="0"/>
                                            </a:rPr>
                                          </m:ctrlPr>
                                        </m:sSubPr>
                                        <m:e>
                                          <m:r>
                                            <a:rPr lang="es-UY" sz="1600" b="0" i="1" smtClean="0">
                                              <a:latin typeface="Cambria Math" panose="02040503050406030204" pitchFamily="18" charset="0"/>
                                              <a:ea typeface="Cambria Math" panose="02040503050406030204" pitchFamily="18" charset="0"/>
                                            </a:rPr>
                                            <m:t>𝑘</m:t>
                                          </m:r>
                                        </m:e>
                                        <m:sub>
                                          <m:r>
                                            <a:rPr lang="es-UY" sz="1600" b="0" i="1" smtClean="0">
                                              <a:latin typeface="Cambria Math" panose="02040503050406030204" pitchFamily="18" charset="0"/>
                                              <a:ea typeface="Cambria Math" panose="02040503050406030204" pitchFamily="18" charset="0"/>
                                            </a:rPr>
                                            <m:t>𝑛</m:t>
                                          </m:r>
                                        </m:sub>
                                      </m:sSub>
                                      <m:r>
                                        <a:rPr lang="es-UY" sz="1600" b="0" i="1" smtClean="0">
                                          <a:latin typeface="Cambria Math" panose="02040503050406030204" pitchFamily="18" charset="0"/>
                                          <a:ea typeface="Cambria Math" panose="02040503050406030204" pitchFamily="18" charset="0"/>
                                        </a:rPr>
                                        <m:t>𝑥</m:t>
                                      </m:r>
                                    </m:e>
                                  </m:d>
                                  <m:d>
                                    <m:dPr>
                                      <m:begChr m:val="["/>
                                      <m:endChr m:val="]"/>
                                      <m:ctrlPr>
                                        <a:rPr lang="es-UY" sz="1600" b="0" i="1" smtClean="0">
                                          <a:latin typeface="Cambria Math" panose="02040503050406030204" pitchFamily="18" charset="0"/>
                                          <a:ea typeface="Cambria Math" panose="02040503050406030204" pitchFamily="18" charset="0"/>
                                        </a:rPr>
                                      </m:ctrlPr>
                                    </m:dPr>
                                    <m:e>
                                      <m:r>
                                        <a:rPr lang="es-UY" sz="1600" b="0" i="1" smtClean="0">
                                          <a:latin typeface="Cambria Math" panose="02040503050406030204" pitchFamily="18" charset="0"/>
                                          <a:ea typeface="Cambria Math" panose="02040503050406030204" pitchFamily="18" charset="0"/>
                                        </a:rPr>
                                        <m:t>−</m:t>
                                      </m:r>
                                      <m:sSub>
                                        <m:sSubPr>
                                          <m:ctrlPr>
                                            <a:rPr lang="es-UY" sz="1600" b="0" i="1" smtClean="0">
                                              <a:latin typeface="Cambria Math" panose="02040503050406030204" pitchFamily="18" charset="0"/>
                                              <a:ea typeface="Cambria Math" panose="02040503050406030204" pitchFamily="18" charset="0"/>
                                            </a:rPr>
                                          </m:ctrlPr>
                                        </m:sSubPr>
                                        <m:e>
                                          <m:r>
                                            <a:rPr lang="es-UY" sz="1600" b="0" i="1" smtClean="0">
                                              <a:latin typeface="Cambria Math" panose="02040503050406030204" pitchFamily="18" charset="0"/>
                                              <a:ea typeface="Cambria Math" panose="02040503050406030204" pitchFamily="18" charset="0"/>
                                            </a:rPr>
                                            <m:t>𝛼</m:t>
                                          </m:r>
                                        </m:e>
                                        <m:sub>
                                          <m:r>
                                            <a:rPr lang="es-UY" sz="1600" b="0" i="1" smtClean="0">
                                              <a:latin typeface="Cambria Math" panose="02040503050406030204" pitchFamily="18" charset="0"/>
                                              <a:ea typeface="Cambria Math" panose="02040503050406030204" pitchFamily="18" charset="0"/>
                                            </a:rPr>
                                            <m:t>𝑛</m:t>
                                          </m:r>
                                        </m:sub>
                                      </m:sSub>
                                      <m:func>
                                        <m:funcPr>
                                          <m:ctrlPr>
                                            <a:rPr lang="es-UY" sz="1600" b="0" i="1" smtClean="0">
                                              <a:latin typeface="Cambria Math" panose="02040503050406030204" pitchFamily="18" charset="0"/>
                                              <a:ea typeface="Cambria Math" panose="02040503050406030204" pitchFamily="18" charset="0"/>
                                            </a:rPr>
                                          </m:ctrlPr>
                                        </m:funcPr>
                                        <m:fName>
                                          <m:r>
                                            <m:rPr>
                                              <m:sty m:val="p"/>
                                            </m:rPr>
                                            <a:rPr lang="es-UY" sz="1600" b="0" i="0" smtClean="0">
                                              <a:latin typeface="Cambria Math" panose="02040503050406030204" pitchFamily="18" charset="0"/>
                                              <a:ea typeface="Cambria Math" panose="02040503050406030204" pitchFamily="18" charset="0"/>
                                            </a:rPr>
                                            <m:t>sin</m:t>
                                          </m:r>
                                        </m:fName>
                                        <m:e>
                                          <m:d>
                                            <m:dPr>
                                              <m:ctrlPr>
                                                <a:rPr lang="es-UY" sz="1600" b="0" i="1" smtClean="0">
                                                  <a:latin typeface="Cambria Math" panose="02040503050406030204" pitchFamily="18" charset="0"/>
                                                  <a:ea typeface="Cambria Math" panose="02040503050406030204" pitchFamily="18" charset="0"/>
                                                </a:rPr>
                                              </m:ctrlPr>
                                            </m:dPr>
                                            <m:e>
                                              <m:sSub>
                                                <m:sSubPr>
                                                  <m:ctrlPr>
                                                    <a:rPr lang="es-UY" sz="1600" b="0" i="1" smtClean="0">
                                                      <a:latin typeface="Cambria Math" panose="02040503050406030204" pitchFamily="18" charset="0"/>
                                                      <a:ea typeface="Cambria Math" panose="02040503050406030204" pitchFamily="18" charset="0"/>
                                                    </a:rPr>
                                                  </m:ctrlPr>
                                                </m:sSubPr>
                                                <m:e>
                                                  <m:r>
                                                    <a:rPr lang="es-UY" sz="1600" b="0" i="1" smtClean="0">
                                                      <a:latin typeface="Cambria Math" panose="02040503050406030204" pitchFamily="18" charset="0"/>
                                                      <a:ea typeface="Cambria Math" panose="02040503050406030204" pitchFamily="18" charset="0"/>
                                                    </a:rPr>
                                                    <m:t>𝜔</m:t>
                                                  </m:r>
                                                </m:e>
                                                <m:sub>
                                                  <m:r>
                                                    <a:rPr lang="es-UY" sz="1600" b="0" i="1" smtClean="0">
                                                      <a:latin typeface="Cambria Math" panose="02040503050406030204" pitchFamily="18" charset="0"/>
                                                      <a:ea typeface="Cambria Math" panose="02040503050406030204" pitchFamily="18" charset="0"/>
                                                    </a:rPr>
                                                    <m:t>𝑛</m:t>
                                                  </m:r>
                                                </m:sub>
                                              </m:sSub>
                                              <m:r>
                                                <a:rPr lang="es-UY" sz="1600" b="0" i="1" smtClean="0">
                                                  <a:latin typeface="Cambria Math" panose="02040503050406030204" pitchFamily="18" charset="0"/>
                                                  <a:ea typeface="Cambria Math" panose="02040503050406030204" pitchFamily="18" charset="0"/>
                                                </a:rPr>
                                                <m:t>𝑡</m:t>
                                              </m:r>
                                            </m:e>
                                          </m:d>
                                        </m:e>
                                      </m:func>
                                      <m:r>
                                        <a:rPr lang="es-UY" sz="1600" b="0" i="1" smtClean="0">
                                          <a:latin typeface="Cambria Math" panose="02040503050406030204" pitchFamily="18" charset="0"/>
                                          <a:ea typeface="Cambria Math" panose="02040503050406030204" pitchFamily="18" charset="0"/>
                                        </a:rPr>
                                        <m:t>+</m:t>
                                      </m:r>
                                      <m:sSub>
                                        <m:sSubPr>
                                          <m:ctrlPr>
                                            <a:rPr lang="es-UY" sz="1600" b="0" i="1" smtClean="0">
                                              <a:latin typeface="Cambria Math" panose="02040503050406030204" pitchFamily="18" charset="0"/>
                                              <a:ea typeface="Cambria Math" panose="02040503050406030204" pitchFamily="18" charset="0"/>
                                            </a:rPr>
                                          </m:ctrlPr>
                                        </m:sSubPr>
                                        <m:e>
                                          <m:r>
                                            <a:rPr lang="es-UY" sz="1600" b="0" i="1" smtClean="0">
                                              <a:latin typeface="Cambria Math" panose="02040503050406030204" pitchFamily="18" charset="0"/>
                                              <a:ea typeface="Cambria Math" panose="02040503050406030204" pitchFamily="18" charset="0"/>
                                            </a:rPr>
                                            <m:t>𝛽</m:t>
                                          </m:r>
                                        </m:e>
                                        <m:sub>
                                          <m:r>
                                            <a:rPr lang="es-UY" sz="1600" b="0" i="1" smtClean="0">
                                              <a:latin typeface="Cambria Math" panose="02040503050406030204" pitchFamily="18" charset="0"/>
                                              <a:ea typeface="Cambria Math" panose="02040503050406030204" pitchFamily="18" charset="0"/>
                                            </a:rPr>
                                            <m:t>𝑛</m:t>
                                          </m:r>
                                        </m:sub>
                                      </m:sSub>
                                      <m:func>
                                        <m:funcPr>
                                          <m:ctrlPr>
                                            <a:rPr lang="es-UY" sz="1600" b="0" i="1" smtClean="0">
                                              <a:latin typeface="Cambria Math" panose="02040503050406030204" pitchFamily="18" charset="0"/>
                                              <a:ea typeface="Cambria Math" panose="02040503050406030204" pitchFamily="18" charset="0"/>
                                            </a:rPr>
                                          </m:ctrlPr>
                                        </m:funcPr>
                                        <m:fName>
                                          <m:r>
                                            <m:rPr>
                                              <m:sty m:val="p"/>
                                            </m:rPr>
                                            <a:rPr lang="es-UY" sz="1600" b="0" i="0" smtClean="0">
                                              <a:latin typeface="Cambria Math" panose="02040503050406030204" pitchFamily="18" charset="0"/>
                                              <a:ea typeface="Cambria Math" panose="02040503050406030204" pitchFamily="18" charset="0"/>
                                            </a:rPr>
                                            <m:t>cos</m:t>
                                          </m:r>
                                        </m:fName>
                                        <m:e>
                                          <m:d>
                                            <m:dPr>
                                              <m:ctrlPr>
                                                <a:rPr lang="es-UY" sz="1600" b="0" i="1" smtClean="0">
                                                  <a:latin typeface="Cambria Math" panose="02040503050406030204" pitchFamily="18" charset="0"/>
                                                  <a:ea typeface="Cambria Math" panose="02040503050406030204" pitchFamily="18" charset="0"/>
                                                </a:rPr>
                                              </m:ctrlPr>
                                            </m:dPr>
                                            <m:e>
                                              <m:sSub>
                                                <m:sSubPr>
                                                  <m:ctrlPr>
                                                    <a:rPr lang="es-UY" sz="1600" b="0" i="1" smtClean="0">
                                                      <a:latin typeface="Cambria Math" panose="02040503050406030204" pitchFamily="18" charset="0"/>
                                                      <a:ea typeface="Cambria Math" panose="02040503050406030204" pitchFamily="18" charset="0"/>
                                                    </a:rPr>
                                                  </m:ctrlPr>
                                                </m:sSubPr>
                                                <m:e>
                                                  <m:r>
                                                    <a:rPr lang="es-UY" sz="1600" b="0" i="1" smtClean="0">
                                                      <a:latin typeface="Cambria Math" panose="02040503050406030204" pitchFamily="18" charset="0"/>
                                                      <a:ea typeface="Cambria Math" panose="02040503050406030204" pitchFamily="18" charset="0"/>
                                                    </a:rPr>
                                                    <m:t>𝜔</m:t>
                                                  </m:r>
                                                </m:e>
                                                <m:sub>
                                                  <m:r>
                                                    <a:rPr lang="es-UY" sz="1600" b="0" i="1" smtClean="0">
                                                      <a:latin typeface="Cambria Math" panose="02040503050406030204" pitchFamily="18" charset="0"/>
                                                      <a:ea typeface="Cambria Math" panose="02040503050406030204" pitchFamily="18" charset="0"/>
                                                    </a:rPr>
                                                    <m:t>𝑛</m:t>
                                                  </m:r>
                                                </m:sub>
                                              </m:sSub>
                                              <m:r>
                                                <a:rPr lang="es-UY" sz="1600" b="0" i="1" smtClean="0">
                                                  <a:latin typeface="Cambria Math" panose="02040503050406030204" pitchFamily="18" charset="0"/>
                                                  <a:ea typeface="Cambria Math" panose="02040503050406030204" pitchFamily="18" charset="0"/>
                                                </a:rPr>
                                                <m:t>𝑡</m:t>
                                              </m:r>
                                            </m:e>
                                          </m:d>
                                        </m:e>
                                      </m:func>
                                    </m:e>
                                  </m:d>
                                </m:e>
                              </m:func>
                            </m:e>
                          </m:nary>
                        </m:e>
                      </m:d>
                      <m:d>
                        <m:dPr>
                          <m:begChr m:val="{"/>
                          <m:endChr m:val="}"/>
                          <m:ctrlPr>
                            <a:rPr lang="es-UY" sz="1600" i="1">
                              <a:latin typeface="Cambria Math" panose="02040503050406030204" pitchFamily="18" charset="0"/>
                              <a:ea typeface="Cambria Math" panose="02040503050406030204" pitchFamily="18" charset="0"/>
                            </a:rPr>
                          </m:ctrlPr>
                        </m:dPr>
                        <m:e>
                          <m:nary>
                            <m:naryPr>
                              <m:chr m:val="∑"/>
                              <m:ctrlPr>
                                <a:rPr lang="es-UY" sz="1600" i="1">
                                  <a:latin typeface="Cambria Math" panose="02040503050406030204" pitchFamily="18" charset="0"/>
                                  <a:ea typeface="Cambria Math" panose="02040503050406030204" pitchFamily="18" charset="0"/>
                                </a:rPr>
                              </m:ctrlPr>
                            </m:naryPr>
                            <m:sub>
                              <m:r>
                                <a:rPr lang="es-UY" sz="1600" b="0" i="1" smtClean="0">
                                  <a:latin typeface="Cambria Math" panose="02040503050406030204" pitchFamily="18" charset="0"/>
                                  <a:ea typeface="Cambria Math" panose="02040503050406030204" pitchFamily="18" charset="0"/>
                                </a:rPr>
                                <m:t>𝑚</m:t>
                              </m:r>
                              <m:r>
                                <a:rPr lang="es-UY" sz="1600" i="1">
                                  <a:latin typeface="Cambria Math" panose="02040503050406030204" pitchFamily="18" charset="0"/>
                                  <a:ea typeface="Cambria Math" panose="02040503050406030204" pitchFamily="18" charset="0"/>
                                </a:rPr>
                                <m:t>=1</m:t>
                              </m:r>
                            </m:sub>
                            <m:sup>
                              <m:r>
                                <a:rPr lang="es-UY" sz="1600" i="1">
                                  <a:latin typeface="Cambria Math" panose="02040503050406030204" pitchFamily="18" charset="0"/>
                                  <a:ea typeface="Cambria Math" panose="02040503050406030204" pitchFamily="18" charset="0"/>
                                </a:rPr>
                                <m:t>∞</m:t>
                              </m:r>
                            </m:sup>
                            <m:e>
                              <m:func>
                                <m:funcPr>
                                  <m:ctrlPr>
                                    <a:rPr lang="es-UY" sz="1600" i="1">
                                      <a:latin typeface="Cambria Math" panose="02040503050406030204" pitchFamily="18" charset="0"/>
                                      <a:ea typeface="Cambria Math" panose="02040503050406030204" pitchFamily="18" charset="0"/>
                                    </a:rPr>
                                  </m:ctrlPr>
                                </m:funcPr>
                                <m:fName>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𝜔</m:t>
                                      </m:r>
                                    </m:e>
                                    <m:sub>
                                      <m:r>
                                        <a:rPr lang="es-UY" sz="1600" b="0" i="1" smtClean="0">
                                          <a:latin typeface="Cambria Math" panose="02040503050406030204" pitchFamily="18" charset="0"/>
                                          <a:ea typeface="Cambria Math" panose="02040503050406030204" pitchFamily="18" charset="0"/>
                                        </a:rPr>
                                        <m:t>𝑚</m:t>
                                      </m:r>
                                    </m:sub>
                                  </m:sSub>
                                  <m:r>
                                    <m:rPr>
                                      <m:sty m:val="p"/>
                                    </m:rPr>
                                    <a:rPr lang="es-UY" sz="1600">
                                      <a:latin typeface="Cambria Math" panose="02040503050406030204" pitchFamily="18" charset="0"/>
                                      <a:ea typeface="Cambria Math" panose="02040503050406030204" pitchFamily="18" charset="0"/>
                                    </a:rPr>
                                    <m:t>sin</m:t>
                                  </m:r>
                                </m:fName>
                                <m:e>
                                  <m:d>
                                    <m:dPr>
                                      <m:ctrlPr>
                                        <a:rPr lang="es-UY" sz="1600" i="1">
                                          <a:latin typeface="Cambria Math" panose="02040503050406030204" pitchFamily="18" charset="0"/>
                                          <a:ea typeface="Cambria Math" panose="02040503050406030204" pitchFamily="18" charset="0"/>
                                        </a:rPr>
                                      </m:ctrlPr>
                                    </m:dPr>
                                    <m:e>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𝑘</m:t>
                                          </m:r>
                                        </m:e>
                                        <m:sub>
                                          <m:r>
                                            <a:rPr lang="es-UY" sz="1600" b="0" i="1" smtClean="0">
                                              <a:latin typeface="Cambria Math" panose="02040503050406030204" pitchFamily="18" charset="0"/>
                                              <a:ea typeface="Cambria Math" panose="02040503050406030204" pitchFamily="18" charset="0"/>
                                            </a:rPr>
                                            <m:t>𝑚</m:t>
                                          </m:r>
                                        </m:sub>
                                      </m:sSub>
                                      <m:r>
                                        <a:rPr lang="es-UY" sz="1600" i="1">
                                          <a:latin typeface="Cambria Math" panose="02040503050406030204" pitchFamily="18" charset="0"/>
                                          <a:ea typeface="Cambria Math" panose="02040503050406030204" pitchFamily="18" charset="0"/>
                                        </a:rPr>
                                        <m:t>𝑥</m:t>
                                      </m:r>
                                    </m:e>
                                  </m:d>
                                  <m:d>
                                    <m:dPr>
                                      <m:begChr m:val="["/>
                                      <m:endChr m:val="]"/>
                                      <m:ctrlPr>
                                        <a:rPr lang="es-UY" sz="1600" i="1">
                                          <a:latin typeface="Cambria Math" panose="02040503050406030204" pitchFamily="18" charset="0"/>
                                          <a:ea typeface="Cambria Math" panose="02040503050406030204" pitchFamily="18" charset="0"/>
                                        </a:rPr>
                                      </m:ctrlPr>
                                    </m:dPr>
                                    <m:e>
                                      <m:r>
                                        <a:rPr lang="es-UY" sz="1600" i="1">
                                          <a:latin typeface="Cambria Math" panose="02040503050406030204" pitchFamily="18" charset="0"/>
                                          <a:ea typeface="Cambria Math" panose="02040503050406030204" pitchFamily="18" charset="0"/>
                                        </a:rPr>
                                        <m:t>−</m:t>
                                      </m:r>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𝛼</m:t>
                                          </m:r>
                                        </m:e>
                                        <m:sub>
                                          <m:r>
                                            <a:rPr lang="es-UY" sz="1600" b="0" i="1" smtClean="0">
                                              <a:latin typeface="Cambria Math" panose="02040503050406030204" pitchFamily="18" charset="0"/>
                                              <a:ea typeface="Cambria Math" panose="02040503050406030204" pitchFamily="18" charset="0"/>
                                            </a:rPr>
                                            <m:t>𝑚</m:t>
                                          </m:r>
                                        </m:sub>
                                      </m:sSub>
                                      <m:func>
                                        <m:funcPr>
                                          <m:ctrlPr>
                                            <a:rPr lang="es-UY" sz="1600" i="1">
                                              <a:latin typeface="Cambria Math" panose="02040503050406030204" pitchFamily="18" charset="0"/>
                                              <a:ea typeface="Cambria Math" panose="02040503050406030204" pitchFamily="18" charset="0"/>
                                            </a:rPr>
                                          </m:ctrlPr>
                                        </m:funcPr>
                                        <m:fName>
                                          <m:r>
                                            <m:rPr>
                                              <m:sty m:val="p"/>
                                            </m:rPr>
                                            <a:rPr lang="es-UY" sz="1600">
                                              <a:latin typeface="Cambria Math" panose="02040503050406030204" pitchFamily="18" charset="0"/>
                                              <a:ea typeface="Cambria Math" panose="02040503050406030204" pitchFamily="18" charset="0"/>
                                            </a:rPr>
                                            <m:t>sin</m:t>
                                          </m:r>
                                        </m:fName>
                                        <m:e>
                                          <m:d>
                                            <m:dPr>
                                              <m:ctrlPr>
                                                <a:rPr lang="es-UY" sz="1600" i="1">
                                                  <a:latin typeface="Cambria Math" panose="02040503050406030204" pitchFamily="18" charset="0"/>
                                                  <a:ea typeface="Cambria Math" panose="02040503050406030204" pitchFamily="18" charset="0"/>
                                                </a:rPr>
                                              </m:ctrlPr>
                                            </m:dPr>
                                            <m:e>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𝜔</m:t>
                                                  </m:r>
                                                </m:e>
                                                <m:sub>
                                                  <m:r>
                                                    <a:rPr lang="es-UY" sz="1600" b="0" i="1" smtClean="0">
                                                      <a:latin typeface="Cambria Math" panose="02040503050406030204" pitchFamily="18" charset="0"/>
                                                      <a:ea typeface="Cambria Math" panose="02040503050406030204" pitchFamily="18" charset="0"/>
                                                    </a:rPr>
                                                    <m:t>𝑚</m:t>
                                                  </m:r>
                                                </m:sub>
                                              </m:sSub>
                                              <m:r>
                                                <a:rPr lang="es-UY" sz="1600" i="1">
                                                  <a:latin typeface="Cambria Math" panose="02040503050406030204" pitchFamily="18" charset="0"/>
                                                  <a:ea typeface="Cambria Math" panose="02040503050406030204" pitchFamily="18" charset="0"/>
                                                </a:rPr>
                                                <m:t>𝑡</m:t>
                                              </m:r>
                                            </m:e>
                                          </m:d>
                                        </m:e>
                                      </m:func>
                                      <m:r>
                                        <a:rPr lang="es-UY" sz="1600" i="1">
                                          <a:latin typeface="Cambria Math" panose="02040503050406030204" pitchFamily="18" charset="0"/>
                                          <a:ea typeface="Cambria Math" panose="02040503050406030204" pitchFamily="18" charset="0"/>
                                        </a:rPr>
                                        <m:t>+</m:t>
                                      </m:r>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𝛽</m:t>
                                          </m:r>
                                        </m:e>
                                        <m:sub>
                                          <m:r>
                                            <a:rPr lang="es-UY" sz="1600" b="0" i="1" smtClean="0">
                                              <a:latin typeface="Cambria Math" panose="02040503050406030204" pitchFamily="18" charset="0"/>
                                              <a:ea typeface="Cambria Math" panose="02040503050406030204" pitchFamily="18" charset="0"/>
                                            </a:rPr>
                                            <m:t>𝑚</m:t>
                                          </m:r>
                                        </m:sub>
                                      </m:sSub>
                                      <m:func>
                                        <m:funcPr>
                                          <m:ctrlPr>
                                            <a:rPr lang="es-UY" sz="1600" i="1">
                                              <a:latin typeface="Cambria Math" panose="02040503050406030204" pitchFamily="18" charset="0"/>
                                              <a:ea typeface="Cambria Math" panose="02040503050406030204" pitchFamily="18" charset="0"/>
                                            </a:rPr>
                                          </m:ctrlPr>
                                        </m:funcPr>
                                        <m:fName>
                                          <m:r>
                                            <m:rPr>
                                              <m:sty m:val="p"/>
                                            </m:rPr>
                                            <a:rPr lang="es-UY" sz="1600">
                                              <a:latin typeface="Cambria Math" panose="02040503050406030204" pitchFamily="18" charset="0"/>
                                              <a:ea typeface="Cambria Math" panose="02040503050406030204" pitchFamily="18" charset="0"/>
                                            </a:rPr>
                                            <m:t>cos</m:t>
                                          </m:r>
                                        </m:fName>
                                        <m:e>
                                          <m:d>
                                            <m:dPr>
                                              <m:ctrlPr>
                                                <a:rPr lang="es-UY" sz="1600" i="1">
                                                  <a:latin typeface="Cambria Math" panose="02040503050406030204" pitchFamily="18" charset="0"/>
                                                  <a:ea typeface="Cambria Math" panose="02040503050406030204" pitchFamily="18" charset="0"/>
                                                </a:rPr>
                                              </m:ctrlPr>
                                            </m:dPr>
                                            <m:e>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𝜔</m:t>
                                                  </m:r>
                                                </m:e>
                                                <m:sub>
                                                  <m:r>
                                                    <a:rPr lang="es-UY" sz="1600" i="1">
                                                      <a:latin typeface="Cambria Math" panose="02040503050406030204" pitchFamily="18" charset="0"/>
                                                      <a:ea typeface="Cambria Math" panose="02040503050406030204" pitchFamily="18" charset="0"/>
                                                    </a:rPr>
                                                    <m:t>𝑛</m:t>
                                                  </m:r>
                                                </m:sub>
                                              </m:sSub>
                                              <m:r>
                                                <a:rPr lang="es-UY" sz="1600" i="1">
                                                  <a:latin typeface="Cambria Math" panose="02040503050406030204" pitchFamily="18" charset="0"/>
                                                  <a:ea typeface="Cambria Math" panose="02040503050406030204" pitchFamily="18" charset="0"/>
                                                </a:rPr>
                                                <m:t>𝑡</m:t>
                                              </m:r>
                                            </m:e>
                                          </m:d>
                                        </m:e>
                                      </m:func>
                                    </m:e>
                                  </m:d>
                                </m:e>
                              </m:func>
                            </m:e>
                          </m:nary>
                        </m:e>
                      </m:d>
                    </m:oMath>
                  </m:oMathPara>
                </a14:m>
                <a:endParaRPr lang="es-UY" sz="1600" dirty="0"/>
              </a:p>
            </p:txBody>
          </p:sp>
        </mc:Choice>
        <mc:Fallback xmlns="">
          <p:sp>
            <p:nvSpPr>
              <p:cNvPr id="15" name="CuadroTexto 14"/>
              <p:cNvSpPr txBox="1">
                <a:spLocks noRot="1" noChangeAspect="1" noMove="1" noResize="1" noEditPoints="1" noAdjustHandles="1" noChangeArrowheads="1" noChangeShapeType="1" noTextEdit="1"/>
              </p:cNvSpPr>
              <p:nvPr/>
            </p:nvSpPr>
            <p:spPr>
              <a:xfrm>
                <a:off x="302382" y="5188502"/>
                <a:ext cx="11580734" cy="763671"/>
              </a:xfrm>
              <a:prstGeom prst="rect">
                <a:avLst/>
              </a:prstGeom>
              <a:blipFill rotWithShape="0">
                <a:blip r:embed="rId10"/>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4168756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2" grpId="0"/>
      <p:bldP spid="13"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ángulo 3"/>
              <p:cNvSpPr/>
              <p:nvPr/>
            </p:nvSpPr>
            <p:spPr>
              <a:xfrm>
                <a:off x="319314" y="163278"/>
                <a:ext cx="11698514" cy="179106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𝐸</m:t>
                          </m:r>
                        </m:e>
                        <m:sub>
                          <m:r>
                            <a:rPr lang="es-UY" b="0" i="1" smtClean="0">
                              <a:latin typeface="Cambria Math" panose="02040503050406030204" pitchFamily="18" charset="0"/>
                              <a:ea typeface="Cambria Math" panose="02040503050406030204" pitchFamily="18" charset="0"/>
                            </a:rPr>
                            <m:t>𝑐</m:t>
                          </m:r>
                        </m:sub>
                      </m:sSub>
                      <m:r>
                        <a:rPr lang="es-UY" b="0" i="1" smtClean="0">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2</m:t>
                          </m:r>
                        </m:den>
                      </m:f>
                      <m:r>
                        <a:rPr lang="es-UY" i="1">
                          <a:latin typeface="Cambria Math" panose="02040503050406030204" pitchFamily="18" charset="0"/>
                          <a:ea typeface="Cambria Math" panose="02040503050406030204" pitchFamily="18" charset="0"/>
                        </a:rPr>
                        <m:t>𝜌</m:t>
                      </m:r>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𝐿</m:t>
                          </m:r>
                        </m:sup>
                        <m:e>
                          <m:r>
                            <a:rPr lang="es-UY" i="1">
                              <a:latin typeface="Cambria Math" panose="02040503050406030204" pitchFamily="18" charset="0"/>
                              <a:ea typeface="Cambria Math" panose="02040503050406030204" pitchFamily="18" charset="0"/>
                            </a:rPr>
                            <m:t>𝑑𝑥</m:t>
                          </m:r>
                          <m:d>
                            <m:dPr>
                              <m:begChr m:val="{"/>
                              <m:endChr m:val="}"/>
                              <m:ctrlPr>
                                <a:rPr lang="es-UY" i="1">
                                  <a:latin typeface="Cambria Math" panose="02040503050406030204" pitchFamily="18" charset="0"/>
                                  <a:ea typeface="Cambria Math" panose="02040503050406030204" pitchFamily="18" charset="0"/>
                                </a:rPr>
                              </m:ctrlPr>
                            </m:dPr>
                            <m:e>
                              <m:nary>
                                <m:naryPr>
                                  <m:chr m:val="∑"/>
                                  <m:ctrlPr>
                                    <a:rPr lang="es-UY" i="1">
                                      <a:latin typeface="Cambria Math" panose="02040503050406030204" pitchFamily="18" charset="0"/>
                                      <a:ea typeface="Cambria Math" panose="02040503050406030204" pitchFamily="18" charset="0"/>
                                    </a:rPr>
                                  </m:ctrlPr>
                                </m:naryPr>
                                <m:sub>
                                  <m:r>
                                    <m:rPr>
                                      <m:brk m:alnAt="23"/>
                                    </m:rPr>
                                    <a:rPr lang="es-UY" i="1">
                                      <a:latin typeface="Cambria Math" panose="02040503050406030204" pitchFamily="18" charset="0"/>
                                      <a:ea typeface="Cambria Math" panose="02040503050406030204" pitchFamily="18" charset="0"/>
                                    </a:rPr>
                                    <m:t>𝑛</m:t>
                                  </m:r>
                                  <m:r>
                                    <a:rPr lang="es-UY" i="1">
                                      <a:latin typeface="Cambria Math" panose="02040503050406030204" pitchFamily="18" charset="0"/>
                                      <a:ea typeface="Cambria Math" panose="02040503050406030204" pitchFamily="18" charset="0"/>
                                    </a:rPr>
                                    <m:t>=1</m:t>
                                  </m:r>
                                </m:sub>
                                <m:sup>
                                  <m:r>
                                    <a:rPr lang="es-UY" i="1">
                                      <a:latin typeface="Cambria Math" panose="02040503050406030204" pitchFamily="18" charset="0"/>
                                      <a:ea typeface="Cambria Math" panose="02040503050406030204" pitchFamily="18" charset="0"/>
                                    </a:rPr>
                                    <m:t>∞</m:t>
                                  </m:r>
                                </m:sup>
                                <m:e>
                                  <m:func>
                                    <m:funcPr>
                                      <m:ctrlPr>
                                        <a:rPr lang="es-UY" i="1">
                                          <a:latin typeface="Cambria Math" panose="02040503050406030204" pitchFamily="18" charset="0"/>
                                          <a:ea typeface="Cambria Math" panose="02040503050406030204" pitchFamily="18" charset="0"/>
                                        </a:rPr>
                                      </m:ctrlPr>
                                    </m:funcPr>
                                    <m:fNa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𝑘</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𝑥</m:t>
                                          </m:r>
                                        </m:e>
                                      </m:d>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𝛼</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𝛽</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e>
                                      </m:d>
                                    </m:e>
                                  </m:func>
                                </m:e>
                              </m:nary>
                            </m:e>
                          </m:d>
                          <m:d>
                            <m:dPr>
                              <m:begChr m:val="{"/>
                              <m:endChr m:val="}"/>
                              <m:ctrlPr>
                                <a:rPr lang="es-UY" i="1">
                                  <a:latin typeface="Cambria Math" panose="02040503050406030204" pitchFamily="18" charset="0"/>
                                  <a:ea typeface="Cambria Math" panose="02040503050406030204" pitchFamily="18" charset="0"/>
                                </a:rPr>
                              </m:ctrlPr>
                            </m:dPr>
                            <m:e>
                              <m:nary>
                                <m:naryPr>
                                  <m:chr m:val="∑"/>
                                  <m:ctrlPr>
                                    <a:rPr lang="es-UY" i="1">
                                      <a:latin typeface="Cambria Math" panose="02040503050406030204" pitchFamily="18" charset="0"/>
                                      <a:ea typeface="Cambria Math" panose="02040503050406030204" pitchFamily="18" charset="0"/>
                                    </a:rPr>
                                  </m:ctrlPr>
                                </m:naryPr>
                                <m:sub>
                                  <m:r>
                                    <a:rPr lang="es-UY" i="1">
                                      <a:latin typeface="Cambria Math" panose="02040503050406030204" pitchFamily="18" charset="0"/>
                                      <a:ea typeface="Cambria Math" panose="02040503050406030204" pitchFamily="18" charset="0"/>
                                    </a:rPr>
                                    <m:t>𝑚</m:t>
                                  </m:r>
                                  <m:r>
                                    <a:rPr lang="es-UY" i="1">
                                      <a:latin typeface="Cambria Math" panose="02040503050406030204" pitchFamily="18" charset="0"/>
                                      <a:ea typeface="Cambria Math" panose="02040503050406030204" pitchFamily="18" charset="0"/>
                                    </a:rPr>
                                    <m:t>=1</m:t>
                                  </m:r>
                                </m:sub>
                                <m:sup>
                                  <m:r>
                                    <a:rPr lang="es-UY" i="1">
                                      <a:latin typeface="Cambria Math" panose="02040503050406030204" pitchFamily="18" charset="0"/>
                                      <a:ea typeface="Cambria Math" panose="02040503050406030204" pitchFamily="18" charset="0"/>
                                    </a:rPr>
                                    <m:t>∞</m:t>
                                  </m:r>
                                </m:sup>
                                <m:e>
                                  <m:func>
                                    <m:funcPr>
                                      <m:ctrlPr>
                                        <a:rPr lang="es-UY" i="1">
                                          <a:latin typeface="Cambria Math" panose="02040503050406030204" pitchFamily="18" charset="0"/>
                                          <a:ea typeface="Cambria Math" panose="02040503050406030204" pitchFamily="18" charset="0"/>
                                        </a:rPr>
                                      </m:ctrlPr>
                                    </m:funcPr>
                                    <m:fNa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𝑚</m:t>
                                          </m:r>
                                        </m:sub>
                                      </m:sSub>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𝑘</m:t>
                                              </m:r>
                                            </m:e>
                                            <m:sub>
                                              <m:r>
                                                <a:rPr lang="es-UY" i="1">
                                                  <a:latin typeface="Cambria Math" panose="02040503050406030204" pitchFamily="18" charset="0"/>
                                                  <a:ea typeface="Cambria Math" panose="02040503050406030204" pitchFamily="18" charset="0"/>
                                                </a:rPr>
                                                <m:t>𝑚</m:t>
                                              </m:r>
                                            </m:sub>
                                          </m:sSub>
                                          <m:r>
                                            <a:rPr lang="es-UY" i="1">
                                              <a:latin typeface="Cambria Math" panose="02040503050406030204" pitchFamily="18" charset="0"/>
                                              <a:ea typeface="Cambria Math" panose="02040503050406030204" pitchFamily="18" charset="0"/>
                                            </a:rPr>
                                            <m:t>𝑥</m:t>
                                          </m:r>
                                        </m:e>
                                      </m:d>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𝛼</m:t>
                                              </m:r>
                                            </m:e>
                                            <m:sub>
                                              <m:r>
                                                <a:rPr lang="es-UY" i="1">
                                                  <a:latin typeface="Cambria Math" panose="02040503050406030204" pitchFamily="18" charset="0"/>
                                                  <a:ea typeface="Cambria Math" panose="02040503050406030204" pitchFamily="18" charset="0"/>
                                                </a:rPr>
                                                <m:t>𝑚</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𝑚</m:t>
                                                      </m:r>
                                                    </m:sub>
                                                  </m:sSub>
                                                  <m:r>
                                                    <a:rPr lang="es-UY" i="1">
                                                      <a:latin typeface="Cambria Math" panose="02040503050406030204" pitchFamily="18" charset="0"/>
                                                      <a:ea typeface="Cambria Math" panose="02040503050406030204" pitchFamily="18" charset="0"/>
                                                    </a:rPr>
                                                    <m:t>𝑡</m:t>
                                                  </m:r>
                                                </m:e>
                                              </m:d>
                                            </m:e>
                                          </m:fun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𝛽</m:t>
                                              </m:r>
                                            </m:e>
                                            <m:sub>
                                              <m:r>
                                                <a:rPr lang="es-UY" i="1">
                                                  <a:latin typeface="Cambria Math" panose="02040503050406030204" pitchFamily="18" charset="0"/>
                                                  <a:ea typeface="Cambria Math" panose="02040503050406030204" pitchFamily="18" charset="0"/>
                                                </a:rPr>
                                                <m:t>𝑚</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e>
                                      </m:d>
                                    </m:e>
                                  </m:func>
                                </m:e>
                              </m:nary>
                            </m:e>
                          </m:d>
                        </m:e>
                      </m:nary>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2</m:t>
                          </m:r>
                        </m:den>
                      </m:f>
                      <m:r>
                        <a:rPr lang="es-UY" b="0" i="1" smtClean="0">
                          <a:latin typeface="Cambria Math" panose="02040503050406030204" pitchFamily="18" charset="0"/>
                          <a:ea typeface="Cambria Math" panose="02040503050406030204" pitchFamily="18" charset="0"/>
                        </a:rPr>
                        <m:t>𝜌</m:t>
                      </m:r>
                      <m:nary>
                        <m:naryPr>
                          <m:chr m:val="∑"/>
                          <m:ctrlPr>
                            <a:rPr lang="es-UY" b="0" i="1" smtClean="0">
                              <a:latin typeface="Cambria Math" panose="02040503050406030204" pitchFamily="18" charset="0"/>
                              <a:ea typeface="Cambria Math" panose="02040503050406030204" pitchFamily="18" charset="0"/>
                            </a:rPr>
                          </m:ctrlPr>
                        </m:naryPr>
                        <m:sub>
                          <m:r>
                            <m:rPr>
                              <m:brk m:alnAt="23"/>
                            </m:rP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nary>
                            <m:naryPr>
                              <m:chr m:val="∑"/>
                              <m:ctrlPr>
                                <a:rPr lang="es-UY" b="0" i="1" smtClean="0">
                                  <a:latin typeface="Cambria Math" panose="02040503050406030204" pitchFamily="18" charset="0"/>
                                  <a:ea typeface="Cambria Math" panose="02040503050406030204" pitchFamily="18" charset="0"/>
                                </a:rPr>
                              </m:ctrlPr>
                            </m:naryPr>
                            <m:sub>
                              <m:r>
                                <m:rPr>
                                  <m:brk m:alnAt="23"/>
                                </m:rP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𝑚</m:t>
                                  </m:r>
                                </m:sub>
                              </m:sSub>
                              <m:d>
                                <m:dPr>
                                  <m:begChr m:val="["/>
                                  <m:endChr m:val="]"/>
                                  <m:ctrlPr>
                                    <a:rPr lang="es-UY" i="1">
                                      <a:latin typeface="Cambria Math" panose="02040503050406030204" pitchFamily="18" charset="0"/>
                                      <a:ea typeface="Cambria Math" panose="02040503050406030204" pitchFamily="18" charset="0"/>
                                    </a:rPr>
                                  </m:ctrlPr>
                                </m:dPr>
                                <m:e>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𝛼</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𝛽</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e>
                                  </m:d>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𝛼</m:t>
                                          </m:r>
                                        </m:e>
                                        <m:sub>
                                          <m:r>
                                            <a:rPr lang="es-UY" i="1">
                                              <a:latin typeface="Cambria Math" panose="02040503050406030204" pitchFamily="18" charset="0"/>
                                              <a:ea typeface="Cambria Math" panose="02040503050406030204" pitchFamily="18" charset="0"/>
                                            </a:rPr>
                                            <m:t>𝑚</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𝑚</m:t>
                                                  </m:r>
                                                </m:sub>
                                              </m:sSub>
                                              <m:r>
                                                <a:rPr lang="es-UY" i="1">
                                                  <a:latin typeface="Cambria Math" panose="02040503050406030204" pitchFamily="18" charset="0"/>
                                                  <a:ea typeface="Cambria Math" panose="02040503050406030204" pitchFamily="18" charset="0"/>
                                                </a:rPr>
                                                <m:t>𝑡</m:t>
                                              </m:r>
                                            </m:e>
                                          </m:d>
                                        </m:e>
                                      </m:fun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𝛽</m:t>
                                          </m:r>
                                        </m:e>
                                        <m:sub>
                                          <m:r>
                                            <a:rPr lang="es-UY" i="1">
                                              <a:latin typeface="Cambria Math" panose="02040503050406030204" pitchFamily="18" charset="0"/>
                                              <a:ea typeface="Cambria Math" panose="02040503050406030204" pitchFamily="18" charset="0"/>
                                            </a:rPr>
                                            <m:t>𝑚</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𝑚</m:t>
                                                  </m:r>
                                                </m:sub>
                                              </m:sSub>
                                              <m:r>
                                                <a:rPr lang="es-UY" i="1">
                                                  <a:latin typeface="Cambria Math" panose="02040503050406030204" pitchFamily="18" charset="0"/>
                                                  <a:ea typeface="Cambria Math" panose="02040503050406030204" pitchFamily="18" charset="0"/>
                                                </a:rPr>
                                                <m:t>𝑡</m:t>
                                              </m:r>
                                            </m:e>
                                          </m:d>
                                        </m:e>
                                      </m:func>
                                    </m:e>
                                  </m:d>
                                </m:e>
                              </m:d>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𝐿</m:t>
                                  </m:r>
                                </m:sup>
                                <m:e>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𝜋</m:t>
                                              </m:r>
                                            </m:num>
                                            <m:den>
                                              <m:r>
                                                <a:rPr lang="es-UY" b="0" i="1" smtClean="0">
                                                  <a:latin typeface="Cambria Math" panose="02040503050406030204" pitchFamily="18" charset="0"/>
                                                  <a:ea typeface="Cambria Math" panose="02040503050406030204" pitchFamily="18" charset="0"/>
                                                </a:rPr>
                                                <m:t>𝐿</m:t>
                                              </m:r>
                                            </m:den>
                                          </m:f>
                                          <m:r>
                                            <a:rPr lang="es-UY" b="0" i="1" smtClean="0">
                                              <a:latin typeface="Cambria Math" panose="02040503050406030204" pitchFamily="18" charset="0"/>
                                              <a:ea typeface="Cambria Math" panose="02040503050406030204" pitchFamily="18" charset="0"/>
                                            </a:rPr>
                                            <m:t>𝑥</m:t>
                                          </m:r>
                                        </m:e>
                                      </m:d>
                                    </m:e>
                                  </m:func>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𝜋</m:t>
                                              </m:r>
                                            </m:num>
                                            <m:den>
                                              <m:r>
                                                <a:rPr lang="es-UY" b="0" i="1" smtClean="0">
                                                  <a:latin typeface="Cambria Math" panose="02040503050406030204" pitchFamily="18" charset="0"/>
                                                  <a:ea typeface="Cambria Math" panose="02040503050406030204" pitchFamily="18" charset="0"/>
                                                </a:rPr>
                                                <m:t>𝐿</m:t>
                                              </m:r>
                                            </m:den>
                                          </m:f>
                                          <m:r>
                                            <a:rPr lang="es-UY" i="1">
                                              <a:latin typeface="Cambria Math" panose="02040503050406030204" pitchFamily="18" charset="0"/>
                                              <a:ea typeface="Cambria Math" panose="02040503050406030204" pitchFamily="18" charset="0"/>
                                            </a:rPr>
                                            <m:t>𝑥</m:t>
                                          </m:r>
                                        </m:e>
                                      </m:d>
                                    </m:e>
                                  </m:func>
                                  <m:r>
                                    <a:rPr lang="es-UY" b="0" i="1" smtClean="0">
                                      <a:latin typeface="Cambria Math" panose="02040503050406030204" pitchFamily="18" charset="0"/>
                                      <a:ea typeface="Cambria Math" panose="02040503050406030204" pitchFamily="18" charset="0"/>
                                    </a:rPr>
                                    <m:t>𝑑𝑥</m:t>
                                  </m:r>
                                </m:e>
                              </m:nary>
                            </m:e>
                          </m:nary>
                        </m:e>
                      </m:nary>
                    </m:oMath>
                  </m:oMathPara>
                </a14:m>
                <a:endParaRPr lang="es-UY" dirty="0"/>
              </a:p>
            </p:txBody>
          </p:sp>
        </mc:Choice>
        <mc:Fallback xmlns="">
          <p:sp>
            <p:nvSpPr>
              <p:cNvPr id="4" name="Rectángulo 3"/>
              <p:cNvSpPr>
                <a:spLocks noRot="1" noChangeAspect="1" noMove="1" noResize="1" noEditPoints="1" noAdjustHandles="1" noChangeArrowheads="1" noChangeShapeType="1" noTextEdit="1"/>
              </p:cNvSpPr>
              <p:nvPr/>
            </p:nvSpPr>
            <p:spPr>
              <a:xfrm>
                <a:off x="319314" y="163278"/>
                <a:ext cx="11698514" cy="1791068"/>
              </a:xfrm>
              <a:prstGeom prst="rect">
                <a:avLst/>
              </a:prstGeom>
              <a:blipFill rotWithShape="0">
                <a:blip r:embed="rId2"/>
                <a:stretch>
                  <a:fillRect/>
                </a:stretch>
              </a:blipFill>
            </p:spPr>
            <p:txBody>
              <a:bodyPr/>
              <a:lstStyle/>
              <a:p>
                <a:r>
                  <a:rPr lang="es-UY">
                    <a:noFill/>
                  </a:rPr>
                  <a:t> </a:t>
                </a:r>
              </a:p>
            </p:txBody>
          </p:sp>
        </mc:Fallback>
      </mc:AlternateContent>
      <p:grpSp>
        <p:nvGrpSpPr>
          <p:cNvPr id="10" name="Grupo 9"/>
          <p:cNvGrpSpPr/>
          <p:nvPr/>
        </p:nvGrpSpPr>
        <p:grpSpPr>
          <a:xfrm>
            <a:off x="8592459" y="1784917"/>
            <a:ext cx="2801259" cy="848305"/>
            <a:chOff x="8287659" y="1828799"/>
            <a:chExt cx="2801259" cy="848305"/>
          </a:xfrm>
        </p:grpSpPr>
        <p:sp>
          <p:nvSpPr>
            <p:cNvPr id="5" name="Abrir llave 4"/>
            <p:cNvSpPr/>
            <p:nvPr/>
          </p:nvSpPr>
          <p:spPr>
            <a:xfrm rot="16200000">
              <a:off x="9527544" y="588914"/>
              <a:ext cx="321489" cy="2801259"/>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6" name="CuadroTexto 5"/>
                <p:cNvSpPr txBox="1"/>
                <p:nvPr/>
              </p:nvSpPr>
              <p:spPr>
                <a:xfrm>
                  <a:off x="9163529" y="2307772"/>
                  <a:ext cx="104951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r>
                          <a:rPr lang="es-UY" b="0" i="1" smtClean="0">
                            <a:latin typeface="Cambria Math" panose="02040503050406030204" pitchFamily="18" charset="0"/>
                          </a:rPr>
                          <m:t>𝐿</m:t>
                        </m:r>
                        <m:r>
                          <a:rPr lang="es-UY" b="0" i="1" smtClean="0">
                            <a:latin typeface="Cambria Math" panose="02040503050406030204" pitchFamily="18" charset="0"/>
                          </a:rPr>
                          <m:t> </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𝛿</m:t>
                            </m:r>
                          </m:e>
                          <m:sub>
                            <m:r>
                              <a:rPr lang="es-UY" b="0" i="1" smtClean="0">
                                <a:latin typeface="Cambria Math" panose="02040503050406030204" pitchFamily="18" charset="0"/>
                              </a:rPr>
                              <m:t>𝑚𝑛</m:t>
                            </m:r>
                          </m:sub>
                        </m:sSub>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9163529" y="2307772"/>
                  <a:ext cx="1049518" cy="369332"/>
                </a:xfrm>
                <a:prstGeom prst="rect">
                  <a:avLst/>
                </a:prstGeom>
                <a:blipFill rotWithShape="0">
                  <a:blip r:embed="rId3"/>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7" name="Rectángulo 6"/>
              <p:cNvSpPr/>
              <p:nvPr/>
            </p:nvSpPr>
            <p:spPr>
              <a:xfrm>
                <a:off x="-454226" y="2300608"/>
                <a:ext cx="6096000" cy="847604"/>
              </a:xfrm>
              <a:prstGeom prst="rect">
                <a:avLst/>
              </a:prstGeom>
            </p:spPr>
            <p:txBody>
              <a:bodyPr>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2</m:t>
                          </m:r>
                        </m:den>
                      </m:f>
                      <m:r>
                        <a:rPr lang="es-UY" b="0" i="1" smtClean="0">
                          <a:latin typeface="Cambria Math" panose="02040503050406030204" pitchFamily="18" charset="0"/>
                          <a:ea typeface="Cambria Math" panose="02040503050406030204" pitchFamily="18" charset="0"/>
                        </a:rPr>
                        <m:t>𝜌</m:t>
                      </m:r>
                      <m:r>
                        <a:rPr lang="es-UY" b="0" i="1" smtClean="0">
                          <a:latin typeface="Cambria Math" panose="02040503050406030204" pitchFamily="18" charset="0"/>
                          <a:ea typeface="Cambria Math" panose="02040503050406030204" pitchFamily="18" charset="0"/>
                        </a:rPr>
                        <m:t>𝐿</m:t>
                      </m:r>
                      <m:nary>
                        <m:naryPr>
                          <m:chr m:val="∑"/>
                          <m:ctrlPr>
                            <a:rPr lang="es-UY" i="1" smtClean="0">
                              <a:latin typeface="Cambria Math" panose="02040503050406030204" pitchFamily="18" charset="0"/>
                              <a:ea typeface="Cambria Math" panose="02040503050406030204" pitchFamily="18" charset="0"/>
                            </a:rPr>
                          </m:ctrlPr>
                        </m:naryPr>
                        <m:sub>
                          <m:r>
                            <m:rPr>
                              <m:brk m:alnAt="23"/>
                            </m:rPr>
                            <a:rPr lang="es-UY" i="1">
                              <a:latin typeface="Cambria Math" panose="02040503050406030204" pitchFamily="18" charset="0"/>
                              <a:ea typeface="Cambria Math" panose="02040503050406030204" pitchFamily="18" charset="0"/>
                            </a:rPr>
                            <m:t>𝑛</m:t>
                          </m:r>
                          <m:r>
                            <a:rPr lang="es-UY" i="1">
                              <a:latin typeface="Cambria Math" panose="02040503050406030204" pitchFamily="18" charset="0"/>
                              <a:ea typeface="Cambria Math" panose="02040503050406030204" pitchFamily="18" charset="0"/>
                            </a:rPr>
                            <m:t>=1</m:t>
                          </m:r>
                        </m:sub>
                        <m:sup>
                          <m:r>
                            <a:rPr lang="es-UY" i="1">
                              <a:latin typeface="Cambria Math" panose="02040503050406030204" pitchFamily="18" charset="0"/>
                              <a:ea typeface="Cambria Math" panose="02040503050406030204" pitchFamily="18" charset="0"/>
                            </a:rPr>
                            <m:t>∞</m:t>
                          </m:r>
                        </m:sup>
                        <m:e>
                          <m:sSubSup>
                            <m:sSubSupPr>
                              <m:ctrlPr>
                                <a:rPr lang="es-UY" b="0" i="1" smtClean="0">
                                  <a:latin typeface="Cambria Math" panose="02040503050406030204" pitchFamily="18" charset="0"/>
                                  <a:ea typeface="Cambria Math" panose="02040503050406030204" pitchFamily="18" charset="0"/>
                                </a:rPr>
                              </m:ctrlPr>
                            </m:sSubSup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up>
                              <m:r>
                                <a:rPr lang="es-UY" b="0" i="1" smtClean="0">
                                  <a:latin typeface="Cambria Math" panose="02040503050406030204" pitchFamily="18" charset="0"/>
                                  <a:ea typeface="Cambria Math" panose="02040503050406030204" pitchFamily="18" charset="0"/>
                                </a:rPr>
                                <m:t>2</m:t>
                              </m:r>
                            </m:sup>
                          </m:sSubSup>
                          <m:sSup>
                            <m:sSupPr>
                              <m:ctrlPr>
                                <a:rPr lang="es-UY" b="0" i="1" smtClean="0">
                                  <a:latin typeface="Cambria Math" panose="02040503050406030204" pitchFamily="18" charset="0"/>
                                  <a:ea typeface="Cambria Math" panose="02040503050406030204" pitchFamily="18" charset="0"/>
                                </a:rPr>
                              </m:ctrlPr>
                            </m:sSupPr>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𝛼</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𝛽</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e>
                              </m:d>
                            </m:e>
                            <m:sup>
                              <m:r>
                                <a:rPr lang="es-UY" b="0" i="1" smtClean="0">
                                  <a:latin typeface="Cambria Math" panose="02040503050406030204" pitchFamily="18" charset="0"/>
                                  <a:ea typeface="Cambria Math" panose="02040503050406030204" pitchFamily="18" charset="0"/>
                                </a:rPr>
                                <m:t>2</m:t>
                              </m:r>
                            </m:sup>
                          </m:sSup>
                        </m:e>
                      </m:nary>
                    </m:oMath>
                  </m:oMathPara>
                </a14:m>
                <a:endParaRPr lang="es-UY" dirty="0"/>
              </a:p>
            </p:txBody>
          </p:sp>
        </mc:Choice>
        <mc:Fallback xmlns="">
          <p:sp>
            <p:nvSpPr>
              <p:cNvPr id="7" name="Rectángulo 6"/>
              <p:cNvSpPr>
                <a:spLocks noRot="1" noChangeAspect="1" noMove="1" noResize="1" noEditPoints="1" noAdjustHandles="1" noChangeArrowheads="1" noChangeShapeType="1" noTextEdit="1"/>
              </p:cNvSpPr>
              <p:nvPr/>
            </p:nvSpPr>
            <p:spPr>
              <a:xfrm>
                <a:off x="-454226" y="2300608"/>
                <a:ext cx="6096000" cy="847604"/>
              </a:xfrm>
              <a:prstGeom prst="rect">
                <a:avLst/>
              </a:prstGeom>
              <a:blipFill rotWithShape="0">
                <a:blip r:embed="rId4"/>
                <a:stretch>
                  <a:fillRect/>
                </a:stretch>
              </a:blipFill>
            </p:spPr>
            <p:txBody>
              <a:bodyPr/>
              <a:lstStyle/>
              <a:p>
                <a:r>
                  <a:rPr lang="es-UY">
                    <a:noFill/>
                  </a:rPr>
                  <a:t> </a:t>
                </a:r>
              </a:p>
            </p:txBody>
          </p:sp>
        </mc:Fallback>
      </mc:AlternateContent>
      <p:sp>
        <p:nvSpPr>
          <p:cNvPr id="8" name="Flecha derecha 7"/>
          <p:cNvSpPr/>
          <p:nvPr/>
        </p:nvSpPr>
        <p:spPr>
          <a:xfrm>
            <a:off x="493486" y="3508804"/>
            <a:ext cx="978408" cy="2068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9" name="CuadroTexto 8"/>
          <p:cNvSpPr txBox="1"/>
          <p:nvPr/>
        </p:nvSpPr>
        <p:spPr>
          <a:xfrm>
            <a:off x="1620464" y="3402935"/>
            <a:ext cx="7644785" cy="369332"/>
          </a:xfrm>
          <a:prstGeom prst="rect">
            <a:avLst/>
          </a:prstGeom>
          <a:noFill/>
        </p:spPr>
        <p:txBody>
          <a:bodyPr wrap="none" rtlCol="0">
            <a:spAutoFit/>
          </a:bodyPr>
          <a:lstStyle/>
          <a:p>
            <a:r>
              <a:rPr lang="es-UY" dirty="0"/>
              <a:t>La energía cinética total es la suma de la energía cinética de cada modo normal</a:t>
            </a:r>
          </a:p>
        </p:txBody>
      </p:sp>
      <p:sp>
        <p:nvSpPr>
          <p:cNvPr id="11" name="CuadroTexto 10"/>
          <p:cNvSpPr txBox="1"/>
          <p:nvPr/>
        </p:nvSpPr>
        <p:spPr>
          <a:xfrm>
            <a:off x="319314" y="4227469"/>
            <a:ext cx="10677667" cy="369332"/>
          </a:xfrm>
          <a:prstGeom prst="rect">
            <a:avLst/>
          </a:prstGeom>
          <a:noFill/>
        </p:spPr>
        <p:txBody>
          <a:bodyPr wrap="none" rtlCol="0">
            <a:spAutoFit/>
          </a:bodyPr>
          <a:lstStyle/>
          <a:p>
            <a:r>
              <a:rPr lang="es-UY" dirty="0"/>
              <a:t>En forma análoga, concluimos que la energía potencial es la suma de la energía potencial de cada modo normal </a:t>
            </a:r>
          </a:p>
        </p:txBody>
      </p:sp>
    </p:spTree>
    <p:extLst>
      <p:ext uri="{BB962C8B-B14F-4D97-AF65-F5344CB8AC3E}">
        <p14:creationId xmlns:p14="http://schemas.microsoft.com/office/powerpoint/2010/main" val="952438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B2BFC99-1F4B-4083-A4ED-E0B479C14079}"/>
              </a:ext>
            </a:extLst>
          </p:cNvPr>
          <p:cNvSpPr txBox="1"/>
          <p:nvPr/>
        </p:nvSpPr>
        <p:spPr>
          <a:xfrm>
            <a:off x="485421" y="273918"/>
            <a:ext cx="3432350" cy="369332"/>
          </a:xfrm>
          <a:prstGeom prst="rect">
            <a:avLst/>
          </a:prstGeom>
          <a:noFill/>
        </p:spPr>
        <p:txBody>
          <a:bodyPr wrap="none" rtlCol="0">
            <a:spAutoFit/>
          </a:bodyPr>
          <a:lstStyle/>
          <a:p>
            <a:r>
              <a:rPr lang="es-UY" b="1" dirty="0">
                <a:solidFill>
                  <a:srgbClr val="00B0F0"/>
                </a:solidFill>
              </a:rPr>
              <a:t>OTRAS CONDICIONES DE BORDE:</a:t>
            </a:r>
          </a:p>
        </p:txBody>
      </p:sp>
      <p:grpSp>
        <p:nvGrpSpPr>
          <p:cNvPr id="5" name="Grupo 4">
            <a:extLst>
              <a:ext uri="{FF2B5EF4-FFF2-40B4-BE49-F238E27FC236}">
                <a16:creationId xmlns:a16="http://schemas.microsoft.com/office/drawing/2014/main" id="{A4A9880A-0358-4589-8C72-4229E397DED0}"/>
              </a:ext>
            </a:extLst>
          </p:cNvPr>
          <p:cNvGrpSpPr/>
          <p:nvPr/>
        </p:nvGrpSpPr>
        <p:grpSpPr>
          <a:xfrm>
            <a:off x="775858" y="1443270"/>
            <a:ext cx="3564019" cy="1985730"/>
            <a:chOff x="3970613" y="3641748"/>
            <a:chExt cx="3564019" cy="1985730"/>
          </a:xfrm>
        </p:grpSpPr>
        <p:cxnSp>
          <p:nvCxnSpPr>
            <p:cNvPr id="6" name="Conector recto de flecha 5">
              <a:extLst>
                <a:ext uri="{FF2B5EF4-FFF2-40B4-BE49-F238E27FC236}">
                  <a16:creationId xmlns:a16="http://schemas.microsoft.com/office/drawing/2014/main" id="{F55774B2-1B9C-4860-9E2C-73C7EC1B83ED}"/>
                </a:ext>
              </a:extLst>
            </p:cNvPr>
            <p:cNvCxnSpPr/>
            <p:nvPr/>
          </p:nvCxnSpPr>
          <p:spPr>
            <a:xfrm>
              <a:off x="3970613" y="5235573"/>
              <a:ext cx="3120571"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D347BD30-B058-464C-ABCF-F658A31BB9CD}"/>
                    </a:ext>
                  </a:extLst>
                </p:cNvPr>
                <p:cNvSpPr txBox="1"/>
                <p:nvPr/>
              </p:nvSpPr>
              <p:spPr>
                <a:xfrm>
                  <a:off x="6907864" y="5235573"/>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20" name="CuadroTexto 19"/>
                <p:cNvSpPr txBox="1">
                  <a:spLocks noRot="1" noChangeAspect="1" noMove="1" noResize="1" noEditPoints="1" noAdjustHandles="1" noChangeArrowheads="1" noChangeShapeType="1" noTextEdit="1"/>
                </p:cNvSpPr>
                <p:nvPr/>
              </p:nvSpPr>
              <p:spPr>
                <a:xfrm>
                  <a:off x="6907864" y="5235573"/>
                  <a:ext cx="183320" cy="276999"/>
                </a:xfrm>
                <a:prstGeom prst="rect">
                  <a:avLst/>
                </a:prstGeom>
                <a:blipFill rotWithShape="0">
                  <a:blip r:embed="rId6"/>
                  <a:stretch>
                    <a:fillRect l="-20000" r="-13333"/>
                  </a:stretch>
                </a:blipFill>
              </p:spPr>
              <p:txBody>
                <a:bodyPr/>
                <a:lstStyle/>
                <a:p>
                  <a:r>
                    <a:rPr lang="es-UY">
                      <a:noFill/>
                    </a:rPr>
                    <a:t> </a:t>
                  </a:r>
                </a:p>
              </p:txBody>
            </p:sp>
          </mc:Fallback>
        </mc:AlternateContent>
        <p:cxnSp>
          <p:nvCxnSpPr>
            <p:cNvPr id="8" name="Conector recto 7">
              <a:extLst>
                <a:ext uri="{FF2B5EF4-FFF2-40B4-BE49-F238E27FC236}">
                  <a16:creationId xmlns:a16="http://schemas.microsoft.com/office/drawing/2014/main" id="{3A02A2F4-2E04-4A64-8C85-DC96ECD27579}"/>
                </a:ext>
              </a:extLst>
            </p:cNvPr>
            <p:cNvCxnSpPr/>
            <p:nvPr/>
          </p:nvCxnSpPr>
          <p:spPr>
            <a:xfrm flipH="1">
              <a:off x="4464100" y="5111414"/>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EFA6C45F-CEB3-420B-9F53-441D32D49561}"/>
                    </a:ext>
                  </a:extLst>
                </p:cNvPr>
                <p:cNvSpPr txBox="1"/>
                <p:nvPr/>
              </p:nvSpPr>
              <p:spPr>
                <a:xfrm>
                  <a:off x="4150154" y="5350479"/>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22" name="CuadroTexto 21"/>
                <p:cNvSpPr txBox="1">
                  <a:spLocks noRot="1" noChangeAspect="1" noMove="1" noResize="1" noEditPoints="1" noAdjustHandles="1" noChangeArrowheads="1" noChangeShapeType="1" noTextEdit="1"/>
                </p:cNvSpPr>
                <p:nvPr/>
              </p:nvSpPr>
              <p:spPr>
                <a:xfrm>
                  <a:off x="4150154" y="5350479"/>
                  <a:ext cx="612925" cy="276999"/>
                </a:xfrm>
                <a:prstGeom prst="rect">
                  <a:avLst/>
                </a:prstGeom>
                <a:blipFill rotWithShape="0">
                  <a:blip r:embed="rId7"/>
                  <a:stretch>
                    <a:fillRect l="-5000" r="-9000" b="-6667"/>
                  </a:stretch>
                </a:blipFill>
              </p:spPr>
              <p:txBody>
                <a:bodyPr/>
                <a:lstStyle/>
                <a:p>
                  <a:r>
                    <a:rPr lang="es-UY">
                      <a:noFill/>
                    </a:rPr>
                    <a:t> </a:t>
                  </a:r>
                </a:p>
              </p:txBody>
            </p:sp>
          </mc:Fallback>
        </mc:AlternateContent>
        <p:sp>
          <p:nvSpPr>
            <p:cNvPr id="10" name="Forma libre 22">
              <a:extLst>
                <a:ext uri="{FF2B5EF4-FFF2-40B4-BE49-F238E27FC236}">
                  <a16:creationId xmlns:a16="http://schemas.microsoft.com/office/drawing/2014/main" id="{AFEC3656-0B0E-4A4E-83AC-B043ABD4977E}"/>
                </a:ext>
              </a:extLst>
            </p:cNvPr>
            <p:cNvSpPr/>
            <p:nvPr/>
          </p:nvSpPr>
          <p:spPr>
            <a:xfrm>
              <a:off x="4622990" y="3929970"/>
              <a:ext cx="2911642" cy="401161"/>
            </a:xfrm>
            <a:custGeom>
              <a:avLst/>
              <a:gdLst>
                <a:gd name="connsiteX0" fmla="*/ 0 w 2911642"/>
                <a:gd name="connsiteY0" fmla="*/ 232500 h 401161"/>
                <a:gd name="connsiteX1" fmla="*/ 541421 w 2911642"/>
                <a:gd name="connsiteY1" fmla="*/ 3900 h 401161"/>
                <a:gd name="connsiteX2" fmla="*/ 1191126 w 2911642"/>
                <a:gd name="connsiteY2" fmla="*/ 400942 h 401161"/>
                <a:gd name="connsiteX3" fmla="*/ 1828800 w 2911642"/>
                <a:gd name="connsiteY3" fmla="*/ 64058 h 401161"/>
                <a:gd name="connsiteX4" fmla="*/ 2466474 w 2911642"/>
                <a:gd name="connsiteY4" fmla="*/ 340785 h 401161"/>
                <a:gd name="connsiteX5" fmla="*/ 2911642 w 2911642"/>
                <a:gd name="connsiteY5" fmla="*/ 100153 h 40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642" h="401161">
                  <a:moveTo>
                    <a:pt x="0" y="232500"/>
                  </a:moveTo>
                  <a:cubicBezTo>
                    <a:pt x="171450" y="104163"/>
                    <a:pt x="342900" y="-24174"/>
                    <a:pt x="541421" y="3900"/>
                  </a:cubicBezTo>
                  <a:cubicBezTo>
                    <a:pt x="739942" y="31974"/>
                    <a:pt x="976563" y="390916"/>
                    <a:pt x="1191126" y="400942"/>
                  </a:cubicBezTo>
                  <a:cubicBezTo>
                    <a:pt x="1405689" y="410968"/>
                    <a:pt x="1616242" y="74084"/>
                    <a:pt x="1828800" y="64058"/>
                  </a:cubicBezTo>
                  <a:cubicBezTo>
                    <a:pt x="2041358" y="54032"/>
                    <a:pt x="2286000" y="334769"/>
                    <a:pt x="2466474" y="340785"/>
                  </a:cubicBezTo>
                  <a:cubicBezTo>
                    <a:pt x="2646948" y="346801"/>
                    <a:pt x="2911642" y="100153"/>
                    <a:pt x="2911642" y="1001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1" name="Rectángulo 10">
              <a:extLst>
                <a:ext uri="{FF2B5EF4-FFF2-40B4-BE49-F238E27FC236}">
                  <a16:creationId xmlns:a16="http://schemas.microsoft.com/office/drawing/2014/main" id="{052796B7-BF8A-4914-90CC-511CF88F6A5E}"/>
                </a:ext>
              </a:extLst>
            </p:cNvPr>
            <p:cNvSpPr/>
            <p:nvPr/>
          </p:nvSpPr>
          <p:spPr>
            <a:xfrm>
              <a:off x="4208210" y="3944484"/>
              <a:ext cx="450875" cy="40116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3143B550-FDB0-4C0B-8910-A806DB968355}"/>
                    </a:ext>
                  </a:extLst>
                </p:cNvPr>
                <p:cNvSpPr txBox="1"/>
                <p:nvPr/>
              </p:nvSpPr>
              <p:spPr>
                <a:xfrm>
                  <a:off x="4336244" y="3641748"/>
                  <a:ext cx="25571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𝑀</m:t>
                        </m:r>
                      </m:oMath>
                    </m:oMathPara>
                  </a14:m>
                  <a:endParaRPr lang="es-UY" dirty="0"/>
                </a:p>
              </p:txBody>
            </p:sp>
          </mc:Choice>
          <mc:Fallback xmlns="">
            <p:sp>
              <p:nvSpPr>
                <p:cNvPr id="73" name="CuadroTexto 72"/>
                <p:cNvSpPr txBox="1">
                  <a:spLocks noRot="1" noChangeAspect="1" noMove="1" noResize="1" noEditPoints="1" noAdjustHandles="1" noChangeArrowheads="1" noChangeShapeType="1" noTextEdit="1"/>
                </p:cNvSpPr>
                <p:nvPr/>
              </p:nvSpPr>
              <p:spPr>
                <a:xfrm>
                  <a:off x="4336244" y="3641748"/>
                  <a:ext cx="255711" cy="276999"/>
                </a:xfrm>
                <a:prstGeom prst="rect">
                  <a:avLst/>
                </a:prstGeom>
                <a:blipFill rotWithShape="0">
                  <a:blip r:embed="rId8"/>
                  <a:stretch>
                    <a:fillRect l="-21429" r="-19048" b="-6522"/>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03F76D6E-86BD-4525-B72B-A9F71BDAA691}"/>
                  </a:ext>
                </a:extLst>
              </p:cNvPr>
              <p:cNvSpPr txBox="1"/>
              <p:nvPr/>
            </p:nvSpPr>
            <p:spPr>
              <a:xfrm>
                <a:off x="5214184" y="1190213"/>
                <a:ext cx="2068963" cy="55579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𝑇</m:t>
                              </m:r>
                            </m:e>
                          </m:acc>
                        </m:e>
                      </m:d>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r>
                            <a:rPr lang="es-UY" b="0" i="1" smtClean="0">
                              <a:latin typeface="Cambria Math" panose="02040503050406030204" pitchFamily="18" charset="0"/>
                            </a:rPr>
                            <m:t>(0,</m:t>
                          </m:r>
                          <m:r>
                            <a:rPr lang="es-UY" b="0" i="1" smtClean="0">
                              <a:latin typeface="Cambria Math" panose="02040503050406030204" pitchFamily="18" charset="0"/>
                            </a:rPr>
                            <m:t>𝑡</m:t>
                          </m:r>
                          <m:r>
                            <a:rPr lang="es-UY" b="0" i="1" smtClean="0">
                              <a:latin typeface="Cambria Math" panose="02040503050406030204" pitchFamily="18" charset="0"/>
                            </a:rPr>
                            <m:t>)</m:t>
                          </m:r>
                        </m:num>
                        <m:den>
                          <m:r>
                            <a:rPr lang="es-UY" b="0" i="1" smtClean="0">
                              <a:latin typeface="Cambria Math" panose="02040503050406030204" pitchFamily="18" charset="0"/>
                            </a:rPr>
                            <m:t>𝜕</m:t>
                          </m:r>
                          <m:r>
                            <a:rPr lang="es-UY" b="0" i="1" smtClean="0">
                              <a:latin typeface="Cambria Math" panose="02040503050406030204" pitchFamily="18" charset="0"/>
                            </a:rPr>
                            <m:t>𝑥</m:t>
                          </m:r>
                        </m:den>
                      </m:f>
                      <m:r>
                        <a:rPr lang="es-UY" b="0" i="1" smtClean="0">
                          <a:latin typeface="Cambria Math" panose="02040503050406030204" pitchFamily="18" charset="0"/>
                        </a:rPr>
                        <m:t>=</m:t>
                      </m:r>
                      <m:r>
                        <a:rPr lang="es-UY" b="0" i="1" smtClean="0">
                          <a:latin typeface="Cambria Math" panose="02040503050406030204" pitchFamily="18" charset="0"/>
                        </a:rPr>
                        <m:t>𝑀</m:t>
                      </m:r>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m:t>
                              </m:r>
                            </m:e>
                            <m:sup>
                              <m:r>
                                <a:rPr lang="es-UY" b="0" i="1" smtClean="0">
                                  <a:latin typeface="Cambria Math" panose="02040503050406030204" pitchFamily="18" charset="0"/>
                                </a:rPr>
                                <m:t>2</m:t>
                              </m:r>
                            </m:sup>
                          </m:sSup>
                          <m:r>
                            <a:rPr lang="es-UY" b="0" i="1" smtClean="0">
                              <a:latin typeface="Cambria Math" panose="02040503050406030204" pitchFamily="18" charset="0"/>
                            </a:rPr>
                            <m:t>𝑦</m:t>
                          </m:r>
                        </m:num>
                        <m:den>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𝑡</m:t>
                              </m:r>
                            </m:e>
                            <m:sup>
                              <m:r>
                                <a:rPr lang="es-UY" b="0" i="1" smtClean="0">
                                  <a:latin typeface="Cambria Math" panose="02040503050406030204" pitchFamily="18" charset="0"/>
                                </a:rPr>
                                <m:t>2</m:t>
                              </m:r>
                            </m:sup>
                          </m:sSup>
                        </m:den>
                      </m:f>
                    </m:oMath>
                  </m:oMathPara>
                </a14:m>
                <a:endParaRPr lang="es-UY" dirty="0"/>
              </a:p>
            </p:txBody>
          </p:sp>
        </mc:Choice>
        <mc:Fallback xmlns="">
          <p:sp>
            <p:nvSpPr>
              <p:cNvPr id="13" name="CuadroTexto 12">
                <a:extLst>
                  <a:ext uri="{FF2B5EF4-FFF2-40B4-BE49-F238E27FC236}">
                    <a16:creationId xmlns:a16="http://schemas.microsoft.com/office/drawing/2014/main" id="{03F76D6E-86BD-4525-B72B-A9F71BDAA691}"/>
                  </a:ext>
                </a:extLst>
              </p:cNvPr>
              <p:cNvSpPr txBox="1">
                <a:spLocks noRot="1" noChangeAspect="1" noMove="1" noResize="1" noEditPoints="1" noAdjustHandles="1" noChangeArrowheads="1" noChangeShapeType="1" noTextEdit="1"/>
              </p:cNvSpPr>
              <p:nvPr/>
            </p:nvSpPr>
            <p:spPr>
              <a:xfrm>
                <a:off x="5214184" y="1190213"/>
                <a:ext cx="2068963" cy="555793"/>
              </a:xfrm>
              <a:prstGeom prst="rect">
                <a:avLst/>
              </a:prstGeom>
              <a:blipFill>
                <a:blip r:embed="rId9"/>
                <a:stretch>
                  <a:fillRect/>
                </a:stretch>
              </a:blipFill>
            </p:spPr>
            <p:txBody>
              <a:bodyPr/>
              <a:lstStyle/>
              <a:p>
                <a:r>
                  <a:rPr lang="es-UY">
                    <a:noFill/>
                  </a:rPr>
                  <a:t> </a:t>
                </a:r>
              </a:p>
            </p:txBody>
          </p:sp>
        </mc:Fallback>
      </mc:AlternateContent>
      <p:sp>
        <p:nvSpPr>
          <p:cNvPr id="14" name="CuadroTexto 13">
            <a:extLst>
              <a:ext uri="{FF2B5EF4-FFF2-40B4-BE49-F238E27FC236}">
                <a16:creationId xmlns:a16="http://schemas.microsoft.com/office/drawing/2014/main" id="{F85FD6FF-CAC1-4BA6-B40B-E53043A4ADA4}"/>
              </a:ext>
            </a:extLst>
          </p:cNvPr>
          <p:cNvSpPr txBox="1"/>
          <p:nvPr/>
        </p:nvSpPr>
        <p:spPr>
          <a:xfrm>
            <a:off x="5427245" y="2031364"/>
            <a:ext cx="3781484" cy="369332"/>
          </a:xfrm>
          <a:prstGeom prst="rect">
            <a:avLst/>
          </a:prstGeom>
          <a:noFill/>
        </p:spPr>
        <p:txBody>
          <a:bodyPr wrap="none" rtlCol="0">
            <a:spAutoFit/>
          </a:bodyPr>
          <a:lstStyle/>
          <a:p>
            <a:r>
              <a:rPr lang="es-UY" dirty="0"/>
              <a:t>Vamos a suponer una onda armónica: </a:t>
            </a:r>
          </a:p>
        </p:txBody>
      </p:sp>
      <mc:AlternateContent xmlns:mc="http://schemas.openxmlformats.org/markup-compatibility/2006" xmlns:a14="http://schemas.microsoft.com/office/drawing/2010/main">
        <mc:Choice Requires="a14">
          <p:sp>
            <p:nvSpPr>
              <p:cNvPr id="15" name="CuadroTexto 14">
                <a:extLst>
                  <a:ext uri="{FF2B5EF4-FFF2-40B4-BE49-F238E27FC236}">
                    <a16:creationId xmlns:a16="http://schemas.microsoft.com/office/drawing/2014/main" id="{43AF6025-FD84-4D65-9ED4-3532ED076EFC}"/>
                  </a:ext>
                </a:extLst>
              </p:cNvPr>
              <p:cNvSpPr txBox="1"/>
              <p:nvPr/>
            </p:nvSpPr>
            <p:spPr>
              <a:xfrm>
                <a:off x="5333299" y="2686054"/>
                <a:ext cx="3710568" cy="3206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sz="2000" b="0" i="1" smtClean="0">
                          <a:latin typeface="Cambria Math" panose="02040503050406030204" pitchFamily="18" charset="0"/>
                        </a:rPr>
                        <m:t>𝑦</m:t>
                      </m:r>
                      <m:d>
                        <m:dPr>
                          <m:ctrlPr>
                            <a:rPr lang="es-UY" sz="2000" b="0" i="1" smtClean="0">
                              <a:latin typeface="Cambria Math" panose="02040503050406030204" pitchFamily="18" charset="0"/>
                            </a:rPr>
                          </m:ctrlPr>
                        </m:dPr>
                        <m:e>
                          <m:r>
                            <a:rPr lang="es-UY" sz="2000" b="0" i="1" smtClean="0">
                              <a:latin typeface="Cambria Math" panose="02040503050406030204" pitchFamily="18" charset="0"/>
                            </a:rPr>
                            <m:t>𝑥</m:t>
                          </m:r>
                          <m:r>
                            <a:rPr lang="es-UY" sz="2000" b="0" i="1" smtClean="0">
                              <a:latin typeface="Cambria Math" panose="02040503050406030204" pitchFamily="18" charset="0"/>
                            </a:rPr>
                            <m:t>,</m:t>
                          </m:r>
                          <m:r>
                            <a:rPr lang="es-UY" sz="2000" b="0" i="1" smtClean="0">
                              <a:latin typeface="Cambria Math" panose="02040503050406030204" pitchFamily="18" charset="0"/>
                            </a:rPr>
                            <m:t>𝑡</m:t>
                          </m:r>
                        </m:e>
                      </m:d>
                      <m:r>
                        <a:rPr lang="es-UY" sz="2000" b="0" i="1" smtClean="0">
                          <a:latin typeface="Cambria Math" panose="02040503050406030204" pitchFamily="18" charset="0"/>
                        </a:rPr>
                        <m:t>=</m:t>
                      </m:r>
                      <m:r>
                        <a:rPr lang="es-UY" sz="2000" b="0" i="1" smtClean="0">
                          <a:latin typeface="Cambria Math" panose="02040503050406030204" pitchFamily="18" charset="0"/>
                        </a:rPr>
                        <m:t>𝐴</m:t>
                      </m:r>
                      <m:sSup>
                        <m:sSupPr>
                          <m:ctrlPr>
                            <a:rPr lang="es-UY" sz="2000" b="0" i="1" smtClean="0">
                              <a:latin typeface="Cambria Math" panose="02040503050406030204" pitchFamily="18" charset="0"/>
                            </a:rPr>
                          </m:ctrlPr>
                        </m:sSupPr>
                        <m:e>
                          <m:r>
                            <a:rPr lang="es-UY" sz="2000" b="0" i="1" smtClean="0">
                              <a:latin typeface="Cambria Math" panose="02040503050406030204" pitchFamily="18" charset="0"/>
                            </a:rPr>
                            <m:t>𝑒</m:t>
                          </m:r>
                        </m:e>
                        <m:sup>
                          <m:r>
                            <a:rPr lang="es-UY" sz="2000" b="0" i="1" smtClean="0">
                              <a:latin typeface="Cambria Math" panose="02040503050406030204" pitchFamily="18" charset="0"/>
                            </a:rPr>
                            <m:t>𝑖</m:t>
                          </m:r>
                          <m:r>
                            <a:rPr lang="es-UY" sz="2000" b="0" i="1" smtClean="0">
                              <a:latin typeface="Cambria Math" panose="02040503050406030204" pitchFamily="18" charset="0"/>
                            </a:rPr>
                            <m:t>(</m:t>
                          </m:r>
                          <m:r>
                            <a:rPr lang="es-UY" sz="2000" b="0" i="1" smtClean="0">
                              <a:latin typeface="Cambria Math" panose="02040503050406030204" pitchFamily="18" charset="0"/>
                            </a:rPr>
                            <m:t>𝜔</m:t>
                          </m:r>
                          <m:r>
                            <a:rPr lang="es-UY" sz="2000" b="0" i="1" smtClean="0">
                              <a:latin typeface="Cambria Math" panose="02040503050406030204" pitchFamily="18" charset="0"/>
                            </a:rPr>
                            <m:t>𝑡</m:t>
                          </m:r>
                          <m:r>
                            <a:rPr lang="es-UY" sz="2000" b="0" i="1" smtClean="0">
                              <a:latin typeface="Cambria Math" panose="02040503050406030204" pitchFamily="18" charset="0"/>
                            </a:rPr>
                            <m:t>−</m:t>
                          </m:r>
                          <m:r>
                            <a:rPr lang="es-UY" sz="2000" b="0" i="1" smtClean="0">
                              <a:latin typeface="Cambria Math" panose="02040503050406030204" pitchFamily="18" charset="0"/>
                            </a:rPr>
                            <m:t>𝑘𝑥</m:t>
                          </m:r>
                          <m:r>
                            <a:rPr lang="es-UY" sz="2000" b="0" i="1" smtClean="0">
                              <a:latin typeface="Cambria Math" panose="02040503050406030204" pitchFamily="18" charset="0"/>
                            </a:rPr>
                            <m:t>)</m:t>
                          </m:r>
                        </m:sup>
                      </m:sSup>
                      <m:r>
                        <a:rPr lang="es-UY" sz="2000" b="0" i="1" smtClean="0">
                          <a:latin typeface="Cambria Math" panose="02040503050406030204" pitchFamily="18" charset="0"/>
                        </a:rPr>
                        <m:t>+</m:t>
                      </m:r>
                      <m:r>
                        <a:rPr lang="es-UY" sz="2000" b="0" i="1" smtClean="0">
                          <a:latin typeface="Cambria Math" panose="02040503050406030204" pitchFamily="18" charset="0"/>
                        </a:rPr>
                        <m:t>𝐵</m:t>
                      </m:r>
                      <m:sSup>
                        <m:sSupPr>
                          <m:ctrlPr>
                            <a:rPr lang="es-UY" sz="2000" b="0" i="1" smtClean="0">
                              <a:latin typeface="Cambria Math" panose="02040503050406030204" pitchFamily="18" charset="0"/>
                            </a:rPr>
                          </m:ctrlPr>
                        </m:sSupPr>
                        <m:e>
                          <m:r>
                            <a:rPr lang="es-UY" sz="2000" b="0" i="1" smtClean="0">
                              <a:latin typeface="Cambria Math" panose="02040503050406030204" pitchFamily="18" charset="0"/>
                            </a:rPr>
                            <m:t>𝑒</m:t>
                          </m:r>
                        </m:e>
                        <m:sup>
                          <m:r>
                            <a:rPr lang="es-UY" sz="2000" b="0" i="1" smtClean="0">
                              <a:latin typeface="Cambria Math" panose="02040503050406030204" pitchFamily="18" charset="0"/>
                            </a:rPr>
                            <m:t>𝑖</m:t>
                          </m:r>
                          <m:r>
                            <a:rPr lang="es-UY" sz="2000" b="0" i="1" smtClean="0">
                              <a:latin typeface="Cambria Math" panose="02040503050406030204" pitchFamily="18" charset="0"/>
                            </a:rPr>
                            <m:t>(</m:t>
                          </m:r>
                          <m:r>
                            <a:rPr lang="es-UY" sz="2000" b="0" i="1" smtClean="0">
                              <a:latin typeface="Cambria Math" panose="02040503050406030204" pitchFamily="18" charset="0"/>
                            </a:rPr>
                            <m:t>𝜔</m:t>
                          </m:r>
                          <m:r>
                            <a:rPr lang="es-UY" sz="2000" b="0" i="1" smtClean="0">
                              <a:latin typeface="Cambria Math" panose="02040503050406030204" pitchFamily="18" charset="0"/>
                            </a:rPr>
                            <m:t>𝑡</m:t>
                          </m:r>
                          <m:r>
                            <a:rPr lang="es-UY" sz="2000" b="0" i="1" smtClean="0">
                              <a:latin typeface="Cambria Math" panose="02040503050406030204" pitchFamily="18" charset="0"/>
                            </a:rPr>
                            <m:t>+</m:t>
                          </m:r>
                          <m:r>
                            <a:rPr lang="es-UY" sz="2000" b="0" i="1" smtClean="0">
                              <a:latin typeface="Cambria Math" panose="02040503050406030204" pitchFamily="18" charset="0"/>
                            </a:rPr>
                            <m:t>𝑘𝑥</m:t>
                          </m:r>
                          <m:r>
                            <a:rPr lang="es-UY" sz="2000" b="0" i="1" smtClean="0">
                              <a:latin typeface="Cambria Math" panose="02040503050406030204" pitchFamily="18" charset="0"/>
                            </a:rPr>
                            <m:t>)</m:t>
                          </m:r>
                        </m:sup>
                      </m:sSup>
                    </m:oMath>
                  </m:oMathPara>
                </a14:m>
                <a:endParaRPr lang="es-UY" sz="2000" dirty="0"/>
              </a:p>
            </p:txBody>
          </p:sp>
        </mc:Choice>
        <mc:Fallback xmlns="">
          <p:sp>
            <p:nvSpPr>
              <p:cNvPr id="15" name="CuadroTexto 14">
                <a:extLst>
                  <a:ext uri="{FF2B5EF4-FFF2-40B4-BE49-F238E27FC236}">
                    <a16:creationId xmlns:a16="http://schemas.microsoft.com/office/drawing/2014/main" id="{43AF6025-FD84-4D65-9ED4-3532ED076EFC}"/>
                  </a:ext>
                </a:extLst>
              </p:cNvPr>
              <p:cNvSpPr txBox="1">
                <a:spLocks noRot="1" noChangeAspect="1" noMove="1" noResize="1" noEditPoints="1" noAdjustHandles="1" noChangeArrowheads="1" noChangeShapeType="1" noTextEdit="1"/>
              </p:cNvSpPr>
              <p:nvPr/>
            </p:nvSpPr>
            <p:spPr>
              <a:xfrm>
                <a:off x="5333299" y="2686054"/>
                <a:ext cx="3710568" cy="320601"/>
              </a:xfrm>
              <a:prstGeom prst="rect">
                <a:avLst/>
              </a:prstGeom>
              <a:blipFill>
                <a:blip r:embed="rId10"/>
                <a:stretch>
                  <a:fillRect l="-1149" t="-7692" r="-985" b="-2500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6" name="CuadroTexto 15">
                <a:extLst>
                  <a:ext uri="{FF2B5EF4-FFF2-40B4-BE49-F238E27FC236}">
                    <a16:creationId xmlns:a16="http://schemas.microsoft.com/office/drawing/2014/main" id="{269D83C0-E116-45CA-87A0-9E90CAB86085}"/>
                  </a:ext>
                </a:extLst>
              </p:cNvPr>
              <p:cNvSpPr txBox="1"/>
              <p:nvPr/>
            </p:nvSpPr>
            <p:spPr>
              <a:xfrm>
                <a:off x="5333299" y="4092057"/>
                <a:ext cx="3178434" cy="55579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0,</m:t>
                              </m:r>
                              <m:r>
                                <a:rPr lang="es-UY" b="0" i="1" smtClean="0">
                                  <a:latin typeface="Cambria Math" panose="02040503050406030204" pitchFamily="18" charset="0"/>
                                  <a:ea typeface="Cambria Math" panose="02040503050406030204" pitchFamily="18" charset="0"/>
                                </a:rPr>
                                <m:t>𝑡</m:t>
                              </m:r>
                            </m:e>
                          </m:d>
                        </m:num>
                        <m:den>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𝑡</m:t>
                              </m:r>
                            </m:e>
                            <m:sup>
                              <m:r>
                                <a:rPr lang="es-UY" b="0" i="1" smtClean="0">
                                  <a:latin typeface="Cambria Math" panose="02040503050406030204" pitchFamily="18" charset="0"/>
                                  <a:ea typeface="Cambria Math" panose="02040503050406030204" pitchFamily="18" charset="0"/>
                                </a:rPr>
                                <m:t>2</m:t>
                              </m:r>
                            </m:sup>
                          </m:sSup>
                        </m:den>
                      </m:f>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𝜔</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oMath>
                  </m:oMathPara>
                </a14:m>
                <a:endParaRPr lang="es-UY" dirty="0"/>
              </a:p>
            </p:txBody>
          </p:sp>
        </mc:Choice>
        <mc:Fallback xmlns="">
          <p:sp>
            <p:nvSpPr>
              <p:cNvPr id="16" name="CuadroTexto 15">
                <a:extLst>
                  <a:ext uri="{FF2B5EF4-FFF2-40B4-BE49-F238E27FC236}">
                    <a16:creationId xmlns:a16="http://schemas.microsoft.com/office/drawing/2014/main" id="{269D83C0-E116-45CA-87A0-9E90CAB86085}"/>
                  </a:ext>
                </a:extLst>
              </p:cNvPr>
              <p:cNvSpPr txBox="1">
                <a:spLocks noRot="1" noChangeAspect="1" noMove="1" noResize="1" noEditPoints="1" noAdjustHandles="1" noChangeArrowheads="1" noChangeShapeType="1" noTextEdit="1"/>
              </p:cNvSpPr>
              <p:nvPr/>
            </p:nvSpPr>
            <p:spPr>
              <a:xfrm>
                <a:off x="5333299" y="4092057"/>
                <a:ext cx="3178434" cy="555793"/>
              </a:xfrm>
              <a:prstGeom prst="rect">
                <a:avLst/>
              </a:prstGeom>
              <a:blipFill>
                <a:blip r:embed="rId11"/>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7" name="CuadroTexto 16">
                <a:extLst>
                  <a:ext uri="{FF2B5EF4-FFF2-40B4-BE49-F238E27FC236}">
                    <a16:creationId xmlns:a16="http://schemas.microsoft.com/office/drawing/2014/main" id="{D4ECCDEC-9E28-4872-8F13-0D30F8EC864D}"/>
                  </a:ext>
                </a:extLst>
              </p:cNvPr>
              <p:cNvSpPr txBox="1"/>
              <p:nvPr/>
            </p:nvSpPr>
            <p:spPr>
              <a:xfrm>
                <a:off x="5333299" y="3292013"/>
                <a:ext cx="2905346" cy="5375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0,</m:t>
                              </m:r>
                              <m:r>
                                <a:rPr lang="es-UY" b="0" i="1" smtClean="0">
                                  <a:latin typeface="Cambria Math" panose="02040503050406030204" pitchFamily="18" charset="0"/>
                                  <a:ea typeface="Cambria Math" panose="02040503050406030204" pitchFamily="18" charset="0"/>
                                </a:rPr>
                                <m:t>𝑡</m:t>
                              </m:r>
                            </m:e>
                          </m:d>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 [</m:t>
                      </m:r>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oMath>
                  </m:oMathPara>
                </a14:m>
                <a:endParaRPr lang="es-UY" dirty="0"/>
              </a:p>
            </p:txBody>
          </p:sp>
        </mc:Choice>
        <mc:Fallback xmlns="">
          <p:sp>
            <p:nvSpPr>
              <p:cNvPr id="17" name="CuadroTexto 16">
                <a:extLst>
                  <a:ext uri="{FF2B5EF4-FFF2-40B4-BE49-F238E27FC236}">
                    <a16:creationId xmlns:a16="http://schemas.microsoft.com/office/drawing/2014/main" id="{D4ECCDEC-9E28-4872-8F13-0D30F8EC864D}"/>
                  </a:ext>
                </a:extLst>
              </p:cNvPr>
              <p:cNvSpPr txBox="1">
                <a:spLocks noRot="1" noChangeAspect="1" noMove="1" noResize="1" noEditPoints="1" noAdjustHandles="1" noChangeArrowheads="1" noChangeShapeType="1" noTextEdit="1"/>
              </p:cNvSpPr>
              <p:nvPr/>
            </p:nvSpPr>
            <p:spPr>
              <a:xfrm>
                <a:off x="5333299" y="3292013"/>
                <a:ext cx="2905346" cy="537519"/>
              </a:xfrm>
              <a:prstGeom prst="rect">
                <a:avLst/>
              </a:prstGeom>
              <a:blipFill>
                <a:blip r:embed="rId1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8" name="CuadroTexto 17">
                <a:extLst>
                  <a:ext uri="{FF2B5EF4-FFF2-40B4-BE49-F238E27FC236}">
                    <a16:creationId xmlns:a16="http://schemas.microsoft.com/office/drawing/2014/main" id="{4C402C6D-127E-4033-8723-C8F356F6744B}"/>
                  </a:ext>
                </a:extLst>
              </p:cNvPr>
              <p:cNvSpPr txBox="1"/>
              <p:nvPr/>
            </p:nvSpPr>
            <p:spPr>
              <a:xfrm>
                <a:off x="775858" y="5002988"/>
                <a:ext cx="5002460" cy="66954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0,</m:t>
                              </m:r>
                              <m:r>
                                <a:rPr lang="es-UY" b="0" i="1" smtClean="0">
                                  <a:latin typeface="Cambria Math" panose="02040503050406030204" pitchFamily="18" charset="0"/>
                                  <a:ea typeface="Cambria Math" panose="02040503050406030204" pitchFamily="18" charset="0"/>
                                </a:rPr>
                                <m:t>𝑡</m:t>
                              </m:r>
                            </m:e>
                          </m:d>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𝑥</m:t>
                          </m:r>
                        </m:den>
                      </m:f>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m:t>
                      </m:r>
                      <m:d>
                        <m:dPr>
                          <m:begChr m:val="["/>
                          <m:endChr m:val="]"/>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e>
                      </m:d>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r>
                        <a:rPr lang="es-UY"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𝜔</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𝑀</m:t>
                          </m:r>
                        </m:num>
                        <m:den>
                          <m:d>
                            <m:dPr>
                              <m:begChr m:val="|"/>
                              <m:endChr m:val="|"/>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𝑇</m:t>
                                  </m:r>
                                </m:e>
                              </m:acc>
                            </m:e>
                          </m:d>
                        </m:den>
                      </m:f>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oMath>
                  </m:oMathPara>
                </a14:m>
                <a:endParaRPr lang="es-UY" dirty="0"/>
              </a:p>
            </p:txBody>
          </p:sp>
        </mc:Choice>
        <mc:Fallback xmlns="">
          <p:sp>
            <p:nvSpPr>
              <p:cNvPr id="18" name="CuadroTexto 17">
                <a:extLst>
                  <a:ext uri="{FF2B5EF4-FFF2-40B4-BE49-F238E27FC236}">
                    <a16:creationId xmlns:a16="http://schemas.microsoft.com/office/drawing/2014/main" id="{4C402C6D-127E-4033-8723-C8F356F6744B}"/>
                  </a:ext>
                </a:extLst>
              </p:cNvPr>
              <p:cNvSpPr txBox="1">
                <a:spLocks noRot="1" noChangeAspect="1" noMove="1" noResize="1" noEditPoints="1" noAdjustHandles="1" noChangeArrowheads="1" noChangeShapeType="1" noTextEdit="1"/>
              </p:cNvSpPr>
              <p:nvPr/>
            </p:nvSpPr>
            <p:spPr>
              <a:xfrm>
                <a:off x="775858" y="5002988"/>
                <a:ext cx="5002460" cy="669542"/>
              </a:xfrm>
              <a:prstGeom prst="rect">
                <a:avLst/>
              </a:prstGeom>
              <a:blipFill>
                <a:blip r:embed="rId1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9" name="CuadroTexto 18">
                <a:extLst>
                  <a:ext uri="{FF2B5EF4-FFF2-40B4-BE49-F238E27FC236}">
                    <a16:creationId xmlns:a16="http://schemas.microsoft.com/office/drawing/2014/main" id="{548AD7AA-426A-46A9-BAF6-D041EBCCFBD7}"/>
                  </a:ext>
                </a:extLst>
              </p:cNvPr>
              <p:cNvSpPr txBox="1"/>
              <p:nvPr/>
            </p:nvSpPr>
            <p:spPr>
              <a:xfrm>
                <a:off x="5692169" y="4997372"/>
                <a:ext cx="2779287" cy="71840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𝐵</m:t>
                      </m:r>
                      <m:d>
                        <m:dPr>
                          <m:begChr m:val="["/>
                          <m:endChr m:val="]"/>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f>
                                <m:fPr>
                                  <m:type m:val="lin"/>
                                  <m:ctrlPr>
                                    <a:rPr lang="es-UY" i="1">
                                      <a:latin typeface="Cambria Math" panose="02040503050406030204" pitchFamily="18" charset="0"/>
                                      <a:ea typeface="Cambria Math" panose="02040503050406030204" pitchFamily="18" charset="0"/>
                                    </a:rPr>
                                  </m:ctrlPr>
                                </m:fPr>
                                <m:num>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𝜔</m:t>
                                      </m:r>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𝑀</m:t>
                                  </m:r>
                                </m:num>
                                <m:den>
                                  <m:d>
                                    <m:dPr>
                                      <m:begChr m:val="|"/>
                                      <m:endChr m:val="|"/>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𝑇</m:t>
                                          </m:r>
                                        </m:e>
                                      </m:acc>
                                    </m:e>
                                  </m:d>
                                  <m:r>
                                    <a:rPr lang="es-AR"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𝑖𝑘</m:t>
                                  </m:r>
                                </m:den>
                              </m:f>
                            </m:num>
                            <m:den>
                              <m:f>
                                <m:fPr>
                                  <m:type m:val="lin"/>
                                  <m:ctrlPr>
                                    <a:rPr lang="es-UY" i="1">
                                      <a:latin typeface="Cambria Math" panose="02040503050406030204" pitchFamily="18" charset="0"/>
                                      <a:ea typeface="Cambria Math" panose="02040503050406030204" pitchFamily="18" charset="0"/>
                                    </a:rPr>
                                  </m:ctrlPr>
                                </m:fPr>
                                <m:num>
                                  <m:sSup>
                                    <m:sSupPr>
                                      <m:ctrlPr>
                                        <a:rPr lang="es-UY" i="1">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𝜔</m:t>
                                      </m:r>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𝑀</m:t>
                                  </m:r>
                                </m:num>
                                <m:den>
                                  <m:d>
                                    <m:dPr>
                                      <m:begChr m:val="|"/>
                                      <m:endChr m:val="|"/>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𝑇</m:t>
                                          </m:r>
                                        </m:e>
                                      </m:acc>
                                    </m:e>
                                  </m:d>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𝑖𝑘</m:t>
                                  </m:r>
                                </m:den>
                              </m:f>
                            </m:den>
                          </m:f>
                        </m:e>
                      </m:d>
                    </m:oMath>
                  </m:oMathPara>
                </a14:m>
                <a:endParaRPr lang="es-UY" dirty="0"/>
              </a:p>
            </p:txBody>
          </p:sp>
        </mc:Choice>
        <mc:Fallback xmlns="">
          <p:sp>
            <p:nvSpPr>
              <p:cNvPr id="19" name="CuadroTexto 18">
                <a:extLst>
                  <a:ext uri="{FF2B5EF4-FFF2-40B4-BE49-F238E27FC236}">
                    <a16:creationId xmlns:a16="http://schemas.microsoft.com/office/drawing/2014/main" id="{548AD7AA-426A-46A9-BAF6-D041EBCCFBD7}"/>
                  </a:ext>
                </a:extLst>
              </p:cNvPr>
              <p:cNvSpPr txBox="1">
                <a:spLocks noRot="1" noChangeAspect="1" noMove="1" noResize="1" noEditPoints="1" noAdjustHandles="1" noChangeArrowheads="1" noChangeShapeType="1" noTextEdit="1"/>
              </p:cNvSpPr>
              <p:nvPr/>
            </p:nvSpPr>
            <p:spPr>
              <a:xfrm>
                <a:off x="5692169" y="4997372"/>
                <a:ext cx="2779287" cy="718402"/>
              </a:xfrm>
              <a:prstGeom prst="rect">
                <a:avLst/>
              </a:prstGeom>
              <a:blipFill>
                <a:blip r:embed="rId1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0" name="CuadroTexto 19">
                <a:extLst>
                  <a:ext uri="{FF2B5EF4-FFF2-40B4-BE49-F238E27FC236}">
                    <a16:creationId xmlns:a16="http://schemas.microsoft.com/office/drawing/2014/main" id="{1F2E023B-1F3F-4D61-AD3C-9AC39D732C3A}"/>
                  </a:ext>
                </a:extLst>
              </p:cNvPr>
              <p:cNvSpPr txBox="1"/>
              <p:nvPr/>
            </p:nvSpPr>
            <p:spPr>
              <a:xfrm>
                <a:off x="9324622" y="2627588"/>
                <a:ext cx="104272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𝐴</m:t>
                      </m:r>
                      <m:r>
                        <a:rPr lang="es-UY" b="0" i="1" smtClean="0">
                          <a:latin typeface="Cambria Math" panose="02040503050406030204" pitchFamily="18" charset="0"/>
                        </a:rPr>
                        <m:t>,</m:t>
                      </m:r>
                      <m:r>
                        <a:rPr lang="es-UY" b="0" i="1" smtClean="0">
                          <a:latin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ℂ</m:t>
                      </m:r>
                    </m:oMath>
                  </m:oMathPara>
                </a14:m>
                <a:endParaRPr lang="es-UY" dirty="0"/>
              </a:p>
            </p:txBody>
          </p:sp>
        </mc:Choice>
        <mc:Fallback xmlns="">
          <p:sp>
            <p:nvSpPr>
              <p:cNvPr id="20" name="CuadroTexto 19">
                <a:extLst>
                  <a:ext uri="{FF2B5EF4-FFF2-40B4-BE49-F238E27FC236}">
                    <a16:creationId xmlns:a16="http://schemas.microsoft.com/office/drawing/2014/main" id="{1F2E023B-1F3F-4D61-AD3C-9AC39D732C3A}"/>
                  </a:ext>
                </a:extLst>
              </p:cNvPr>
              <p:cNvSpPr txBox="1">
                <a:spLocks noRot="1" noChangeAspect="1" noMove="1" noResize="1" noEditPoints="1" noAdjustHandles="1" noChangeArrowheads="1" noChangeShapeType="1" noTextEdit="1"/>
              </p:cNvSpPr>
              <p:nvPr/>
            </p:nvSpPr>
            <p:spPr>
              <a:xfrm>
                <a:off x="9324622" y="2627588"/>
                <a:ext cx="1042721" cy="369332"/>
              </a:xfrm>
              <a:prstGeom prst="rect">
                <a:avLst/>
              </a:prstGeom>
              <a:blipFill>
                <a:blip r:embed="rId1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1" name="CuadroTexto 20">
                <a:extLst>
                  <a:ext uri="{FF2B5EF4-FFF2-40B4-BE49-F238E27FC236}">
                    <a16:creationId xmlns:a16="http://schemas.microsoft.com/office/drawing/2014/main" id="{EA866F89-D21D-42D6-A60A-9F69F142FA1E}"/>
                  </a:ext>
                </a:extLst>
              </p:cNvPr>
              <p:cNvSpPr txBox="1"/>
              <p:nvPr/>
            </p:nvSpPr>
            <p:spPr>
              <a:xfrm>
                <a:off x="8476353" y="4910375"/>
                <a:ext cx="2932253" cy="923330"/>
              </a:xfrm>
              <a:prstGeom prst="rect">
                <a:avLst/>
              </a:prstGeom>
              <a:noFill/>
            </p:spPr>
            <p:txBody>
              <a:bodyPr wrap="square" rtlCol="0">
                <a:spAutoFit/>
              </a:bodyPr>
              <a:lstStyle/>
              <a:p>
                <a:r>
                  <a:rPr lang="es-UY" dirty="0"/>
                  <a:t>Para hallar </a:t>
                </a:r>
                <a14:m>
                  <m:oMath xmlns:m="http://schemas.openxmlformats.org/officeDocument/2006/math">
                    <m:r>
                      <a:rPr lang="es-UY" b="0" i="1" smtClean="0">
                        <a:latin typeface="Cambria Math" panose="02040503050406030204" pitchFamily="18" charset="0"/>
                      </a:rPr>
                      <m:t>𝐵</m:t>
                    </m:r>
                  </m:oMath>
                </a14:m>
                <a:r>
                  <a:rPr lang="es-UY" dirty="0"/>
                  <a:t> hay que especificar las condiciones iniciales</a:t>
                </a:r>
              </a:p>
            </p:txBody>
          </p:sp>
        </mc:Choice>
        <mc:Fallback xmlns="">
          <p:sp>
            <p:nvSpPr>
              <p:cNvPr id="21" name="CuadroTexto 20">
                <a:extLst>
                  <a:ext uri="{FF2B5EF4-FFF2-40B4-BE49-F238E27FC236}">
                    <a16:creationId xmlns:a16="http://schemas.microsoft.com/office/drawing/2014/main" id="{EA866F89-D21D-42D6-A60A-9F69F142FA1E}"/>
                  </a:ext>
                </a:extLst>
              </p:cNvPr>
              <p:cNvSpPr txBox="1">
                <a:spLocks noRot="1" noChangeAspect="1" noMove="1" noResize="1" noEditPoints="1" noAdjustHandles="1" noChangeArrowheads="1" noChangeShapeType="1" noTextEdit="1"/>
              </p:cNvSpPr>
              <p:nvPr/>
            </p:nvSpPr>
            <p:spPr>
              <a:xfrm>
                <a:off x="8476353" y="4910375"/>
                <a:ext cx="2932253" cy="923330"/>
              </a:xfrm>
              <a:prstGeom prst="rect">
                <a:avLst/>
              </a:prstGeom>
              <a:blipFill>
                <a:blip r:embed="rId16"/>
                <a:stretch>
                  <a:fillRect l="-1663" t="-3974" b="-9934"/>
                </a:stretch>
              </a:blipFill>
            </p:spPr>
            <p:txBody>
              <a:bodyPr/>
              <a:lstStyle/>
              <a:p>
                <a:r>
                  <a:rPr lang="es-UY">
                    <a:noFill/>
                  </a:rPr>
                  <a:t> </a:t>
                </a:r>
              </a:p>
            </p:txBody>
          </p:sp>
        </mc:Fallback>
      </mc:AlternateContent>
      <p:sp>
        <p:nvSpPr>
          <p:cNvPr id="2" name="CuadroTexto 1"/>
          <p:cNvSpPr txBox="1"/>
          <p:nvPr/>
        </p:nvSpPr>
        <p:spPr>
          <a:xfrm>
            <a:off x="3804769" y="273918"/>
            <a:ext cx="2669064" cy="369332"/>
          </a:xfrm>
          <a:prstGeom prst="rect">
            <a:avLst/>
          </a:prstGeom>
          <a:noFill/>
        </p:spPr>
        <p:txBody>
          <a:bodyPr wrap="none" rtlCol="0">
            <a:spAutoFit/>
          </a:bodyPr>
          <a:lstStyle/>
          <a:p>
            <a:r>
              <a:rPr lang="es-UY" dirty="0"/>
              <a:t>Masa acoplada a la cuerda</a:t>
            </a:r>
          </a:p>
        </p:txBody>
      </p:sp>
    </p:spTree>
    <p:extLst>
      <p:ext uri="{BB962C8B-B14F-4D97-AF65-F5344CB8AC3E}">
        <p14:creationId xmlns:p14="http://schemas.microsoft.com/office/powerpoint/2010/main" val="1562828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21" grpId="0"/>
      <p:bldP spid="2"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824</TotalTime>
  <Words>1256</Words>
  <Application>Microsoft Office PowerPoint</Application>
  <PresentationFormat>Panorámica</PresentationFormat>
  <Paragraphs>172</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Calibri Light</vt:lpstr>
      <vt:lpstr>Cambria Math</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Benech</dc:creator>
  <cp:lastModifiedBy>Nicolas Benech</cp:lastModifiedBy>
  <cp:revision>58</cp:revision>
  <dcterms:created xsi:type="dcterms:W3CDTF">2020-04-22T12:43:12Z</dcterms:created>
  <dcterms:modified xsi:type="dcterms:W3CDTF">2023-03-27T13:58:14Z</dcterms:modified>
</cp:coreProperties>
</file>