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8" r:id="rId1"/>
  </p:sldMasterIdLst>
  <p:notesMasterIdLst>
    <p:notesMasterId r:id="rId3"/>
  </p:notesMasterIdLst>
  <p:sldIdLst>
    <p:sldId id="267" r:id="rId2"/>
  </p:sldIdLst>
  <p:sldSz cx="7272338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9AA0A6"/>
          </p15:clr>
        </p15:guide>
        <p15:guide id="2" pos="2291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9F4658-8C71-454E-95CB-89A5D88DCB76}">
  <a:tblStyle styleId="{AF9F4658-8C71-454E-95CB-89A5D88DCB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93" y="77"/>
      </p:cViewPr>
      <p:guideLst>
        <p:guide orient="horz" pos="1620"/>
        <p:guide pos="22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1e87cec6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1e87cec6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46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/>
          <p:nvPr/>
        </p:nvSpPr>
        <p:spPr>
          <a:xfrm rot="10800000" flipH="1">
            <a:off x="-27794" y="4374909"/>
            <a:ext cx="1992268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45" name="Google Shape;245;p16"/>
          <p:cNvSpPr/>
          <p:nvPr/>
        </p:nvSpPr>
        <p:spPr>
          <a:xfrm flipH="1">
            <a:off x="4885396" y="1"/>
            <a:ext cx="2063633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46" name="Google Shape;246;p16"/>
          <p:cNvSpPr/>
          <p:nvPr/>
        </p:nvSpPr>
        <p:spPr>
          <a:xfrm>
            <a:off x="5274818" y="0"/>
            <a:ext cx="3006087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47" name="Google Shape;247;p16"/>
          <p:cNvSpPr/>
          <p:nvPr/>
        </p:nvSpPr>
        <p:spPr>
          <a:xfrm flipH="1">
            <a:off x="-4" y="4269851"/>
            <a:ext cx="1605163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48" name="Google Shape;248;p16"/>
          <p:cNvSpPr/>
          <p:nvPr/>
        </p:nvSpPr>
        <p:spPr>
          <a:xfrm>
            <a:off x="-1" y="4269786"/>
            <a:ext cx="1366287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49" name="Google Shape;249;p16"/>
          <p:cNvSpPr/>
          <p:nvPr/>
        </p:nvSpPr>
        <p:spPr>
          <a:xfrm flipH="1">
            <a:off x="5537286" y="0"/>
            <a:ext cx="2063698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50" name="Google Shape;250;p16"/>
          <p:cNvSpPr/>
          <p:nvPr/>
        </p:nvSpPr>
        <p:spPr>
          <a:xfrm rot="9281215" flipH="1">
            <a:off x="5538395" y="4203732"/>
            <a:ext cx="1772055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51" name="Google Shape;251;p16"/>
          <p:cNvSpPr/>
          <p:nvPr/>
        </p:nvSpPr>
        <p:spPr>
          <a:xfrm rot="9280772" flipH="1">
            <a:off x="4787414" y="4396562"/>
            <a:ext cx="3008651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52" name="Google Shape;252;p16"/>
          <p:cNvSpPr/>
          <p:nvPr/>
        </p:nvSpPr>
        <p:spPr>
          <a:xfrm rot="9281383">
            <a:off x="4783039" y="3898836"/>
            <a:ext cx="339180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53" name="Google Shape;253;p16"/>
          <p:cNvSpPr/>
          <p:nvPr/>
        </p:nvSpPr>
        <p:spPr>
          <a:xfrm rot="10800000" flipH="1">
            <a:off x="-695524" y="63633"/>
            <a:ext cx="1943144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54" name="Google Shape;254;p16"/>
          <p:cNvSpPr/>
          <p:nvPr/>
        </p:nvSpPr>
        <p:spPr>
          <a:xfrm rot="9367883">
            <a:off x="-907435" y="-338044"/>
            <a:ext cx="2508377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55" name="Google Shape;255;p16"/>
          <p:cNvSpPr/>
          <p:nvPr/>
        </p:nvSpPr>
        <p:spPr>
          <a:xfrm rot="9944222" flipH="1">
            <a:off x="-1333985" y="-294645"/>
            <a:ext cx="2867393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56" name="Google Shape;256;p16"/>
          <p:cNvSpPr txBox="1">
            <a:spLocks noGrp="1"/>
          </p:cNvSpPr>
          <p:nvPr>
            <p:ph type="title"/>
          </p:nvPr>
        </p:nvSpPr>
        <p:spPr>
          <a:xfrm>
            <a:off x="2028047" y="3290249"/>
            <a:ext cx="3216244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9"/>
            </a:lvl1pPr>
            <a:lvl2pPr lvl="1" algn="ctr" rtl="0">
              <a:spcBef>
                <a:spcPts val="1272"/>
              </a:spcBef>
              <a:spcAft>
                <a:spcPts val="0"/>
              </a:spcAft>
              <a:buSzPts val="2400"/>
              <a:buNone/>
              <a:defRPr sz="190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9"/>
            </a:lvl9pPr>
          </a:lstStyle>
          <a:p>
            <a:endParaRPr/>
          </a:p>
        </p:txBody>
      </p:sp>
      <p:sp>
        <p:nvSpPr>
          <p:cNvPr id="257" name="Google Shape;257;p16"/>
          <p:cNvSpPr txBox="1">
            <a:spLocks noGrp="1"/>
          </p:cNvSpPr>
          <p:nvPr>
            <p:ph type="subTitle" idx="1"/>
          </p:nvPr>
        </p:nvSpPr>
        <p:spPr>
          <a:xfrm>
            <a:off x="1789573" y="1355551"/>
            <a:ext cx="3693193" cy="16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1909"/>
            </a:lvl1pPr>
            <a:lvl2pPr lvl="1" algn="ctr" rtl="0">
              <a:spcBef>
                <a:spcPts val="1272"/>
              </a:spcBef>
              <a:spcAft>
                <a:spcPts val="0"/>
              </a:spcAft>
              <a:buSzPts val="2400"/>
              <a:buNone/>
              <a:defRPr sz="1909"/>
            </a:lvl2pPr>
            <a:lvl3pPr lvl="2" algn="ctr" rtl="0">
              <a:spcBef>
                <a:spcPts val="1272"/>
              </a:spcBef>
              <a:spcAft>
                <a:spcPts val="0"/>
              </a:spcAft>
              <a:buSzPts val="2400"/>
              <a:buNone/>
              <a:defRPr sz="1909"/>
            </a:lvl3pPr>
            <a:lvl4pPr lvl="3" algn="ctr" rtl="0">
              <a:spcBef>
                <a:spcPts val="1272"/>
              </a:spcBef>
              <a:spcAft>
                <a:spcPts val="0"/>
              </a:spcAft>
              <a:buSzPts val="2400"/>
              <a:buNone/>
              <a:defRPr sz="1909"/>
            </a:lvl4pPr>
            <a:lvl5pPr lvl="4" algn="ctr" rtl="0">
              <a:spcBef>
                <a:spcPts val="1272"/>
              </a:spcBef>
              <a:spcAft>
                <a:spcPts val="0"/>
              </a:spcAft>
              <a:buSzPts val="2400"/>
              <a:buNone/>
              <a:defRPr sz="1909"/>
            </a:lvl5pPr>
            <a:lvl6pPr lvl="5" algn="ctr" rtl="0">
              <a:spcBef>
                <a:spcPts val="1272"/>
              </a:spcBef>
              <a:spcAft>
                <a:spcPts val="0"/>
              </a:spcAft>
              <a:buSzPts val="2400"/>
              <a:buNone/>
              <a:defRPr sz="1909"/>
            </a:lvl6pPr>
            <a:lvl7pPr lvl="6" algn="ctr" rtl="0">
              <a:spcBef>
                <a:spcPts val="1272"/>
              </a:spcBef>
              <a:spcAft>
                <a:spcPts val="0"/>
              </a:spcAft>
              <a:buSzPts val="2400"/>
              <a:buNone/>
              <a:defRPr sz="1909"/>
            </a:lvl7pPr>
            <a:lvl8pPr lvl="7" algn="ctr" rtl="0">
              <a:spcBef>
                <a:spcPts val="1272"/>
              </a:spcBef>
              <a:spcAft>
                <a:spcPts val="0"/>
              </a:spcAft>
              <a:buSzPts val="2400"/>
              <a:buNone/>
              <a:defRPr sz="1909"/>
            </a:lvl8pPr>
            <a:lvl9pPr lvl="8" algn="ctr" rtl="0">
              <a:spcBef>
                <a:spcPts val="1272"/>
              </a:spcBef>
              <a:spcAft>
                <a:spcPts val="1272"/>
              </a:spcAft>
              <a:buSzPts val="2400"/>
              <a:buNone/>
              <a:defRPr sz="1909"/>
            </a:lvl9pPr>
          </a:lstStyle>
          <a:p>
            <a:endParaRPr/>
          </a:p>
        </p:txBody>
      </p:sp>
      <p:sp>
        <p:nvSpPr>
          <p:cNvPr id="258" name="Google Shape;258;p16"/>
          <p:cNvSpPr/>
          <p:nvPr/>
        </p:nvSpPr>
        <p:spPr>
          <a:xfrm rot="5400000">
            <a:off x="1845675" y="4826639"/>
            <a:ext cx="163500" cy="13003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59" name="Google Shape;259;p16"/>
          <p:cNvSpPr/>
          <p:nvPr/>
        </p:nvSpPr>
        <p:spPr>
          <a:xfrm rot="5400000">
            <a:off x="776926" y="4719946"/>
            <a:ext cx="98400" cy="784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60" name="Google Shape;260;p16"/>
          <p:cNvSpPr/>
          <p:nvPr/>
        </p:nvSpPr>
        <p:spPr>
          <a:xfrm rot="-5400000">
            <a:off x="1329956" y="4667321"/>
            <a:ext cx="98400" cy="784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61" name="Google Shape;261;p16"/>
          <p:cNvSpPr/>
          <p:nvPr/>
        </p:nvSpPr>
        <p:spPr>
          <a:xfrm rot="5400000">
            <a:off x="248369" y="4091814"/>
            <a:ext cx="163500" cy="13003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62" name="Google Shape;262;p16"/>
          <p:cNvSpPr/>
          <p:nvPr/>
        </p:nvSpPr>
        <p:spPr>
          <a:xfrm rot="5400000">
            <a:off x="744386" y="617514"/>
            <a:ext cx="163500" cy="13003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63" name="Google Shape;263;p16"/>
          <p:cNvSpPr/>
          <p:nvPr/>
        </p:nvSpPr>
        <p:spPr>
          <a:xfrm rot="5400000">
            <a:off x="6801697" y="494371"/>
            <a:ext cx="98400" cy="784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64" name="Google Shape;264;p16"/>
          <p:cNvSpPr/>
          <p:nvPr/>
        </p:nvSpPr>
        <p:spPr>
          <a:xfrm rot="-5400000">
            <a:off x="176654" y="1013571"/>
            <a:ext cx="98400" cy="784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65" name="Google Shape;265;p16"/>
          <p:cNvSpPr/>
          <p:nvPr/>
        </p:nvSpPr>
        <p:spPr>
          <a:xfrm rot="5400000">
            <a:off x="1158008" y="157527"/>
            <a:ext cx="163500" cy="1300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66" name="Google Shape;266;p16"/>
          <p:cNvSpPr/>
          <p:nvPr/>
        </p:nvSpPr>
        <p:spPr>
          <a:xfrm rot="5400000">
            <a:off x="6531199" y="4354502"/>
            <a:ext cx="163500" cy="13003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67" name="Google Shape;267;p16"/>
          <p:cNvSpPr/>
          <p:nvPr/>
        </p:nvSpPr>
        <p:spPr>
          <a:xfrm rot="5400000">
            <a:off x="5868000" y="4568933"/>
            <a:ext cx="98400" cy="784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68" name="Google Shape;268;p16"/>
          <p:cNvSpPr/>
          <p:nvPr/>
        </p:nvSpPr>
        <p:spPr>
          <a:xfrm rot="-5400000">
            <a:off x="7077024" y="3567783"/>
            <a:ext cx="98400" cy="784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269" name="Google Shape;269;p16"/>
          <p:cNvSpPr/>
          <p:nvPr/>
        </p:nvSpPr>
        <p:spPr>
          <a:xfrm rot="5400000">
            <a:off x="5786349" y="537727"/>
            <a:ext cx="163500" cy="13003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1790492" y="-128"/>
            <a:ext cx="3549379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5368" y="531"/>
            <a:ext cx="7280502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188" y="485"/>
            <a:ext cx="7280502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3754931" y="3123438"/>
            <a:ext cx="1457076" cy="3624590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5"/>
            <a:ext cx="7280501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5368" y="4366694"/>
            <a:ext cx="7286065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63" name="Google Shape;963;p64"/>
          <p:cNvSpPr/>
          <p:nvPr/>
        </p:nvSpPr>
        <p:spPr>
          <a:xfrm rot="5400000">
            <a:off x="6526129" y="4270164"/>
            <a:ext cx="163500" cy="13003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197692" y="4385921"/>
            <a:ext cx="98400" cy="784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5184757" y="4164971"/>
            <a:ext cx="98400" cy="784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66" name="Google Shape;966;p64"/>
          <p:cNvSpPr/>
          <p:nvPr/>
        </p:nvSpPr>
        <p:spPr>
          <a:xfrm rot="5400000">
            <a:off x="318078" y="3930039"/>
            <a:ext cx="163500" cy="13003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67" name="Google Shape;967;p64"/>
          <p:cNvSpPr/>
          <p:nvPr/>
        </p:nvSpPr>
        <p:spPr>
          <a:xfrm rot="5400000">
            <a:off x="5735926" y="833339"/>
            <a:ext cx="163500" cy="13003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68" name="Google Shape;968;p64"/>
          <p:cNvSpPr/>
          <p:nvPr/>
        </p:nvSpPr>
        <p:spPr>
          <a:xfrm rot="5400000">
            <a:off x="4667178" y="726646"/>
            <a:ext cx="98400" cy="784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69" name="Google Shape;969;p64"/>
          <p:cNvSpPr/>
          <p:nvPr/>
        </p:nvSpPr>
        <p:spPr>
          <a:xfrm rot="5400000">
            <a:off x="1988712" y="680814"/>
            <a:ext cx="163500" cy="13003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959176" y="4410874"/>
            <a:ext cx="3131132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72" name="Google Shape;972;p65"/>
          <p:cNvSpPr/>
          <p:nvPr/>
        </p:nvSpPr>
        <p:spPr>
          <a:xfrm flipH="1">
            <a:off x="3133243" y="99"/>
            <a:ext cx="4077311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093167" y="4141676"/>
            <a:ext cx="4561141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3987267" y="205"/>
            <a:ext cx="3285303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4476644" y="490"/>
            <a:ext cx="2795641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61363" y="4263471"/>
            <a:ext cx="3131229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77" name="Google Shape;977;p65"/>
          <p:cNvSpPr/>
          <p:nvPr/>
        </p:nvSpPr>
        <p:spPr>
          <a:xfrm>
            <a:off x="1557421" y="4072025"/>
            <a:ext cx="130034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78" name="Google Shape;978;p65"/>
          <p:cNvSpPr/>
          <p:nvPr/>
        </p:nvSpPr>
        <p:spPr>
          <a:xfrm>
            <a:off x="226903" y="3855625"/>
            <a:ext cx="78259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79" name="Google Shape;979;p65"/>
          <p:cNvSpPr/>
          <p:nvPr/>
        </p:nvSpPr>
        <p:spPr>
          <a:xfrm>
            <a:off x="3597040" y="4892750"/>
            <a:ext cx="78259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5061190" y="1132525"/>
            <a:ext cx="130034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6578348" y="1341500"/>
            <a:ext cx="78259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3467980" y="323375"/>
            <a:ext cx="78259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5357103" y="2671614"/>
            <a:ext cx="2443246" cy="747587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4568578" y="1815942"/>
            <a:ext cx="4515337" cy="891679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4216112" y="2096582"/>
            <a:ext cx="5161707" cy="95024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949835" y="1969839"/>
            <a:ext cx="5127422" cy="1227753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2058484" y="2062709"/>
            <a:ext cx="5143202" cy="1026233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2019609" y="2023723"/>
            <a:ext cx="5143337" cy="1104119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90" name="Google Shape;990;p66"/>
          <p:cNvSpPr/>
          <p:nvPr/>
        </p:nvSpPr>
        <p:spPr>
          <a:xfrm>
            <a:off x="878462" y="2710300"/>
            <a:ext cx="130034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91" name="Google Shape;991;p66"/>
          <p:cNvSpPr/>
          <p:nvPr/>
        </p:nvSpPr>
        <p:spPr>
          <a:xfrm>
            <a:off x="1235359" y="3452550"/>
            <a:ext cx="78259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92" name="Google Shape;992;p66"/>
          <p:cNvSpPr/>
          <p:nvPr/>
        </p:nvSpPr>
        <p:spPr>
          <a:xfrm>
            <a:off x="639710" y="1051325"/>
            <a:ext cx="78259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93" name="Google Shape;993;p66"/>
          <p:cNvSpPr/>
          <p:nvPr/>
        </p:nvSpPr>
        <p:spPr>
          <a:xfrm>
            <a:off x="930237" y="4168325"/>
            <a:ext cx="78259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94" name="Google Shape;994;p66"/>
          <p:cNvSpPr/>
          <p:nvPr/>
        </p:nvSpPr>
        <p:spPr>
          <a:xfrm>
            <a:off x="1209462" y="716900"/>
            <a:ext cx="130034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6626584" y="1975150"/>
            <a:ext cx="78259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6120606" y="1006475"/>
            <a:ext cx="78259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6198855" y="4492000"/>
            <a:ext cx="130034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456856" y="-548965"/>
            <a:ext cx="1679785" cy="1621693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403722" y="-321140"/>
            <a:ext cx="3864226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01" name="Google Shape;1001;p67"/>
          <p:cNvSpPr/>
          <p:nvPr/>
        </p:nvSpPr>
        <p:spPr>
          <a:xfrm flipH="1">
            <a:off x="-1422067" y="-312190"/>
            <a:ext cx="3901879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732457" y="4347173"/>
            <a:ext cx="1679785" cy="1621693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966200" y="4347473"/>
            <a:ext cx="3864121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598387" y="4478612"/>
            <a:ext cx="390158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935241" y="860789"/>
            <a:ext cx="163500" cy="13003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941297" y="4477271"/>
            <a:ext cx="98400" cy="784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419522" y="701471"/>
            <a:ext cx="98400" cy="784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412740" y="3849139"/>
            <a:ext cx="163500" cy="13003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131553" y="4410874"/>
            <a:ext cx="3131132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11" name="Google Shape;1011;p68"/>
          <p:cNvSpPr/>
          <p:nvPr/>
        </p:nvSpPr>
        <p:spPr>
          <a:xfrm flipH="1">
            <a:off x="3133243" y="99"/>
            <a:ext cx="4077311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3753887" y="4141676"/>
            <a:ext cx="4561141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3987267" y="205"/>
            <a:ext cx="3285303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4476644" y="490"/>
            <a:ext cx="2795641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4151995" y="4263471"/>
            <a:ext cx="3131229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5174953" y="4500039"/>
            <a:ext cx="163500" cy="13003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4388182" y="955346"/>
            <a:ext cx="98400" cy="784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4659234" y="4340721"/>
            <a:ext cx="98400" cy="784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3859625" y="327214"/>
            <a:ext cx="163500" cy="13003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711" tIns="72711" rIns="72711" bIns="7271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3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29469" y="363275"/>
            <a:ext cx="641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29469" y="1152475"/>
            <a:ext cx="641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bonanata@fcien.edu.uy" TargetMode="External"/><Relationship Id="rId7" Type="http://schemas.openxmlformats.org/officeDocument/2006/relationships/image" Target="../media/image4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85"/>
          <p:cNvSpPr txBox="1">
            <a:spLocks noGrp="1"/>
          </p:cNvSpPr>
          <p:nvPr>
            <p:ph type="subTitle" idx="1"/>
          </p:nvPr>
        </p:nvSpPr>
        <p:spPr>
          <a:xfrm>
            <a:off x="2843093" y="1304548"/>
            <a:ext cx="4358554" cy="853029"/>
          </a:xfrm>
          <a:prstGeom prst="rect">
            <a:avLst/>
          </a:prstGeom>
        </p:spPr>
        <p:txBody>
          <a:bodyPr spcFirstLastPara="1" wrap="square" lIns="72711" tIns="72711" rIns="72711" bIns="72711" anchor="t" anchorCtr="0">
            <a:noAutofit/>
          </a:bodyPr>
          <a:lstStyle/>
          <a:p>
            <a:pPr marL="0" indent="0"/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Oferta de </a:t>
            </a:r>
            <a:r>
              <a:rPr lang="es-ES" sz="1600" u="sng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Pasantía/Trabajo Final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grado</a:t>
            </a:r>
          </a:p>
          <a:p>
            <a:pPr marL="0" indent="0"/>
            <a:r>
              <a:rPr lang="en" sz="2000" b="1" dirty="0"/>
              <a:t>MODELADO Y SIMULACIÓN COMPUTACIONAL DE REACCIONES CATALIZADAS POR FLAVOPROTEÍNAS</a:t>
            </a:r>
            <a:endParaRPr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EBF9755-CCD4-6BD8-6567-A1D8B33BAF7A}"/>
              </a:ext>
            </a:extLst>
          </p:cNvPr>
          <p:cNvSpPr txBox="1"/>
          <p:nvPr/>
        </p:nvSpPr>
        <p:spPr>
          <a:xfrm>
            <a:off x="3834333" y="2923394"/>
            <a:ext cx="311833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Breve descripción</a:t>
            </a:r>
          </a:p>
          <a:p>
            <a:pPr algn="just"/>
            <a:r>
              <a:rPr lang="es-E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Modelado y simulación computacional de reacciones catalizadas por flavoproteínas y de la inhibición de la actividad de estas últimas. Se prevé el uso de técnicas de modelado computacional DFT de reacciones químicas en solución, simulaciones de dinámica molecular clásica, y modelado QM/MM de reacciones químicas en proteínas. El plan de trabajo se definirá con el estudiante a orientar.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0C5B8B-7B61-2EB1-5A50-135FC178DCBD}"/>
              </a:ext>
            </a:extLst>
          </p:cNvPr>
          <p:cNvSpPr txBox="1"/>
          <p:nvPr/>
        </p:nvSpPr>
        <p:spPr>
          <a:xfrm>
            <a:off x="109112" y="3063773"/>
            <a:ext cx="2987554" cy="104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54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Requisitos para postular</a:t>
            </a:r>
          </a:p>
          <a:p>
            <a:pPr algn="just"/>
            <a:r>
              <a:rPr lang="es-ES" sz="8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 estudiante avanzado de la Licenciatura en Bioquímica o con formación similar.  Para pasantías será deseable (no excluyente) tener examen aprobado de Fisicoquímica Moderna y para tesinas los requisitos son haber completado 55 créditos en el área Química y  47 en el área Físico-Matemática.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F8F3F98-D215-BC2D-8951-4BFBE0182510}"/>
              </a:ext>
            </a:extLst>
          </p:cNvPr>
          <p:cNvSpPr/>
          <p:nvPr/>
        </p:nvSpPr>
        <p:spPr>
          <a:xfrm>
            <a:off x="238204" y="1267866"/>
            <a:ext cx="2510279" cy="16698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sz="1113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1460F74-8547-689B-53E0-3EE3AAD560D7}"/>
              </a:ext>
            </a:extLst>
          </p:cNvPr>
          <p:cNvSpPr txBox="1"/>
          <p:nvPr/>
        </p:nvSpPr>
        <p:spPr>
          <a:xfrm>
            <a:off x="1406965" y="4149239"/>
            <a:ext cx="3941909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35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Laboratorio: </a:t>
            </a:r>
            <a:r>
              <a:rPr lang="es-E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Instituto de Química Biológica</a:t>
            </a:r>
            <a:endParaRPr lang="es-ES" sz="835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ES" sz="835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Responsable: </a:t>
            </a:r>
            <a:r>
              <a:rPr lang="es-E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Jenner Bonanata</a:t>
            </a:r>
          </a:p>
          <a:p>
            <a:pPr algn="ctr"/>
            <a:r>
              <a:rPr lang="es-ES" sz="835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 de Contacto: </a:t>
            </a:r>
            <a:r>
              <a:rPr lang="es-ES" sz="835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jbonanata@fcien.edu.uy</a:t>
            </a:r>
            <a:endParaRPr lang="es-ES" sz="835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ES" sz="835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reciben postulaciones hasta el 07/04/22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9D70C36-3193-E9E4-5A9A-8DEFD18113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00" t="10542" r="11525" b="7513"/>
          <a:stretch/>
        </p:blipFill>
        <p:spPr>
          <a:xfrm>
            <a:off x="4084961" y="92408"/>
            <a:ext cx="895485" cy="88346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2B62CA-87AF-DF35-8898-F45597F3BF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28" t="6626" r="7184" b="5588"/>
          <a:stretch/>
        </p:blipFill>
        <p:spPr>
          <a:xfrm>
            <a:off x="3444933" y="92408"/>
            <a:ext cx="607851" cy="84639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86D1ABA-5440-2A3A-03BB-FA27B7D37E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443" y="156597"/>
            <a:ext cx="772841" cy="77062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EEC2309A-E261-A711-21BD-7377F5A388D1}"/>
              </a:ext>
            </a:extLst>
          </p:cNvPr>
          <p:cNvSpPr txBox="1"/>
          <p:nvPr/>
        </p:nvSpPr>
        <p:spPr>
          <a:xfrm>
            <a:off x="2604474" y="4876558"/>
            <a:ext cx="1546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i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Licenciatura en Bioquímica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031D05-2B56-C977-9583-4CB0FB9650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351" y="1317091"/>
            <a:ext cx="2110092" cy="15727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</a:ln>
      </a:spPr>
      <a:bodyPr rtlCol="0" anchor="ctr"/>
      <a:lstStyle>
        <a:defPPr algn="ctr">
          <a:defRPr sz="1113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167</Words>
  <Application>Microsoft Office PowerPoint</Application>
  <PresentationFormat>Personalizado</PresentationFormat>
  <Paragraphs>11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Bell MT</vt:lpstr>
      <vt:lpstr>Josefin Sans</vt:lpstr>
      <vt:lpstr>Open Sans</vt:lpstr>
      <vt:lpstr>Aquatic and Physical Therapy Center XL by Slidesgo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MAGNVS</dc:creator>
  <cp:lastModifiedBy>Jenner Bonanata</cp:lastModifiedBy>
  <cp:revision>10</cp:revision>
  <dcterms:modified xsi:type="dcterms:W3CDTF">2023-03-27T15:11:41Z</dcterms:modified>
</cp:coreProperties>
</file>