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"/>
  </p:notesMasterIdLst>
  <p:sldIdLst>
    <p:sldId id="267" r:id="rId2"/>
  </p:sldIdLst>
  <p:sldSz cx="7272338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29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F0"/>
    <a:srgbClr val="FF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F4658-8C71-454E-95CB-89A5D88DCB76}">
  <a:tblStyle styleId="{AF9F4658-8C71-454E-95CB-89A5D88DCB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76" y="200"/>
      </p:cViewPr>
      <p:guideLst>
        <p:guide orient="horz" pos="1620"/>
        <p:guide pos="22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27794" y="4374909"/>
            <a:ext cx="1992268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5" name="Google Shape;245;p16"/>
          <p:cNvSpPr/>
          <p:nvPr/>
        </p:nvSpPr>
        <p:spPr>
          <a:xfrm flipH="1">
            <a:off x="4885396" y="1"/>
            <a:ext cx="2063633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6" name="Google Shape;246;p16"/>
          <p:cNvSpPr/>
          <p:nvPr/>
        </p:nvSpPr>
        <p:spPr>
          <a:xfrm>
            <a:off x="5274818" y="0"/>
            <a:ext cx="3006087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7" name="Google Shape;247;p16"/>
          <p:cNvSpPr/>
          <p:nvPr/>
        </p:nvSpPr>
        <p:spPr>
          <a:xfrm flipH="1">
            <a:off x="-4" y="4269851"/>
            <a:ext cx="1605163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366287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9" name="Google Shape;249;p16"/>
          <p:cNvSpPr/>
          <p:nvPr/>
        </p:nvSpPr>
        <p:spPr>
          <a:xfrm flipH="1">
            <a:off x="5537286" y="0"/>
            <a:ext cx="2063698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5538395" y="4203732"/>
            <a:ext cx="1772055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4787414" y="4396562"/>
            <a:ext cx="3008651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2" name="Google Shape;252;p16"/>
          <p:cNvSpPr/>
          <p:nvPr/>
        </p:nvSpPr>
        <p:spPr>
          <a:xfrm rot="9281383">
            <a:off x="4783039" y="3898836"/>
            <a:ext cx="339180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695524" y="63633"/>
            <a:ext cx="1943144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907435" y="-338044"/>
            <a:ext cx="2508377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333985" y="-294645"/>
            <a:ext cx="2867393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028047" y="3290249"/>
            <a:ext cx="3216244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1pPr>
            <a:lvl2pPr lvl="1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1789573" y="1355551"/>
            <a:ext cx="3693193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909"/>
            </a:lvl1pPr>
            <a:lvl2pPr lvl="1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2pPr>
            <a:lvl3pPr lvl="2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3pPr>
            <a:lvl4pPr lvl="3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4pPr>
            <a:lvl5pPr lvl="4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5pPr>
            <a:lvl6pPr lvl="5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6pPr>
            <a:lvl7pPr lvl="6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7pPr>
            <a:lvl8pPr lvl="7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8pPr>
            <a:lvl9pPr lvl="8" algn="ctr" rtl="0">
              <a:spcBef>
                <a:spcPts val="1272"/>
              </a:spcBef>
              <a:spcAft>
                <a:spcPts val="1272"/>
              </a:spcAft>
              <a:buSzPts val="2400"/>
              <a:buNone/>
              <a:defRPr sz="1909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1845675" y="48266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9" name="Google Shape;259;p16"/>
          <p:cNvSpPr/>
          <p:nvPr/>
        </p:nvSpPr>
        <p:spPr>
          <a:xfrm rot="5400000">
            <a:off x="776926" y="4719946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329956" y="466732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1" name="Google Shape;261;p16"/>
          <p:cNvSpPr/>
          <p:nvPr/>
        </p:nvSpPr>
        <p:spPr>
          <a:xfrm rot="5400000">
            <a:off x="248369" y="40918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2" name="Google Shape;262;p16"/>
          <p:cNvSpPr/>
          <p:nvPr/>
        </p:nvSpPr>
        <p:spPr>
          <a:xfrm rot="5400000">
            <a:off x="744386" y="6175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3" name="Google Shape;263;p16"/>
          <p:cNvSpPr/>
          <p:nvPr/>
        </p:nvSpPr>
        <p:spPr>
          <a:xfrm rot="5400000">
            <a:off x="6801697" y="4943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176654" y="10135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158008" y="157527"/>
            <a:ext cx="163500" cy="1300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6" name="Google Shape;266;p16"/>
          <p:cNvSpPr/>
          <p:nvPr/>
        </p:nvSpPr>
        <p:spPr>
          <a:xfrm rot="5400000">
            <a:off x="6531199" y="4354502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7" name="Google Shape;267;p16"/>
          <p:cNvSpPr/>
          <p:nvPr/>
        </p:nvSpPr>
        <p:spPr>
          <a:xfrm rot="5400000">
            <a:off x="5868000" y="4568933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7077024" y="3567783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9" name="Google Shape;269;p16"/>
          <p:cNvSpPr/>
          <p:nvPr/>
        </p:nvSpPr>
        <p:spPr>
          <a:xfrm rot="5400000">
            <a:off x="5786349" y="537727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1790492" y="-128"/>
            <a:ext cx="3549379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5368" y="531"/>
            <a:ext cx="7280502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188" y="485"/>
            <a:ext cx="7280502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3754931" y="3123438"/>
            <a:ext cx="1457076" cy="3624590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5"/>
            <a:ext cx="7280501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5368" y="4366694"/>
            <a:ext cx="7286065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3" name="Google Shape;963;p64"/>
          <p:cNvSpPr/>
          <p:nvPr/>
        </p:nvSpPr>
        <p:spPr>
          <a:xfrm rot="5400000">
            <a:off x="6526129" y="427016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197692" y="438592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5184757" y="41649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6" name="Google Shape;966;p64"/>
          <p:cNvSpPr/>
          <p:nvPr/>
        </p:nvSpPr>
        <p:spPr>
          <a:xfrm rot="5400000">
            <a:off x="318078" y="39300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7" name="Google Shape;967;p64"/>
          <p:cNvSpPr/>
          <p:nvPr/>
        </p:nvSpPr>
        <p:spPr>
          <a:xfrm rot="5400000">
            <a:off x="5735926" y="8333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8" name="Google Shape;968;p64"/>
          <p:cNvSpPr/>
          <p:nvPr/>
        </p:nvSpPr>
        <p:spPr>
          <a:xfrm rot="5400000">
            <a:off x="4667178" y="726646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9" name="Google Shape;969;p64"/>
          <p:cNvSpPr/>
          <p:nvPr/>
        </p:nvSpPr>
        <p:spPr>
          <a:xfrm rot="5400000">
            <a:off x="1988712" y="6808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959176" y="4410874"/>
            <a:ext cx="3131132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2" name="Google Shape;972;p65"/>
          <p:cNvSpPr/>
          <p:nvPr/>
        </p:nvSpPr>
        <p:spPr>
          <a:xfrm flipH="1">
            <a:off x="3133243" y="99"/>
            <a:ext cx="4077311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093167" y="4141676"/>
            <a:ext cx="4561141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3987267" y="205"/>
            <a:ext cx="3285303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4476644" y="490"/>
            <a:ext cx="2795641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61363" y="4263471"/>
            <a:ext cx="3131229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7" name="Google Shape;977;p65"/>
          <p:cNvSpPr/>
          <p:nvPr/>
        </p:nvSpPr>
        <p:spPr>
          <a:xfrm>
            <a:off x="1557421" y="4072025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8" name="Google Shape;978;p65"/>
          <p:cNvSpPr/>
          <p:nvPr/>
        </p:nvSpPr>
        <p:spPr>
          <a:xfrm>
            <a:off x="226903" y="385562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9" name="Google Shape;979;p65"/>
          <p:cNvSpPr/>
          <p:nvPr/>
        </p:nvSpPr>
        <p:spPr>
          <a:xfrm>
            <a:off x="3597040" y="4892750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5061190" y="1132525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6578348" y="1341500"/>
            <a:ext cx="78259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3467980" y="32337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5357103" y="2671614"/>
            <a:ext cx="2443246" cy="74758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4568578" y="1815942"/>
            <a:ext cx="4515337" cy="89167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4216112" y="2096582"/>
            <a:ext cx="5161707" cy="95024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949835" y="1969839"/>
            <a:ext cx="5127422" cy="1227753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2058484" y="2062709"/>
            <a:ext cx="5143202" cy="1026233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2019609" y="2023723"/>
            <a:ext cx="5143337" cy="110411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0" name="Google Shape;990;p66"/>
          <p:cNvSpPr/>
          <p:nvPr/>
        </p:nvSpPr>
        <p:spPr>
          <a:xfrm>
            <a:off x="878462" y="2710300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1" name="Google Shape;991;p66"/>
          <p:cNvSpPr/>
          <p:nvPr/>
        </p:nvSpPr>
        <p:spPr>
          <a:xfrm>
            <a:off x="1235359" y="3452550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2" name="Google Shape;992;p66"/>
          <p:cNvSpPr/>
          <p:nvPr/>
        </p:nvSpPr>
        <p:spPr>
          <a:xfrm>
            <a:off x="639710" y="105132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3" name="Google Shape;993;p66"/>
          <p:cNvSpPr/>
          <p:nvPr/>
        </p:nvSpPr>
        <p:spPr>
          <a:xfrm>
            <a:off x="930237" y="416832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4" name="Google Shape;994;p66"/>
          <p:cNvSpPr/>
          <p:nvPr/>
        </p:nvSpPr>
        <p:spPr>
          <a:xfrm>
            <a:off x="1209462" y="716900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6626584" y="1975150"/>
            <a:ext cx="78259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6120606" y="100647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6198855" y="4492000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456856" y="-548965"/>
            <a:ext cx="1679785" cy="162169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403722" y="-321140"/>
            <a:ext cx="3864226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1" name="Google Shape;1001;p67"/>
          <p:cNvSpPr/>
          <p:nvPr/>
        </p:nvSpPr>
        <p:spPr>
          <a:xfrm flipH="1">
            <a:off x="-1422067" y="-312190"/>
            <a:ext cx="3901879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732457" y="4347173"/>
            <a:ext cx="1679785" cy="162169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966200" y="4347473"/>
            <a:ext cx="3864121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598387" y="4478612"/>
            <a:ext cx="390158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935241" y="86078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941297" y="44772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419522" y="7014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412740" y="38491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131553" y="4410874"/>
            <a:ext cx="3131132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1" name="Google Shape;1011;p68"/>
          <p:cNvSpPr/>
          <p:nvPr/>
        </p:nvSpPr>
        <p:spPr>
          <a:xfrm flipH="1">
            <a:off x="3133243" y="99"/>
            <a:ext cx="4077311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3753887" y="4141676"/>
            <a:ext cx="4561141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3987267" y="205"/>
            <a:ext cx="3285303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4476644" y="490"/>
            <a:ext cx="2795641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4151995" y="4263471"/>
            <a:ext cx="3131229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5174953" y="45000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4388182" y="955346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4659234" y="434072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3859625" y="3272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9469" y="363275"/>
            <a:ext cx="641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9469" y="1152475"/>
            <a:ext cx="641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mailto:denicola@fcien.edu.uy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gferrer@fcien.edu.uy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85"/>
          <p:cNvSpPr txBox="1">
            <a:spLocks noGrp="1"/>
          </p:cNvSpPr>
          <p:nvPr>
            <p:ph type="subTitle" idx="1"/>
          </p:nvPr>
        </p:nvSpPr>
        <p:spPr>
          <a:xfrm>
            <a:off x="2904968" y="1084992"/>
            <a:ext cx="4358554" cy="853029"/>
          </a:xfrm>
          <a:prstGeom prst="rect">
            <a:avLst/>
          </a:prstGeom>
        </p:spPr>
        <p:txBody>
          <a:bodyPr spcFirstLastPara="1" wrap="square" lIns="72711" tIns="72711" rIns="72711" bIns="72711" anchor="t" anchorCtr="0">
            <a:noAutofit/>
          </a:bodyPr>
          <a:lstStyle/>
          <a:p>
            <a:pPr marL="0" indent="0"/>
            <a:r>
              <a:rPr lang="es-ES" sz="2000" b="1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Pasantía/Tesina</a:t>
            </a:r>
          </a:p>
          <a:p>
            <a:pPr marL="0" indent="0"/>
            <a:endParaRPr lang="en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e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Señalización redox por peroxirredoxinas humanas</a:t>
            </a:r>
            <a:endParaRPr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BF9755-CCD4-6BD8-6567-A1D8B33BAF7A}"/>
              </a:ext>
            </a:extLst>
          </p:cNvPr>
          <p:cNvSpPr txBox="1"/>
          <p:nvPr/>
        </p:nvSpPr>
        <p:spPr>
          <a:xfrm>
            <a:off x="3142005" y="2256506"/>
            <a:ext cx="3884481" cy="1785104"/>
          </a:xfrm>
          <a:prstGeom prst="rect">
            <a:avLst/>
          </a:prstGeom>
          <a:solidFill>
            <a:srgbClr val="FFF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MX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proyecto propone estudiar la interacción y reacciones redox entre dos </a:t>
            </a:r>
            <a:r>
              <a:rPr lang="es-MX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peroxirredoxinas</a:t>
            </a:r>
            <a:r>
              <a:rPr lang="es-MX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humanas y dos proteínas potencialmente señalizadoras, la enzima </a:t>
            </a:r>
            <a:r>
              <a:rPr lang="es-MX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cistationina</a:t>
            </a:r>
            <a:r>
              <a:rPr lang="es-MX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 sintasa (CBS), y la HMGB1, una proteína polifacética con funciones relacionadas con la protección de los cromosomas y la respuesta inmunitaria. Nos interesa estudiar: 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s-MX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asociación proteína-proteína mediante técnicas de espectroscópicas y de entrecruzamiento químico; 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cinética de las reacciones redox que median la señalización.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influencia de modificaciones postraduccionales y reguladores alostéricos en HMGB1 y CBS.</a:t>
            </a:r>
            <a:endParaRPr lang="en-US" sz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0C5B8B-7B61-2EB1-5A50-135FC178DCBD}"/>
              </a:ext>
            </a:extLst>
          </p:cNvPr>
          <p:cNvSpPr txBox="1"/>
          <p:nvPr/>
        </p:nvSpPr>
        <p:spPr>
          <a:xfrm>
            <a:off x="-35265" y="3067686"/>
            <a:ext cx="307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Requisitos para postular</a:t>
            </a:r>
          </a:p>
          <a:p>
            <a:pPr algn="just"/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Estudiante de 3er o 4to año de las Licenciaturas en Bioquímica o Ciencias Biológicas.</a:t>
            </a:r>
          </a:p>
          <a:p>
            <a:pPr algn="just"/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Tener aprobados los cursos de  Bioquímica II y Fisicoquímica Biológica (no excluyentes).</a:t>
            </a:r>
          </a:p>
          <a:p>
            <a:pPr algn="just"/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Disponibilidad de 10 a 20 h semanales.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460F74-8547-689B-53E0-3EE3AAD560D7}"/>
              </a:ext>
            </a:extLst>
          </p:cNvPr>
          <p:cNvSpPr txBox="1"/>
          <p:nvPr/>
        </p:nvSpPr>
        <p:spPr>
          <a:xfrm>
            <a:off x="1380329" y="4277858"/>
            <a:ext cx="3941909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3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Laboratorio: </a:t>
            </a:r>
            <a:r>
              <a:rPr lang="es-ES" sz="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Fisicoquímica Biológica y Enzimología</a:t>
            </a:r>
            <a:endParaRPr lang="es-ES" sz="835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83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Responsables: </a:t>
            </a:r>
            <a:r>
              <a:rPr lang="es-ES" sz="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 </a:t>
            </a:r>
            <a:r>
              <a:rPr lang="es-ES" sz="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Denicola</a:t>
            </a:r>
            <a:r>
              <a:rPr lang="es-ES" sz="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Gerardo Ferrer</a:t>
            </a:r>
          </a:p>
          <a:p>
            <a:pPr algn="ctr"/>
            <a:r>
              <a:rPr lang="es-ES" sz="83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de Contacto: </a:t>
            </a:r>
            <a:r>
              <a:rPr lang="es-ES" sz="835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denicola@fcien.edu.uy</a:t>
            </a:r>
            <a:r>
              <a:rPr lang="es-ES" sz="835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835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gferrer@fcien.edu.uy</a:t>
            </a:r>
            <a:endParaRPr lang="es-ES" sz="835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" sz="835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D70C36-3193-E9E4-5A9A-8DEFD18113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0" t="10542" r="11525" b="7513"/>
          <a:stretch/>
        </p:blipFill>
        <p:spPr>
          <a:xfrm>
            <a:off x="4084961" y="92408"/>
            <a:ext cx="895485" cy="8834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2B62CA-87AF-DF35-8898-F45597F3BF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28" t="6626" r="7184" b="5588"/>
          <a:stretch/>
        </p:blipFill>
        <p:spPr>
          <a:xfrm>
            <a:off x="3444933" y="110941"/>
            <a:ext cx="607851" cy="8463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6D1ABA-5440-2A3A-03BB-FA27B7D37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443" y="148827"/>
            <a:ext cx="772841" cy="77062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EC2309A-E261-A711-21BD-7377F5A388D1}"/>
              </a:ext>
            </a:extLst>
          </p:cNvPr>
          <p:cNvSpPr txBox="1"/>
          <p:nvPr/>
        </p:nvSpPr>
        <p:spPr>
          <a:xfrm>
            <a:off x="2604474" y="4876558"/>
            <a:ext cx="1546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Licenciatura en Bioquímica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4BB915B-9F17-CF50-2B00-AC0ACDE29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19" y="177079"/>
            <a:ext cx="960164" cy="71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DADA2A-913D-F55C-8AAB-8F78BC0DC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185628" y="1213499"/>
            <a:ext cx="3096666" cy="1681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 sz="1113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173</Words>
  <Application>Microsoft Office PowerPoint</Application>
  <PresentationFormat>Personalizado</PresentationFormat>
  <Paragraphs>15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Bell MT</vt:lpstr>
      <vt:lpstr>Josefin Sans</vt:lpstr>
      <vt:lpstr>Open Sans</vt:lpstr>
      <vt:lpstr>Tahoma</vt:lpstr>
      <vt:lpstr>Aquatic and Physical Therapy Center XL by Slidesgo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gferr</dc:creator>
  <cp:lastModifiedBy>Gerardo FS</cp:lastModifiedBy>
  <cp:revision>13</cp:revision>
  <dcterms:modified xsi:type="dcterms:W3CDTF">2023-03-28T15:58:25Z</dcterms:modified>
</cp:coreProperties>
</file>