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</p:sldMasterIdLst>
  <p:notesMasterIdLst>
    <p:notesMasterId r:id="rId25"/>
  </p:notesMasterIdLst>
  <p:sldIdLst>
    <p:sldId id="256" r:id="rId5"/>
    <p:sldId id="257" r:id="rId6"/>
    <p:sldId id="258" r:id="rId7"/>
    <p:sldId id="366" r:id="rId8"/>
    <p:sldId id="375" r:id="rId9"/>
    <p:sldId id="376" r:id="rId10"/>
    <p:sldId id="377" r:id="rId11"/>
    <p:sldId id="378" r:id="rId12"/>
    <p:sldId id="379" r:id="rId13"/>
    <p:sldId id="380" r:id="rId14"/>
    <p:sldId id="381" r:id="rId15"/>
    <p:sldId id="382" r:id="rId16"/>
    <p:sldId id="383" r:id="rId17"/>
    <p:sldId id="384" r:id="rId18"/>
    <p:sldId id="385" r:id="rId19"/>
    <p:sldId id="386" r:id="rId20"/>
    <p:sldId id="387" r:id="rId21"/>
    <p:sldId id="388" r:id="rId22"/>
    <p:sldId id="389" r:id="rId23"/>
    <p:sldId id="269" r:id="rId24"/>
  </p:sldIdLst>
  <p:sldSz cx="9144000" cy="5143500" type="screen16x9"/>
  <p:notesSz cx="7099300" cy="10234613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756" y="-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es-UY" sz="1800" b="0" strike="noStrike" spc="-1">
                <a:solidFill>
                  <a:srgbClr val="000000"/>
                </a:solidFill>
                <a:latin typeface="Arial"/>
              </a:rPr>
              <a:t>Click to move the slide</a:t>
            </a:r>
          </a:p>
        </p:txBody>
      </p:sp>
      <p:sp>
        <p:nvSpPr>
          <p:cNvPr id="186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en-GB" sz="2000" b="0" strike="noStrike" spc="-1">
                <a:latin typeface="Arial"/>
              </a:rPr>
              <a:t>Click to edit the notes' format</a:t>
            </a:r>
          </a:p>
        </p:txBody>
      </p:sp>
      <p:sp>
        <p:nvSpPr>
          <p:cNvPr id="187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en-GB" sz="1400" b="0" strike="noStrike" spc="-1">
                <a:latin typeface="Times New Roman"/>
              </a:rPr>
              <a:t>&lt;header&gt;</a:t>
            </a:r>
          </a:p>
        </p:txBody>
      </p:sp>
      <p:sp>
        <p:nvSpPr>
          <p:cNvPr id="188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/>
            <a:r>
              <a:rPr lang="en-GB" sz="1400" b="0" strike="noStrike" spc="-1">
                <a:latin typeface="Times New Roman"/>
              </a:rPr>
              <a:t>&lt;date/time&gt;</a:t>
            </a:r>
          </a:p>
        </p:txBody>
      </p:sp>
      <p:sp>
        <p:nvSpPr>
          <p:cNvPr id="189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r>
              <a:rPr lang="en-GB" sz="1400" b="0" strike="noStrike" spc="-1">
                <a:latin typeface="Times New Roman"/>
              </a:rPr>
              <a:t>&lt;footer&gt;</a:t>
            </a:r>
          </a:p>
        </p:txBody>
      </p:sp>
      <p:sp>
        <p:nvSpPr>
          <p:cNvPr id="190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pPr algn="r"/>
            <a:fld id="{91753C9B-E6D6-41BB-8085-64BC43100FE1}" type="slidenum">
              <a:rPr lang="en-GB" sz="1400" b="0" strike="noStrike" spc="-1">
                <a:latin typeface="Times New Roman"/>
              </a:rPr>
              <a:t>‹Nº›</a:t>
            </a:fld>
            <a:endParaRPr lang="en-GB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460727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CB6F321-DC7A-4208-BA9D-CEE4F03C6958}" type="slidenum">
              <a:rPr lang="en-GB" altLang="es-MX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4</a:t>
            </a:fld>
            <a:endParaRPr lang="en-GB" altLang="es-MX" smtClean="0">
              <a:latin typeface="Arial" panose="020B0604020202020204" pitchFamily="34" charset="0"/>
            </a:endParaRPr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514600" y="515938"/>
            <a:ext cx="4594225" cy="2584450"/>
          </a:xfrm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altLang="es-MX" smtClean="0"/>
          </a:p>
        </p:txBody>
      </p:sp>
    </p:spTree>
    <p:extLst>
      <p:ext uri="{BB962C8B-B14F-4D97-AF65-F5344CB8AC3E}">
        <p14:creationId xmlns:p14="http://schemas.microsoft.com/office/powerpoint/2010/main" val="11429912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F7FADAD-8FA2-4068-9D43-49BDF4540863}" type="slidenum">
              <a:rPr lang="en-GB" altLang="es-MX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13</a:t>
            </a:fld>
            <a:endParaRPr lang="en-GB" altLang="es-MX" smtClean="0">
              <a:latin typeface="Arial" panose="020B0604020202020204" pitchFamily="34" charset="0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514600" y="515938"/>
            <a:ext cx="4594225" cy="2584450"/>
          </a:xfrm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altLang="es-MX" smtClean="0"/>
          </a:p>
        </p:txBody>
      </p:sp>
    </p:spTree>
    <p:extLst>
      <p:ext uri="{BB962C8B-B14F-4D97-AF65-F5344CB8AC3E}">
        <p14:creationId xmlns:p14="http://schemas.microsoft.com/office/powerpoint/2010/main" val="32490983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F7FADAD-8FA2-4068-9D43-49BDF4540863}" type="slidenum">
              <a:rPr lang="en-GB" altLang="es-MX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14</a:t>
            </a:fld>
            <a:endParaRPr lang="en-GB" altLang="es-MX" smtClean="0">
              <a:latin typeface="Arial" panose="020B0604020202020204" pitchFamily="34" charset="0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514600" y="515938"/>
            <a:ext cx="4594225" cy="2584450"/>
          </a:xfrm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altLang="es-MX" smtClean="0"/>
          </a:p>
        </p:txBody>
      </p:sp>
    </p:spTree>
    <p:extLst>
      <p:ext uri="{BB962C8B-B14F-4D97-AF65-F5344CB8AC3E}">
        <p14:creationId xmlns:p14="http://schemas.microsoft.com/office/powerpoint/2010/main" val="32942682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F7FADAD-8FA2-4068-9D43-49BDF4540863}" type="slidenum">
              <a:rPr lang="en-GB" altLang="es-MX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15</a:t>
            </a:fld>
            <a:endParaRPr lang="en-GB" altLang="es-MX" smtClean="0">
              <a:latin typeface="Arial" panose="020B0604020202020204" pitchFamily="34" charset="0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514600" y="515938"/>
            <a:ext cx="4594225" cy="2584450"/>
          </a:xfrm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altLang="es-MX" smtClean="0"/>
          </a:p>
        </p:txBody>
      </p:sp>
    </p:spTree>
    <p:extLst>
      <p:ext uri="{BB962C8B-B14F-4D97-AF65-F5344CB8AC3E}">
        <p14:creationId xmlns:p14="http://schemas.microsoft.com/office/powerpoint/2010/main" val="32490983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F7FADAD-8FA2-4068-9D43-49BDF4540863}" type="slidenum">
              <a:rPr lang="en-GB" altLang="es-MX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16</a:t>
            </a:fld>
            <a:endParaRPr lang="en-GB" altLang="es-MX" smtClean="0">
              <a:latin typeface="Arial" panose="020B0604020202020204" pitchFamily="34" charset="0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514600" y="515938"/>
            <a:ext cx="4594225" cy="2584450"/>
          </a:xfrm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altLang="es-MX" smtClean="0"/>
          </a:p>
        </p:txBody>
      </p:sp>
    </p:spTree>
    <p:extLst>
      <p:ext uri="{BB962C8B-B14F-4D97-AF65-F5344CB8AC3E}">
        <p14:creationId xmlns:p14="http://schemas.microsoft.com/office/powerpoint/2010/main" val="32490983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F7FADAD-8FA2-4068-9D43-49BDF4540863}" type="slidenum">
              <a:rPr lang="en-GB" altLang="es-MX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17</a:t>
            </a:fld>
            <a:endParaRPr lang="en-GB" altLang="es-MX" smtClean="0">
              <a:latin typeface="Arial" panose="020B0604020202020204" pitchFamily="34" charset="0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514600" y="515938"/>
            <a:ext cx="4594225" cy="2584450"/>
          </a:xfrm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altLang="es-MX" smtClean="0"/>
          </a:p>
        </p:txBody>
      </p:sp>
    </p:spTree>
    <p:extLst>
      <p:ext uri="{BB962C8B-B14F-4D97-AF65-F5344CB8AC3E}">
        <p14:creationId xmlns:p14="http://schemas.microsoft.com/office/powerpoint/2010/main" val="32490983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F7FADAD-8FA2-4068-9D43-49BDF4540863}" type="slidenum">
              <a:rPr lang="en-GB" altLang="es-MX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18</a:t>
            </a:fld>
            <a:endParaRPr lang="en-GB" altLang="es-MX" smtClean="0">
              <a:latin typeface="Arial" panose="020B0604020202020204" pitchFamily="34" charset="0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514600" y="515938"/>
            <a:ext cx="4594225" cy="2584450"/>
          </a:xfrm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altLang="es-MX" smtClean="0"/>
          </a:p>
        </p:txBody>
      </p:sp>
    </p:spTree>
    <p:extLst>
      <p:ext uri="{BB962C8B-B14F-4D97-AF65-F5344CB8AC3E}">
        <p14:creationId xmlns:p14="http://schemas.microsoft.com/office/powerpoint/2010/main" val="32490983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F7FADAD-8FA2-4068-9D43-49BDF4540863}" type="slidenum">
              <a:rPr lang="en-GB" altLang="es-MX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19</a:t>
            </a:fld>
            <a:endParaRPr lang="en-GB" altLang="es-MX" smtClean="0">
              <a:latin typeface="Arial" panose="020B0604020202020204" pitchFamily="34" charset="0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514600" y="515938"/>
            <a:ext cx="4594225" cy="2584450"/>
          </a:xfrm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altLang="es-MX" smtClean="0"/>
          </a:p>
        </p:txBody>
      </p:sp>
    </p:spTree>
    <p:extLst>
      <p:ext uri="{BB962C8B-B14F-4D97-AF65-F5344CB8AC3E}">
        <p14:creationId xmlns:p14="http://schemas.microsoft.com/office/powerpoint/2010/main" val="324909832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6725" cy="3833813"/>
          </a:xfrm>
          <a:prstGeom prst="rect">
            <a:avLst/>
          </a:prstGeom>
        </p:spPr>
      </p:sp>
      <p:sp>
        <p:nvSpPr>
          <p:cNvPr id="328" name="PlaceHolder 2"/>
          <p:cNvSpPr>
            <a:spLocks noGrp="1"/>
          </p:cNvSpPr>
          <p:nvPr>
            <p:ph type="body"/>
          </p:nvPr>
        </p:nvSpPr>
        <p:spPr>
          <a:xfrm>
            <a:off x="709560" y="4862160"/>
            <a:ext cx="5676480" cy="4601520"/>
          </a:xfrm>
          <a:prstGeom prst="rect">
            <a:avLst/>
          </a:prstGeom>
        </p:spPr>
        <p:txBody>
          <a:bodyPr lIns="94680" tIns="47520" rIns="94680" bIns="47520">
            <a:noAutofit/>
          </a:bodyPr>
          <a:lstStyle/>
          <a:p>
            <a:pPr marL="216000" indent="-212760">
              <a:lnSpc>
                <a:spcPct val="100000"/>
              </a:lnSpc>
              <a:tabLst>
                <a:tab pos="0" algn="l"/>
              </a:tabLst>
            </a:pPr>
            <a:r>
              <a:rPr lang="en-GB" sz="2000" b="0" strike="noStrike" spc="-1">
                <a:latin typeface="Arial"/>
              </a:rPr>
              <a:t>Thank you!</a:t>
            </a:r>
          </a:p>
        </p:txBody>
      </p:sp>
      <p:sp>
        <p:nvSpPr>
          <p:cNvPr id="329" name="Slide Number Placeholder 3"/>
          <p:cNvSpPr/>
          <p:nvPr/>
        </p:nvSpPr>
        <p:spPr>
          <a:xfrm>
            <a:off x="4020480" y="9720720"/>
            <a:ext cx="3073680" cy="508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4680" tIns="47520" rIns="94680" bIns="47520" anchor="b">
            <a:noAutofit/>
          </a:bodyPr>
          <a:lstStyle/>
          <a:p>
            <a:pPr algn="r">
              <a:lnSpc>
                <a:spcPct val="100000"/>
              </a:lnSpc>
            </a:pPr>
            <a:fld id="{E5E61E4C-2991-414A-8CB2-B27C7B0F603C}" type="slidenum">
              <a:rPr lang="en-GB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20</a:t>
            </a:fld>
            <a:endParaRPr lang="en-GB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CB6F321-DC7A-4208-BA9D-CEE4F03C6958}" type="slidenum">
              <a:rPr lang="en-GB" altLang="es-MX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5</a:t>
            </a:fld>
            <a:endParaRPr lang="en-GB" altLang="es-MX" smtClean="0">
              <a:latin typeface="Arial" panose="020B0604020202020204" pitchFamily="34" charset="0"/>
            </a:endParaRPr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514600" y="515938"/>
            <a:ext cx="4594225" cy="2584450"/>
          </a:xfrm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altLang="es-MX" smtClean="0"/>
          </a:p>
        </p:txBody>
      </p:sp>
    </p:spTree>
    <p:extLst>
      <p:ext uri="{BB962C8B-B14F-4D97-AF65-F5344CB8AC3E}">
        <p14:creationId xmlns:p14="http://schemas.microsoft.com/office/powerpoint/2010/main" val="11429912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F7FADAD-8FA2-4068-9D43-49BDF4540863}" type="slidenum">
              <a:rPr lang="en-GB" altLang="es-MX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6</a:t>
            </a:fld>
            <a:endParaRPr lang="en-GB" altLang="es-MX" smtClean="0">
              <a:latin typeface="Arial" panose="020B0604020202020204" pitchFamily="34" charset="0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514600" y="515938"/>
            <a:ext cx="4594225" cy="2584450"/>
          </a:xfrm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altLang="es-MX" smtClean="0"/>
          </a:p>
        </p:txBody>
      </p:sp>
    </p:spTree>
    <p:extLst>
      <p:ext uri="{BB962C8B-B14F-4D97-AF65-F5344CB8AC3E}">
        <p14:creationId xmlns:p14="http://schemas.microsoft.com/office/powerpoint/2010/main" val="32490983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F7FADAD-8FA2-4068-9D43-49BDF4540863}" type="slidenum">
              <a:rPr lang="en-GB" altLang="es-MX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7</a:t>
            </a:fld>
            <a:endParaRPr lang="en-GB" altLang="es-MX" smtClean="0">
              <a:latin typeface="Arial" panose="020B0604020202020204" pitchFamily="34" charset="0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514600" y="515938"/>
            <a:ext cx="4594225" cy="2584450"/>
          </a:xfrm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altLang="es-MX" smtClean="0"/>
          </a:p>
        </p:txBody>
      </p:sp>
    </p:spTree>
    <p:extLst>
      <p:ext uri="{BB962C8B-B14F-4D97-AF65-F5344CB8AC3E}">
        <p14:creationId xmlns:p14="http://schemas.microsoft.com/office/powerpoint/2010/main" val="32490983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F7FADAD-8FA2-4068-9D43-49BDF4540863}" type="slidenum">
              <a:rPr lang="en-GB" altLang="es-MX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8</a:t>
            </a:fld>
            <a:endParaRPr lang="en-GB" altLang="es-MX" smtClean="0">
              <a:latin typeface="Arial" panose="020B0604020202020204" pitchFamily="34" charset="0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514600" y="515938"/>
            <a:ext cx="4594225" cy="2584450"/>
          </a:xfrm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altLang="es-MX" smtClean="0"/>
          </a:p>
        </p:txBody>
      </p:sp>
    </p:spTree>
    <p:extLst>
      <p:ext uri="{BB962C8B-B14F-4D97-AF65-F5344CB8AC3E}">
        <p14:creationId xmlns:p14="http://schemas.microsoft.com/office/powerpoint/2010/main" val="32490983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F7FADAD-8FA2-4068-9D43-49BDF4540863}" type="slidenum">
              <a:rPr lang="en-GB" altLang="es-MX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9</a:t>
            </a:fld>
            <a:endParaRPr lang="en-GB" altLang="es-MX" smtClean="0">
              <a:latin typeface="Arial" panose="020B0604020202020204" pitchFamily="34" charset="0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514600" y="515938"/>
            <a:ext cx="4594225" cy="2584450"/>
          </a:xfrm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altLang="es-MX" smtClean="0"/>
          </a:p>
        </p:txBody>
      </p:sp>
    </p:spTree>
    <p:extLst>
      <p:ext uri="{BB962C8B-B14F-4D97-AF65-F5344CB8AC3E}">
        <p14:creationId xmlns:p14="http://schemas.microsoft.com/office/powerpoint/2010/main" val="32490983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F7FADAD-8FA2-4068-9D43-49BDF4540863}" type="slidenum">
              <a:rPr lang="en-GB" altLang="es-MX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10</a:t>
            </a:fld>
            <a:endParaRPr lang="en-GB" altLang="es-MX" smtClean="0">
              <a:latin typeface="Arial" panose="020B0604020202020204" pitchFamily="34" charset="0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514600" y="515938"/>
            <a:ext cx="4594225" cy="2584450"/>
          </a:xfrm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altLang="es-MX" smtClean="0"/>
          </a:p>
        </p:txBody>
      </p:sp>
    </p:spTree>
    <p:extLst>
      <p:ext uri="{BB962C8B-B14F-4D97-AF65-F5344CB8AC3E}">
        <p14:creationId xmlns:p14="http://schemas.microsoft.com/office/powerpoint/2010/main" val="32490983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F7FADAD-8FA2-4068-9D43-49BDF4540863}" type="slidenum">
              <a:rPr lang="en-GB" altLang="es-MX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11</a:t>
            </a:fld>
            <a:endParaRPr lang="en-GB" altLang="es-MX" smtClean="0">
              <a:latin typeface="Arial" panose="020B0604020202020204" pitchFamily="34" charset="0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514600" y="515938"/>
            <a:ext cx="4594225" cy="2584450"/>
          </a:xfrm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altLang="es-MX" smtClean="0"/>
          </a:p>
        </p:txBody>
      </p:sp>
    </p:spTree>
    <p:extLst>
      <p:ext uri="{BB962C8B-B14F-4D97-AF65-F5344CB8AC3E}">
        <p14:creationId xmlns:p14="http://schemas.microsoft.com/office/powerpoint/2010/main" val="32490983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F7FADAD-8FA2-4068-9D43-49BDF4540863}" type="slidenum">
              <a:rPr lang="en-GB" altLang="es-MX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12</a:t>
            </a:fld>
            <a:endParaRPr lang="en-GB" altLang="es-MX" smtClean="0">
              <a:latin typeface="Arial" panose="020B0604020202020204" pitchFamily="34" charset="0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514600" y="515938"/>
            <a:ext cx="4594225" cy="2584450"/>
          </a:xfrm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altLang="es-MX" smtClean="0"/>
          </a:p>
        </p:txBody>
      </p:sp>
    </p:spTree>
    <p:extLst>
      <p:ext uri="{BB962C8B-B14F-4D97-AF65-F5344CB8AC3E}">
        <p14:creationId xmlns:p14="http://schemas.microsoft.com/office/powerpoint/2010/main" val="32490983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UY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UY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UY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UY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UY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UY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UY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UY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UY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UY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UY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UY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UY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UY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UY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UY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UY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UY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UY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UY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UY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UY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UY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UY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UY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UY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UY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UY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UY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UY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UY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UY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UY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UY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UY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UY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UY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UY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UY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UY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UY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UY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UY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UY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UY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UY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UY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2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UY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3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UY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4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UY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UY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UY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UY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UY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UY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5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UY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UY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UY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UY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UY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UY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UY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1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UY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UY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UY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UY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5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UY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UY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UY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UY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9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UY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UY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UY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2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UY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UY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UY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5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UY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6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UY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7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UY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UY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UY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0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UY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1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UY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2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UY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3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UY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4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UY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UY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0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UY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UY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UY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UY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UY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UY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UY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5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UY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UY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UY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UY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0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UY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1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UY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UY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UY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4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UY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5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UY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UY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UY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UY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9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UY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UY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UY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2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UY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UY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UY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5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UY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6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UY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7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UY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UY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UY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0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UY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1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UY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2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UY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3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UY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4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UY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UY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UY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UY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UY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UY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UY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UY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UY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UY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UY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UY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UY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UY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65000">
              <a:srgbClr val="000000"/>
            </a:gs>
            <a:gs pos="100000">
              <a:srgbClr val="5B77A8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6 Rectángulo" hidden="1"/>
          <p:cNvSpPr/>
          <p:nvPr/>
        </p:nvSpPr>
        <p:spPr>
          <a:xfrm>
            <a:off x="0" y="0"/>
            <a:ext cx="365040" cy="5140080"/>
          </a:xfrm>
          <a:prstGeom prst="rect">
            <a:avLst/>
          </a:prstGeom>
          <a:solidFill>
            <a:srgbClr val="FFFFFF"/>
          </a:solidFill>
          <a:ln w="50800">
            <a:noFill/>
          </a:ln>
          <a:effectLst>
            <a:glow rad="63360">
              <a:srgbClr val="FFFFFF">
                <a:alpha val="45000"/>
              </a:srgbClr>
            </a:glow>
            <a:outerShdw blurRad="39960" dist="2016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2" name="7 Rectángulo" hidden="1"/>
          <p:cNvSpPr/>
          <p:nvPr/>
        </p:nvSpPr>
        <p:spPr>
          <a:xfrm>
            <a:off x="255240" y="3785400"/>
            <a:ext cx="72360" cy="126792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>
            <a:noFill/>
          </a:ln>
          <a:effectLst>
            <a:glow rad="63360">
              <a:srgbClr val="FFFFFF">
                <a:alpha val="45000"/>
              </a:srgbClr>
            </a:glow>
            <a:outerShdw blurRad="39960" dist="2016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2" name="8 Rectángulo" hidden="1"/>
          <p:cNvSpPr/>
          <p:nvPr/>
        </p:nvSpPr>
        <p:spPr>
          <a:xfrm>
            <a:off x="255240" y="3597480"/>
            <a:ext cx="72360" cy="17064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>
            <a:noFill/>
          </a:ln>
          <a:effectLst>
            <a:glow rad="63360">
              <a:srgbClr val="FFFFFF">
                <a:alpha val="45000"/>
              </a:srgbClr>
            </a:glow>
            <a:outerShdw blurRad="39960" dist="2016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3" name="9 Rectángulo" hidden="1"/>
          <p:cNvSpPr/>
          <p:nvPr/>
        </p:nvSpPr>
        <p:spPr>
          <a:xfrm>
            <a:off x="255240" y="3478320"/>
            <a:ext cx="72360" cy="102240"/>
          </a:xfrm>
          <a:prstGeom prst="rect">
            <a:avLst/>
          </a:prstGeom>
          <a:solidFill>
            <a:schemeClr val="bg2"/>
          </a:solidFill>
          <a:ln w="50800">
            <a:noFill/>
          </a:ln>
          <a:effectLst>
            <a:glow rad="63360">
              <a:srgbClr val="FFFFFF">
                <a:alpha val="45000"/>
              </a:srgbClr>
            </a:glow>
            <a:outerShdw blurRad="39960" dist="2016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4" name="10 Rectángulo" hidden="1"/>
          <p:cNvSpPr/>
          <p:nvPr/>
        </p:nvSpPr>
        <p:spPr>
          <a:xfrm>
            <a:off x="255240" y="3407040"/>
            <a:ext cx="72360" cy="540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>
            <a:noFill/>
          </a:ln>
          <a:effectLst>
            <a:glow rad="63360">
              <a:srgbClr val="FFFFFF">
                <a:alpha val="45000"/>
              </a:srgbClr>
            </a:glow>
            <a:outerShdw blurRad="39960" dist="2016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5" name="11 Rectángulo" hidden="1"/>
          <p:cNvSpPr/>
          <p:nvPr/>
        </p:nvSpPr>
        <p:spPr>
          <a:xfrm>
            <a:off x="309600" y="510480"/>
            <a:ext cx="45000" cy="273600"/>
          </a:xfrm>
          <a:prstGeom prst="rect">
            <a:avLst/>
          </a:prstGeom>
          <a:solidFill>
            <a:srgbClr val="000000"/>
          </a:solidFill>
          <a:ln w="50800">
            <a:noFill/>
          </a:ln>
          <a:effectLst>
            <a:glow rad="63360">
              <a:srgbClr val="FFFFFF">
                <a:alpha val="45000"/>
              </a:srgbClr>
            </a:glow>
            <a:outerShdw blurRad="39960" dist="2016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6" name="14 Rectángulo" hidden="1"/>
          <p:cNvSpPr/>
          <p:nvPr/>
        </p:nvSpPr>
        <p:spPr>
          <a:xfrm>
            <a:off x="268920" y="510480"/>
            <a:ext cx="26640" cy="273600"/>
          </a:xfrm>
          <a:prstGeom prst="rect">
            <a:avLst/>
          </a:prstGeom>
          <a:solidFill>
            <a:srgbClr val="000000"/>
          </a:solidFill>
          <a:ln w="50800">
            <a:noFill/>
          </a:ln>
          <a:effectLst>
            <a:glow rad="63360">
              <a:srgbClr val="FFFFFF">
                <a:alpha val="45000"/>
              </a:srgbClr>
            </a:glow>
            <a:outerShdw blurRad="39960" dist="2016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7" name="15 Rectángulo" hidden="1"/>
          <p:cNvSpPr/>
          <p:nvPr/>
        </p:nvSpPr>
        <p:spPr>
          <a:xfrm>
            <a:off x="250200" y="510480"/>
            <a:ext cx="8280" cy="273600"/>
          </a:xfrm>
          <a:prstGeom prst="rect">
            <a:avLst/>
          </a:prstGeom>
          <a:solidFill>
            <a:srgbClr val="000000"/>
          </a:solidFill>
          <a:ln w="50800">
            <a:noFill/>
          </a:ln>
          <a:effectLst>
            <a:glow rad="63360">
              <a:srgbClr val="FFFFFF">
                <a:alpha val="45000"/>
              </a:srgbClr>
            </a:glow>
            <a:outerShdw blurRad="39960" dist="2016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8" name="16 Rectángulo" hidden="1"/>
          <p:cNvSpPr/>
          <p:nvPr/>
        </p:nvSpPr>
        <p:spPr>
          <a:xfrm>
            <a:off x="221760" y="510480"/>
            <a:ext cx="8280" cy="273600"/>
          </a:xfrm>
          <a:prstGeom prst="rect">
            <a:avLst/>
          </a:prstGeom>
          <a:solidFill>
            <a:srgbClr val="000000"/>
          </a:solidFill>
          <a:ln w="50800">
            <a:noFill/>
          </a:ln>
          <a:effectLst>
            <a:glow rad="63360">
              <a:srgbClr val="FFFFFF">
                <a:alpha val="45000"/>
              </a:srgbClr>
            </a:glow>
            <a:outerShdw blurRad="39960" dist="2016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es-UY" sz="18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s-UY" sz="28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s-UY" sz="20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s-UY" sz="18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s-UY" sz="18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s-UY" sz="20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s-UY" sz="20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s-UY" sz="20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400" b="1" strike="noStrike" spc="-1">
                <a:solidFill>
                  <a:srgbClr val="E5E5FF"/>
                </a:solidFill>
                <a:latin typeface="Garamond"/>
              </a:rPr>
              <a:t>Click to edit the title text format</a:t>
            </a: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 marL="342720" indent="-342720">
              <a:spcBef>
                <a:spcPts val="799"/>
              </a:spcBef>
              <a:buClr>
                <a:srgbClr val="FFCC00"/>
              </a:buClr>
              <a:buSzPct val="70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0" strike="noStrike" spc="-1">
                <a:solidFill>
                  <a:srgbClr val="FFFFFF"/>
                </a:solidFill>
                <a:latin typeface="Garamond"/>
              </a:rPr>
              <a:t>Click to edit the outline text format</a:t>
            </a:r>
          </a:p>
          <a:p>
            <a:pPr marL="742680" lvl="1" indent="-285480">
              <a:spcBef>
                <a:spcPts val="697"/>
              </a:spcBef>
              <a:buClr>
                <a:srgbClr val="A886E0"/>
              </a:buClr>
              <a:buSzPct val="70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strike="noStrike" spc="-1">
                <a:solidFill>
                  <a:srgbClr val="FFFFFF"/>
                </a:solidFill>
                <a:latin typeface="Garamond"/>
              </a:rPr>
              <a:t>Second Outline Level</a:t>
            </a:r>
          </a:p>
          <a:p>
            <a:pPr marL="1143000" lvl="2" indent="-228600">
              <a:spcBef>
                <a:spcPts val="598"/>
              </a:spcBef>
              <a:buClr>
                <a:srgbClr val="E5E5FF"/>
              </a:buClr>
              <a:buSzPct val="70000"/>
              <a:buFont typeface="Wingdings" charset="2"/>
              <a:buChar char=""/>
              <a:tabLst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strike="noStrike" spc="-1">
                <a:solidFill>
                  <a:srgbClr val="FFFFFF"/>
                </a:solidFill>
                <a:latin typeface="Garamond"/>
              </a:rPr>
              <a:t>Third Outline Level</a:t>
            </a:r>
          </a:p>
          <a:p>
            <a:pPr marL="1600200" lvl="3" indent="-228600">
              <a:spcBef>
                <a:spcPts val="499"/>
              </a:spcBef>
              <a:buClr>
                <a:srgbClr val="A886E0"/>
              </a:buClr>
              <a:buSzPct val="70000"/>
              <a:buFont typeface="Wingdings" charset="2"/>
              <a:buChar char=""/>
              <a:tabLst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0" strike="noStrike" spc="-1">
                <a:solidFill>
                  <a:srgbClr val="FFFFFF"/>
                </a:solidFill>
                <a:latin typeface="Garamond"/>
              </a:rPr>
              <a:t>Fourth Outline Level</a:t>
            </a:r>
          </a:p>
          <a:p>
            <a:pPr marL="2057400" lvl="4" indent="-228600">
              <a:spcBef>
                <a:spcPts val="499"/>
              </a:spcBef>
              <a:buClr>
                <a:srgbClr val="FFCC00"/>
              </a:buClr>
              <a:buSzPct val="70000"/>
              <a:buFont typeface="Wingdings" charset="2"/>
              <a:buChar char=""/>
              <a:tabLst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0" strike="noStrike" spc="-1">
                <a:solidFill>
                  <a:srgbClr val="FFFFFF"/>
                </a:solidFill>
                <a:latin typeface="Garamond"/>
              </a:rPr>
              <a:t>Fifth Outline Level</a:t>
            </a:r>
          </a:p>
          <a:p>
            <a:pPr marL="2057400" lvl="5" indent="-228600">
              <a:spcBef>
                <a:spcPts val="499"/>
              </a:spcBef>
              <a:buClr>
                <a:srgbClr val="FFFFFF"/>
              </a:buClr>
              <a:buSzPct val="70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0" strike="noStrike" spc="-1">
                <a:solidFill>
                  <a:srgbClr val="FFFFFF"/>
                </a:solidFill>
                <a:latin typeface="Garamond"/>
              </a:rPr>
              <a:t>Sixth Outline Level</a:t>
            </a:r>
          </a:p>
          <a:p>
            <a:pPr marL="2057400" lvl="6" indent="-228600">
              <a:spcBef>
                <a:spcPts val="499"/>
              </a:spcBef>
              <a:buClr>
                <a:srgbClr val="FFFFFF"/>
              </a:buClr>
              <a:buSzPct val="70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0" strike="noStrike" spc="-1">
                <a:solidFill>
                  <a:srgbClr val="FFFFFF"/>
                </a:solidFill>
                <a:latin typeface="Garamond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roup 2"/>
          <p:cNvGrpSpPr/>
          <p:nvPr/>
        </p:nvGrpSpPr>
        <p:grpSpPr>
          <a:xfrm>
            <a:off x="0" y="0"/>
            <a:ext cx="9140760" cy="6850080"/>
            <a:chOff x="0" y="0"/>
            <a:chExt cx="9140760" cy="6850080"/>
          </a:xfrm>
        </p:grpSpPr>
        <p:grpSp>
          <p:nvGrpSpPr>
            <p:cNvPr id="86" name="Group 3"/>
            <p:cNvGrpSpPr/>
            <p:nvPr/>
          </p:nvGrpSpPr>
          <p:grpSpPr>
            <a:xfrm>
              <a:off x="2743200" y="3540240"/>
              <a:ext cx="6392880" cy="3309840"/>
              <a:chOff x="2743200" y="3540240"/>
              <a:chExt cx="6392880" cy="3309840"/>
            </a:xfrm>
          </p:grpSpPr>
          <p:sp>
            <p:nvSpPr>
              <p:cNvPr id="87" name="Freeform 4"/>
              <p:cNvSpPr/>
              <p:nvPr/>
            </p:nvSpPr>
            <p:spPr>
              <a:xfrm>
                <a:off x="2743200" y="4197240"/>
                <a:ext cx="4575240" cy="2652840"/>
              </a:xfrm>
              <a:custGeom>
                <a:avLst/>
                <a:gdLst/>
                <a:ahLst/>
                <a:cxnLst/>
                <a:rect l="l" t="t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3399"/>
                  </a:gs>
                  <a:gs pos="100000">
                    <a:srgbClr val="002E8B"/>
                  </a:gs>
                </a:gsLst>
                <a:lin ang="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8" name="Freeform 5"/>
              <p:cNvSpPr/>
              <p:nvPr/>
            </p:nvSpPr>
            <p:spPr>
              <a:xfrm>
                <a:off x="6620040" y="4240080"/>
                <a:ext cx="1998360" cy="1287720"/>
              </a:xfrm>
              <a:custGeom>
                <a:avLst/>
                <a:gdLst/>
                <a:ahLst/>
                <a:cxnLst/>
                <a:rect l="l" t="t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3399"/>
                  </a:gs>
                  <a:gs pos="100000">
                    <a:srgbClr val="002E8B"/>
                  </a:gs>
                </a:gsLst>
                <a:lin ang="27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9" name="Freeform 6"/>
              <p:cNvSpPr/>
              <p:nvPr/>
            </p:nvSpPr>
            <p:spPr>
              <a:xfrm>
                <a:off x="4603680" y="5311800"/>
                <a:ext cx="4522680" cy="1538280"/>
              </a:xfrm>
              <a:custGeom>
                <a:avLst/>
                <a:gdLst/>
                <a:ahLst/>
                <a:cxnLst/>
                <a:rect l="l" t="t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2A7D"/>
                  </a:gs>
                  <a:gs pos="100000">
                    <a:srgbClr val="003399"/>
                  </a:gs>
                </a:gsLst>
                <a:lin ang="54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90" name="Freeform 7"/>
              <p:cNvSpPr/>
              <p:nvPr/>
            </p:nvSpPr>
            <p:spPr>
              <a:xfrm>
                <a:off x="4362480" y="3540240"/>
                <a:ext cx="4773600" cy="3309840"/>
              </a:xfrm>
              <a:custGeom>
                <a:avLst/>
                <a:gdLst/>
                <a:ahLst/>
                <a:cxnLst/>
                <a:rect l="l" t="t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rgbClr val="003399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91" name="Freeform 8"/>
              <p:cNvSpPr/>
              <p:nvPr/>
            </p:nvSpPr>
            <p:spPr>
              <a:xfrm>
                <a:off x="7145280" y="3678120"/>
                <a:ext cx="1981080" cy="855720"/>
              </a:xfrm>
              <a:custGeom>
                <a:avLst/>
                <a:gdLst/>
                <a:ahLst/>
                <a:cxnLst/>
                <a:rect l="l" t="t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2D86"/>
                  </a:gs>
                  <a:gs pos="100000">
                    <a:srgbClr val="003399"/>
                  </a:gs>
                </a:gsLst>
                <a:lin ang="27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sp>
          <p:nvSpPr>
            <p:cNvPr id="92" name="Freeform 9"/>
            <p:cNvSpPr/>
            <p:nvPr/>
          </p:nvSpPr>
          <p:spPr>
            <a:xfrm>
              <a:off x="5273640" y="2128680"/>
              <a:ext cx="2897280" cy="2440080"/>
            </a:xfrm>
            <a:custGeom>
              <a:avLst/>
              <a:gdLst/>
              <a:ahLst/>
              <a:cxnLst/>
              <a:rect l="l" t="t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rgbClr val="002B82"/>
                </a:gs>
                <a:gs pos="100000">
                  <a:srgbClr val="003399"/>
                </a:gs>
              </a:gsLst>
              <a:lin ang="27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3" name="Freeform 10"/>
            <p:cNvSpPr/>
            <p:nvPr/>
          </p:nvSpPr>
          <p:spPr>
            <a:xfrm>
              <a:off x="0" y="0"/>
              <a:ext cx="9140760" cy="2819520"/>
            </a:xfrm>
            <a:custGeom>
              <a:avLst/>
              <a:gdLst/>
              <a:ahLst/>
              <a:cxnLst/>
              <a:rect l="l" t="t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514"/>
                </a:gs>
                <a:gs pos="100000">
                  <a:srgbClr val="003399"/>
                </a:gs>
              </a:gsLst>
              <a:lin ang="54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400" b="1" strike="noStrike" spc="-1">
                <a:solidFill>
                  <a:srgbClr val="E5E5FF"/>
                </a:solidFill>
                <a:latin typeface="Garamond"/>
              </a:rPr>
              <a:t>Click to edit the title text format</a:t>
            </a:r>
          </a:p>
        </p:txBody>
      </p:sp>
      <p:sp>
        <p:nvSpPr>
          <p:cNvPr id="9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 marL="342720" indent="-342720">
              <a:spcBef>
                <a:spcPts val="799"/>
              </a:spcBef>
              <a:buClr>
                <a:srgbClr val="FFCC00"/>
              </a:buClr>
              <a:buSzPct val="70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0" strike="noStrike" spc="-1">
                <a:solidFill>
                  <a:srgbClr val="FFFFFF"/>
                </a:solidFill>
                <a:latin typeface="Garamond"/>
              </a:rPr>
              <a:t>Click to edit the outline text format</a:t>
            </a:r>
          </a:p>
          <a:p>
            <a:pPr marL="742680" lvl="1" indent="-285480">
              <a:spcBef>
                <a:spcPts val="799"/>
              </a:spcBef>
              <a:buClr>
                <a:srgbClr val="A886E0"/>
              </a:buClr>
              <a:buSzPct val="70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0" strike="noStrike" spc="-1">
                <a:solidFill>
                  <a:srgbClr val="FFFFFF"/>
                </a:solidFill>
                <a:latin typeface="Garamond"/>
              </a:rPr>
              <a:t>Second Outline Level</a:t>
            </a:r>
          </a:p>
          <a:p>
            <a:pPr marL="1143000" lvl="2" indent="-228600">
              <a:spcBef>
                <a:spcPts val="799"/>
              </a:spcBef>
              <a:buClr>
                <a:srgbClr val="E5E5FF"/>
              </a:buClr>
              <a:buSzPct val="70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0" strike="noStrike" spc="-1">
                <a:solidFill>
                  <a:srgbClr val="FFFFFF"/>
                </a:solidFill>
                <a:latin typeface="Garamond"/>
              </a:rPr>
              <a:t>Third Outline Level</a:t>
            </a:r>
          </a:p>
          <a:p>
            <a:pPr marL="1600200" lvl="3" indent="-228600">
              <a:spcBef>
                <a:spcPts val="799"/>
              </a:spcBef>
              <a:buClr>
                <a:srgbClr val="A886E0"/>
              </a:buClr>
              <a:buSzPct val="70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0" strike="noStrike" spc="-1">
                <a:solidFill>
                  <a:srgbClr val="FFFFFF"/>
                </a:solidFill>
                <a:latin typeface="Garamond"/>
              </a:rPr>
              <a:t>Fourth Outline Level</a:t>
            </a:r>
          </a:p>
          <a:p>
            <a:pPr marL="2057400" lvl="4" indent="-228600">
              <a:spcBef>
                <a:spcPts val="799"/>
              </a:spcBef>
              <a:buClr>
                <a:srgbClr val="FFCC00"/>
              </a:buClr>
              <a:buSzPct val="70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0" strike="noStrike" spc="-1">
                <a:solidFill>
                  <a:srgbClr val="FFFFFF"/>
                </a:solidFill>
                <a:latin typeface="Garamond"/>
              </a:rPr>
              <a:t>Fifth Outline Level</a:t>
            </a:r>
          </a:p>
          <a:p>
            <a:pPr marL="2057400" lvl="5" indent="-228600">
              <a:spcBef>
                <a:spcPts val="799"/>
              </a:spcBef>
              <a:buClr>
                <a:srgbClr val="FFFFFF"/>
              </a:buClr>
              <a:buSzPct val="70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0" strike="noStrike" spc="-1">
                <a:solidFill>
                  <a:srgbClr val="FFFFFF"/>
                </a:solidFill>
                <a:latin typeface="Garamond"/>
              </a:rPr>
              <a:t>Sixth Outline Level</a:t>
            </a:r>
          </a:p>
          <a:p>
            <a:pPr marL="2057400" lvl="6" indent="-228600">
              <a:spcBef>
                <a:spcPts val="799"/>
              </a:spcBef>
              <a:buClr>
                <a:srgbClr val="FFFFFF"/>
              </a:buClr>
              <a:buSzPct val="70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0" strike="noStrike" spc="-1">
                <a:solidFill>
                  <a:srgbClr val="FFFFFF"/>
                </a:solidFill>
                <a:latin typeface="Garamond"/>
              </a:rPr>
              <a:t>Seventh Outline Level</a:t>
            </a:r>
          </a:p>
        </p:txBody>
      </p:sp>
      <p:sp>
        <p:nvSpPr>
          <p:cNvPr id="96" name="PlaceHolder 3"/>
          <p:cNvSpPr>
            <a:spLocks noGrp="1"/>
          </p:cNvSpPr>
          <p:nvPr>
            <p:ph type="dt"/>
          </p:nvPr>
        </p:nvSpPr>
        <p:spPr>
          <a:xfrm>
            <a:off x="456840" y="6248160"/>
            <a:ext cx="2133720" cy="476280"/>
          </a:xfrm>
          <a:prstGeom prst="rect">
            <a:avLst/>
          </a:prstGeom>
        </p:spPr>
        <p:txBody>
          <a:bodyPr lIns="90000" tIns="46800" rIns="90000" bIns="46800" anchor="b">
            <a:noAutofit/>
          </a:bodyPr>
          <a:lstStyle/>
          <a:p>
            <a:endParaRPr lang="en-GB" sz="1800" b="0" strike="noStrike" spc="-1">
              <a:latin typeface="Arial"/>
            </a:endParaRPr>
          </a:p>
        </p:txBody>
      </p:sp>
      <p:sp>
        <p:nvSpPr>
          <p:cNvPr id="97" name="PlaceHolder 4"/>
          <p:cNvSpPr>
            <a:spLocks noGrp="1"/>
          </p:cNvSpPr>
          <p:nvPr>
            <p:ph type="ftr"/>
          </p:nvPr>
        </p:nvSpPr>
        <p:spPr>
          <a:xfrm>
            <a:off x="3124080" y="6251040"/>
            <a:ext cx="2895840" cy="476280"/>
          </a:xfrm>
          <a:prstGeom prst="rect">
            <a:avLst/>
          </a:prstGeom>
        </p:spPr>
        <p:txBody>
          <a:bodyPr lIns="90000" tIns="46800" rIns="90000" bIns="46800" anchor="b">
            <a:noAutofit/>
          </a:bodyPr>
          <a:lstStyle/>
          <a:p>
            <a:endParaRPr lang="en-GB" sz="1800" b="0" strike="noStrike" spc="-1">
              <a:latin typeface="Arial"/>
            </a:endParaRPr>
          </a:p>
        </p:txBody>
      </p:sp>
      <p:sp>
        <p:nvSpPr>
          <p:cNvPr id="98" name="PlaceHolder 5"/>
          <p:cNvSpPr>
            <a:spLocks noGrp="1"/>
          </p:cNvSpPr>
          <p:nvPr>
            <p:ph type="sldNum"/>
          </p:nvPr>
        </p:nvSpPr>
        <p:spPr>
          <a:xfrm>
            <a:off x="6552720" y="6254280"/>
            <a:ext cx="2133720" cy="476280"/>
          </a:xfrm>
          <a:prstGeom prst="rect">
            <a:avLst/>
          </a:prstGeom>
        </p:spPr>
        <p:txBody>
          <a:bodyPr lIns="90000" tIns="46800" rIns="90000" bIns="46800" anchor="b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1304A5D3-1FF8-4121-9376-D0FE185685C9}" type="slidenum">
              <a:rPr lang="es-ES" sz="1200" b="0" strike="noStrike" spc="-1">
                <a:solidFill>
                  <a:srgbClr val="FFFFFF"/>
                </a:solidFill>
                <a:latin typeface="Arial"/>
              </a:rPr>
              <a:t>‹Nº›</a:t>
            </a:fld>
            <a:endParaRPr lang="en-GB" sz="12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/>
    <p:bodyStyle/>
    <p:otherStyle/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2"/>
          <p:cNvGrpSpPr/>
          <p:nvPr/>
        </p:nvGrpSpPr>
        <p:grpSpPr>
          <a:xfrm>
            <a:off x="0" y="0"/>
            <a:ext cx="9140760" cy="5137560"/>
            <a:chOff x="0" y="0"/>
            <a:chExt cx="9140760" cy="5137560"/>
          </a:xfrm>
        </p:grpSpPr>
        <p:grpSp>
          <p:nvGrpSpPr>
            <p:cNvPr id="136" name="Group 3"/>
            <p:cNvGrpSpPr/>
            <p:nvPr/>
          </p:nvGrpSpPr>
          <p:grpSpPr>
            <a:xfrm>
              <a:off x="2743200" y="2655360"/>
              <a:ext cx="6392880" cy="2482200"/>
              <a:chOff x="2743200" y="2655360"/>
              <a:chExt cx="6392880" cy="2482200"/>
            </a:xfrm>
          </p:grpSpPr>
          <p:sp>
            <p:nvSpPr>
              <p:cNvPr id="137" name="Freeform 4"/>
              <p:cNvSpPr/>
              <p:nvPr/>
            </p:nvSpPr>
            <p:spPr>
              <a:xfrm>
                <a:off x="2743200" y="3148200"/>
                <a:ext cx="4575240" cy="1989360"/>
              </a:xfrm>
              <a:custGeom>
                <a:avLst/>
                <a:gdLst/>
                <a:ahLst/>
                <a:cxnLst/>
                <a:rect l="l" t="t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3399"/>
                  </a:gs>
                  <a:gs pos="100000">
                    <a:srgbClr val="002E8B"/>
                  </a:gs>
                </a:gsLst>
                <a:lin ang="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38" name="Freeform 5"/>
              <p:cNvSpPr/>
              <p:nvPr/>
            </p:nvSpPr>
            <p:spPr>
              <a:xfrm>
                <a:off x="6620040" y="3180240"/>
                <a:ext cx="1998360" cy="965880"/>
              </a:xfrm>
              <a:custGeom>
                <a:avLst/>
                <a:gdLst/>
                <a:ahLst/>
                <a:cxnLst/>
                <a:rect l="l" t="t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3399"/>
                  </a:gs>
                  <a:gs pos="100000">
                    <a:srgbClr val="002E8B"/>
                  </a:gs>
                </a:gsLst>
                <a:lin ang="27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39" name="Freeform 6"/>
              <p:cNvSpPr/>
              <p:nvPr/>
            </p:nvSpPr>
            <p:spPr>
              <a:xfrm>
                <a:off x="4603680" y="3984120"/>
                <a:ext cx="4522680" cy="1153440"/>
              </a:xfrm>
              <a:custGeom>
                <a:avLst/>
                <a:gdLst/>
                <a:ahLst/>
                <a:cxnLst/>
                <a:rect l="l" t="t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2A7D"/>
                  </a:gs>
                  <a:gs pos="100000">
                    <a:srgbClr val="003399"/>
                  </a:gs>
                </a:gsLst>
                <a:lin ang="54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40" name="Freeform 7"/>
              <p:cNvSpPr/>
              <p:nvPr/>
            </p:nvSpPr>
            <p:spPr>
              <a:xfrm>
                <a:off x="4362480" y="2655360"/>
                <a:ext cx="4773600" cy="2482200"/>
              </a:xfrm>
              <a:custGeom>
                <a:avLst/>
                <a:gdLst/>
                <a:ahLst/>
                <a:cxnLst/>
                <a:rect l="l" t="t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rgbClr val="003399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41" name="Freeform 8"/>
              <p:cNvSpPr/>
              <p:nvPr/>
            </p:nvSpPr>
            <p:spPr>
              <a:xfrm>
                <a:off x="7145280" y="2758680"/>
                <a:ext cx="1981080" cy="641880"/>
              </a:xfrm>
              <a:custGeom>
                <a:avLst/>
                <a:gdLst/>
                <a:ahLst/>
                <a:cxnLst/>
                <a:rect l="l" t="t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2D86"/>
                  </a:gs>
                  <a:gs pos="100000">
                    <a:srgbClr val="003399"/>
                  </a:gs>
                </a:gsLst>
                <a:lin ang="27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sp>
          <p:nvSpPr>
            <p:cNvPr id="142" name="Freeform 9"/>
            <p:cNvSpPr/>
            <p:nvPr/>
          </p:nvSpPr>
          <p:spPr>
            <a:xfrm>
              <a:off x="5273640" y="1596600"/>
              <a:ext cx="2897280" cy="1830240"/>
            </a:xfrm>
            <a:custGeom>
              <a:avLst/>
              <a:gdLst/>
              <a:ahLst/>
              <a:cxnLst/>
              <a:rect l="l" t="t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rgbClr val="002B82"/>
                </a:gs>
                <a:gs pos="100000">
                  <a:srgbClr val="003399"/>
                </a:gs>
              </a:gsLst>
              <a:lin ang="27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3" name="Freeform 10"/>
            <p:cNvSpPr/>
            <p:nvPr/>
          </p:nvSpPr>
          <p:spPr>
            <a:xfrm>
              <a:off x="0" y="0"/>
              <a:ext cx="9140760" cy="2114640"/>
            </a:xfrm>
            <a:custGeom>
              <a:avLst/>
              <a:gdLst/>
              <a:ahLst/>
              <a:cxnLst/>
              <a:rect l="l" t="t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514"/>
                </a:gs>
                <a:gs pos="100000">
                  <a:srgbClr val="003399"/>
                </a:gs>
              </a:gsLst>
              <a:lin ang="54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144" name="PlaceHolder 1"/>
          <p:cNvSpPr>
            <a:spLocks noGrp="1"/>
          </p:cNvSpPr>
          <p:nvPr>
            <p:ph type="title"/>
          </p:nvPr>
        </p:nvSpPr>
        <p:spPr>
          <a:xfrm>
            <a:off x="457200" y="205560"/>
            <a:ext cx="8229600" cy="85716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690" b="1" strike="noStrike" spc="-1">
                <a:solidFill>
                  <a:srgbClr val="E5E5FF"/>
                </a:solidFill>
                <a:latin typeface="Garamond"/>
              </a:rPr>
              <a:t>Click to edit the title text format</a:t>
            </a:r>
          </a:p>
        </p:txBody>
      </p:sp>
      <p:sp>
        <p:nvSpPr>
          <p:cNvPr id="145" name="PlaceHolder 2"/>
          <p:cNvSpPr>
            <a:spLocks noGrp="1"/>
          </p:cNvSpPr>
          <p:nvPr>
            <p:ph type="body"/>
          </p:nvPr>
        </p:nvSpPr>
        <p:spPr>
          <a:xfrm>
            <a:off x="457200" y="1199880"/>
            <a:ext cx="8229600" cy="3394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 marL="342720" indent="-342720">
              <a:spcBef>
                <a:spcPts val="598"/>
              </a:spcBef>
              <a:buClr>
                <a:srgbClr val="FFCC00"/>
              </a:buClr>
              <a:buSzPct val="70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strike="noStrike" spc="-1">
                <a:solidFill>
                  <a:srgbClr val="FFFFFF"/>
                </a:solidFill>
                <a:latin typeface="Garamond"/>
              </a:rPr>
              <a:t>Click to edit the outline text format</a:t>
            </a:r>
          </a:p>
          <a:p>
            <a:pPr marL="742680" lvl="1" indent="-285480">
              <a:spcBef>
                <a:spcPts val="598"/>
              </a:spcBef>
              <a:buClr>
                <a:srgbClr val="A886E0"/>
              </a:buClr>
              <a:buSzPct val="70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strike="noStrike" spc="-1">
                <a:solidFill>
                  <a:srgbClr val="FFFFFF"/>
                </a:solidFill>
                <a:latin typeface="Garamond"/>
              </a:rPr>
              <a:t>Second Outline Level</a:t>
            </a:r>
          </a:p>
          <a:p>
            <a:pPr marL="1143000" lvl="2" indent="-228600">
              <a:spcBef>
                <a:spcPts val="598"/>
              </a:spcBef>
              <a:buClr>
                <a:srgbClr val="E5E5FF"/>
              </a:buClr>
              <a:buSzPct val="70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strike="noStrike" spc="-1">
                <a:solidFill>
                  <a:srgbClr val="FFFFFF"/>
                </a:solidFill>
                <a:latin typeface="Garamond"/>
              </a:rPr>
              <a:t>Third Outline Level</a:t>
            </a:r>
          </a:p>
          <a:p>
            <a:pPr marL="1600200" lvl="3" indent="-228600">
              <a:spcBef>
                <a:spcPts val="598"/>
              </a:spcBef>
              <a:buClr>
                <a:srgbClr val="A886E0"/>
              </a:buClr>
              <a:buSzPct val="70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strike="noStrike" spc="-1">
                <a:solidFill>
                  <a:srgbClr val="FFFFFF"/>
                </a:solidFill>
                <a:latin typeface="Garamond"/>
              </a:rPr>
              <a:t>Fourth Outline Level</a:t>
            </a:r>
          </a:p>
          <a:p>
            <a:pPr marL="2057400" lvl="4" indent="-228600">
              <a:spcBef>
                <a:spcPts val="598"/>
              </a:spcBef>
              <a:buClr>
                <a:srgbClr val="FFCC00"/>
              </a:buClr>
              <a:buSzPct val="70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strike="noStrike" spc="-1">
                <a:solidFill>
                  <a:srgbClr val="FFFFFF"/>
                </a:solidFill>
                <a:latin typeface="Garamond"/>
              </a:rPr>
              <a:t>Fifth Outline Level</a:t>
            </a:r>
          </a:p>
          <a:p>
            <a:pPr marL="2057400" lvl="5" indent="-228600">
              <a:spcBef>
                <a:spcPts val="598"/>
              </a:spcBef>
              <a:buClr>
                <a:srgbClr val="FFFFFF"/>
              </a:buClr>
              <a:buSzPct val="70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strike="noStrike" spc="-1">
                <a:solidFill>
                  <a:srgbClr val="FFFFFF"/>
                </a:solidFill>
                <a:latin typeface="Garamond"/>
              </a:rPr>
              <a:t>Sixth Outline Level</a:t>
            </a:r>
          </a:p>
          <a:p>
            <a:pPr marL="2057400" lvl="6" indent="-228600">
              <a:spcBef>
                <a:spcPts val="598"/>
              </a:spcBef>
              <a:buClr>
                <a:srgbClr val="FFFFFF"/>
              </a:buClr>
              <a:buSzPct val="70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strike="noStrike" spc="-1">
                <a:solidFill>
                  <a:srgbClr val="FFFFFF"/>
                </a:solidFill>
                <a:latin typeface="Garamond"/>
              </a:rPr>
              <a:t>Seventh Outline Level</a:t>
            </a:r>
          </a:p>
        </p:txBody>
      </p:sp>
      <p:sp>
        <p:nvSpPr>
          <p:cNvPr id="146" name="PlaceHolder 3"/>
          <p:cNvSpPr>
            <a:spLocks noGrp="1"/>
          </p:cNvSpPr>
          <p:nvPr>
            <p:ph type="dt"/>
          </p:nvPr>
        </p:nvSpPr>
        <p:spPr>
          <a:xfrm>
            <a:off x="456840" y="4686120"/>
            <a:ext cx="2133720" cy="357120"/>
          </a:xfrm>
          <a:prstGeom prst="rect">
            <a:avLst/>
          </a:prstGeom>
        </p:spPr>
        <p:txBody>
          <a:bodyPr lIns="90000" tIns="46800" rIns="90000" bIns="46800" anchor="b">
            <a:noAutofit/>
          </a:bodyPr>
          <a:lstStyle/>
          <a:p>
            <a:endParaRPr lang="en-GB" sz="1800" b="0" strike="noStrike" spc="-1">
              <a:latin typeface="Arial"/>
            </a:endParaRPr>
          </a:p>
        </p:txBody>
      </p:sp>
      <p:sp>
        <p:nvSpPr>
          <p:cNvPr id="147" name="PlaceHolder 4"/>
          <p:cNvSpPr>
            <a:spLocks noGrp="1"/>
          </p:cNvSpPr>
          <p:nvPr>
            <p:ph type="ftr"/>
          </p:nvPr>
        </p:nvSpPr>
        <p:spPr>
          <a:xfrm>
            <a:off x="3124080" y="4688280"/>
            <a:ext cx="2895840" cy="357120"/>
          </a:xfrm>
          <a:prstGeom prst="rect">
            <a:avLst/>
          </a:prstGeom>
        </p:spPr>
        <p:txBody>
          <a:bodyPr lIns="90000" tIns="46800" rIns="90000" bIns="46800" anchor="b">
            <a:noAutofit/>
          </a:bodyPr>
          <a:lstStyle/>
          <a:p>
            <a:endParaRPr lang="en-GB" sz="1800" b="0" strike="noStrike" spc="-1">
              <a:latin typeface="Arial"/>
            </a:endParaRPr>
          </a:p>
        </p:txBody>
      </p:sp>
      <p:sp>
        <p:nvSpPr>
          <p:cNvPr id="148" name="PlaceHolder 5"/>
          <p:cNvSpPr>
            <a:spLocks noGrp="1"/>
          </p:cNvSpPr>
          <p:nvPr>
            <p:ph type="sldNum"/>
          </p:nvPr>
        </p:nvSpPr>
        <p:spPr>
          <a:xfrm>
            <a:off x="6552720" y="4690800"/>
            <a:ext cx="2133720" cy="357120"/>
          </a:xfrm>
          <a:prstGeom prst="rect">
            <a:avLst/>
          </a:prstGeom>
        </p:spPr>
        <p:txBody>
          <a:bodyPr lIns="90000" tIns="46800" rIns="90000" bIns="46800" anchor="b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908C50F2-410D-4103-84B7-EC5AED1C63F4}" type="slidenum">
              <a:rPr lang="es-ES" sz="1200" b="0" strike="noStrike" spc="-1">
                <a:solidFill>
                  <a:srgbClr val="FFFFFF"/>
                </a:solidFill>
                <a:latin typeface="Arial"/>
              </a:rPr>
              <a:t>‹Nº›</a:t>
            </a:fld>
            <a:endParaRPr lang="en-GB" sz="12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wmf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Title 1"/>
          <p:cNvSpPr/>
          <p:nvPr/>
        </p:nvSpPr>
        <p:spPr>
          <a:xfrm>
            <a:off x="323640" y="915480"/>
            <a:ext cx="8565480" cy="2228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dirty="0"/>
              <a:t/>
            </a:r>
            <a:br>
              <a:rPr dirty="0"/>
            </a:br>
            <a:r>
              <a:rPr dirty="0"/>
              <a:t/>
            </a:r>
            <a:br>
              <a:rPr dirty="0"/>
            </a:br>
            <a:r>
              <a:rPr lang="es-ES" sz="3200" b="1" strike="noStrike" spc="-1" dirty="0">
                <a:solidFill>
                  <a:srgbClr val="FFFFFF"/>
                </a:solidFill>
                <a:latin typeface="Arial "/>
                <a:ea typeface="DejaVu Sans"/>
              </a:rPr>
              <a:t>C</a:t>
            </a:r>
            <a:r>
              <a:rPr lang="es-ES" sz="3600" b="1" strike="noStrike" spc="-1" dirty="0">
                <a:solidFill>
                  <a:srgbClr val="FFFFFF"/>
                </a:solidFill>
                <a:latin typeface="Arial "/>
                <a:ea typeface="Arial"/>
              </a:rPr>
              <a:t>urso de capacitación continuada en materia de </a:t>
            </a:r>
            <a:r>
              <a:rPr lang="es-ES" sz="3600" b="1" strike="noStrike" spc="-1" dirty="0" err="1">
                <a:solidFill>
                  <a:srgbClr val="FFFFFF"/>
                </a:solidFill>
                <a:latin typeface="Arial "/>
                <a:ea typeface="Arial"/>
              </a:rPr>
              <a:t>radioprotección</a:t>
            </a:r>
            <a:r>
              <a:rPr lang="es-ES" sz="3600" b="1" strike="noStrike" spc="-1" dirty="0">
                <a:solidFill>
                  <a:srgbClr val="FFFFFF"/>
                </a:solidFill>
                <a:latin typeface="Arial "/>
                <a:ea typeface="Arial"/>
              </a:rPr>
              <a:t> para Médicos Radioterapeutas</a:t>
            </a:r>
            <a:r>
              <a:rPr dirty="0"/>
              <a:t/>
            </a:r>
            <a:br>
              <a:rPr dirty="0"/>
            </a:br>
            <a:r>
              <a:rPr dirty="0"/>
              <a:t/>
            </a:r>
            <a:br>
              <a:rPr dirty="0"/>
            </a:br>
            <a:r>
              <a:rPr dirty="0"/>
              <a:t/>
            </a:r>
            <a:br>
              <a:rPr dirty="0"/>
            </a:br>
            <a:endParaRPr lang="en-GB" sz="3600" b="0" strike="noStrike" spc="-1" dirty="0">
              <a:latin typeface="Arial"/>
            </a:endParaRPr>
          </a:p>
        </p:txBody>
      </p:sp>
      <p:sp>
        <p:nvSpPr>
          <p:cNvPr id="192" name="Subtitle 2"/>
          <p:cNvSpPr/>
          <p:nvPr/>
        </p:nvSpPr>
        <p:spPr>
          <a:xfrm>
            <a:off x="323640" y="2967840"/>
            <a:ext cx="8565480" cy="1688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92500" lnSpcReduction="20000"/>
          </a:bodyPr>
          <a:lstStyle/>
          <a:p>
            <a:pPr algn="ctr">
              <a:lnSpc>
                <a:spcPct val="100000"/>
              </a:lnSpc>
              <a:spcBef>
                <a:spcPts val="561"/>
              </a:spcBef>
              <a:tabLst>
                <a:tab pos="0" algn="l"/>
              </a:tabLst>
            </a:pPr>
            <a:endParaRPr lang="es-ES" sz="1800" b="0" strike="noStrike" spc="-1" dirty="0" smtClean="0">
              <a:latin typeface="Arial"/>
            </a:endParaRPr>
          </a:p>
          <a:p>
            <a:r>
              <a:rPr lang="es-ES" sz="3800" b="1" spc="-1" dirty="0" smtClean="0">
                <a:solidFill>
                  <a:srgbClr val="99CCFF"/>
                </a:solidFill>
                <a:latin typeface="Arial "/>
                <a:ea typeface="DejaVu Sans"/>
              </a:rPr>
              <a:t>P-16 Enfoques </a:t>
            </a:r>
            <a:r>
              <a:rPr lang="es-ES" sz="3800" b="1" spc="-1" dirty="0" smtClean="0">
                <a:solidFill>
                  <a:srgbClr val="99CCFF"/>
                </a:solidFill>
                <a:latin typeface="Arial "/>
                <a:ea typeface="DejaVu Sans"/>
              </a:rPr>
              <a:t>para la prevención de accidente en Radioterapia. Enfoque </a:t>
            </a:r>
            <a:r>
              <a:rPr lang="es-ES" sz="3800" b="1" spc="-1" dirty="0" smtClean="0">
                <a:solidFill>
                  <a:srgbClr val="99CCFF"/>
                </a:solidFill>
                <a:latin typeface="Arial "/>
                <a:ea typeface="DejaVu Sans"/>
              </a:rPr>
              <a:t>pros</a:t>
            </a:r>
            <a:r>
              <a:rPr lang="es-ES" sz="3800" b="1" spc="-1" dirty="0" smtClean="0">
                <a:solidFill>
                  <a:srgbClr val="99CCFF"/>
                </a:solidFill>
                <a:latin typeface="Arial "/>
                <a:ea typeface="DejaVu Sans"/>
              </a:rPr>
              <a:t>pectivo</a:t>
            </a:r>
            <a:endParaRPr lang="es-ES" sz="3800" b="1" spc="-1" dirty="0" smtClean="0">
              <a:solidFill>
                <a:srgbClr val="99CCFF"/>
              </a:solidFill>
              <a:latin typeface="Arial "/>
              <a:ea typeface="DejaVu Sans"/>
            </a:endParaRPr>
          </a:p>
          <a:p>
            <a:pPr algn="ctr">
              <a:lnSpc>
                <a:spcPct val="100000"/>
              </a:lnSpc>
              <a:spcBef>
                <a:spcPts val="519"/>
              </a:spcBef>
              <a:tabLst>
                <a:tab pos="0" algn="l"/>
              </a:tabLst>
            </a:pPr>
            <a:endParaRPr lang="es-ES" sz="35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>
          <a:blip r:embed="rId3"/>
          <a:stretch>
            <a:fillRect/>
          </a:stretch>
        </p:blipFill>
        <p:spPr>
          <a:xfrm>
            <a:off x="500034" y="714362"/>
            <a:ext cx="8072494" cy="4357718"/>
          </a:xfrm>
          <a:prstGeom prst="rect">
            <a:avLst/>
          </a:prstGeom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79512" y="51470"/>
            <a:ext cx="8856984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s-ES" altLang="es-MX" sz="3000" b="1" dirty="0" smtClean="0">
                <a:solidFill>
                  <a:schemeClr val="bg1"/>
                </a:solidFill>
                <a:latin typeface="Arial "/>
                <a:ea typeface="+mj-ea"/>
                <a:cs typeface="+mj-cs"/>
              </a:rPr>
              <a:t>Metodología de Matrices de Riesgo</a:t>
            </a:r>
            <a:r>
              <a:rPr lang="es-ES" altLang="es-MX" sz="3000" b="1" dirty="0" smtClean="0">
                <a:solidFill>
                  <a:schemeClr val="bg1"/>
                </a:solidFill>
                <a:latin typeface="Arial "/>
                <a:ea typeface="+mj-ea"/>
                <a:cs typeface="+mj-cs"/>
              </a:rPr>
              <a:t>. SEVRRA</a:t>
            </a:r>
            <a:endParaRPr lang="es-ES" altLang="es-MX" sz="3000" b="1" dirty="0">
              <a:solidFill>
                <a:schemeClr val="bg1"/>
              </a:solidFill>
              <a:latin typeface="Arial 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58583342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/>
          <p:nvPr/>
        </p:nvPicPr>
        <p:blipFill>
          <a:blip r:embed="rId3"/>
          <a:stretch>
            <a:fillRect/>
          </a:stretch>
        </p:blipFill>
        <p:spPr>
          <a:xfrm>
            <a:off x="500034" y="571486"/>
            <a:ext cx="7429552" cy="4429138"/>
          </a:xfrm>
          <a:prstGeom prst="rect">
            <a:avLst/>
          </a:prstGeom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79512" y="51470"/>
            <a:ext cx="8856984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s-ES" altLang="es-MX" sz="3000" b="1" dirty="0" smtClean="0">
                <a:solidFill>
                  <a:schemeClr val="bg1"/>
                </a:solidFill>
                <a:latin typeface="Arial "/>
                <a:ea typeface="+mj-ea"/>
                <a:cs typeface="+mj-cs"/>
              </a:rPr>
              <a:t>Metodología de Matrices de Riesgo</a:t>
            </a:r>
            <a:r>
              <a:rPr lang="es-ES" altLang="es-MX" sz="3000" b="1" dirty="0" smtClean="0">
                <a:solidFill>
                  <a:schemeClr val="bg1"/>
                </a:solidFill>
                <a:latin typeface="Arial "/>
                <a:ea typeface="+mj-ea"/>
                <a:cs typeface="+mj-cs"/>
              </a:rPr>
              <a:t>. SEVRRA</a:t>
            </a:r>
            <a:endParaRPr lang="es-ES" altLang="es-MX" sz="3000" b="1" dirty="0">
              <a:solidFill>
                <a:schemeClr val="bg1"/>
              </a:solidFill>
              <a:latin typeface="Arial 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07642799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>
          <a:blip r:embed="rId3"/>
          <a:stretch>
            <a:fillRect/>
          </a:stretch>
        </p:blipFill>
        <p:spPr>
          <a:xfrm>
            <a:off x="571472" y="642924"/>
            <a:ext cx="7572428" cy="4286280"/>
          </a:xfrm>
          <a:prstGeom prst="rect">
            <a:avLst/>
          </a:prstGeom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79512" y="51470"/>
            <a:ext cx="8856984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s-ES" altLang="es-MX" sz="3000" b="1" dirty="0" smtClean="0">
                <a:solidFill>
                  <a:schemeClr val="bg1"/>
                </a:solidFill>
                <a:latin typeface="Arial "/>
                <a:ea typeface="+mj-ea"/>
                <a:cs typeface="+mj-cs"/>
              </a:rPr>
              <a:t>Metodología de Matrices de Riesgo</a:t>
            </a:r>
            <a:r>
              <a:rPr lang="es-ES" altLang="es-MX" sz="3000" b="1" dirty="0" smtClean="0">
                <a:solidFill>
                  <a:schemeClr val="bg1"/>
                </a:solidFill>
                <a:latin typeface="Arial "/>
                <a:ea typeface="+mj-ea"/>
                <a:cs typeface="+mj-cs"/>
              </a:rPr>
              <a:t>. SEVRRA</a:t>
            </a:r>
            <a:endParaRPr lang="es-ES" altLang="es-MX" sz="3000" b="1" dirty="0">
              <a:solidFill>
                <a:schemeClr val="bg1"/>
              </a:solidFill>
              <a:latin typeface="Arial 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69094456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/>
          <p:nvPr/>
        </p:nvPicPr>
        <p:blipFill>
          <a:blip r:embed="rId3"/>
          <a:stretch>
            <a:fillRect/>
          </a:stretch>
        </p:blipFill>
        <p:spPr>
          <a:xfrm>
            <a:off x="642910" y="642924"/>
            <a:ext cx="7429552" cy="4357718"/>
          </a:xfrm>
          <a:prstGeom prst="rect">
            <a:avLst/>
          </a:prstGeom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79512" y="51470"/>
            <a:ext cx="8856984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s-ES" altLang="es-MX" sz="3000" b="1" dirty="0" smtClean="0">
                <a:solidFill>
                  <a:schemeClr val="bg1"/>
                </a:solidFill>
                <a:latin typeface="Arial "/>
                <a:ea typeface="+mj-ea"/>
                <a:cs typeface="+mj-cs"/>
              </a:rPr>
              <a:t>Metodología de Matrices de Riesgo</a:t>
            </a:r>
            <a:r>
              <a:rPr lang="es-ES" altLang="es-MX" sz="3000" b="1" dirty="0" smtClean="0">
                <a:solidFill>
                  <a:schemeClr val="bg1"/>
                </a:solidFill>
                <a:latin typeface="Arial "/>
                <a:ea typeface="+mj-ea"/>
                <a:cs typeface="+mj-cs"/>
              </a:rPr>
              <a:t>. SEVRRA</a:t>
            </a:r>
            <a:endParaRPr lang="es-ES" altLang="es-MX" sz="3000" b="1" dirty="0">
              <a:solidFill>
                <a:schemeClr val="bg1"/>
              </a:solidFill>
              <a:latin typeface="Arial 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2513007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/>
          <a:srcRect l="11259" t="30313" r="11259" b="7672"/>
          <a:stretch/>
        </p:blipFill>
        <p:spPr>
          <a:xfrm>
            <a:off x="395536" y="614908"/>
            <a:ext cx="7972274" cy="2971855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4"/>
          <a:srcRect l="21758" t="31297" r="19560" b="8657"/>
          <a:stretch/>
        </p:blipFill>
        <p:spPr>
          <a:xfrm>
            <a:off x="3013336" y="3581830"/>
            <a:ext cx="2628477" cy="1512168"/>
          </a:xfrm>
          <a:prstGeom prst="rect">
            <a:avLst/>
          </a:prstGeom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79512" y="51470"/>
            <a:ext cx="8856984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s-ES" altLang="es-MX" sz="3000" b="1" dirty="0" smtClean="0">
                <a:solidFill>
                  <a:schemeClr val="bg1"/>
                </a:solidFill>
                <a:latin typeface="Arial "/>
                <a:ea typeface="+mj-ea"/>
                <a:cs typeface="+mj-cs"/>
              </a:rPr>
              <a:t>Metodología de Matrices de Riesgo</a:t>
            </a:r>
            <a:r>
              <a:rPr lang="es-ES" altLang="es-MX" sz="3000" b="1" dirty="0" smtClean="0">
                <a:solidFill>
                  <a:schemeClr val="bg1"/>
                </a:solidFill>
                <a:latin typeface="Arial "/>
                <a:ea typeface="+mj-ea"/>
                <a:cs typeface="+mj-cs"/>
              </a:rPr>
              <a:t>. SEVRRA</a:t>
            </a:r>
            <a:endParaRPr lang="es-ES" altLang="es-MX" sz="3000" b="1" dirty="0">
              <a:solidFill>
                <a:schemeClr val="bg1"/>
              </a:solidFill>
              <a:latin typeface="Arial 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20454658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>
          <a:blip r:embed="rId3"/>
          <a:stretch>
            <a:fillRect/>
          </a:stretch>
        </p:blipFill>
        <p:spPr>
          <a:xfrm>
            <a:off x="571472" y="928676"/>
            <a:ext cx="7429552" cy="4143404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2339752" y="267494"/>
            <a:ext cx="5256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>
                <a:solidFill>
                  <a:schemeClr val="bg1"/>
                </a:solidFill>
              </a:rPr>
              <a:t>Sinergia SEVRRA-SAFRON</a:t>
            </a:r>
            <a:endParaRPr lang="es-E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176443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/>
          <p:nvPr/>
        </p:nvPicPr>
        <p:blipFill>
          <a:blip r:embed="rId3"/>
          <a:stretch>
            <a:fillRect/>
          </a:stretch>
        </p:blipFill>
        <p:spPr>
          <a:xfrm>
            <a:off x="857224" y="857238"/>
            <a:ext cx="7786742" cy="4143404"/>
          </a:xfrm>
          <a:prstGeom prst="rect">
            <a:avLst/>
          </a:prstGeom>
        </p:spPr>
      </p:pic>
      <p:sp>
        <p:nvSpPr>
          <p:cNvPr id="7" name="6 CuadroTexto"/>
          <p:cNvSpPr txBox="1"/>
          <p:nvPr/>
        </p:nvSpPr>
        <p:spPr>
          <a:xfrm>
            <a:off x="6072198" y="3857634"/>
            <a:ext cx="264320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/>
              <a:t>¿ quiere usted evaluar el Riesgo de que este Suceso pueda ocurrir en su servicio?</a:t>
            </a:r>
            <a:endParaRPr lang="es-ES" sz="1400" dirty="0"/>
          </a:p>
        </p:txBody>
      </p:sp>
      <p:cxnSp>
        <p:nvCxnSpPr>
          <p:cNvPr id="8" name="7 Conector recto de flecha"/>
          <p:cNvCxnSpPr/>
          <p:nvPr/>
        </p:nvCxnSpPr>
        <p:spPr>
          <a:xfrm>
            <a:off x="5572132" y="4286262"/>
            <a:ext cx="368775" cy="2352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8 CuadroTexto"/>
          <p:cNvSpPr txBox="1"/>
          <p:nvPr/>
        </p:nvSpPr>
        <p:spPr>
          <a:xfrm>
            <a:off x="2339752" y="267494"/>
            <a:ext cx="5256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>
                <a:solidFill>
                  <a:schemeClr val="bg1"/>
                </a:solidFill>
              </a:rPr>
              <a:t>Sinergia SEVRRA-SAFRON</a:t>
            </a:r>
            <a:endParaRPr lang="es-E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346553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/>
          <p:nvPr/>
        </p:nvPicPr>
        <p:blipFill>
          <a:blip r:embed="rId3"/>
          <a:stretch>
            <a:fillRect/>
          </a:stretch>
        </p:blipFill>
        <p:spPr>
          <a:xfrm>
            <a:off x="714348" y="900112"/>
            <a:ext cx="7215238" cy="4100530"/>
          </a:xfrm>
          <a:prstGeom prst="rect">
            <a:avLst/>
          </a:prstGeom>
        </p:spPr>
      </p:pic>
      <p:sp>
        <p:nvSpPr>
          <p:cNvPr id="7" name="6 CuadroTexto"/>
          <p:cNvSpPr txBox="1"/>
          <p:nvPr/>
        </p:nvSpPr>
        <p:spPr>
          <a:xfrm>
            <a:off x="2339752" y="267494"/>
            <a:ext cx="5256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>
                <a:solidFill>
                  <a:schemeClr val="bg1"/>
                </a:solidFill>
              </a:rPr>
              <a:t>Sinergia SEVRRA-SAFRON</a:t>
            </a:r>
            <a:endParaRPr lang="es-E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76221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/>
          <p:nvPr/>
        </p:nvPicPr>
        <p:blipFill>
          <a:blip r:embed="rId3"/>
          <a:srcRect b="7699"/>
          <a:stretch>
            <a:fillRect/>
          </a:stretch>
        </p:blipFill>
        <p:spPr>
          <a:xfrm>
            <a:off x="285720" y="627534"/>
            <a:ext cx="8246720" cy="4515966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>
            <a:off x="2339752" y="32306"/>
            <a:ext cx="5256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>
                <a:solidFill>
                  <a:schemeClr val="bg1"/>
                </a:solidFill>
              </a:rPr>
              <a:t>Sinergia SEVRRA-SAFRON</a:t>
            </a:r>
            <a:endParaRPr lang="es-E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987594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2714612" y="571486"/>
            <a:ext cx="3071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Sinergia SEVRRA-SAFRON</a:t>
            </a:r>
            <a:endParaRPr lang="es-ES" dirty="0"/>
          </a:p>
        </p:txBody>
      </p:sp>
      <p:pic>
        <p:nvPicPr>
          <p:cNvPr id="7" name="6 Imagen"/>
          <p:cNvPicPr/>
          <p:nvPr/>
        </p:nvPicPr>
        <p:blipFill>
          <a:blip r:embed="rId3"/>
          <a:srcRect l="21260" t="7349" r="21260" b="6999"/>
          <a:stretch>
            <a:fillRect/>
          </a:stretch>
        </p:blipFill>
        <p:spPr>
          <a:xfrm>
            <a:off x="2714612" y="928676"/>
            <a:ext cx="4572032" cy="4143386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2339752" y="267494"/>
            <a:ext cx="5256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>
                <a:solidFill>
                  <a:schemeClr val="bg1"/>
                </a:solidFill>
              </a:rPr>
              <a:t>Sinergia SEVRRA-SAFRON</a:t>
            </a:r>
            <a:endParaRPr lang="es-E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503149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Title 1"/>
          <p:cNvSpPr/>
          <p:nvPr/>
        </p:nvSpPr>
        <p:spPr>
          <a:xfrm>
            <a:off x="251640" y="51480"/>
            <a:ext cx="6117120" cy="644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s-ES" sz="3600" b="1" strike="noStrike" spc="-1">
                <a:solidFill>
                  <a:srgbClr val="FFFFFF"/>
                </a:solidFill>
                <a:latin typeface="Arial "/>
                <a:ea typeface="DejaVu Sans"/>
              </a:rPr>
              <a:t>Objetivo</a:t>
            </a:r>
            <a:endParaRPr lang="en-GB" sz="3600" b="0" strike="noStrike" spc="-1">
              <a:latin typeface="Arial"/>
            </a:endParaRPr>
          </a:p>
        </p:txBody>
      </p:sp>
      <p:sp>
        <p:nvSpPr>
          <p:cNvPr id="194" name="Content Placeholder 2"/>
          <p:cNvSpPr/>
          <p:nvPr/>
        </p:nvSpPr>
        <p:spPr>
          <a:xfrm>
            <a:off x="180000" y="699480"/>
            <a:ext cx="8781120" cy="3639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343080" indent="-339480">
              <a:lnSpc>
                <a:spcPct val="100000"/>
              </a:lnSpc>
              <a:buClr>
                <a:schemeClr val="bg1"/>
              </a:buClr>
              <a:buFont typeface="Arial"/>
              <a:buChar char="•"/>
            </a:pPr>
            <a:r>
              <a:rPr lang="es-ES" sz="2600" b="1" strike="noStrike" spc="-1" dirty="0" smtClean="0">
                <a:solidFill>
                  <a:srgbClr val="FFFFFF"/>
                </a:solidFill>
                <a:latin typeface="Arial "/>
                <a:ea typeface="DejaVu Sans"/>
              </a:rPr>
              <a:t>Valorar </a:t>
            </a:r>
            <a:r>
              <a:rPr lang="es-ES" sz="2600" b="1" strike="noStrike" spc="-1" dirty="0" smtClean="0">
                <a:solidFill>
                  <a:srgbClr val="FFFFFF"/>
                </a:solidFill>
                <a:latin typeface="Arial "/>
                <a:ea typeface="DejaVu Sans"/>
              </a:rPr>
              <a:t>la importancia del enfoque retrospectivo y conocer herramientas que pueden ser usadas</a:t>
            </a:r>
            <a:r>
              <a:rPr lang="es-ES" sz="2600" b="1" strike="noStrike" spc="-1" dirty="0" smtClean="0">
                <a:solidFill>
                  <a:srgbClr val="FFFFFF"/>
                </a:solidFill>
                <a:latin typeface="Arial "/>
                <a:ea typeface="DejaVu Sans"/>
              </a:rPr>
              <a:t>.</a:t>
            </a:r>
          </a:p>
          <a:p>
            <a:pPr marL="343080" indent="-339480">
              <a:lnSpc>
                <a:spcPct val="100000"/>
              </a:lnSpc>
              <a:buClr>
                <a:schemeClr val="bg1"/>
              </a:buClr>
              <a:buFont typeface="Arial"/>
              <a:buChar char="•"/>
            </a:pPr>
            <a:r>
              <a:rPr lang="es-ES" sz="2600" b="1" spc="-1" dirty="0" smtClean="0">
                <a:solidFill>
                  <a:srgbClr val="FFFFFF"/>
                </a:solidFill>
                <a:latin typeface="Arial "/>
              </a:rPr>
              <a:t>Conocer la metodología de Matrices de Riesgo usada en Radioterapia.</a:t>
            </a:r>
            <a:endParaRPr lang="en-GB" sz="2600" b="0" strike="noStrike" spc="-1" dirty="0">
              <a:latin typeface="Arial"/>
            </a:endParaRPr>
          </a:p>
        </p:txBody>
      </p:sp>
      <p:sp>
        <p:nvSpPr>
          <p:cNvPr id="195" name="Slide Number Placeholder 3"/>
          <p:cNvSpPr/>
          <p:nvPr/>
        </p:nvSpPr>
        <p:spPr>
          <a:xfrm>
            <a:off x="8472600" y="4862160"/>
            <a:ext cx="506160" cy="216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r">
              <a:lnSpc>
                <a:spcPct val="100000"/>
              </a:lnSpc>
            </a:pPr>
            <a:fld id="{1EBA8096-F542-45C3-9BBC-DD43A1FB7ED3}" type="slidenum">
              <a:rPr lang="en-US" sz="1000" b="0" strike="noStrike" spc="-1">
                <a:solidFill>
                  <a:srgbClr val="3366CC"/>
                </a:solidFill>
                <a:latin typeface="Arial"/>
                <a:ea typeface="DejaVu Sans"/>
              </a:rPr>
              <a:t>2</a:t>
            </a:fld>
            <a:endParaRPr lang="en-GB" sz="10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5" name="Picture 2"/>
          <p:cNvPicPr/>
          <p:nvPr/>
        </p:nvPicPr>
        <p:blipFill>
          <a:blip r:embed="rId3"/>
          <a:srcRect t="1828" r="1086" b="170"/>
          <a:stretch/>
        </p:blipFill>
        <p:spPr>
          <a:xfrm>
            <a:off x="6228184" y="1980000"/>
            <a:ext cx="2880320" cy="1455846"/>
          </a:xfrm>
          <a:prstGeom prst="rect">
            <a:avLst/>
          </a:prstGeom>
          <a:ln w="0">
            <a:noFill/>
          </a:ln>
        </p:spPr>
      </p:pic>
      <p:sp>
        <p:nvSpPr>
          <p:cNvPr id="326" name="150 Rectángulo"/>
          <p:cNvSpPr/>
          <p:nvPr/>
        </p:nvSpPr>
        <p:spPr>
          <a:xfrm>
            <a:off x="0" y="-20538"/>
            <a:ext cx="6372200" cy="5040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  <a:buClr>
                <a:schemeClr val="bg1"/>
              </a:buClr>
            </a:pPr>
            <a:r>
              <a:rPr lang="es-ES" sz="2000" b="0" i="1" strike="noStrike" spc="-1" dirty="0">
                <a:solidFill>
                  <a:srgbClr val="FFFFFF"/>
                </a:solidFill>
                <a:latin typeface="Times New Roman"/>
                <a:ea typeface="DejaVu Sans"/>
              </a:rPr>
              <a:t>Conclusiones:</a:t>
            </a:r>
            <a:endParaRPr lang="en-GB" sz="2000" b="0" strike="noStrike" spc="-1" dirty="0">
              <a:latin typeface="Arial"/>
            </a:endParaRPr>
          </a:p>
          <a:p>
            <a:pPr marL="459360" indent="-457200">
              <a:lnSpc>
                <a:spcPct val="100000"/>
              </a:lnSpc>
              <a:buClr>
                <a:schemeClr val="bg1"/>
              </a:buClr>
              <a:buFont typeface="+mj-lt"/>
              <a:buAutoNum type="arabicPeriod"/>
            </a:pPr>
            <a:r>
              <a:rPr lang="es-ES" sz="2000" b="0" i="1" strike="noStrike" spc="-1" dirty="0" smtClean="0">
                <a:solidFill>
                  <a:srgbClr val="FFFFFF"/>
                </a:solidFill>
                <a:latin typeface="Times New Roman"/>
                <a:ea typeface="DejaVu Sans"/>
              </a:rPr>
              <a:t>El </a:t>
            </a:r>
            <a:r>
              <a:rPr lang="es-ES" sz="2000" b="0" i="1" strike="noStrike" spc="-1" dirty="0" smtClean="0">
                <a:solidFill>
                  <a:srgbClr val="FFFFFF"/>
                </a:solidFill>
                <a:latin typeface="Times New Roman"/>
                <a:ea typeface="DejaVu Sans"/>
              </a:rPr>
              <a:t>enfoque </a:t>
            </a:r>
            <a:r>
              <a:rPr lang="es-ES" sz="2000" i="1" spc="-1" dirty="0" smtClean="0">
                <a:solidFill>
                  <a:srgbClr val="FFFFFF"/>
                </a:solidFill>
                <a:latin typeface="Times New Roman"/>
                <a:ea typeface="DejaVu Sans"/>
              </a:rPr>
              <a:t>pro</a:t>
            </a:r>
            <a:r>
              <a:rPr lang="es-ES" sz="2000" b="0" i="1" strike="noStrike" spc="-1" dirty="0" smtClean="0">
                <a:solidFill>
                  <a:srgbClr val="FFFFFF"/>
                </a:solidFill>
                <a:latin typeface="Times New Roman"/>
                <a:ea typeface="DejaVu Sans"/>
              </a:rPr>
              <a:t>spectivo se basa en el uso de técnica de riesgo para estimar el riesgo de potenciales accidentes.</a:t>
            </a:r>
          </a:p>
          <a:p>
            <a:pPr marL="459360" indent="-457200">
              <a:lnSpc>
                <a:spcPct val="100000"/>
              </a:lnSpc>
              <a:buClr>
                <a:schemeClr val="bg1"/>
              </a:buClr>
              <a:buFont typeface="+mj-lt"/>
              <a:buAutoNum type="arabicPeriod"/>
            </a:pPr>
            <a:endParaRPr lang="es-ES" sz="2000" i="1" spc="-1" dirty="0">
              <a:solidFill>
                <a:srgbClr val="FFFFFF"/>
              </a:solidFill>
              <a:latin typeface="Times New Roman"/>
              <a:ea typeface="DejaVu Sans"/>
            </a:endParaRPr>
          </a:p>
          <a:p>
            <a:pPr marL="459360" indent="-457200">
              <a:lnSpc>
                <a:spcPct val="100000"/>
              </a:lnSpc>
              <a:buClr>
                <a:schemeClr val="bg1"/>
              </a:buClr>
              <a:buFont typeface="+mj-lt"/>
              <a:buAutoNum type="arabicPeriod"/>
            </a:pPr>
            <a:r>
              <a:rPr lang="es-ES" sz="2000" i="1" spc="-1" dirty="0" smtClean="0">
                <a:solidFill>
                  <a:srgbClr val="FFFFFF"/>
                </a:solidFill>
                <a:latin typeface="Times New Roman"/>
                <a:ea typeface="DejaVu Sans"/>
              </a:rPr>
              <a:t>El método de Matrices de Riesgo es uno de los mas usados en las estimaciones de riesgo en RT.</a:t>
            </a:r>
            <a:endParaRPr lang="es-ES" sz="2000" b="0" i="1" strike="noStrike" spc="-1" dirty="0" smtClean="0">
              <a:solidFill>
                <a:srgbClr val="FFFFFF"/>
              </a:solidFill>
              <a:latin typeface="Times New Roman"/>
              <a:ea typeface="DejaVu Sans"/>
            </a:endParaRPr>
          </a:p>
          <a:p>
            <a:pPr marL="459360" indent="-457200">
              <a:lnSpc>
                <a:spcPct val="100000"/>
              </a:lnSpc>
              <a:buClr>
                <a:schemeClr val="bg1"/>
              </a:buClr>
              <a:buFont typeface="+mj-lt"/>
              <a:buAutoNum type="arabicPeriod" startAt="3"/>
            </a:pPr>
            <a:endParaRPr lang="es-ES" sz="2000" b="0" i="1" strike="noStrike" spc="-1" dirty="0" smtClean="0">
              <a:solidFill>
                <a:srgbClr val="FFFFFF"/>
              </a:solidFill>
              <a:latin typeface="Times New Roman"/>
              <a:ea typeface="DejaVu Sans"/>
            </a:endParaRPr>
          </a:p>
          <a:p>
            <a:pPr marL="459360" indent="-457200">
              <a:lnSpc>
                <a:spcPct val="100000"/>
              </a:lnSpc>
              <a:buClr>
                <a:schemeClr val="bg1"/>
              </a:buClr>
              <a:buFont typeface="+mj-lt"/>
              <a:buAutoNum type="arabicPeriod" startAt="3"/>
            </a:pPr>
            <a:r>
              <a:rPr lang="es-ES" sz="2000" i="1" spc="-1" dirty="0" smtClean="0">
                <a:solidFill>
                  <a:srgbClr val="FFFFFF"/>
                </a:solidFill>
                <a:latin typeface="Times New Roman"/>
              </a:rPr>
              <a:t>La herramienta </a:t>
            </a:r>
            <a:r>
              <a:rPr lang="es-ES" sz="2000" i="1" spc="-1" dirty="0" smtClean="0">
                <a:solidFill>
                  <a:srgbClr val="FFFFFF"/>
                </a:solidFill>
                <a:latin typeface="Times New Roman"/>
              </a:rPr>
              <a:t>SEVRRA </a:t>
            </a:r>
            <a:r>
              <a:rPr lang="es-ES" sz="2000" i="1" spc="-1" dirty="0" smtClean="0">
                <a:solidFill>
                  <a:srgbClr val="FFFFFF"/>
                </a:solidFill>
                <a:latin typeface="Times New Roman"/>
              </a:rPr>
              <a:t>del </a:t>
            </a:r>
            <a:r>
              <a:rPr lang="es-ES" sz="2000" i="1" spc="-1" dirty="0" smtClean="0">
                <a:solidFill>
                  <a:srgbClr val="FFFFFF"/>
                </a:solidFill>
                <a:latin typeface="Times New Roman"/>
              </a:rPr>
              <a:t>FORO</a:t>
            </a:r>
            <a:r>
              <a:rPr lang="es-ES" sz="2000" i="1" spc="-1" dirty="0" smtClean="0">
                <a:solidFill>
                  <a:srgbClr val="FFFFFF"/>
                </a:solidFill>
                <a:latin typeface="Times New Roman"/>
              </a:rPr>
              <a:t> permite hacer estimaciones de riesgo y proponer medidas de seguridad que permitan elevar la seguridad de la práctica de RT.</a:t>
            </a:r>
          </a:p>
          <a:p>
            <a:pPr marL="459360" indent="-457200">
              <a:lnSpc>
                <a:spcPct val="100000"/>
              </a:lnSpc>
              <a:buClr>
                <a:schemeClr val="bg1"/>
              </a:buClr>
              <a:buFont typeface="+mj-lt"/>
              <a:buAutoNum type="arabicPeriod" startAt="3"/>
            </a:pPr>
            <a:endParaRPr lang="es-ES" sz="2000" i="1" spc="-1" dirty="0">
              <a:solidFill>
                <a:srgbClr val="FFFFFF"/>
              </a:solidFill>
              <a:latin typeface="Times New Roman"/>
            </a:endParaRPr>
          </a:p>
          <a:p>
            <a:pPr marL="459360" indent="-457200">
              <a:lnSpc>
                <a:spcPct val="100000"/>
              </a:lnSpc>
              <a:buClr>
                <a:schemeClr val="bg1"/>
              </a:buClr>
              <a:buFont typeface="+mj-lt"/>
              <a:buAutoNum type="arabicPeriod" startAt="3"/>
            </a:pPr>
            <a:r>
              <a:rPr lang="es-ES" sz="2000" i="1" spc="-1" dirty="0" smtClean="0">
                <a:solidFill>
                  <a:srgbClr val="FFFFFF"/>
                </a:solidFill>
                <a:latin typeface="Times New Roman"/>
              </a:rPr>
              <a:t>Los enfoques retrospectivo y prospectivo pueden combinarse para prevenir potenciales accidentes. La sinergia SEVRRA- SAFON lo demuestra. </a:t>
            </a:r>
            <a:r>
              <a:rPr lang="es-ES" sz="2000" i="1" spc="-1" dirty="0" smtClean="0">
                <a:solidFill>
                  <a:srgbClr val="FFFFFF"/>
                </a:solidFill>
                <a:latin typeface="Times New Roman"/>
              </a:rPr>
              <a:t>accidentes.</a:t>
            </a:r>
            <a:endParaRPr lang="en-GB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Clr>
                <a:schemeClr val="bg1"/>
              </a:buClr>
            </a:pPr>
            <a:endParaRPr lang="en-GB" sz="20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Title 1_0"/>
          <p:cNvSpPr/>
          <p:nvPr/>
        </p:nvSpPr>
        <p:spPr>
          <a:xfrm>
            <a:off x="251640" y="51480"/>
            <a:ext cx="6117120" cy="644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s-ES" sz="3600" b="1" strike="noStrike" spc="-1">
                <a:solidFill>
                  <a:srgbClr val="FFFFFF"/>
                </a:solidFill>
                <a:latin typeface="Arial "/>
                <a:ea typeface="DejaVu Sans"/>
              </a:rPr>
              <a:t>Contenido</a:t>
            </a:r>
            <a:endParaRPr lang="en-GB" sz="3600" b="0" strike="noStrike" spc="-1">
              <a:latin typeface="Arial"/>
            </a:endParaRPr>
          </a:p>
        </p:txBody>
      </p:sp>
      <p:sp>
        <p:nvSpPr>
          <p:cNvPr id="197" name="Content Placeholder 2_0"/>
          <p:cNvSpPr/>
          <p:nvPr/>
        </p:nvSpPr>
        <p:spPr>
          <a:xfrm>
            <a:off x="251640" y="678960"/>
            <a:ext cx="8709480" cy="3639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343080" indent="-339480">
              <a:lnSpc>
                <a:spcPct val="100000"/>
              </a:lnSpc>
              <a:buClr>
                <a:schemeClr val="bg1"/>
              </a:buClr>
              <a:buFont typeface="Arial"/>
              <a:buChar char="•"/>
            </a:pPr>
            <a:r>
              <a:rPr lang="es-ES" sz="2600" b="1" spc="-1" dirty="0" smtClean="0">
                <a:solidFill>
                  <a:srgbClr val="FFFFFF"/>
                </a:solidFill>
                <a:latin typeface="Arial "/>
                <a:ea typeface="DejaVu Sans"/>
              </a:rPr>
              <a:t>Explicación </a:t>
            </a:r>
            <a:r>
              <a:rPr lang="es-ES" sz="2600" b="1" spc="-1" dirty="0" smtClean="0">
                <a:solidFill>
                  <a:srgbClr val="FFFFFF"/>
                </a:solidFill>
                <a:latin typeface="Arial "/>
                <a:ea typeface="DejaVu Sans"/>
              </a:rPr>
              <a:t>del enfoque </a:t>
            </a:r>
            <a:r>
              <a:rPr lang="es-ES" sz="2600" b="1" spc="-1" dirty="0" smtClean="0">
                <a:solidFill>
                  <a:srgbClr val="FFFFFF"/>
                </a:solidFill>
                <a:latin typeface="Arial "/>
                <a:ea typeface="DejaVu Sans"/>
              </a:rPr>
              <a:t>prosp</a:t>
            </a:r>
            <a:r>
              <a:rPr lang="es-ES" sz="2600" b="1" spc="-1" dirty="0" smtClean="0">
                <a:solidFill>
                  <a:srgbClr val="FFFFFF"/>
                </a:solidFill>
                <a:latin typeface="Arial "/>
                <a:ea typeface="DejaVu Sans"/>
              </a:rPr>
              <a:t>ectivo.</a:t>
            </a:r>
          </a:p>
          <a:p>
            <a:pPr marL="343080" indent="-339480">
              <a:lnSpc>
                <a:spcPct val="100000"/>
              </a:lnSpc>
              <a:buClr>
                <a:schemeClr val="bg1"/>
              </a:buClr>
              <a:buFont typeface="Arial"/>
              <a:buChar char="•"/>
            </a:pPr>
            <a:endParaRPr lang="es-ES" sz="2600" b="1" spc="-1" dirty="0">
              <a:solidFill>
                <a:srgbClr val="FFFFFF"/>
              </a:solidFill>
              <a:latin typeface="Arial "/>
              <a:ea typeface="DejaVu Sans"/>
            </a:endParaRPr>
          </a:p>
          <a:p>
            <a:pPr marL="343080" indent="-339480">
              <a:lnSpc>
                <a:spcPct val="100000"/>
              </a:lnSpc>
              <a:buClr>
                <a:schemeClr val="bg1"/>
              </a:buClr>
              <a:buFont typeface="Arial"/>
              <a:buChar char="•"/>
            </a:pPr>
            <a:r>
              <a:rPr lang="es-ES" sz="2600" b="1" spc="-1" dirty="0" smtClean="0">
                <a:solidFill>
                  <a:srgbClr val="FFFFFF"/>
                </a:solidFill>
                <a:latin typeface="Arial "/>
                <a:ea typeface="DejaVu Sans"/>
              </a:rPr>
              <a:t>Metodología de Matrices de Riesgo</a:t>
            </a:r>
            <a:endParaRPr lang="es-ES" sz="2600" b="1" spc="-1" dirty="0" smtClean="0">
              <a:solidFill>
                <a:srgbClr val="FFFFFF"/>
              </a:solidFill>
              <a:latin typeface="Arial "/>
              <a:ea typeface="DejaVu Sans"/>
            </a:endParaRPr>
          </a:p>
          <a:p>
            <a:pPr marL="343080" indent="-339480">
              <a:lnSpc>
                <a:spcPct val="100000"/>
              </a:lnSpc>
              <a:buClr>
                <a:schemeClr val="bg1"/>
              </a:buClr>
              <a:buFont typeface="Arial"/>
              <a:buChar char="•"/>
            </a:pPr>
            <a:endParaRPr lang="es-ES" sz="2600" b="1" spc="-1" dirty="0" smtClean="0">
              <a:solidFill>
                <a:srgbClr val="FFFFFF"/>
              </a:solidFill>
              <a:latin typeface="Arial "/>
              <a:ea typeface="DejaVu Sans"/>
            </a:endParaRPr>
          </a:p>
          <a:p>
            <a:pPr marL="343080" indent="-339480">
              <a:buClr>
                <a:schemeClr val="bg1"/>
              </a:buClr>
              <a:buFont typeface="Arial"/>
              <a:buChar char="•"/>
            </a:pPr>
            <a:r>
              <a:rPr lang="es-ES" sz="2600" b="1" spc="-1" dirty="0" smtClean="0">
                <a:solidFill>
                  <a:srgbClr val="FFFFFF"/>
                </a:solidFill>
                <a:latin typeface="Arial "/>
              </a:rPr>
              <a:t>Uso de la herramienta </a:t>
            </a:r>
            <a:r>
              <a:rPr lang="es-ES" sz="2600" b="1" spc="-1" dirty="0" smtClean="0">
                <a:solidFill>
                  <a:srgbClr val="FFFFFF"/>
                </a:solidFill>
                <a:latin typeface="Arial "/>
              </a:rPr>
              <a:t>SEVRRA </a:t>
            </a:r>
            <a:r>
              <a:rPr lang="es-ES" sz="2600" b="1" spc="-1" dirty="0" smtClean="0">
                <a:solidFill>
                  <a:srgbClr val="FFFFFF"/>
                </a:solidFill>
                <a:latin typeface="Arial "/>
              </a:rPr>
              <a:t>del </a:t>
            </a:r>
            <a:r>
              <a:rPr lang="es-ES" sz="2600" b="1" spc="-1" dirty="0" smtClean="0">
                <a:solidFill>
                  <a:srgbClr val="FFFFFF"/>
                </a:solidFill>
                <a:latin typeface="Arial "/>
              </a:rPr>
              <a:t>FORO</a:t>
            </a:r>
            <a:r>
              <a:rPr lang="es-ES" sz="2600" b="1" spc="-1" dirty="0" smtClean="0">
                <a:solidFill>
                  <a:srgbClr val="FFFFFF"/>
                </a:solidFill>
                <a:latin typeface="Arial "/>
              </a:rPr>
              <a:t>.</a:t>
            </a:r>
          </a:p>
          <a:p>
            <a:pPr marL="343080" indent="-339480">
              <a:buClr>
                <a:schemeClr val="bg1"/>
              </a:buClr>
              <a:buFont typeface="Arial"/>
              <a:buChar char="•"/>
            </a:pPr>
            <a:endParaRPr lang="es-ES" sz="2600" b="1" spc="-1" dirty="0">
              <a:solidFill>
                <a:srgbClr val="FFFFFF"/>
              </a:solidFill>
              <a:latin typeface="Arial "/>
            </a:endParaRPr>
          </a:p>
          <a:p>
            <a:pPr marL="343080" indent="-339480">
              <a:buClr>
                <a:schemeClr val="bg1"/>
              </a:buClr>
              <a:buFont typeface="Arial"/>
              <a:buChar char="•"/>
            </a:pPr>
            <a:r>
              <a:rPr lang="es-ES" sz="2600" b="1" spc="-1" dirty="0" smtClean="0">
                <a:solidFill>
                  <a:srgbClr val="FFFFFF"/>
                </a:solidFill>
                <a:latin typeface="Arial "/>
              </a:rPr>
              <a:t>Sinergia entre SEVRRA y SAFRON</a:t>
            </a:r>
            <a:endParaRPr lang="en-GB" sz="2600" spc="-1" dirty="0"/>
          </a:p>
          <a:p>
            <a:pPr marL="343080" indent="-339480">
              <a:lnSpc>
                <a:spcPct val="100000"/>
              </a:lnSpc>
              <a:buClr>
                <a:schemeClr val="bg1"/>
              </a:buClr>
              <a:buFont typeface="Arial"/>
              <a:buChar char="•"/>
            </a:pPr>
            <a:endParaRPr lang="en-GB" sz="2600" b="0" strike="noStrike" spc="-1" dirty="0">
              <a:latin typeface="Arial"/>
            </a:endParaRPr>
          </a:p>
        </p:txBody>
      </p:sp>
      <p:sp>
        <p:nvSpPr>
          <p:cNvPr id="198" name="Slide Number Placeholder 3_0"/>
          <p:cNvSpPr/>
          <p:nvPr/>
        </p:nvSpPr>
        <p:spPr>
          <a:xfrm>
            <a:off x="8472600" y="4862160"/>
            <a:ext cx="506160" cy="216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r">
              <a:lnSpc>
                <a:spcPct val="100000"/>
              </a:lnSpc>
            </a:pPr>
            <a:fld id="{AA0060E8-D813-4C73-B045-827AAD86109F}" type="slidenum">
              <a:rPr lang="en-US" sz="1000" b="0" strike="noStrike" spc="-1">
                <a:solidFill>
                  <a:srgbClr val="3366CC"/>
                </a:solidFill>
                <a:latin typeface="Arial"/>
                <a:ea typeface="DejaVu Sans"/>
              </a:rPr>
              <a:t>3</a:t>
            </a:fld>
            <a:endParaRPr lang="en-GB" sz="10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714348" y="51470"/>
            <a:ext cx="7746084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s-ES" altLang="es-MX" sz="3000" b="1" dirty="0" smtClean="0">
                <a:solidFill>
                  <a:schemeClr val="bg1"/>
                </a:solidFill>
                <a:latin typeface="Arial "/>
                <a:ea typeface="+mj-ea"/>
                <a:cs typeface="+mj-cs"/>
              </a:rPr>
              <a:t>Enfoque de la Evaluación de Seguridad.</a:t>
            </a:r>
            <a:endParaRPr lang="es-ES" altLang="es-MX" sz="3000" b="1" dirty="0">
              <a:solidFill>
                <a:schemeClr val="bg1"/>
              </a:solidFill>
              <a:latin typeface="Arial "/>
              <a:ea typeface="+mj-ea"/>
              <a:cs typeface="+mj-cs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250825" y="556436"/>
            <a:ext cx="8281988" cy="410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eaLnBrk="1" hangingPunct="1">
              <a:lnSpc>
                <a:spcPct val="90000"/>
              </a:lnSpc>
            </a:pPr>
            <a:r>
              <a:rPr lang="es-ES_tradnl" altLang="es-MX" sz="2300" dirty="0" smtClean="0">
                <a:solidFill>
                  <a:schemeClr val="bg1"/>
                </a:solidFill>
                <a:latin typeface="Arial "/>
              </a:rPr>
              <a:t>Existen tres enfoques básicos para prevención de accidentes: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323850" y="1582723"/>
            <a:ext cx="53292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s-ES_tradnl" altLang="es-MX" sz="3600" dirty="0">
                <a:solidFill>
                  <a:schemeClr val="bg1"/>
                </a:solidFill>
              </a:rPr>
              <a:t>Prescriptivo.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285720" y="2786064"/>
            <a:ext cx="49625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s-ES_tradnl" altLang="es-MX" sz="3600" dirty="0" smtClean="0">
                <a:solidFill>
                  <a:schemeClr val="bg1"/>
                </a:solidFill>
              </a:rPr>
              <a:t>Retrospectivo.</a:t>
            </a:r>
            <a:endParaRPr lang="es-ES_tradnl" altLang="es-MX" sz="3600" dirty="0">
              <a:solidFill>
                <a:schemeClr val="bg1"/>
              </a:solidFill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357158" y="4143386"/>
            <a:ext cx="48910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s-ES_tradnl" altLang="es-MX" sz="3600" dirty="0" smtClean="0">
                <a:solidFill>
                  <a:schemeClr val="bg1"/>
                </a:solidFill>
              </a:rPr>
              <a:t>Prospectivo</a:t>
            </a:r>
            <a:r>
              <a:rPr lang="es-ES_tradnl" altLang="es-MX" sz="3600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13" name="Picture 9" descr="trabajos"/>
          <p:cNvPicPr>
            <a:picLocks noChangeAspect="1" noChangeArrowheads="1"/>
          </p:cNvPicPr>
          <p:nvPr/>
        </p:nvPicPr>
        <p:blipFill>
          <a:blip r:embed="rId3"/>
          <a:srcRect t="3847" b="3847"/>
          <a:stretch>
            <a:fillRect/>
          </a:stretch>
        </p:blipFill>
        <p:spPr bwMode="auto">
          <a:xfrm>
            <a:off x="6500826" y="3571882"/>
            <a:ext cx="990600" cy="14478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5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2357436"/>
            <a:ext cx="1000125" cy="14668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pic>
        <p:nvPicPr>
          <p:cNvPr id="16" name="5 Imagen" descr="Imagen que contiene captura de pantalla&#10;&#10;Descripción generada automáticament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15074" y="968355"/>
            <a:ext cx="1023495" cy="153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8401892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107504" y="93861"/>
            <a:ext cx="881208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s-ES" altLang="es-MX" sz="2400" b="1" dirty="0" smtClean="0">
                <a:solidFill>
                  <a:schemeClr val="bg1"/>
                </a:solidFill>
                <a:latin typeface="Arial "/>
                <a:ea typeface="+mj-ea"/>
                <a:cs typeface="+mj-cs"/>
              </a:rPr>
              <a:t>Enfoque </a:t>
            </a:r>
            <a:r>
              <a:rPr lang="es-ES" altLang="es-MX" sz="2400" b="1" dirty="0" smtClean="0">
                <a:solidFill>
                  <a:schemeClr val="bg1"/>
                </a:solidFill>
                <a:latin typeface="Arial "/>
                <a:ea typeface="+mj-ea"/>
                <a:cs typeface="+mj-cs"/>
              </a:rPr>
              <a:t>Prospectivo</a:t>
            </a:r>
            <a:r>
              <a:rPr lang="es-ES" altLang="es-MX" sz="2400" b="1" dirty="0" smtClean="0">
                <a:solidFill>
                  <a:schemeClr val="bg1"/>
                </a:solidFill>
                <a:latin typeface="Arial "/>
                <a:ea typeface="+mj-ea"/>
                <a:cs typeface="+mj-cs"/>
              </a:rPr>
              <a:t>. Uso de técnicas de análisis de riesgo</a:t>
            </a:r>
            <a:endParaRPr lang="es-ES" altLang="es-MX" sz="2400" b="1" dirty="0">
              <a:solidFill>
                <a:schemeClr val="bg1"/>
              </a:solidFill>
              <a:latin typeface="Arial "/>
              <a:ea typeface="+mj-ea"/>
              <a:cs typeface="+mj-cs"/>
            </a:endParaRPr>
          </a:p>
        </p:txBody>
      </p:sp>
      <p:grpSp>
        <p:nvGrpSpPr>
          <p:cNvPr id="16" name="Group 44"/>
          <p:cNvGrpSpPr>
            <a:grpSpLocks/>
          </p:cNvGrpSpPr>
          <p:nvPr/>
        </p:nvGrpSpPr>
        <p:grpSpPr bwMode="auto">
          <a:xfrm>
            <a:off x="611188" y="857238"/>
            <a:ext cx="8243887" cy="3965575"/>
            <a:chOff x="385" y="1117"/>
            <a:chExt cx="5193" cy="2498"/>
          </a:xfrm>
        </p:grpSpPr>
        <p:sp>
          <p:nvSpPr>
            <p:cNvPr id="24" name="AutoShape 25"/>
            <p:cNvSpPr>
              <a:spLocks noChangeAspect="1" noChangeArrowheads="1"/>
            </p:cNvSpPr>
            <p:nvPr/>
          </p:nvSpPr>
          <p:spPr bwMode="auto">
            <a:xfrm>
              <a:off x="385" y="1117"/>
              <a:ext cx="5193" cy="24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s-ES" altLang="es-ES" sz="1800">
                <a:solidFill>
                  <a:srgbClr val="FFFF00"/>
                </a:solidFill>
                <a:latin typeface="Arial" charset="0"/>
              </a:endParaRPr>
            </a:p>
          </p:txBody>
        </p:sp>
        <p:sp>
          <p:nvSpPr>
            <p:cNvPr id="25" name="Line 26"/>
            <p:cNvSpPr>
              <a:spLocks noChangeShapeType="1"/>
            </p:cNvSpPr>
            <p:nvPr/>
          </p:nvSpPr>
          <p:spPr bwMode="auto">
            <a:xfrm>
              <a:off x="2999" y="1950"/>
              <a:ext cx="902" cy="0"/>
            </a:xfrm>
            <a:prstGeom prst="line">
              <a:avLst/>
            </a:prstGeom>
            <a:noFill/>
            <a:ln w="82550">
              <a:solidFill>
                <a:srgbClr val="FF0000"/>
              </a:solidFill>
              <a:round/>
              <a:headEnd type="none" w="sm" len="sm"/>
              <a:tailEnd type="triangle" w="sm" len="sm"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26" name="Line 27"/>
            <p:cNvSpPr>
              <a:spLocks noChangeShapeType="1"/>
            </p:cNvSpPr>
            <p:nvPr/>
          </p:nvSpPr>
          <p:spPr bwMode="auto">
            <a:xfrm>
              <a:off x="2381" y="1534"/>
              <a:ext cx="1" cy="1003"/>
            </a:xfrm>
            <a:prstGeom prst="line">
              <a:avLst/>
            </a:prstGeom>
            <a:noFill/>
            <a:ln w="508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27" name="Rectangle 29"/>
            <p:cNvSpPr>
              <a:spLocks noChangeArrowheads="1"/>
            </p:cNvSpPr>
            <p:nvPr/>
          </p:nvSpPr>
          <p:spPr bwMode="auto">
            <a:xfrm>
              <a:off x="520" y="1228"/>
              <a:ext cx="997" cy="826"/>
            </a:xfrm>
            <a:prstGeom prst="rect">
              <a:avLst/>
            </a:prstGeom>
            <a:solidFill>
              <a:srgbClr val="9EBAFE"/>
            </a:solidFill>
            <a:ln w="12700">
              <a:solidFill>
                <a:srgbClr val="FFFFFF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lIns="60350" tIns="30175" rIns="60350" bIns="30175" anchor="ctr"/>
            <a:lstStyle>
              <a:lvl1pPr algn="just">
                <a:spcBef>
                  <a:spcPct val="20000"/>
                </a:spcBef>
                <a:buChar char="•"/>
                <a:defRPr sz="2600">
                  <a:solidFill>
                    <a:srgbClr val="5F5F5F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  <a:defRPr/>
              </a:pPr>
              <a:r>
                <a:rPr lang="es-ES" altLang="es-ES" sz="2200" b="1" u="none" dirty="0" smtClean="0">
                  <a:solidFill>
                    <a:schemeClr val="tx1"/>
                  </a:solidFill>
                  <a:latin typeface="Times New Roman" panose="02020603050405020304" pitchFamily="18" charset="0"/>
                </a:rPr>
                <a:t>Error Humano o fallo de equipo  (f)</a:t>
              </a:r>
              <a:endParaRPr lang="es-ES" altLang="es-ES" sz="2200" u="none" dirty="0" smtClean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8" name="Line 30"/>
            <p:cNvSpPr>
              <a:spLocks noChangeShapeType="1"/>
            </p:cNvSpPr>
            <p:nvPr/>
          </p:nvSpPr>
          <p:spPr bwMode="auto">
            <a:xfrm>
              <a:off x="1970" y="1534"/>
              <a:ext cx="0" cy="1003"/>
            </a:xfrm>
            <a:prstGeom prst="line">
              <a:avLst/>
            </a:prstGeom>
            <a:noFill/>
            <a:ln w="508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29" name="Line 31"/>
            <p:cNvSpPr>
              <a:spLocks noChangeShapeType="1"/>
            </p:cNvSpPr>
            <p:nvPr/>
          </p:nvSpPr>
          <p:spPr bwMode="auto">
            <a:xfrm>
              <a:off x="2073" y="1534"/>
              <a:ext cx="0" cy="1003"/>
            </a:xfrm>
            <a:prstGeom prst="line">
              <a:avLst/>
            </a:prstGeom>
            <a:noFill/>
            <a:ln w="508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30" name="Line 32"/>
            <p:cNvSpPr>
              <a:spLocks noChangeShapeType="1"/>
            </p:cNvSpPr>
            <p:nvPr/>
          </p:nvSpPr>
          <p:spPr bwMode="auto">
            <a:xfrm>
              <a:off x="2175" y="1534"/>
              <a:ext cx="1" cy="1003"/>
            </a:xfrm>
            <a:prstGeom prst="line">
              <a:avLst/>
            </a:prstGeom>
            <a:noFill/>
            <a:ln w="508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31" name="Line 33"/>
            <p:cNvSpPr>
              <a:spLocks noChangeShapeType="1"/>
            </p:cNvSpPr>
            <p:nvPr/>
          </p:nvSpPr>
          <p:spPr bwMode="auto">
            <a:xfrm>
              <a:off x="2278" y="1534"/>
              <a:ext cx="1" cy="1003"/>
            </a:xfrm>
            <a:prstGeom prst="line">
              <a:avLst/>
            </a:prstGeom>
            <a:noFill/>
            <a:ln w="508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32" name="Rectangle 34"/>
            <p:cNvSpPr>
              <a:spLocks noChangeArrowheads="1"/>
            </p:cNvSpPr>
            <p:nvPr/>
          </p:nvSpPr>
          <p:spPr bwMode="auto">
            <a:xfrm>
              <a:off x="1723" y="1117"/>
              <a:ext cx="1037" cy="937"/>
            </a:xfrm>
            <a:prstGeom prst="rect">
              <a:avLst/>
            </a:prstGeom>
            <a:solidFill>
              <a:srgbClr val="9EBAFE"/>
            </a:solidFill>
            <a:ln w="12700">
              <a:solidFill>
                <a:srgbClr val="FFFFFF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lIns="60350" tIns="30175" rIns="60350" bIns="30175" anchor="ctr"/>
            <a:lstStyle>
              <a:lvl1pPr algn="just">
                <a:spcBef>
                  <a:spcPct val="20000"/>
                </a:spcBef>
                <a:buChar char="•"/>
                <a:defRPr sz="2600">
                  <a:solidFill>
                    <a:srgbClr val="5F5F5F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  <a:defRPr/>
              </a:pPr>
              <a:r>
                <a:rPr lang="es-ES" altLang="es-ES" sz="2200" b="1" u="none" smtClean="0">
                  <a:solidFill>
                    <a:schemeClr val="tx1"/>
                  </a:solidFill>
                  <a:latin typeface="Times New Roman" panose="02020603050405020304" pitchFamily="18" charset="0"/>
                </a:rPr>
                <a:t>Defensas o barreras de seguridad</a:t>
              </a:r>
              <a:r>
                <a:rPr lang="es-ES" altLang="es-ES" sz="2400" b="1" u="none" smtClean="0">
                  <a:solidFill>
                    <a:schemeClr val="tx1"/>
                  </a:solidFill>
                  <a:latin typeface="Times New Roman" panose="02020603050405020304" pitchFamily="18" charset="0"/>
                </a:rPr>
                <a:t> </a:t>
              </a:r>
              <a:r>
                <a:rPr lang="es-ES" altLang="es-ES" sz="2200" b="1" u="none" smtClean="0">
                  <a:solidFill>
                    <a:schemeClr val="tx1"/>
                  </a:solidFill>
                  <a:latin typeface="Times New Roman" panose="02020603050405020304" pitchFamily="18" charset="0"/>
                </a:rPr>
                <a:t>(p)</a:t>
              </a:r>
              <a:endParaRPr lang="es-ES" altLang="es-ES" sz="2200" u="none" smtClean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3" name="Line 35"/>
            <p:cNvSpPr>
              <a:spLocks noChangeShapeType="1"/>
            </p:cNvSpPr>
            <p:nvPr/>
          </p:nvSpPr>
          <p:spPr bwMode="auto">
            <a:xfrm>
              <a:off x="632" y="2262"/>
              <a:ext cx="902" cy="1"/>
            </a:xfrm>
            <a:prstGeom prst="line">
              <a:avLst/>
            </a:prstGeom>
            <a:noFill/>
            <a:ln w="50800">
              <a:solidFill>
                <a:srgbClr val="000000"/>
              </a:solidFill>
              <a:round/>
              <a:headEnd type="none" w="sm" len="sm"/>
              <a:tailEnd type="triangle" w="sm" len="sm"/>
            </a:ln>
            <a:effectLst/>
          </p:spPr>
          <p:txBody>
            <a:bodyPr/>
            <a:lstStyle/>
            <a:p>
              <a:endParaRPr lang="es-ES"/>
            </a:p>
          </p:txBody>
        </p:sp>
        <p:pic>
          <p:nvPicPr>
            <p:cNvPr id="34" name="Picture 36" descr="BD05584_"/>
            <p:cNvPicPr>
              <a:picLocks noChangeAspect="1" noChangeArrowheads="1"/>
            </p:cNvPicPr>
            <p:nvPr/>
          </p:nvPicPr>
          <p:blipFill>
            <a:blip r:embed="rId3"/>
            <a:srcRect l="31978" t="36449" r="31978" b="41655"/>
            <a:stretch>
              <a:fillRect/>
            </a:stretch>
          </p:blipFill>
          <p:spPr bwMode="auto">
            <a:xfrm>
              <a:off x="2999" y="2054"/>
              <a:ext cx="812" cy="5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5" name="Rectangle 37"/>
            <p:cNvSpPr>
              <a:spLocks noChangeArrowheads="1"/>
            </p:cNvSpPr>
            <p:nvPr/>
          </p:nvSpPr>
          <p:spPr bwMode="auto">
            <a:xfrm>
              <a:off x="2820" y="1221"/>
              <a:ext cx="1037" cy="463"/>
            </a:xfrm>
            <a:prstGeom prst="rect">
              <a:avLst/>
            </a:prstGeom>
            <a:solidFill>
              <a:srgbClr val="9EBAFE"/>
            </a:solidFill>
            <a:ln w="12700">
              <a:solidFill>
                <a:srgbClr val="FFFFFF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lIns="60350" tIns="30175" rIns="60350" bIns="30175" anchor="ctr"/>
            <a:lstStyle>
              <a:lvl1pPr algn="just">
                <a:spcBef>
                  <a:spcPct val="20000"/>
                </a:spcBef>
                <a:buChar char="•"/>
                <a:defRPr sz="2600">
                  <a:solidFill>
                    <a:srgbClr val="5F5F5F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  <a:defRPr/>
              </a:pPr>
              <a:r>
                <a:rPr lang="es-ES" altLang="es-ES" sz="2400" b="1" u="none" smtClean="0">
                  <a:solidFill>
                    <a:schemeClr val="tx1"/>
                  </a:solidFill>
                  <a:latin typeface="Times New Roman" panose="02020603050405020304" pitchFamily="18" charset="0"/>
                </a:rPr>
                <a:t>Exposición accidental</a:t>
              </a:r>
              <a:r>
                <a:rPr lang="en-US" altLang="es-ES" sz="2000" b="1" u="none" smtClean="0">
                  <a:solidFill>
                    <a:schemeClr val="tx1"/>
                  </a:solidFill>
                  <a:latin typeface="Times New Roman" panose="02020603050405020304" pitchFamily="18" charset="0"/>
                </a:rPr>
                <a:t> </a:t>
              </a:r>
              <a:endParaRPr lang="es-ES" altLang="es-ES" sz="2000" u="none" smtClean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6" name="Rectangle 38"/>
            <p:cNvSpPr>
              <a:spLocks noChangeArrowheads="1"/>
            </p:cNvSpPr>
            <p:nvPr/>
          </p:nvSpPr>
          <p:spPr bwMode="auto">
            <a:xfrm>
              <a:off x="3987" y="1117"/>
              <a:ext cx="1591" cy="319"/>
            </a:xfrm>
            <a:prstGeom prst="rect">
              <a:avLst/>
            </a:prstGeom>
            <a:solidFill>
              <a:srgbClr val="9EBAFE"/>
            </a:solidFill>
            <a:ln w="12700">
              <a:solidFill>
                <a:srgbClr val="FFFFFF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lIns="60350" tIns="30175" rIns="60350" bIns="30175" anchor="ctr"/>
            <a:lstStyle>
              <a:lvl1pPr algn="just">
                <a:spcBef>
                  <a:spcPct val="20000"/>
                </a:spcBef>
                <a:buChar char="•"/>
                <a:defRPr sz="2600">
                  <a:solidFill>
                    <a:srgbClr val="5F5F5F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  <a:defRPr/>
              </a:pPr>
              <a:r>
                <a:rPr lang="es-ES" altLang="es-ES" sz="2200" b="1" u="none" smtClean="0">
                  <a:solidFill>
                    <a:schemeClr val="tx1"/>
                  </a:solidFill>
                  <a:latin typeface="Times New Roman" panose="02020603050405020304" pitchFamily="18" charset="0"/>
                </a:rPr>
                <a:t>Consecuencias (C)</a:t>
              </a:r>
              <a:endParaRPr lang="es-ES" altLang="es-ES" sz="2200" u="none" smtClean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pic>
          <p:nvPicPr>
            <p:cNvPr id="37" name="Picture 39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29" y="2574"/>
              <a:ext cx="926" cy="88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</p:pic>
        <p:sp>
          <p:nvSpPr>
            <p:cNvPr id="38" name="Rectangle 40"/>
            <p:cNvSpPr>
              <a:spLocks noChangeArrowheads="1"/>
            </p:cNvSpPr>
            <p:nvPr/>
          </p:nvSpPr>
          <p:spPr bwMode="auto">
            <a:xfrm>
              <a:off x="2793" y="2990"/>
              <a:ext cx="2731" cy="417"/>
            </a:xfrm>
            <a:prstGeom prst="rect">
              <a:avLst/>
            </a:prstGeom>
            <a:solidFill>
              <a:srgbClr val="9EBAFE"/>
            </a:solidFill>
            <a:ln w="12700">
              <a:solidFill>
                <a:srgbClr val="FFFFFF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lIns="60350" tIns="30175" rIns="60350" bIns="30175" anchor="ctr"/>
            <a:lstStyle>
              <a:lvl1pPr algn="just">
                <a:spcBef>
                  <a:spcPct val="20000"/>
                </a:spcBef>
                <a:buChar char="•"/>
                <a:defRPr sz="2600">
                  <a:solidFill>
                    <a:srgbClr val="5F5F5F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  <a:defRPr/>
              </a:pPr>
              <a:r>
                <a:rPr lang="es-ES" altLang="es-ES" sz="3600" b="1" u="none" smtClean="0">
                  <a:solidFill>
                    <a:schemeClr val="tx1"/>
                  </a:solidFill>
                  <a:latin typeface="Times New Roman" panose="02020603050405020304" pitchFamily="18" charset="0"/>
                </a:rPr>
                <a:t>R = f * p * C</a:t>
              </a:r>
              <a:r>
                <a:rPr lang="es-ES" altLang="es-ES" sz="4000" b="1" u="none" smtClean="0">
                  <a:solidFill>
                    <a:schemeClr val="tx1"/>
                  </a:solidFill>
                  <a:latin typeface="Times New Roman" panose="02020603050405020304" pitchFamily="18" charset="0"/>
                </a:rPr>
                <a:t> </a:t>
              </a:r>
              <a:endParaRPr lang="es-ES" altLang="es-ES" sz="4000" u="none" smtClean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pic>
          <p:nvPicPr>
            <p:cNvPr id="39" name="Picture 41" descr="Posicionamiento del paciente"/>
            <p:cNvPicPr>
              <a:picLocks noChangeAspect="1" noChangeArrowheads="1"/>
            </p:cNvPicPr>
            <p:nvPr/>
          </p:nvPicPr>
          <p:blipFill>
            <a:blip r:embed="rId5">
              <a:lum bright="12000"/>
            </a:blip>
            <a:srcRect l="10889" b="13533"/>
            <a:stretch>
              <a:fillRect/>
            </a:stretch>
          </p:blipFill>
          <p:spPr bwMode="auto">
            <a:xfrm>
              <a:off x="1558" y="2574"/>
              <a:ext cx="1235" cy="9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40" name="Picture 205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948488" y="1504938"/>
            <a:ext cx="1412875" cy="21590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</p:spTree>
    <p:extLst>
      <p:ext uri="{BB962C8B-B14F-4D97-AF65-F5344CB8AC3E}">
        <p14:creationId xmlns:p14="http://schemas.microsoft.com/office/powerpoint/2010/main" val="151744621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714348" y="51470"/>
            <a:ext cx="7746084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s-ES" altLang="es-MX" sz="3000" b="1" dirty="0" smtClean="0">
                <a:solidFill>
                  <a:schemeClr val="bg1"/>
                </a:solidFill>
                <a:latin typeface="Arial "/>
                <a:ea typeface="+mj-ea"/>
                <a:cs typeface="+mj-cs"/>
              </a:rPr>
              <a:t>Metodología de Matrices de Riesgo</a:t>
            </a:r>
            <a:r>
              <a:rPr lang="es-ES" altLang="es-MX" sz="3000" b="1" dirty="0" smtClean="0">
                <a:solidFill>
                  <a:schemeClr val="bg1"/>
                </a:solidFill>
                <a:latin typeface="Arial "/>
                <a:ea typeface="+mj-ea"/>
                <a:cs typeface="+mj-cs"/>
              </a:rPr>
              <a:t>.</a:t>
            </a:r>
            <a:endParaRPr lang="es-ES" altLang="es-MX" sz="3000" b="1" dirty="0">
              <a:solidFill>
                <a:schemeClr val="bg1"/>
              </a:solidFill>
              <a:latin typeface="Arial "/>
              <a:ea typeface="+mj-ea"/>
              <a:cs typeface="+mj-cs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571486"/>
            <a:ext cx="6015038" cy="500066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s-ES_tradnl" altLang="es-ES" sz="3200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SEVRRA, usa Matriz de Riesgo</a:t>
            </a:r>
            <a:endParaRPr lang="es-ES" altLang="es-ES" sz="3200" dirty="0" smtClean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Rectangle 23"/>
          <p:cNvSpPr>
            <a:spLocks noChangeArrowheads="1"/>
          </p:cNvSpPr>
          <p:nvPr/>
        </p:nvSpPr>
        <p:spPr bwMode="auto">
          <a:xfrm>
            <a:off x="195263" y="1019164"/>
            <a:ext cx="338554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pt-BR" altLang="es-ES" sz="3600" b="1" u="none" dirty="0">
                <a:solidFill>
                  <a:schemeClr val="bg1"/>
                </a:solidFill>
              </a:rPr>
              <a:t>f</a:t>
            </a:r>
            <a:endParaRPr lang="es-ES" altLang="es-ES" sz="3600" b="1" u="none" dirty="0">
              <a:solidFill>
                <a:schemeClr val="bg1"/>
              </a:solidFill>
            </a:endParaRPr>
          </a:p>
        </p:txBody>
      </p:sp>
      <p:sp>
        <p:nvSpPr>
          <p:cNvPr id="9" name="Rectangle 24"/>
          <p:cNvSpPr>
            <a:spLocks noChangeArrowheads="1"/>
          </p:cNvSpPr>
          <p:nvPr/>
        </p:nvSpPr>
        <p:spPr bwMode="auto">
          <a:xfrm>
            <a:off x="714348" y="2214560"/>
            <a:ext cx="518091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pt-BR" altLang="es-ES" sz="3600" b="1" u="none" dirty="0">
                <a:solidFill>
                  <a:schemeClr val="bg1"/>
                </a:solidFill>
              </a:rPr>
              <a:t>A</a:t>
            </a:r>
            <a:endParaRPr lang="es-ES" altLang="es-ES" sz="3600" b="1" u="none" dirty="0">
              <a:solidFill>
                <a:schemeClr val="bg1"/>
              </a:solidFill>
            </a:endParaRPr>
          </a:p>
        </p:txBody>
      </p:sp>
      <p:sp>
        <p:nvSpPr>
          <p:cNvPr id="10" name="Text Box 25"/>
          <p:cNvSpPr txBox="1">
            <a:spLocks noChangeArrowheads="1"/>
          </p:cNvSpPr>
          <p:nvPr/>
        </p:nvSpPr>
        <p:spPr bwMode="auto">
          <a:xfrm>
            <a:off x="1643042" y="2357436"/>
            <a:ext cx="935037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s-ES" altLang="es-ES" u="none" dirty="0">
                <a:solidFill>
                  <a:schemeClr val="bg1"/>
                </a:solidFill>
              </a:rPr>
              <a:t>Alta</a:t>
            </a:r>
          </a:p>
        </p:txBody>
      </p:sp>
      <p:sp>
        <p:nvSpPr>
          <p:cNvPr id="11" name="Rectangle 26"/>
          <p:cNvSpPr>
            <a:spLocks noChangeArrowheads="1"/>
          </p:cNvSpPr>
          <p:nvPr/>
        </p:nvSpPr>
        <p:spPr bwMode="auto">
          <a:xfrm>
            <a:off x="714348" y="2857502"/>
            <a:ext cx="569387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pt-BR" altLang="es-ES" sz="3600" b="1" u="none" dirty="0">
                <a:solidFill>
                  <a:schemeClr val="bg1"/>
                </a:solidFill>
              </a:rPr>
              <a:t>M</a:t>
            </a:r>
            <a:endParaRPr lang="es-ES" altLang="es-ES" sz="3600" b="1" u="none" dirty="0">
              <a:solidFill>
                <a:schemeClr val="bg1"/>
              </a:solidFill>
            </a:endParaRPr>
          </a:p>
        </p:txBody>
      </p:sp>
      <p:sp>
        <p:nvSpPr>
          <p:cNvPr id="12" name="Text Box 27"/>
          <p:cNvSpPr txBox="1">
            <a:spLocks noChangeArrowheads="1"/>
          </p:cNvSpPr>
          <p:nvPr/>
        </p:nvSpPr>
        <p:spPr bwMode="auto">
          <a:xfrm>
            <a:off x="1619251" y="2928940"/>
            <a:ext cx="1023924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s-ES" altLang="es-ES" u="none" dirty="0">
                <a:solidFill>
                  <a:schemeClr val="bg1"/>
                </a:solidFill>
              </a:rPr>
              <a:t>Media</a:t>
            </a:r>
          </a:p>
        </p:txBody>
      </p:sp>
      <p:sp>
        <p:nvSpPr>
          <p:cNvPr id="13" name="Rectangle 28"/>
          <p:cNvSpPr>
            <a:spLocks noChangeArrowheads="1"/>
          </p:cNvSpPr>
          <p:nvPr/>
        </p:nvSpPr>
        <p:spPr bwMode="auto">
          <a:xfrm>
            <a:off x="714348" y="3500444"/>
            <a:ext cx="518091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pt-BR" altLang="es-ES" sz="3600" b="1" u="none" dirty="0">
                <a:solidFill>
                  <a:schemeClr val="bg1"/>
                </a:solidFill>
              </a:rPr>
              <a:t>B</a:t>
            </a:r>
            <a:endParaRPr lang="es-ES" altLang="es-ES" sz="3600" b="1" u="none" dirty="0">
              <a:solidFill>
                <a:schemeClr val="bg1"/>
              </a:solidFill>
            </a:endParaRPr>
          </a:p>
        </p:txBody>
      </p:sp>
      <p:sp>
        <p:nvSpPr>
          <p:cNvPr id="14" name="Text Box 29"/>
          <p:cNvSpPr txBox="1">
            <a:spLocks noChangeArrowheads="1"/>
          </p:cNvSpPr>
          <p:nvPr/>
        </p:nvSpPr>
        <p:spPr bwMode="auto">
          <a:xfrm>
            <a:off x="1547813" y="3559740"/>
            <a:ext cx="862012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s-ES" altLang="es-ES" u="none" dirty="0">
                <a:solidFill>
                  <a:schemeClr val="bg1"/>
                </a:solidFill>
              </a:rPr>
              <a:t>Baja</a:t>
            </a:r>
          </a:p>
        </p:txBody>
      </p:sp>
      <p:sp>
        <p:nvSpPr>
          <p:cNvPr id="16" name="Rectangle 30"/>
          <p:cNvSpPr>
            <a:spLocks noChangeArrowheads="1"/>
          </p:cNvSpPr>
          <p:nvPr/>
        </p:nvSpPr>
        <p:spPr bwMode="auto">
          <a:xfrm>
            <a:off x="381000" y="4143386"/>
            <a:ext cx="902811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pt-BR" altLang="es-ES" sz="3600" b="1" u="none" dirty="0">
                <a:solidFill>
                  <a:schemeClr val="bg1"/>
                </a:solidFill>
              </a:rPr>
              <a:t>MB</a:t>
            </a:r>
            <a:endParaRPr lang="es-ES" altLang="es-ES" sz="3600" b="1" u="none" dirty="0">
              <a:solidFill>
                <a:schemeClr val="bg1"/>
              </a:solidFill>
            </a:endParaRPr>
          </a:p>
        </p:txBody>
      </p:sp>
      <p:sp>
        <p:nvSpPr>
          <p:cNvPr id="17" name="Text Box 31"/>
          <p:cNvSpPr txBox="1">
            <a:spLocks noChangeArrowheads="1"/>
          </p:cNvSpPr>
          <p:nvPr/>
        </p:nvSpPr>
        <p:spPr bwMode="auto">
          <a:xfrm>
            <a:off x="1571604" y="4214824"/>
            <a:ext cx="1143008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s-ES" altLang="es-ES" u="none" dirty="0">
                <a:solidFill>
                  <a:schemeClr val="bg1"/>
                </a:solidFill>
              </a:rPr>
              <a:t>Muy Baja</a:t>
            </a:r>
          </a:p>
        </p:txBody>
      </p:sp>
      <p:sp>
        <p:nvSpPr>
          <p:cNvPr id="18" name="Rectangle 32"/>
          <p:cNvSpPr>
            <a:spLocks noChangeArrowheads="1"/>
          </p:cNvSpPr>
          <p:nvPr/>
        </p:nvSpPr>
        <p:spPr bwMode="auto">
          <a:xfrm>
            <a:off x="2771775" y="1019164"/>
            <a:ext cx="492443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pt-BR" altLang="es-ES" sz="3600" b="1" u="none">
                <a:solidFill>
                  <a:schemeClr val="bg1"/>
                </a:solidFill>
              </a:rPr>
              <a:t>P</a:t>
            </a:r>
            <a:endParaRPr lang="es-ES" altLang="es-ES" sz="3600" b="1" u="none">
              <a:solidFill>
                <a:schemeClr val="bg1"/>
              </a:solidFill>
            </a:endParaRPr>
          </a:p>
        </p:txBody>
      </p:sp>
      <p:sp>
        <p:nvSpPr>
          <p:cNvPr id="19" name="Rectangle 33"/>
          <p:cNvSpPr>
            <a:spLocks noChangeArrowheads="1"/>
          </p:cNvSpPr>
          <p:nvPr/>
        </p:nvSpPr>
        <p:spPr bwMode="auto">
          <a:xfrm>
            <a:off x="3643306" y="2143122"/>
            <a:ext cx="518091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pt-BR" altLang="es-ES" sz="3600" b="1" u="none" dirty="0">
                <a:solidFill>
                  <a:schemeClr val="bg1"/>
                </a:solidFill>
              </a:rPr>
              <a:t>A</a:t>
            </a:r>
            <a:endParaRPr lang="es-ES" altLang="es-ES" sz="3600" b="1" u="none" dirty="0">
              <a:solidFill>
                <a:schemeClr val="bg1"/>
              </a:solidFill>
            </a:endParaRPr>
          </a:p>
        </p:txBody>
      </p:sp>
      <p:sp>
        <p:nvSpPr>
          <p:cNvPr id="20" name="Text Box 34"/>
          <p:cNvSpPr txBox="1">
            <a:spLocks noChangeArrowheads="1"/>
          </p:cNvSpPr>
          <p:nvPr/>
        </p:nvSpPr>
        <p:spPr bwMode="auto">
          <a:xfrm>
            <a:off x="4357686" y="2285998"/>
            <a:ext cx="935038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s-ES" altLang="es-ES" u="none" dirty="0">
                <a:solidFill>
                  <a:schemeClr val="bg1"/>
                </a:solidFill>
              </a:rPr>
              <a:t>Alta</a:t>
            </a:r>
          </a:p>
        </p:txBody>
      </p:sp>
      <p:sp>
        <p:nvSpPr>
          <p:cNvPr id="21" name="Rectangle 35"/>
          <p:cNvSpPr>
            <a:spLocks noChangeArrowheads="1"/>
          </p:cNvSpPr>
          <p:nvPr/>
        </p:nvSpPr>
        <p:spPr bwMode="auto">
          <a:xfrm>
            <a:off x="3643306" y="2786064"/>
            <a:ext cx="569387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pt-BR" altLang="es-ES" sz="3600" b="1" u="none" dirty="0">
                <a:solidFill>
                  <a:schemeClr val="bg1"/>
                </a:solidFill>
              </a:rPr>
              <a:t>M</a:t>
            </a:r>
            <a:endParaRPr lang="es-ES" altLang="es-ES" sz="3600" b="1" u="none" dirty="0">
              <a:solidFill>
                <a:schemeClr val="bg1"/>
              </a:solidFill>
            </a:endParaRPr>
          </a:p>
        </p:txBody>
      </p:sp>
      <p:sp>
        <p:nvSpPr>
          <p:cNvPr id="22" name="Text Box 36"/>
          <p:cNvSpPr txBox="1">
            <a:spLocks noChangeArrowheads="1"/>
          </p:cNvSpPr>
          <p:nvPr/>
        </p:nvSpPr>
        <p:spPr bwMode="auto">
          <a:xfrm>
            <a:off x="4357686" y="2928940"/>
            <a:ext cx="1150937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s-ES" altLang="es-ES" u="none" dirty="0">
                <a:solidFill>
                  <a:schemeClr val="bg1"/>
                </a:solidFill>
              </a:rPr>
              <a:t>Media</a:t>
            </a:r>
          </a:p>
        </p:txBody>
      </p:sp>
      <p:sp>
        <p:nvSpPr>
          <p:cNvPr id="23" name="Rectangle 37"/>
          <p:cNvSpPr>
            <a:spLocks noChangeArrowheads="1"/>
          </p:cNvSpPr>
          <p:nvPr/>
        </p:nvSpPr>
        <p:spPr bwMode="auto">
          <a:xfrm>
            <a:off x="3714744" y="3429006"/>
            <a:ext cx="518091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pt-BR" altLang="es-ES" sz="3600" b="1" u="none" dirty="0">
                <a:solidFill>
                  <a:schemeClr val="bg1"/>
                </a:solidFill>
              </a:rPr>
              <a:t>B</a:t>
            </a:r>
            <a:endParaRPr lang="es-ES" altLang="es-ES" sz="3600" b="1" u="none" dirty="0">
              <a:solidFill>
                <a:schemeClr val="bg1"/>
              </a:solidFill>
            </a:endParaRPr>
          </a:p>
        </p:txBody>
      </p:sp>
      <p:sp>
        <p:nvSpPr>
          <p:cNvPr id="24" name="Text Box 38"/>
          <p:cNvSpPr txBox="1">
            <a:spLocks noChangeArrowheads="1"/>
          </p:cNvSpPr>
          <p:nvPr/>
        </p:nvSpPr>
        <p:spPr bwMode="auto">
          <a:xfrm>
            <a:off x="4357686" y="3571882"/>
            <a:ext cx="1079500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s-ES" altLang="es-ES" u="none" dirty="0">
                <a:solidFill>
                  <a:schemeClr val="bg1"/>
                </a:solidFill>
              </a:rPr>
              <a:t>Baja</a:t>
            </a:r>
          </a:p>
        </p:txBody>
      </p:sp>
      <p:sp>
        <p:nvSpPr>
          <p:cNvPr id="25" name="Rectangle 39"/>
          <p:cNvSpPr>
            <a:spLocks noChangeArrowheads="1"/>
          </p:cNvSpPr>
          <p:nvPr/>
        </p:nvSpPr>
        <p:spPr bwMode="auto">
          <a:xfrm>
            <a:off x="3500430" y="4071948"/>
            <a:ext cx="902811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pt-BR" altLang="es-ES" sz="3600" b="1" u="none" dirty="0">
                <a:solidFill>
                  <a:schemeClr val="bg1"/>
                </a:solidFill>
              </a:rPr>
              <a:t>MB</a:t>
            </a:r>
            <a:endParaRPr lang="es-ES" altLang="es-ES" sz="3600" b="1" u="none" dirty="0">
              <a:solidFill>
                <a:schemeClr val="bg1"/>
              </a:solidFill>
            </a:endParaRPr>
          </a:p>
        </p:txBody>
      </p:sp>
      <p:sp>
        <p:nvSpPr>
          <p:cNvPr id="26" name="Text Box 40"/>
          <p:cNvSpPr txBox="1">
            <a:spLocks noChangeArrowheads="1"/>
          </p:cNvSpPr>
          <p:nvPr/>
        </p:nvSpPr>
        <p:spPr bwMode="auto">
          <a:xfrm>
            <a:off x="4357687" y="4214824"/>
            <a:ext cx="1214446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s-ES" altLang="es-ES" u="none" dirty="0">
                <a:solidFill>
                  <a:schemeClr val="bg1"/>
                </a:solidFill>
              </a:rPr>
              <a:t>Muy Baja</a:t>
            </a:r>
          </a:p>
        </p:txBody>
      </p:sp>
      <p:sp>
        <p:nvSpPr>
          <p:cNvPr id="27" name="Rectangle 41"/>
          <p:cNvSpPr>
            <a:spLocks noChangeArrowheads="1"/>
          </p:cNvSpPr>
          <p:nvPr/>
        </p:nvSpPr>
        <p:spPr bwMode="auto">
          <a:xfrm>
            <a:off x="5759450" y="1000114"/>
            <a:ext cx="762000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pt-BR" altLang="es-ES" sz="3600" b="1" u="none">
                <a:solidFill>
                  <a:schemeClr val="bg1"/>
                </a:solidFill>
              </a:rPr>
              <a:t>C</a:t>
            </a:r>
            <a:endParaRPr lang="es-ES" altLang="es-ES" sz="3600" b="1" u="none">
              <a:solidFill>
                <a:schemeClr val="bg1"/>
              </a:solidFill>
            </a:endParaRPr>
          </a:p>
        </p:txBody>
      </p:sp>
      <p:sp>
        <p:nvSpPr>
          <p:cNvPr id="28" name="Rectangle 42"/>
          <p:cNvSpPr>
            <a:spLocks noChangeArrowheads="1"/>
          </p:cNvSpPr>
          <p:nvPr/>
        </p:nvSpPr>
        <p:spPr bwMode="auto">
          <a:xfrm>
            <a:off x="6215074" y="1500180"/>
            <a:ext cx="1366837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pt-BR" altLang="es-ES" sz="3600" b="1" u="none" dirty="0">
                <a:solidFill>
                  <a:schemeClr val="bg1"/>
                </a:solidFill>
              </a:rPr>
              <a:t>MA</a:t>
            </a:r>
            <a:endParaRPr lang="es-ES" altLang="es-ES" sz="3600" b="1" u="none" dirty="0">
              <a:solidFill>
                <a:schemeClr val="bg1"/>
              </a:solidFill>
            </a:endParaRPr>
          </a:p>
        </p:txBody>
      </p:sp>
      <p:sp>
        <p:nvSpPr>
          <p:cNvPr id="29" name="Text Box 43"/>
          <p:cNvSpPr txBox="1">
            <a:spLocks noChangeArrowheads="1"/>
          </p:cNvSpPr>
          <p:nvPr/>
        </p:nvSpPr>
        <p:spPr bwMode="auto">
          <a:xfrm>
            <a:off x="7143768" y="1643056"/>
            <a:ext cx="1511300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s-ES" altLang="es-ES" b="1" u="none" dirty="0">
                <a:solidFill>
                  <a:schemeClr val="bg1"/>
                </a:solidFill>
              </a:rPr>
              <a:t>Muy Alta</a:t>
            </a:r>
            <a:endParaRPr lang="es-ES" altLang="es-ES" u="none" dirty="0">
              <a:solidFill>
                <a:schemeClr val="bg1"/>
              </a:solidFill>
            </a:endParaRPr>
          </a:p>
        </p:txBody>
      </p:sp>
      <p:sp>
        <p:nvSpPr>
          <p:cNvPr id="30" name="Rectangle 44"/>
          <p:cNvSpPr>
            <a:spLocks noChangeArrowheads="1"/>
          </p:cNvSpPr>
          <p:nvPr/>
        </p:nvSpPr>
        <p:spPr bwMode="auto">
          <a:xfrm>
            <a:off x="6482801" y="2071684"/>
            <a:ext cx="518091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pt-BR" altLang="es-ES" sz="3600" b="1" u="none" dirty="0">
                <a:solidFill>
                  <a:schemeClr val="bg1"/>
                </a:solidFill>
              </a:rPr>
              <a:t>A</a:t>
            </a:r>
            <a:endParaRPr lang="es-ES" altLang="es-ES" sz="3600" b="1" u="none" dirty="0">
              <a:solidFill>
                <a:schemeClr val="bg1"/>
              </a:solidFill>
            </a:endParaRPr>
          </a:p>
        </p:txBody>
      </p:sp>
      <p:sp>
        <p:nvSpPr>
          <p:cNvPr id="31" name="Text Box 45"/>
          <p:cNvSpPr txBox="1">
            <a:spLocks noChangeArrowheads="1"/>
          </p:cNvSpPr>
          <p:nvPr/>
        </p:nvSpPr>
        <p:spPr bwMode="auto">
          <a:xfrm>
            <a:off x="7072330" y="2143122"/>
            <a:ext cx="892175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t-BR" altLang="es-ES" b="1" u="none" dirty="0">
                <a:solidFill>
                  <a:schemeClr val="bg1"/>
                </a:solidFill>
              </a:rPr>
              <a:t>Alta</a:t>
            </a:r>
            <a:endParaRPr lang="es-ES" altLang="es-ES" u="none" dirty="0">
              <a:solidFill>
                <a:schemeClr val="bg1"/>
              </a:solidFill>
            </a:endParaRPr>
          </a:p>
        </p:txBody>
      </p:sp>
      <p:sp>
        <p:nvSpPr>
          <p:cNvPr id="32" name="Rectangle 46"/>
          <p:cNvSpPr>
            <a:spLocks noChangeArrowheads="1"/>
          </p:cNvSpPr>
          <p:nvPr/>
        </p:nvSpPr>
        <p:spPr bwMode="auto">
          <a:xfrm>
            <a:off x="6429388" y="2714626"/>
            <a:ext cx="1030288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pt-BR" altLang="es-ES" sz="3600" b="1" u="none" dirty="0">
                <a:solidFill>
                  <a:schemeClr val="bg1"/>
                </a:solidFill>
              </a:rPr>
              <a:t>M</a:t>
            </a:r>
            <a:endParaRPr lang="es-ES" altLang="es-ES" sz="3600" b="1" u="none" dirty="0">
              <a:solidFill>
                <a:schemeClr val="bg1"/>
              </a:solidFill>
            </a:endParaRPr>
          </a:p>
        </p:txBody>
      </p:sp>
      <p:sp>
        <p:nvSpPr>
          <p:cNvPr id="33" name="Text Box 47"/>
          <p:cNvSpPr txBox="1">
            <a:spLocks noChangeArrowheads="1"/>
          </p:cNvSpPr>
          <p:nvPr/>
        </p:nvSpPr>
        <p:spPr bwMode="auto">
          <a:xfrm>
            <a:off x="7000892" y="2857502"/>
            <a:ext cx="1090612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t-BR" altLang="es-ES" b="1" u="none" dirty="0">
                <a:solidFill>
                  <a:schemeClr val="bg1"/>
                </a:solidFill>
              </a:rPr>
              <a:t>Media</a:t>
            </a:r>
            <a:endParaRPr lang="es-ES" altLang="es-ES" u="none" dirty="0">
              <a:solidFill>
                <a:schemeClr val="bg1"/>
              </a:solidFill>
            </a:endParaRPr>
          </a:p>
        </p:txBody>
      </p:sp>
      <p:sp>
        <p:nvSpPr>
          <p:cNvPr id="34" name="Rectangle 48"/>
          <p:cNvSpPr>
            <a:spLocks noChangeArrowheads="1"/>
          </p:cNvSpPr>
          <p:nvPr/>
        </p:nvSpPr>
        <p:spPr bwMode="auto">
          <a:xfrm>
            <a:off x="6500826" y="3357568"/>
            <a:ext cx="518091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pt-BR" altLang="es-ES" sz="3600" b="1" u="none" dirty="0">
                <a:solidFill>
                  <a:schemeClr val="bg1"/>
                </a:solidFill>
              </a:rPr>
              <a:t>B</a:t>
            </a:r>
            <a:endParaRPr lang="es-ES" altLang="es-ES" sz="3600" b="1" u="none" dirty="0">
              <a:solidFill>
                <a:schemeClr val="bg1"/>
              </a:solidFill>
            </a:endParaRPr>
          </a:p>
        </p:txBody>
      </p:sp>
      <p:sp>
        <p:nvSpPr>
          <p:cNvPr id="35" name="Text Box 49"/>
          <p:cNvSpPr txBox="1">
            <a:spLocks noChangeArrowheads="1"/>
          </p:cNvSpPr>
          <p:nvPr/>
        </p:nvSpPr>
        <p:spPr bwMode="auto">
          <a:xfrm>
            <a:off x="7072330" y="3488302"/>
            <a:ext cx="806450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s-ES" altLang="es-ES" b="1" u="none" dirty="0">
                <a:solidFill>
                  <a:schemeClr val="bg1"/>
                </a:solidFill>
              </a:rPr>
              <a:t>Baja</a:t>
            </a:r>
            <a:endParaRPr lang="es-ES" altLang="es-ES" u="none" dirty="0">
              <a:solidFill>
                <a:schemeClr val="bg1"/>
              </a:solidFill>
            </a:endParaRPr>
          </a:p>
        </p:txBody>
      </p:sp>
      <p:sp>
        <p:nvSpPr>
          <p:cNvPr id="36" name="Rectangle 50"/>
          <p:cNvSpPr>
            <a:spLocks noChangeArrowheads="1"/>
          </p:cNvSpPr>
          <p:nvPr/>
        </p:nvSpPr>
        <p:spPr bwMode="auto">
          <a:xfrm>
            <a:off x="6429388" y="4000510"/>
            <a:ext cx="902811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pt-BR" altLang="es-ES" sz="3600" b="1" u="none" dirty="0">
                <a:solidFill>
                  <a:schemeClr val="bg1"/>
                </a:solidFill>
              </a:rPr>
              <a:t>MB</a:t>
            </a:r>
            <a:endParaRPr lang="es-ES" altLang="es-ES" sz="3600" b="1" u="none" dirty="0">
              <a:solidFill>
                <a:schemeClr val="bg1"/>
              </a:solidFill>
            </a:endParaRPr>
          </a:p>
        </p:txBody>
      </p:sp>
      <p:sp>
        <p:nvSpPr>
          <p:cNvPr id="37" name="Text Box 51"/>
          <p:cNvSpPr txBox="1">
            <a:spLocks noChangeArrowheads="1"/>
          </p:cNvSpPr>
          <p:nvPr/>
        </p:nvSpPr>
        <p:spPr bwMode="auto">
          <a:xfrm>
            <a:off x="7286644" y="4143386"/>
            <a:ext cx="1071570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s-ES" altLang="es-ES" u="none" dirty="0">
                <a:solidFill>
                  <a:schemeClr val="bg1"/>
                </a:solidFill>
              </a:rPr>
              <a:t>Muy Baja</a:t>
            </a:r>
          </a:p>
        </p:txBody>
      </p:sp>
      <p:sp>
        <p:nvSpPr>
          <p:cNvPr id="38" name="Rectangle 52"/>
          <p:cNvSpPr>
            <a:spLocks noChangeArrowheads="1"/>
          </p:cNvSpPr>
          <p:nvPr/>
        </p:nvSpPr>
        <p:spPr bwMode="auto">
          <a:xfrm>
            <a:off x="395288" y="1571618"/>
            <a:ext cx="1366837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pt-BR" altLang="es-ES" sz="3600" b="1" u="none" dirty="0">
                <a:solidFill>
                  <a:schemeClr val="bg1"/>
                </a:solidFill>
              </a:rPr>
              <a:t>MA</a:t>
            </a:r>
            <a:endParaRPr lang="es-ES" altLang="es-ES" sz="3600" b="1" u="none" dirty="0">
              <a:solidFill>
                <a:schemeClr val="bg1"/>
              </a:solidFill>
            </a:endParaRPr>
          </a:p>
        </p:txBody>
      </p:sp>
      <p:sp>
        <p:nvSpPr>
          <p:cNvPr id="39" name="Text Box 53"/>
          <p:cNvSpPr txBox="1">
            <a:spLocks noChangeArrowheads="1"/>
          </p:cNvSpPr>
          <p:nvPr/>
        </p:nvSpPr>
        <p:spPr bwMode="auto">
          <a:xfrm>
            <a:off x="1584325" y="1714494"/>
            <a:ext cx="1130287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s-ES" altLang="es-ES" b="1" u="none" dirty="0">
                <a:solidFill>
                  <a:schemeClr val="bg1"/>
                </a:solidFill>
              </a:rPr>
              <a:t>Muy Alta</a:t>
            </a:r>
            <a:endParaRPr lang="es-ES" altLang="es-ES" u="none" dirty="0">
              <a:solidFill>
                <a:schemeClr val="bg1"/>
              </a:solidFill>
            </a:endParaRPr>
          </a:p>
        </p:txBody>
      </p:sp>
      <p:sp>
        <p:nvSpPr>
          <p:cNvPr id="40" name="Rectangle 54"/>
          <p:cNvSpPr>
            <a:spLocks noChangeArrowheads="1"/>
          </p:cNvSpPr>
          <p:nvPr/>
        </p:nvSpPr>
        <p:spPr bwMode="auto">
          <a:xfrm>
            <a:off x="3276600" y="1500180"/>
            <a:ext cx="1009648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/>
            <a:r>
              <a:rPr lang="pt-BR" altLang="es-ES" sz="3600" b="1" u="none" dirty="0">
                <a:solidFill>
                  <a:schemeClr val="bg1"/>
                </a:solidFill>
              </a:rPr>
              <a:t>MA</a:t>
            </a:r>
            <a:endParaRPr lang="es-ES" altLang="es-ES" sz="3600" b="1" u="none" dirty="0">
              <a:solidFill>
                <a:schemeClr val="bg1"/>
              </a:solidFill>
            </a:endParaRPr>
          </a:p>
        </p:txBody>
      </p:sp>
      <p:sp>
        <p:nvSpPr>
          <p:cNvPr id="41" name="Text Box 55"/>
          <p:cNvSpPr txBox="1">
            <a:spLocks noChangeArrowheads="1"/>
          </p:cNvSpPr>
          <p:nvPr/>
        </p:nvSpPr>
        <p:spPr bwMode="auto">
          <a:xfrm>
            <a:off x="4214810" y="1714494"/>
            <a:ext cx="1511300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s-ES" altLang="es-ES" b="1" u="none" dirty="0">
                <a:solidFill>
                  <a:schemeClr val="bg1"/>
                </a:solidFill>
              </a:rPr>
              <a:t>Muy Alta</a:t>
            </a:r>
            <a:endParaRPr lang="es-ES" altLang="es-ES" u="none" dirty="0">
              <a:solidFill>
                <a:schemeClr val="bg1"/>
              </a:solidFill>
            </a:endParaRPr>
          </a:p>
        </p:txBody>
      </p:sp>
      <p:sp>
        <p:nvSpPr>
          <p:cNvPr id="42" name="Oval 56"/>
          <p:cNvSpPr>
            <a:spLocks noChangeArrowheads="1"/>
          </p:cNvSpPr>
          <p:nvPr/>
        </p:nvSpPr>
        <p:spPr bwMode="auto">
          <a:xfrm>
            <a:off x="357158" y="2214561"/>
            <a:ext cx="1069952" cy="2928940"/>
          </a:xfrm>
          <a:prstGeom prst="ellips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es-ES" altLang="es-ES" sz="1800" u="none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4" name="Oval 58"/>
          <p:cNvSpPr>
            <a:spLocks noChangeArrowheads="1"/>
          </p:cNvSpPr>
          <p:nvPr/>
        </p:nvSpPr>
        <p:spPr bwMode="auto">
          <a:xfrm>
            <a:off x="6000760" y="1428742"/>
            <a:ext cx="1214446" cy="2714644"/>
          </a:xfrm>
          <a:prstGeom prst="ellipse">
            <a:avLst/>
          </a:prstGeom>
          <a:noFill/>
          <a:ln w="1587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es-ES" altLang="es-ES" sz="1800" u="none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5" name="Oval 56"/>
          <p:cNvSpPr>
            <a:spLocks noChangeArrowheads="1"/>
          </p:cNvSpPr>
          <p:nvPr/>
        </p:nvSpPr>
        <p:spPr bwMode="auto">
          <a:xfrm>
            <a:off x="3359172" y="2214560"/>
            <a:ext cx="1069952" cy="2928940"/>
          </a:xfrm>
          <a:prstGeom prst="ellips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es-ES" altLang="es-ES" sz="1800" u="none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654658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500048"/>
            <a:ext cx="6015038" cy="500066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s-ES_tradnl" altLang="es-ES" sz="3200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SEVRRA, usa Matriz de Riesgo</a:t>
            </a:r>
            <a:endParaRPr lang="es-ES" altLang="es-ES" sz="3200" dirty="0" smtClean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3" name="Rectangle 4"/>
          <p:cNvSpPr>
            <a:spLocks noChangeArrowheads="1"/>
          </p:cNvSpPr>
          <p:nvPr/>
        </p:nvSpPr>
        <p:spPr bwMode="auto">
          <a:xfrm>
            <a:off x="322012" y="1165520"/>
            <a:ext cx="481222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pt-BR" altLang="es-ES" sz="3200" b="1" u="none" dirty="0">
                <a:solidFill>
                  <a:schemeClr val="bg1"/>
                </a:solidFill>
              </a:rPr>
              <a:t>R</a:t>
            </a:r>
            <a:endParaRPr lang="es-ES" altLang="es-ES" sz="3200" b="1" u="none" dirty="0">
              <a:solidFill>
                <a:schemeClr val="bg1"/>
              </a:solidFill>
            </a:endParaRPr>
          </a:p>
        </p:txBody>
      </p:sp>
      <p:sp>
        <p:nvSpPr>
          <p:cNvPr id="46" name="Rectangle 5"/>
          <p:cNvSpPr>
            <a:spLocks noChangeArrowheads="1"/>
          </p:cNvSpPr>
          <p:nvPr/>
        </p:nvSpPr>
        <p:spPr bwMode="auto">
          <a:xfrm>
            <a:off x="634980" y="1395705"/>
            <a:ext cx="107950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pt-BR" altLang="es-ES" sz="2400" b="1" u="none" dirty="0">
                <a:solidFill>
                  <a:schemeClr val="bg1"/>
                </a:solidFill>
              </a:rPr>
              <a:t>MA</a:t>
            </a:r>
            <a:endParaRPr lang="es-ES" altLang="es-ES" sz="2400" b="1" u="none" dirty="0">
              <a:solidFill>
                <a:schemeClr val="bg1"/>
              </a:solidFill>
            </a:endParaRPr>
          </a:p>
        </p:txBody>
      </p:sp>
      <p:sp>
        <p:nvSpPr>
          <p:cNvPr id="47" name="Rectangle 6"/>
          <p:cNvSpPr>
            <a:spLocks noChangeArrowheads="1"/>
          </p:cNvSpPr>
          <p:nvPr/>
        </p:nvSpPr>
        <p:spPr bwMode="auto">
          <a:xfrm>
            <a:off x="638153" y="2252961"/>
            <a:ext cx="719137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pt-BR" altLang="es-ES" sz="2400" b="1" u="none" dirty="0">
                <a:solidFill>
                  <a:schemeClr val="bg1"/>
                </a:solidFill>
              </a:rPr>
              <a:t>A</a:t>
            </a:r>
            <a:endParaRPr lang="es-ES" altLang="es-ES" sz="2400" b="1" u="none" dirty="0">
              <a:solidFill>
                <a:schemeClr val="bg1"/>
              </a:solidFill>
            </a:endParaRPr>
          </a:p>
        </p:txBody>
      </p:sp>
      <p:sp>
        <p:nvSpPr>
          <p:cNvPr id="48" name="Rectangle 7"/>
          <p:cNvSpPr>
            <a:spLocks noChangeArrowheads="1"/>
          </p:cNvSpPr>
          <p:nvPr/>
        </p:nvSpPr>
        <p:spPr bwMode="auto">
          <a:xfrm>
            <a:off x="636565" y="3038779"/>
            <a:ext cx="720725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pt-BR" altLang="es-ES" sz="2400" b="1" u="none">
                <a:solidFill>
                  <a:schemeClr val="bg1"/>
                </a:solidFill>
              </a:rPr>
              <a:t>M</a:t>
            </a:r>
            <a:endParaRPr lang="es-ES" altLang="es-ES" sz="2400" b="1" u="none">
              <a:solidFill>
                <a:schemeClr val="bg1"/>
              </a:solidFill>
            </a:endParaRPr>
          </a:p>
        </p:txBody>
      </p:sp>
      <p:sp>
        <p:nvSpPr>
          <p:cNvPr id="49" name="Rectangle 9"/>
          <p:cNvSpPr>
            <a:spLocks noChangeArrowheads="1"/>
          </p:cNvSpPr>
          <p:nvPr/>
        </p:nvSpPr>
        <p:spPr bwMode="auto">
          <a:xfrm>
            <a:off x="288703" y="1967209"/>
            <a:ext cx="481222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pt-BR" altLang="es-ES" sz="3200" b="1" u="none" dirty="0">
                <a:solidFill>
                  <a:schemeClr val="bg1"/>
                </a:solidFill>
              </a:rPr>
              <a:t>R</a:t>
            </a:r>
            <a:endParaRPr lang="es-ES" altLang="es-ES" sz="3200" b="1" u="none" dirty="0">
              <a:solidFill>
                <a:schemeClr val="bg1"/>
              </a:solidFill>
            </a:endParaRPr>
          </a:p>
        </p:txBody>
      </p:sp>
      <p:sp>
        <p:nvSpPr>
          <p:cNvPr id="50" name="Rectangle 10"/>
          <p:cNvSpPr>
            <a:spLocks noChangeArrowheads="1"/>
          </p:cNvSpPr>
          <p:nvPr/>
        </p:nvSpPr>
        <p:spPr bwMode="auto">
          <a:xfrm>
            <a:off x="288703" y="2753027"/>
            <a:ext cx="481222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pt-BR" altLang="es-ES" sz="3200" b="1" u="none" dirty="0">
                <a:solidFill>
                  <a:schemeClr val="bg1"/>
                </a:solidFill>
              </a:rPr>
              <a:t>R</a:t>
            </a:r>
            <a:endParaRPr lang="es-ES" altLang="es-ES" sz="3200" b="1" u="none" dirty="0">
              <a:solidFill>
                <a:schemeClr val="bg1"/>
              </a:solidFill>
            </a:endParaRPr>
          </a:p>
        </p:txBody>
      </p:sp>
      <p:sp>
        <p:nvSpPr>
          <p:cNvPr id="51" name="Rectangle 214"/>
          <p:cNvSpPr>
            <a:spLocks noChangeArrowheads="1"/>
          </p:cNvSpPr>
          <p:nvPr/>
        </p:nvSpPr>
        <p:spPr bwMode="auto">
          <a:xfrm>
            <a:off x="636565" y="3896035"/>
            <a:ext cx="720725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pt-BR" altLang="es-ES" sz="2400" b="1" u="none">
                <a:solidFill>
                  <a:schemeClr val="bg1"/>
                </a:solidFill>
              </a:rPr>
              <a:t>B</a:t>
            </a:r>
            <a:endParaRPr lang="es-ES" altLang="es-ES" sz="2400" b="1" u="none">
              <a:solidFill>
                <a:schemeClr val="bg1"/>
              </a:solidFill>
            </a:endParaRPr>
          </a:p>
        </p:txBody>
      </p:sp>
      <p:sp>
        <p:nvSpPr>
          <p:cNvPr id="52" name="Rectangle 215"/>
          <p:cNvSpPr>
            <a:spLocks noChangeArrowheads="1"/>
          </p:cNvSpPr>
          <p:nvPr/>
        </p:nvSpPr>
        <p:spPr bwMode="auto">
          <a:xfrm>
            <a:off x="288703" y="3610283"/>
            <a:ext cx="481222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pt-BR" altLang="es-ES" sz="3200" b="1" u="none" dirty="0">
                <a:solidFill>
                  <a:schemeClr val="bg1"/>
                </a:solidFill>
              </a:rPr>
              <a:t>R</a:t>
            </a:r>
            <a:endParaRPr lang="es-ES" altLang="es-ES" sz="3200" b="1" u="none" dirty="0">
              <a:solidFill>
                <a:schemeClr val="bg1"/>
              </a:solidFill>
            </a:endParaRPr>
          </a:p>
        </p:txBody>
      </p:sp>
      <p:sp>
        <p:nvSpPr>
          <p:cNvPr id="53" name="Oval 216"/>
          <p:cNvSpPr>
            <a:spLocks noChangeArrowheads="1"/>
          </p:cNvSpPr>
          <p:nvPr/>
        </p:nvSpPr>
        <p:spPr bwMode="auto">
          <a:xfrm>
            <a:off x="0" y="1142990"/>
            <a:ext cx="1428728" cy="3429024"/>
          </a:xfrm>
          <a:prstGeom prst="ellips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es-ES" altLang="es-ES" sz="1800" u="none">
              <a:solidFill>
                <a:srgbClr val="FFFF00"/>
              </a:solidFill>
              <a:latin typeface="Arial" charset="0"/>
            </a:endParaRPr>
          </a:p>
        </p:txBody>
      </p:sp>
      <p:pic>
        <p:nvPicPr>
          <p:cNvPr id="54" name="Picture 218"/>
          <p:cNvPicPr>
            <a:picLocks noChangeAspect="1" noChangeArrowheads="1"/>
          </p:cNvPicPr>
          <p:nvPr/>
        </p:nvPicPr>
        <p:blipFill>
          <a:blip r:embed="rId3"/>
          <a:srcRect l="19193" t="28543" r="28052" b="26083"/>
          <a:stretch>
            <a:fillRect/>
          </a:stretch>
        </p:blipFill>
        <p:spPr bwMode="auto">
          <a:xfrm>
            <a:off x="1500165" y="1000114"/>
            <a:ext cx="6181287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714348" y="51470"/>
            <a:ext cx="7746084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s-ES" altLang="es-MX" sz="3000" b="1" dirty="0" smtClean="0">
                <a:solidFill>
                  <a:schemeClr val="bg1"/>
                </a:solidFill>
                <a:latin typeface="Arial "/>
                <a:ea typeface="+mj-ea"/>
                <a:cs typeface="+mj-cs"/>
              </a:rPr>
              <a:t>Metodología de Matrices de Riesgo</a:t>
            </a:r>
            <a:r>
              <a:rPr lang="es-ES" altLang="es-MX" sz="3000" b="1" dirty="0" smtClean="0">
                <a:solidFill>
                  <a:schemeClr val="bg1"/>
                </a:solidFill>
                <a:latin typeface="Arial "/>
                <a:ea typeface="+mj-ea"/>
                <a:cs typeface="+mj-cs"/>
              </a:rPr>
              <a:t>.</a:t>
            </a:r>
            <a:endParaRPr lang="es-ES" altLang="es-MX" sz="3000" b="1" dirty="0">
              <a:solidFill>
                <a:schemeClr val="bg1"/>
              </a:solidFill>
              <a:latin typeface="Arial 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29145247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1258888" y="571486"/>
            <a:ext cx="6553200" cy="336550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just">
              <a:spcBef>
                <a:spcPct val="20000"/>
              </a:spcBef>
              <a:buChar char="•"/>
              <a:defRPr sz="2600">
                <a:solidFill>
                  <a:srgbClr val="5F5F5F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  <a:buFontTx/>
              <a:buNone/>
              <a:defRPr/>
            </a:pPr>
            <a:r>
              <a:rPr lang="es-MX" altLang="es-ES" sz="1600" b="1" u="none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</a:rPr>
              <a:t>Paso 1:</a:t>
            </a:r>
            <a:r>
              <a:rPr lang="es-MX" altLang="es-ES" sz="1600" u="none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</a:rPr>
              <a:t> Determinación del listado de Sucesos Iniciadores (SI)</a:t>
            </a:r>
            <a:endParaRPr lang="es-ES" altLang="es-ES" sz="1600" u="none" dirty="0" smtClean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20" name="Text Box 7"/>
          <p:cNvSpPr txBox="1">
            <a:spLocks noChangeArrowheads="1"/>
          </p:cNvSpPr>
          <p:nvPr/>
        </p:nvSpPr>
        <p:spPr bwMode="auto">
          <a:xfrm>
            <a:off x="1116013" y="1946261"/>
            <a:ext cx="6624637" cy="581025"/>
          </a:xfrm>
          <a:prstGeom prst="rect">
            <a:avLst/>
          </a:prstGeom>
          <a:solidFill>
            <a:srgbClr val="D8F1F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085850" indent="-10858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2652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4446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24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s-MX" altLang="es-ES" sz="1600" b="1" u="none" smtClean="0">
                <a:solidFill>
                  <a:schemeClr val="tx2">
                    <a:lumMod val="10000"/>
                  </a:schemeClr>
                </a:solidFill>
              </a:rPr>
              <a:t>Paso 2</a:t>
            </a:r>
            <a:r>
              <a:rPr lang="es-MX" altLang="es-ES" sz="1600" b="1" u="none" smtClean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: </a:t>
            </a:r>
            <a:r>
              <a:rPr lang="es-MX" altLang="es-ES" sz="1600" u="none" smtClean="0">
                <a:solidFill>
                  <a:schemeClr val="tx2">
                    <a:lumMod val="10000"/>
                  </a:schemeClr>
                </a:solidFill>
              </a:rPr>
              <a:t>Estimación de la frecuencia del SI</a:t>
            </a:r>
            <a:r>
              <a:rPr lang="es-ES_tradnl" altLang="es-ES" sz="1600" u="none" smtClean="0">
                <a:solidFill>
                  <a:schemeClr val="tx2">
                    <a:lumMod val="10000"/>
                  </a:schemeClr>
                </a:solidFill>
              </a:rPr>
              <a:t>. Clasificación según los niveles establecidos.</a:t>
            </a:r>
          </a:p>
        </p:txBody>
      </p:sp>
      <p:sp>
        <p:nvSpPr>
          <p:cNvPr id="21" name="Text Box 8"/>
          <p:cNvSpPr txBox="1">
            <a:spLocks noChangeArrowheads="1"/>
          </p:cNvSpPr>
          <p:nvPr/>
        </p:nvSpPr>
        <p:spPr bwMode="auto">
          <a:xfrm>
            <a:off x="2268538" y="1290623"/>
            <a:ext cx="4105275" cy="346075"/>
          </a:xfrm>
          <a:prstGeom prst="rect">
            <a:avLst/>
          </a:prstGeom>
          <a:solidFill>
            <a:srgbClr val="FFFF99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just">
              <a:spcBef>
                <a:spcPct val="20000"/>
              </a:spcBef>
              <a:buChar char="•"/>
              <a:defRPr sz="2600">
                <a:solidFill>
                  <a:srgbClr val="5F5F5F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  <a:buFontTx/>
              <a:buNone/>
              <a:defRPr/>
            </a:pPr>
            <a:r>
              <a:rPr lang="es-MX" altLang="es-ES" sz="1600" u="none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</a:rPr>
              <a:t>Se analiza un Suceso Iniciador (SI)</a:t>
            </a:r>
            <a:endParaRPr lang="es-ES" altLang="es-ES" sz="1600" u="none" smtClean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22" name="Text Box 9"/>
          <p:cNvSpPr txBox="1">
            <a:spLocks noChangeArrowheads="1"/>
          </p:cNvSpPr>
          <p:nvPr/>
        </p:nvSpPr>
        <p:spPr bwMode="auto">
          <a:xfrm>
            <a:off x="714348" y="2857502"/>
            <a:ext cx="8215370" cy="338554"/>
          </a:xfrm>
          <a:prstGeom prst="rect">
            <a:avLst/>
          </a:prstGeom>
          <a:solidFill>
            <a:srgbClr val="D8F1F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1085850" indent="-10858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2652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4446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24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s-MX" altLang="es-ES" sz="1600" b="1" u="none" dirty="0" smtClean="0">
                <a:solidFill>
                  <a:schemeClr val="tx2">
                    <a:lumMod val="10000"/>
                  </a:schemeClr>
                </a:solidFill>
              </a:rPr>
              <a:t>Paso 3</a:t>
            </a:r>
            <a:r>
              <a:rPr lang="es-MX" altLang="es-ES" sz="1600" b="1" u="none" dirty="0" smtClean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: </a:t>
            </a:r>
            <a:r>
              <a:rPr lang="es-MX" altLang="es-ES" sz="1600" u="none" dirty="0" smtClean="0">
                <a:solidFill>
                  <a:schemeClr val="tx2">
                    <a:lumMod val="10000"/>
                  </a:schemeClr>
                </a:solidFill>
              </a:rPr>
              <a:t>Evaluación de las consecuencias</a:t>
            </a:r>
            <a:r>
              <a:rPr lang="es-ES_tradnl" altLang="es-ES" sz="1600" u="none" dirty="0" smtClean="0">
                <a:solidFill>
                  <a:schemeClr val="tx2">
                    <a:lumMod val="10000"/>
                  </a:schemeClr>
                </a:solidFill>
              </a:rPr>
              <a:t>. Clasificación según los niveles establecidos.</a:t>
            </a:r>
          </a:p>
        </p:txBody>
      </p:sp>
      <p:sp>
        <p:nvSpPr>
          <p:cNvPr id="23" name="Text Box 10"/>
          <p:cNvSpPr txBox="1">
            <a:spLocks noChangeArrowheads="1"/>
          </p:cNvSpPr>
          <p:nvPr/>
        </p:nvSpPr>
        <p:spPr bwMode="auto">
          <a:xfrm>
            <a:off x="785786" y="3500444"/>
            <a:ext cx="8172450" cy="584775"/>
          </a:xfrm>
          <a:prstGeom prst="rect">
            <a:avLst/>
          </a:prstGeom>
          <a:solidFill>
            <a:srgbClr val="D8F1F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1085850" indent="-10858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2652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4446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24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s-MX" altLang="es-ES" sz="1600" b="1" u="none" dirty="0" smtClean="0">
                <a:solidFill>
                  <a:schemeClr val="tx2">
                    <a:lumMod val="10000"/>
                  </a:schemeClr>
                </a:solidFill>
              </a:rPr>
              <a:t>Paso 4</a:t>
            </a:r>
            <a:r>
              <a:rPr lang="es-MX" altLang="es-ES" sz="1600" b="1" u="none" dirty="0" smtClean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: </a:t>
            </a:r>
            <a:r>
              <a:rPr lang="es-MX" altLang="es-ES" sz="1600" u="none" dirty="0" smtClean="0">
                <a:solidFill>
                  <a:schemeClr val="tx2">
                    <a:lumMod val="10000"/>
                  </a:schemeClr>
                </a:solidFill>
              </a:rPr>
              <a:t>Análisis de las defensas existentes</a:t>
            </a:r>
            <a:r>
              <a:rPr lang="es-ES_tradnl" altLang="es-ES" sz="1600" u="none" dirty="0" smtClean="0">
                <a:solidFill>
                  <a:schemeClr val="tx2">
                    <a:lumMod val="10000"/>
                  </a:schemeClr>
                </a:solidFill>
              </a:rPr>
              <a:t>. Diferenciar Barreras, reductores de frecuencia y de consecuencias. Clasificación según los niveles establecidos</a:t>
            </a:r>
          </a:p>
        </p:txBody>
      </p:sp>
      <p:sp>
        <p:nvSpPr>
          <p:cNvPr id="24" name="Text Box 11"/>
          <p:cNvSpPr txBox="1">
            <a:spLocks noChangeArrowheads="1"/>
          </p:cNvSpPr>
          <p:nvPr/>
        </p:nvSpPr>
        <p:spPr bwMode="auto">
          <a:xfrm>
            <a:off x="1116013" y="4429138"/>
            <a:ext cx="6985000" cy="336550"/>
          </a:xfrm>
          <a:prstGeom prst="rect">
            <a:avLst/>
          </a:prstGeom>
          <a:solidFill>
            <a:srgbClr val="D8F1F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812800" indent="-812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921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715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s-MX" altLang="es-ES" sz="1600" b="1" u="none" dirty="0" smtClean="0">
                <a:solidFill>
                  <a:schemeClr val="tx2">
                    <a:lumMod val="10000"/>
                  </a:schemeClr>
                </a:solidFill>
              </a:rPr>
              <a:t>Paso 5</a:t>
            </a:r>
            <a:r>
              <a:rPr lang="es-MX" altLang="es-ES" sz="1600" b="1" u="none" dirty="0" smtClean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: </a:t>
            </a:r>
            <a:r>
              <a:rPr lang="es-MX" altLang="es-ES" sz="1600" u="none" dirty="0" smtClean="0">
                <a:solidFill>
                  <a:schemeClr val="tx2">
                    <a:lumMod val="10000"/>
                  </a:schemeClr>
                </a:solidFill>
              </a:rPr>
              <a:t>Obtención del Riesgo resultante directamente de la matriz</a:t>
            </a:r>
            <a:endParaRPr lang="es-ES_tradnl" altLang="es-ES" sz="1600" u="none" dirty="0" smtClean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25" name="Line 12"/>
          <p:cNvSpPr>
            <a:spLocks noChangeShapeType="1"/>
          </p:cNvSpPr>
          <p:nvPr/>
        </p:nvSpPr>
        <p:spPr bwMode="auto">
          <a:xfrm>
            <a:off x="4356100" y="1643056"/>
            <a:ext cx="0" cy="360362"/>
          </a:xfrm>
          <a:prstGeom prst="line">
            <a:avLst/>
          </a:prstGeom>
          <a:noFill/>
          <a:ln w="76200">
            <a:solidFill>
              <a:srgbClr val="CC00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s-ES" u="none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26" name="Line 13"/>
          <p:cNvSpPr>
            <a:spLocks noChangeShapeType="1"/>
          </p:cNvSpPr>
          <p:nvPr/>
        </p:nvSpPr>
        <p:spPr bwMode="auto">
          <a:xfrm>
            <a:off x="4356100" y="925504"/>
            <a:ext cx="0" cy="360362"/>
          </a:xfrm>
          <a:prstGeom prst="line">
            <a:avLst/>
          </a:prstGeom>
          <a:noFill/>
          <a:ln w="76200">
            <a:solidFill>
              <a:srgbClr val="CC00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s-ES" u="none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27" name="Line 14"/>
          <p:cNvSpPr>
            <a:spLocks noChangeShapeType="1"/>
          </p:cNvSpPr>
          <p:nvPr/>
        </p:nvSpPr>
        <p:spPr bwMode="auto">
          <a:xfrm>
            <a:off x="4356100" y="2514586"/>
            <a:ext cx="0" cy="358775"/>
          </a:xfrm>
          <a:prstGeom prst="line">
            <a:avLst/>
          </a:prstGeom>
          <a:noFill/>
          <a:ln w="76200">
            <a:solidFill>
              <a:srgbClr val="CC00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s-ES" u="none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28" name="Line 15"/>
          <p:cNvSpPr>
            <a:spLocks noChangeShapeType="1"/>
          </p:cNvSpPr>
          <p:nvPr/>
        </p:nvSpPr>
        <p:spPr bwMode="auto">
          <a:xfrm>
            <a:off x="4356100" y="3143254"/>
            <a:ext cx="0" cy="360363"/>
          </a:xfrm>
          <a:prstGeom prst="line">
            <a:avLst/>
          </a:prstGeom>
          <a:noFill/>
          <a:ln w="76200">
            <a:solidFill>
              <a:srgbClr val="CC00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s-ES" u="none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29" name="Line 16"/>
          <p:cNvSpPr>
            <a:spLocks noChangeShapeType="1"/>
          </p:cNvSpPr>
          <p:nvPr/>
        </p:nvSpPr>
        <p:spPr bwMode="auto">
          <a:xfrm>
            <a:off x="4427538" y="4071948"/>
            <a:ext cx="0" cy="360363"/>
          </a:xfrm>
          <a:prstGeom prst="line">
            <a:avLst/>
          </a:prstGeom>
          <a:noFill/>
          <a:ln w="76200">
            <a:solidFill>
              <a:srgbClr val="CC00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s-ES" u="none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30" name="Line 17"/>
          <p:cNvSpPr>
            <a:spLocks noChangeShapeType="1"/>
          </p:cNvSpPr>
          <p:nvPr/>
        </p:nvSpPr>
        <p:spPr bwMode="auto">
          <a:xfrm>
            <a:off x="4427538" y="4714890"/>
            <a:ext cx="0" cy="360363"/>
          </a:xfrm>
          <a:prstGeom prst="line">
            <a:avLst/>
          </a:prstGeom>
          <a:noFill/>
          <a:ln w="76200">
            <a:solidFill>
              <a:srgbClr val="CC00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s-ES" u="none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31" name="Line 18"/>
          <p:cNvSpPr>
            <a:spLocks noChangeShapeType="1"/>
          </p:cNvSpPr>
          <p:nvPr/>
        </p:nvSpPr>
        <p:spPr bwMode="auto">
          <a:xfrm flipH="1" flipV="1">
            <a:off x="252413" y="5072080"/>
            <a:ext cx="4103687" cy="1587"/>
          </a:xfrm>
          <a:prstGeom prst="line">
            <a:avLst/>
          </a:prstGeom>
          <a:noFill/>
          <a:ln w="76200">
            <a:solidFill>
              <a:srgbClr val="CC00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s-ES" u="none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33" name="Text Box 20"/>
          <p:cNvSpPr txBox="1">
            <a:spLocks noChangeArrowheads="1"/>
          </p:cNvSpPr>
          <p:nvPr/>
        </p:nvSpPr>
        <p:spPr bwMode="auto">
          <a:xfrm rot="10800000">
            <a:off x="106363" y="2143111"/>
            <a:ext cx="431800" cy="2519362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>
            <a:lvl1pPr algn="just">
              <a:spcBef>
                <a:spcPct val="20000"/>
              </a:spcBef>
              <a:buChar char="•"/>
              <a:defRPr sz="2600">
                <a:solidFill>
                  <a:srgbClr val="5F5F5F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  <a:buFontTx/>
              <a:buNone/>
              <a:defRPr/>
            </a:pPr>
            <a:r>
              <a:rPr lang="es-ES" altLang="es-ES" sz="1600" b="1" u="none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</a:rPr>
              <a:t>Analizar el siguiente SI</a:t>
            </a:r>
          </a:p>
        </p:txBody>
      </p:sp>
      <p:sp>
        <p:nvSpPr>
          <p:cNvPr id="34" name="Line 21"/>
          <p:cNvSpPr>
            <a:spLocks noChangeShapeType="1"/>
          </p:cNvSpPr>
          <p:nvPr/>
        </p:nvSpPr>
        <p:spPr bwMode="auto">
          <a:xfrm flipV="1">
            <a:off x="250825" y="1722423"/>
            <a:ext cx="0" cy="431800"/>
          </a:xfrm>
          <a:prstGeom prst="line">
            <a:avLst/>
          </a:prstGeom>
          <a:noFill/>
          <a:ln w="76200">
            <a:solidFill>
              <a:srgbClr val="CC00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s-ES" u="none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35" name="Line 22"/>
          <p:cNvSpPr>
            <a:spLocks noChangeShapeType="1"/>
          </p:cNvSpPr>
          <p:nvPr/>
        </p:nvSpPr>
        <p:spPr bwMode="auto">
          <a:xfrm rot="10800000" flipH="1" flipV="1">
            <a:off x="250825" y="1722423"/>
            <a:ext cx="4103688" cy="1588"/>
          </a:xfrm>
          <a:prstGeom prst="line">
            <a:avLst/>
          </a:prstGeom>
          <a:noFill/>
          <a:ln w="76200">
            <a:solidFill>
              <a:srgbClr val="CC00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s-ES" u="none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38" name="Line 21"/>
          <p:cNvSpPr>
            <a:spLocks noChangeShapeType="1"/>
          </p:cNvSpPr>
          <p:nvPr/>
        </p:nvSpPr>
        <p:spPr bwMode="auto">
          <a:xfrm flipV="1">
            <a:off x="285720" y="4640280"/>
            <a:ext cx="0" cy="431800"/>
          </a:xfrm>
          <a:prstGeom prst="line">
            <a:avLst/>
          </a:prstGeom>
          <a:noFill/>
          <a:ln w="76200">
            <a:solidFill>
              <a:srgbClr val="CC00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s-ES" u="none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32" name="Text Box 4"/>
          <p:cNvSpPr txBox="1">
            <a:spLocks noChangeArrowheads="1"/>
          </p:cNvSpPr>
          <p:nvPr/>
        </p:nvSpPr>
        <p:spPr bwMode="auto">
          <a:xfrm>
            <a:off x="714348" y="51470"/>
            <a:ext cx="7746084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s-ES" altLang="es-MX" sz="3000" b="1" dirty="0" smtClean="0">
                <a:solidFill>
                  <a:schemeClr val="bg1"/>
                </a:solidFill>
                <a:latin typeface="Arial "/>
                <a:ea typeface="+mj-ea"/>
                <a:cs typeface="+mj-cs"/>
              </a:rPr>
              <a:t>Metodología de Matrices de Riesgo</a:t>
            </a:r>
            <a:r>
              <a:rPr lang="es-ES" altLang="es-MX" sz="3000" b="1" dirty="0" smtClean="0">
                <a:solidFill>
                  <a:schemeClr val="bg1"/>
                </a:solidFill>
                <a:latin typeface="Arial "/>
                <a:ea typeface="+mj-ea"/>
                <a:cs typeface="+mj-cs"/>
              </a:rPr>
              <a:t>.</a:t>
            </a:r>
            <a:endParaRPr lang="es-ES" altLang="es-MX" sz="3000" b="1" dirty="0">
              <a:solidFill>
                <a:schemeClr val="bg1"/>
              </a:solidFill>
              <a:latin typeface="Arial 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15673356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31 Imagen"/>
          <p:cNvPicPr/>
          <p:nvPr/>
        </p:nvPicPr>
        <p:blipFill>
          <a:blip r:embed="rId3"/>
          <a:stretch>
            <a:fillRect/>
          </a:stretch>
        </p:blipFill>
        <p:spPr>
          <a:xfrm>
            <a:off x="714348" y="642924"/>
            <a:ext cx="8143932" cy="4286280"/>
          </a:xfrm>
          <a:prstGeom prst="rect">
            <a:avLst/>
          </a:prstGeom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79512" y="51470"/>
            <a:ext cx="8856984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s-ES" altLang="es-MX" sz="3000" b="1" dirty="0" smtClean="0">
                <a:solidFill>
                  <a:schemeClr val="bg1"/>
                </a:solidFill>
                <a:latin typeface="Arial "/>
                <a:ea typeface="+mj-ea"/>
                <a:cs typeface="+mj-cs"/>
              </a:rPr>
              <a:t>Metodología de Matrices de Riesgo</a:t>
            </a:r>
            <a:r>
              <a:rPr lang="es-ES" altLang="es-MX" sz="3000" b="1" dirty="0" smtClean="0">
                <a:solidFill>
                  <a:schemeClr val="bg1"/>
                </a:solidFill>
                <a:latin typeface="Arial "/>
                <a:ea typeface="+mj-ea"/>
                <a:cs typeface="+mj-cs"/>
              </a:rPr>
              <a:t>. SEVRRA</a:t>
            </a:r>
            <a:endParaRPr lang="es-ES" altLang="es-MX" sz="3000" b="1" dirty="0">
              <a:solidFill>
                <a:schemeClr val="bg1"/>
              </a:solidFill>
              <a:latin typeface="Arial 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3045356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2358</TotalTime>
  <Words>471</Words>
  <Application>Microsoft Office PowerPoint</Application>
  <PresentationFormat>Presentación en pantalla (16:9)</PresentationFormat>
  <Paragraphs>119</Paragraphs>
  <Slides>20</Slides>
  <Notes>17</Notes>
  <HiddenSlides>0</HiddenSlides>
  <MMClips>0</MMClips>
  <ScaleCrop>false</ScaleCrop>
  <HeadingPairs>
    <vt:vector size="4" baseType="variant">
      <vt:variant>
        <vt:lpstr>Tema</vt:lpstr>
      </vt:variant>
      <vt:variant>
        <vt:i4>4</vt:i4>
      </vt:variant>
      <vt:variant>
        <vt:lpstr>Títulos de diapositiva</vt:lpstr>
      </vt:variant>
      <vt:variant>
        <vt:i4>20</vt:i4>
      </vt:variant>
    </vt:vector>
  </HeadingPairs>
  <TitlesOfParts>
    <vt:vector size="24" baseType="lpstr">
      <vt:lpstr>Office Theme</vt:lpstr>
      <vt:lpstr>Office Theme</vt:lpstr>
      <vt:lpstr>Office Theme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SEVRRA, usa Matriz de Riesgo</vt:lpstr>
      <vt:lpstr>SEVRRA, usa Matriz de Riesgo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IAEA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Commission on Safety Standards 42nd Meeting 1 to 3 November 2017</dc:title>
  <dc:creator>DELATTRE, Dominique Jules</dc:creator>
  <cp:lastModifiedBy>Dr</cp:lastModifiedBy>
  <cp:revision>420</cp:revision>
  <cp:lastPrinted>2015-12-18T15:27:41Z</cp:lastPrinted>
  <dcterms:created xsi:type="dcterms:W3CDTF">2018-03-19T08:58:41Z</dcterms:created>
  <dcterms:modified xsi:type="dcterms:W3CDTF">2022-11-05T20:09:55Z</dcterms:modified>
  <dc:language>en-GB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0x010100383AF4AA7D4B5E4E9093D84968E68DC7</vt:lpwstr>
  </property>
  <property fmtid="{D5CDD505-2E9C-101B-9397-08002B2CF9AE}" pid="3" name="Notes">
    <vt:i4>1</vt:i4>
  </property>
  <property fmtid="{D5CDD505-2E9C-101B-9397-08002B2CF9AE}" pid="4" name="PresentationFormat">
    <vt:lpwstr>Presentación en pantalla (16:9)</vt:lpwstr>
  </property>
  <property fmtid="{D5CDD505-2E9C-101B-9397-08002B2CF9AE}" pid="5" name="Slides">
    <vt:i4>24</vt:i4>
  </property>
</Properties>
</file>