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6" r:id="rId6"/>
    <p:sldId id="277" r:id="rId7"/>
    <p:sldId id="278" r:id="rId8"/>
    <p:sldId id="279" r:id="rId9"/>
    <p:sldId id="257" r:id="rId10"/>
    <p:sldId id="258" r:id="rId11"/>
    <p:sldId id="259" r:id="rId12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77EFC-37D8-4371-85B5-2A0D834FDB57}" v="34" dt="2023-04-03T14:31:42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8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C70502EB-C91C-45DC-A060-93682D5B2BC2}"/>
    <pc:docChg chg="modSld">
      <pc:chgData name="Nicolas Benech" userId="0051dd42c30e75a5" providerId="LiveId" clId="{C70502EB-C91C-45DC-A060-93682D5B2BC2}" dt="2023-03-30T19:47:18.667" v="0" actId="20577"/>
      <pc:docMkLst>
        <pc:docMk/>
      </pc:docMkLst>
      <pc:sldChg chg="modSp">
        <pc:chgData name="Nicolas Benech" userId="0051dd42c30e75a5" providerId="LiveId" clId="{C70502EB-C91C-45DC-A060-93682D5B2BC2}" dt="2023-03-30T19:47:18.667" v="0" actId="20577"/>
        <pc:sldMkLst>
          <pc:docMk/>
          <pc:sldMk cId="1404774900" sldId="258"/>
        </pc:sldMkLst>
        <pc:spChg chg="mod">
          <ac:chgData name="Nicolas Benech" userId="0051dd42c30e75a5" providerId="LiveId" clId="{C70502EB-C91C-45DC-A060-93682D5B2BC2}" dt="2023-03-30T19:47:18.667" v="0" actId="20577"/>
          <ac:spMkLst>
            <pc:docMk/>
            <pc:sldMk cId="1404774900" sldId="258"/>
            <ac:spMk id="5" creationId="{00000000-0000-0000-0000-000000000000}"/>
          </ac:spMkLst>
        </pc:spChg>
      </pc:sldChg>
    </pc:docChg>
  </pc:docChgLst>
  <pc:docChgLst>
    <pc:chgData name="Nicolas Benech" userId="0051dd42c30e75a5" providerId="LiveId" clId="{CCE86D3B-3461-4D13-87A4-39495B8221FA}"/>
    <pc:docChg chg="custSel addSld delSld modSld">
      <pc:chgData name="Nicolas Benech" userId="0051dd42c30e75a5" providerId="LiveId" clId="{CCE86D3B-3461-4D13-87A4-39495B8221FA}" dt="2021-04-07T10:44:40.148" v="575" actId="47"/>
      <pc:docMkLst>
        <pc:docMk/>
      </pc:docMkLst>
      <pc:sldChg chg="del">
        <pc:chgData name="Nicolas Benech" userId="0051dd42c30e75a5" providerId="LiveId" clId="{CCE86D3B-3461-4D13-87A4-39495B8221FA}" dt="2021-04-07T10:44:40.148" v="575" actId="47"/>
        <pc:sldMkLst>
          <pc:docMk/>
          <pc:sldMk cId="2137723097" sldId="260"/>
        </pc:sldMkLst>
      </pc:sldChg>
      <pc:sldChg chg="del">
        <pc:chgData name="Nicolas Benech" userId="0051dd42c30e75a5" providerId="LiveId" clId="{CCE86D3B-3461-4D13-87A4-39495B8221FA}" dt="2021-04-07T10:44:40.148" v="575" actId="47"/>
        <pc:sldMkLst>
          <pc:docMk/>
          <pc:sldMk cId="635949233" sldId="261"/>
        </pc:sldMkLst>
      </pc:sldChg>
      <pc:sldChg chg="del">
        <pc:chgData name="Nicolas Benech" userId="0051dd42c30e75a5" providerId="LiveId" clId="{CCE86D3B-3461-4D13-87A4-39495B8221FA}" dt="2021-04-07T10:44:40.148" v="575" actId="47"/>
        <pc:sldMkLst>
          <pc:docMk/>
          <pc:sldMk cId="2607379149" sldId="262"/>
        </pc:sldMkLst>
      </pc:sldChg>
      <pc:sldChg chg="del">
        <pc:chgData name="Nicolas Benech" userId="0051dd42c30e75a5" providerId="LiveId" clId="{CCE86D3B-3461-4D13-87A4-39495B8221FA}" dt="2021-04-07T10:44:40.148" v="575" actId="47"/>
        <pc:sldMkLst>
          <pc:docMk/>
          <pc:sldMk cId="1436135977" sldId="263"/>
        </pc:sldMkLst>
      </pc:sldChg>
      <pc:sldChg chg="add">
        <pc:chgData name="Nicolas Benech" userId="0051dd42c30e75a5" providerId="LiveId" clId="{CCE86D3B-3461-4D13-87A4-39495B8221FA}" dt="2021-04-05T15:30:00.520" v="531"/>
        <pc:sldMkLst>
          <pc:docMk/>
          <pc:sldMk cId="1217010892" sldId="268"/>
        </pc:sldMkLst>
      </pc:sldChg>
      <pc:sldChg chg="addSp modSp add modAnim">
        <pc:chgData name="Nicolas Benech" userId="0051dd42c30e75a5" providerId="LiveId" clId="{CCE86D3B-3461-4D13-87A4-39495B8221FA}" dt="2021-04-07T10:33:30.976" v="558" actId="164"/>
        <pc:sldMkLst>
          <pc:docMk/>
          <pc:sldMk cId="2502939448" sldId="269"/>
        </pc:sldMkLst>
        <pc:spChg chg="mod">
          <ac:chgData name="Nicolas Benech" userId="0051dd42c30e75a5" providerId="LiveId" clId="{CCE86D3B-3461-4D13-87A4-39495B8221FA}" dt="2021-04-07T10:33:30.976" v="558" actId="164"/>
          <ac:spMkLst>
            <pc:docMk/>
            <pc:sldMk cId="2502939448" sldId="269"/>
            <ac:spMk id="2" creationId="{00000000-0000-0000-0000-000000000000}"/>
          </ac:spMkLst>
        </pc:spChg>
        <pc:spChg chg="mod">
          <ac:chgData name="Nicolas Benech" userId="0051dd42c30e75a5" providerId="LiveId" clId="{CCE86D3B-3461-4D13-87A4-39495B8221FA}" dt="2021-04-07T10:33:30.976" v="558" actId="164"/>
          <ac:spMkLst>
            <pc:docMk/>
            <pc:sldMk cId="2502939448" sldId="269"/>
            <ac:spMk id="3" creationId="{00000000-0000-0000-0000-000000000000}"/>
          </ac:spMkLst>
        </pc:spChg>
        <pc:grpChg chg="add mod">
          <ac:chgData name="Nicolas Benech" userId="0051dd42c30e75a5" providerId="LiveId" clId="{CCE86D3B-3461-4D13-87A4-39495B8221FA}" dt="2021-04-07T10:33:30.976" v="558" actId="164"/>
          <ac:grpSpMkLst>
            <pc:docMk/>
            <pc:sldMk cId="2502939448" sldId="269"/>
            <ac:grpSpMk id="13" creationId="{3F815C5C-DEF2-4223-8E53-560294B03FA0}"/>
          </ac:grpSpMkLst>
        </pc:grpChg>
      </pc:sldChg>
      <pc:sldChg chg="add">
        <pc:chgData name="Nicolas Benech" userId="0051dd42c30e75a5" providerId="LiveId" clId="{CCE86D3B-3461-4D13-87A4-39495B8221FA}" dt="2021-04-05T15:30:00.520" v="531"/>
        <pc:sldMkLst>
          <pc:docMk/>
          <pc:sldMk cId="2970246183" sldId="270"/>
        </pc:sldMkLst>
      </pc:sldChg>
      <pc:sldChg chg="add">
        <pc:chgData name="Nicolas Benech" userId="0051dd42c30e75a5" providerId="LiveId" clId="{CCE86D3B-3461-4D13-87A4-39495B8221FA}" dt="2021-04-05T15:30:00.520" v="531"/>
        <pc:sldMkLst>
          <pc:docMk/>
          <pc:sldMk cId="2438313203" sldId="271"/>
        </pc:sldMkLst>
      </pc:sldChg>
      <pc:sldChg chg="modSp mod">
        <pc:chgData name="Nicolas Benech" userId="0051dd42c30e75a5" providerId="LiveId" clId="{CCE86D3B-3461-4D13-87A4-39495B8221FA}" dt="2021-04-07T10:36:14.019" v="572" actId="20577"/>
        <pc:sldMkLst>
          <pc:docMk/>
          <pc:sldMk cId="385405243" sldId="276"/>
        </pc:sldMkLst>
        <pc:spChg chg="mod">
          <ac:chgData name="Nicolas Benech" userId="0051dd42c30e75a5" providerId="LiveId" clId="{CCE86D3B-3461-4D13-87A4-39495B8221FA}" dt="2021-04-05T12:40:05.807" v="41" actId="20577"/>
          <ac:spMkLst>
            <pc:docMk/>
            <pc:sldMk cId="385405243" sldId="276"/>
            <ac:spMk id="5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1:53:09.551" v="18" actId="20577"/>
          <ac:spMkLst>
            <pc:docMk/>
            <pc:sldMk cId="385405243" sldId="276"/>
            <ac:spMk id="8" creationId="{16883940-10F0-47F7-A9E7-9429EC0E5BA3}"/>
          </ac:spMkLst>
        </pc:spChg>
        <pc:spChg chg="mod">
          <ac:chgData name="Nicolas Benech" userId="0051dd42c30e75a5" providerId="LiveId" clId="{CCE86D3B-3461-4D13-87A4-39495B8221FA}" dt="2021-04-05T11:53:09.551" v="18" actId="20577"/>
          <ac:spMkLst>
            <pc:docMk/>
            <pc:sldMk cId="385405243" sldId="276"/>
            <ac:spMk id="10" creationId="{419876EE-DDDD-4C10-8826-2EB95FEEA44E}"/>
          </ac:spMkLst>
        </pc:spChg>
        <pc:spChg chg="mod">
          <ac:chgData name="Nicolas Benech" userId="0051dd42c30e75a5" providerId="LiveId" clId="{CCE86D3B-3461-4D13-87A4-39495B8221FA}" dt="2021-04-05T11:53:09.551" v="18" actId="20577"/>
          <ac:spMkLst>
            <pc:docMk/>
            <pc:sldMk cId="385405243" sldId="276"/>
            <ac:spMk id="12" creationId="{F5A37BCF-C88C-4F28-A89B-B5F1DE04BE3E}"/>
          </ac:spMkLst>
        </pc:spChg>
        <pc:spChg chg="mod">
          <ac:chgData name="Nicolas Benech" userId="0051dd42c30e75a5" providerId="LiveId" clId="{CCE86D3B-3461-4D13-87A4-39495B8221FA}" dt="2021-04-05T11:53:09.551" v="18" actId="20577"/>
          <ac:spMkLst>
            <pc:docMk/>
            <pc:sldMk cId="385405243" sldId="276"/>
            <ac:spMk id="15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1:53:09.551" v="18" actId="20577"/>
          <ac:spMkLst>
            <pc:docMk/>
            <pc:sldMk cId="385405243" sldId="276"/>
            <ac:spMk id="17" creationId="{4308C6EA-22A4-4C5C-A805-84D46025C220}"/>
          </ac:spMkLst>
        </pc:spChg>
        <pc:spChg chg="mod">
          <ac:chgData name="Nicolas Benech" userId="0051dd42c30e75a5" providerId="LiveId" clId="{CCE86D3B-3461-4D13-87A4-39495B8221FA}" dt="2021-04-05T11:53:09.551" v="18" actId="20577"/>
          <ac:spMkLst>
            <pc:docMk/>
            <pc:sldMk cId="385405243" sldId="276"/>
            <ac:spMk id="19" creationId="{4308C6EA-22A4-4C5C-A805-84D46025C220}"/>
          </ac:spMkLst>
        </pc:spChg>
        <pc:spChg chg="mod">
          <ac:chgData name="Nicolas Benech" userId="0051dd42c30e75a5" providerId="LiveId" clId="{CCE86D3B-3461-4D13-87A4-39495B8221FA}" dt="2021-04-05T11:53:09.551" v="18" actId="20577"/>
          <ac:spMkLst>
            <pc:docMk/>
            <pc:sldMk cId="385405243" sldId="276"/>
            <ac:spMk id="20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1:53:09.551" v="18" actId="20577"/>
          <ac:spMkLst>
            <pc:docMk/>
            <pc:sldMk cId="385405243" sldId="276"/>
            <ac:spMk id="21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5:30:38.609" v="543" actId="20577"/>
          <ac:spMkLst>
            <pc:docMk/>
            <pc:sldMk cId="385405243" sldId="276"/>
            <ac:spMk id="24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5:31:07.512" v="549"/>
          <ac:spMkLst>
            <pc:docMk/>
            <pc:sldMk cId="385405243" sldId="276"/>
            <ac:spMk id="25" creationId="{00000000-0000-0000-0000-000000000000}"/>
          </ac:spMkLst>
        </pc:spChg>
        <pc:spChg chg="mod">
          <ac:chgData name="Nicolas Benech" userId="0051dd42c30e75a5" providerId="LiveId" clId="{CCE86D3B-3461-4D13-87A4-39495B8221FA}" dt="2021-04-07T10:36:14.019" v="572" actId="20577"/>
          <ac:spMkLst>
            <pc:docMk/>
            <pc:sldMk cId="385405243" sldId="276"/>
            <ac:spMk id="27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5:31:21.500" v="552"/>
          <ac:spMkLst>
            <pc:docMk/>
            <pc:sldMk cId="385405243" sldId="276"/>
            <ac:spMk id="28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1:54:53.279" v="27" actId="20577"/>
          <ac:spMkLst>
            <pc:docMk/>
            <pc:sldMk cId="385405243" sldId="276"/>
            <ac:spMk id="29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2:37:56.685" v="34" actId="20577"/>
          <ac:spMkLst>
            <pc:docMk/>
            <pc:sldMk cId="385405243" sldId="276"/>
            <ac:spMk id="30" creationId="{00000000-0000-0000-0000-000000000000}"/>
          </ac:spMkLst>
        </pc:spChg>
        <pc:grpChg chg="mod">
          <ac:chgData name="Nicolas Benech" userId="0051dd42c30e75a5" providerId="LiveId" clId="{CCE86D3B-3461-4D13-87A4-39495B8221FA}" dt="2021-04-05T11:53:09.551" v="18" actId="20577"/>
          <ac:grpSpMkLst>
            <pc:docMk/>
            <pc:sldMk cId="385405243" sldId="276"/>
            <ac:grpSpMk id="9" creationId="{00000000-0000-0000-0000-000000000000}"/>
          </ac:grpSpMkLst>
        </pc:grpChg>
        <pc:grpChg chg="mod">
          <ac:chgData name="Nicolas Benech" userId="0051dd42c30e75a5" providerId="LiveId" clId="{CCE86D3B-3461-4D13-87A4-39495B8221FA}" dt="2021-04-05T11:53:09.551" v="18" actId="20577"/>
          <ac:grpSpMkLst>
            <pc:docMk/>
            <pc:sldMk cId="385405243" sldId="276"/>
            <ac:grpSpMk id="13" creationId="{00000000-0000-0000-0000-000000000000}"/>
          </ac:grpSpMkLst>
        </pc:grpChg>
        <pc:grpChg chg="mod">
          <ac:chgData name="Nicolas Benech" userId="0051dd42c30e75a5" providerId="LiveId" clId="{CCE86D3B-3461-4D13-87A4-39495B8221FA}" dt="2021-04-05T11:53:09.551" v="18" actId="20577"/>
          <ac:grpSpMkLst>
            <pc:docMk/>
            <pc:sldMk cId="385405243" sldId="276"/>
            <ac:grpSpMk id="22" creationId="{00000000-0000-0000-0000-000000000000}"/>
          </ac:grpSpMkLst>
        </pc:grpChg>
        <pc:cxnChg chg="mod">
          <ac:chgData name="Nicolas Benech" userId="0051dd42c30e75a5" providerId="LiveId" clId="{CCE86D3B-3461-4D13-87A4-39495B8221FA}" dt="2021-04-05T11:53:09.551" v="18" actId="20577"/>
          <ac:cxnSpMkLst>
            <pc:docMk/>
            <pc:sldMk cId="385405243" sldId="276"/>
            <ac:cxnSpMk id="7" creationId="{91793056-EBA5-4054-8581-94017B08AB97}"/>
          </ac:cxnSpMkLst>
        </pc:cxnChg>
        <pc:cxnChg chg="mod">
          <ac:chgData name="Nicolas Benech" userId="0051dd42c30e75a5" providerId="LiveId" clId="{CCE86D3B-3461-4D13-87A4-39495B8221FA}" dt="2021-04-05T11:53:09.551" v="18" actId="20577"/>
          <ac:cxnSpMkLst>
            <pc:docMk/>
            <pc:sldMk cId="385405243" sldId="276"/>
            <ac:cxnSpMk id="11" creationId="{B1CD68C4-7A69-461F-B7D9-1ADA8642999B}"/>
          </ac:cxnSpMkLst>
        </pc:cxnChg>
        <pc:cxnChg chg="mod">
          <ac:chgData name="Nicolas Benech" userId="0051dd42c30e75a5" providerId="LiveId" clId="{CCE86D3B-3461-4D13-87A4-39495B8221FA}" dt="2021-04-05T11:53:09.551" v="18" actId="20577"/>
          <ac:cxnSpMkLst>
            <pc:docMk/>
            <pc:sldMk cId="385405243" sldId="276"/>
            <ac:cxnSpMk id="16" creationId="{1295A2F0-5783-4934-B8BE-7D9EEA16D999}"/>
          </ac:cxnSpMkLst>
        </pc:cxnChg>
        <pc:cxnChg chg="mod">
          <ac:chgData name="Nicolas Benech" userId="0051dd42c30e75a5" providerId="LiveId" clId="{CCE86D3B-3461-4D13-87A4-39495B8221FA}" dt="2021-04-05T11:53:09.551" v="18" actId="20577"/>
          <ac:cxnSpMkLst>
            <pc:docMk/>
            <pc:sldMk cId="385405243" sldId="276"/>
            <ac:cxnSpMk id="18" creationId="{1295A2F0-5783-4934-B8BE-7D9EEA16D999}"/>
          </ac:cxnSpMkLst>
        </pc:cxnChg>
      </pc:sldChg>
      <pc:sldChg chg="modSp mod modAnim">
        <pc:chgData name="Nicolas Benech" userId="0051dd42c30e75a5" providerId="LiveId" clId="{CCE86D3B-3461-4D13-87A4-39495B8221FA}" dt="2021-04-05T13:23:40.857" v="530"/>
        <pc:sldMkLst>
          <pc:docMk/>
          <pc:sldMk cId="169974030" sldId="278"/>
        </pc:sldMkLst>
        <pc:spChg chg="mod">
          <ac:chgData name="Nicolas Benech" userId="0051dd42c30e75a5" providerId="LiveId" clId="{CCE86D3B-3461-4D13-87A4-39495B8221FA}" dt="2021-04-05T13:22:57.985" v="523" actId="1076"/>
          <ac:spMkLst>
            <pc:docMk/>
            <pc:sldMk cId="169974030" sldId="278"/>
            <ac:spMk id="2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1:56:29.987" v="29" actId="20577"/>
          <ac:spMkLst>
            <pc:docMk/>
            <pc:sldMk cId="169974030" sldId="278"/>
            <ac:spMk id="6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1:56:19.061" v="28" actId="20577"/>
          <ac:spMkLst>
            <pc:docMk/>
            <pc:sldMk cId="169974030" sldId="278"/>
            <ac:spMk id="10" creationId="{00000000-0000-0000-0000-000000000000}"/>
          </ac:spMkLst>
        </pc:spChg>
      </pc:sldChg>
      <pc:sldChg chg="addSp delSp modSp add mod delAnim modAnim">
        <pc:chgData name="Nicolas Benech" userId="0051dd42c30e75a5" providerId="LiveId" clId="{CCE86D3B-3461-4D13-87A4-39495B8221FA}" dt="2021-04-07T10:38:12.225" v="574" actId="20577"/>
        <pc:sldMkLst>
          <pc:docMk/>
          <pc:sldMk cId="950228157" sldId="279"/>
        </pc:sldMkLst>
        <pc:spChg chg="del">
          <ac:chgData name="Nicolas Benech" userId="0051dd42c30e75a5" providerId="LiveId" clId="{CCE86D3B-3461-4D13-87A4-39495B8221FA}" dt="2021-04-05T13:13:56.757" v="313" actId="478"/>
          <ac:spMkLst>
            <pc:docMk/>
            <pc:sldMk cId="950228157" sldId="279"/>
            <ac:spMk id="2" creationId="{00000000-0000-0000-0000-000000000000}"/>
          </ac:spMkLst>
        </pc:spChg>
        <pc:spChg chg="del">
          <ac:chgData name="Nicolas Benech" userId="0051dd42c30e75a5" providerId="LiveId" clId="{CCE86D3B-3461-4D13-87A4-39495B8221FA}" dt="2021-04-05T12:48:38.610" v="154" actId="478"/>
          <ac:spMkLst>
            <pc:docMk/>
            <pc:sldMk cId="950228157" sldId="279"/>
            <ac:spMk id="3" creationId="{00000000-0000-0000-0000-000000000000}"/>
          </ac:spMkLst>
        </pc:spChg>
        <pc:spChg chg="del">
          <ac:chgData name="Nicolas Benech" userId="0051dd42c30e75a5" providerId="LiveId" clId="{CCE86D3B-3461-4D13-87A4-39495B8221FA}" dt="2021-04-05T12:41:49.642" v="43" actId="478"/>
          <ac:spMkLst>
            <pc:docMk/>
            <pc:sldMk cId="950228157" sldId="279"/>
            <ac:spMk id="4" creationId="{00000000-0000-0000-0000-000000000000}"/>
          </ac:spMkLst>
        </pc:spChg>
        <pc:spChg chg="del">
          <ac:chgData name="Nicolas Benech" userId="0051dd42c30e75a5" providerId="LiveId" clId="{CCE86D3B-3461-4D13-87A4-39495B8221FA}" dt="2021-04-05T12:41:53.551" v="44" actId="478"/>
          <ac:spMkLst>
            <pc:docMk/>
            <pc:sldMk cId="950228157" sldId="279"/>
            <ac:spMk id="5" creationId="{00000000-0000-0000-0000-000000000000}"/>
          </ac:spMkLst>
        </pc:spChg>
        <pc:spChg chg="mod topLvl">
          <ac:chgData name="Nicolas Benech" userId="0051dd42c30e75a5" providerId="LiveId" clId="{CCE86D3B-3461-4D13-87A4-39495B8221FA}" dt="2021-04-05T13:18:28.544" v="507" actId="164"/>
          <ac:spMkLst>
            <pc:docMk/>
            <pc:sldMk cId="950228157" sldId="279"/>
            <ac:spMk id="8" creationId="{16883940-10F0-47F7-A9E7-9429EC0E5BA3}"/>
          </ac:spMkLst>
        </pc:spChg>
        <pc:spChg chg="mod topLvl">
          <ac:chgData name="Nicolas Benech" userId="0051dd42c30e75a5" providerId="LiveId" clId="{CCE86D3B-3461-4D13-87A4-39495B8221FA}" dt="2021-04-05T13:18:28.544" v="507" actId="164"/>
          <ac:spMkLst>
            <pc:docMk/>
            <pc:sldMk cId="950228157" sldId="279"/>
            <ac:spMk id="10" creationId="{419876EE-DDDD-4C10-8826-2EB95FEEA44E}"/>
          </ac:spMkLst>
        </pc:spChg>
        <pc:spChg chg="mod topLvl">
          <ac:chgData name="Nicolas Benech" userId="0051dd42c30e75a5" providerId="LiveId" clId="{CCE86D3B-3461-4D13-87A4-39495B8221FA}" dt="2021-04-05T13:18:28.544" v="507" actId="164"/>
          <ac:spMkLst>
            <pc:docMk/>
            <pc:sldMk cId="950228157" sldId="279"/>
            <ac:spMk id="12" creationId="{F5A37BCF-C88C-4F28-A89B-B5F1DE04BE3E}"/>
          </ac:spMkLst>
        </pc:spChg>
        <pc:spChg chg="mod topLvl">
          <ac:chgData name="Nicolas Benech" userId="0051dd42c30e75a5" providerId="LiveId" clId="{CCE86D3B-3461-4D13-87A4-39495B8221FA}" dt="2021-04-05T13:18:28.544" v="507" actId="164"/>
          <ac:spMkLst>
            <pc:docMk/>
            <pc:sldMk cId="950228157" sldId="279"/>
            <ac:spMk id="15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2:42:17.462" v="84" actId="165"/>
          <ac:spMkLst>
            <pc:docMk/>
            <pc:sldMk cId="950228157" sldId="279"/>
            <ac:spMk id="17" creationId="{4308C6EA-22A4-4C5C-A805-84D46025C220}"/>
          </ac:spMkLst>
        </pc:spChg>
        <pc:spChg chg="mod">
          <ac:chgData name="Nicolas Benech" userId="0051dd42c30e75a5" providerId="LiveId" clId="{CCE86D3B-3461-4D13-87A4-39495B8221FA}" dt="2021-04-05T12:42:17.462" v="84" actId="165"/>
          <ac:spMkLst>
            <pc:docMk/>
            <pc:sldMk cId="950228157" sldId="279"/>
            <ac:spMk id="19" creationId="{4308C6EA-22A4-4C5C-A805-84D46025C220}"/>
          </ac:spMkLst>
        </pc:spChg>
        <pc:spChg chg="del mod topLvl">
          <ac:chgData name="Nicolas Benech" userId="0051dd42c30e75a5" providerId="LiveId" clId="{CCE86D3B-3461-4D13-87A4-39495B8221FA}" dt="2021-04-05T12:42:20.521" v="85" actId="478"/>
          <ac:spMkLst>
            <pc:docMk/>
            <pc:sldMk cId="950228157" sldId="279"/>
            <ac:spMk id="20" creationId="{00000000-0000-0000-0000-000000000000}"/>
          </ac:spMkLst>
        </pc:spChg>
        <pc:spChg chg="del mod topLvl">
          <ac:chgData name="Nicolas Benech" userId="0051dd42c30e75a5" providerId="LiveId" clId="{CCE86D3B-3461-4D13-87A4-39495B8221FA}" dt="2021-04-05T12:42:25.024" v="86" actId="478"/>
          <ac:spMkLst>
            <pc:docMk/>
            <pc:sldMk cId="950228157" sldId="279"/>
            <ac:spMk id="21" creationId="{00000000-0000-0000-0000-000000000000}"/>
          </ac:spMkLst>
        </pc:spChg>
        <pc:spChg chg="mod">
          <ac:chgData name="Nicolas Benech" userId="0051dd42c30e75a5" providerId="LiveId" clId="{CCE86D3B-3461-4D13-87A4-39495B8221FA}" dt="2021-04-07T10:38:12.225" v="574" actId="20577"/>
          <ac:spMkLst>
            <pc:docMk/>
            <pc:sldMk cId="950228157" sldId="279"/>
            <ac:spMk id="23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2:46:23.006" v="129" actId="20577"/>
          <ac:spMkLst>
            <pc:docMk/>
            <pc:sldMk cId="950228157" sldId="279"/>
            <ac:spMk id="24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3:11:14.846" v="222" actId="20577"/>
          <ac:spMkLst>
            <pc:docMk/>
            <pc:sldMk cId="950228157" sldId="279"/>
            <ac:spMk id="25" creationId="{00000000-0000-0000-0000-000000000000}"/>
          </ac:spMkLst>
        </pc:spChg>
        <pc:spChg chg="add mod">
          <ac:chgData name="Nicolas Benech" userId="0051dd42c30e75a5" providerId="LiveId" clId="{CCE86D3B-3461-4D13-87A4-39495B8221FA}" dt="2021-04-05T12:45:29.079" v="107" actId="164"/>
          <ac:spMkLst>
            <pc:docMk/>
            <pc:sldMk cId="950228157" sldId="279"/>
            <ac:spMk id="26" creationId="{6119AF2B-2224-43AC-81E3-5A7A8F8E1BD5}"/>
          </ac:spMkLst>
        </pc:spChg>
        <pc:spChg chg="mod">
          <ac:chgData name="Nicolas Benech" userId="0051dd42c30e75a5" providerId="LiveId" clId="{CCE86D3B-3461-4D13-87A4-39495B8221FA}" dt="2021-04-05T12:47:53.529" v="143" actId="20577"/>
          <ac:spMkLst>
            <pc:docMk/>
            <pc:sldMk cId="950228157" sldId="279"/>
            <ac:spMk id="27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3:13:22.520" v="311" actId="1076"/>
          <ac:spMkLst>
            <pc:docMk/>
            <pc:sldMk cId="950228157" sldId="279"/>
            <ac:spMk id="28" creationId="{00000000-0000-0000-0000-000000000000}"/>
          </ac:spMkLst>
        </pc:spChg>
        <pc:spChg chg="del">
          <ac:chgData name="Nicolas Benech" userId="0051dd42c30e75a5" providerId="LiveId" clId="{CCE86D3B-3461-4D13-87A4-39495B8221FA}" dt="2021-04-05T13:13:50.034" v="312" actId="478"/>
          <ac:spMkLst>
            <pc:docMk/>
            <pc:sldMk cId="950228157" sldId="279"/>
            <ac:spMk id="29" creationId="{00000000-0000-0000-0000-000000000000}"/>
          </ac:spMkLst>
        </pc:spChg>
        <pc:spChg chg="mod">
          <ac:chgData name="Nicolas Benech" userId="0051dd42c30e75a5" providerId="LiveId" clId="{CCE86D3B-3461-4D13-87A4-39495B8221FA}" dt="2021-04-05T13:18:07.979" v="504" actId="1076"/>
          <ac:spMkLst>
            <pc:docMk/>
            <pc:sldMk cId="950228157" sldId="279"/>
            <ac:spMk id="30" creationId="{00000000-0000-0000-0000-000000000000}"/>
          </ac:spMkLst>
        </pc:spChg>
        <pc:spChg chg="add mod">
          <ac:chgData name="Nicolas Benech" userId="0051dd42c30e75a5" providerId="LiveId" clId="{CCE86D3B-3461-4D13-87A4-39495B8221FA}" dt="2021-04-05T13:17:52.763" v="503" actId="164"/>
          <ac:spMkLst>
            <pc:docMk/>
            <pc:sldMk cId="950228157" sldId="279"/>
            <ac:spMk id="36" creationId="{702EE3B6-FC28-4F9D-91DC-C3A3737F1B2F}"/>
          </ac:spMkLst>
        </pc:spChg>
        <pc:spChg chg="add mod">
          <ac:chgData name="Nicolas Benech" userId="0051dd42c30e75a5" providerId="LiveId" clId="{CCE86D3B-3461-4D13-87A4-39495B8221FA}" dt="2021-04-05T13:17:28.398" v="499" actId="122"/>
          <ac:spMkLst>
            <pc:docMk/>
            <pc:sldMk cId="950228157" sldId="279"/>
            <ac:spMk id="37" creationId="{A07D5FA9-936A-4C35-8FF6-4BF677B1D8B9}"/>
          </ac:spMkLst>
        </pc:spChg>
        <pc:spChg chg="add mod">
          <ac:chgData name="Nicolas Benech" userId="0051dd42c30e75a5" providerId="LiveId" clId="{CCE86D3B-3461-4D13-87A4-39495B8221FA}" dt="2021-04-05T13:17:33.341" v="500" actId="14100"/>
          <ac:spMkLst>
            <pc:docMk/>
            <pc:sldMk cId="950228157" sldId="279"/>
            <ac:spMk id="38" creationId="{C9E676BF-A6C0-43CE-9229-FEFA3F751F6F}"/>
          </ac:spMkLst>
        </pc:spChg>
        <pc:spChg chg="add mod">
          <ac:chgData name="Nicolas Benech" userId="0051dd42c30e75a5" providerId="LiveId" clId="{CCE86D3B-3461-4D13-87A4-39495B8221FA}" dt="2021-04-05T13:17:52.763" v="503" actId="164"/>
          <ac:spMkLst>
            <pc:docMk/>
            <pc:sldMk cId="950228157" sldId="279"/>
            <ac:spMk id="39" creationId="{F05022AA-B4FD-4471-B47C-388C66CC56C3}"/>
          </ac:spMkLst>
        </pc:spChg>
        <pc:grpChg chg="mod topLvl">
          <ac:chgData name="Nicolas Benech" userId="0051dd42c30e75a5" providerId="LiveId" clId="{CCE86D3B-3461-4D13-87A4-39495B8221FA}" dt="2021-04-05T13:18:28.544" v="507" actId="164"/>
          <ac:grpSpMkLst>
            <pc:docMk/>
            <pc:sldMk cId="950228157" sldId="279"/>
            <ac:grpSpMk id="9" creationId="{00000000-0000-0000-0000-000000000000}"/>
          </ac:grpSpMkLst>
        </pc:grpChg>
        <pc:grpChg chg="mod topLvl">
          <ac:chgData name="Nicolas Benech" userId="0051dd42c30e75a5" providerId="LiveId" clId="{CCE86D3B-3461-4D13-87A4-39495B8221FA}" dt="2021-04-05T13:18:28.544" v="507" actId="164"/>
          <ac:grpSpMkLst>
            <pc:docMk/>
            <pc:sldMk cId="950228157" sldId="279"/>
            <ac:grpSpMk id="13" creationId="{00000000-0000-0000-0000-000000000000}"/>
          </ac:grpSpMkLst>
        </pc:grpChg>
        <pc:grpChg chg="del">
          <ac:chgData name="Nicolas Benech" userId="0051dd42c30e75a5" providerId="LiveId" clId="{CCE86D3B-3461-4D13-87A4-39495B8221FA}" dt="2021-04-05T12:42:17.462" v="84" actId="165"/>
          <ac:grpSpMkLst>
            <pc:docMk/>
            <pc:sldMk cId="950228157" sldId="279"/>
            <ac:grpSpMk id="22" creationId="{00000000-0000-0000-0000-000000000000}"/>
          </ac:grpSpMkLst>
        </pc:grpChg>
        <pc:grpChg chg="add del mod">
          <ac:chgData name="Nicolas Benech" userId="0051dd42c30e75a5" providerId="LiveId" clId="{CCE86D3B-3461-4D13-87A4-39495B8221FA}" dt="2021-04-05T12:44:11.075" v="98" actId="165"/>
          <ac:grpSpMkLst>
            <pc:docMk/>
            <pc:sldMk cId="950228157" sldId="279"/>
            <ac:grpSpMk id="33" creationId="{70BEA3CA-4CCA-412B-A5F5-05E6B8C901AA}"/>
          </ac:grpSpMkLst>
        </pc:grpChg>
        <pc:grpChg chg="add mod">
          <ac:chgData name="Nicolas Benech" userId="0051dd42c30e75a5" providerId="LiveId" clId="{CCE86D3B-3461-4D13-87A4-39495B8221FA}" dt="2021-04-05T12:45:29.079" v="107" actId="164"/>
          <ac:grpSpMkLst>
            <pc:docMk/>
            <pc:sldMk cId="950228157" sldId="279"/>
            <ac:grpSpMk id="34" creationId="{3595FE50-69E6-4058-B72C-2D5A5838EB40}"/>
          </ac:grpSpMkLst>
        </pc:grpChg>
        <pc:grpChg chg="add mod">
          <ac:chgData name="Nicolas Benech" userId="0051dd42c30e75a5" providerId="LiveId" clId="{CCE86D3B-3461-4D13-87A4-39495B8221FA}" dt="2021-04-05T13:18:28.544" v="507" actId="164"/>
          <ac:grpSpMkLst>
            <pc:docMk/>
            <pc:sldMk cId="950228157" sldId="279"/>
            <ac:grpSpMk id="35" creationId="{02E1712D-5FE2-45F7-9690-1B063FC5FEBB}"/>
          </ac:grpSpMkLst>
        </pc:grpChg>
        <pc:grpChg chg="add mod">
          <ac:chgData name="Nicolas Benech" userId="0051dd42c30e75a5" providerId="LiveId" clId="{CCE86D3B-3461-4D13-87A4-39495B8221FA}" dt="2021-04-05T13:17:52.763" v="503" actId="164"/>
          <ac:grpSpMkLst>
            <pc:docMk/>
            <pc:sldMk cId="950228157" sldId="279"/>
            <ac:grpSpMk id="40" creationId="{A3D649B2-0526-4446-981D-7C8F1AB2BDBF}"/>
          </ac:grpSpMkLst>
        </pc:grpChg>
        <pc:grpChg chg="add mod">
          <ac:chgData name="Nicolas Benech" userId="0051dd42c30e75a5" providerId="LiveId" clId="{CCE86D3B-3461-4D13-87A4-39495B8221FA}" dt="2021-04-05T13:18:28.544" v="507" actId="164"/>
          <ac:grpSpMkLst>
            <pc:docMk/>
            <pc:sldMk cId="950228157" sldId="279"/>
            <ac:grpSpMk id="41" creationId="{28395C50-6FFD-466D-973F-8273459231CD}"/>
          </ac:grpSpMkLst>
        </pc:grpChg>
        <pc:cxnChg chg="mod topLvl">
          <ac:chgData name="Nicolas Benech" userId="0051dd42c30e75a5" providerId="LiveId" clId="{CCE86D3B-3461-4D13-87A4-39495B8221FA}" dt="2021-04-05T13:18:28.544" v="507" actId="164"/>
          <ac:cxnSpMkLst>
            <pc:docMk/>
            <pc:sldMk cId="950228157" sldId="279"/>
            <ac:cxnSpMk id="7" creationId="{91793056-EBA5-4054-8581-94017B08AB97}"/>
          </ac:cxnSpMkLst>
        </pc:cxnChg>
        <pc:cxnChg chg="mod topLvl">
          <ac:chgData name="Nicolas Benech" userId="0051dd42c30e75a5" providerId="LiveId" clId="{CCE86D3B-3461-4D13-87A4-39495B8221FA}" dt="2021-04-05T13:18:28.544" v="507" actId="164"/>
          <ac:cxnSpMkLst>
            <pc:docMk/>
            <pc:sldMk cId="950228157" sldId="279"/>
            <ac:cxnSpMk id="11" creationId="{B1CD68C4-7A69-461F-B7D9-1ADA8642999B}"/>
          </ac:cxnSpMkLst>
        </pc:cxnChg>
        <pc:cxnChg chg="add mod topLvl">
          <ac:chgData name="Nicolas Benech" userId="0051dd42c30e75a5" providerId="LiveId" clId="{CCE86D3B-3461-4D13-87A4-39495B8221FA}" dt="2021-04-05T12:44:32.719" v="104" actId="1582"/>
          <ac:cxnSpMkLst>
            <pc:docMk/>
            <pc:sldMk cId="950228157" sldId="279"/>
            <ac:cxnSpMk id="14" creationId="{C4BC750B-ED43-46D9-9F65-986975DAAF02}"/>
          </ac:cxnSpMkLst>
        </pc:cxnChg>
        <pc:cxnChg chg="mod">
          <ac:chgData name="Nicolas Benech" userId="0051dd42c30e75a5" providerId="LiveId" clId="{CCE86D3B-3461-4D13-87A4-39495B8221FA}" dt="2021-04-05T12:42:17.462" v="84" actId="165"/>
          <ac:cxnSpMkLst>
            <pc:docMk/>
            <pc:sldMk cId="950228157" sldId="279"/>
            <ac:cxnSpMk id="16" creationId="{1295A2F0-5783-4934-B8BE-7D9EEA16D999}"/>
          </ac:cxnSpMkLst>
        </pc:cxnChg>
        <pc:cxnChg chg="mod">
          <ac:chgData name="Nicolas Benech" userId="0051dd42c30e75a5" providerId="LiveId" clId="{CCE86D3B-3461-4D13-87A4-39495B8221FA}" dt="2021-04-05T12:42:17.462" v="84" actId="165"/>
          <ac:cxnSpMkLst>
            <pc:docMk/>
            <pc:sldMk cId="950228157" sldId="279"/>
            <ac:cxnSpMk id="18" creationId="{1295A2F0-5783-4934-B8BE-7D9EEA16D999}"/>
          </ac:cxnSpMkLst>
        </pc:cxnChg>
        <pc:cxnChg chg="add mod topLvl">
          <ac:chgData name="Nicolas Benech" userId="0051dd42c30e75a5" providerId="LiveId" clId="{CCE86D3B-3461-4D13-87A4-39495B8221FA}" dt="2021-04-05T12:44:32.719" v="104" actId="1582"/>
          <ac:cxnSpMkLst>
            <pc:docMk/>
            <pc:sldMk cId="950228157" sldId="279"/>
            <ac:cxnSpMk id="32" creationId="{6509336C-FD88-4022-A691-9FD9EDFF7B5D}"/>
          </ac:cxnSpMkLst>
        </pc:cxnChg>
      </pc:sldChg>
      <pc:sldChg chg="del">
        <pc:chgData name="Nicolas Benech" userId="0051dd42c30e75a5" providerId="LiveId" clId="{CCE86D3B-3461-4D13-87A4-39495B8221FA}" dt="2021-04-05T11:48:35.547" v="0" actId="47"/>
        <pc:sldMkLst>
          <pc:docMk/>
          <pc:sldMk cId="2904573081" sldId="279"/>
        </pc:sldMkLst>
      </pc:sldChg>
      <pc:sldChg chg="del">
        <pc:chgData name="Nicolas Benech" userId="0051dd42c30e75a5" providerId="LiveId" clId="{CCE86D3B-3461-4D13-87A4-39495B8221FA}" dt="2021-04-05T11:48:35.547" v="0" actId="47"/>
        <pc:sldMkLst>
          <pc:docMk/>
          <pc:sldMk cId="2196876174" sldId="280"/>
        </pc:sldMkLst>
      </pc:sldChg>
      <pc:sldChg chg="del">
        <pc:chgData name="Nicolas Benech" userId="0051dd42c30e75a5" providerId="LiveId" clId="{CCE86D3B-3461-4D13-87A4-39495B8221FA}" dt="2021-04-05T11:48:35.547" v="0" actId="47"/>
        <pc:sldMkLst>
          <pc:docMk/>
          <pc:sldMk cId="1526263371" sldId="281"/>
        </pc:sldMkLst>
      </pc:sldChg>
      <pc:sldChg chg="del">
        <pc:chgData name="Nicolas Benech" userId="0051dd42c30e75a5" providerId="LiveId" clId="{CCE86D3B-3461-4D13-87A4-39495B8221FA}" dt="2021-04-05T11:48:35.547" v="0" actId="47"/>
        <pc:sldMkLst>
          <pc:docMk/>
          <pc:sldMk cId="117895536" sldId="282"/>
        </pc:sldMkLst>
      </pc:sldChg>
      <pc:sldChg chg="del">
        <pc:chgData name="Nicolas Benech" userId="0051dd42c30e75a5" providerId="LiveId" clId="{CCE86D3B-3461-4D13-87A4-39495B8221FA}" dt="2021-04-05T11:48:35.547" v="0" actId="47"/>
        <pc:sldMkLst>
          <pc:docMk/>
          <pc:sldMk cId="3410534782" sldId="283"/>
        </pc:sldMkLst>
      </pc:sldChg>
    </pc:docChg>
  </pc:docChgLst>
  <pc:docChgLst>
    <pc:chgData name="Nicolas Benech" userId="0051dd42c30e75a5" providerId="LiveId" clId="{9F577EFC-37D8-4371-85B5-2A0D834FDB57}"/>
    <pc:docChg chg="modSld">
      <pc:chgData name="Nicolas Benech" userId="0051dd42c30e75a5" providerId="LiveId" clId="{9F577EFC-37D8-4371-85B5-2A0D834FDB57}" dt="2023-04-03T14:31:47.119" v="35" actId="1076"/>
      <pc:docMkLst>
        <pc:docMk/>
      </pc:docMkLst>
      <pc:sldChg chg="modSp mod">
        <pc:chgData name="Nicolas Benech" userId="0051dd42c30e75a5" providerId="LiveId" clId="{9F577EFC-37D8-4371-85B5-2A0D834FDB57}" dt="2023-04-03T14:31:47.119" v="35" actId="1076"/>
        <pc:sldMkLst>
          <pc:docMk/>
          <pc:sldMk cId="3209164233" sldId="259"/>
        </pc:sldMkLst>
        <pc:spChg chg="mod">
          <ac:chgData name="Nicolas Benech" userId="0051dd42c30e75a5" providerId="LiveId" clId="{9F577EFC-37D8-4371-85B5-2A0D834FDB57}" dt="2023-04-03T14:30:40.640" v="4" actId="20577"/>
          <ac:spMkLst>
            <pc:docMk/>
            <pc:sldMk cId="3209164233" sldId="259"/>
            <ac:spMk id="29" creationId="{00000000-0000-0000-0000-000000000000}"/>
          </ac:spMkLst>
        </pc:spChg>
        <pc:spChg chg="mod">
          <ac:chgData name="Nicolas Benech" userId="0051dd42c30e75a5" providerId="LiveId" clId="{9F577EFC-37D8-4371-85B5-2A0D834FDB57}" dt="2023-04-03T14:31:23.313" v="30" actId="20577"/>
          <ac:spMkLst>
            <pc:docMk/>
            <pc:sldMk cId="3209164233" sldId="259"/>
            <ac:spMk id="31" creationId="{00000000-0000-0000-0000-000000000000}"/>
          </ac:spMkLst>
        </pc:spChg>
        <pc:spChg chg="mod">
          <ac:chgData name="Nicolas Benech" userId="0051dd42c30e75a5" providerId="LiveId" clId="{9F577EFC-37D8-4371-85B5-2A0D834FDB57}" dt="2023-04-03T14:31:42.004" v="34"/>
          <ac:spMkLst>
            <pc:docMk/>
            <pc:sldMk cId="3209164233" sldId="259"/>
            <ac:spMk id="32" creationId="{00000000-0000-0000-0000-000000000000}"/>
          </ac:spMkLst>
        </pc:spChg>
        <pc:spChg chg="mod">
          <ac:chgData name="Nicolas Benech" userId="0051dd42c30e75a5" providerId="LiveId" clId="{9F577EFC-37D8-4371-85B5-2A0D834FDB57}" dt="2023-04-03T14:31:47.119" v="35" actId="1076"/>
          <ac:spMkLst>
            <pc:docMk/>
            <pc:sldMk cId="3209164233" sldId="259"/>
            <ac:spMk id="3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8079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6818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1564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3528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2276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9979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977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27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1118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147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9732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A047-F52B-4677-A4D2-45247B816CDF}" type="datetimeFigureOut">
              <a:rPr lang="es-UY" smtClean="0"/>
              <a:t>3/4/2023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9557-3DE1-4D97-A995-E910061CC2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1795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23.png"/><Relationship Id="rId3" Type="http://schemas.openxmlformats.org/officeDocument/2006/relationships/image" Target="../media/image183.png"/><Relationship Id="rId7" Type="http://schemas.openxmlformats.org/officeDocument/2006/relationships/image" Target="../media/image130.png"/><Relationship Id="rId12" Type="http://schemas.openxmlformats.org/officeDocument/2006/relationships/image" Target="../media/image22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21.png"/><Relationship Id="rId5" Type="http://schemas.openxmlformats.org/officeDocument/2006/relationships/image" Target="../media/image185.png"/><Relationship Id="rId10" Type="http://schemas.openxmlformats.org/officeDocument/2006/relationships/image" Target="../media/image187.png"/><Relationship Id="rId4" Type="http://schemas.openxmlformats.org/officeDocument/2006/relationships/image" Target="../media/image184.png"/><Relationship Id="rId9" Type="http://schemas.openxmlformats.org/officeDocument/2006/relationships/image" Target="../media/image1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8.png"/><Relationship Id="rId3" Type="http://schemas.openxmlformats.org/officeDocument/2006/relationships/image" Target="../media/image25.png"/><Relationship Id="rId7" Type="http://schemas.openxmlformats.org/officeDocument/2006/relationships/image" Target="../media/image62.png"/><Relationship Id="rId12" Type="http://schemas.openxmlformats.org/officeDocument/2006/relationships/image" Target="../media/image5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411.png"/><Relationship Id="rId5" Type="http://schemas.openxmlformats.org/officeDocument/2006/relationships/image" Target="../media/image270.png"/><Relationship Id="rId10" Type="http://schemas.openxmlformats.org/officeDocument/2006/relationships/image" Target="../media/image4.png"/><Relationship Id="rId4" Type="http://schemas.openxmlformats.org/officeDocument/2006/relationships/image" Target="../media/image60.pn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00.png"/><Relationship Id="rId4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8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3.png"/><Relationship Id="rId4" Type="http://schemas.openxmlformats.org/officeDocument/2006/relationships/image" Target="../media/image72.png"/><Relationship Id="rId9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7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12" Type="http://schemas.openxmlformats.org/officeDocument/2006/relationships/image" Target="../media/image1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76.png"/><Relationship Id="rId5" Type="http://schemas.openxmlformats.org/officeDocument/2006/relationships/image" Target="../media/image79.png"/><Relationship Id="rId10" Type="http://schemas.openxmlformats.org/officeDocument/2006/relationships/image" Target="../media/image171.png"/><Relationship Id="rId4" Type="http://schemas.openxmlformats.org/officeDocument/2006/relationships/image" Target="../media/image78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C4EB42-B6CF-4403-8A72-A2DEFF620351}"/>
              </a:ext>
            </a:extLst>
          </p:cNvPr>
          <p:cNvSpPr txBox="1"/>
          <p:nvPr/>
        </p:nvSpPr>
        <p:spPr>
          <a:xfrm>
            <a:off x="601535" y="380597"/>
            <a:ext cx="168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2) Cuerda finita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32354" y="945527"/>
            <a:ext cx="5686603" cy="1863371"/>
            <a:chOff x="432354" y="945527"/>
            <a:chExt cx="5686603" cy="1863371"/>
          </a:xfrm>
        </p:grpSpPr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91793056-EBA5-4054-8581-94017B08AB97}"/>
                </a:ext>
              </a:extLst>
            </p:cNvPr>
            <p:cNvCxnSpPr/>
            <p:nvPr/>
          </p:nvCxnSpPr>
          <p:spPr>
            <a:xfrm>
              <a:off x="432354" y="2416993"/>
              <a:ext cx="45605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16883940-10F0-47F7-A9E7-9429EC0E5BA3}"/>
                    </a:ext>
                  </a:extLst>
                </p:cNvPr>
                <p:cNvSpPr txBox="1"/>
                <p:nvPr/>
              </p:nvSpPr>
              <p:spPr>
                <a:xfrm>
                  <a:off x="4901254" y="2495978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6883940-10F0-47F7-A9E7-9429EC0E5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254" y="2495978"/>
                  <a:ext cx="183320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upo 14"/>
            <p:cNvGrpSpPr/>
            <p:nvPr/>
          </p:nvGrpSpPr>
          <p:grpSpPr>
            <a:xfrm>
              <a:off x="611895" y="2292834"/>
              <a:ext cx="612925" cy="516064"/>
              <a:chOff x="611895" y="2292834"/>
              <a:chExt cx="612925" cy="516064"/>
            </a:xfrm>
          </p:grpSpPr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uadroTexto 11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950" r="-891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Forma libre 22">
              <a:extLst>
                <a:ext uri="{FF2B5EF4-FFF2-40B4-BE49-F238E27FC236}">
                  <a16:creationId xmlns:a16="http://schemas.microsoft.com/office/drawing/2014/main" id="{419876EE-DDDD-4C10-8826-2EB95FEEA44E}"/>
                </a:ext>
              </a:extLst>
            </p:cNvPr>
            <p:cNvSpPr/>
            <p:nvPr/>
          </p:nvSpPr>
          <p:spPr>
            <a:xfrm>
              <a:off x="937974" y="1111390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B1CD68C4-7A69-461F-B7D9-1ADA8642999B}"/>
                </a:ext>
              </a:extLst>
            </p:cNvPr>
            <p:cNvCxnSpPr/>
            <p:nvPr/>
          </p:nvCxnSpPr>
          <p:spPr>
            <a:xfrm flipV="1">
              <a:off x="937974" y="1311970"/>
              <a:ext cx="0" cy="4385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F5A37BCF-C88C-4F28-A89B-B5F1DE04BE3E}"/>
                    </a:ext>
                  </a:extLst>
                </p:cNvPr>
                <p:cNvSpPr txBox="1"/>
                <p:nvPr/>
              </p:nvSpPr>
              <p:spPr>
                <a:xfrm>
                  <a:off x="918357" y="1565898"/>
                  <a:ext cx="2000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5A37BCF-C88C-4F28-A89B-B5F1DE04B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57" y="1565898"/>
                  <a:ext cx="20008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upo 15"/>
            <p:cNvGrpSpPr/>
            <p:nvPr/>
          </p:nvGrpSpPr>
          <p:grpSpPr>
            <a:xfrm>
              <a:off x="3543153" y="2286802"/>
              <a:ext cx="612860" cy="516064"/>
              <a:chOff x="611895" y="2292834"/>
              <a:chExt cx="612860" cy="516064"/>
            </a:xfrm>
          </p:grpSpPr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950" r="-792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ombo 18"/>
            <p:cNvSpPr/>
            <p:nvPr/>
          </p:nvSpPr>
          <p:spPr>
            <a:xfrm>
              <a:off x="3643086" y="995278"/>
              <a:ext cx="498413" cy="6391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4218180" y="945527"/>
                  <a:ext cx="1900777" cy="428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180" y="945527"/>
                  <a:ext cx="1900777" cy="4287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77E0AD4-ABBE-44BB-BFC1-E6B11F6D216D}"/>
                  </a:ext>
                </a:extLst>
              </p:cNvPr>
              <p:cNvSpPr txBox="1"/>
              <p:nvPr/>
            </p:nvSpPr>
            <p:spPr>
              <a:xfrm>
                <a:off x="6195638" y="945527"/>
                <a:ext cx="5013159" cy="94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Como ahora hay borde derecho, hay ondas reflejadas propagándose hacia la izquierda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sup>
                      </m:sSup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7E0AD4-ABBE-44BB-BFC1-E6B11F6D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38" y="945527"/>
                <a:ext cx="5013159" cy="941925"/>
              </a:xfrm>
              <a:prstGeom prst="rect">
                <a:avLst/>
              </a:prstGeom>
              <a:blipFill rotWithShape="0">
                <a:blip r:embed="rId7"/>
                <a:stretch>
                  <a:fillRect l="-972" t="-3226" b="-193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adroTexto 21"/>
          <p:cNvSpPr txBox="1"/>
          <p:nvPr/>
        </p:nvSpPr>
        <p:spPr>
          <a:xfrm>
            <a:off x="432354" y="3136770"/>
            <a:ext cx="299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Las condiciones de borde son: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386753" y="3602294"/>
                <a:ext cx="3159135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3" y="3602294"/>
                <a:ext cx="3159135" cy="1340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3892292" y="3386209"/>
                <a:ext cx="5435527" cy="154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𝑖𝑘𝐿</m:t>
                                      </m:r>
                                    </m:sup>
                                  </m:s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𝑖𝑘𝐿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92" y="3386209"/>
                <a:ext cx="5435527" cy="1542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/>
          <p:cNvGrpSpPr/>
          <p:nvPr/>
        </p:nvGrpSpPr>
        <p:grpSpPr>
          <a:xfrm>
            <a:off x="9393974" y="3602294"/>
            <a:ext cx="442750" cy="1039772"/>
            <a:chOff x="10512710" y="3903402"/>
            <a:chExt cx="442750" cy="1039772"/>
          </a:xfrm>
        </p:grpSpPr>
        <p:sp>
          <p:nvSpPr>
            <p:cNvPr id="5" name="CuadroTexto 4"/>
            <p:cNvSpPr txBox="1"/>
            <p:nvPr/>
          </p:nvSpPr>
          <p:spPr>
            <a:xfrm>
              <a:off x="10512710" y="3903402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(1)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0512710" y="4573842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0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016000" y="435429"/>
                <a:ext cx="749711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435429"/>
                <a:ext cx="7497116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016000" y="1451428"/>
                <a:ext cx="402366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1451428"/>
                <a:ext cx="402366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457372" y="1624103"/>
                <a:ext cx="5630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UY" dirty="0"/>
                  <a:t> la onda reflejada es opuesta a la onda incidente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372" y="1624103"/>
                <a:ext cx="56303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66" t="-8197" r="-325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016000" y="2801257"/>
                <a:ext cx="466243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801257"/>
                <a:ext cx="4662430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5739831" y="2973932"/>
            <a:ext cx="604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onda transmitida siempre está en fase con la onda incidente</a:t>
            </a:r>
          </a:p>
        </p:txBody>
      </p:sp>
    </p:spTree>
    <p:extLst>
      <p:ext uri="{BB962C8B-B14F-4D97-AF65-F5344CB8AC3E}">
        <p14:creationId xmlns:p14="http://schemas.microsoft.com/office/powerpoint/2010/main" val="14047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507884" y="1550840"/>
            <a:ext cx="5786423" cy="1828754"/>
            <a:chOff x="507884" y="1550840"/>
            <a:chExt cx="5786423" cy="1828754"/>
          </a:xfrm>
        </p:grpSpPr>
        <p:cxnSp>
          <p:nvCxnSpPr>
            <p:cNvPr id="5" name="Conector recto de flecha 4"/>
            <p:cNvCxnSpPr/>
            <p:nvPr/>
          </p:nvCxnSpPr>
          <p:spPr>
            <a:xfrm>
              <a:off x="725714" y="2987689"/>
              <a:ext cx="52993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5841707" y="2987689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707" y="2987689"/>
                  <a:ext cx="183320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ector recto 6"/>
            <p:cNvCxnSpPr/>
            <p:nvPr/>
          </p:nvCxnSpPr>
          <p:spPr>
            <a:xfrm flipH="1">
              <a:off x="3397943" y="2863530"/>
              <a:ext cx="0" cy="252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083997" y="3102595"/>
                  <a:ext cx="612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997" y="3102595"/>
                  <a:ext cx="61292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000" r="-9000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orma libre 12"/>
            <p:cNvSpPr/>
            <p:nvPr/>
          </p:nvSpPr>
          <p:spPr>
            <a:xfrm>
              <a:off x="3382665" y="1711114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507884" y="1809568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12" name="Conector recto 11"/>
            <p:cNvCxnSpPr/>
            <p:nvPr/>
          </p:nvCxnSpPr>
          <p:spPr>
            <a:xfrm flipH="1" flipV="1">
              <a:off x="3375370" y="1550840"/>
              <a:ext cx="22573" cy="13126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14"/>
            <p:cNvSpPr/>
            <p:nvPr/>
          </p:nvSpPr>
          <p:spPr>
            <a:xfrm>
              <a:off x="3236686" y="1711114"/>
              <a:ext cx="348343" cy="4960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3193144" y="1248228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44" y="1248228"/>
                <a:ext cx="44037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5933367" y="454659"/>
                <a:ext cx="3712555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67" y="454659"/>
                <a:ext cx="3712555" cy="811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/>
          <p:cNvGrpSpPr/>
          <p:nvPr/>
        </p:nvGrpSpPr>
        <p:grpSpPr>
          <a:xfrm>
            <a:off x="9645922" y="491207"/>
            <a:ext cx="1467646" cy="783428"/>
            <a:chOff x="9645922" y="491207"/>
            <a:chExt cx="1467646" cy="7834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9645922" y="491207"/>
                  <a:ext cx="14676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∞&lt;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922" y="491207"/>
                  <a:ext cx="14676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9645922" y="905303"/>
                  <a:ext cx="14676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0≤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&lt;+∞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922" y="905303"/>
                  <a:ext cx="146764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o 20"/>
          <p:cNvGrpSpPr/>
          <p:nvPr/>
        </p:nvGrpSpPr>
        <p:grpSpPr>
          <a:xfrm>
            <a:off x="7289333" y="2717116"/>
            <a:ext cx="5017345" cy="1117998"/>
            <a:chOff x="7289333" y="2717116"/>
            <a:chExt cx="5017345" cy="1117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7289333" y="3020757"/>
                  <a:ext cx="1031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En </a:t>
                  </a:r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9333" y="3020757"/>
                  <a:ext cx="103162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325" t="-1000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/>
                <p:cNvSpPr txBox="1"/>
                <p:nvPr/>
              </p:nvSpPr>
              <p:spPr>
                <a:xfrm>
                  <a:off x="8632659" y="2717116"/>
                  <a:ext cx="3674019" cy="1117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</m:d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</m:d>
                                <m:f>
                                  <m:f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3" name="Cuadro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2659" y="2717116"/>
                  <a:ext cx="3674019" cy="11179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CuadroTexto 23"/>
          <p:cNvSpPr txBox="1"/>
          <p:nvPr/>
        </p:nvSpPr>
        <p:spPr>
          <a:xfrm>
            <a:off x="7789644" y="2126569"/>
            <a:ext cx="249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Condiciones de frontera: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725714" y="3892490"/>
                <a:ext cx="3682355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4" y="3892490"/>
                <a:ext cx="3682355" cy="37824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/>
          <p:cNvGrpSpPr/>
          <p:nvPr/>
        </p:nvGrpSpPr>
        <p:grpSpPr>
          <a:xfrm>
            <a:off x="323944" y="638005"/>
            <a:ext cx="1616340" cy="406756"/>
            <a:chOff x="323944" y="638005"/>
            <a:chExt cx="1616340" cy="406756"/>
          </a:xfrm>
        </p:grpSpPr>
        <p:cxnSp>
          <p:nvCxnSpPr>
            <p:cNvPr id="27" name="Conector recto de flecha 26"/>
            <p:cNvCxnSpPr/>
            <p:nvPr/>
          </p:nvCxnSpPr>
          <p:spPr>
            <a:xfrm>
              <a:off x="507884" y="1044761"/>
              <a:ext cx="6242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adroTexto 27"/>
            <p:cNvSpPr txBox="1"/>
            <p:nvPr/>
          </p:nvSpPr>
          <p:spPr>
            <a:xfrm>
              <a:off x="323944" y="638005"/>
              <a:ext cx="1616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Onda incidente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uadroTexto 28"/>
              <p:cNvSpPr txBox="1"/>
              <p:nvPr/>
            </p:nvSpPr>
            <p:spPr>
              <a:xfrm>
                <a:off x="647297" y="4511955"/>
                <a:ext cx="8148449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𝑖𝑘</m:t>
                      </m:r>
                      <m:d>
                        <m:dPr>
                          <m:begChr m:val="|"/>
                          <m:endChr m:val="|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𝑖𝑘</m:t>
                      </m:r>
                      <m:d>
                        <m:dPr>
                          <m:begChr m:val="|"/>
                          <m:endChr m:val="|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𝑀𝐶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d>
                        <m:dPr>
                          <m:begChr m:val="|"/>
                          <m:endChr m:val="|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97" y="4511955"/>
                <a:ext cx="8148449" cy="425181"/>
              </a:xfrm>
              <a:prstGeom prst="rect">
                <a:avLst/>
              </a:prstGeom>
              <a:blipFill>
                <a:blip r:embed="rId11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uadroTexto 30"/>
              <p:cNvSpPr txBox="1"/>
              <p:nvPr/>
            </p:nvSpPr>
            <p:spPr>
              <a:xfrm>
                <a:off x="688481" y="5175535"/>
                <a:ext cx="3061607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81" y="5175535"/>
                <a:ext cx="3061607" cy="80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uadroTexto 31"/>
              <p:cNvSpPr txBox="1"/>
              <p:nvPr/>
            </p:nvSpPr>
            <p:spPr>
              <a:xfrm>
                <a:off x="3495041" y="5175534"/>
                <a:ext cx="3253070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041" y="5175534"/>
                <a:ext cx="3253070" cy="8082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/>
          <p:cNvSpPr txBox="1"/>
          <p:nvPr/>
        </p:nvSpPr>
        <p:spPr>
          <a:xfrm>
            <a:off x="464458" y="188686"/>
            <a:ext cx="362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DISCONTINUIDAD DE IMPEDANCIA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3840306" y="178888"/>
            <a:ext cx="18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2) Masa acoplada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132701" y="5182699"/>
            <a:ext cx="411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En este caso tanto la onda reflejada como la onda transmitida tienen una diferencia de fase respecto a la onda incidente</a:t>
            </a:r>
          </a:p>
        </p:txBody>
      </p:sp>
    </p:spTree>
    <p:extLst>
      <p:ext uri="{BB962C8B-B14F-4D97-AF65-F5344CB8AC3E}">
        <p14:creationId xmlns:p14="http://schemas.microsoft.com/office/powerpoint/2010/main" val="32091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9" grpId="0"/>
      <p:bldP spid="31" grpId="0"/>
      <p:bldP spid="32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5771" y="377371"/>
            <a:ext cx="16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De (2) tenemos: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336800" y="155483"/>
                <a:ext cx="4588372" cy="813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0" y="155483"/>
                <a:ext cx="4588372" cy="813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547428" y="278690"/>
                <a:ext cx="1973232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; </m:t>
                      </m:r>
                      <m:d>
                        <m:dPr>
                          <m:begChr m:val="|"/>
                          <m:endChr m:val="|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28" y="278690"/>
                <a:ext cx="1973232" cy="566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502613" y="1494972"/>
                <a:ext cx="4126579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13" y="1494972"/>
                <a:ext cx="4126579" cy="819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7931924" y="968591"/>
                <a:ext cx="1540871" cy="726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24" y="968591"/>
                <a:ext cx="1540871" cy="7264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502613" y="2431144"/>
                <a:ext cx="2813078" cy="1568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13" y="2431144"/>
                <a:ext cx="2813078" cy="15689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181797" y="2885596"/>
                <a:ext cx="2352247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Definimos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97" y="2885596"/>
                <a:ext cx="2352247" cy="428707"/>
              </a:xfrm>
              <a:prstGeom prst="rect">
                <a:avLst/>
              </a:prstGeom>
              <a:blipFill rotWithShape="0">
                <a:blip r:embed="rId7"/>
                <a:stretch>
                  <a:fillRect l="-2073" b="-2112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63356" y="3928349"/>
                <a:ext cx="2582630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6" y="3928349"/>
                <a:ext cx="2582630" cy="6790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3F815C5C-DEF2-4223-8E53-560294B03FA0}"/>
              </a:ext>
            </a:extLst>
          </p:cNvPr>
          <p:cNvGrpSpPr/>
          <p:nvPr/>
        </p:nvGrpSpPr>
        <p:grpSpPr>
          <a:xfrm>
            <a:off x="463356" y="4644491"/>
            <a:ext cx="5315540" cy="756233"/>
            <a:chOff x="463356" y="4644491"/>
            <a:chExt cx="5315540" cy="756233"/>
          </a:xfrm>
        </p:grpSpPr>
        <p:sp>
          <p:nvSpPr>
            <p:cNvPr id="2" name="CuadroTexto 1"/>
            <p:cNvSpPr txBox="1"/>
            <p:nvPr/>
          </p:nvSpPr>
          <p:spPr>
            <a:xfrm>
              <a:off x="463356" y="4837942"/>
              <a:ext cx="1692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De (1) tenemos: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2336800" y="4644491"/>
                  <a:ext cx="3442096" cy="756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𝑖𝑘𝐴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𝑖𝑘𝐿</m:t>
                                </m:r>
                              </m:sup>
                            </m:s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800" y="4644491"/>
                  <a:ext cx="3442096" cy="7562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921673" y="4644491"/>
                <a:ext cx="3746475" cy="88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73" y="4644491"/>
                <a:ext cx="3746475" cy="8865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9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71581" y="313945"/>
                <a:ext cx="5040611" cy="730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1" y="313945"/>
                <a:ext cx="5040611" cy="730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573486" y="316958"/>
                <a:ext cx="3931461" cy="72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6" y="316958"/>
                <a:ext cx="3931461" cy="727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71581" y="2269130"/>
                <a:ext cx="4293932" cy="733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𝑖𝑘𝐿</m:t>
                                          </m:r>
                                        </m:sup>
                                      </m:s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𝑖𝑘𝐿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1" y="2269130"/>
                <a:ext cx="4293932" cy="733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/>
          <p:cNvGrpSpPr/>
          <p:nvPr/>
        </p:nvGrpSpPr>
        <p:grpSpPr>
          <a:xfrm>
            <a:off x="1538514" y="1756229"/>
            <a:ext cx="1397370" cy="512901"/>
            <a:chOff x="1538514" y="1756229"/>
            <a:chExt cx="1397370" cy="512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1538514" y="1756229"/>
                  <a:ext cx="13973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514" y="1756229"/>
                  <a:ext cx="139737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errar corchete 8"/>
            <p:cNvSpPr/>
            <p:nvPr/>
          </p:nvSpPr>
          <p:spPr>
            <a:xfrm rot="16200000">
              <a:off x="2077911" y="1591849"/>
              <a:ext cx="137885" cy="1216678"/>
            </a:xfrm>
            <a:prstGeom prst="rightBracket">
              <a:avLst>
                <a:gd name="adj" fmla="val 1409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185342" y="1756229"/>
            <a:ext cx="1251327" cy="532313"/>
            <a:chOff x="3185342" y="1756229"/>
            <a:chExt cx="1251327" cy="532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263014" y="1756229"/>
                  <a:ext cx="11736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014" y="1756229"/>
                  <a:ext cx="117365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errar corchete 9"/>
            <p:cNvSpPr/>
            <p:nvPr/>
          </p:nvSpPr>
          <p:spPr>
            <a:xfrm rot="16200000">
              <a:off x="3724738" y="1611261"/>
              <a:ext cx="137885" cy="1216678"/>
            </a:xfrm>
            <a:prstGeom prst="rightBracket">
              <a:avLst>
                <a:gd name="adj" fmla="val 1409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728681" y="2269129"/>
                <a:ext cx="3561744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81" y="2269129"/>
                <a:ext cx="3561744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71581" y="3395183"/>
                <a:ext cx="3746475" cy="88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1" y="3395183"/>
                <a:ext cx="3746475" cy="8865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308437" y="3395183"/>
                <a:ext cx="3981988" cy="771621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437" y="3395183"/>
                <a:ext cx="3981988" cy="7716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795842" y="5123543"/>
                <a:ext cx="270202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42" y="5123543"/>
                <a:ext cx="2702022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3358335" y="5123543"/>
                <a:ext cx="3994683" cy="771621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335" y="5123543"/>
                <a:ext cx="3994683" cy="7716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2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06399" y="275772"/>
                <a:ext cx="4374659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¿Cuánto vale la impedancia de entrada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s-UY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275772"/>
                <a:ext cx="4374659" cy="428707"/>
              </a:xfrm>
              <a:prstGeom prst="rect">
                <a:avLst/>
              </a:prstGeom>
              <a:blipFill rotWithShape="0">
                <a:blip r:embed="rId2"/>
                <a:stretch>
                  <a:fillRect l="-1255" b="-2112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06399" y="928914"/>
                <a:ext cx="2051716" cy="705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type m:val="lin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928914"/>
                <a:ext cx="2051716" cy="7051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988178" y="928914"/>
                <a:ext cx="6392968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78" y="928914"/>
                <a:ext cx="6392968" cy="6298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06399" y="1783201"/>
                <a:ext cx="3752437" cy="771621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1783201"/>
                <a:ext cx="3752437" cy="771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06399" y="2637488"/>
                <a:ext cx="3876959" cy="771621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2637488"/>
                <a:ext cx="3876959" cy="7716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412343" y="2169011"/>
                <a:ext cx="5829929" cy="75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343" y="2169011"/>
                <a:ext cx="5829929" cy="7532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730172" y="3806763"/>
                <a:ext cx="3781869" cy="70872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72" y="3806763"/>
                <a:ext cx="3781869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2593728" y="4487831"/>
                <a:ext cx="6614568" cy="432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Impedancia de entrada para una terminación arbitraria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28" y="4487831"/>
                <a:ext cx="6614568" cy="432747"/>
              </a:xfrm>
              <a:prstGeom prst="rect">
                <a:avLst/>
              </a:prstGeom>
              <a:blipFill rotWithShape="0">
                <a:blip r:embed="rId9"/>
                <a:stretch>
                  <a:fillRect l="-737" t="-122535" r="-6814" b="-2028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3206278" y="5227037"/>
            <a:ext cx="529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¿Para qué frecuencias habrá resonancia en el sistema?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490536" y="5828611"/>
                <a:ext cx="6847067" cy="50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Las frecuencias de resonancia son aquellas para las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36" y="5828611"/>
                <a:ext cx="6847067" cy="504818"/>
              </a:xfrm>
              <a:prstGeom prst="rect">
                <a:avLst/>
              </a:prstGeom>
              <a:blipFill rotWithShape="0">
                <a:blip r:embed="rId10"/>
                <a:stretch>
                  <a:fillRect l="-801" b="-602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3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66802" y="146109"/>
            <a:ext cx="735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La resonancia ocurre cuando la parte imaginaria de la impedancia de entrada es nula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20344" y="914400"/>
            <a:ext cx="12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EJEMPLOS: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344814" y="1785256"/>
            <a:ext cx="5160368" cy="2112212"/>
            <a:chOff x="403420" y="1640114"/>
            <a:chExt cx="5160368" cy="2112212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91793056-EBA5-4054-8581-94017B08AB97}"/>
                </a:ext>
              </a:extLst>
            </p:cNvPr>
            <p:cNvCxnSpPr/>
            <p:nvPr/>
          </p:nvCxnSpPr>
          <p:spPr>
            <a:xfrm>
              <a:off x="403420" y="3360421"/>
              <a:ext cx="45605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6883940-10F0-47F7-A9E7-9429EC0E5BA3}"/>
                    </a:ext>
                  </a:extLst>
                </p:cNvPr>
                <p:cNvSpPr txBox="1"/>
                <p:nvPr/>
              </p:nvSpPr>
              <p:spPr>
                <a:xfrm>
                  <a:off x="4872320" y="343940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6883940-10F0-47F7-A9E7-9429EC0E5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2320" y="3439406"/>
                  <a:ext cx="183320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upo 8"/>
            <p:cNvGrpSpPr/>
            <p:nvPr/>
          </p:nvGrpSpPr>
          <p:grpSpPr>
            <a:xfrm>
              <a:off x="582961" y="3236262"/>
              <a:ext cx="612925" cy="516064"/>
              <a:chOff x="611895" y="2292834"/>
              <a:chExt cx="612925" cy="516064"/>
            </a:xfrm>
          </p:grpSpPr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uadroTexto 18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950" r="-891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Forma libre 22">
              <a:extLst>
                <a:ext uri="{FF2B5EF4-FFF2-40B4-BE49-F238E27FC236}">
                  <a16:creationId xmlns:a16="http://schemas.microsoft.com/office/drawing/2014/main" id="{419876EE-DDDD-4C10-8826-2EB95FEEA44E}"/>
                </a:ext>
              </a:extLst>
            </p:cNvPr>
            <p:cNvSpPr/>
            <p:nvPr/>
          </p:nvSpPr>
          <p:spPr>
            <a:xfrm>
              <a:off x="909040" y="2054818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B1CD68C4-7A69-461F-B7D9-1ADA8642999B}"/>
                </a:ext>
              </a:extLst>
            </p:cNvPr>
            <p:cNvCxnSpPr/>
            <p:nvPr/>
          </p:nvCxnSpPr>
          <p:spPr>
            <a:xfrm flipV="1">
              <a:off x="909040" y="2255398"/>
              <a:ext cx="0" cy="4385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F5A37BCF-C88C-4F28-A89B-B5F1DE04BE3E}"/>
                    </a:ext>
                  </a:extLst>
                </p:cNvPr>
                <p:cNvSpPr txBox="1"/>
                <p:nvPr/>
              </p:nvSpPr>
              <p:spPr>
                <a:xfrm>
                  <a:off x="889423" y="2509326"/>
                  <a:ext cx="2000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5A37BCF-C88C-4F28-A89B-B5F1DE04B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23" y="2509326"/>
                  <a:ext cx="20008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upo 12"/>
            <p:cNvGrpSpPr/>
            <p:nvPr/>
          </p:nvGrpSpPr>
          <p:grpSpPr>
            <a:xfrm>
              <a:off x="3514219" y="3230230"/>
              <a:ext cx="612860" cy="516064"/>
              <a:chOff x="611895" y="2292834"/>
              <a:chExt cx="612860" cy="516064"/>
            </a:xfrm>
          </p:grpSpPr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950" r="-792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4189246" y="1888955"/>
                  <a:ext cx="1374542" cy="428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246" y="1888955"/>
                  <a:ext cx="1374542" cy="4287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ángulo 19"/>
            <p:cNvSpPr/>
            <p:nvPr/>
          </p:nvSpPr>
          <p:spPr>
            <a:xfrm>
              <a:off x="3511610" y="2001471"/>
              <a:ext cx="612860" cy="5078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3585031" y="1640114"/>
                  <a:ext cx="440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5031" y="1640114"/>
                  <a:ext cx="44037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uadroTexto 22"/>
          <p:cNvSpPr txBox="1"/>
          <p:nvPr/>
        </p:nvSpPr>
        <p:spPr>
          <a:xfrm>
            <a:off x="850434" y="1509486"/>
            <a:ext cx="341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1) Terminación con masa acoplada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415315" y="1417589"/>
                <a:ext cx="2160784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5" y="1417589"/>
                <a:ext cx="2160784" cy="6577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5669021" y="2154588"/>
                <a:ext cx="3896003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UY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𝑘𝐿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21" y="2154588"/>
                <a:ext cx="3896003" cy="708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8820903" y="1509486"/>
                <a:ext cx="981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903" y="1509486"/>
                <a:ext cx="981294" cy="369332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830817" y="4383314"/>
                <a:ext cx="5641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condición de resonancia 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𝑘𝐿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𝑘𝐿</m:t>
                                </m:r>
                              </m:e>
                            </m:d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17" y="4383314"/>
                <a:ext cx="5641031" cy="369332"/>
              </a:xfrm>
              <a:prstGeom prst="rect">
                <a:avLst/>
              </a:prstGeom>
              <a:blipFill>
                <a:blip r:embed="rId11"/>
                <a:stretch>
                  <a:fillRect l="-864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6637041" y="4239108"/>
                <a:ext cx="4160947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𝑘𝐿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41" y="4239108"/>
                <a:ext cx="4160947" cy="6577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0849464" y="4383314"/>
                <a:ext cx="108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464" y="4383314"/>
                <a:ext cx="1080424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6397056" y="3204694"/>
            <a:ext cx="368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impedancia es puramente reactiva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37065" y="59547"/>
                <a:ext cx="3445238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5" y="59547"/>
                <a:ext cx="3445238" cy="7087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7" grpId="0"/>
      <p:bldP spid="28" grpId="0"/>
      <p:bldP spid="29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969532" y="557892"/>
            <a:ext cx="6688365" cy="5067300"/>
            <a:chOff x="385990" y="717550"/>
            <a:chExt cx="6688365" cy="50673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05" y="717550"/>
              <a:ext cx="6572250" cy="5067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385990" y="4630057"/>
                  <a:ext cx="1299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90" y="4630057"/>
                  <a:ext cx="129933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4361542" y="2677885"/>
                  <a:ext cx="1299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542" y="2677885"/>
                  <a:ext cx="129933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3062212" y="3862035"/>
                  <a:ext cx="12672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212" y="3862035"/>
                  <a:ext cx="126727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26527" y="697622"/>
                <a:ext cx="2092689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𝑘𝐿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7" y="697622"/>
                <a:ext cx="2092689" cy="6576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7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1463" y="391886"/>
            <a:ext cx="289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2) Terminación extremo libre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679372" y="438052"/>
                <a:ext cx="933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72" y="438052"/>
                <a:ext cx="93320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922" r="-5229" b="-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477364" y="761218"/>
                <a:ext cx="2743572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64" y="761218"/>
                <a:ext cx="2743572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263625" y="930912"/>
                <a:ext cx="3858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condición de resonancia 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25" y="930912"/>
                <a:ext cx="385868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371463" y="3897086"/>
            <a:ext cx="27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3) Terminación extremo fijo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679372" y="3943252"/>
                <a:ext cx="10213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72" y="3943252"/>
                <a:ext cx="10213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593" r="-299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477364" y="4266418"/>
                <a:ext cx="2742802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64" y="4266418"/>
                <a:ext cx="2742802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263625" y="4369042"/>
                <a:ext cx="4267835" cy="5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condición de resonancia 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25" y="4369042"/>
                <a:ext cx="4267835" cy="503471"/>
              </a:xfrm>
              <a:prstGeom prst="rect">
                <a:avLst/>
              </a:prstGeom>
              <a:blipFill rotWithShape="0">
                <a:blip r:embed="rId7"/>
                <a:stretch>
                  <a:fillRect l="-1141" b="-853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477364" y="2128035"/>
                <a:ext cx="47690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s-UY" dirty="0"/>
                  <a:t> es equivalente a un extremo libre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64" y="2128035"/>
                <a:ext cx="4769062" cy="369332"/>
              </a:xfrm>
              <a:prstGeom prst="rect">
                <a:avLst/>
              </a:prstGeom>
              <a:blipFill>
                <a:blip r:embed="rId8"/>
                <a:stretch>
                  <a:fillRect t="-8197" r="-255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3450237" y="5582621"/>
                <a:ext cx="4648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s-UY" dirty="0"/>
                  <a:t> es equivalente a un extremo fijo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237" y="5582621"/>
                <a:ext cx="4648645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131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850434" y="1509486"/>
            <a:ext cx="350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4) Terminación en un amortiguador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415315" y="1417589"/>
                <a:ext cx="1302664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5" y="1417589"/>
                <a:ext cx="1302664" cy="657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5669021" y="2154588"/>
                <a:ext cx="5882123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A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21" y="2154588"/>
                <a:ext cx="5882123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8820903" y="1509486"/>
                <a:ext cx="795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903" y="1509486"/>
                <a:ext cx="7956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437065" y="4186658"/>
                <a:ext cx="4947893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Hay dos condiciones de resonancia: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AR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AR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5" y="4186658"/>
                <a:ext cx="4947893" cy="710194"/>
              </a:xfrm>
              <a:prstGeom prst="rect">
                <a:avLst/>
              </a:prstGeom>
              <a:blipFill>
                <a:blip r:embed="rId5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524355" y="460708"/>
                <a:ext cx="3445238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55" y="460708"/>
                <a:ext cx="3445238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o 40">
            <a:extLst>
              <a:ext uri="{FF2B5EF4-FFF2-40B4-BE49-F238E27FC236}">
                <a16:creationId xmlns:a16="http://schemas.microsoft.com/office/drawing/2014/main" id="{28395C50-6FFD-466D-973F-8273459231CD}"/>
              </a:ext>
            </a:extLst>
          </p:cNvPr>
          <p:cNvGrpSpPr/>
          <p:nvPr/>
        </p:nvGrpSpPr>
        <p:grpSpPr>
          <a:xfrm>
            <a:off x="344814" y="2199960"/>
            <a:ext cx="4978272" cy="1697508"/>
            <a:chOff x="344814" y="2199960"/>
            <a:chExt cx="4978272" cy="1697508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91793056-EBA5-4054-8581-94017B08AB97}"/>
                </a:ext>
              </a:extLst>
            </p:cNvPr>
            <p:cNvCxnSpPr/>
            <p:nvPr/>
          </p:nvCxnSpPr>
          <p:spPr>
            <a:xfrm>
              <a:off x="344814" y="3505563"/>
              <a:ext cx="45605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6883940-10F0-47F7-A9E7-9429EC0E5BA3}"/>
                    </a:ext>
                  </a:extLst>
                </p:cNvPr>
                <p:cNvSpPr txBox="1"/>
                <p:nvPr/>
              </p:nvSpPr>
              <p:spPr>
                <a:xfrm>
                  <a:off x="4813714" y="3584548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6883940-10F0-47F7-A9E7-9429EC0E5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3714" y="3584548"/>
                  <a:ext cx="1833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upo 8"/>
            <p:cNvGrpSpPr/>
            <p:nvPr/>
          </p:nvGrpSpPr>
          <p:grpSpPr>
            <a:xfrm>
              <a:off x="524355" y="3381404"/>
              <a:ext cx="612925" cy="516064"/>
              <a:chOff x="611895" y="2292834"/>
              <a:chExt cx="612925" cy="516064"/>
            </a:xfrm>
          </p:grpSpPr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uadroTexto 18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4950" r="-891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Forma libre 22">
              <a:extLst>
                <a:ext uri="{FF2B5EF4-FFF2-40B4-BE49-F238E27FC236}">
                  <a16:creationId xmlns:a16="http://schemas.microsoft.com/office/drawing/2014/main" id="{419876EE-DDDD-4C10-8826-2EB95FEEA44E}"/>
                </a:ext>
              </a:extLst>
            </p:cNvPr>
            <p:cNvSpPr/>
            <p:nvPr/>
          </p:nvSpPr>
          <p:spPr>
            <a:xfrm>
              <a:off x="850434" y="2199960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B1CD68C4-7A69-461F-B7D9-1ADA8642999B}"/>
                </a:ext>
              </a:extLst>
            </p:cNvPr>
            <p:cNvCxnSpPr/>
            <p:nvPr/>
          </p:nvCxnSpPr>
          <p:spPr>
            <a:xfrm flipV="1">
              <a:off x="850434" y="2400540"/>
              <a:ext cx="0" cy="4385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F5A37BCF-C88C-4F28-A89B-B5F1DE04BE3E}"/>
                    </a:ext>
                  </a:extLst>
                </p:cNvPr>
                <p:cNvSpPr txBox="1"/>
                <p:nvPr/>
              </p:nvSpPr>
              <p:spPr>
                <a:xfrm>
                  <a:off x="830817" y="2716026"/>
                  <a:ext cx="2000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F5A37BCF-C88C-4F28-A89B-B5F1DE04B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7" y="2716026"/>
                  <a:ext cx="200080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upo 12"/>
            <p:cNvGrpSpPr/>
            <p:nvPr/>
          </p:nvGrpSpPr>
          <p:grpSpPr>
            <a:xfrm>
              <a:off x="3455613" y="3375372"/>
              <a:ext cx="612860" cy="516064"/>
              <a:chOff x="611895" y="2292834"/>
              <a:chExt cx="612860" cy="516064"/>
            </a:xfrm>
          </p:grpSpPr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4950" r="-792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4078771" y="2654468"/>
                  <a:ext cx="1244315" cy="428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771" y="2654468"/>
                  <a:ext cx="1244315" cy="42870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02E1712D-5FE2-45F7-9690-1B063FC5FEBB}"/>
                </a:ext>
              </a:extLst>
            </p:cNvPr>
            <p:cNvGrpSpPr/>
            <p:nvPr/>
          </p:nvGrpSpPr>
          <p:grpSpPr>
            <a:xfrm>
              <a:off x="3546192" y="2310399"/>
              <a:ext cx="431770" cy="782600"/>
              <a:chOff x="4684927" y="5200100"/>
              <a:chExt cx="624213" cy="1232121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6119AF2B-2224-43AC-81E3-5A7A8F8E1BD5}"/>
                  </a:ext>
                </a:extLst>
              </p:cNvPr>
              <p:cNvSpPr/>
              <p:nvPr/>
            </p:nvSpPr>
            <p:spPr>
              <a:xfrm>
                <a:off x="4684927" y="5546205"/>
                <a:ext cx="624213" cy="886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34" name="Grupo 33">
                <a:extLst>
                  <a:ext uri="{FF2B5EF4-FFF2-40B4-BE49-F238E27FC236}">
                    <a16:creationId xmlns:a16="http://schemas.microsoft.com/office/drawing/2014/main" id="{3595FE50-69E6-4058-B72C-2D5A5838EB40}"/>
                  </a:ext>
                </a:extLst>
              </p:cNvPr>
              <p:cNvGrpSpPr/>
              <p:nvPr/>
            </p:nvGrpSpPr>
            <p:grpSpPr>
              <a:xfrm>
                <a:off x="4725559" y="5200100"/>
                <a:ext cx="542950" cy="798163"/>
                <a:chOff x="4725559" y="5200100"/>
                <a:chExt cx="542950" cy="798163"/>
              </a:xfrm>
            </p:grpSpPr>
            <p:cxnSp>
              <p:nvCxnSpPr>
                <p:cNvPr id="14" name="Conector recto 13">
                  <a:extLst>
                    <a:ext uri="{FF2B5EF4-FFF2-40B4-BE49-F238E27FC236}">
                      <a16:creationId xmlns:a16="http://schemas.microsoft.com/office/drawing/2014/main" id="{C4BC750B-ED43-46D9-9F65-986975DAAF02}"/>
                    </a:ext>
                  </a:extLst>
                </p:cNvPr>
                <p:cNvCxnSpPr/>
                <p:nvPr/>
              </p:nvCxnSpPr>
              <p:spPr>
                <a:xfrm flipV="1">
                  <a:off x="4997288" y="5200100"/>
                  <a:ext cx="0" cy="7981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>
                  <a:extLst>
                    <a:ext uri="{FF2B5EF4-FFF2-40B4-BE49-F238E27FC236}">
                      <a16:creationId xmlns:a16="http://schemas.microsoft.com/office/drawing/2014/main" id="{6509336C-FD88-4022-A691-9FD9EDFF7B5D}"/>
                    </a:ext>
                  </a:extLst>
                </p:cNvPr>
                <p:cNvCxnSpPr/>
                <p:nvPr/>
              </p:nvCxnSpPr>
              <p:spPr>
                <a:xfrm>
                  <a:off x="4725559" y="5998263"/>
                  <a:ext cx="5429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A07D5FA9-936A-4C35-8FF6-4BF677B1D8B9}"/>
                  </a:ext>
                </a:extLst>
              </p:cNvPr>
              <p:cNvSpPr txBox="1"/>
              <p:nvPr/>
            </p:nvSpPr>
            <p:spPr>
              <a:xfrm>
                <a:off x="6415315" y="4186658"/>
                <a:ext cx="5454283" cy="42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/>
                  <a:t>Si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=1, ⇒</m:t>
                    </m:r>
                    <m:sSubSup>
                      <m:sSub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A07D5FA9-936A-4C35-8FF6-4BF677B1D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5" y="4186658"/>
                <a:ext cx="5454283" cy="428707"/>
              </a:xfrm>
              <a:prstGeom prst="rect">
                <a:avLst/>
              </a:prstGeom>
              <a:blipFill>
                <a:blip r:embed="rId12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C9E676BF-A6C0-43CE-9229-FEFA3F751F6F}"/>
              </a:ext>
            </a:extLst>
          </p:cNvPr>
          <p:cNvSpPr txBox="1"/>
          <p:nvPr/>
        </p:nvSpPr>
        <p:spPr>
          <a:xfrm>
            <a:off x="6407053" y="4702183"/>
            <a:ext cx="54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 cuerda se comporta como si fuera infinita, no hay onda reflejada desde el extremo derecho</a:t>
            </a:r>
            <a:endParaRPr lang="es-UY" dirty="0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A3D649B2-0526-4446-981D-7C8F1AB2BDBF}"/>
              </a:ext>
            </a:extLst>
          </p:cNvPr>
          <p:cNvGrpSpPr/>
          <p:nvPr/>
        </p:nvGrpSpPr>
        <p:grpSpPr>
          <a:xfrm>
            <a:off x="6401839" y="3609554"/>
            <a:ext cx="5467760" cy="1932505"/>
            <a:chOff x="6401839" y="3609554"/>
            <a:chExt cx="5467760" cy="1932505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02EE3B6-FC28-4F9D-91DC-C3A3737F1B2F}"/>
                </a:ext>
              </a:extLst>
            </p:cNvPr>
            <p:cNvSpPr txBox="1"/>
            <p:nvPr/>
          </p:nvSpPr>
          <p:spPr>
            <a:xfrm>
              <a:off x="6415315" y="3744114"/>
              <a:ext cx="5454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Observación:</a:t>
              </a:r>
              <a:endParaRPr lang="es-UY" dirty="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F05022AA-B4FD-4471-B47C-388C66CC56C3}"/>
                </a:ext>
              </a:extLst>
            </p:cNvPr>
            <p:cNvSpPr/>
            <p:nvPr/>
          </p:nvSpPr>
          <p:spPr>
            <a:xfrm>
              <a:off x="6401839" y="3609554"/>
              <a:ext cx="5462546" cy="1932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9502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4458" y="188686"/>
            <a:ext cx="362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DISCONTINUIDAD DE IMPEDANCIA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507884" y="1007337"/>
            <a:ext cx="5786423" cy="2198086"/>
            <a:chOff x="507884" y="1007337"/>
            <a:chExt cx="5786423" cy="2198086"/>
          </a:xfrm>
        </p:grpSpPr>
        <p:cxnSp>
          <p:nvCxnSpPr>
            <p:cNvPr id="6" name="Conector recto de flecha 5"/>
            <p:cNvCxnSpPr/>
            <p:nvPr/>
          </p:nvCxnSpPr>
          <p:spPr>
            <a:xfrm>
              <a:off x="725714" y="2813518"/>
              <a:ext cx="52993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5841707" y="2813518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707" y="2813518"/>
                  <a:ext cx="183320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recto 7"/>
            <p:cNvCxnSpPr/>
            <p:nvPr/>
          </p:nvCxnSpPr>
          <p:spPr>
            <a:xfrm flipH="1">
              <a:off x="3397943" y="2689359"/>
              <a:ext cx="0" cy="252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3083997" y="2928424"/>
                  <a:ext cx="612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997" y="2928424"/>
                  <a:ext cx="61292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000" r="-9000" b="-6522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upo 19"/>
            <p:cNvGrpSpPr/>
            <p:nvPr/>
          </p:nvGrpSpPr>
          <p:grpSpPr>
            <a:xfrm>
              <a:off x="507884" y="1536943"/>
              <a:ext cx="5786423" cy="499615"/>
              <a:chOff x="594968" y="1536943"/>
              <a:chExt cx="5786423" cy="499615"/>
            </a:xfrm>
          </p:grpSpPr>
          <p:sp>
            <p:nvSpPr>
              <p:cNvPr id="10" name="Forma libre 9"/>
              <p:cNvSpPr/>
              <p:nvPr/>
            </p:nvSpPr>
            <p:spPr>
              <a:xfrm>
                <a:off x="3469749" y="1536943"/>
                <a:ext cx="2911642" cy="401161"/>
              </a:xfrm>
              <a:custGeom>
                <a:avLst/>
                <a:gdLst>
                  <a:gd name="connsiteX0" fmla="*/ 0 w 2911642"/>
                  <a:gd name="connsiteY0" fmla="*/ 232500 h 401161"/>
                  <a:gd name="connsiteX1" fmla="*/ 541421 w 2911642"/>
                  <a:gd name="connsiteY1" fmla="*/ 3900 h 401161"/>
                  <a:gd name="connsiteX2" fmla="*/ 1191126 w 2911642"/>
                  <a:gd name="connsiteY2" fmla="*/ 400942 h 401161"/>
                  <a:gd name="connsiteX3" fmla="*/ 1828800 w 2911642"/>
                  <a:gd name="connsiteY3" fmla="*/ 64058 h 401161"/>
                  <a:gd name="connsiteX4" fmla="*/ 2466474 w 2911642"/>
                  <a:gd name="connsiteY4" fmla="*/ 340785 h 401161"/>
                  <a:gd name="connsiteX5" fmla="*/ 2911642 w 2911642"/>
                  <a:gd name="connsiteY5" fmla="*/ 100153 h 40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1642" h="401161">
                    <a:moveTo>
                      <a:pt x="0" y="232500"/>
                    </a:moveTo>
                    <a:cubicBezTo>
                      <a:pt x="171450" y="104163"/>
                      <a:pt x="342900" y="-24174"/>
                      <a:pt x="541421" y="3900"/>
                    </a:cubicBezTo>
                    <a:cubicBezTo>
                      <a:pt x="739942" y="31974"/>
                      <a:pt x="976563" y="390916"/>
                      <a:pt x="1191126" y="400942"/>
                    </a:cubicBezTo>
                    <a:cubicBezTo>
                      <a:pt x="1405689" y="410968"/>
                      <a:pt x="1616242" y="74084"/>
                      <a:pt x="1828800" y="64058"/>
                    </a:cubicBezTo>
                    <a:cubicBezTo>
                      <a:pt x="2041358" y="54032"/>
                      <a:pt x="2286000" y="334769"/>
                      <a:pt x="2466474" y="340785"/>
                    </a:cubicBezTo>
                    <a:cubicBezTo>
                      <a:pt x="2646948" y="346801"/>
                      <a:pt x="2911642" y="100153"/>
                      <a:pt x="2911642" y="10015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3" name="Forma libre 12"/>
              <p:cNvSpPr/>
              <p:nvPr/>
            </p:nvSpPr>
            <p:spPr>
              <a:xfrm>
                <a:off x="594968" y="1635397"/>
                <a:ext cx="2911642" cy="401161"/>
              </a:xfrm>
              <a:custGeom>
                <a:avLst/>
                <a:gdLst>
                  <a:gd name="connsiteX0" fmla="*/ 0 w 2911642"/>
                  <a:gd name="connsiteY0" fmla="*/ 232500 h 401161"/>
                  <a:gd name="connsiteX1" fmla="*/ 541421 w 2911642"/>
                  <a:gd name="connsiteY1" fmla="*/ 3900 h 401161"/>
                  <a:gd name="connsiteX2" fmla="*/ 1191126 w 2911642"/>
                  <a:gd name="connsiteY2" fmla="*/ 400942 h 401161"/>
                  <a:gd name="connsiteX3" fmla="*/ 1828800 w 2911642"/>
                  <a:gd name="connsiteY3" fmla="*/ 64058 h 401161"/>
                  <a:gd name="connsiteX4" fmla="*/ 2466474 w 2911642"/>
                  <a:gd name="connsiteY4" fmla="*/ 340785 h 401161"/>
                  <a:gd name="connsiteX5" fmla="*/ 2911642 w 2911642"/>
                  <a:gd name="connsiteY5" fmla="*/ 100153 h 40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1642" h="401161">
                    <a:moveTo>
                      <a:pt x="0" y="232500"/>
                    </a:moveTo>
                    <a:cubicBezTo>
                      <a:pt x="171450" y="104163"/>
                      <a:pt x="342900" y="-24174"/>
                      <a:pt x="541421" y="3900"/>
                    </a:cubicBezTo>
                    <a:cubicBezTo>
                      <a:pt x="739942" y="31974"/>
                      <a:pt x="976563" y="390916"/>
                      <a:pt x="1191126" y="400942"/>
                    </a:cubicBezTo>
                    <a:cubicBezTo>
                      <a:pt x="1405689" y="410968"/>
                      <a:pt x="1616242" y="74084"/>
                      <a:pt x="1828800" y="64058"/>
                    </a:cubicBezTo>
                    <a:cubicBezTo>
                      <a:pt x="2041358" y="54032"/>
                      <a:pt x="2286000" y="334769"/>
                      <a:pt x="2466474" y="340785"/>
                    </a:cubicBezTo>
                    <a:cubicBezTo>
                      <a:pt x="2646948" y="346801"/>
                      <a:pt x="2911642" y="100153"/>
                      <a:pt x="2911642" y="1001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2275402" y="1044761"/>
                  <a:ext cx="4621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402" y="1044761"/>
                  <a:ext cx="4621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3506610" y="1007337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610" y="1007337"/>
                  <a:ext cx="46743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recto 18"/>
            <p:cNvCxnSpPr/>
            <p:nvPr/>
          </p:nvCxnSpPr>
          <p:spPr>
            <a:xfrm flipH="1" flipV="1">
              <a:off x="3375370" y="1376669"/>
              <a:ext cx="22573" cy="13126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933367" y="454659"/>
                <a:ext cx="3966534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67" y="454659"/>
                <a:ext cx="3966534" cy="8117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/>
          <p:cNvGrpSpPr/>
          <p:nvPr/>
        </p:nvGrpSpPr>
        <p:grpSpPr>
          <a:xfrm>
            <a:off x="9645922" y="491207"/>
            <a:ext cx="1467646" cy="783428"/>
            <a:chOff x="9645922" y="491207"/>
            <a:chExt cx="1467646" cy="7834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/>
                <p:cNvSpPr txBox="1"/>
                <p:nvPr/>
              </p:nvSpPr>
              <p:spPr>
                <a:xfrm>
                  <a:off x="9645922" y="491207"/>
                  <a:ext cx="14676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∞&lt;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3" name="Cuadro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922" y="491207"/>
                  <a:ext cx="146764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9645922" y="905303"/>
                  <a:ext cx="14676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0≤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&lt;+∞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922" y="905303"/>
                  <a:ext cx="146764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upo 32"/>
          <p:cNvGrpSpPr/>
          <p:nvPr/>
        </p:nvGrpSpPr>
        <p:grpSpPr>
          <a:xfrm>
            <a:off x="7289333" y="2717116"/>
            <a:ext cx="3125096" cy="976614"/>
            <a:chOff x="7289333" y="2717116"/>
            <a:chExt cx="3125096" cy="976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7289333" y="3020757"/>
                  <a:ext cx="1031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En </a:t>
                  </a:r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9333" y="3020757"/>
                  <a:ext cx="103162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325" t="-1000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8632659" y="2717116"/>
                  <a:ext cx="1781770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2659" y="2717116"/>
                  <a:ext cx="1781770" cy="97661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CuadroTexto 27"/>
          <p:cNvSpPr txBox="1"/>
          <p:nvPr/>
        </p:nvSpPr>
        <p:spPr>
          <a:xfrm>
            <a:off x="7789644" y="2126569"/>
            <a:ext cx="249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Condiciones de frontera: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323944" y="638005"/>
            <a:ext cx="1616340" cy="406756"/>
            <a:chOff x="323944" y="638005"/>
            <a:chExt cx="1616340" cy="406756"/>
          </a:xfrm>
        </p:grpSpPr>
        <p:cxnSp>
          <p:nvCxnSpPr>
            <p:cNvPr id="30" name="Conector recto de flecha 29"/>
            <p:cNvCxnSpPr/>
            <p:nvPr/>
          </p:nvCxnSpPr>
          <p:spPr>
            <a:xfrm>
              <a:off x="507884" y="1044761"/>
              <a:ext cx="6242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323944" y="638005"/>
              <a:ext cx="1616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Onda incidente</a:t>
              </a:r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507884" y="3947174"/>
            <a:ext cx="819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Físicamente la primer condición implica que las cuerdas no se separan en la interface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07884" y="4959760"/>
            <a:ext cx="748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segunda condición implica que hay continuidad en la fuerza en la interface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3434038" y="4429735"/>
                <a:ext cx="3682355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38" y="4429735"/>
                <a:ext cx="3682355" cy="37824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3016654" y="5554387"/>
                <a:ext cx="4925772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54" y="5554387"/>
                <a:ext cx="4925772" cy="6635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adroTexto 38"/>
          <p:cNvSpPr txBox="1"/>
          <p:nvPr/>
        </p:nvSpPr>
        <p:spPr>
          <a:xfrm>
            <a:off x="3840306" y="17888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1) Cambio de densidad</a:t>
            </a:r>
          </a:p>
        </p:txBody>
      </p:sp>
    </p:spTree>
    <p:extLst>
      <p:ext uri="{BB962C8B-B14F-4D97-AF65-F5344CB8AC3E}">
        <p14:creationId xmlns:p14="http://schemas.microsoft.com/office/powerpoint/2010/main" val="12698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761</Words>
  <Application>Microsoft Office PowerPoint</Application>
  <PresentationFormat>Panorámica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48</cp:revision>
  <dcterms:created xsi:type="dcterms:W3CDTF">2020-04-24T10:41:26Z</dcterms:created>
  <dcterms:modified xsi:type="dcterms:W3CDTF">2023-04-03T14:31:58Z</dcterms:modified>
</cp:coreProperties>
</file>