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Lst>
  <p:notesMasterIdLst>
    <p:notesMasterId r:id="rId24"/>
  </p:notesMasterIdLst>
  <p:sldIdLst>
    <p:sldId id="256" r:id="rId5"/>
    <p:sldId id="257" r:id="rId6"/>
    <p:sldId id="258" r:id="rId7"/>
    <p:sldId id="332" r:id="rId8"/>
    <p:sldId id="335" r:id="rId9"/>
    <p:sldId id="336" r:id="rId10"/>
    <p:sldId id="337" r:id="rId11"/>
    <p:sldId id="338" r:id="rId12"/>
    <p:sldId id="339" r:id="rId13"/>
    <p:sldId id="340" r:id="rId14"/>
    <p:sldId id="341" r:id="rId15"/>
    <p:sldId id="342" r:id="rId16"/>
    <p:sldId id="343" r:id="rId17"/>
    <p:sldId id="344" r:id="rId18"/>
    <p:sldId id="345" r:id="rId19"/>
    <p:sldId id="346" r:id="rId20"/>
    <p:sldId id="347" r:id="rId21"/>
    <p:sldId id="348" r:id="rId22"/>
    <p:sldId id="349" r:id="rId23"/>
  </p:sldIdLst>
  <p:sldSz cx="9144000" cy="5143500" type="screen16x9"/>
  <p:notesSz cx="7099300" cy="10234613"/>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3" d="100"/>
          <a:sy n="103" d="100"/>
        </p:scale>
        <p:origin x="372" y="12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5"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r>
              <a:rPr lang="es-UY" sz="1800" b="0" strike="noStrike" spc="-1">
                <a:solidFill>
                  <a:srgbClr val="000000"/>
                </a:solidFill>
                <a:latin typeface="Arial"/>
              </a:rPr>
              <a:t>Click to move the slide</a:t>
            </a:r>
          </a:p>
        </p:txBody>
      </p:sp>
      <p:sp>
        <p:nvSpPr>
          <p:cNvPr id="186" name="PlaceHolder 2"/>
          <p:cNvSpPr>
            <a:spLocks noGrp="1"/>
          </p:cNvSpPr>
          <p:nvPr>
            <p:ph type="body"/>
          </p:nvPr>
        </p:nvSpPr>
        <p:spPr>
          <a:xfrm>
            <a:off x="756000" y="5078520"/>
            <a:ext cx="6047640" cy="4811040"/>
          </a:xfrm>
          <a:prstGeom prst="rect">
            <a:avLst/>
          </a:prstGeom>
        </p:spPr>
        <p:txBody>
          <a:bodyPr lIns="0" tIns="0" rIns="0" bIns="0">
            <a:noAutofit/>
          </a:bodyPr>
          <a:lstStyle/>
          <a:p>
            <a:r>
              <a:rPr lang="en-GB" sz="2000" b="0" strike="noStrike" spc="-1">
                <a:latin typeface="Arial"/>
              </a:rPr>
              <a:t>Click to edit the notes' format</a:t>
            </a:r>
          </a:p>
        </p:txBody>
      </p:sp>
      <p:sp>
        <p:nvSpPr>
          <p:cNvPr id="187" name="PlaceHolder 3"/>
          <p:cNvSpPr>
            <a:spLocks noGrp="1"/>
          </p:cNvSpPr>
          <p:nvPr>
            <p:ph type="hdr"/>
          </p:nvPr>
        </p:nvSpPr>
        <p:spPr>
          <a:xfrm>
            <a:off x="0" y="0"/>
            <a:ext cx="3280680" cy="534240"/>
          </a:xfrm>
          <a:prstGeom prst="rect">
            <a:avLst/>
          </a:prstGeom>
        </p:spPr>
        <p:txBody>
          <a:bodyPr lIns="0" tIns="0" rIns="0" bIns="0">
            <a:noAutofit/>
          </a:bodyPr>
          <a:lstStyle/>
          <a:p>
            <a:r>
              <a:rPr lang="en-GB" sz="1400" b="0" strike="noStrike" spc="-1">
                <a:latin typeface="Times New Roman"/>
              </a:rPr>
              <a:t>&lt;header&gt;</a:t>
            </a:r>
          </a:p>
        </p:txBody>
      </p:sp>
      <p:sp>
        <p:nvSpPr>
          <p:cNvPr id="188"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en-GB" sz="1400" b="0" strike="noStrike" spc="-1">
                <a:latin typeface="Times New Roman"/>
              </a:rPr>
              <a:t>&lt;date/time&gt;</a:t>
            </a:r>
          </a:p>
        </p:txBody>
      </p:sp>
      <p:sp>
        <p:nvSpPr>
          <p:cNvPr id="189" name="PlaceHolder 5"/>
          <p:cNvSpPr>
            <a:spLocks noGrp="1"/>
          </p:cNvSpPr>
          <p:nvPr>
            <p:ph type="ftr"/>
          </p:nvPr>
        </p:nvSpPr>
        <p:spPr>
          <a:xfrm>
            <a:off x="0" y="10157400"/>
            <a:ext cx="3280680" cy="534240"/>
          </a:xfrm>
          <a:prstGeom prst="rect">
            <a:avLst/>
          </a:prstGeom>
        </p:spPr>
        <p:txBody>
          <a:bodyPr lIns="0" tIns="0" rIns="0" bIns="0" anchor="b">
            <a:noAutofit/>
          </a:bodyPr>
          <a:lstStyle/>
          <a:p>
            <a:r>
              <a:rPr lang="en-GB" sz="1400" b="0" strike="noStrike" spc="-1">
                <a:latin typeface="Times New Roman"/>
              </a:rPr>
              <a:t>&lt;footer&gt;</a:t>
            </a:r>
          </a:p>
        </p:txBody>
      </p:sp>
      <p:sp>
        <p:nvSpPr>
          <p:cNvPr id="190"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91753C9B-E6D6-41BB-8085-64BC43100FE1}" type="slidenum">
              <a:rPr lang="en-GB" sz="1400" b="0" strike="noStrike" spc="-1">
                <a:latin typeface="Times New Roman"/>
              </a:rPr>
              <a:t>‹Nº›</a:t>
            </a:fld>
            <a:endParaRPr lang="en-GB" sz="1400" b="0" strike="noStrike" spc="-1">
              <a:latin typeface="Times New Roman"/>
            </a:endParaRPr>
          </a:p>
        </p:txBody>
      </p:sp>
    </p:spTree>
    <p:extLst>
      <p:ext uri="{BB962C8B-B14F-4D97-AF65-F5344CB8AC3E}">
        <p14:creationId xmlns:p14="http://schemas.microsoft.com/office/powerpoint/2010/main" val="3646072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514600" y="515938"/>
            <a:ext cx="4594225" cy="2584450"/>
          </a:xfrm>
        </p:spPr>
      </p:sp>
      <p:sp>
        <p:nvSpPr>
          <p:cNvPr id="3" name="Marcador de notas 2"/>
          <p:cNvSpPr>
            <a:spLocks noGrp="1"/>
          </p:cNvSpPr>
          <p:nvPr>
            <p:ph type="body" idx="1"/>
          </p:nvPr>
        </p:nvSpPr>
        <p:spPr/>
        <p:txBody>
          <a:bodyPr/>
          <a:lstStyle/>
          <a:p>
            <a:endParaRPr lang="es-UY" dirty="0"/>
          </a:p>
        </p:txBody>
      </p:sp>
      <p:sp>
        <p:nvSpPr>
          <p:cNvPr id="4" name="Marcador de número de diapositiva 3"/>
          <p:cNvSpPr>
            <a:spLocks noGrp="1"/>
          </p:cNvSpPr>
          <p:nvPr>
            <p:ph type="sldNum" sz="quarter" idx="10"/>
          </p:nvPr>
        </p:nvSpPr>
        <p:spPr/>
        <p:txBody>
          <a:bodyPr/>
          <a:lstStyle/>
          <a:p>
            <a:pPr>
              <a:defRPr/>
            </a:pPr>
            <a:fld id="{6BEB55ED-4A87-4F33-8FF4-9899AE37FE33}" type="slidenum">
              <a:rPr lang="en-GB" smtClean="0"/>
              <a:pPr>
                <a:defRPr/>
              </a:pPr>
              <a:t>5</a:t>
            </a:fld>
            <a:endParaRPr lang="en-GB"/>
          </a:p>
        </p:txBody>
      </p:sp>
    </p:spTree>
    <p:extLst>
      <p:ext uri="{BB962C8B-B14F-4D97-AF65-F5344CB8AC3E}">
        <p14:creationId xmlns:p14="http://schemas.microsoft.com/office/powerpoint/2010/main" val="4121728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PlaceHolder 1"/>
          <p:cNvSpPr>
            <a:spLocks noGrp="1" noRot="1" noChangeAspect="1"/>
          </p:cNvSpPr>
          <p:nvPr>
            <p:ph type="sldImg"/>
          </p:nvPr>
        </p:nvSpPr>
        <p:spPr>
          <a:xfrm>
            <a:off x="141288" y="768350"/>
            <a:ext cx="6813550" cy="3833813"/>
          </a:xfrm>
          <a:prstGeom prst="rect">
            <a:avLst/>
          </a:prstGeom>
        </p:spPr>
      </p:sp>
      <p:sp>
        <p:nvSpPr>
          <p:cNvPr id="328" name="PlaceHolder 2"/>
          <p:cNvSpPr>
            <a:spLocks noGrp="1"/>
          </p:cNvSpPr>
          <p:nvPr>
            <p:ph type="body"/>
          </p:nvPr>
        </p:nvSpPr>
        <p:spPr>
          <a:xfrm>
            <a:off x="709560" y="4862160"/>
            <a:ext cx="5676480" cy="4601520"/>
          </a:xfrm>
          <a:prstGeom prst="rect">
            <a:avLst/>
          </a:prstGeom>
        </p:spPr>
        <p:txBody>
          <a:bodyPr lIns="94680" tIns="47520" rIns="94680" bIns="47520">
            <a:noAutofit/>
          </a:bodyPr>
          <a:lstStyle/>
          <a:p>
            <a:pPr marL="216000" indent="-212760">
              <a:lnSpc>
                <a:spcPct val="100000"/>
              </a:lnSpc>
              <a:tabLst>
                <a:tab pos="0" algn="l"/>
              </a:tabLst>
            </a:pPr>
            <a:endParaRPr lang="en-GB" sz="2000" b="0" strike="noStrike" spc="-1" dirty="0">
              <a:latin typeface="Arial"/>
            </a:endParaRPr>
          </a:p>
        </p:txBody>
      </p:sp>
      <p:sp>
        <p:nvSpPr>
          <p:cNvPr id="329" name="Slide Number Placeholder 3"/>
          <p:cNvSpPr/>
          <p:nvPr/>
        </p:nvSpPr>
        <p:spPr>
          <a:xfrm>
            <a:off x="4020480" y="9720720"/>
            <a:ext cx="3073680" cy="508680"/>
          </a:xfrm>
          <a:prstGeom prst="rect">
            <a:avLst/>
          </a:prstGeom>
          <a:noFill/>
          <a:ln w="0">
            <a:noFill/>
          </a:ln>
        </p:spPr>
        <p:style>
          <a:lnRef idx="0">
            <a:scrgbClr r="0" g="0" b="0"/>
          </a:lnRef>
          <a:fillRef idx="0">
            <a:scrgbClr r="0" g="0" b="0"/>
          </a:fillRef>
          <a:effectRef idx="0">
            <a:scrgbClr r="0" g="0" b="0"/>
          </a:effectRef>
          <a:fontRef idx="minor"/>
        </p:style>
        <p:txBody>
          <a:bodyPr lIns="94680" tIns="47520" rIns="94680" bIns="47520" anchor="b">
            <a:noAutofit/>
          </a:bodyPr>
          <a:lstStyle/>
          <a:p>
            <a:pPr algn="r">
              <a:lnSpc>
                <a:spcPct val="100000"/>
              </a:lnSpc>
            </a:pPr>
            <a:fld id="{E5E61E4C-2991-414A-8CB2-B27C7B0F603C}" type="slidenum">
              <a:rPr lang="en-GB" sz="1200" b="0" strike="noStrike" spc="-1">
                <a:solidFill>
                  <a:srgbClr val="000000"/>
                </a:solidFill>
                <a:latin typeface="+mn-lt"/>
                <a:ea typeface="+mn-ea"/>
              </a:rPr>
              <a:t>19</a:t>
            </a:fld>
            <a:endParaRPr lang="en-GB" sz="1200" b="0" strike="noStrike" spc="-1">
              <a:latin typeface="Arial"/>
            </a:endParaRPr>
          </a:p>
        </p:txBody>
      </p:sp>
    </p:spTree>
    <p:extLst>
      <p:ext uri="{BB962C8B-B14F-4D97-AF65-F5344CB8AC3E}">
        <p14:creationId xmlns:p14="http://schemas.microsoft.com/office/powerpoint/2010/main" val="1534928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UY" sz="1800" b="0" strike="noStrike" spc="-1">
              <a:solidFill>
                <a:srgbClr val="000000"/>
              </a:solidFill>
              <a:latin typeface="Arial"/>
            </a:endParaRPr>
          </a:p>
        </p:txBody>
      </p:sp>
      <p:sp>
        <p:nvSpPr>
          <p:cNvPr id="33" name="PlaceHolder 2"/>
          <p:cNvSpPr>
            <a:spLocks noGrp="1"/>
          </p:cNvSpPr>
          <p:nvPr>
            <p:ph type="body"/>
          </p:nvPr>
        </p:nvSpPr>
        <p:spPr>
          <a:xfrm>
            <a:off x="457200" y="1203480"/>
            <a:ext cx="8229240" cy="1422720"/>
          </a:xfrm>
          <a:prstGeom prst="rect">
            <a:avLst/>
          </a:prstGeom>
        </p:spPr>
        <p:txBody>
          <a:bodyPr lIns="0" tIns="0" rIns="0" bIns="0">
            <a:normAutofit/>
          </a:bodyPr>
          <a:lstStyle/>
          <a:p>
            <a:endParaRPr lang="es-UY" sz="2800" b="0" strike="noStrike" spc="-1">
              <a:solidFill>
                <a:srgbClr val="000000"/>
              </a:solidFill>
              <a:latin typeface="Arial"/>
            </a:endParaRPr>
          </a:p>
        </p:txBody>
      </p:sp>
      <p:sp>
        <p:nvSpPr>
          <p:cNvPr id="34" name="PlaceHolder 3"/>
          <p:cNvSpPr>
            <a:spLocks noGrp="1"/>
          </p:cNvSpPr>
          <p:nvPr>
            <p:ph type="body"/>
          </p:nvPr>
        </p:nvSpPr>
        <p:spPr>
          <a:xfrm>
            <a:off x="457200" y="2761920"/>
            <a:ext cx="8229240" cy="1422720"/>
          </a:xfrm>
          <a:prstGeom prst="rect">
            <a:avLst/>
          </a:prstGeom>
        </p:spPr>
        <p:txBody>
          <a:bodyPr lIns="0" tIns="0" rIns="0" bIns="0">
            <a:normAutofit/>
          </a:bodyPr>
          <a:lstStyle/>
          <a:p>
            <a:endParaRPr lang="es-UY" sz="2800" b="0" strike="noStrike" spc="-1">
              <a:solidFill>
                <a:srgbClr val="000000"/>
              </a:solid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UY" sz="1800" b="0" strike="noStrike" spc="-1">
              <a:solidFill>
                <a:srgbClr val="000000"/>
              </a:solidFill>
              <a:latin typeface="Arial"/>
            </a:endParaRPr>
          </a:p>
        </p:txBody>
      </p:sp>
      <p:sp>
        <p:nvSpPr>
          <p:cNvPr id="36"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s-UY" sz="2800" b="0" strike="noStrike" spc="-1">
              <a:solidFill>
                <a:srgbClr val="000000"/>
              </a:solidFill>
              <a:latin typeface="Arial"/>
            </a:endParaRPr>
          </a:p>
        </p:txBody>
      </p:sp>
      <p:sp>
        <p:nvSpPr>
          <p:cNvPr id="37"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s-UY" sz="2800" b="0" strike="noStrike" spc="-1">
              <a:solidFill>
                <a:srgbClr val="000000"/>
              </a:solidFill>
              <a:latin typeface="Arial"/>
            </a:endParaRPr>
          </a:p>
        </p:txBody>
      </p:sp>
      <p:sp>
        <p:nvSpPr>
          <p:cNvPr id="38"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s-UY" sz="2800" b="0" strike="noStrike" spc="-1">
              <a:solidFill>
                <a:srgbClr val="000000"/>
              </a:solidFill>
              <a:latin typeface="Arial"/>
            </a:endParaRPr>
          </a:p>
        </p:txBody>
      </p:sp>
      <p:sp>
        <p:nvSpPr>
          <p:cNvPr id="39" name="PlaceHolder 5"/>
          <p:cNvSpPr>
            <a:spLocks noGrp="1"/>
          </p:cNvSpPr>
          <p:nvPr>
            <p:ph type="body"/>
          </p:nvPr>
        </p:nvSpPr>
        <p:spPr>
          <a:xfrm>
            <a:off x="4674240" y="2761920"/>
            <a:ext cx="4015800" cy="1422720"/>
          </a:xfrm>
          <a:prstGeom prst="rect">
            <a:avLst/>
          </a:prstGeom>
        </p:spPr>
        <p:txBody>
          <a:bodyPr lIns="0" tIns="0" rIns="0" bIns="0">
            <a:normAutofit/>
          </a:bodyPr>
          <a:lstStyle/>
          <a:p>
            <a:endParaRPr lang="es-UY" sz="2800" b="0" strike="noStrike" spc="-1">
              <a:solidFill>
                <a:srgbClr val="000000"/>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0"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UY" sz="1800" b="0" strike="noStrike" spc="-1">
              <a:solidFill>
                <a:srgbClr val="000000"/>
              </a:solidFill>
              <a:latin typeface="Arial"/>
            </a:endParaRPr>
          </a:p>
        </p:txBody>
      </p:sp>
      <p:sp>
        <p:nvSpPr>
          <p:cNvPr id="41" name="PlaceHolder 2"/>
          <p:cNvSpPr>
            <a:spLocks noGrp="1"/>
          </p:cNvSpPr>
          <p:nvPr>
            <p:ph type="body"/>
          </p:nvPr>
        </p:nvSpPr>
        <p:spPr>
          <a:xfrm>
            <a:off x="457200" y="1203480"/>
            <a:ext cx="2649600" cy="1422720"/>
          </a:xfrm>
          <a:prstGeom prst="rect">
            <a:avLst/>
          </a:prstGeom>
        </p:spPr>
        <p:txBody>
          <a:bodyPr lIns="0" tIns="0" rIns="0" bIns="0">
            <a:normAutofit/>
          </a:bodyPr>
          <a:lstStyle/>
          <a:p>
            <a:endParaRPr lang="es-UY" sz="2800" b="0" strike="noStrike" spc="-1">
              <a:solidFill>
                <a:srgbClr val="000000"/>
              </a:solidFill>
              <a:latin typeface="Arial"/>
            </a:endParaRPr>
          </a:p>
        </p:txBody>
      </p:sp>
      <p:sp>
        <p:nvSpPr>
          <p:cNvPr id="42" name="PlaceHolder 3"/>
          <p:cNvSpPr>
            <a:spLocks noGrp="1"/>
          </p:cNvSpPr>
          <p:nvPr>
            <p:ph type="body"/>
          </p:nvPr>
        </p:nvSpPr>
        <p:spPr>
          <a:xfrm>
            <a:off x="3239640" y="1203480"/>
            <a:ext cx="2649600" cy="1422720"/>
          </a:xfrm>
          <a:prstGeom prst="rect">
            <a:avLst/>
          </a:prstGeom>
        </p:spPr>
        <p:txBody>
          <a:bodyPr lIns="0" tIns="0" rIns="0" bIns="0">
            <a:normAutofit/>
          </a:bodyPr>
          <a:lstStyle/>
          <a:p>
            <a:endParaRPr lang="es-UY" sz="2800" b="0" strike="noStrike" spc="-1">
              <a:solidFill>
                <a:srgbClr val="000000"/>
              </a:solidFill>
              <a:latin typeface="Arial"/>
            </a:endParaRPr>
          </a:p>
        </p:txBody>
      </p:sp>
      <p:sp>
        <p:nvSpPr>
          <p:cNvPr id="43" name="PlaceHolder 4"/>
          <p:cNvSpPr>
            <a:spLocks noGrp="1"/>
          </p:cNvSpPr>
          <p:nvPr>
            <p:ph type="body"/>
          </p:nvPr>
        </p:nvSpPr>
        <p:spPr>
          <a:xfrm>
            <a:off x="6022080" y="1203480"/>
            <a:ext cx="2649600" cy="1422720"/>
          </a:xfrm>
          <a:prstGeom prst="rect">
            <a:avLst/>
          </a:prstGeom>
        </p:spPr>
        <p:txBody>
          <a:bodyPr lIns="0" tIns="0" rIns="0" bIns="0">
            <a:normAutofit/>
          </a:bodyPr>
          <a:lstStyle/>
          <a:p>
            <a:endParaRPr lang="es-UY" sz="2800" b="0" strike="noStrike" spc="-1">
              <a:solidFill>
                <a:srgbClr val="000000"/>
              </a:solidFill>
              <a:latin typeface="Arial"/>
            </a:endParaRPr>
          </a:p>
        </p:txBody>
      </p:sp>
      <p:sp>
        <p:nvSpPr>
          <p:cNvPr id="44" name="PlaceHolder 5"/>
          <p:cNvSpPr>
            <a:spLocks noGrp="1"/>
          </p:cNvSpPr>
          <p:nvPr>
            <p:ph type="body"/>
          </p:nvPr>
        </p:nvSpPr>
        <p:spPr>
          <a:xfrm>
            <a:off x="457200" y="2761920"/>
            <a:ext cx="2649600" cy="1422720"/>
          </a:xfrm>
          <a:prstGeom prst="rect">
            <a:avLst/>
          </a:prstGeom>
        </p:spPr>
        <p:txBody>
          <a:bodyPr lIns="0" tIns="0" rIns="0" bIns="0">
            <a:normAutofit/>
          </a:bodyPr>
          <a:lstStyle/>
          <a:p>
            <a:endParaRPr lang="es-UY" sz="2800" b="0" strike="noStrike" spc="-1">
              <a:solidFill>
                <a:srgbClr val="000000"/>
              </a:solidFill>
              <a:latin typeface="Arial"/>
            </a:endParaRPr>
          </a:p>
        </p:txBody>
      </p:sp>
      <p:sp>
        <p:nvSpPr>
          <p:cNvPr id="45" name="PlaceHolder 6"/>
          <p:cNvSpPr>
            <a:spLocks noGrp="1"/>
          </p:cNvSpPr>
          <p:nvPr>
            <p:ph type="body"/>
          </p:nvPr>
        </p:nvSpPr>
        <p:spPr>
          <a:xfrm>
            <a:off x="3239640" y="2761920"/>
            <a:ext cx="2649600" cy="1422720"/>
          </a:xfrm>
          <a:prstGeom prst="rect">
            <a:avLst/>
          </a:prstGeom>
        </p:spPr>
        <p:txBody>
          <a:bodyPr lIns="0" tIns="0" rIns="0" bIns="0">
            <a:normAutofit/>
          </a:bodyPr>
          <a:lstStyle/>
          <a:p>
            <a:endParaRPr lang="es-UY" sz="2800" b="0" strike="noStrike" spc="-1">
              <a:solidFill>
                <a:srgbClr val="000000"/>
              </a:solidFill>
              <a:latin typeface="Arial"/>
            </a:endParaRPr>
          </a:p>
        </p:txBody>
      </p:sp>
      <p:sp>
        <p:nvSpPr>
          <p:cNvPr id="46" name="PlaceHolder 7"/>
          <p:cNvSpPr>
            <a:spLocks noGrp="1"/>
          </p:cNvSpPr>
          <p:nvPr>
            <p:ph type="body"/>
          </p:nvPr>
        </p:nvSpPr>
        <p:spPr>
          <a:xfrm>
            <a:off x="6022080" y="2761920"/>
            <a:ext cx="2649600" cy="1422720"/>
          </a:xfrm>
          <a:prstGeom prst="rect">
            <a:avLst/>
          </a:prstGeom>
        </p:spPr>
        <p:txBody>
          <a:bodyPr lIns="0" tIns="0" rIns="0" bIns="0">
            <a:normAutofit/>
          </a:bodyPr>
          <a:lstStyle/>
          <a:p>
            <a:endParaRPr lang="es-UY" sz="2800" b="0" strike="noStrike" spc="-1">
              <a:solidFill>
                <a:srgbClr val="000000"/>
              </a:solid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UY" sz="1800" b="0" strike="noStrike" spc="-1">
              <a:solidFill>
                <a:srgbClr val="000000"/>
              </a:solidFill>
              <a:latin typeface="Arial"/>
            </a:endParaRPr>
          </a:p>
        </p:txBody>
      </p:sp>
      <p:sp>
        <p:nvSpPr>
          <p:cNvPr id="50" name="PlaceHolder 2"/>
          <p:cNvSpPr>
            <a:spLocks noGrp="1"/>
          </p:cNvSpPr>
          <p:nvPr>
            <p:ph type="subTitle"/>
          </p:nvPr>
        </p:nvSpPr>
        <p:spPr>
          <a:xfrm>
            <a:off x="457200" y="1203480"/>
            <a:ext cx="8229240" cy="2982960"/>
          </a:xfrm>
          <a:prstGeom prst="rect">
            <a:avLst/>
          </a:prstGeom>
        </p:spPr>
        <p:txBody>
          <a:bodyPr lIns="0" tIns="0" rIns="0" bIns="0" anchor="ctr">
            <a:noAutofit/>
          </a:bodyPr>
          <a:lstStyle/>
          <a:p>
            <a:pPr algn="ctr"/>
            <a:endParaRPr lang="en-GB"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UY" sz="1800" b="0" strike="noStrike" spc="-1">
              <a:solidFill>
                <a:srgbClr val="000000"/>
              </a:solidFill>
              <a:latin typeface="Arial"/>
            </a:endParaRPr>
          </a:p>
        </p:txBody>
      </p:sp>
      <p:sp>
        <p:nvSpPr>
          <p:cNvPr id="52" name="PlaceHolder 2"/>
          <p:cNvSpPr>
            <a:spLocks noGrp="1"/>
          </p:cNvSpPr>
          <p:nvPr>
            <p:ph type="body"/>
          </p:nvPr>
        </p:nvSpPr>
        <p:spPr>
          <a:xfrm>
            <a:off x="457200" y="1203480"/>
            <a:ext cx="8229240" cy="2982960"/>
          </a:xfrm>
          <a:prstGeom prst="rect">
            <a:avLst/>
          </a:prstGeom>
        </p:spPr>
        <p:txBody>
          <a:bodyPr lIns="0" tIns="0" rIns="0" bIns="0">
            <a:normAutofit/>
          </a:bodyPr>
          <a:lstStyle/>
          <a:p>
            <a:endParaRPr lang="es-UY" sz="2800" b="0" strike="noStrike" spc="-1">
              <a:solidFill>
                <a:srgbClr val="000000"/>
              </a:solid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UY" sz="1800" b="0" strike="noStrike" spc="-1">
              <a:solidFill>
                <a:srgbClr val="000000"/>
              </a:solidFill>
              <a:latin typeface="Arial"/>
            </a:endParaRPr>
          </a:p>
        </p:txBody>
      </p:sp>
      <p:sp>
        <p:nvSpPr>
          <p:cNvPr id="54"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s-UY" sz="2800" b="0" strike="noStrike" spc="-1">
              <a:solidFill>
                <a:srgbClr val="000000"/>
              </a:solidFill>
              <a:latin typeface="Arial"/>
            </a:endParaRPr>
          </a:p>
        </p:txBody>
      </p:sp>
      <p:sp>
        <p:nvSpPr>
          <p:cNvPr id="55"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s-UY" sz="2800" b="0" strike="noStrike" spc="-1">
              <a:solidFill>
                <a:srgbClr val="000000"/>
              </a:solid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UY" sz="1800" b="0" strike="noStrike" spc="-1">
              <a:solidFill>
                <a:srgbClr val="000000"/>
              </a:solid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457200" y="205200"/>
            <a:ext cx="8229240" cy="3981240"/>
          </a:xfrm>
          <a:prstGeom prst="rect">
            <a:avLst/>
          </a:prstGeom>
        </p:spPr>
        <p:txBody>
          <a:bodyPr lIns="0" tIns="0" rIns="0" bIns="0" anchor="ctr">
            <a:noAutofit/>
          </a:bodyPr>
          <a:lstStyle/>
          <a:p>
            <a:pPr algn="ctr"/>
            <a:endParaRPr lang="en-GB"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UY" sz="1800" b="0" strike="noStrike" spc="-1">
              <a:solidFill>
                <a:srgbClr val="000000"/>
              </a:solidFill>
              <a:latin typeface="Arial"/>
            </a:endParaRPr>
          </a:p>
        </p:txBody>
      </p:sp>
      <p:sp>
        <p:nvSpPr>
          <p:cNvPr id="59"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s-UY" sz="2800" b="0" strike="noStrike" spc="-1">
              <a:solidFill>
                <a:srgbClr val="000000"/>
              </a:solidFill>
              <a:latin typeface="Arial"/>
            </a:endParaRPr>
          </a:p>
        </p:txBody>
      </p:sp>
      <p:sp>
        <p:nvSpPr>
          <p:cNvPr id="60"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s-UY" sz="2800" b="0" strike="noStrike" spc="-1">
              <a:solidFill>
                <a:srgbClr val="000000"/>
              </a:solidFill>
              <a:latin typeface="Arial"/>
            </a:endParaRPr>
          </a:p>
        </p:txBody>
      </p:sp>
      <p:sp>
        <p:nvSpPr>
          <p:cNvPr id="61"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s-UY" sz="2800" b="0" strike="noStrike" spc="-1">
              <a:solidFill>
                <a:srgbClr val="000000"/>
              </a:solid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UY" sz="1800" b="0" strike="noStrike" spc="-1">
              <a:solidFill>
                <a:srgbClr val="000000"/>
              </a:solidFill>
              <a:latin typeface="Arial"/>
            </a:endParaRPr>
          </a:p>
        </p:txBody>
      </p:sp>
      <p:sp>
        <p:nvSpPr>
          <p:cNvPr id="12" name="PlaceHolder 2"/>
          <p:cNvSpPr>
            <a:spLocks noGrp="1"/>
          </p:cNvSpPr>
          <p:nvPr>
            <p:ph type="subTitle"/>
          </p:nvPr>
        </p:nvSpPr>
        <p:spPr>
          <a:xfrm>
            <a:off x="457200" y="1203480"/>
            <a:ext cx="8229240" cy="2982960"/>
          </a:xfrm>
          <a:prstGeom prst="rect">
            <a:avLst/>
          </a:prstGeom>
        </p:spPr>
        <p:txBody>
          <a:bodyPr lIns="0" tIns="0" rIns="0" bIns="0" anchor="ctr">
            <a:noAutofit/>
          </a:bodyPr>
          <a:lstStyle/>
          <a:p>
            <a:pPr algn="ctr"/>
            <a:endParaRPr lang="en-GB"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UY" sz="1800" b="0" strike="noStrike" spc="-1">
              <a:solidFill>
                <a:srgbClr val="000000"/>
              </a:solidFill>
              <a:latin typeface="Arial"/>
            </a:endParaRPr>
          </a:p>
        </p:txBody>
      </p:sp>
      <p:sp>
        <p:nvSpPr>
          <p:cNvPr id="63"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s-UY" sz="2800" b="0" strike="noStrike" spc="-1">
              <a:solidFill>
                <a:srgbClr val="000000"/>
              </a:solidFill>
              <a:latin typeface="Arial"/>
            </a:endParaRPr>
          </a:p>
        </p:txBody>
      </p:sp>
      <p:sp>
        <p:nvSpPr>
          <p:cNvPr id="64"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s-UY" sz="2800" b="0" strike="noStrike" spc="-1">
              <a:solidFill>
                <a:srgbClr val="000000"/>
              </a:solidFill>
              <a:latin typeface="Arial"/>
            </a:endParaRPr>
          </a:p>
        </p:txBody>
      </p:sp>
      <p:sp>
        <p:nvSpPr>
          <p:cNvPr id="65" name="PlaceHolder 4"/>
          <p:cNvSpPr>
            <a:spLocks noGrp="1"/>
          </p:cNvSpPr>
          <p:nvPr>
            <p:ph type="body"/>
          </p:nvPr>
        </p:nvSpPr>
        <p:spPr>
          <a:xfrm>
            <a:off x="4674240" y="2761920"/>
            <a:ext cx="4015800" cy="1422720"/>
          </a:xfrm>
          <a:prstGeom prst="rect">
            <a:avLst/>
          </a:prstGeom>
        </p:spPr>
        <p:txBody>
          <a:bodyPr lIns="0" tIns="0" rIns="0" bIns="0">
            <a:normAutofit/>
          </a:bodyPr>
          <a:lstStyle/>
          <a:p>
            <a:endParaRPr lang="es-UY" sz="2800" b="0" strike="noStrike" spc="-1">
              <a:solidFill>
                <a:srgbClr val="000000"/>
              </a:solid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UY" sz="1800" b="0" strike="noStrike" spc="-1">
              <a:solidFill>
                <a:srgbClr val="000000"/>
              </a:solidFill>
              <a:latin typeface="Arial"/>
            </a:endParaRPr>
          </a:p>
        </p:txBody>
      </p:sp>
      <p:sp>
        <p:nvSpPr>
          <p:cNvPr id="67"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s-UY" sz="2800" b="0" strike="noStrike" spc="-1">
              <a:solidFill>
                <a:srgbClr val="000000"/>
              </a:solidFill>
              <a:latin typeface="Arial"/>
            </a:endParaRPr>
          </a:p>
        </p:txBody>
      </p:sp>
      <p:sp>
        <p:nvSpPr>
          <p:cNvPr id="68"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s-UY" sz="2800" b="0" strike="noStrike" spc="-1">
              <a:solidFill>
                <a:srgbClr val="000000"/>
              </a:solidFill>
              <a:latin typeface="Arial"/>
            </a:endParaRPr>
          </a:p>
        </p:txBody>
      </p:sp>
      <p:sp>
        <p:nvSpPr>
          <p:cNvPr id="69" name="PlaceHolder 4"/>
          <p:cNvSpPr>
            <a:spLocks noGrp="1"/>
          </p:cNvSpPr>
          <p:nvPr>
            <p:ph type="body"/>
          </p:nvPr>
        </p:nvSpPr>
        <p:spPr>
          <a:xfrm>
            <a:off x="457200" y="2761920"/>
            <a:ext cx="8229240" cy="1422720"/>
          </a:xfrm>
          <a:prstGeom prst="rect">
            <a:avLst/>
          </a:prstGeom>
        </p:spPr>
        <p:txBody>
          <a:bodyPr lIns="0" tIns="0" rIns="0" bIns="0">
            <a:normAutofit/>
          </a:bodyPr>
          <a:lstStyle/>
          <a:p>
            <a:endParaRPr lang="es-UY" sz="2800" b="0" strike="noStrike" spc="-1">
              <a:solidFill>
                <a:srgbClr val="000000"/>
              </a:solid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UY" sz="1800" b="0" strike="noStrike" spc="-1">
              <a:solidFill>
                <a:srgbClr val="000000"/>
              </a:solidFill>
              <a:latin typeface="Arial"/>
            </a:endParaRPr>
          </a:p>
        </p:txBody>
      </p:sp>
      <p:sp>
        <p:nvSpPr>
          <p:cNvPr id="71" name="PlaceHolder 2"/>
          <p:cNvSpPr>
            <a:spLocks noGrp="1"/>
          </p:cNvSpPr>
          <p:nvPr>
            <p:ph type="body"/>
          </p:nvPr>
        </p:nvSpPr>
        <p:spPr>
          <a:xfrm>
            <a:off x="457200" y="1203480"/>
            <a:ext cx="8229240" cy="1422720"/>
          </a:xfrm>
          <a:prstGeom prst="rect">
            <a:avLst/>
          </a:prstGeom>
        </p:spPr>
        <p:txBody>
          <a:bodyPr lIns="0" tIns="0" rIns="0" bIns="0">
            <a:normAutofit/>
          </a:bodyPr>
          <a:lstStyle/>
          <a:p>
            <a:endParaRPr lang="es-UY" sz="2800" b="0" strike="noStrike" spc="-1">
              <a:solidFill>
                <a:srgbClr val="000000"/>
              </a:solidFill>
              <a:latin typeface="Arial"/>
            </a:endParaRPr>
          </a:p>
        </p:txBody>
      </p:sp>
      <p:sp>
        <p:nvSpPr>
          <p:cNvPr id="72" name="PlaceHolder 3"/>
          <p:cNvSpPr>
            <a:spLocks noGrp="1"/>
          </p:cNvSpPr>
          <p:nvPr>
            <p:ph type="body"/>
          </p:nvPr>
        </p:nvSpPr>
        <p:spPr>
          <a:xfrm>
            <a:off x="457200" y="2761920"/>
            <a:ext cx="8229240" cy="1422720"/>
          </a:xfrm>
          <a:prstGeom prst="rect">
            <a:avLst/>
          </a:prstGeom>
        </p:spPr>
        <p:txBody>
          <a:bodyPr lIns="0" tIns="0" rIns="0" bIns="0">
            <a:normAutofit/>
          </a:bodyPr>
          <a:lstStyle/>
          <a:p>
            <a:endParaRPr lang="es-UY" sz="2800" b="0" strike="noStrike" spc="-1">
              <a:solidFill>
                <a:srgbClr val="000000"/>
              </a:solid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UY" sz="1800" b="0" strike="noStrike" spc="-1">
              <a:solidFill>
                <a:srgbClr val="000000"/>
              </a:solidFill>
              <a:latin typeface="Arial"/>
            </a:endParaRPr>
          </a:p>
        </p:txBody>
      </p:sp>
      <p:sp>
        <p:nvSpPr>
          <p:cNvPr id="74"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s-UY" sz="2800" b="0" strike="noStrike" spc="-1">
              <a:solidFill>
                <a:srgbClr val="000000"/>
              </a:solidFill>
              <a:latin typeface="Arial"/>
            </a:endParaRPr>
          </a:p>
        </p:txBody>
      </p:sp>
      <p:sp>
        <p:nvSpPr>
          <p:cNvPr id="75"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s-UY" sz="2800" b="0" strike="noStrike" spc="-1">
              <a:solidFill>
                <a:srgbClr val="000000"/>
              </a:solidFill>
              <a:latin typeface="Arial"/>
            </a:endParaRPr>
          </a:p>
        </p:txBody>
      </p:sp>
      <p:sp>
        <p:nvSpPr>
          <p:cNvPr id="76"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s-UY" sz="2800" b="0" strike="noStrike" spc="-1">
              <a:solidFill>
                <a:srgbClr val="000000"/>
              </a:solidFill>
              <a:latin typeface="Arial"/>
            </a:endParaRPr>
          </a:p>
        </p:txBody>
      </p:sp>
      <p:sp>
        <p:nvSpPr>
          <p:cNvPr id="77" name="PlaceHolder 5"/>
          <p:cNvSpPr>
            <a:spLocks noGrp="1"/>
          </p:cNvSpPr>
          <p:nvPr>
            <p:ph type="body"/>
          </p:nvPr>
        </p:nvSpPr>
        <p:spPr>
          <a:xfrm>
            <a:off x="4674240" y="2761920"/>
            <a:ext cx="4015800" cy="1422720"/>
          </a:xfrm>
          <a:prstGeom prst="rect">
            <a:avLst/>
          </a:prstGeom>
        </p:spPr>
        <p:txBody>
          <a:bodyPr lIns="0" tIns="0" rIns="0" bIns="0">
            <a:normAutofit/>
          </a:bodyPr>
          <a:lstStyle/>
          <a:p>
            <a:endParaRPr lang="es-UY" sz="2800" b="0" strike="noStrike" spc="-1">
              <a:solidFill>
                <a:srgbClr val="000000"/>
              </a:solid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UY" sz="1800" b="0" strike="noStrike" spc="-1">
              <a:solidFill>
                <a:srgbClr val="000000"/>
              </a:solidFill>
              <a:latin typeface="Arial"/>
            </a:endParaRPr>
          </a:p>
        </p:txBody>
      </p:sp>
      <p:sp>
        <p:nvSpPr>
          <p:cNvPr id="79" name="PlaceHolder 2"/>
          <p:cNvSpPr>
            <a:spLocks noGrp="1"/>
          </p:cNvSpPr>
          <p:nvPr>
            <p:ph type="body"/>
          </p:nvPr>
        </p:nvSpPr>
        <p:spPr>
          <a:xfrm>
            <a:off x="457200" y="1203480"/>
            <a:ext cx="2649600" cy="1422720"/>
          </a:xfrm>
          <a:prstGeom prst="rect">
            <a:avLst/>
          </a:prstGeom>
        </p:spPr>
        <p:txBody>
          <a:bodyPr lIns="0" tIns="0" rIns="0" bIns="0">
            <a:normAutofit/>
          </a:bodyPr>
          <a:lstStyle/>
          <a:p>
            <a:endParaRPr lang="es-UY" sz="2800" b="0" strike="noStrike" spc="-1">
              <a:solidFill>
                <a:srgbClr val="000000"/>
              </a:solidFill>
              <a:latin typeface="Arial"/>
            </a:endParaRPr>
          </a:p>
        </p:txBody>
      </p:sp>
      <p:sp>
        <p:nvSpPr>
          <p:cNvPr id="80" name="PlaceHolder 3"/>
          <p:cNvSpPr>
            <a:spLocks noGrp="1"/>
          </p:cNvSpPr>
          <p:nvPr>
            <p:ph type="body"/>
          </p:nvPr>
        </p:nvSpPr>
        <p:spPr>
          <a:xfrm>
            <a:off x="3239640" y="1203480"/>
            <a:ext cx="2649600" cy="1422720"/>
          </a:xfrm>
          <a:prstGeom prst="rect">
            <a:avLst/>
          </a:prstGeom>
        </p:spPr>
        <p:txBody>
          <a:bodyPr lIns="0" tIns="0" rIns="0" bIns="0">
            <a:normAutofit/>
          </a:bodyPr>
          <a:lstStyle/>
          <a:p>
            <a:endParaRPr lang="es-UY" sz="2800" b="0" strike="noStrike" spc="-1">
              <a:solidFill>
                <a:srgbClr val="000000"/>
              </a:solidFill>
              <a:latin typeface="Arial"/>
            </a:endParaRPr>
          </a:p>
        </p:txBody>
      </p:sp>
      <p:sp>
        <p:nvSpPr>
          <p:cNvPr id="81" name="PlaceHolder 4"/>
          <p:cNvSpPr>
            <a:spLocks noGrp="1"/>
          </p:cNvSpPr>
          <p:nvPr>
            <p:ph type="body"/>
          </p:nvPr>
        </p:nvSpPr>
        <p:spPr>
          <a:xfrm>
            <a:off x="6022080" y="1203480"/>
            <a:ext cx="2649600" cy="1422720"/>
          </a:xfrm>
          <a:prstGeom prst="rect">
            <a:avLst/>
          </a:prstGeom>
        </p:spPr>
        <p:txBody>
          <a:bodyPr lIns="0" tIns="0" rIns="0" bIns="0">
            <a:normAutofit/>
          </a:bodyPr>
          <a:lstStyle/>
          <a:p>
            <a:endParaRPr lang="es-UY" sz="2800" b="0" strike="noStrike" spc="-1">
              <a:solidFill>
                <a:srgbClr val="000000"/>
              </a:solidFill>
              <a:latin typeface="Arial"/>
            </a:endParaRPr>
          </a:p>
        </p:txBody>
      </p:sp>
      <p:sp>
        <p:nvSpPr>
          <p:cNvPr id="82" name="PlaceHolder 5"/>
          <p:cNvSpPr>
            <a:spLocks noGrp="1"/>
          </p:cNvSpPr>
          <p:nvPr>
            <p:ph type="body"/>
          </p:nvPr>
        </p:nvSpPr>
        <p:spPr>
          <a:xfrm>
            <a:off x="457200" y="2761920"/>
            <a:ext cx="2649600" cy="1422720"/>
          </a:xfrm>
          <a:prstGeom prst="rect">
            <a:avLst/>
          </a:prstGeom>
        </p:spPr>
        <p:txBody>
          <a:bodyPr lIns="0" tIns="0" rIns="0" bIns="0">
            <a:normAutofit/>
          </a:bodyPr>
          <a:lstStyle/>
          <a:p>
            <a:endParaRPr lang="es-UY" sz="2800" b="0" strike="noStrike" spc="-1">
              <a:solidFill>
                <a:srgbClr val="000000"/>
              </a:solidFill>
              <a:latin typeface="Arial"/>
            </a:endParaRPr>
          </a:p>
        </p:txBody>
      </p:sp>
      <p:sp>
        <p:nvSpPr>
          <p:cNvPr id="83" name="PlaceHolder 6"/>
          <p:cNvSpPr>
            <a:spLocks noGrp="1"/>
          </p:cNvSpPr>
          <p:nvPr>
            <p:ph type="body"/>
          </p:nvPr>
        </p:nvSpPr>
        <p:spPr>
          <a:xfrm>
            <a:off x="3239640" y="2761920"/>
            <a:ext cx="2649600" cy="1422720"/>
          </a:xfrm>
          <a:prstGeom prst="rect">
            <a:avLst/>
          </a:prstGeom>
        </p:spPr>
        <p:txBody>
          <a:bodyPr lIns="0" tIns="0" rIns="0" bIns="0">
            <a:normAutofit/>
          </a:bodyPr>
          <a:lstStyle/>
          <a:p>
            <a:endParaRPr lang="es-UY" sz="2800" b="0" strike="noStrike" spc="-1">
              <a:solidFill>
                <a:srgbClr val="000000"/>
              </a:solidFill>
              <a:latin typeface="Arial"/>
            </a:endParaRPr>
          </a:p>
        </p:txBody>
      </p:sp>
      <p:sp>
        <p:nvSpPr>
          <p:cNvPr id="84" name="PlaceHolder 7"/>
          <p:cNvSpPr>
            <a:spLocks noGrp="1"/>
          </p:cNvSpPr>
          <p:nvPr>
            <p:ph type="body"/>
          </p:nvPr>
        </p:nvSpPr>
        <p:spPr>
          <a:xfrm>
            <a:off x="6022080" y="2761920"/>
            <a:ext cx="2649600" cy="1422720"/>
          </a:xfrm>
          <a:prstGeom prst="rect">
            <a:avLst/>
          </a:prstGeom>
        </p:spPr>
        <p:txBody>
          <a:bodyPr lIns="0" tIns="0" rIns="0" bIns="0">
            <a:normAutofit/>
          </a:bodyPr>
          <a:lstStyle/>
          <a:p>
            <a:endParaRPr lang="es-UY" sz="2800" b="0" strike="noStrike" spc="-1">
              <a:solidFill>
                <a:srgbClr val="000000"/>
              </a:solidFill>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9"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UY" sz="1800" b="0" strike="noStrike" spc="-1">
              <a:solidFill>
                <a:srgbClr val="000000"/>
              </a:solidFill>
              <a:latin typeface="Arial"/>
            </a:endParaRPr>
          </a:p>
        </p:txBody>
      </p:sp>
      <p:sp>
        <p:nvSpPr>
          <p:cNvPr id="100" name="PlaceHolder 2"/>
          <p:cNvSpPr>
            <a:spLocks noGrp="1"/>
          </p:cNvSpPr>
          <p:nvPr>
            <p:ph type="subTitle"/>
          </p:nvPr>
        </p:nvSpPr>
        <p:spPr>
          <a:xfrm>
            <a:off x="457200" y="1203480"/>
            <a:ext cx="8229240" cy="2982960"/>
          </a:xfrm>
          <a:prstGeom prst="rect">
            <a:avLst/>
          </a:prstGeom>
        </p:spPr>
        <p:txBody>
          <a:bodyPr lIns="0" tIns="0" rIns="0" bIns="0" anchor="ctr">
            <a:noAutofit/>
          </a:bodyPr>
          <a:lstStyle/>
          <a:p>
            <a:pPr algn="ctr"/>
            <a:endParaRPr lang="en-GB"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UY" sz="1800" b="0" strike="noStrike" spc="-1">
              <a:solidFill>
                <a:srgbClr val="000000"/>
              </a:solidFill>
              <a:latin typeface="Arial"/>
            </a:endParaRPr>
          </a:p>
        </p:txBody>
      </p:sp>
      <p:sp>
        <p:nvSpPr>
          <p:cNvPr id="102" name="PlaceHolder 2"/>
          <p:cNvSpPr>
            <a:spLocks noGrp="1"/>
          </p:cNvSpPr>
          <p:nvPr>
            <p:ph type="body"/>
          </p:nvPr>
        </p:nvSpPr>
        <p:spPr>
          <a:xfrm>
            <a:off x="457200" y="1203480"/>
            <a:ext cx="8229240" cy="2982960"/>
          </a:xfrm>
          <a:prstGeom prst="rect">
            <a:avLst/>
          </a:prstGeom>
        </p:spPr>
        <p:txBody>
          <a:bodyPr lIns="0" tIns="0" rIns="0" bIns="0">
            <a:normAutofit/>
          </a:bodyPr>
          <a:lstStyle/>
          <a:p>
            <a:endParaRPr lang="es-UY" sz="2800" b="0" strike="noStrike" spc="-1">
              <a:solidFill>
                <a:srgbClr val="000000"/>
              </a:solidFill>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UY" sz="1800" b="0" strike="noStrike" spc="-1">
              <a:solidFill>
                <a:srgbClr val="000000"/>
              </a:solidFill>
              <a:latin typeface="Arial"/>
            </a:endParaRPr>
          </a:p>
        </p:txBody>
      </p:sp>
      <p:sp>
        <p:nvSpPr>
          <p:cNvPr id="104"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s-UY" sz="2800" b="0" strike="noStrike" spc="-1">
              <a:solidFill>
                <a:srgbClr val="000000"/>
              </a:solidFill>
              <a:latin typeface="Arial"/>
            </a:endParaRPr>
          </a:p>
        </p:txBody>
      </p:sp>
      <p:sp>
        <p:nvSpPr>
          <p:cNvPr id="105"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s-UY" sz="2800" b="0" strike="noStrike" spc="-1">
              <a:solidFill>
                <a:srgbClr val="000000"/>
              </a:solidFill>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6"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UY" sz="1800" b="0" strike="noStrike" spc="-1">
              <a:solidFill>
                <a:srgbClr val="000000"/>
              </a:solid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UY" sz="1800" b="0" strike="noStrike" spc="-1">
              <a:solidFill>
                <a:srgbClr val="000000"/>
              </a:solidFill>
              <a:latin typeface="Arial"/>
            </a:endParaRPr>
          </a:p>
        </p:txBody>
      </p:sp>
      <p:sp>
        <p:nvSpPr>
          <p:cNvPr id="14" name="PlaceHolder 2"/>
          <p:cNvSpPr>
            <a:spLocks noGrp="1"/>
          </p:cNvSpPr>
          <p:nvPr>
            <p:ph type="body"/>
          </p:nvPr>
        </p:nvSpPr>
        <p:spPr>
          <a:xfrm>
            <a:off x="457200" y="1203480"/>
            <a:ext cx="8229240" cy="2982960"/>
          </a:xfrm>
          <a:prstGeom prst="rect">
            <a:avLst/>
          </a:prstGeom>
        </p:spPr>
        <p:txBody>
          <a:bodyPr lIns="0" tIns="0" rIns="0" bIns="0">
            <a:normAutofit/>
          </a:bodyPr>
          <a:lstStyle/>
          <a:p>
            <a:endParaRPr lang="es-UY" sz="2800" b="0" strike="noStrike" spc="-1">
              <a:solidFill>
                <a:srgbClr val="000000"/>
              </a:solidFill>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7" name="PlaceHolder 1"/>
          <p:cNvSpPr>
            <a:spLocks noGrp="1"/>
          </p:cNvSpPr>
          <p:nvPr>
            <p:ph type="subTitle"/>
          </p:nvPr>
        </p:nvSpPr>
        <p:spPr>
          <a:xfrm>
            <a:off x="457200" y="205200"/>
            <a:ext cx="8229240" cy="3981240"/>
          </a:xfrm>
          <a:prstGeom prst="rect">
            <a:avLst/>
          </a:prstGeom>
        </p:spPr>
        <p:txBody>
          <a:bodyPr lIns="0" tIns="0" rIns="0" bIns="0" anchor="ctr">
            <a:noAutofit/>
          </a:bodyPr>
          <a:lstStyle/>
          <a:p>
            <a:pPr algn="ctr"/>
            <a:endParaRPr lang="en-GB"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UY" sz="1800" b="0" strike="noStrike" spc="-1">
              <a:solidFill>
                <a:srgbClr val="000000"/>
              </a:solidFill>
              <a:latin typeface="Arial"/>
            </a:endParaRPr>
          </a:p>
        </p:txBody>
      </p:sp>
      <p:sp>
        <p:nvSpPr>
          <p:cNvPr id="109"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s-UY" sz="2800" b="0" strike="noStrike" spc="-1">
              <a:solidFill>
                <a:srgbClr val="000000"/>
              </a:solidFill>
              <a:latin typeface="Arial"/>
            </a:endParaRPr>
          </a:p>
        </p:txBody>
      </p:sp>
      <p:sp>
        <p:nvSpPr>
          <p:cNvPr id="110"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s-UY" sz="2800" b="0" strike="noStrike" spc="-1">
              <a:solidFill>
                <a:srgbClr val="000000"/>
              </a:solidFill>
              <a:latin typeface="Arial"/>
            </a:endParaRPr>
          </a:p>
        </p:txBody>
      </p:sp>
      <p:sp>
        <p:nvSpPr>
          <p:cNvPr id="111"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s-UY" sz="2800" b="0" strike="noStrike" spc="-1">
              <a:solidFill>
                <a:srgbClr val="000000"/>
              </a:solidFill>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UY" sz="1800" b="0" strike="noStrike" spc="-1">
              <a:solidFill>
                <a:srgbClr val="000000"/>
              </a:solidFill>
              <a:latin typeface="Arial"/>
            </a:endParaRPr>
          </a:p>
        </p:txBody>
      </p:sp>
      <p:sp>
        <p:nvSpPr>
          <p:cNvPr id="113"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s-UY" sz="2800" b="0" strike="noStrike" spc="-1">
              <a:solidFill>
                <a:srgbClr val="000000"/>
              </a:solidFill>
              <a:latin typeface="Arial"/>
            </a:endParaRPr>
          </a:p>
        </p:txBody>
      </p:sp>
      <p:sp>
        <p:nvSpPr>
          <p:cNvPr id="114"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s-UY" sz="2800" b="0" strike="noStrike" spc="-1">
              <a:solidFill>
                <a:srgbClr val="000000"/>
              </a:solidFill>
              <a:latin typeface="Arial"/>
            </a:endParaRPr>
          </a:p>
        </p:txBody>
      </p:sp>
      <p:sp>
        <p:nvSpPr>
          <p:cNvPr id="115" name="PlaceHolder 4"/>
          <p:cNvSpPr>
            <a:spLocks noGrp="1"/>
          </p:cNvSpPr>
          <p:nvPr>
            <p:ph type="body"/>
          </p:nvPr>
        </p:nvSpPr>
        <p:spPr>
          <a:xfrm>
            <a:off x="4674240" y="2761920"/>
            <a:ext cx="4015800" cy="1422720"/>
          </a:xfrm>
          <a:prstGeom prst="rect">
            <a:avLst/>
          </a:prstGeom>
        </p:spPr>
        <p:txBody>
          <a:bodyPr lIns="0" tIns="0" rIns="0" bIns="0">
            <a:normAutofit/>
          </a:bodyPr>
          <a:lstStyle/>
          <a:p>
            <a:endParaRPr lang="es-UY" sz="2800" b="0" strike="noStrike" spc="-1">
              <a:solidFill>
                <a:srgbClr val="000000"/>
              </a:solidFill>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UY" sz="1800" b="0" strike="noStrike" spc="-1">
              <a:solidFill>
                <a:srgbClr val="000000"/>
              </a:solidFill>
              <a:latin typeface="Arial"/>
            </a:endParaRPr>
          </a:p>
        </p:txBody>
      </p:sp>
      <p:sp>
        <p:nvSpPr>
          <p:cNvPr id="117"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s-UY" sz="2800" b="0" strike="noStrike" spc="-1">
              <a:solidFill>
                <a:srgbClr val="000000"/>
              </a:solidFill>
              <a:latin typeface="Arial"/>
            </a:endParaRPr>
          </a:p>
        </p:txBody>
      </p:sp>
      <p:sp>
        <p:nvSpPr>
          <p:cNvPr id="118"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s-UY" sz="2800" b="0" strike="noStrike" spc="-1">
              <a:solidFill>
                <a:srgbClr val="000000"/>
              </a:solidFill>
              <a:latin typeface="Arial"/>
            </a:endParaRPr>
          </a:p>
        </p:txBody>
      </p:sp>
      <p:sp>
        <p:nvSpPr>
          <p:cNvPr id="119" name="PlaceHolder 4"/>
          <p:cNvSpPr>
            <a:spLocks noGrp="1"/>
          </p:cNvSpPr>
          <p:nvPr>
            <p:ph type="body"/>
          </p:nvPr>
        </p:nvSpPr>
        <p:spPr>
          <a:xfrm>
            <a:off x="457200" y="2761920"/>
            <a:ext cx="8229240" cy="1422720"/>
          </a:xfrm>
          <a:prstGeom prst="rect">
            <a:avLst/>
          </a:prstGeom>
        </p:spPr>
        <p:txBody>
          <a:bodyPr lIns="0" tIns="0" rIns="0" bIns="0">
            <a:normAutofit/>
          </a:bodyPr>
          <a:lstStyle/>
          <a:p>
            <a:endParaRPr lang="es-UY" sz="2800" b="0" strike="noStrike" spc="-1">
              <a:solidFill>
                <a:srgbClr val="000000"/>
              </a:solidFill>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UY" sz="1800" b="0" strike="noStrike" spc="-1">
              <a:solidFill>
                <a:srgbClr val="000000"/>
              </a:solidFill>
              <a:latin typeface="Arial"/>
            </a:endParaRPr>
          </a:p>
        </p:txBody>
      </p:sp>
      <p:sp>
        <p:nvSpPr>
          <p:cNvPr id="121" name="PlaceHolder 2"/>
          <p:cNvSpPr>
            <a:spLocks noGrp="1"/>
          </p:cNvSpPr>
          <p:nvPr>
            <p:ph type="body"/>
          </p:nvPr>
        </p:nvSpPr>
        <p:spPr>
          <a:xfrm>
            <a:off x="457200" y="1203480"/>
            <a:ext cx="8229240" cy="1422720"/>
          </a:xfrm>
          <a:prstGeom prst="rect">
            <a:avLst/>
          </a:prstGeom>
        </p:spPr>
        <p:txBody>
          <a:bodyPr lIns="0" tIns="0" rIns="0" bIns="0">
            <a:normAutofit/>
          </a:bodyPr>
          <a:lstStyle/>
          <a:p>
            <a:endParaRPr lang="es-UY" sz="2800" b="0" strike="noStrike" spc="-1">
              <a:solidFill>
                <a:srgbClr val="000000"/>
              </a:solidFill>
              <a:latin typeface="Arial"/>
            </a:endParaRPr>
          </a:p>
        </p:txBody>
      </p:sp>
      <p:sp>
        <p:nvSpPr>
          <p:cNvPr id="122" name="PlaceHolder 3"/>
          <p:cNvSpPr>
            <a:spLocks noGrp="1"/>
          </p:cNvSpPr>
          <p:nvPr>
            <p:ph type="body"/>
          </p:nvPr>
        </p:nvSpPr>
        <p:spPr>
          <a:xfrm>
            <a:off x="457200" y="2761920"/>
            <a:ext cx="8229240" cy="1422720"/>
          </a:xfrm>
          <a:prstGeom prst="rect">
            <a:avLst/>
          </a:prstGeom>
        </p:spPr>
        <p:txBody>
          <a:bodyPr lIns="0" tIns="0" rIns="0" bIns="0">
            <a:normAutofit/>
          </a:bodyPr>
          <a:lstStyle/>
          <a:p>
            <a:endParaRPr lang="es-UY" sz="2800" b="0" strike="noStrike" spc="-1">
              <a:solidFill>
                <a:srgbClr val="000000"/>
              </a:solidFill>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23"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UY" sz="1800" b="0" strike="noStrike" spc="-1">
              <a:solidFill>
                <a:srgbClr val="000000"/>
              </a:solidFill>
              <a:latin typeface="Arial"/>
            </a:endParaRPr>
          </a:p>
        </p:txBody>
      </p:sp>
      <p:sp>
        <p:nvSpPr>
          <p:cNvPr id="124"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s-UY" sz="2800" b="0" strike="noStrike" spc="-1">
              <a:solidFill>
                <a:srgbClr val="000000"/>
              </a:solidFill>
              <a:latin typeface="Arial"/>
            </a:endParaRPr>
          </a:p>
        </p:txBody>
      </p:sp>
      <p:sp>
        <p:nvSpPr>
          <p:cNvPr id="125"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s-UY" sz="2800" b="0" strike="noStrike" spc="-1">
              <a:solidFill>
                <a:srgbClr val="000000"/>
              </a:solidFill>
              <a:latin typeface="Arial"/>
            </a:endParaRPr>
          </a:p>
        </p:txBody>
      </p:sp>
      <p:sp>
        <p:nvSpPr>
          <p:cNvPr id="126"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s-UY" sz="2800" b="0" strike="noStrike" spc="-1">
              <a:solidFill>
                <a:srgbClr val="000000"/>
              </a:solidFill>
              <a:latin typeface="Arial"/>
            </a:endParaRPr>
          </a:p>
        </p:txBody>
      </p:sp>
      <p:sp>
        <p:nvSpPr>
          <p:cNvPr id="127" name="PlaceHolder 5"/>
          <p:cNvSpPr>
            <a:spLocks noGrp="1"/>
          </p:cNvSpPr>
          <p:nvPr>
            <p:ph type="body"/>
          </p:nvPr>
        </p:nvSpPr>
        <p:spPr>
          <a:xfrm>
            <a:off x="4674240" y="2761920"/>
            <a:ext cx="4015800" cy="1422720"/>
          </a:xfrm>
          <a:prstGeom prst="rect">
            <a:avLst/>
          </a:prstGeom>
        </p:spPr>
        <p:txBody>
          <a:bodyPr lIns="0" tIns="0" rIns="0" bIns="0">
            <a:normAutofit/>
          </a:bodyPr>
          <a:lstStyle/>
          <a:p>
            <a:endParaRPr lang="es-UY" sz="2800" b="0" strike="noStrike" spc="-1">
              <a:solidFill>
                <a:srgbClr val="000000"/>
              </a:solidFill>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28"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UY" sz="1800" b="0" strike="noStrike" spc="-1">
              <a:solidFill>
                <a:srgbClr val="000000"/>
              </a:solidFill>
              <a:latin typeface="Arial"/>
            </a:endParaRPr>
          </a:p>
        </p:txBody>
      </p:sp>
      <p:sp>
        <p:nvSpPr>
          <p:cNvPr id="129" name="PlaceHolder 2"/>
          <p:cNvSpPr>
            <a:spLocks noGrp="1"/>
          </p:cNvSpPr>
          <p:nvPr>
            <p:ph type="body"/>
          </p:nvPr>
        </p:nvSpPr>
        <p:spPr>
          <a:xfrm>
            <a:off x="457200" y="1203480"/>
            <a:ext cx="2649600" cy="1422720"/>
          </a:xfrm>
          <a:prstGeom prst="rect">
            <a:avLst/>
          </a:prstGeom>
        </p:spPr>
        <p:txBody>
          <a:bodyPr lIns="0" tIns="0" rIns="0" bIns="0">
            <a:normAutofit/>
          </a:bodyPr>
          <a:lstStyle/>
          <a:p>
            <a:endParaRPr lang="es-UY" sz="2800" b="0" strike="noStrike" spc="-1">
              <a:solidFill>
                <a:srgbClr val="000000"/>
              </a:solidFill>
              <a:latin typeface="Arial"/>
            </a:endParaRPr>
          </a:p>
        </p:txBody>
      </p:sp>
      <p:sp>
        <p:nvSpPr>
          <p:cNvPr id="130" name="PlaceHolder 3"/>
          <p:cNvSpPr>
            <a:spLocks noGrp="1"/>
          </p:cNvSpPr>
          <p:nvPr>
            <p:ph type="body"/>
          </p:nvPr>
        </p:nvSpPr>
        <p:spPr>
          <a:xfrm>
            <a:off x="3239640" y="1203480"/>
            <a:ext cx="2649600" cy="1422720"/>
          </a:xfrm>
          <a:prstGeom prst="rect">
            <a:avLst/>
          </a:prstGeom>
        </p:spPr>
        <p:txBody>
          <a:bodyPr lIns="0" tIns="0" rIns="0" bIns="0">
            <a:normAutofit/>
          </a:bodyPr>
          <a:lstStyle/>
          <a:p>
            <a:endParaRPr lang="es-UY" sz="2800" b="0" strike="noStrike" spc="-1">
              <a:solidFill>
                <a:srgbClr val="000000"/>
              </a:solidFill>
              <a:latin typeface="Arial"/>
            </a:endParaRPr>
          </a:p>
        </p:txBody>
      </p:sp>
      <p:sp>
        <p:nvSpPr>
          <p:cNvPr id="131" name="PlaceHolder 4"/>
          <p:cNvSpPr>
            <a:spLocks noGrp="1"/>
          </p:cNvSpPr>
          <p:nvPr>
            <p:ph type="body"/>
          </p:nvPr>
        </p:nvSpPr>
        <p:spPr>
          <a:xfrm>
            <a:off x="6022080" y="1203480"/>
            <a:ext cx="2649600" cy="1422720"/>
          </a:xfrm>
          <a:prstGeom prst="rect">
            <a:avLst/>
          </a:prstGeom>
        </p:spPr>
        <p:txBody>
          <a:bodyPr lIns="0" tIns="0" rIns="0" bIns="0">
            <a:normAutofit/>
          </a:bodyPr>
          <a:lstStyle/>
          <a:p>
            <a:endParaRPr lang="es-UY" sz="2800" b="0" strike="noStrike" spc="-1">
              <a:solidFill>
                <a:srgbClr val="000000"/>
              </a:solidFill>
              <a:latin typeface="Arial"/>
            </a:endParaRPr>
          </a:p>
        </p:txBody>
      </p:sp>
      <p:sp>
        <p:nvSpPr>
          <p:cNvPr id="132" name="PlaceHolder 5"/>
          <p:cNvSpPr>
            <a:spLocks noGrp="1"/>
          </p:cNvSpPr>
          <p:nvPr>
            <p:ph type="body"/>
          </p:nvPr>
        </p:nvSpPr>
        <p:spPr>
          <a:xfrm>
            <a:off x="457200" y="2761920"/>
            <a:ext cx="2649600" cy="1422720"/>
          </a:xfrm>
          <a:prstGeom prst="rect">
            <a:avLst/>
          </a:prstGeom>
        </p:spPr>
        <p:txBody>
          <a:bodyPr lIns="0" tIns="0" rIns="0" bIns="0">
            <a:normAutofit/>
          </a:bodyPr>
          <a:lstStyle/>
          <a:p>
            <a:endParaRPr lang="es-UY" sz="2800" b="0" strike="noStrike" spc="-1">
              <a:solidFill>
                <a:srgbClr val="000000"/>
              </a:solidFill>
              <a:latin typeface="Arial"/>
            </a:endParaRPr>
          </a:p>
        </p:txBody>
      </p:sp>
      <p:sp>
        <p:nvSpPr>
          <p:cNvPr id="133" name="PlaceHolder 6"/>
          <p:cNvSpPr>
            <a:spLocks noGrp="1"/>
          </p:cNvSpPr>
          <p:nvPr>
            <p:ph type="body"/>
          </p:nvPr>
        </p:nvSpPr>
        <p:spPr>
          <a:xfrm>
            <a:off x="3239640" y="2761920"/>
            <a:ext cx="2649600" cy="1422720"/>
          </a:xfrm>
          <a:prstGeom prst="rect">
            <a:avLst/>
          </a:prstGeom>
        </p:spPr>
        <p:txBody>
          <a:bodyPr lIns="0" tIns="0" rIns="0" bIns="0">
            <a:normAutofit/>
          </a:bodyPr>
          <a:lstStyle/>
          <a:p>
            <a:endParaRPr lang="es-UY" sz="2800" b="0" strike="noStrike" spc="-1">
              <a:solidFill>
                <a:srgbClr val="000000"/>
              </a:solidFill>
              <a:latin typeface="Arial"/>
            </a:endParaRPr>
          </a:p>
        </p:txBody>
      </p:sp>
      <p:sp>
        <p:nvSpPr>
          <p:cNvPr id="134" name="PlaceHolder 7"/>
          <p:cNvSpPr>
            <a:spLocks noGrp="1"/>
          </p:cNvSpPr>
          <p:nvPr>
            <p:ph type="body"/>
          </p:nvPr>
        </p:nvSpPr>
        <p:spPr>
          <a:xfrm>
            <a:off x="6022080" y="2761920"/>
            <a:ext cx="2649600" cy="1422720"/>
          </a:xfrm>
          <a:prstGeom prst="rect">
            <a:avLst/>
          </a:prstGeom>
        </p:spPr>
        <p:txBody>
          <a:bodyPr lIns="0" tIns="0" rIns="0" bIns="0">
            <a:normAutofit/>
          </a:bodyPr>
          <a:lstStyle/>
          <a:p>
            <a:endParaRPr lang="es-UY" sz="2800" b="0" strike="noStrike" spc="-1">
              <a:solidFill>
                <a:srgbClr val="000000"/>
              </a:solidFill>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49"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UY" sz="1800" b="0" strike="noStrike" spc="-1">
              <a:solidFill>
                <a:srgbClr val="000000"/>
              </a:solidFill>
              <a:latin typeface="Arial"/>
            </a:endParaRPr>
          </a:p>
        </p:txBody>
      </p:sp>
      <p:sp>
        <p:nvSpPr>
          <p:cNvPr id="150" name="PlaceHolder 2"/>
          <p:cNvSpPr>
            <a:spLocks noGrp="1"/>
          </p:cNvSpPr>
          <p:nvPr>
            <p:ph type="subTitle"/>
          </p:nvPr>
        </p:nvSpPr>
        <p:spPr>
          <a:xfrm>
            <a:off x="457200" y="1203480"/>
            <a:ext cx="8229240" cy="2982960"/>
          </a:xfrm>
          <a:prstGeom prst="rect">
            <a:avLst/>
          </a:prstGeom>
        </p:spPr>
        <p:txBody>
          <a:bodyPr lIns="0" tIns="0" rIns="0" bIns="0" anchor="ctr">
            <a:noAutofit/>
          </a:bodyPr>
          <a:lstStyle/>
          <a:p>
            <a:pPr algn="ctr"/>
            <a:endParaRPr lang="en-GB"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51"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UY" sz="1800" b="0" strike="noStrike" spc="-1">
              <a:solidFill>
                <a:srgbClr val="000000"/>
              </a:solidFill>
              <a:latin typeface="Arial"/>
            </a:endParaRPr>
          </a:p>
        </p:txBody>
      </p:sp>
      <p:sp>
        <p:nvSpPr>
          <p:cNvPr id="152" name="PlaceHolder 2"/>
          <p:cNvSpPr>
            <a:spLocks noGrp="1"/>
          </p:cNvSpPr>
          <p:nvPr>
            <p:ph type="body"/>
          </p:nvPr>
        </p:nvSpPr>
        <p:spPr>
          <a:xfrm>
            <a:off x="457200" y="1203480"/>
            <a:ext cx="8229240" cy="2982960"/>
          </a:xfrm>
          <a:prstGeom prst="rect">
            <a:avLst/>
          </a:prstGeom>
        </p:spPr>
        <p:txBody>
          <a:bodyPr lIns="0" tIns="0" rIns="0" bIns="0">
            <a:normAutofit/>
          </a:bodyPr>
          <a:lstStyle/>
          <a:p>
            <a:endParaRPr lang="es-UY" sz="2800" b="0" strike="noStrike" spc="-1">
              <a:solidFill>
                <a:srgbClr val="000000"/>
              </a:solid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UY" sz="1800" b="0" strike="noStrike" spc="-1">
              <a:solidFill>
                <a:srgbClr val="000000"/>
              </a:solidFill>
              <a:latin typeface="Arial"/>
            </a:endParaRPr>
          </a:p>
        </p:txBody>
      </p:sp>
      <p:sp>
        <p:nvSpPr>
          <p:cNvPr id="16"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s-UY" sz="2800" b="0" strike="noStrike" spc="-1">
              <a:solidFill>
                <a:srgbClr val="000000"/>
              </a:solidFill>
              <a:latin typeface="Arial"/>
            </a:endParaRPr>
          </a:p>
        </p:txBody>
      </p:sp>
      <p:sp>
        <p:nvSpPr>
          <p:cNvPr id="17"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s-UY" sz="2800" b="0" strike="noStrike" spc="-1">
              <a:solidFill>
                <a:srgbClr val="000000"/>
              </a:solidFill>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53"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UY" sz="1800" b="0" strike="noStrike" spc="-1">
              <a:solidFill>
                <a:srgbClr val="000000"/>
              </a:solidFill>
              <a:latin typeface="Arial"/>
            </a:endParaRPr>
          </a:p>
        </p:txBody>
      </p:sp>
      <p:sp>
        <p:nvSpPr>
          <p:cNvPr id="154"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s-UY" sz="2800" b="0" strike="noStrike" spc="-1">
              <a:solidFill>
                <a:srgbClr val="000000"/>
              </a:solidFill>
              <a:latin typeface="Arial"/>
            </a:endParaRPr>
          </a:p>
        </p:txBody>
      </p:sp>
      <p:sp>
        <p:nvSpPr>
          <p:cNvPr id="155"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s-UY" sz="2800" b="0" strike="noStrike" spc="-1">
              <a:solidFill>
                <a:srgbClr val="000000"/>
              </a:solidFill>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56"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UY" sz="1800" b="0" strike="noStrike" spc="-1">
              <a:solidFill>
                <a:srgbClr val="000000"/>
              </a:solidFill>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57" name="PlaceHolder 1"/>
          <p:cNvSpPr>
            <a:spLocks noGrp="1"/>
          </p:cNvSpPr>
          <p:nvPr>
            <p:ph type="subTitle"/>
          </p:nvPr>
        </p:nvSpPr>
        <p:spPr>
          <a:xfrm>
            <a:off x="457200" y="205200"/>
            <a:ext cx="8229240" cy="3981240"/>
          </a:xfrm>
          <a:prstGeom prst="rect">
            <a:avLst/>
          </a:prstGeom>
        </p:spPr>
        <p:txBody>
          <a:bodyPr lIns="0" tIns="0" rIns="0" bIns="0" anchor="ctr">
            <a:noAutofit/>
          </a:bodyPr>
          <a:lstStyle/>
          <a:p>
            <a:pPr algn="ctr"/>
            <a:endParaRPr lang="en-GB"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8"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UY" sz="1800" b="0" strike="noStrike" spc="-1">
              <a:solidFill>
                <a:srgbClr val="000000"/>
              </a:solidFill>
              <a:latin typeface="Arial"/>
            </a:endParaRPr>
          </a:p>
        </p:txBody>
      </p:sp>
      <p:sp>
        <p:nvSpPr>
          <p:cNvPr id="159"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s-UY" sz="2800" b="0" strike="noStrike" spc="-1">
              <a:solidFill>
                <a:srgbClr val="000000"/>
              </a:solidFill>
              <a:latin typeface="Arial"/>
            </a:endParaRPr>
          </a:p>
        </p:txBody>
      </p:sp>
      <p:sp>
        <p:nvSpPr>
          <p:cNvPr id="160"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s-UY" sz="2800" b="0" strike="noStrike" spc="-1">
              <a:solidFill>
                <a:srgbClr val="000000"/>
              </a:solidFill>
              <a:latin typeface="Arial"/>
            </a:endParaRPr>
          </a:p>
        </p:txBody>
      </p:sp>
      <p:sp>
        <p:nvSpPr>
          <p:cNvPr id="161"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s-UY" sz="2800" b="0" strike="noStrike" spc="-1">
              <a:solidFill>
                <a:srgbClr val="000000"/>
              </a:solidFill>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62"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UY" sz="1800" b="0" strike="noStrike" spc="-1">
              <a:solidFill>
                <a:srgbClr val="000000"/>
              </a:solidFill>
              <a:latin typeface="Arial"/>
            </a:endParaRPr>
          </a:p>
        </p:txBody>
      </p:sp>
      <p:sp>
        <p:nvSpPr>
          <p:cNvPr id="163"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s-UY" sz="2800" b="0" strike="noStrike" spc="-1">
              <a:solidFill>
                <a:srgbClr val="000000"/>
              </a:solidFill>
              <a:latin typeface="Arial"/>
            </a:endParaRPr>
          </a:p>
        </p:txBody>
      </p:sp>
      <p:sp>
        <p:nvSpPr>
          <p:cNvPr id="164"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s-UY" sz="2800" b="0" strike="noStrike" spc="-1">
              <a:solidFill>
                <a:srgbClr val="000000"/>
              </a:solidFill>
              <a:latin typeface="Arial"/>
            </a:endParaRPr>
          </a:p>
        </p:txBody>
      </p:sp>
      <p:sp>
        <p:nvSpPr>
          <p:cNvPr id="165" name="PlaceHolder 4"/>
          <p:cNvSpPr>
            <a:spLocks noGrp="1"/>
          </p:cNvSpPr>
          <p:nvPr>
            <p:ph type="body"/>
          </p:nvPr>
        </p:nvSpPr>
        <p:spPr>
          <a:xfrm>
            <a:off x="4674240" y="2761920"/>
            <a:ext cx="4015800" cy="1422720"/>
          </a:xfrm>
          <a:prstGeom prst="rect">
            <a:avLst/>
          </a:prstGeom>
        </p:spPr>
        <p:txBody>
          <a:bodyPr lIns="0" tIns="0" rIns="0" bIns="0">
            <a:normAutofit/>
          </a:bodyPr>
          <a:lstStyle/>
          <a:p>
            <a:endParaRPr lang="es-UY" sz="2800" b="0" strike="noStrike" spc="-1">
              <a:solidFill>
                <a:srgbClr val="000000"/>
              </a:solidFill>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66"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UY" sz="1800" b="0" strike="noStrike" spc="-1">
              <a:solidFill>
                <a:srgbClr val="000000"/>
              </a:solidFill>
              <a:latin typeface="Arial"/>
            </a:endParaRPr>
          </a:p>
        </p:txBody>
      </p:sp>
      <p:sp>
        <p:nvSpPr>
          <p:cNvPr id="167"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s-UY" sz="2800" b="0" strike="noStrike" spc="-1">
              <a:solidFill>
                <a:srgbClr val="000000"/>
              </a:solidFill>
              <a:latin typeface="Arial"/>
            </a:endParaRPr>
          </a:p>
        </p:txBody>
      </p:sp>
      <p:sp>
        <p:nvSpPr>
          <p:cNvPr id="168"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s-UY" sz="2800" b="0" strike="noStrike" spc="-1">
              <a:solidFill>
                <a:srgbClr val="000000"/>
              </a:solidFill>
              <a:latin typeface="Arial"/>
            </a:endParaRPr>
          </a:p>
        </p:txBody>
      </p:sp>
      <p:sp>
        <p:nvSpPr>
          <p:cNvPr id="169" name="PlaceHolder 4"/>
          <p:cNvSpPr>
            <a:spLocks noGrp="1"/>
          </p:cNvSpPr>
          <p:nvPr>
            <p:ph type="body"/>
          </p:nvPr>
        </p:nvSpPr>
        <p:spPr>
          <a:xfrm>
            <a:off x="457200" y="2761920"/>
            <a:ext cx="8229240" cy="1422720"/>
          </a:xfrm>
          <a:prstGeom prst="rect">
            <a:avLst/>
          </a:prstGeom>
        </p:spPr>
        <p:txBody>
          <a:bodyPr lIns="0" tIns="0" rIns="0" bIns="0">
            <a:normAutofit/>
          </a:bodyPr>
          <a:lstStyle/>
          <a:p>
            <a:endParaRPr lang="es-UY" sz="2800" b="0" strike="noStrike" spc="-1">
              <a:solidFill>
                <a:srgbClr val="000000"/>
              </a:solidFill>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70"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UY" sz="1800" b="0" strike="noStrike" spc="-1">
              <a:solidFill>
                <a:srgbClr val="000000"/>
              </a:solidFill>
              <a:latin typeface="Arial"/>
            </a:endParaRPr>
          </a:p>
        </p:txBody>
      </p:sp>
      <p:sp>
        <p:nvSpPr>
          <p:cNvPr id="171" name="PlaceHolder 2"/>
          <p:cNvSpPr>
            <a:spLocks noGrp="1"/>
          </p:cNvSpPr>
          <p:nvPr>
            <p:ph type="body"/>
          </p:nvPr>
        </p:nvSpPr>
        <p:spPr>
          <a:xfrm>
            <a:off x="457200" y="1203480"/>
            <a:ext cx="8229240" cy="1422720"/>
          </a:xfrm>
          <a:prstGeom prst="rect">
            <a:avLst/>
          </a:prstGeom>
        </p:spPr>
        <p:txBody>
          <a:bodyPr lIns="0" tIns="0" rIns="0" bIns="0">
            <a:normAutofit/>
          </a:bodyPr>
          <a:lstStyle/>
          <a:p>
            <a:endParaRPr lang="es-UY" sz="2800" b="0" strike="noStrike" spc="-1">
              <a:solidFill>
                <a:srgbClr val="000000"/>
              </a:solidFill>
              <a:latin typeface="Arial"/>
            </a:endParaRPr>
          </a:p>
        </p:txBody>
      </p:sp>
      <p:sp>
        <p:nvSpPr>
          <p:cNvPr id="172" name="PlaceHolder 3"/>
          <p:cNvSpPr>
            <a:spLocks noGrp="1"/>
          </p:cNvSpPr>
          <p:nvPr>
            <p:ph type="body"/>
          </p:nvPr>
        </p:nvSpPr>
        <p:spPr>
          <a:xfrm>
            <a:off x="457200" y="2761920"/>
            <a:ext cx="8229240" cy="1422720"/>
          </a:xfrm>
          <a:prstGeom prst="rect">
            <a:avLst/>
          </a:prstGeom>
        </p:spPr>
        <p:txBody>
          <a:bodyPr lIns="0" tIns="0" rIns="0" bIns="0">
            <a:normAutofit/>
          </a:bodyPr>
          <a:lstStyle/>
          <a:p>
            <a:endParaRPr lang="es-UY" sz="2800" b="0" strike="noStrike" spc="-1">
              <a:solidFill>
                <a:srgbClr val="000000"/>
              </a:solidFill>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73"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UY" sz="1800" b="0" strike="noStrike" spc="-1">
              <a:solidFill>
                <a:srgbClr val="000000"/>
              </a:solidFill>
              <a:latin typeface="Arial"/>
            </a:endParaRPr>
          </a:p>
        </p:txBody>
      </p:sp>
      <p:sp>
        <p:nvSpPr>
          <p:cNvPr id="174"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s-UY" sz="2800" b="0" strike="noStrike" spc="-1">
              <a:solidFill>
                <a:srgbClr val="000000"/>
              </a:solidFill>
              <a:latin typeface="Arial"/>
            </a:endParaRPr>
          </a:p>
        </p:txBody>
      </p:sp>
      <p:sp>
        <p:nvSpPr>
          <p:cNvPr id="175"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s-UY" sz="2800" b="0" strike="noStrike" spc="-1">
              <a:solidFill>
                <a:srgbClr val="000000"/>
              </a:solidFill>
              <a:latin typeface="Arial"/>
            </a:endParaRPr>
          </a:p>
        </p:txBody>
      </p:sp>
      <p:sp>
        <p:nvSpPr>
          <p:cNvPr id="176"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s-UY" sz="2800" b="0" strike="noStrike" spc="-1">
              <a:solidFill>
                <a:srgbClr val="000000"/>
              </a:solidFill>
              <a:latin typeface="Arial"/>
            </a:endParaRPr>
          </a:p>
        </p:txBody>
      </p:sp>
      <p:sp>
        <p:nvSpPr>
          <p:cNvPr id="177" name="PlaceHolder 5"/>
          <p:cNvSpPr>
            <a:spLocks noGrp="1"/>
          </p:cNvSpPr>
          <p:nvPr>
            <p:ph type="body"/>
          </p:nvPr>
        </p:nvSpPr>
        <p:spPr>
          <a:xfrm>
            <a:off x="4674240" y="2761920"/>
            <a:ext cx="4015800" cy="1422720"/>
          </a:xfrm>
          <a:prstGeom prst="rect">
            <a:avLst/>
          </a:prstGeom>
        </p:spPr>
        <p:txBody>
          <a:bodyPr lIns="0" tIns="0" rIns="0" bIns="0">
            <a:normAutofit/>
          </a:bodyPr>
          <a:lstStyle/>
          <a:p>
            <a:endParaRPr lang="es-UY" sz="2800" b="0" strike="noStrike" spc="-1">
              <a:solidFill>
                <a:srgbClr val="000000"/>
              </a:solidFill>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UY" sz="1800" b="0" strike="noStrike" spc="-1">
              <a:solidFill>
                <a:srgbClr val="000000"/>
              </a:solidFill>
              <a:latin typeface="Arial"/>
            </a:endParaRPr>
          </a:p>
        </p:txBody>
      </p:sp>
      <p:sp>
        <p:nvSpPr>
          <p:cNvPr id="179" name="PlaceHolder 2"/>
          <p:cNvSpPr>
            <a:spLocks noGrp="1"/>
          </p:cNvSpPr>
          <p:nvPr>
            <p:ph type="body"/>
          </p:nvPr>
        </p:nvSpPr>
        <p:spPr>
          <a:xfrm>
            <a:off x="457200" y="1203480"/>
            <a:ext cx="2649600" cy="1422720"/>
          </a:xfrm>
          <a:prstGeom prst="rect">
            <a:avLst/>
          </a:prstGeom>
        </p:spPr>
        <p:txBody>
          <a:bodyPr lIns="0" tIns="0" rIns="0" bIns="0">
            <a:normAutofit/>
          </a:bodyPr>
          <a:lstStyle/>
          <a:p>
            <a:endParaRPr lang="es-UY" sz="2800" b="0" strike="noStrike" spc="-1">
              <a:solidFill>
                <a:srgbClr val="000000"/>
              </a:solidFill>
              <a:latin typeface="Arial"/>
            </a:endParaRPr>
          </a:p>
        </p:txBody>
      </p:sp>
      <p:sp>
        <p:nvSpPr>
          <p:cNvPr id="180" name="PlaceHolder 3"/>
          <p:cNvSpPr>
            <a:spLocks noGrp="1"/>
          </p:cNvSpPr>
          <p:nvPr>
            <p:ph type="body"/>
          </p:nvPr>
        </p:nvSpPr>
        <p:spPr>
          <a:xfrm>
            <a:off x="3239640" y="1203480"/>
            <a:ext cx="2649600" cy="1422720"/>
          </a:xfrm>
          <a:prstGeom prst="rect">
            <a:avLst/>
          </a:prstGeom>
        </p:spPr>
        <p:txBody>
          <a:bodyPr lIns="0" tIns="0" rIns="0" bIns="0">
            <a:normAutofit/>
          </a:bodyPr>
          <a:lstStyle/>
          <a:p>
            <a:endParaRPr lang="es-UY" sz="2800" b="0" strike="noStrike" spc="-1">
              <a:solidFill>
                <a:srgbClr val="000000"/>
              </a:solidFill>
              <a:latin typeface="Arial"/>
            </a:endParaRPr>
          </a:p>
        </p:txBody>
      </p:sp>
      <p:sp>
        <p:nvSpPr>
          <p:cNvPr id="181" name="PlaceHolder 4"/>
          <p:cNvSpPr>
            <a:spLocks noGrp="1"/>
          </p:cNvSpPr>
          <p:nvPr>
            <p:ph type="body"/>
          </p:nvPr>
        </p:nvSpPr>
        <p:spPr>
          <a:xfrm>
            <a:off x="6022080" y="1203480"/>
            <a:ext cx="2649600" cy="1422720"/>
          </a:xfrm>
          <a:prstGeom prst="rect">
            <a:avLst/>
          </a:prstGeom>
        </p:spPr>
        <p:txBody>
          <a:bodyPr lIns="0" tIns="0" rIns="0" bIns="0">
            <a:normAutofit/>
          </a:bodyPr>
          <a:lstStyle/>
          <a:p>
            <a:endParaRPr lang="es-UY" sz="2800" b="0" strike="noStrike" spc="-1">
              <a:solidFill>
                <a:srgbClr val="000000"/>
              </a:solidFill>
              <a:latin typeface="Arial"/>
            </a:endParaRPr>
          </a:p>
        </p:txBody>
      </p:sp>
      <p:sp>
        <p:nvSpPr>
          <p:cNvPr id="182" name="PlaceHolder 5"/>
          <p:cNvSpPr>
            <a:spLocks noGrp="1"/>
          </p:cNvSpPr>
          <p:nvPr>
            <p:ph type="body"/>
          </p:nvPr>
        </p:nvSpPr>
        <p:spPr>
          <a:xfrm>
            <a:off x="457200" y="2761920"/>
            <a:ext cx="2649600" cy="1422720"/>
          </a:xfrm>
          <a:prstGeom prst="rect">
            <a:avLst/>
          </a:prstGeom>
        </p:spPr>
        <p:txBody>
          <a:bodyPr lIns="0" tIns="0" rIns="0" bIns="0">
            <a:normAutofit/>
          </a:bodyPr>
          <a:lstStyle/>
          <a:p>
            <a:endParaRPr lang="es-UY" sz="2800" b="0" strike="noStrike" spc="-1">
              <a:solidFill>
                <a:srgbClr val="000000"/>
              </a:solidFill>
              <a:latin typeface="Arial"/>
            </a:endParaRPr>
          </a:p>
        </p:txBody>
      </p:sp>
      <p:sp>
        <p:nvSpPr>
          <p:cNvPr id="183" name="PlaceHolder 6"/>
          <p:cNvSpPr>
            <a:spLocks noGrp="1"/>
          </p:cNvSpPr>
          <p:nvPr>
            <p:ph type="body"/>
          </p:nvPr>
        </p:nvSpPr>
        <p:spPr>
          <a:xfrm>
            <a:off x="3239640" y="2761920"/>
            <a:ext cx="2649600" cy="1422720"/>
          </a:xfrm>
          <a:prstGeom prst="rect">
            <a:avLst/>
          </a:prstGeom>
        </p:spPr>
        <p:txBody>
          <a:bodyPr lIns="0" tIns="0" rIns="0" bIns="0">
            <a:normAutofit/>
          </a:bodyPr>
          <a:lstStyle/>
          <a:p>
            <a:endParaRPr lang="es-UY" sz="2800" b="0" strike="noStrike" spc="-1">
              <a:solidFill>
                <a:srgbClr val="000000"/>
              </a:solidFill>
              <a:latin typeface="Arial"/>
            </a:endParaRPr>
          </a:p>
        </p:txBody>
      </p:sp>
      <p:sp>
        <p:nvSpPr>
          <p:cNvPr id="184" name="PlaceHolder 7"/>
          <p:cNvSpPr>
            <a:spLocks noGrp="1"/>
          </p:cNvSpPr>
          <p:nvPr>
            <p:ph type="body"/>
          </p:nvPr>
        </p:nvSpPr>
        <p:spPr>
          <a:xfrm>
            <a:off x="6022080" y="2761920"/>
            <a:ext cx="2649600" cy="1422720"/>
          </a:xfrm>
          <a:prstGeom prst="rect">
            <a:avLst/>
          </a:prstGeom>
        </p:spPr>
        <p:txBody>
          <a:bodyPr lIns="0" tIns="0" rIns="0" bIns="0">
            <a:normAutofit/>
          </a:bodyPr>
          <a:lstStyle/>
          <a:p>
            <a:endParaRPr lang="es-UY" sz="2800" b="0" strike="noStrike" spc="-1">
              <a:solidFill>
                <a:srgbClr val="000000"/>
              </a:solid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UY" sz="1800" b="0" strike="noStrike" spc="-1">
              <a:solidFill>
                <a:srgbClr val="000000"/>
              </a:solid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9" name="PlaceHolder 1"/>
          <p:cNvSpPr>
            <a:spLocks noGrp="1"/>
          </p:cNvSpPr>
          <p:nvPr>
            <p:ph type="subTitle"/>
          </p:nvPr>
        </p:nvSpPr>
        <p:spPr>
          <a:xfrm>
            <a:off x="457200" y="205200"/>
            <a:ext cx="8229240" cy="3981240"/>
          </a:xfrm>
          <a:prstGeom prst="rect">
            <a:avLst/>
          </a:prstGeom>
        </p:spPr>
        <p:txBody>
          <a:bodyPr lIns="0" tIns="0" rIns="0" bIns="0" anchor="ctr">
            <a:noAutofit/>
          </a:bodyPr>
          <a:lstStyle/>
          <a:p>
            <a:pPr algn="ctr"/>
            <a:endParaRPr lang="en-GB"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UY" sz="1800" b="0" strike="noStrike" spc="-1">
              <a:solidFill>
                <a:srgbClr val="000000"/>
              </a:solidFill>
              <a:latin typeface="Arial"/>
            </a:endParaRPr>
          </a:p>
        </p:txBody>
      </p:sp>
      <p:sp>
        <p:nvSpPr>
          <p:cNvPr id="21"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s-UY" sz="2800" b="0" strike="noStrike" spc="-1">
              <a:solidFill>
                <a:srgbClr val="000000"/>
              </a:solidFill>
              <a:latin typeface="Arial"/>
            </a:endParaRPr>
          </a:p>
        </p:txBody>
      </p:sp>
      <p:sp>
        <p:nvSpPr>
          <p:cNvPr id="22"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s-UY" sz="2800" b="0" strike="noStrike" spc="-1">
              <a:solidFill>
                <a:srgbClr val="000000"/>
              </a:solidFill>
              <a:latin typeface="Arial"/>
            </a:endParaRPr>
          </a:p>
        </p:txBody>
      </p:sp>
      <p:sp>
        <p:nvSpPr>
          <p:cNvPr id="23"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s-UY" sz="2800" b="0" strike="noStrike" spc="-1">
              <a:solidFill>
                <a:srgbClr val="000000"/>
              </a:solid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UY" sz="1800" b="0" strike="noStrike" spc="-1">
              <a:solidFill>
                <a:srgbClr val="000000"/>
              </a:solidFill>
              <a:latin typeface="Arial"/>
            </a:endParaRPr>
          </a:p>
        </p:txBody>
      </p:sp>
      <p:sp>
        <p:nvSpPr>
          <p:cNvPr id="25"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s-UY" sz="2800" b="0" strike="noStrike" spc="-1">
              <a:solidFill>
                <a:srgbClr val="000000"/>
              </a:solidFill>
              <a:latin typeface="Arial"/>
            </a:endParaRPr>
          </a:p>
        </p:txBody>
      </p:sp>
      <p:sp>
        <p:nvSpPr>
          <p:cNvPr id="26"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s-UY" sz="2800" b="0" strike="noStrike" spc="-1">
              <a:solidFill>
                <a:srgbClr val="000000"/>
              </a:solidFill>
              <a:latin typeface="Arial"/>
            </a:endParaRPr>
          </a:p>
        </p:txBody>
      </p:sp>
      <p:sp>
        <p:nvSpPr>
          <p:cNvPr id="27" name="PlaceHolder 4"/>
          <p:cNvSpPr>
            <a:spLocks noGrp="1"/>
          </p:cNvSpPr>
          <p:nvPr>
            <p:ph type="body"/>
          </p:nvPr>
        </p:nvSpPr>
        <p:spPr>
          <a:xfrm>
            <a:off x="4674240" y="2761920"/>
            <a:ext cx="4015800" cy="1422720"/>
          </a:xfrm>
          <a:prstGeom prst="rect">
            <a:avLst/>
          </a:prstGeom>
        </p:spPr>
        <p:txBody>
          <a:bodyPr lIns="0" tIns="0" rIns="0" bIns="0">
            <a:normAutofit/>
          </a:bodyPr>
          <a:lstStyle/>
          <a:p>
            <a:endParaRPr lang="es-UY" sz="2800" b="0" strike="noStrike" spc="-1">
              <a:solidFill>
                <a:srgbClr val="000000"/>
              </a:solid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UY" sz="1800" b="0" strike="noStrike" spc="-1">
              <a:solidFill>
                <a:srgbClr val="000000"/>
              </a:solidFill>
              <a:latin typeface="Arial"/>
            </a:endParaRPr>
          </a:p>
        </p:txBody>
      </p:sp>
      <p:sp>
        <p:nvSpPr>
          <p:cNvPr id="29"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s-UY" sz="2800" b="0" strike="noStrike" spc="-1">
              <a:solidFill>
                <a:srgbClr val="000000"/>
              </a:solidFill>
              <a:latin typeface="Arial"/>
            </a:endParaRPr>
          </a:p>
        </p:txBody>
      </p:sp>
      <p:sp>
        <p:nvSpPr>
          <p:cNvPr id="30"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s-UY" sz="2800" b="0" strike="noStrike" spc="-1">
              <a:solidFill>
                <a:srgbClr val="000000"/>
              </a:solidFill>
              <a:latin typeface="Arial"/>
            </a:endParaRPr>
          </a:p>
        </p:txBody>
      </p:sp>
      <p:sp>
        <p:nvSpPr>
          <p:cNvPr id="31" name="PlaceHolder 4"/>
          <p:cNvSpPr>
            <a:spLocks noGrp="1"/>
          </p:cNvSpPr>
          <p:nvPr>
            <p:ph type="body"/>
          </p:nvPr>
        </p:nvSpPr>
        <p:spPr>
          <a:xfrm>
            <a:off x="457200" y="2761920"/>
            <a:ext cx="8229240" cy="1422720"/>
          </a:xfrm>
          <a:prstGeom prst="rect">
            <a:avLst/>
          </a:prstGeom>
        </p:spPr>
        <p:txBody>
          <a:bodyPr lIns="0" tIns="0" rIns="0" bIns="0">
            <a:normAutofit/>
          </a:bodyPr>
          <a:lstStyle/>
          <a:p>
            <a:endParaRPr lang="es-UY" sz="2800" b="0" strike="noStrike" spc="-1">
              <a:solidFill>
                <a:srgbClr val="000000"/>
              </a:solid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65000">
              <a:srgbClr val="000000"/>
            </a:gs>
            <a:gs pos="100000">
              <a:srgbClr val="5B77A8"/>
            </a:gs>
          </a:gsLst>
          <a:lin ang="5400000"/>
        </a:gradFill>
        <a:effectLst/>
      </p:bgPr>
    </p:bg>
    <p:spTree>
      <p:nvGrpSpPr>
        <p:cNvPr id="1" name=""/>
        <p:cNvGrpSpPr/>
        <p:nvPr/>
      </p:nvGrpSpPr>
      <p:grpSpPr>
        <a:xfrm>
          <a:off x="0" y="0"/>
          <a:ext cx="0" cy="0"/>
          <a:chOff x="0" y="0"/>
          <a:chExt cx="0" cy="0"/>
        </a:xfrm>
      </p:grpSpPr>
      <p:sp>
        <p:nvSpPr>
          <p:cNvPr id="11" name="6 Rectángulo" hidden="1"/>
          <p:cNvSpPr/>
          <p:nvPr/>
        </p:nvSpPr>
        <p:spPr>
          <a:xfrm>
            <a:off x="0" y="0"/>
            <a:ext cx="365040" cy="5140080"/>
          </a:xfrm>
          <a:prstGeom prst="rect">
            <a:avLst/>
          </a:prstGeom>
          <a:solidFill>
            <a:srgbClr val="FFFFFF"/>
          </a:solidFill>
          <a:ln w="50800">
            <a:noFill/>
          </a:ln>
          <a:effectLst>
            <a:glow rad="63360">
              <a:srgbClr val="FFFFFF">
                <a:alpha val="45000"/>
              </a:srgbClr>
            </a:glow>
            <a:outerShdw blurRad="39960" dist="20160" dir="5400000" rotWithShape="0">
              <a:srgbClr val="000000">
                <a:alpha val="38000"/>
              </a:srgbClr>
            </a:outerShdw>
          </a:effectLst>
        </p:spPr>
        <p:style>
          <a:lnRef idx="3">
            <a:schemeClr val="lt1"/>
          </a:lnRef>
          <a:fillRef idx="1">
            <a:schemeClr val="accent1"/>
          </a:fillRef>
          <a:effectRef idx="1">
            <a:schemeClr val="accent1"/>
          </a:effectRef>
          <a:fontRef idx="minor"/>
        </p:style>
      </p:sp>
      <p:sp>
        <p:nvSpPr>
          <p:cNvPr id="12" name="7 Rectángulo" hidden="1"/>
          <p:cNvSpPr/>
          <p:nvPr/>
        </p:nvSpPr>
        <p:spPr>
          <a:xfrm>
            <a:off x="255240" y="3785400"/>
            <a:ext cx="72360" cy="1267920"/>
          </a:xfrm>
          <a:prstGeom prst="rect">
            <a:avLst/>
          </a:prstGeom>
          <a:solidFill>
            <a:schemeClr val="accent2">
              <a:alpha val="100000"/>
            </a:schemeClr>
          </a:solidFill>
          <a:ln w="50800">
            <a:noFill/>
          </a:ln>
          <a:effectLst>
            <a:glow rad="63360">
              <a:srgbClr val="FFFFFF">
                <a:alpha val="45000"/>
              </a:srgbClr>
            </a:glow>
            <a:outerShdw blurRad="39960" dist="20160" dir="5400000" rotWithShape="0">
              <a:srgbClr val="000000">
                <a:alpha val="38000"/>
              </a:srgbClr>
            </a:outerShdw>
          </a:effectLst>
        </p:spPr>
        <p:style>
          <a:lnRef idx="3">
            <a:schemeClr val="lt1"/>
          </a:lnRef>
          <a:fillRef idx="1">
            <a:schemeClr val="accent1"/>
          </a:fillRef>
          <a:effectRef idx="1">
            <a:schemeClr val="accent1"/>
          </a:effectRef>
          <a:fontRef idx="minor"/>
        </p:style>
      </p:sp>
      <p:sp>
        <p:nvSpPr>
          <p:cNvPr id="2" name="8 Rectángulo" hidden="1"/>
          <p:cNvSpPr/>
          <p:nvPr/>
        </p:nvSpPr>
        <p:spPr>
          <a:xfrm>
            <a:off x="255240" y="3597480"/>
            <a:ext cx="72360" cy="170640"/>
          </a:xfrm>
          <a:prstGeom prst="rect">
            <a:avLst/>
          </a:prstGeom>
          <a:solidFill>
            <a:schemeClr val="accent3">
              <a:alpha val="100000"/>
            </a:schemeClr>
          </a:solidFill>
          <a:ln w="50800">
            <a:noFill/>
          </a:ln>
          <a:effectLst>
            <a:glow rad="63360">
              <a:srgbClr val="FFFFFF">
                <a:alpha val="45000"/>
              </a:srgbClr>
            </a:glow>
            <a:outerShdw blurRad="39960" dist="20160" dir="5400000" rotWithShape="0">
              <a:srgbClr val="000000">
                <a:alpha val="38000"/>
              </a:srgbClr>
            </a:outerShdw>
          </a:effectLst>
        </p:spPr>
        <p:style>
          <a:lnRef idx="3">
            <a:schemeClr val="lt1"/>
          </a:lnRef>
          <a:fillRef idx="1">
            <a:schemeClr val="accent1"/>
          </a:fillRef>
          <a:effectRef idx="1">
            <a:schemeClr val="accent1"/>
          </a:effectRef>
          <a:fontRef idx="minor"/>
        </p:style>
      </p:sp>
      <p:sp>
        <p:nvSpPr>
          <p:cNvPr id="3" name="9 Rectángulo" hidden="1"/>
          <p:cNvSpPr/>
          <p:nvPr/>
        </p:nvSpPr>
        <p:spPr>
          <a:xfrm>
            <a:off x="255240" y="3478320"/>
            <a:ext cx="72360" cy="102240"/>
          </a:xfrm>
          <a:prstGeom prst="rect">
            <a:avLst/>
          </a:prstGeom>
          <a:solidFill>
            <a:schemeClr val="bg2"/>
          </a:solidFill>
          <a:ln w="50800">
            <a:noFill/>
          </a:ln>
          <a:effectLst>
            <a:glow rad="63360">
              <a:srgbClr val="FFFFFF">
                <a:alpha val="45000"/>
              </a:srgbClr>
            </a:glow>
            <a:outerShdw blurRad="39960" dist="20160" dir="5400000" rotWithShape="0">
              <a:srgbClr val="000000">
                <a:alpha val="38000"/>
              </a:srgbClr>
            </a:outerShdw>
          </a:effectLst>
        </p:spPr>
        <p:style>
          <a:lnRef idx="3">
            <a:schemeClr val="lt1"/>
          </a:lnRef>
          <a:fillRef idx="1">
            <a:schemeClr val="accent1"/>
          </a:fillRef>
          <a:effectRef idx="1">
            <a:schemeClr val="accent1"/>
          </a:effectRef>
          <a:fontRef idx="minor"/>
        </p:style>
      </p:sp>
      <p:sp>
        <p:nvSpPr>
          <p:cNvPr id="4" name="10 Rectángulo" hidden="1"/>
          <p:cNvSpPr/>
          <p:nvPr/>
        </p:nvSpPr>
        <p:spPr>
          <a:xfrm>
            <a:off x="255240" y="3407040"/>
            <a:ext cx="72360" cy="54000"/>
          </a:xfrm>
          <a:prstGeom prst="rect">
            <a:avLst/>
          </a:prstGeom>
          <a:solidFill>
            <a:schemeClr val="accent2">
              <a:alpha val="100000"/>
            </a:schemeClr>
          </a:solidFill>
          <a:ln w="50800">
            <a:noFill/>
          </a:ln>
          <a:effectLst>
            <a:glow rad="63360">
              <a:srgbClr val="FFFFFF">
                <a:alpha val="45000"/>
              </a:srgbClr>
            </a:glow>
            <a:outerShdw blurRad="39960" dist="20160" dir="5400000" rotWithShape="0">
              <a:srgbClr val="000000">
                <a:alpha val="38000"/>
              </a:srgbClr>
            </a:outerShdw>
          </a:effectLst>
        </p:spPr>
        <p:style>
          <a:lnRef idx="3">
            <a:schemeClr val="lt1"/>
          </a:lnRef>
          <a:fillRef idx="1">
            <a:schemeClr val="accent1"/>
          </a:fillRef>
          <a:effectRef idx="1">
            <a:schemeClr val="accent1"/>
          </a:effectRef>
          <a:fontRef idx="minor"/>
        </p:style>
      </p:sp>
      <p:sp>
        <p:nvSpPr>
          <p:cNvPr id="5" name="11 Rectángulo" hidden="1"/>
          <p:cNvSpPr/>
          <p:nvPr/>
        </p:nvSpPr>
        <p:spPr>
          <a:xfrm>
            <a:off x="309600" y="510480"/>
            <a:ext cx="45000" cy="273600"/>
          </a:xfrm>
          <a:prstGeom prst="rect">
            <a:avLst/>
          </a:prstGeom>
          <a:solidFill>
            <a:srgbClr val="000000"/>
          </a:solidFill>
          <a:ln w="50800">
            <a:noFill/>
          </a:ln>
          <a:effectLst>
            <a:glow rad="63360">
              <a:srgbClr val="FFFFFF">
                <a:alpha val="45000"/>
              </a:srgbClr>
            </a:glow>
            <a:outerShdw blurRad="39960" dist="20160" dir="5400000" rotWithShape="0">
              <a:srgbClr val="000000">
                <a:alpha val="38000"/>
              </a:srgbClr>
            </a:outerShdw>
          </a:effectLst>
        </p:spPr>
        <p:style>
          <a:lnRef idx="3">
            <a:schemeClr val="lt1"/>
          </a:lnRef>
          <a:fillRef idx="1">
            <a:schemeClr val="accent1"/>
          </a:fillRef>
          <a:effectRef idx="1">
            <a:schemeClr val="accent1"/>
          </a:effectRef>
          <a:fontRef idx="minor"/>
        </p:style>
      </p:sp>
      <p:sp>
        <p:nvSpPr>
          <p:cNvPr id="6" name="14 Rectángulo" hidden="1"/>
          <p:cNvSpPr/>
          <p:nvPr/>
        </p:nvSpPr>
        <p:spPr>
          <a:xfrm>
            <a:off x="268920" y="510480"/>
            <a:ext cx="26640" cy="273600"/>
          </a:xfrm>
          <a:prstGeom prst="rect">
            <a:avLst/>
          </a:prstGeom>
          <a:solidFill>
            <a:srgbClr val="000000"/>
          </a:solidFill>
          <a:ln w="50800">
            <a:noFill/>
          </a:ln>
          <a:effectLst>
            <a:glow rad="63360">
              <a:srgbClr val="FFFFFF">
                <a:alpha val="45000"/>
              </a:srgbClr>
            </a:glow>
            <a:outerShdw blurRad="39960" dist="20160" dir="5400000" rotWithShape="0">
              <a:srgbClr val="000000">
                <a:alpha val="38000"/>
              </a:srgbClr>
            </a:outerShdw>
          </a:effectLst>
        </p:spPr>
        <p:style>
          <a:lnRef idx="3">
            <a:schemeClr val="lt1"/>
          </a:lnRef>
          <a:fillRef idx="1">
            <a:schemeClr val="accent1"/>
          </a:fillRef>
          <a:effectRef idx="1">
            <a:schemeClr val="accent1"/>
          </a:effectRef>
          <a:fontRef idx="minor"/>
        </p:style>
      </p:sp>
      <p:sp>
        <p:nvSpPr>
          <p:cNvPr id="7" name="15 Rectángulo" hidden="1"/>
          <p:cNvSpPr/>
          <p:nvPr/>
        </p:nvSpPr>
        <p:spPr>
          <a:xfrm>
            <a:off x="250200" y="510480"/>
            <a:ext cx="8280" cy="273600"/>
          </a:xfrm>
          <a:prstGeom prst="rect">
            <a:avLst/>
          </a:prstGeom>
          <a:solidFill>
            <a:srgbClr val="000000"/>
          </a:solidFill>
          <a:ln w="50800">
            <a:noFill/>
          </a:ln>
          <a:effectLst>
            <a:glow rad="63360">
              <a:srgbClr val="FFFFFF">
                <a:alpha val="45000"/>
              </a:srgbClr>
            </a:glow>
            <a:outerShdw blurRad="39960" dist="20160" dir="5400000" rotWithShape="0">
              <a:srgbClr val="000000">
                <a:alpha val="38000"/>
              </a:srgbClr>
            </a:outerShdw>
          </a:effectLst>
        </p:spPr>
        <p:style>
          <a:lnRef idx="3">
            <a:schemeClr val="lt1"/>
          </a:lnRef>
          <a:fillRef idx="1">
            <a:schemeClr val="accent1"/>
          </a:fillRef>
          <a:effectRef idx="1">
            <a:schemeClr val="accent1"/>
          </a:effectRef>
          <a:fontRef idx="minor"/>
        </p:style>
      </p:sp>
      <p:sp>
        <p:nvSpPr>
          <p:cNvPr id="8" name="16 Rectángulo" hidden="1"/>
          <p:cNvSpPr/>
          <p:nvPr/>
        </p:nvSpPr>
        <p:spPr>
          <a:xfrm>
            <a:off x="221760" y="510480"/>
            <a:ext cx="8280" cy="273600"/>
          </a:xfrm>
          <a:prstGeom prst="rect">
            <a:avLst/>
          </a:prstGeom>
          <a:solidFill>
            <a:srgbClr val="000000"/>
          </a:solidFill>
          <a:ln w="50800">
            <a:noFill/>
          </a:ln>
          <a:effectLst>
            <a:glow rad="63360">
              <a:srgbClr val="FFFFFF">
                <a:alpha val="45000"/>
              </a:srgbClr>
            </a:glow>
            <a:outerShdw blurRad="39960" dist="20160" dir="5400000" rotWithShape="0">
              <a:srgbClr val="000000">
                <a:alpha val="38000"/>
              </a:srgbClr>
            </a:outerShdw>
          </a:effectLst>
        </p:spPr>
        <p:style>
          <a:lnRef idx="3">
            <a:schemeClr val="lt1"/>
          </a:lnRef>
          <a:fillRef idx="1">
            <a:schemeClr val="accent1"/>
          </a:fillRef>
          <a:effectRef idx="1">
            <a:schemeClr val="accent1"/>
          </a:effectRef>
          <a:fontRef idx="minor"/>
        </p:style>
      </p:sp>
      <p:sp>
        <p:nvSpPr>
          <p:cNvPr id="9" name="PlaceHolder 1"/>
          <p:cNvSpPr>
            <a:spLocks noGrp="1"/>
          </p:cNvSpPr>
          <p:nvPr>
            <p:ph type="title"/>
          </p:nvPr>
        </p:nvSpPr>
        <p:spPr>
          <a:xfrm>
            <a:off x="457200" y="205200"/>
            <a:ext cx="8229240" cy="858600"/>
          </a:xfrm>
          <a:prstGeom prst="rect">
            <a:avLst/>
          </a:prstGeom>
        </p:spPr>
        <p:txBody>
          <a:bodyPr lIns="0" tIns="0" rIns="0" bIns="0" anchor="ctr">
            <a:noAutofit/>
          </a:bodyPr>
          <a:lstStyle/>
          <a:p>
            <a:r>
              <a:rPr lang="es-UY" sz="1800" b="0" strike="noStrike" spc="-1">
                <a:solidFill>
                  <a:srgbClr val="000000"/>
                </a:solidFill>
                <a:latin typeface="Arial"/>
              </a:rPr>
              <a:t>Click to edit the title text format</a:t>
            </a:r>
          </a:p>
        </p:txBody>
      </p:sp>
      <p:sp>
        <p:nvSpPr>
          <p:cNvPr id="10" name="PlaceHolder 2"/>
          <p:cNvSpPr>
            <a:spLocks noGrp="1"/>
          </p:cNvSpPr>
          <p:nvPr>
            <p:ph type="body"/>
          </p:nvPr>
        </p:nvSpPr>
        <p:spPr>
          <a:xfrm>
            <a:off x="457200" y="1203480"/>
            <a:ext cx="8229240" cy="2982960"/>
          </a:xfrm>
          <a:prstGeom prst="rect">
            <a:avLst/>
          </a:prstGeom>
        </p:spPr>
        <p:txBody>
          <a:bodyPr lIns="0" tIns="0" rIns="0" bIns="0">
            <a:normAutofit/>
          </a:bodyPr>
          <a:lstStyle/>
          <a:p>
            <a:pPr marL="432000" indent="-324000">
              <a:spcBef>
                <a:spcPts val="1417"/>
              </a:spcBef>
              <a:buClr>
                <a:srgbClr val="FFFFFF"/>
              </a:buClr>
              <a:buSzPct val="45000"/>
              <a:buFont typeface="Wingdings" charset="2"/>
              <a:buChar char=""/>
            </a:pPr>
            <a:r>
              <a:rPr lang="es-UY" sz="2800" b="0" strike="noStrike" spc="-1">
                <a:solidFill>
                  <a:srgbClr val="000000"/>
                </a:solidFill>
                <a:latin typeface="Arial"/>
              </a:rPr>
              <a:t>Click to edit the outline text format</a:t>
            </a:r>
          </a:p>
          <a:p>
            <a:pPr marL="864000" lvl="1" indent="-324000">
              <a:spcBef>
                <a:spcPts val="1134"/>
              </a:spcBef>
              <a:buClr>
                <a:srgbClr val="FFFFFF"/>
              </a:buClr>
              <a:buSzPct val="75000"/>
              <a:buFont typeface="Symbol" charset="2"/>
              <a:buChar char=""/>
            </a:pPr>
            <a:r>
              <a:rPr lang="es-UY" sz="2000" b="0" strike="noStrike" spc="-1">
                <a:solidFill>
                  <a:srgbClr val="000000"/>
                </a:solidFill>
                <a:latin typeface="Arial"/>
              </a:rPr>
              <a:t>Second Outline Level</a:t>
            </a:r>
          </a:p>
          <a:p>
            <a:pPr marL="1296000" lvl="2" indent="-288000">
              <a:spcBef>
                <a:spcPts val="850"/>
              </a:spcBef>
              <a:buClr>
                <a:srgbClr val="FFFFFF"/>
              </a:buClr>
              <a:buSzPct val="45000"/>
              <a:buFont typeface="Wingdings" charset="2"/>
              <a:buChar char=""/>
            </a:pPr>
            <a:r>
              <a:rPr lang="es-UY" sz="1800" b="0" strike="noStrike" spc="-1">
                <a:solidFill>
                  <a:srgbClr val="000000"/>
                </a:solidFill>
                <a:latin typeface="Arial"/>
              </a:rPr>
              <a:t>Third Outline Level</a:t>
            </a:r>
          </a:p>
          <a:p>
            <a:pPr marL="1728000" lvl="3" indent="-216000">
              <a:spcBef>
                <a:spcPts val="567"/>
              </a:spcBef>
              <a:buClr>
                <a:srgbClr val="FFFFFF"/>
              </a:buClr>
              <a:buSzPct val="75000"/>
              <a:buFont typeface="Symbol" charset="2"/>
              <a:buChar char=""/>
            </a:pPr>
            <a:r>
              <a:rPr lang="es-UY" sz="1800" b="0" strike="noStrike" spc="-1">
                <a:solidFill>
                  <a:srgbClr val="000000"/>
                </a:solidFill>
                <a:latin typeface="Arial"/>
              </a:rPr>
              <a:t>Fourth Outline Level</a:t>
            </a:r>
          </a:p>
          <a:p>
            <a:pPr marL="2160000" lvl="4" indent="-216000">
              <a:spcBef>
                <a:spcPts val="283"/>
              </a:spcBef>
              <a:buClr>
                <a:srgbClr val="FFFFFF"/>
              </a:buClr>
              <a:buSzPct val="45000"/>
              <a:buFont typeface="Wingdings" charset="2"/>
              <a:buChar char=""/>
            </a:pPr>
            <a:r>
              <a:rPr lang="es-UY" sz="2000" b="0" strike="noStrike" spc="-1">
                <a:solidFill>
                  <a:srgbClr val="000000"/>
                </a:solidFill>
                <a:latin typeface="Arial"/>
              </a:rPr>
              <a:t>Fifth Outline Level</a:t>
            </a:r>
          </a:p>
          <a:p>
            <a:pPr marL="2592000" lvl="5" indent="-216000">
              <a:spcBef>
                <a:spcPts val="283"/>
              </a:spcBef>
              <a:buClr>
                <a:srgbClr val="FFFFFF"/>
              </a:buClr>
              <a:buSzPct val="45000"/>
              <a:buFont typeface="Wingdings" charset="2"/>
              <a:buChar char=""/>
            </a:pPr>
            <a:r>
              <a:rPr lang="es-UY" sz="2000" b="0" strike="noStrike" spc="-1">
                <a:solidFill>
                  <a:srgbClr val="000000"/>
                </a:solidFill>
                <a:latin typeface="Arial"/>
              </a:rPr>
              <a:t>Sixth Outline Level</a:t>
            </a:r>
          </a:p>
          <a:p>
            <a:pPr marL="3024000" lvl="6" indent="-216000">
              <a:spcBef>
                <a:spcPts val="283"/>
              </a:spcBef>
              <a:buClr>
                <a:srgbClr val="FFFFFF"/>
              </a:buClr>
              <a:buSzPct val="45000"/>
              <a:buFont typeface="Wingdings" charset="2"/>
              <a:buChar char=""/>
            </a:pPr>
            <a:r>
              <a:rPr lang="es-UY"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47" name="PlaceHolder 1"/>
          <p:cNvSpPr>
            <a:spLocks noGrp="1"/>
          </p:cNvSpPr>
          <p:nvPr>
            <p:ph type="title"/>
          </p:nvPr>
        </p:nvSpPr>
        <p:spPr>
          <a:xfrm>
            <a:off x="457200" y="205200"/>
            <a:ext cx="8229240" cy="858600"/>
          </a:xfrm>
          <a:prstGeom prst="rect">
            <a:avLst/>
          </a:prstGeom>
        </p:spPr>
        <p:txBody>
          <a:bodyPr lIns="90000" tIns="46800" rIns="90000" bIns="46800" anchor="ctr">
            <a:no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400" b="1" strike="noStrike" spc="-1">
                <a:solidFill>
                  <a:srgbClr val="E5E5FF"/>
                </a:solidFill>
                <a:latin typeface="Garamond"/>
              </a:rPr>
              <a:t>Click to edit the title text format</a:t>
            </a:r>
          </a:p>
        </p:txBody>
      </p:sp>
      <p:sp>
        <p:nvSpPr>
          <p:cNvPr id="48" name="PlaceHolder 2"/>
          <p:cNvSpPr>
            <a:spLocks noGrp="1"/>
          </p:cNvSpPr>
          <p:nvPr>
            <p:ph type="body"/>
          </p:nvPr>
        </p:nvSpPr>
        <p:spPr>
          <a:xfrm>
            <a:off x="457200" y="1203480"/>
            <a:ext cx="8229240" cy="2982960"/>
          </a:xfrm>
          <a:prstGeom prst="rect">
            <a:avLst/>
          </a:prstGeom>
        </p:spPr>
        <p:txBody>
          <a:bodyPr lIns="90000" tIns="46800" rIns="90000" bIns="46800">
            <a:normAutofit/>
          </a:bodyPr>
          <a:lstStyle/>
          <a:p>
            <a:pPr marL="342720" indent="-342720">
              <a:spcBef>
                <a:spcPts val="799"/>
              </a:spcBef>
              <a:buClr>
                <a:srgbClr val="FFCC00"/>
              </a:buClr>
              <a:buSzPct val="7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b="0" strike="noStrike" spc="-1">
                <a:solidFill>
                  <a:srgbClr val="FFFFFF"/>
                </a:solidFill>
                <a:latin typeface="Garamond"/>
              </a:rPr>
              <a:t>Click to edit the outline text format</a:t>
            </a:r>
          </a:p>
          <a:p>
            <a:pPr marL="742680" lvl="1" indent="-285480">
              <a:spcBef>
                <a:spcPts val="697"/>
              </a:spcBef>
              <a:buClr>
                <a:srgbClr val="A886E0"/>
              </a:buClr>
              <a:buSzPct val="7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0" strike="noStrike" spc="-1">
                <a:solidFill>
                  <a:srgbClr val="FFFFFF"/>
                </a:solidFill>
                <a:latin typeface="Garamond"/>
              </a:rPr>
              <a:t>Second Outline Level</a:t>
            </a:r>
          </a:p>
          <a:p>
            <a:pPr marL="1143000" lvl="2" indent="-228600">
              <a:spcBef>
                <a:spcPts val="598"/>
              </a:spcBef>
              <a:buClr>
                <a:srgbClr val="E5E5FF"/>
              </a:buClr>
              <a:buSzPct val="70000"/>
              <a:buFont typeface="Wingdings" charset="2"/>
              <a:buChar char=""/>
              <a:tabLst>
                <a:tab pos="1828800" algn="l"/>
                <a:tab pos="2743200" algn="l"/>
                <a:tab pos="3657600" algn="l"/>
                <a:tab pos="4572000" algn="l"/>
                <a:tab pos="5486400" algn="l"/>
                <a:tab pos="6400800" algn="l"/>
                <a:tab pos="7315200" algn="l"/>
                <a:tab pos="8229600" algn="l"/>
                <a:tab pos="9144000" algn="l"/>
                <a:tab pos="10058400" algn="l"/>
              </a:tabLst>
            </a:pPr>
            <a:r>
              <a:rPr lang="en-GB" sz="2400" b="0" strike="noStrike" spc="-1">
                <a:solidFill>
                  <a:srgbClr val="FFFFFF"/>
                </a:solidFill>
                <a:latin typeface="Garamond"/>
              </a:rPr>
              <a:t>Third Outline Level</a:t>
            </a:r>
          </a:p>
          <a:p>
            <a:pPr marL="1600200" lvl="3" indent="-228600">
              <a:spcBef>
                <a:spcPts val="499"/>
              </a:spcBef>
              <a:buClr>
                <a:srgbClr val="A886E0"/>
              </a:buClr>
              <a:buSzPct val="70000"/>
              <a:buFont typeface="Wingdings" charset="2"/>
              <a:buChar char=""/>
              <a:tabLst>
                <a:tab pos="1828800" algn="l"/>
                <a:tab pos="2743200" algn="l"/>
                <a:tab pos="3657600" algn="l"/>
                <a:tab pos="4572000" algn="l"/>
                <a:tab pos="5486400" algn="l"/>
                <a:tab pos="6400800" algn="l"/>
                <a:tab pos="7315200" algn="l"/>
                <a:tab pos="8229600" algn="l"/>
                <a:tab pos="9144000" algn="l"/>
                <a:tab pos="10058400" algn="l"/>
              </a:tabLst>
            </a:pPr>
            <a:r>
              <a:rPr lang="en-GB" sz="2000" b="0" strike="noStrike" spc="-1">
                <a:solidFill>
                  <a:srgbClr val="FFFFFF"/>
                </a:solidFill>
                <a:latin typeface="Garamond"/>
              </a:rPr>
              <a:t>Fourth Outline Level</a:t>
            </a:r>
          </a:p>
          <a:p>
            <a:pPr marL="2057400" lvl="4" indent="-228600">
              <a:spcBef>
                <a:spcPts val="499"/>
              </a:spcBef>
              <a:buClr>
                <a:srgbClr val="FFCC00"/>
              </a:buClr>
              <a:buSzPct val="70000"/>
              <a:buFont typeface="Wingdings" charset="2"/>
              <a:buChar char=""/>
              <a:tabLst>
                <a:tab pos="2743200" algn="l"/>
                <a:tab pos="3657600" algn="l"/>
                <a:tab pos="4572000" algn="l"/>
                <a:tab pos="5486400" algn="l"/>
                <a:tab pos="6400800" algn="l"/>
                <a:tab pos="7315200" algn="l"/>
                <a:tab pos="8229600" algn="l"/>
                <a:tab pos="9144000" algn="l"/>
                <a:tab pos="10058400" algn="l"/>
              </a:tabLst>
            </a:pPr>
            <a:r>
              <a:rPr lang="en-GB" sz="2000" b="0" strike="noStrike" spc="-1">
                <a:solidFill>
                  <a:srgbClr val="FFFFFF"/>
                </a:solidFill>
                <a:latin typeface="Garamond"/>
              </a:rPr>
              <a:t>Fifth Outline Level</a:t>
            </a:r>
          </a:p>
          <a:p>
            <a:pPr marL="2057400" lvl="5" indent="-228600">
              <a:spcBef>
                <a:spcPts val="499"/>
              </a:spcBef>
              <a:buClr>
                <a:srgbClr val="FFFFFF"/>
              </a:buClr>
              <a:buSzPct val="7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0" strike="noStrike" spc="-1">
                <a:solidFill>
                  <a:srgbClr val="FFFFFF"/>
                </a:solidFill>
                <a:latin typeface="Garamond"/>
              </a:rPr>
              <a:t>Sixth Outline Level</a:t>
            </a:r>
          </a:p>
          <a:p>
            <a:pPr marL="2057400" lvl="6" indent="-228600">
              <a:spcBef>
                <a:spcPts val="499"/>
              </a:spcBef>
              <a:buClr>
                <a:srgbClr val="FFFFFF"/>
              </a:buClr>
              <a:buSzPct val="7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0" strike="noStrike" spc="-1">
                <a:solidFill>
                  <a:srgbClr val="FFFFFF"/>
                </a:solidFill>
                <a:latin typeface="Garamond"/>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grpSp>
        <p:nvGrpSpPr>
          <p:cNvPr id="85" name="Group 2"/>
          <p:cNvGrpSpPr/>
          <p:nvPr/>
        </p:nvGrpSpPr>
        <p:grpSpPr>
          <a:xfrm>
            <a:off x="0" y="0"/>
            <a:ext cx="9140760" cy="6850080"/>
            <a:chOff x="0" y="0"/>
            <a:chExt cx="9140760" cy="6850080"/>
          </a:xfrm>
        </p:grpSpPr>
        <p:grpSp>
          <p:nvGrpSpPr>
            <p:cNvPr id="86" name="Group 3"/>
            <p:cNvGrpSpPr/>
            <p:nvPr/>
          </p:nvGrpSpPr>
          <p:grpSpPr>
            <a:xfrm>
              <a:off x="2743200" y="3540240"/>
              <a:ext cx="6392880" cy="3309840"/>
              <a:chOff x="2743200" y="3540240"/>
              <a:chExt cx="6392880" cy="3309840"/>
            </a:xfrm>
          </p:grpSpPr>
          <p:sp>
            <p:nvSpPr>
              <p:cNvPr id="87" name="Freeform 4"/>
              <p:cNvSpPr/>
              <p:nvPr/>
            </p:nvSpPr>
            <p:spPr>
              <a:xfrm>
                <a:off x="2743200" y="4197240"/>
                <a:ext cx="4575240" cy="2652840"/>
              </a:xfrm>
              <a:custGeom>
                <a:avLst/>
                <a:gdLst/>
                <a:ahLst/>
                <a:cxnLst/>
                <a:rect l="l" t="t"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rgbClr val="003399"/>
                  </a:gs>
                  <a:gs pos="100000">
                    <a:srgbClr val="002E8B"/>
                  </a:gs>
                </a:gsLst>
                <a:lin ang="0"/>
              </a:gradFill>
              <a:ln w="0">
                <a:noFill/>
              </a:ln>
            </p:spPr>
            <p:style>
              <a:lnRef idx="0">
                <a:scrgbClr r="0" g="0" b="0"/>
              </a:lnRef>
              <a:fillRef idx="0">
                <a:scrgbClr r="0" g="0" b="0"/>
              </a:fillRef>
              <a:effectRef idx="0">
                <a:scrgbClr r="0" g="0" b="0"/>
              </a:effectRef>
              <a:fontRef idx="minor"/>
            </p:style>
          </p:sp>
          <p:sp>
            <p:nvSpPr>
              <p:cNvPr id="88" name="Freeform 5"/>
              <p:cNvSpPr/>
              <p:nvPr/>
            </p:nvSpPr>
            <p:spPr>
              <a:xfrm>
                <a:off x="6620040" y="4240080"/>
                <a:ext cx="1998360" cy="1287720"/>
              </a:xfrm>
              <a:custGeom>
                <a:avLst/>
                <a:gdLst/>
                <a:ahLst/>
                <a:cxnLst/>
                <a:rect l="l" t="t"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rgbClr val="003399"/>
                  </a:gs>
                  <a:gs pos="100000">
                    <a:srgbClr val="002E8B"/>
                  </a:gs>
                </a:gsLst>
                <a:lin ang="2700000"/>
              </a:gradFill>
              <a:ln w="0">
                <a:noFill/>
              </a:ln>
            </p:spPr>
            <p:style>
              <a:lnRef idx="0">
                <a:scrgbClr r="0" g="0" b="0"/>
              </a:lnRef>
              <a:fillRef idx="0">
                <a:scrgbClr r="0" g="0" b="0"/>
              </a:fillRef>
              <a:effectRef idx="0">
                <a:scrgbClr r="0" g="0" b="0"/>
              </a:effectRef>
              <a:fontRef idx="minor"/>
            </p:style>
          </p:sp>
          <p:sp>
            <p:nvSpPr>
              <p:cNvPr id="89" name="Freeform 6"/>
              <p:cNvSpPr/>
              <p:nvPr/>
            </p:nvSpPr>
            <p:spPr>
              <a:xfrm>
                <a:off x="4603680" y="5311800"/>
                <a:ext cx="4522680" cy="1538280"/>
              </a:xfrm>
              <a:custGeom>
                <a:avLst/>
                <a:gdLst/>
                <a:ahLst/>
                <a:cxnLst/>
                <a:rect l="l" t="t"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rgbClr val="002A7D"/>
                  </a:gs>
                  <a:gs pos="100000">
                    <a:srgbClr val="003399"/>
                  </a:gs>
                </a:gsLst>
                <a:lin ang="5400000"/>
              </a:gradFill>
              <a:ln w="0">
                <a:noFill/>
              </a:ln>
            </p:spPr>
            <p:style>
              <a:lnRef idx="0">
                <a:scrgbClr r="0" g="0" b="0"/>
              </a:lnRef>
              <a:fillRef idx="0">
                <a:scrgbClr r="0" g="0" b="0"/>
              </a:fillRef>
              <a:effectRef idx="0">
                <a:scrgbClr r="0" g="0" b="0"/>
              </a:effectRef>
              <a:fontRef idx="minor"/>
            </p:style>
          </p:sp>
          <p:sp>
            <p:nvSpPr>
              <p:cNvPr id="90" name="Freeform 7"/>
              <p:cNvSpPr/>
              <p:nvPr/>
            </p:nvSpPr>
            <p:spPr>
              <a:xfrm>
                <a:off x="4362480" y="3540240"/>
                <a:ext cx="4773600" cy="3309840"/>
              </a:xfrm>
              <a:custGeom>
                <a:avLst/>
                <a:gdLst/>
                <a:ahLst/>
                <a:cxnLst/>
                <a:rect l="l" t="t"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rgbClr val="003399"/>
              </a:solidFill>
              <a:ln w="0">
                <a:noFill/>
              </a:ln>
            </p:spPr>
            <p:style>
              <a:lnRef idx="0">
                <a:scrgbClr r="0" g="0" b="0"/>
              </a:lnRef>
              <a:fillRef idx="0">
                <a:scrgbClr r="0" g="0" b="0"/>
              </a:fillRef>
              <a:effectRef idx="0">
                <a:scrgbClr r="0" g="0" b="0"/>
              </a:effectRef>
              <a:fontRef idx="minor"/>
            </p:style>
          </p:sp>
          <p:sp>
            <p:nvSpPr>
              <p:cNvPr id="91" name="Freeform 8"/>
              <p:cNvSpPr/>
              <p:nvPr/>
            </p:nvSpPr>
            <p:spPr>
              <a:xfrm>
                <a:off x="7145280" y="3678120"/>
                <a:ext cx="1981080" cy="855720"/>
              </a:xfrm>
              <a:custGeom>
                <a:avLst/>
                <a:gdLst/>
                <a:ahLst/>
                <a:cxnLst/>
                <a:rect l="l" t="t"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rgbClr val="002D86"/>
                  </a:gs>
                  <a:gs pos="100000">
                    <a:srgbClr val="003399"/>
                  </a:gs>
                </a:gsLst>
                <a:lin ang="2700000"/>
              </a:gradFill>
              <a:ln w="0">
                <a:noFill/>
              </a:ln>
            </p:spPr>
            <p:style>
              <a:lnRef idx="0">
                <a:scrgbClr r="0" g="0" b="0"/>
              </a:lnRef>
              <a:fillRef idx="0">
                <a:scrgbClr r="0" g="0" b="0"/>
              </a:fillRef>
              <a:effectRef idx="0">
                <a:scrgbClr r="0" g="0" b="0"/>
              </a:effectRef>
              <a:fontRef idx="minor"/>
            </p:style>
          </p:sp>
        </p:grpSp>
        <p:sp>
          <p:nvSpPr>
            <p:cNvPr id="92" name="Freeform 9"/>
            <p:cNvSpPr/>
            <p:nvPr/>
          </p:nvSpPr>
          <p:spPr>
            <a:xfrm>
              <a:off x="5273640" y="2128680"/>
              <a:ext cx="2897280" cy="2440080"/>
            </a:xfrm>
            <a:custGeom>
              <a:avLst/>
              <a:gdLst/>
              <a:ahLst/>
              <a:cxnLst/>
              <a:rect l="l" t="t"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rgbClr val="002B82"/>
                </a:gs>
                <a:gs pos="100000">
                  <a:srgbClr val="003399"/>
                </a:gs>
              </a:gsLst>
              <a:lin ang="2700000"/>
            </a:gradFill>
            <a:ln w="0">
              <a:noFill/>
            </a:ln>
          </p:spPr>
          <p:style>
            <a:lnRef idx="0">
              <a:scrgbClr r="0" g="0" b="0"/>
            </a:lnRef>
            <a:fillRef idx="0">
              <a:scrgbClr r="0" g="0" b="0"/>
            </a:fillRef>
            <a:effectRef idx="0">
              <a:scrgbClr r="0" g="0" b="0"/>
            </a:effectRef>
            <a:fontRef idx="minor"/>
          </p:style>
        </p:sp>
        <p:sp>
          <p:nvSpPr>
            <p:cNvPr id="93" name="Freeform 10"/>
            <p:cNvSpPr/>
            <p:nvPr/>
          </p:nvSpPr>
          <p:spPr>
            <a:xfrm>
              <a:off x="0" y="0"/>
              <a:ext cx="9140760" cy="2819520"/>
            </a:xfrm>
            <a:custGeom>
              <a:avLst/>
              <a:gdLst/>
              <a:ahLst/>
              <a:cxnLst/>
              <a:rect l="l" t="t" r="r" b="b"/>
              <a:pathLst>
                <a:path w="5740" h="1906">
                  <a:moveTo>
                    <a:pt x="0" y="0"/>
                  </a:moveTo>
                  <a:lnTo>
                    <a:pt x="0" y="1906"/>
                  </a:lnTo>
                  <a:lnTo>
                    <a:pt x="5740" y="1906"/>
                  </a:lnTo>
                  <a:lnTo>
                    <a:pt x="5740" y="0"/>
                  </a:lnTo>
                  <a:lnTo>
                    <a:pt x="0" y="0"/>
                  </a:lnTo>
                  <a:lnTo>
                    <a:pt x="0" y="0"/>
                  </a:lnTo>
                  <a:close/>
                </a:path>
              </a:pathLst>
            </a:custGeom>
            <a:gradFill rotWithShape="0">
              <a:gsLst>
                <a:gs pos="0">
                  <a:srgbClr val="000514"/>
                </a:gs>
                <a:gs pos="100000">
                  <a:srgbClr val="003399"/>
                </a:gs>
              </a:gsLst>
              <a:lin ang="5400000"/>
            </a:gradFill>
            <a:ln w="0">
              <a:noFill/>
            </a:ln>
          </p:spPr>
          <p:style>
            <a:lnRef idx="0">
              <a:scrgbClr r="0" g="0" b="0"/>
            </a:lnRef>
            <a:fillRef idx="0">
              <a:scrgbClr r="0" g="0" b="0"/>
            </a:fillRef>
            <a:effectRef idx="0">
              <a:scrgbClr r="0" g="0" b="0"/>
            </a:effectRef>
            <a:fontRef idx="minor"/>
          </p:style>
        </p:sp>
      </p:grpSp>
      <p:sp>
        <p:nvSpPr>
          <p:cNvPr id="94" name="PlaceHolder 1"/>
          <p:cNvSpPr>
            <a:spLocks noGrp="1"/>
          </p:cNvSpPr>
          <p:nvPr>
            <p:ph type="title"/>
          </p:nvPr>
        </p:nvSpPr>
        <p:spPr>
          <a:xfrm>
            <a:off x="457200" y="274320"/>
            <a:ext cx="8229600" cy="1143000"/>
          </a:xfrm>
          <a:prstGeom prst="rect">
            <a:avLst/>
          </a:prstGeom>
        </p:spPr>
        <p:txBody>
          <a:bodyPr lIns="90000" tIns="46800" rIns="90000" bIns="46800" anchor="ctr">
            <a:no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400" b="1" strike="noStrike" spc="-1">
                <a:solidFill>
                  <a:srgbClr val="E5E5FF"/>
                </a:solidFill>
                <a:latin typeface="Garamond"/>
              </a:rPr>
              <a:t>Click to edit the title text format</a:t>
            </a:r>
          </a:p>
        </p:txBody>
      </p:sp>
      <p:sp>
        <p:nvSpPr>
          <p:cNvPr id="95" name="PlaceHolder 2"/>
          <p:cNvSpPr>
            <a:spLocks noGrp="1"/>
          </p:cNvSpPr>
          <p:nvPr>
            <p:ph type="body"/>
          </p:nvPr>
        </p:nvSpPr>
        <p:spPr>
          <a:xfrm>
            <a:off x="457200" y="1600200"/>
            <a:ext cx="8229600" cy="4525920"/>
          </a:xfrm>
          <a:prstGeom prst="rect">
            <a:avLst/>
          </a:prstGeom>
        </p:spPr>
        <p:txBody>
          <a:bodyPr lIns="90000" tIns="46800" rIns="90000" bIns="46800">
            <a:normAutofit/>
          </a:bodyPr>
          <a:lstStyle/>
          <a:p>
            <a:pPr marL="342720" indent="-342720">
              <a:spcBef>
                <a:spcPts val="799"/>
              </a:spcBef>
              <a:buClr>
                <a:srgbClr val="FFCC00"/>
              </a:buClr>
              <a:buSzPct val="7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b="0" strike="noStrike" spc="-1">
                <a:solidFill>
                  <a:srgbClr val="FFFFFF"/>
                </a:solidFill>
                <a:latin typeface="Garamond"/>
              </a:rPr>
              <a:t>Click to edit the outline text format</a:t>
            </a:r>
          </a:p>
          <a:p>
            <a:pPr marL="742680" lvl="1" indent="-285480">
              <a:spcBef>
                <a:spcPts val="799"/>
              </a:spcBef>
              <a:buClr>
                <a:srgbClr val="A886E0"/>
              </a:buClr>
              <a:buSzPct val="7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b="0" strike="noStrike" spc="-1">
                <a:solidFill>
                  <a:srgbClr val="FFFFFF"/>
                </a:solidFill>
                <a:latin typeface="Garamond"/>
              </a:rPr>
              <a:t>Second Outline Level</a:t>
            </a:r>
          </a:p>
          <a:p>
            <a:pPr marL="1143000" lvl="2" indent="-228600">
              <a:spcBef>
                <a:spcPts val="799"/>
              </a:spcBef>
              <a:buClr>
                <a:srgbClr val="E5E5FF"/>
              </a:buClr>
              <a:buSzPct val="7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b="0" strike="noStrike" spc="-1">
                <a:solidFill>
                  <a:srgbClr val="FFFFFF"/>
                </a:solidFill>
                <a:latin typeface="Garamond"/>
              </a:rPr>
              <a:t>Third Outline Level</a:t>
            </a:r>
          </a:p>
          <a:p>
            <a:pPr marL="1600200" lvl="3" indent="-228600">
              <a:spcBef>
                <a:spcPts val="799"/>
              </a:spcBef>
              <a:buClr>
                <a:srgbClr val="A886E0"/>
              </a:buClr>
              <a:buSzPct val="7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b="0" strike="noStrike" spc="-1">
                <a:solidFill>
                  <a:srgbClr val="FFFFFF"/>
                </a:solidFill>
                <a:latin typeface="Garamond"/>
              </a:rPr>
              <a:t>Fourth Outline Level</a:t>
            </a:r>
          </a:p>
          <a:p>
            <a:pPr marL="2057400" lvl="4" indent="-228600">
              <a:spcBef>
                <a:spcPts val="799"/>
              </a:spcBef>
              <a:buClr>
                <a:srgbClr val="FFCC00"/>
              </a:buClr>
              <a:buSzPct val="7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b="0" strike="noStrike" spc="-1">
                <a:solidFill>
                  <a:srgbClr val="FFFFFF"/>
                </a:solidFill>
                <a:latin typeface="Garamond"/>
              </a:rPr>
              <a:t>Fifth Outline Level</a:t>
            </a:r>
          </a:p>
          <a:p>
            <a:pPr marL="2057400" lvl="5" indent="-228600">
              <a:spcBef>
                <a:spcPts val="799"/>
              </a:spcBef>
              <a:buClr>
                <a:srgbClr val="FFFFFF"/>
              </a:buClr>
              <a:buSzPct val="7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b="0" strike="noStrike" spc="-1">
                <a:solidFill>
                  <a:srgbClr val="FFFFFF"/>
                </a:solidFill>
                <a:latin typeface="Garamond"/>
              </a:rPr>
              <a:t>Sixth Outline Level</a:t>
            </a:r>
          </a:p>
          <a:p>
            <a:pPr marL="2057400" lvl="6" indent="-228600">
              <a:spcBef>
                <a:spcPts val="799"/>
              </a:spcBef>
              <a:buClr>
                <a:srgbClr val="FFFFFF"/>
              </a:buClr>
              <a:buSzPct val="7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b="0" strike="noStrike" spc="-1">
                <a:solidFill>
                  <a:srgbClr val="FFFFFF"/>
                </a:solidFill>
                <a:latin typeface="Garamond"/>
              </a:rPr>
              <a:t>Seventh Outline Level</a:t>
            </a:r>
          </a:p>
        </p:txBody>
      </p:sp>
      <p:sp>
        <p:nvSpPr>
          <p:cNvPr id="96" name="PlaceHolder 3"/>
          <p:cNvSpPr>
            <a:spLocks noGrp="1"/>
          </p:cNvSpPr>
          <p:nvPr>
            <p:ph type="dt"/>
          </p:nvPr>
        </p:nvSpPr>
        <p:spPr>
          <a:xfrm>
            <a:off x="456840" y="6248160"/>
            <a:ext cx="2133720" cy="476280"/>
          </a:xfrm>
          <a:prstGeom prst="rect">
            <a:avLst/>
          </a:prstGeom>
        </p:spPr>
        <p:txBody>
          <a:bodyPr lIns="90000" tIns="46800" rIns="90000" bIns="46800" anchor="b">
            <a:noAutofit/>
          </a:bodyPr>
          <a:lstStyle/>
          <a:p>
            <a:endParaRPr lang="en-GB" sz="1800" b="0" strike="noStrike" spc="-1">
              <a:latin typeface="Arial"/>
            </a:endParaRPr>
          </a:p>
        </p:txBody>
      </p:sp>
      <p:sp>
        <p:nvSpPr>
          <p:cNvPr id="97" name="PlaceHolder 4"/>
          <p:cNvSpPr>
            <a:spLocks noGrp="1"/>
          </p:cNvSpPr>
          <p:nvPr>
            <p:ph type="ftr"/>
          </p:nvPr>
        </p:nvSpPr>
        <p:spPr>
          <a:xfrm>
            <a:off x="3124080" y="6251040"/>
            <a:ext cx="2895840" cy="476280"/>
          </a:xfrm>
          <a:prstGeom prst="rect">
            <a:avLst/>
          </a:prstGeom>
        </p:spPr>
        <p:txBody>
          <a:bodyPr lIns="90000" tIns="46800" rIns="90000" bIns="46800" anchor="b">
            <a:noAutofit/>
          </a:bodyPr>
          <a:lstStyle/>
          <a:p>
            <a:endParaRPr lang="en-GB" sz="1800" b="0" strike="noStrike" spc="-1">
              <a:latin typeface="Arial"/>
            </a:endParaRPr>
          </a:p>
        </p:txBody>
      </p:sp>
      <p:sp>
        <p:nvSpPr>
          <p:cNvPr id="98" name="PlaceHolder 5"/>
          <p:cNvSpPr>
            <a:spLocks noGrp="1"/>
          </p:cNvSpPr>
          <p:nvPr>
            <p:ph type="sldNum"/>
          </p:nvPr>
        </p:nvSpPr>
        <p:spPr>
          <a:xfrm>
            <a:off x="6552720" y="6254280"/>
            <a:ext cx="2133720" cy="476280"/>
          </a:xfrm>
          <a:prstGeom prst="rect">
            <a:avLst/>
          </a:prstGeom>
        </p:spPr>
        <p:txBody>
          <a:bodyPr lIns="90000" tIns="46800" rIns="90000" bIns="46800" anchor="b">
            <a:noAutofit/>
          </a:bodyPr>
          <a:lstStyle/>
          <a:p>
            <a:pPr algn="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1304A5D3-1FF8-4121-9376-D0FE185685C9}" type="slidenum">
              <a:rPr lang="es-ES" sz="1200" b="0" strike="noStrike" spc="-1">
                <a:solidFill>
                  <a:srgbClr val="FFFFFF"/>
                </a:solidFill>
                <a:latin typeface="Arial"/>
              </a:rPr>
              <a:t>‹Nº›</a:t>
            </a:fld>
            <a:endParaRPr lang="en-GB"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grpSp>
        <p:nvGrpSpPr>
          <p:cNvPr id="135" name="Group 2"/>
          <p:cNvGrpSpPr/>
          <p:nvPr/>
        </p:nvGrpSpPr>
        <p:grpSpPr>
          <a:xfrm>
            <a:off x="0" y="0"/>
            <a:ext cx="9140760" cy="5137560"/>
            <a:chOff x="0" y="0"/>
            <a:chExt cx="9140760" cy="5137560"/>
          </a:xfrm>
        </p:grpSpPr>
        <p:grpSp>
          <p:nvGrpSpPr>
            <p:cNvPr id="136" name="Group 3"/>
            <p:cNvGrpSpPr/>
            <p:nvPr/>
          </p:nvGrpSpPr>
          <p:grpSpPr>
            <a:xfrm>
              <a:off x="2743200" y="2655360"/>
              <a:ext cx="6392880" cy="2482200"/>
              <a:chOff x="2743200" y="2655360"/>
              <a:chExt cx="6392880" cy="2482200"/>
            </a:xfrm>
          </p:grpSpPr>
          <p:sp>
            <p:nvSpPr>
              <p:cNvPr id="137" name="Freeform 4"/>
              <p:cNvSpPr/>
              <p:nvPr/>
            </p:nvSpPr>
            <p:spPr>
              <a:xfrm>
                <a:off x="2743200" y="3148200"/>
                <a:ext cx="4575240" cy="1989360"/>
              </a:xfrm>
              <a:custGeom>
                <a:avLst/>
                <a:gdLst/>
                <a:ahLst/>
                <a:cxnLst/>
                <a:rect l="l" t="t"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rgbClr val="003399"/>
                  </a:gs>
                  <a:gs pos="100000">
                    <a:srgbClr val="002E8B"/>
                  </a:gs>
                </a:gsLst>
                <a:lin ang="0"/>
              </a:gradFill>
              <a:ln w="0">
                <a:noFill/>
              </a:ln>
            </p:spPr>
            <p:style>
              <a:lnRef idx="0">
                <a:scrgbClr r="0" g="0" b="0"/>
              </a:lnRef>
              <a:fillRef idx="0">
                <a:scrgbClr r="0" g="0" b="0"/>
              </a:fillRef>
              <a:effectRef idx="0">
                <a:scrgbClr r="0" g="0" b="0"/>
              </a:effectRef>
              <a:fontRef idx="minor"/>
            </p:style>
          </p:sp>
          <p:sp>
            <p:nvSpPr>
              <p:cNvPr id="138" name="Freeform 5"/>
              <p:cNvSpPr/>
              <p:nvPr/>
            </p:nvSpPr>
            <p:spPr>
              <a:xfrm>
                <a:off x="6620040" y="3180240"/>
                <a:ext cx="1998360" cy="965880"/>
              </a:xfrm>
              <a:custGeom>
                <a:avLst/>
                <a:gdLst/>
                <a:ahLst/>
                <a:cxnLst/>
                <a:rect l="l" t="t"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rgbClr val="003399"/>
                  </a:gs>
                  <a:gs pos="100000">
                    <a:srgbClr val="002E8B"/>
                  </a:gs>
                </a:gsLst>
                <a:lin ang="2700000"/>
              </a:gradFill>
              <a:ln w="0">
                <a:noFill/>
              </a:ln>
            </p:spPr>
            <p:style>
              <a:lnRef idx="0">
                <a:scrgbClr r="0" g="0" b="0"/>
              </a:lnRef>
              <a:fillRef idx="0">
                <a:scrgbClr r="0" g="0" b="0"/>
              </a:fillRef>
              <a:effectRef idx="0">
                <a:scrgbClr r="0" g="0" b="0"/>
              </a:effectRef>
              <a:fontRef idx="minor"/>
            </p:style>
          </p:sp>
          <p:sp>
            <p:nvSpPr>
              <p:cNvPr id="139" name="Freeform 6"/>
              <p:cNvSpPr/>
              <p:nvPr/>
            </p:nvSpPr>
            <p:spPr>
              <a:xfrm>
                <a:off x="4603680" y="3984120"/>
                <a:ext cx="4522680" cy="1153440"/>
              </a:xfrm>
              <a:custGeom>
                <a:avLst/>
                <a:gdLst/>
                <a:ahLst/>
                <a:cxnLst/>
                <a:rect l="l" t="t"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rgbClr val="002A7D"/>
                  </a:gs>
                  <a:gs pos="100000">
                    <a:srgbClr val="003399"/>
                  </a:gs>
                </a:gsLst>
                <a:lin ang="5400000"/>
              </a:gradFill>
              <a:ln w="0">
                <a:noFill/>
              </a:ln>
            </p:spPr>
            <p:style>
              <a:lnRef idx="0">
                <a:scrgbClr r="0" g="0" b="0"/>
              </a:lnRef>
              <a:fillRef idx="0">
                <a:scrgbClr r="0" g="0" b="0"/>
              </a:fillRef>
              <a:effectRef idx="0">
                <a:scrgbClr r="0" g="0" b="0"/>
              </a:effectRef>
              <a:fontRef idx="minor"/>
            </p:style>
          </p:sp>
          <p:sp>
            <p:nvSpPr>
              <p:cNvPr id="140" name="Freeform 7"/>
              <p:cNvSpPr/>
              <p:nvPr/>
            </p:nvSpPr>
            <p:spPr>
              <a:xfrm>
                <a:off x="4362480" y="2655360"/>
                <a:ext cx="4773600" cy="2482200"/>
              </a:xfrm>
              <a:custGeom>
                <a:avLst/>
                <a:gdLst/>
                <a:ahLst/>
                <a:cxnLst/>
                <a:rect l="l" t="t"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rgbClr val="003399"/>
              </a:solidFill>
              <a:ln w="0">
                <a:noFill/>
              </a:ln>
            </p:spPr>
            <p:style>
              <a:lnRef idx="0">
                <a:scrgbClr r="0" g="0" b="0"/>
              </a:lnRef>
              <a:fillRef idx="0">
                <a:scrgbClr r="0" g="0" b="0"/>
              </a:fillRef>
              <a:effectRef idx="0">
                <a:scrgbClr r="0" g="0" b="0"/>
              </a:effectRef>
              <a:fontRef idx="minor"/>
            </p:style>
          </p:sp>
          <p:sp>
            <p:nvSpPr>
              <p:cNvPr id="141" name="Freeform 8"/>
              <p:cNvSpPr/>
              <p:nvPr/>
            </p:nvSpPr>
            <p:spPr>
              <a:xfrm>
                <a:off x="7145280" y="2758680"/>
                <a:ext cx="1981080" cy="641880"/>
              </a:xfrm>
              <a:custGeom>
                <a:avLst/>
                <a:gdLst/>
                <a:ahLst/>
                <a:cxnLst/>
                <a:rect l="l" t="t"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rgbClr val="002D86"/>
                  </a:gs>
                  <a:gs pos="100000">
                    <a:srgbClr val="003399"/>
                  </a:gs>
                </a:gsLst>
                <a:lin ang="2700000"/>
              </a:gradFill>
              <a:ln w="0">
                <a:noFill/>
              </a:ln>
            </p:spPr>
            <p:style>
              <a:lnRef idx="0">
                <a:scrgbClr r="0" g="0" b="0"/>
              </a:lnRef>
              <a:fillRef idx="0">
                <a:scrgbClr r="0" g="0" b="0"/>
              </a:fillRef>
              <a:effectRef idx="0">
                <a:scrgbClr r="0" g="0" b="0"/>
              </a:effectRef>
              <a:fontRef idx="minor"/>
            </p:style>
          </p:sp>
        </p:grpSp>
        <p:sp>
          <p:nvSpPr>
            <p:cNvPr id="142" name="Freeform 9"/>
            <p:cNvSpPr/>
            <p:nvPr/>
          </p:nvSpPr>
          <p:spPr>
            <a:xfrm>
              <a:off x="5273640" y="1596600"/>
              <a:ext cx="2897280" cy="1830240"/>
            </a:xfrm>
            <a:custGeom>
              <a:avLst/>
              <a:gdLst/>
              <a:ahLst/>
              <a:cxnLst/>
              <a:rect l="l" t="t"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rgbClr val="002B82"/>
                </a:gs>
                <a:gs pos="100000">
                  <a:srgbClr val="003399"/>
                </a:gs>
              </a:gsLst>
              <a:lin ang="2700000"/>
            </a:gradFill>
            <a:ln w="0">
              <a:noFill/>
            </a:ln>
          </p:spPr>
          <p:style>
            <a:lnRef idx="0">
              <a:scrgbClr r="0" g="0" b="0"/>
            </a:lnRef>
            <a:fillRef idx="0">
              <a:scrgbClr r="0" g="0" b="0"/>
            </a:fillRef>
            <a:effectRef idx="0">
              <a:scrgbClr r="0" g="0" b="0"/>
            </a:effectRef>
            <a:fontRef idx="minor"/>
          </p:style>
        </p:sp>
        <p:sp>
          <p:nvSpPr>
            <p:cNvPr id="143" name="Freeform 10"/>
            <p:cNvSpPr/>
            <p:nvPr/>
          </p:nvSpPr>
          <p:spPr>
            <a:xfrm>
              <a:off x="0" y="0"/>
              <a:ext cx="9140760" cy="2114640"/>
            </a:xfrm>
            <a:custGeom>
              <a:avLst/>
              <a:gdLst/>
              <a:ahLst/>
              <a:cxnLst/>
              <a:rect l="l" t="t" r="r" b="b"/>
              <a:pathLst>
                <a:path w="5740" h="1906">
                  <a:moveTo>
                    <a:pt x="0" y="0"/>
                  </a:moveTo>
                  <a:lnTo>
                    <a:pt x="0" y="1906"/>
                  </a:lnTo>
                  <a:lnTo>
                    <a:pt x="5740" y="1906"/>
                  </a:lnTo>
                  <a:lnTo>
                    <a:pt x="5740" y="0"/>
                  </a:lnTo>
                  <a:lnTo>
                    <a:pt x="0" y="0"/>
                  </a:lnTo>
                  <a:lnTo>
                    <a:pt x="0" y="0"/>
                  </a:lnTo>
                  <a:close/>
                </a:path>
              </a:pathLst>
            </a:custGeom>
            <a:gradFill rotWithShape="0">
              <a:gsLst>
                <a:gs pos="0">
                  <a:srgbClr val="000514"/>
                </a:gs>
                <a:gs pos="100000">
                  <a:srgbClr val="003399"/>
                </a:gs>
              </a:gsLst>
              <a:lin ang="5400000"/>
            </a:gradFill>
            <a:ln w="0">
              <a:noFill/>
            </a:ln>
          </p:spPr>
          <p:style>
            <a:lnRef idx="0">
              <a:scrgbClr r="0" g="0" b="0"/>
            </a:lnRef>
            <a:fillRef idx="0">
              <a:scrgbClr r="0" g="0" b="0"/>
            </a:fillRef>
            <a:effectRef idx="0">
              <a:scrgbClr r="0" g="0" b="0"/>
            </a:effectRef>
            <a:fontRef idx="minor"/>
          </p:style>
        </p:sp>
      </p:grpSp>
      <p:sp>
        <p:nvSpPr>
          <p:cNvPr id="144" name="PlaceHolder 1"/>
          <p:cNvSpPr>
            <a:spLocks noGrp="1"/>
          </p:cNvSpPr>
          <p:nvPr>
            <p:ph type="title"/>
          </p:nvPr>
        </p:nvSpPr>
        <p:spPr>
          <a:xfrm>
            <a:off x="457200" y="205560"/>
            <a:ext cx="8229600" cy="857160"/>
          </a:xfrm>
          <a:prstGeom prst="rect">
            <a:avLst/>
          </a:prstGeom>
        </p:spPr>
        <p:txBody>
          <a:bodyPr lIns="90000" tIns="46800" rIns="90000" bIns="46800" anchor="ctr">
            <a:no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90" b="1" strike="noStrike" spc="-1">
                <a:solidFill>
                  <a:srgbClr val="E5E5FF"/>
                </a:solidFill>
                <a:latin typeface="Garamond"/>
              </a:rPr>
              <a:t>Click to edit the title text format</a:t>
            </a:r>
          </a:p>
        </p:txBody>
      </p:sp>
      <p:sp>
        <p:nvSpPr>
          <p:cNvPr id="145" name="PlaceHolder 2"/>
          <p:cNvSpPr>
            <a:spLocks noGrp="1"/>
          </p:cNvSpPr>
          <p:nvPr>
            <p:ph type="body"/>
          </p:nvPr>
        </p:nvSpPr>
        <p:spPr>
          <a:xfrm>
            <a:off x="457200" y="1199880"/>
            <a:ext cx="8229600" cy="3394440"/>
          </a:xfrm>
          <a:prstGeom prst="rect">
            <a:avLst/>
          </a:prstGeom>
        </p:spPr>
        <p:txBody>
          <a:bodyPr lIns="90000" tIns="46800" rIns="90000" bIns="46800">
            <a:normAutofit/>
          </a:bodyPr>
          <a:lstStyle/>
          <a:p>
            <a:pPr marL="342720" indent="-342720">
              <a:spcBef>
                <a:spcPts val="598"/>
              </a:spcBef>
              <a:buClr>
                <a:srgbClr val="FFCC00"/>
              </a:buClr>
              <a:buSzPct val="7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b="0" strike="noStrike" spc="-1">
                <a:solidFill>
                  <a:srgbClr val="FFFFFF"/>
                </a:solidFill>
                <a:latin typeface="Garamond"/>
              </a:rPr>
              <a:t>Click to edit the outline text format</a:t>
            </a:r>
          </a:p>
          <a:p>
            <a:pPr marL="742680" lvl="1" indent="-285480">
              <a:spcBef>
                <a:spcPts val="598"/>
              </a:spcBef>
              <a:buClr>
                <a:srgbClr val="A886E0"/>
              </a:buClr>
              <a:buSzPct val="7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b="0" strike="noStrike" spc="-1">
                <a:solidFill>
                  <a:srgbClr val="FFFFFF"/>
                </a:solidFill>
                <a:latin typeface="Garamond"/>
              </a:rPr>
              <a:t>Second Outline Level</a:t>
            </a:r>
          </a:p>
          <a:p>
            <a:pPr marL="1143000" lvl="2" indent="-228600">
              <a:spcBef>
                <a:spcPts val="598"/>
              </a:spcBef>
              <a:buClr>
                <a:srgbClr val="E5E5FF"/>
              </a:buClr>
              <a:buSzPct val="7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b="0" strike="noStrike" spc="-1">
                <a:solidFill>
                  <a:srgbClr val="FFFFFF"/>
                </a:solidFill>
                <a:latin typeface="Garamond"/>
              </a:rPr>
              <a:t>Third Outline Level</a:t>
            </a:r>
          </a:p>
          <a:p>
            <a:pPr marL="1600200" lvl="3" indent="-228600">
              <a:spcBef>
                <a:spcPts val="598"/>
              </a:spcBef>
              <a:buClr>
                <a:srgbClr val="A886E0"/>
              </a:buClr>
              <a:buSzPct val="7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b="0" strike="noStrike" spc="-1">
                <a:solidFill>
                  <a:srgbClr val="FFFFFF"/>
                </a:solidFill>
                <a:latin typeface="Garamond"/>
              </a:rPr>
              <a:t>Fourth Outline Level</a:t>
            </a:r>
          </a:p>
          <a:p>
            <a:pPr marL="2057400" lvl="4" indent="-228600">
              <a:spcBef>
                <a:spcPts val="598"/>
              </a:spcBef>
              <a:buClr>
                <a:srgbClr val="FFCC00"/>
              </a:buClr>
              <a:buSzPct val="7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b="0" strike="noStrike" spc="-1">
                <a:solidFill>
                  <a:srgbClr val="FFFFFF"/>
                </a:solidFill>
                <a:latin typeface="Garamond"/>
              </a:rPr>
              <a:t>Fifth Outline Level</a:t>
            </a:r>
          </a:p>
          <a:p>
            <a:pPr marL="2057400" lvl="5" indent="-228600">
              <a:spcBef>
                <a:spcPts val="598"/>
              </a:spcBef>
              <a:buClr>
                <a:srgbClr val="FFFFFF"/>
              </a:buClr>
              <a:buSzPct val="7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b="0" strike="noStrike" spc="-1">
                <a:solidFill>
                  <a:srgbClr val="FFFFFF"/>
                </a:solidFill>
                <a:latin typeface="Garamond"/>
              </a:rPr>
              <a:t>Sixth Outline Level</a:t>
            </a:r>
          </a:p>
          <a:p>
            <a:pPr marL="2057400" lvl="6" indent="-228600">
              <a:spcBef>
                <a:spcPts val="598"/>
              </a:spcBef>
              <a:buClr>
                <a:srgbClr val="FFFFFF"/>
              </a:buClr>
              <a:buSzPct val="7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b="0" strike="noStrike" spc="-1">
                <a:solidFill>
                  <a:srgbClr val="FFFFFF"/>
                </a:solidFill>
                <a:latin typeface="Garamond"/>
              </a:rPr>
              <a:t>Seventh Outline Level</a:t>
            </a:r>
          </a:p>
        </p:txBody>
      </p:sp>
      <p:sp>
        <p:nvSpPr>
          <p:cNvPr id="146" name="PlaceHolder 3"/>
          <p:cNvSpPr>
            <a:spLocks noGrp="1"/>
          </p:cNvSpPr>
          <p:nvPr>
            <p:ph type="dt"/>
          </p:nvPr>
        </p:nvSpPr>
        <p:spPr>
          <a:xfrm>
            <a:off x="456840" y="4686120"/>
            <a:ext cx="2133720" cy="357120"/>
          </a:xfrm>
          <a:prstGeom prst="rect">
            <a:avLst/>
          </a:prstGeom>
        </p:spPr>
        <p:txBody>
          <a:bodyPr lIns="90000" tIns="46800" rIns="90000" bIns="46800" anchor="b">
            <a:noAutofit/>
          </a:bodyPr>
          <a:lstStyle/>
          <a:p>
            <a:endParaRPr lang="en-GB" sz="1800" b="0" strike="noStrike" spc="-1">
              <a:latin typeface="Arial"/>
            </a:endParaRPr>
          </a:p>
        </p:txBody>
      </p:sp>
      <p:sp>
        <p:nvSpPr>
          <p:cNvPr id="147" name="PlaceHolder 4"/>
          <p:cNvSpPr>
            <a:spLocks noGrp="1"/>
          </p:cNvSpPr>
          <p:nvPr>
            <p:ph type="ftr"/>
          </p:nvPr>
        </p:nvSpPr>
        <p:spPr>
          <a:xfrm>
            <a:off x="3124080" y="4688280"/>
            <a:ext cx="2895840" cy="357120"/>
          </a:xfrm>
          <a:prstGeom prst="rect">
            <a:avLst/>
          </a:prstGeom>
        </p:spPr>
        <p:txBody>
          <a:bodyPr lIns="90000" tIns="46800" rIns="90000" bIns="46800" anchor="b">
            <a:noAutofit/>
          </a:bodyPr>
          <a:lstStyle/>
          <a:p>
            <a:endParaRPr lang="en-GB" sz="1800" b="0" strike="noStrike" spc="-1">
              <a:latin typeface="Arial"/>
            </a:endParaRPr>
          </a:p>
        </p:txBody>
      </p:sp>
      <p:sp>
        <p:nvSpPr>
          <p:cNvPr id="148" name="PlaceHolder 5"/>
          <p:cNvSpPr>
            <a:spLocks noGrp="1"/>
          </p:cNvSpPr>
          <p:nvPr>
            <p:ph type="sldNum"/>
          </p:nvPr>
        </p:nvSpPr>
        <p:spPr>
          <a:xfrm>
            <a:off x="6552720" y="4690800"/>
            <a:ext cx="2133720" cy="357120"/>
          </a:xfrm>
          <a:prstGeom prst="rect">
            <a:avLst/>
          </a:prstGeom>
        </p:spPr>
        <p:txBody>
          <a:bodyPr lIns="90000" tIns="46800" rIns="90000" bIns="46800" anchor="b">
            <a:noAutofit/>
          </a:bodyPr>
          <a:lstStyle/>
          <a:p>
            <a:pPr algn="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908C50F2-410D-4103-84B7-EC5AED1C63F4}" type="slidenum">
              <a:rPr lang="es-ES" sz="1200" b="0" strike="noStrike" spc="-1">
                <a:solidFill>
                  <a:srgbClr val="FFFFFF"/>
                </a:solidFill>
                <a:latin typeface="Arial"/>
              </a:rPr>
              <a:t>‹Nº›</a:t>
            </a:fld>
            <a:endParaRPr lang="en-GB"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p:bodyStyle/>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radioterapia.tk4sa.com/usuarios/analisis.php?idregistro=285&amp;idsuceso=613&amp;idsubetapa=88&amp;idetapa=56&amp;idpractica=6&amp;num_eta=7&amp;num_sub=2&amp;num_si=1&amp;aplica=1&amp;idregsu=0&amp;resumen=0" TargetMode="Externa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emf"/><Relationship Id="rId1" Type="http://schemas.openxmlformats.org/officeDocument/2006/relationships/slideLayout" Target="../slideLayouts/slideLayout3.xml"/><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Title 1"/>
          <p:cNvSpPr/>
          <p:nvPr/>
        </p:nvSpPr>
        <p:spPr>
          <a:xfrm>
            <a:off x="323640" y="699542"/>
            <a:ext cx="8565480" cy="2228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dirty="0"/>
              <a:t/>
            </a:r>
            <a:br>
              <a:rPr dirty="0"/>
            </a:br>
            <a:r>
              <a:rPr dirty="0"/>
              <a:t/>
            </a:r>
            <a:br>
              <a:rPr dirty="0"/>
            </a:br>
            <a:r>
              <a:rPr lang="es-ES" sz="3200" b="1" strike="noStrike" spc="-1" dirty="0">
                <a:solidFill>
                  <a:srgbClr val="FFFFFF"/>
                </a:solidFill>
                <a:latin typeface="Arial "/>
                <a:ea typeface="DejaVu Sans"/>
              </a:rPr>
              <a:t>C</a:t>
            </a:r>
            <a:r>
              <a:rPr lang="es-ES" sz="3600" b="1" strike="noStrike" spc="-1" dirty="0">
                <a:solidFill>
                  <a:srgbClr val="FFFFFF"/>
                </a:solidFill>
                <a:latin typeface="Arial "/>
                <a:ea typeface="Arial"/>
              </a:rPr>
              <a:t>urso de capacitación continuada en materia de </a:t>
            </a:r>
            <a:r>
              <a:rPr lang="es-ES" sz="3600" b="1" strike="noStrike" spc="-1" dirty="0" err="1">
                <a:solidFill>
                  <a:srgbClr val="FFFFFF"/>
                </a:solidFill>
                <a:latin typeface="Arial "/>
                <a:ea typeface="Arial"/>
              </a:rPr>
              <a:t>radioprotección</a:t>
            </a:r>
            <a:r>
              <a:rPr lang="es-ES" sz="3600" b="1" strike="noStrike" spc="-1" dirty="0">
                <a:solidFill>
                  <a:srgbClr val="FFFFFF"/>
                </a:solidFill>
                <a:latin typeface="Arial "/>
                <a:ea typeface="Arial"/>
              </a:rPr>
              <a:t> para Médicos Radioterapeutas</a:t>
            </a:r>
            <a:r>
              <a:rPr dirty="0"/>
              <a:t/>
            </a:r>
            <a:br>
              <a:rPr dirty="0"/>
            </a:br>
            <a:r>
              <a:rPr dirty="0"/>
              <a:t/>
            </a:r>
            <a:br>
              <a:rPr dirty="0"/>
            </a:br>
            <a:r>
              <a:rPr dirty="0"/>
              <a:t/>
            </a:r>
            <a:br>
              <a:rPr dirty="0"/>
            </a:br>
            <a:endParaRPr lang="en-GB" sz="3600" b="0" strike="noStrike" spc="-1" dirty="0">
              <a:latin typeface="Arial"/>
            </a:endParaRPr>
          </a:p>
        </p:txBody>
      </p:sp>
      <p:sp>
        <p:nvSpPr>
          <p:cNvPr id="192" name="Subtitle 2"/>
          <p:cNvSpPr/>
          <p:nvPr/>
        </p:nvSpPr>
        <p:spPr>
          <a:xfrm>
            <a:off x="323640" y="2859782"/>
            <a:ext cx="8565480" cy="1688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2500" lnSpcReduction="20000"/>
          </a:bodyPr>
          <a:lstStyle/>
          <a:p>
            <a:pPr algn="ctr">
              <a:lnSpc>
                <a:spcPct val="100000"/>
              </a:lnSpc>
              <a:spcBef>
                <a:spcPts val="561"/>
              </a:spcBef>
              <a:tabLst>
                <a:tab pos="0" algn="l"/>
              </a:tabLst>
            </a:pPr>
            <a:endParaRPr lang="es-ES" sz="1800" b="0" strike="noStrike" spc="-1" dirty="0" smtClean="0">
              <a:latin typeface="Arial"/>
            </a:endParaRPr>
          </a:p>
          <a:p>
            <a:r>
              <a:rPr lang="es-ES" sz="3900" b="1" spc="-1" dirty="0" smtClean="0">
                <a:solidFill>
                  <a:srgbClr val="99CCFF"/>
                </a:solidFill>
                <a:latin typeface="Arial "/>
                <a:ea typeface="DejaVu Sans"/>
              </a:rPr>
              <a:t>P-26-2 </a:t>
            </a:r>
            <a:r>
              <a:rPr lang="es-ES" sz="3900" b="1" spc="-1" dirty="0" smtClean="0">
                <a:solidFill>
                  <a:srgbClr val="99CCFF"/>
                </a:solidFill>
                <a:latin typeface="Arial "/>
                <a:ea typeface="DejaVu Sans"/>
              </a:rPr>
              <a:t>Protección radiológica de paciente durante el proceso de </a:t>
            </a:r>
            <a:r>
              <a:rPr lang="es-ES" sz="3900" b="1" spc="-1" dirty="0" err="1" smtClean="0">
                <a:solidFill>
                  <a:srgbClr val="99CCFF"/>
                </a:solidFill>
                <a:latin typeface="Arial "/>
                <a:ea typeface="DejaVu Sans"/>
              </a:rPr>
              <a:t>Braquiterapia</a:t>
            </a:r>
            <a:r>
              <a:rPr lang="es-ES" sz="3900" b="1" spc="-1" dirty="0" smtClean="0">
                <a:solidFill>
                  <a:srgbClr val="99CCFF"/>
                </a:solidFill>
                <a:latin typeface="Arial "/>
                <a:ea typeface="DejaVu Sans"/>
              </a:rPr>
              <a:t>.</a:t>
            </a:r>
            <a:endParaRPr lang="es-ES" sz="3900" b="1" spc="-1" dirty="0">
              <a:solidFill>
                <a:srgbClr val="99CCFF"/>
              </a:solidFill>
              <a:latin typeface="Arial "/>
              <a:ea typeface="DejaVu San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1277634" y="87474"/>
            <a:ext cx="6588732" cy="738664"/>
          </a:xfrm>
          <a:prstGeom prst="rect">
            <a:avLst/>
          </a:prstGeom>
          <a:noFill/>
        </p:spPr>
        <p:txBody>
          <a:bodyPr wrap="square" rtlCol="0">
            <a:spAutoFit/>
          </a:bodyPr>
          <a:lstStyle/>
          <a:p>
            <a:pPr algn="ctr"/>
            <a:r>
              <a:rPr lang="es-ES" sz="2100" b="1" spc="-1" dirty="0">
                <a:solidFill>
                  <a:schemeClr val="bg1"/>
                </a:solidFill>
                <a:latin typeface="Arial "/>
                <a:ea typeface="DejaVu Sans"/>
              </a:rPr>
              <a:t>Requisitos relativos a “Administración del tratamiento” </a:t>
            </a:r>
            <a:endParaRPr lang="es-MX" sz="2100" dirty="0">
              <a:solidFill>
                <a:schemeClr val="bg1"/>
              </a:solidFill>
            </a:endParaRPr>
          </a:p>
        </p:txBody>
      </p:sp>
      <p:sp>
        <p:nvSpPr>
          <p:cNvPr id="4" name="3 CuadroTexto"/>
          <p:cNvSpPr txBox="1"/>
          <p:nvPr/>
        </p:nvSpPr>
        <p:spPr>
          <a:xfrm>
            <a:off x="35496" y="2139702"/>
            <a:ext cx="6565086" cy="1200329"/>
          </a:xfrm>
          <a:prstGeom prst="rect">
            <a:avLst/>
          </a:prstGeom>
          <a:noFill/>
        </p:spPr>
        <p:txBody>
          <a:bodyPr wrap="square" rtlCol="0">
            <a:spAutoFit/>
          </a:bodyPr>
          <a:lstStyle/>
          <a:p>
            <a:r>
              <a:rPr lang="es-ES" dirty="0">
                <a:solidFill>
                  <a:schemeClr val="bg1"/>
                </a:solidFill>
              </a:rPr>
              <a:t>Al realizar esta tarea es importante hacer una verificación redundante de la conexión de los tubos de transferencias y los canales correspondientes en el aplicador. También se verificará los parámetros de tratamiento importados al equipo.</a:t>
            </a:r>
          </a:p>
        </p:txBody>
      </p:sp>
      <p:pic>
        <p:nvPicPr>
          <p:cNvPr id="8" name="Picture 2" descr="gammamed interface"/>
          <p:cNvPicPr>
            <a:picLocks noChangeAspect="1" noChangeArrowheads="1"/>
          </p:cNvPicPr>
          <p:nvPr/>
        </p:nvPicPr>
        <p:blipFill rotWithShape="1">
          <a:blip r:embed="rId2">
            <a:extLst>
              <a:ext uri="{28A0092B-C50C-407E-A947-70E740481C1C}">
                <a14:useLocalDpi xmlns:a14="http://schemas.microsoft.com/office/drawing/2010/main" val="0"/>
              </a:ext>
            </a:extLst>
          </a:blip>
          <a:srcRect l="11293" t="11449" r="4497" b="17121"/>
          <a:stretch/>
        </p:blipFill>
        <p:spPr bwMode="auto">
          <a:xfrm>
            <a:off x="6672590" y="2301721"/>
            <a:ext cx="2363906" cy="1539146"/>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39" t="11956" r="50283" b="3549"/>
          <a:stretch/>
        </p:blipFill>
        <p:spPr bwMode="auto">
          <a:xfrm>
            <a:off x="7030275" y="465516"/>
            <a:ext cx="1790197" cy="1780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uadroTexto 4"/>
          <p:cNvSpPr txBox="1"/>
          <p:nvPr/>
        </p:nvSpPr>
        <p:spPr>
          <a:xfrm>
            <a:off x="107504" y="827440"/>
            <a:ext cx="6480720" cy="923330"/>
          </a:xfrm>
          <a:prstGeom prst="rect">
            <a:avLst/>
          </a:prstGeom>
          <a:noFill/>
        </p:spPr>
        <p:txBody>
          <a:bodyPr wrap="square" rtlCol="0">
            <a:spAutoFit/>
          </a:bodyPr>
          <a:lstStyle/>
          <a:p>
            <a:r>
              <a:rPr lang="es-ES" dirty="0">
                <a:solidFill>
                  <a:schemeClr val="bg1"/>
                </a:solidFill>
              </a:rPr>
              <a:t>En la </a:t>
            </a:r>
            <a:r>
              <a:rPr lang="es-ES" b="1" dirty="0">
                <a:solidFill>
                  <a:schemeClr val="bg1"/>
                </a:solidFill>
              </a:rPr>
              <a:t>administración del tratamiento</a:t>
            </a:r>
            <a:r>
              <a:rPr lang="es-ES" dirty="0">
                <a:solidFill>
                  <a:schemeClr val="bg1"/>
                </a:solidFill>
              </a:rPr>
              <a:t> se cumplen la tareas siguientes:</a:t>
            </a:r>
          </a:p>
          <a:p>
            <a:pPr marL="257175" indent="-257175">
              <a:buFont typeface="Arial" panose="020B0604020202020204" pitchFamily="34" charset="0"/>
              <a:buChar char="•"/>
            </a:pPr>
            <a:r>
              <a:rPr lang="es-ES" dirty="0" smtClean="0">
                <a:solidFill>
                  <a:schemeClr val="bg1"/>
                </a:solidFill>
              </a:rPr>
              <a:t>Chequeos </a:t>
            </a:r>
            <a:r>
              <a:rPr lang="es-ES" dirty="0">
                <a:solidFill>
                  <a:schemeClr val="bg1"/>
                </a:solidFill>
              </a:rPr>
              <a:t>pretratamiento</a:t>
            </a:r>
            <a:r>
              <a:rPr lang="es-ES" dirty="0" smtClean="0">
                <a:solidFill>
                  <a:schemeClr val="bg1"/>
                </a:solidFill>
              </a:rPr>
              <a:t>.</a:t>
            </a:r>
            <a:endParaRPr lang="es-ES" dirty="0">
              <a:solidFill>
                <a:schemeClr val="bg1"/>
              </a:solidFill>
            </a:endParaRPr>
          </a:p>
        </p:txBody>
      </p:sp>
    </p:spTree>
    <p:extLst>
      <p:ext uri="{BB962C8B-B14F-4D97-AF65-F5344CB8AC3E}">
        <p14:creationId xmlns:p14="http://schemas.microsoft.com/office/powerpoint/2010/main" val="1318877813"/>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1277634" y="87474"/>
            <a:ext cx="6588732" cy="738664"/>
          </a:xfrm>
          <a:prstGeom prst="rect">
            <a:avLst/>
          </a:prstGeom>
          <a:noFill/>
        </p:spPr>
        <p:txBody>
          <a:bodyPr wrap="square" rtlCol="0">
            <a:spAutoFit/>
          </a:bodyPr>
          <a:lstStyle/>
          <a:p>
            <a:pPr algn="ctr"/>
            <a:r>
              <a:rPr lang="es-ES" sz="2100" b="1" spc="-1" dirty="0">
                <a:solidFill>
                  <a:schemeClr val="bg1"/>
                </a:solidFill>
                <a:latin typeface="Arial "/>
                <a:ea typeface="DejaVu Sans"/>
              </a:rPr>
              <a:t>Requisitos relativos a “Administración del tratamiento” </a:t>
            </a:r>
            <a:endParaRPr lang="es-MX" sz="2100" dirty="0">
              <a:solidFill>
                <a:schemeClr val="bg1"/>
              </a:solidFill>
            </a:endParaRPr>
          </a:p>
        </p:txBody>
      </p:sp>
      <p:sp>
        <p:nvSpPr>
          <p:cNvPr id="4" name="3 CuadroTexto"/>
          <p:cNvSpPr txBox="1"/>
          <p:nvPr/>
        </p:nvSpPr>
        <p:spPr>
          <a:xfrm>
            <a:off x="107504" y="2139702"/>
            <a:ext cx="6840760" cy="1477328"/>
          </a:xfrm>
          <a:prstGeom prst="rect">
            <a:avLst/>
          </a:prstGeom>
          <a:noFill/>
        </p:spPr>
        <p:txBody>
          <a:bodyPr wrap="square" rtlCol="0">
            <a:spAutoFit/>
          </a:bodyPr>
          <a:lstStyle/>
          <a:p>
            <a:r>
              <a:rPr lang="es-ES" dirty="0">
                <a:solidFill>
                  <a:schemeClr val="bg1"/>
                </a:solidFill>
              </a:rPr>
              <a:t>Al realizar esta tarea es importante prestar atención al paciente para advertir sobre movimientos que puedan afectar la posición del implante. Adicionalmente se requiere prestar atención al funcionamiento del equipo para advertir sobre alarmas o </a:t>
            </a:r>
            <a:r>
              <a:rPr lang="en-US" dirty="0">
                <a:solidFill>
                  <a:schemeClr val="bg1"/>
                </a:solidFill>
              </a:rPr>
              <a:t>interlock</a:t>
            </a:r>
            <a:r>
              <a:rPr lang="es-ES" dirty="0">
                <a:solidFill>
                  <a:schemeClr val="bg1"/>
                </a:solidFill>
              </a:rPr>
              <a:t> que den indicios de mal funcionamiento </a:t>
            </a:r>
          </a:p>
        </p:txBody>
      </p:sp>
      <p:pic>
        <p:nvPicPr>
          <p:cNvPr id="8" name="Picture 2" descr="gammamed interface"/>
          <p:cNvPicPr>
            <a:picLocks noChangeAspect="1" noChangeArrowheads="1"/>
          </p:cNvPicPr>
          <p:nvPr/>
        </p:nvPicPr>
        <p:blipFill rotWithShape="1">
          <a:blip r:embed="rId2">
            <a:extLst>
              <a:ext uri="{28A0092B-C50C-407E-A947-70E740481C1C}">
                <a14:useLocalDpi xmlns:a14="http://schemas.microsoft.com/office/drawing/2010/main" val="0"/>
              </a:ext>
            </a:extLst>
          </a:blip>
          <a:srcRect l="11293" t="11449" r="4497" b="17121"/>
          <a:stretch/>
        </p:blipFill>
        <p:spPr bwMode="auto">
          <a:xfrm>
            <a:off x="7050154" y="2301721"/>
            <a:ext cx="2039870" cy="1328165"/>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10" descr="hdr-treatment hdr pro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0153" y="681540"/>
            <a:ext cx="2058351" cy="1347851"/>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9" name="CuadroTexto 4"/>
          <p:cNvSpPr txBox="1"/>
          <p:nvPr/>
        </p:nvSpPr>
        <p:spPr>
          <a:xfrm>
            <a:off x="35495" y="717509"/>
            <a:ext cx="7014657" cy="923330"/>
          </a:xfrm>
          <a:prstGeom prst="rect">
            <a:avLst/>
          </a:prstGeom>
          <a:noFill/>
        </p:spPr>
        <p:txBody>
          <a:bodyPr wrap="square" rtlCol="0">
            <a:spAutoFit/>
          </a:bodyPr>
          <a:lstStyle/>
          <a:p>
            <a:r>
              <a:rPr lang="es-ES" dirty="0">
                <a:solidFill>
                  <a:schemeClr val="bg1"/>
                </a:solidFill>
              </a:rPr>
              <a:t>En la </a:t>
            </a:r>
            <a:r>
              <a:rPr lang="es-ES" b="1" dirty="0">
                <a:solidFill>
                  <a:schemeClr val="bg1"/>
                </a:solidFill>
              </a:rPr>
              <a:t>administración del tratamiento</a:t>
            </a:r>
            <a:r>
              <a:rPr lang="es-ES" dirty="0">
                <a:solidFill>
                  <a:schemeClr val="bg1"/>
                </a:solidFill>
              </a:rPr>
              <a:t> se cumplen la tareas siguientes:</a:t>
            </a:r>
          </a:p>
          <a:p>
            <a:pPr marL="257175" indent="-257175">
              <a:buFont typeface="Arial" panose="020B0604020202020204" pitchFamily="34" charset="0"/>
              <a:buChar char="•"/>
            </a:pPr>
            <a:r>
              <a:rPr lang="es-ES" dirty="0" smtClean="0">
                <a:solidFill>
                  <a:schemeClr val="bg1"/>
                </a:solidFill>
              </a:rPr>
              <a:t>Administración </a:t>
            </a:r>
            <a:r>
              <a:rPr lang="es-ES" dirty="0">
                <a:solidFill>
                  <a:schemeClr val="bg1"/>
                </a:solidFill>
              </a:rPr>
              <a:t>de la dosis desde el panel de control</a:t>
            </a:r>
            <a:r>
              <a:rPr lang="es-ES" dirty="0" smtClean="0">
                <a:solidFill>
                  <a:schemeClr val="bg1"/>
                </a:solidFill>
              </a:rPr>
              <a:t>.</a:t>
            </a:r>
            <a:endParaRPr lang="es-ES" dirty="0">
              <a:solidFill>
                <a:schemeClr val="bg1"/>
              </a:solidFill>
            </a:endParaRPr>
          </a:p>
        </p:txBody>
      </p:sp>
    </p:spTree>
    <p:extLst>
      <p:ext uri="{BB962C8B-B14F-4D97-AF65-F5344CB8AC3E}">
        <p14:creationId xmlns:p14="http://schemas.microsoft.com/office/powerpoint/2010/main" val="1728178392"/>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98429" y="717509"/>
            <a:ext cx="6921843" cy="1200329"/>
          </a:xfrm>
          <a:prstGeom prst="rect">
            <a:avLst/>
          </a:prstGeom>
          <a:noFill/>
        </p:spPr>
        <p:txBody>
          <a:bodyPr wrap="square" rtlCol="0">
            <a:spAutoFit/>
          </a:bodyPr>
          <a:lstStyle/>
          <a:p>
            <a:r>
              <a:rPr lang="es-ES" dirty="0">
                <a:solidFill>
                  <a:schemeClr val="bg1"/>
                </a:solidFill>
              </a:rPr>
              <a:t>En la </a:t>
            </a:r>
            <a:r>
              <a:rPr lang="es-ES" b="1" dirty="0">
                <a:solidFill>
                  <a:schemeClr val="bg1"/>
                </a:solidFill>
              </a:rPr>
              <a:t>administración del tratamiento</a:t>
            </a:r>
            <a:r>
              <a:rPr lang="es-ES" dirty="0">
                <a:solidFill>
                  <a:schemeClr val="bg1"/>
                </a:solidFill>
              </a:rPr>
              <a:t> se cumplen la tareas siguientes:</a:t>
            </a:r>
          </a:p>
          <a:p>
            <a:pPr marL="257175" indent="-257175">
              <a:buFont typeface="Arial" panose="020B0604020202020204" pitchFamily="34" charset="0"/>
              <a:buChar char="•"/>
            </a:pPr>
            <a:r>
              <a:rPr lang="es-ES" dirty="0" smtClean="0">
                <a:solidFill>
                  <a:schemeClr val="bg1"/>
                </a:solidFill>
              </a:rPr>
              <a:t>Verificaciones </a:t>
            </a:r>
            <a:r>
              <a:rPr lang="es-ES" dirty="0">
                <a:solidFill>
                  <a:schemeClr val="bg1"/>
                </a:solidFill>
              </a:rPr>
              <a:t>después del tratamiento. Monitoreo radiológico de la sala</a:t>
            </a:r>
            <a:r>
              <a:rPr lang="es-ES" dirty="0" smtClean="0">
                <a:solidFill>
                  <a:schemeClr val="bg1"/>
                </a:solidFill>
              </a:rPr>
              <a:t>.</a:t>
            </a:r>
            <a:endParaRPr lang="es-ES" dirty="0">
              <a:solidFill>
                <a:schemeClr val="bg1"/>
              </a:solidFill>
            </a:endParaRPr>
          </a:p>
        </p:txBody>
      </p:sp>
      <p:sp>
        <p:nvSpPr>
          <p:cNvPr id="10" name="CuadroTexto 9"/>
          <p:cNvSpPr txBox="1"/>
          <p:nvPr/>
        </p:nvSpPr>
        <p:spPr>
          <a:xfrm>
            <a:off x="1277634" y="87474"/>
            <a:ext cx="6588732" cy="738664"/>
          </a:xfrm>
          <a:prstGeom prst="rect">
            <a:avLst/>
          </a:prstGeom>
          <a:noFill/>
        </p:spPr>
        <p:txBody>
          <a:bodyPr wrap="square" rtlCol="0">
            <a:spAutoFit/>
          </a:bodyPr>
          <a:lstStyle/>
          <a:p>
            <a:pPr algn="ctr"/>
            <a:r>
              <a:rPr lang="es-ES" sz="2100" b="1" spc="-1" dirty="0">
                <a:solidFill>
                  <a:schemeClr val="bg1"/>
                </a:solidFill>
                <a:latin typeface="Arial "/>
                <a:ea typeface="DejaVu Sans"/>
              </a:rPr>
              <a:t>Requisitos relativos a “Administración del tratamiento” </a:t>
            </a:r>
            <a:endParaRPr lang="es-MX" sz="2100" dirty="0">
              <a:solidFill>
                <a:schemeClr val="bg1"/>
              </a:solidFill>
            </a:endParaRPr>
          </a:p>
        </p:txBody>
      </p:sp>
      <p:sp>
        <p:nvSpPr>
          <p:cNvPr id="4" name="3 CuadroTexto"/>
          <p:cNvSpPr txBox="1"/>
          <p:nvPr/>
        </p:nvSpPr>
        <p:spPr>
          <a:xfrm>
            <a:off x="72008" y="2571750"/>
            <a:ext cx="6804248" cy="1754326"/>
          </a:xfrm>
          <a:prstGeom prst="rect">
            <a:avLst/>
          </a:prstGeom>
          <a:noFill/>
        </p:spPr>
        <p:txBody>
          <a:bodyPr wrap="square" rtlCol="0">
            <a:spAutoFit/>
          </a:bodyPr>
          <a:lstStyle/>
          <a:p>
            <a:r>
              <a:rPr lang="es-ES" dirty="0">
                <a:solidFill>
                  <a:schemeClr val="bg1"/>
                </a:solidFill>
              </a:rPr>
              <a:t>Al realizar esta tarea es importante verificar que el panel de control muestra señales de fuente guardada, prestar a la señal del monitor estacionario de tasa de dosis que confirme esta señales del panel de control</a:t>
            </a:r>
            <a:r>
              <a:rPr lang="es-ES" dirty="0" smtClean="0">
                <a:solidFill>
                  <a:schemeClr val="bg1"/>
                </a:solidFill>
              </a:rPr>
              <a:t>. En caso de existir alguna señal de alarma por alto nivel de tasa de dosis se debe usar un monitor portátil de tasa de dosis para realizar un monitoreo redundante.</a:t>
            </a:r>
            <a:endParaRPr lang="es-ES" dirty="0">
              <a:solidFill>
                <a:schemeClr val="bg1"/>
              </a:solidFill>
            </a:endParaRPr>
          </a:p>
        </p:txBody>
      </p:sp>
      <p:pic>
        <p:nvPicPr>
          <p:cNvPr id="8" name="Picture 2" descr="gammamed interface"/>
          <p:cNvPicPr>
            <a:picLocks noChangeAspect="1" noChangeArrowheads="1"/>
          </p:cNvPicPr>
          <p:nvPr/>
        </p:nvPicPr>
        <p:blipFill rotWithShape="1">
          <a:blip r:embed="rId2">
            <a:extLst>
              <a:ext uri="{28A0092B-C50C-407E-A947-70E740481C1C}">
                <a14:useLocalDpi xmlns:a14="http://schemas.microsoft.com/office/drawing/2010/main" val="0"/>
              </a:ext>
            </a:extLst>
          </a:blip>
          <a:srcRect l="11293" t="11449" r="4497" b="17121"/>
          <a:stretch/>
        </p:blipFill>
        <p:spPr bwMode="auto">
          <a:xfrm>
            <a:off x="6978146" y="2301721"/>
            <a:ext cx="2039870" cy="1328165"/>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10" descr="hdr-treatment hdr pro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8145" y="681540"/>
            <a:ext cx="2058351" cy="1347851"/>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6" descr="DSC0002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49290" y="3921095"/>
            <a:ext cx="1087206" cy="1026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4027452"/>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107504" y="717509"/>
            <a:ext cx="6984776" cy="1200329"/>
          </a:xfrm>
          <a:prstGeom prst="rect">
            <a:avLst/>
          </a:prstGeom>
          <a:noFill/>
        </p:spPr>
        <p:txBody>
          <a:bodyPr wrap="square" rtlCol="0">
            <a:spAutoFit/>
          </a:bodyPr>
          <a:lstStyle/>
          <a:p>
            <a:r>
              <a:rPr lang="es-ES" dirty="0">
                <a:solidFill>
                  <a:schemeClr val="bg1"/>
                </a:solidFill>
              </a:rPr>
              <a:t>En la </a:t>
            </a:r>
            <a:r>
              <a:rPr lang="es-ES" b="1" dirty="0">
                <a:solidFill>
                  <a:schemeClr val="bg1"/>
                </a:solidFill>
              </a:rPr>
              <a:t>administración del tratamiento</a:t>
            </a:r>
            <a:r>
              <a:rPr lang="es-ES" dirty="0">
                <a:solidFill>
                  <a:schemeClr val="bg1"/>
                </a:solidFill>
              </a:rPr>
              <a:t> se cumplen la tareas siguientes:</a:t>
            </a:r>
          </a:p>
          <a:p>
            <a:pPr marL="257175" indent="-257175">
              <a:buFont typeface="Arial" panose="020B0604020202020204" pitchFamily="34" charset="0"/>
              <a:buChar char="•"/>
            </a:pPr>
            <a:r>
              <a:rPr lang="es-ES" dirty="0" smtClean="0">
                <a:solidFill>
                  <a:schemeClr val="bg1"/>
                </a:solidFill>
              </a:rPr>
              <a:t>Extracción </a:t>
            </a:r>
            <a:r>
              <a:rPr lang="es-ES" dirty="0">
                <a:solidFill>
                  <a:schemeClr val="bg1"/>
                </a:solidFill>
              </a:rPr>
              <a:t>del implante.</a:t>
            </a:r>
          </a:p>
          <a:p>
            <a:pPr marL="257175" indent="-257175">
              <a:buFont typeface="Arial" panose="020B0604020202020204" pitchFamily="34" charset="0"/>
              <a:buChar char="•"/>
            </a:pPr>
            <a:r>
              <a:rPr lang="es-ES" dirty="0">
                <a:solidFill>
                  <a:schemeClr val="bg1"/>
                </a:solidFill>
              </a:rPr>
              <a:t>Registro de los resultados</a:t>
            </a:r>
          </a:p>
        </p:txBody>
      </p:sp>
      <p:sp>
        <p:nvSpPr>
          <p:cNvPr id="10" name="CuadroTexto 9"/>
          <p:cNvSpPr txBox="1"/>
          <p:nvPr/>
        </p:nvSpPr>
        <p:spPr>
          <a:xfrm>
            <a:off x="1277634" y="87474"/>
            <a:ext cx="6588732" cy="738664"/>
          </a:xfrm>
          <a:prstGeom prst="rect">
            <a:avLst/>
          </a:prstGeom>
          <a:noFill/>
        </p:spPr>
        <p:txBody>
          <a:bodyPr wrap="square" rtlCol="0">
            <a:spAutoFit/>
          </a:bodyPr>
          <a:lstStyle/>
          <a:p>
            <a:pPr algn="ctr"/>
            <a:r>
              <a:rPr lang="es-ES" sz="2100" b="1" spc="-1" dirty="0">
                <a:solidFill>
                  <a:schemeClr val="bg1"/>
                </a:solidFill>
                <a:latin typeface="Arial "/>
                <a:ea typeface="DejaVu Sans"/>
              </a:rPr>
              <a:t>Requisitos relativos a “Administración del tratamiento” </a:t>
            </a:r>
            <a:endParaRPr lang="es-MX" sz="2100" dirty="0">
              <a:solidFill>
                <a:schemeClr val="bg1"/>
              </a:solidFill>
            </a:endParaRPr>
          </a:p>
        </p:txBody>
      </p:sp>
      <p:sp>
        <p:nvSpPr>
          <p:cNvPr id="4" name="3 CuadroTexto"/>
          <p:cNvSpPr txBox="1"/>
          <p:nvPr/>
        </p:nvSpPr>
        <p:spPr>
          <a:xfrm>
            <a:off x="107504" y="2211710"/>
            <a:ext cx="6984776" cy="1754326"/>
          </a:xfrm>
          <a:prstGeom prst="rect">
            <a:avLst/>
          </a:prstGeom>
          <a:noFill/>
        </p:spPr>
        <p:txBody>
          <a:bodyPr wrap="square" rtlCol="0">
            <a:spAutoFit/>
          </a:bodyPr>
          <a:lstStyle/>
          <a:p>
            <a:r>
              <a:rPr lang="es-ES" dirty="0">
                <a:solidFill>
                  <a:schemeClr val="bg1"/>
                </a:solidFill>
              </a:rPr>
              <a:t>Al realizar esta tarea es importante verificar, con un monitor portátil, que no hay indicios de que la fuente halla quedado dentro del implante. No se debe asumir que la fuente está dentro del equipo aunque las señal de “fuente guardada” esté confirmada por el monitor estacionario de tasa de dosis y el panel de control del equipo.</a:t>
            </a:r>
          </a:p>
        </p:txBody>
      </p:sp>
      <p:pic>
        <p:nvPicPr>
          <p:cNvPr id="7" name="Picture 10" descr="hdr-treatment hdr pro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2280" y="681540"/>
            <a:ext cx="2058351" cy="1347851"/>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026" name="Picture 2" descr="Portable Sulfur Dioxide Monit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8918" y="2050811"/>
            <a:ext cx="1745075" cy="1745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7164601"/>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35496" y="843558"/>
            <a:ext cx="5682988" cy="923330"/>
          </a:xfrm>
          <a:prstGeom prst="rect">
            <a:avLst/>
          </a:prstGeom>
          <a:noFill/>
        </p:spPr>
        <p:txBody>
          <a:bodyPr wrap="square" rtlCol="0">
            <a:spAutoFit/>
          </a:bodyPr>
          <a:lstStyle/>
          <a:p>
            <a:r>
              <a:rPr lang="es-ES" dirty="0">
                <a:solidFill>
                  <a:schemeClr val="bg1"/>
                </a:solidFill>
              </a:rPr>
              <a:t>En la </a:t>
            </a:r>
            <a:r>
              <a:rPr lang="es-ES" b="1" dirty="0">
                <a:solidFill>
                  <a:schemeClr val="bg1"/>
                </a:solidFill>
              </a:rPr>
              <a:t>administración del tratamiento</a:t>
            </a:r>
            <a:r>
              <a:rPr lang="es-ES" dirty="0">
                <a:solidFill>
                  <a:schemeClr val="bg1"/>
                </a:solidFill>
              </a:rPr>
              <a:t> se cumplen la tareas siguientes:</a:t>
            </a:r>
          </a:p>
          <a:p>
            <a:pPr marL="257175" indent="-257175">
              <a:buFont typeface="Arial" panose="020B0604020202020204" pitchFamily="34" charset="0"/>
              <a:buChar char="•"/>
            </a:pPr>
            <a:r>
              <a:rPr lang="es-ES" dirty="0" smtClean="0">
                <a:solidFill>
                  <a:schemeClr val="bg1"/>
                </a:solidFill>
              </a:rPr>
              <a:t>Registro </a:t>
            </a:r>
            <a:r>
              <a:rPr lang="es-ES" dirty="0">
                <a:solidFill>
                  <a:schemeClr val="bg1"/>
                </a:solidFill>
              </a:rPr>
              <a:t>de los </a:t>
            </a:r>
            <a:r>
              <a:rPr lang="es-ES" dirty="0" smtClean="0">
                <a:solidFill>
                  <a:schemeClr val="bg1"/>
                </a:solidFill>
              </a:rPr>
              <a:t>resultados.</a:t>
            </a:r>
            <a:endParaRPr lang="es-ES" dirty="0">
              <a:solidFill>
                <a:schemeClr val="bg1"/>
              </a:solidFill>
            </a:endParaRPr>
          </a:p>
        </p:txBody>
      </p:sp>
      <p:sp>
        <p:nvSpPr>
          <p:cNvPr id="10" name="CuadroTexto 9"/>
          <p:cNvSpPr txBox="1"/>
          <p:nvPr/>
        </p:nvSpPr>
        <p:spPr>
          <a:xfrm>
            <a:off x="1277634" y="87474"/>
            <a:ext cx="6588732" cy="738664"/>
          </a:xfrm>
          <a:prstGeom prst="rect">
            <a:avLst/>
          </a:prstGeom>
          <a:noFill/>
        </p:spPr>
        <p:txBody>
          <a:bodyPr wrap="square" rtlCol="0">
            <a:spAutoFit/>
          </a:bodyPr>
          <a:lstStyle/>
          <a:p>
            <a:pPr algn="ctr"/>
            <a:r>
              <a:rPr lang="es-ES" sz="2100" b="1" spc="-1" dirty="0">
                <a:solidFill>
                  <a:schemeClr val="bg1"/>
                </a:solidFill>
                <a:latin typeface="Arial "/>
                <a:ea typeface="DejaVu Sans"/>
              </a:rPr>
              <a:t>Requisitos relativos a “Administración del tratamiento” </a:t>
            </a:r>
            <a:endParaRPr lang="es-MX" sz="2100" dirty="0">
              <a:solidFill>
                <a:schemeClr val="bg1"/>
              </a:solidFill>
            </a:endParaRPr>
          </a:p>
        </p:txBody>
      </p:sp>
      <p:sp>
        <p:nvSpPr>
          <p:cNvPr id="4" name="3 CuadroTexto"/>
          <p:cNvSpPr txBox="1"/>
          <p:nvPr/>
        </p:nvSpPr>
        <p:spPr>
          <a:xfrm>
            <a:off x="107504" y="2427734"/>
            <a:ext cx="5673464" cy="923330"/>
          </a:xfrm>
          <a:prstGeom prst="rect">
            <a:avLst/>
          </a:prstGeom>
          <a:noFill/>
        </p:spPr>
        <p:txBody>
          <a:bodyPr wrap="square" rtlCol="0">
            <a:spAutoFit/>
          </a:bodyPr>
          <a:lstStyle/>
          <a:p>
            <a:r>
              <a:rPr lang="es-ES" dirty="0">
                <a:solidFill>
                  <a:schemeClr val="bg1"/>
                </a:solidFill>
              </a:rPr>
              <a:t>Al realizar esta tarea es importante rellenar todos los datos relativos al tratamiento que son exigidos según los procedimientos del servicio.</a:t>
            </a:r>
          </a:p>
        </p:txBody>
      </p:sp>
      <p:pic>
        <p:nvPicPr>
          <p:cNvPr id="8" name="Picture 3" descr="HDR-bronchu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6030162" y="465517"/>
            <a:ext cx="1577322" cy="1712282"/>
          </a:xfrm>
          <a:prstGeom prst="rect">
            <a:avLst/>
          </a:prstGeom>
          <a:ln>
            <a:solidFill>
              <a:srgbClr val="66FF33"/>
            </a:solidFill>
            <a:miter lim="800000"/>
            <a:headEnd/>
            <a:tailEnd/>
          </a:ln>
        </p:spPr>
      </p:pic>
      <p:pic>
        <p:nvPicPr>
          <p:cNvPr id="9" name="Picture 4" descr="logboo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0968" y="2286000"/>
            <a:ext cx="1707356" cy="1543050"/>
          </a:xfrm>
          <a:prstGeom prst="rect">
            <a:avLst/>
          </a:prstGeom>
          <a:noFill/>
          <a:ln w="38100">
            <a:solidFill>
              <a:srgbClr val="FF66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043462"/>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72008" y="836114"/>
            <a:ext cx="7164288" cy="3416320"/>
          </a:xfrm>
          <a:prstGeom prst="rect">
            <a:avLst/>
          </a:prstGeom>
          <a:noFill/>
        </p:spPr>
        <p:txBody>
          <a:bodyPr wrap="square" rtlCol="0">
            <a:spAutoFit/>
          </a:bodyPr>
          <a:lstStyle/>
          <a:p>
            <a:r>
              <a:rPr lang="es-ES" dirty="0" smtClean="0">
                <a:solidFill>
                  <a:schemeClr val="bg1"/>
                </a:solidFill>
              </a:rPr>
              <a:t>Durante </a:t>
            </a:r>
            <a:r>
              <a:rPr lang="es-ES" dirty="0">
                <a:solidFill>
                  <a:schemeClr val="bg1"/>
                </a:solidFill>
              </a:rPr>
              <a:t>la </a:t>
            </a:r>
            <a:r>
              <a:rPr lang="es-ES" b="1" dirty="0">
                <a:solidFill>
                  <a:schemeClr val="bg1"/>
                </a:solidFill>
              </a:rPr>
              <a:t>administración del tratamiento </a:t>
            </a:r>
            <a:r>
              <a:rPr lang="es-ES" dirty="0">
                <a:solidFill>
                  <a:schemeClr val="bg1"/>
                </a:solidFill>
              </a:rPr>
              <a:t>se necesita </a:t>
            </a:r>
            <a:r>
              <a:rPr lang="es-ES" dirty="0" smtClean="0">
                <a:solidFill>
                  <a:schemeClr val="bg1"/>
                </a:solidFill>
              </a:rPr>
              <a:t>garantizar que se cumplan los aspectos de protección radiológica siguientes:</a:t>
            </a:r>
            <a:endParaRPr lang="es-ES" dirty="0">
              <a:solidFill>
                <a:schemeClr val="bg1"/>
              </a:solidFill>
            </a:endParaRPr>
          </a:p>
          <a:p>
            <a:pPr marL="257175" indent="-257175">
              <a:buFont typeface="Arial" panose="020B0604020202020204" pitchFamily="34" charset="0"/>
              <a:buChar char="•"/>
            </a:pPr>
            <a:r>
              <a:rPr lang="es-ES" dirty="0">
                <a:solidFill>
                  <a:schemeClr val="bg1"/>
                </a:solidFill>
              </a:rPr>
              <a:t>Programa de mantenimiento preventivo de los equipos.</a:t>
            </a:r>
          </a:p>
          <a:p>
            <a:pPr marL="257175" indent="-257175">
              <a:buFont typeface="Arial" panose="020B0604020202020204" pitchFamily="34" charset="0"/>
              <a:buChar char="•"/>
            </a:pPr>
            <a:r>
              <a:rPr lang="es-ES" dirty="0">
                <a:solidFill>
                  <a:schemeClr val="bg1"/>
                </a:solidFill>
              </a:rPr>
              <a:t>Controles diarios de QA del equipo.</a:t>
            </a:r>
          </a:p>
          <a:p>
            <a:pPr marL="257175" indent="-257175">
              <a:buFont typeface="Arial" panose="020B0604020202020204" pitchFamily="34" charset="0"/>
              <a:buChar char="•"/>
            </a:pPr>
            <a:r>
              <a:rPr lang="es-ES" dirty="0">
                <a:solidFill>
                  <a:schemeClr val="bg1"/>
                </a:solidFill>
              </a:rPr>
              <a:t>Procedimiento de verificación de la conexión de los tubos de transferencia con los canales del equipo.</a:t>
            </a:r>
          </a:p>
          <a:p>
            <a:pPr marL="257175" indent="-257175">
              <a:buFont typeface="Arial" panose="020B0604020202020204" pitchFamily="34" charset="0"/>
              <a:buChar char="•"/>
            </a:pPr>
            <a:r>
              <a:rPr lang="es-ES" dirty="0">
                <a:solidFill>
                  <a:schemeClr val="bg1"/>
                </a:solidFill>
              </a:rPr>
              <a:t>Verificación redundante e independiente de la conexión de los tubos de transferencia.</a:t>
            </a:r>
          </a:p>
          <a:p>
            <a:pPr marL="257175" indent="-257175">
              <a:buFont typeface="Arial" panose="020B0604020202020204" pitchFamily="34" charset="0"/>
              <a:buChar char="•"/>
            </a:pPr>
            <a:r>
              <a:rPr lang="es-ES" dirty="0">
                <a:solidFill>
                  <a:schemeClr val="bg1"/>
                </a:solidFill>
              </a:rPr>
              <a:t>Existencia de detectores de área estacionarios en el bunker.</a:t>
            </a:r>
          </a:p>
          <a:p>
            <a:pPr marL="257175" indent="-257175">
              <a:buFont typeface="Arial" panose="020B0604020202020204" pitchFamily="34" charset="0"/>
              <a:buChar char="•"/>
            </a:pPr>
            <a:r>
              <a:rPr lang="es-ES" dirty="0">
                <a:solidFill>
                  <a:schemeClr val="bg1"/>
                </a:solidFill>
              </a:rPr>
              <a:t>Existencia de monitor portátil para un control redundante.</a:t>
            </a:r>
          </a:p>
          <a:p>
            <a:pPr marL="257175" indent="-257175">
              <a:buFont typeface="Arial" panose="020B0604020202020204" pitchFamily="34" charset="0"/>
              <a:buChar char="•"/>
            </a:pPr>
            <a:r>
              <a:rPr lang="es-ES" dirty="0">
                <a:solidFill>
                  <a:schemeClr val="bg1"/>
                </a:solidFill>
              </a:rPr>
              <a:t>Enclavamientos del equipo que impiden realizar el tratamiento si se detectan errores.</a:t>
            </a:r>
            <a:r>
              <a:rPr lang="es-UY" dirty="0">
                <a:solidFill>
                  <a:schemeClr val="bg1"/>
                </a:solidFill>
                <a:hlinkClick r:id="rId2"/>
              </a:rPr>
              <a:t>  </a:t>
            </a:r>
            <a:endParaRPr lang="es-ES" dirty="0">
              <a:solidFill>
                <a:schemeClr val="bg1"/>
              </a:solidFill>
            </a:endParaRPr>
          </a:p>
        </p:txBody>
      </p:sp>
      <p:sp>
        <p:nvSpPr>
          <p:cNvPr id="10" name="CuadroTexto 9"/>
          <p:cNvSpPr txBox="1"/>
          <p:nvPr/>
        </p:nvSpPr>
        <p:spPr>
          <a:xfrm>
            <a:off x="1277634" y="87474"/>
            <a:ext cx="6588732" cy="738664"/>
          </a:xfrm>
          <a:prstGeom prst="rect">
            <a:avLst/>
          </a:prstGeom>
          <a:noFill/>
        </p:spPr>
        <p:txBody>
          <a:bodyPr wrap="square" rtlCol="0">
            <a:spAutoFit/>
          </a:bodyPr>
          <a:lstStyle/>
          <a:p>
            <a:pPr algn="ctr"/>
            <a:r>
              <a:rPr lang="es-ES" sz="2100" b="1" spc="-1" dirty="0">
                <a:solidFill>
                  <a:schemeClr val="bg1"/>
                </a:solidFill>
                <a:latin typeface="Arial "/>
                <a:ea typeface="DejaVu Sans"/>
              </a:rPr>
              <a:t>Requisitos relativos a “Administración del tratamiento” </a:t>
            </a:r>
            <a:endParaRPr lang="es-MX" sz="2100" dirty="0">
              <a:solidFill>
                <a:schemeClr val="bg1"/>
              </a:solidFill>
            </a:endParaRPr>
          </a:p>
        </p:txBody>
      </p:sp>
      <p:pic>
        <p:nvPicPr>
          <p:cNvPr id="6" name="Picture 3" descr="varisource connect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2300" y="673427"/>
            <a:ext cx="1836204" cy="2411495"/>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1030" descr="IAEA meter"/>
          <p:cNvPicPr>
            <a:picLocks noChangeAspect="1" noChangeArrowheads="1"/>
          </p:cNvPicPr>
          <p:nvPr/>
        </p:nvPicPr>
        <p:blipFill>
          <a:blip r:embed="rId4" cstate="print">
            <a:extLst>
              <a:ext uri="{28A0092B-C50C-407E-A947-70E740481C1C}">
                <a14:useLocalDpi xmlns:a14="http://schemas.microsoft.com/office/drawing/2010/main" val="0"/>
              </a:ext>
            </a:extLst>
          </a:blip>
          <a:srcRect b="10011"/>
          <a:stretch>
            <a:fillRect/>
          </a:stretch>
        </p:blipFill>
        <p:spPr>
          <a:xfrm>
            <a:off x="7295923" y="3142897"/>
            <a:ext cx="1650563" cy="1157045"/>
          </a:xfrm>
          <a:prstGeom prst="rect">
            <a:avLst/>
          </a:prstGeom>
          <a:ln>
            <a:solidFill>
              <a:srgbClr val="FF0066"/>
            </a:solidFill>
            <a:miter lim="800000"/>
            <a:headEnd/>
            <a:tailEnd/>
          </a:ln>
        </p:spPr>
      </p:pic>
    </p:spTree>
    <p:extLst>
      <p:ext uri="{BB962C8B-B14F-4D97-AF65-F5344CB8AC3E}">
        <p14:creationId xmlns:p14="http://schemas.microsoft.com/office/powerpoint/2010/main" val="2948754408"/>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0" y="1213757"/>
            <a:ext cx="6215002" cy="3416320"/>
          </a:xfrm>
          <a:prstGeom prst="rect">
            <a:avLst/>
          </a:prstGeom>
          <a:noFill/>
        </p:spPr>
        <p:txBody>
          <a:bodyPr wrap="square" rtlCol="0">
            <a:spAutoFit/>
          </a:bodyPr>
          <a:lstStyle/>
          <a:p>
            <a:r>
              <a:rPr lang="es-ES" dirty="0">
                <a:solidFill>
                  <a:schemeClr val="bg1"/>
                </a:solidFill>
              </a:rPr>
              <a:t>Durante la </a:t>
            </a:r>
            <a:r>
              <a:rPr lang="es-ES" b="1" dirty="0">
                <a:solidFill>
                  <a:schemeClr val="bg1"/>
                </a:solidFill>
              </a:rPr>
              <a:t>administración del tratamiento </a:t>
            </a:r>
            <a:r>
              <a:rPr lang="es-ES" dirty="0">
                <a:solidFill>
                  <a:schemeClr val="bg1"/>
                </a:solidFill>
              </a:rPr>
              <a:t>se necesita garantizar que se cumplan los aspectos de protección radiológica siguientes :</a:t>
            </a:r>
          </a:p>
          <a:p>
            <a:pPr marL="257175" indent="-257175">
              <a:buFont typeface="Arial" panose="020B0604020202020204" pitchFamily="34" charset="0"/>
              <a:buChar char="•"/>
            </a:pPr>
            <a:r>
              <a:rPr lang="es-ES" dirty="0">
                <a:solidFill>
                  <a:schemeClr val="bg1"/>
                </a:solidFill>
              </a:rPr>
              <a:t>Baterías que garantizan el retorno de la fuente en caso de falta de energía eléctrica en la red.</a:t>
            </a:r>
          </a:p>
          <a:p>
            <a:pPr marL="257175" indent="-257175">
              <a:buFont typeface="Arial" panose="020B0604020202020204" pitchFamily="34" charset="0"/>
              <a:buChar char="•"/>
            </a:pPr>
            <a:r>
              <a:rPr lang="es-ES" dirty="0">
                <a:solidFill>
                  <a:schemeClr val="bg1"/>
                </a:solidFill>
              </a:rPr>
              <a:t>Capacitación del tecnólogo.</a:t>
            </a:r>
          </a:p>
          <a:p>
            <a:pPr marL="257175" indent="-257175">
              <a:buFont typeface="Arial" panose="020B0604020202020204" pitchFamily="34" charset="0"/>
              <a:buChar char="•"/>
            </a:pPr>
            <a:r>
              <a:rPr lang="es-ES" dirty="0">
                <a:solidFill>
                  <a:schemeClr val="bg1"/>
                </a:solidFill>
              </a:rPr>
              <a:t>Existencia de las señales de alarma que muestra el panel de control del equipo.</a:t>
            </a:r>
          </a:p>
          <a:p>
            <a:pPr marL="257175" indent="-257175">
              <a:buFont typeface="Arial" panose="020B0604020202020204" pitchFamily="34" charset="0"/>
              <a:buChar char="•"/>
            </a:pPr>
            <a:r>
              <a:rPr lang="es-ES" dirty="0">
                <a:solidFill>
                  <a:schemeClr val="bg1"/>
                </a:solidFill>
              </a:rPr>
              <a:t>Carga de trabajo moderada.</a:t>
            </a:r>
          </a:p>
          <a:p>
            <a:pPr marL="257175" indent="-257175">
              <a:buFont typeface="Arial" panose="020B0604020202020204" pitchFamily="34" charset="0"/>
              <a:buChar char="•"/>
            </a:pPr>
            <a:r>
              <a:rPr lang="es-ES" dirty="0">
                <a:solidFill>
                  <a:schemeClr val="bg1"/>
                </a:solidFill>
              </a:rPr>
              <a:t>Uso de medios adecuados para la fijación del implante</a:t>
            </a:r>
          </a:p>
          <a:p>
            <a:pPr marL="257175" indent="-257175">
              <a:buFont typeface="Arial" panose="020B0604020202020204" pitchFamily="34" charset="0"/>
              <a:buChar char="•"/>
            </a:pPr>
            <a:r>
              <a:rPr lang="es-ES" dirty="0">
                <a:solidFill>
                  <a:schemeClr val="bg1"/>
                </a:solidFill>
              </a:rPr>
              <a:t>Existencia de un procedimiento de emergencia para actuación en caso de atascamiento de la fuente</a:t>
            </a:r>
          </a:p>
        </p:txBody>
      </p:sp>
      <p:sp>
        <p:nvSpPr>
          <p:cNvPr id="10" name="CuadroTexto 9"/>
          <p:cNvSpPr txBox="1"/>
          <p:nvPr/>
        </p:nvSpPr>
        <p:spPr>
          <a:xfrm>
            <a:off x="1277634" y="87474"/>
            <a:ext cx="6588732" cy="738664"/>
          </a:xfrm>
          <a:prstGeom prst="rect">
            <a:avLst/>
          </a:prstGeom>
          <a:noFill/>
        </p:spPr>
        <p:txBody>
          <a:bodyPr wrap="square" rtlCol="0">
            <a:spAutoFit/>
          </a:bodyPr>
          <a:lstStyle/>
          <a:p>
            <a:pPr algn="ctr"/>
            <a:r>
              <a:rPr lang="es-ES" sz="2100" b="1" spc="-1" dirty="0">
                <a:solidFill>
                  <a:schemeClr val="bg1"/>
                </a:solidFill>
                <a:latin typeface="Arial "/>
                <a:ea typeface="DejaVu Sans"/>
              </a:rPr>
              <a:t>Requisitos relativos a “Administración del tratamiento” </a:t>
            </a:r>
            <a:endParaRPr lang="es-MX" sz="2100" dirty="0">
              <a:solidFill>
                <a:schemeClr val="bg1"/>
              </a:solidFill>
            </a:endParaRPr>
          </a:p>
        </p:txBody>
      </p:sp>
      <p:pic>
        <p:nvPicPr>
          <p:cNvPr id="2" name="Imagen 1"/>
          <p:cNvPicPr>
            <a:picLocks noChangeAspect="1"/>
          </p:cNvPicPr>
          <p:nvPr/>
        </p:nvPicPr>
        <p:blipFill>
          <a:blip r:embed="rId2"/>
          <a:stretch>
            <a:fillRect/>
          </a:stretch>
        </p:blipFill>
        <p:spPr>
          <a:xfrm>
            <a:off x="6805584" y="2770348"/>
            <a:ext cx="2086896" cy="1171270"/>
          </a:xfrm>
          <a:prstGeom prst="rect">
            <a:avLst/>
          </a:prstGeom>
        </p:spPr>
      </p:pic>
      <p:pic>
        <p:nvPicPr>
          <p:cNvPr id="7" name="Picture 4" descr="emcont[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8409356" y="3662004"/>
            <a:ext cx="627140" cy="1358018"/>
          </a:xfrm>
          <a:prstGeom prst="rect">
            <a:avLst/>
          </a:prstGeom>
          <a:ln w="38100">
            <a:solidFill>
              <a:srgbClr val="FFCC00"/>
            </a:solidFill>
          </a:ln>
        </p:spPr>
      </p:pic>
      <p:pic>
        <p:nvPicPr>
          <p:cNvPr id="8" name="Picture 2" descr="gammamed interfa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9018" y="773591"/>
            <a:ext cx="2470403" cy="1896275"/>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3" name="CuadroTexto 2"/>
          <p:cNvSpPr txBox="1"/>
          <p:nvPr/>
        </p:nvSpPr>
        <p:spPr>
          <a:xfrm>
            <a:off x="743181" y="897564"/>
            <a:ext cx="2802705" cy="300082"/>
          </a:xfrm>
          <a:prstGeom prst="rect">
            <a:avLst/>
          </a:prstGeom>
          <a:noFill/>
        </p:spPr>
        <p:txBody>
          <a:bodyPr wrap="square" rtlCol="0">
            <a:spAutoFit/>
          </a:bodyPr>
          <a:lstStyle/>
          <a:p>
            <a:r>
              <a:rPr lang="es-ES" sz="1350" dirty="0">
                <a:solidFill>
                  <a:schemeClr val="bg1"/>
                </a:solidFill>
              </a:rPr>
              <a:t>Continuación</a:t>
            </a:r>
            <a:endParaRPr lang="es-UY" sz="1350" dirty="0">
              <a:solidFill>
                <a:schemeClr val="bg1"/>
              </a:solidFill>
            </a:endParaRPr>
          </a:p>
        </p:txBody>
      </p:sp>
    </p:spTree>
    <p:extLst>
      <p:ext uri="{BB962C8B-B14F-4D97-AF65-F5344CB8AC3E}">
        <p14:creationId xmlns:p14="http://schemas.microsoft.com/office/powerpoint/2010/main" val="1428218048"/>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0" y="829826"/>
            <a:ext cx="7092280" cy="4247317"/>
          </a:xfrm>
          <a:prstGeom prst="rect">
            <a:avLst/>
          </a:prstGeom>
          <a:noFill/>
        </p:spPr>
        <p:txBody>
          <a:bodyPr wrap="square" rtlCol="0">
            <a:spAutoFit/>
          </a:bodyPr>
          <a:lstStyle/>
          <a:p>
            <a:r>
              <a:rPr lang="es-ES" dirty="0">
                <a:solidFill>
                  <a:schemeClr val="bg1"/>
                </a:solidFill>
              </a:rPr>
              <a:t>En la </a:t>
            </a:r>
            <a:r>
              <a:rPr lang="es-ES" b="1" dirty="0">
                <a:solidFill>
                  <a:schemeClr val="bg1"/>
                </a:solidFill>
              </a:rPr>
              <a:t>administración del tratamiento pueden ocurrir errores humanos y fallos de equipos que afectan todo le tratamiento del paciente, tales como:</a:t>
            </a:r>
            <a:endParaRPr lang="es-ES" dirty="0">
              <a:solidFill>
                <a:schemeClr val="bg1"/>
              </a:solidFill>
            </a:endParaRPr>
          </a:p>
          <a:p>
            <a:pPr marL="257175" indent="-257175">
              <a:buFont typeface="Arial" panose="020B0604020202020204" pitchFamily="34" charset="0"/>
              <a:buChar char="•"/>
            </a:pPr>
            <a:r>
              <a:rPr lang="es-UY" dirty="0">
                <a:solidFill>
                  <a:schemeClr val="bg1"/>
                </a:solidFill>
              </a:rPr>
              <a:t>Llamar para tratamiento a paciente equivocado</a:t>
            </a:r>
            <a:r>
              <a:rPr lang="es-ES" dirty="0">
                <a:solidFill>
                  <a:schemeClr val="bg1"/>
                </a:solidFill>
              </a:rPr>
              <a:t>,</a:t>
            </a:r>
          </a:p>
          <a:p>
            <a:pPr marL="257175" indent="-257175">
              <a:buFont typeface="Arial" panose="020B0604020202020204" pitchFamily="34" charset="0"/>
              <a:buChar char="•"/>
            </a:pPr>
            <a:r>
              <a:rPr lang="es-UY" dirty="0">
                <a:solidFill>
                  <a:schemeClr val="bg1"/>
                </a:solidFill>
              </a:rPr>
              <a:t>Fallo al importación de los datos del plan de tratamiento al panel de control del equipo,</a:t>
            </a:r>
          </a:p>
          <a:p>
            <a:pPr marL="257175" indent="-257175">
              <a:buFont typeface="Arial" panose="020B0604020202020204" pitchFamily="34" charset="0"/>
              <a:buChar char="•"/>
            </a:pPr>
            <a:r>
              <a:rPr lang="es-UY" dirty="0">
                <a:solidFill>
                  <a:schemeClr val="bg1"/>
                </a:solidFill>
              </a:rPr>
              <a:t>Fallo en el temporizador que controla el tiempo de tratamiento.</a:t>
            </a:r>
          </a:p>
          <a:p>
            <a:pPr marL="257175" indent="-257175">
              <a:buFont typeface="Arial" panose="020B0604020202020204" pitchFamily="34" charset="0"/>
              <a:buChar char="•"/>
            </a:pPr>
            <a:r>
              <a:rPr lang="es-UY" dirty="0">
                <a:solidFill>
                  <a:schemeClr val="bg1"/>
                </a:solidFill>
              </a:rPr>
              <a:t>Error al hacer corresponder el canal del equipo definido en el plan de tratamiento con el catéter correspondiente en el implante.</a:t>
            </a:r>
          </a:p>
          <a:p>
            <a:pPr marL="257175" indent="-257175">
              <a:buFont typeface="Arial" panose="020B0604020202020204" pitchFamily="34" charset="0"/>
              <a:buChar char="•"/>
            </a:pPr>
            <a:r>
              <a:rPr lang="es-UY" dirty="0">
                <a:solidFill>
                  <a:schemeClr val="bg1"/>
                </a:solidFill>
              </a:rPr>
              <a:t>Atascamiento de la fuente que le impide desplazarse para alcanzar la posición de tratamiento o para retornar al equipo.</a:t>
            </a:r>
          </a:p>
          <a:p>
            <a:pPr marL="257175" indent="-257175">
              <a:buFont typeface="Arial" panose="020B0604020202020204" pitchFamily="34" charset="0"/>
              <a:buChar char="•"/>
            </a:pPr>
            <a:r>
              <a:rPr lang="es-UY" dirty="0">
                <a:solidFill>
                  <a:schemeClr val="bg1"/>
                </a:solidFill>
              </a:rPr>
              <a:t>Desconexión de la fuente del cable de transferencia, al efectuar el tratamiento.</a:t>
            </a:r>
          </a:p>
          <a:p>
            <a:pPr marL="257175" indent="-257175">
              <a:buFont typeface="Arial" panose="020B0604020202020204" pitchFamily="34" charset="0"/>
              <a:buChar char="•"/>
            </a:pPr>
            <a:r>
              <a:rPr lang="es-UY" dirty="0">
                <a:solidFill>
                  <a:schemeClr val="bg1"/>
                </a:solidFill>
              </a:rPr>
              <a:t>Pérdida del suministro eléctrico de la red, que impide retornar la fuente al contenedor del equipo.</a:t>
            </a:r>
            <a:endParaRPr lang="es-ES" dirty="0">
              <a:solidFill>
                <a:schemeClr val="bg1"/>
              </a:solidFill>
            </a:endParaRPr>
          </a:p>
        </p:txBody>
      </p:sp>
      <p:sp>
        <p:nvSpPr>
          <p:cNvPr id="13" name="CuadroTexto 12"/>
          <p:cNvSpPr txBox="1"/>
          <p:nvPr/>
        </p:nvSpPr>
        <p:spPr>
          <a:xfrm>
            <a:off x="1277634" y="87474"/>
            <a:ext cx="6588732" cy="738664"/>
          </a:xfrm>
          <a:prstGeom prst="rect">
            <a:avLst/>
          </a:prstGeom>
          <a:noFill/>
        </p:spPr>
        <p:txBody>
          <a:bodyPr wrap="square" rtlCol="0">
            <a:spAutoFit/>
          </a:bodyPr>
          <a:lstStyle/>
          <a:p>
            <a:pPr algn="ctr"/>
            <a:r>
              <a:rPr lang="es-ES" sz="2100" b="1" spc="-1" dirty="0">
                <a:solidFill>
                  <a:schemeClr val="bg1"/>
                </a:solidFill>
                <a:latin typeface="Arial "/>
                <a:ea typeface="DejaVu Sans"/>
              </a:rPr>
              <a:t>Requisitos relativos a “Administración del tratamiento” </a:t>
            </a:r>
            <a:endParaRPr lang="es-MX" sz="2100" dirty="0">
              <a:solidFill>
                <a:schemeClr val="bg1"/>
              </a:solidFill>
            </a:endParaRPr>
          </a:p>
        </p:txBody>
      </p:sp>
      <p:pic>
        <p:nvPicPr>
          <p:cNvPr id="4" name="Imagen 3"/>
          <p:cNvPicPr>
            <a:picLocks noChangeAspect="1"/>
          </p:cNvPicPr>
          <p:nvPr/>
        </p:nvPicPr>
        <p:blipFill>
          <a:blip r:embed="rId2"/>
          <a:stretch>
            <a:fillRect/>
          </a:stretch>
        </p:blipFill>
        <p:spPr>
          <a:xfrm>
            <a:off x="7092280" y="897564"/>
            <a:ext cx="2024844" cy="1514034"/>
          </a:xfrm>
          <a:prstGeom prst="rect">
            <a:avLst/>
          </a:prstGeom>
        </p:spPr>
      </p:pic>
    </p:spTree>
    <p:extLst>
      <p:ext uri="{BB962C8B-B14F-4D97-AF65-F5344CB8AC3E}">
        <p14:creationId xmlns:p14="http://schemas.microsoft.com/office/powerpoint/2010/main" val="1089432729"/>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107504" y="829826"/>
            <a:ext cx="6840760" cy="4247317"/>
          </a:xfrm>
          <a:prstGeom prst="rect">
            <a:avLst/>
          </a:prstGeom>
          <a:noFill/>
        </p:spPr>
        <p:txBody>
          <a:bodyPr wrap="square" rtlCol="0">
            <a:spAutoFit/>
          </a:bodyPr>
          <a:lstStyle/>
          <a:p>
            <a:r>
              <a:rPr lang="es-ES" dirty="0">
                <a:solidFill>
                  <a:schemeClr val="bg1"/>
                </a:solidFill>
              </a:rPr>
              <a:t>En la </a:t>
            </a:r>
            <a:r>
              <a:rPr lang="es-ES" b="1" dirty="0">
                <a:solidFill>
                  <a:schemeClr val="bg1"/>
                </a:solidFill>
              </a:rPr>
              <a:t>administración del tratamiento pueden ocurrir errores humanos y fallos de equipos que afectan todo le tratamiento del paciente, tales como:</a:t>
            </a:r>
            <a:endParaRPr lang="es-ES" dirty="0">
              <a:solidFill>
                <a:schemeClr val="bg1"/>
              </a:solidFill>
            </a:endParaRPr>
          </a:p>
          <a:p>
            <a:pPr marL="257175" indent="-257175">
              <a:buFont typeface="Arial" panose="020B0604020202020204" pitchFamily="34" charset="0"/>
              <a:buChar char="•"/>
            </a:pPr>
            <a:r>
              <a:rPr lang="es-UY" dirty="0">
                <a:solidFill>
                  <a:schemeClr val="bg1"/>
                </a:solidFill>
              </a:rPr>
              <a:t>Omisión o ejecución incorrecta del plan de tratamiento restante, tras una falla de alimentación eléctrica</a:t>
            </a:r>
            <a:r>
              <a:rPr lang="es-ES" dirty="0">
                <a:solidFill>
                  <a:schemeClr val="bg1"/>
                </a:solidFill>
              </a:rPr>
              <a:t>,</a:t>
            </a:r>
          </a:p>
          <a:p>
            <a:pPr marL="257175" indent="-257175">
              <a:buFont typeface="Arial" panose="020B0604020202020204" pitchFamily="34" charset="0"/>
              <a:buChar char="•"/>
            </a:pPr>
            <a:r>
              <a:rPr lang="es-UY" dirty="0">
                <a:solidFill>
                  <a:schemeClr val="bg1"/>
                </a:solidFill>
              </a:rPr>
              <a:t>Movimiento del paciente durante el tratamiento que puede implicar el movimiento del implante respecto,</a:t>
            </a:r>
          </a:p>
          <a:p>
            <a:pPr marL="257175" indent="-257175">
              <a:buFont typeface="Arial" panose="020B0604020202020204" pitchFamily="34" charset="0"/>
              <a:buChar char="•"/>
            </a:pPr>
            <a:r>
              <a:rPr lang="es-UY" dirty="0">
                <a:solidFill>
                  <a:schemeClr val="bg1"/>
                </a:solidFill>
              </a:rPr>
              <a:t>Posicionamiento incorrecto de parada de la fuente por falla del equipo.</a:t>
            </a:r>
          </a:p>
          <a:p>
            <a:pPr marL="257175" indent="-257175">
              <a:buFont typeface="Arial" panose="020B0604020202020204" pitchFamily="34" charset="0"/>
              <a:buChar char="•"/>
            </a:pPr>
            <a:r>
              <a:rPr lang="es-UY" dirty="0">
                <a:solidFill>
                  <a:schemeClr val="bg1"/>
                </a:solidFill>
              </a:rPr>
              <a:t>Error del operador al registrar los datos de la sesión diaria en la hoja de tratamiento.</a:t>
            </a:r>
          </a:p>
          <a:p>
            <a:pPr marL="257175" indent="-257175">
              <a:buFont typeface="Arial" panose="020B0604020202020204" pitchFamily="34" charset="0"/>
              <a:buChar char="•"/>
            </a:pPr>
            <a:r>
              <a:rPr lang="es-UY" dirty="0">
                <a:solidFill>
                  <a:schemeClr val="bg1"/>
                </a:solidFill>
              </a:rPr>
              <a:t>Atascamiento de la fuente tras finalizar el tratamiento, permaneciendo fuera del paciente y del equipo de tratamiento.</a:t>
            </a:r>
          </a:p>
          <a:p>
            <a:pPr marL="257175" indent="-257175">
              <a:buFont typeface="Arial" panose="020B0604020202020204" pitchFamily="34" charset="0"/>
              <a:buChar char="•"/>
            </a:pPr>
            <a:r>
              <a:rPr lang="es-UY" dirty="0">
                <a:solidFill>
                  <a:schemeClr val="bg1"/>
                </a:solidFill>
              </a:rPr>
              <a:t>Desconexión de la fuente del cable de transferencia, permaneciendo fuera del paciente y del equipo de tratamiento.</a:t>
            </a:r>
          </a:p>
        </p:txBody>
      </p:sp>
      <p:sp>
        <p:nvSpPr>
          <p:cNvPr id="13" name="CuadroTexto 12"/>
          <p:cNvSpPr txBox="1"/>
          <p:nvPr/>
        </p:nvSpPr>
        <p:spPr>
          <a:xfrm>
            <a:off x="1277634" y="87474"/>
            <a:ext cx="6588732" cy="738664"/>
          </a:xfrm>
          <a:prstGeom prst="rect">
            <a:avLst/>
          </a:prstGeom>
          <a:noFill/>
        </p:spPr>
        <p:txBody>
          <a:bodyPr wrap="square" rtlCol="0">
            <a:spAutoFit/>
          </a:bodyPr>
          <a:lstStyle/>
          <a:p>
            <a:pPr algn="ctr"/>
            <a:r>
              <a:rPr lang="es-ES" sz="2100" b="1" spc="-1" dirty="0">
                <a:solidFill>
                  <a:schemeClr val="bg1"/>
                </a:solidFill>
                <a:latin typeface="Arial "/>
                <a:ea typeface="DejaVu Sans"/>
              </a:rPr>
              <a:t>Requisitos relativos a “Administración del tratamiento” </a:t>
            </a:r>
            <a:endParaRPr lang="es-MX" sz="2100" dirty="0">
              <a:solidFill>
                <a:schemeClr val="bg1"/>
              </a:solidFill>
            </a:endParaRPr>
          </a:p>
        </p:txBody>
      </p:sp>
      <p:sp>
        <p:nvSpPr>
          <p:cNvPr id="2" name="CuadroTexto 1"/>
          <p:cNvSpPr txBox="1"/>
          <p:nvPr/>
        </p:nvSpPr>
        <p:spPr>
          <a:xfrm>
            <a:off x="876389" y="519522"/>
            <a:ext cx="2237449" cy="369332"/>
          </a:xfrm>
          <a:prstGeom prst="rect">
            <a:avLst/>
          </a:prstGeom>
          <a:noFill/>
        </p:spPr>
        <p:txBody>
          <a:bodyPr wrap="square" rtlCol="0">
            <a:spAutoFit/>
          </a:bodyPr>
          <a:lstStyle/>
          <a:p>
            <a:r>
              <a:rPr lang="es-ES" dirty="0">
                <a:solidFill>
                  <a:schemeClr val="bg1"/>
                </a:solidFill>
              </a:rPr>
              <a:t>Continuación</a:t>
            </a:r>
            <a:endParaRPr lang="es-UY" dirty="0">
              <a:solidFill>
                <a:schemeClr val="bg1"/>
              </a:solidFill>
            </a:endParaRPr>
          </a:p>
        </p:txBody>
      </p:sp>
      <p:pic>
        <p:nvPicPr>
          <p:cNvPr id="6" name="Imagen 5"/>
          <p:cNvPicPr>
            <a:picLocks noChangeAspect="1"/>
          </p:cNvPicPr>
          <p:nvPr/>
        </p:nvPicPr>
        <p:blipFill>
          <a:blip r:embed="rId2"/>
          <a:stretch>
            <a:fillRect/>
          </a:stretch>
        </p:blipFill>
        <p:spPr>
          <a:xfrm>
            <a:off x="7092280" y="897564"/>
            <a:ext cx="2024844" cy="1514034"/>
          </a:xfrm>
          <a:prstGeom prst="rect">
            <a:avLst/>
          </a:prstGeom>
        </p:spPr>
      </p:pic>
    </p:spTree>
    <p:extLst>
      <p:ext uri="{BB962C8B-B14F-4D97-AF65-F5344CB8AC3E}">
        <p14:creationId xmlns:p14="http://schemas.microsoft.com/office/powerpoint/2010/main" val="4142339271"/>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 name="Picture 2"/>
          <p:cNvPicPr/>
          <p:nvPr/>
        </p:nvPicPr>
        <p:blipFill>
          <a:blip r:embed="rId3"/>
          <a:srcRect t="1828" r="1086" b="170"/>
          <a:stretch/>
        </p:blipFill>
        <p:spPr>
          <a:xfrm>
            <a:off x="6138174" y="2031690"/>
            <a:ext cx="1836204" cy="983873"/>
          </a:xfrm>
          <a:prstGeom prst="rect">
            <a:avLst/>
          </a:prstGeom>
          <a:ln w="0">
            <a:noFill/>
          </a:ln>
        </p:spPr>
      </p:pic>
      <p:sp>
        <p:nvSpPr>
          <p:cNvPr id="326" name="150 Rectángulo"/>
          <p:cNvSpPr/>
          <p:nvPr/>
        </p:nvSpPr>
        <p:spPr>
          <a:xfrm>
            <a:off x="107504" y="357504"/>
            <a:ext cx="6030670" cy="4212468"/>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noAutofit/>
          </a:bodyPr>
          <a:lstStyle/>
          <a:p>
            <a:pPr>
              <a:lnSpc>
                <a:spcPct val="100000"/>
              </a:lnSpc>
              <a:buClr>
                <a:schemeClr val="bg1"/>
              </a:buClr>
            </a:pPr>
            <a:r>
              <a:rPr lang="es-ES" i="1" spc="-1" dirty="0">
                <a:solidFill>
                  <a:schemeClr val="bg1"/>
                </a:solidFill>
                <a:latin typeface="Times New Roman"/>
                <a:ea typeface="DejaVu Sans"/>
              </a:rPr>
              <a:t>Conclusiones:</a:t>
            </a:r>
            <a:endParaRPr lang="en-GB" spc="-1" dirty="0">
              <a:solidFill>
                <a:schemeClr val="bg1"/>
              </a:solidFill>
              <a:latin typeface="Arial"/>
            </a:endParaRPr>
          </a:p>
          <a:p>
            <a:pPr marL="344520" indent="-342900">
              <a:buClr>
                <a:schemeClr val="bg1"/>
              </a:buClr>
              <a:buFont typeface="+mj-lt"/>
              <a:buAutoNum type="arabicPeriod"/>
            </a:pPr>
            <a:r>
              <a:rPr lang="es-ES" i="1" spc="-1" dirty="0" smtClean="0">
                <a:solidFill>
                  <a:schemeClr val="bg1"/>
                </a:solidFill>
                <a:latin typeface="Times New Roman"/>
                <a:ea typeface="DejaVu Sans"/>
              </a:rPr>
              <a:t>El proceso de </a:t>
            </a:r>
            <a:r>
              <a:rPr lang="es-ES" i="1" spc="-1" dirty="0" err="1" smtClean="0">
                <a:solidFill>
                  <a:schemeClr val="bg1"/>
                </a:solidFill>
                <a:latin typeface="Times New Roman"/>
                <a:ea typeface="DejaVu Sans"/>
              </a:rPr>
              <a:t>Braquiterapia</a:t>
            </a:r>
            <a:r>
              <a:rPr lang="es-ES" i="1" spc="-1" dirty="0" smtClean="0">
                <a:solidFill>
                  <a:schemeClr val="bg1"/>
                </a:solidFill>
                <a:latin typeface="Times New Roman"/>
                <a:ea typeface="DejaVu Sans"/>
              </a:rPr>
              <a:t> HDR tiene particularidades que lo diferencian significativamente del proceso de </a:t>
            </a:r>
            <a:r>
              <a:rPr lang="es-ES" i="1" spc="-1" dirty="0" err="1" smtClean="0">
                <a:solidFill>
                  <a:schemeClr val="bg1"/>
                </a:solidFill>
                <a:latin typeface="Times New Roman"/>
                <a:ea typeface="DejaVu Sans"/>
              </a:rPr>
              <a:t>Teleterapia</a:t>
            </a:r>
            <a:r>
              <a:rPr lang="es-ES" i="1" spc="-1" dirty="0" smtClean="0">
                <a:solidFill>
                  <a:schemeClr val="bg1"/>
                </a:solidFill>
                <a:latin typeface="Times New Roman"/>
                <a:ea typeface="DejaVu Sans"/>
              </a:rPr>
              <a:t>.</a:t>
            </a:r>
            <a:endParaRPr lang="es-ES" i="1" spc="-1" dirty="0">
              <a:solidFill>
                <a:schemeClr val="bg1"/>
              </a:solidFill>
              <a:latin typeface="Times New Roman"/>
              <a:ea typeface="DejaVu Sans"/>
            </a:endParaRPr>
          </a:p>
          <a:p>
            <a:pPr marL="1620">
              <a:buClr>
                <a:schemeClr val="bg1"/>
              </a:buClr>
            </a:pPr>
            <a:endParaRPr lang="es-ES" i="1" spc="-1" dirty="0">
              <a:solidFill>
                <a:schemeClr val="bg1"/>
              </a:solidFill>
              <a:latin typeface="Times New Roman"/>
              <a:ea typeface="DejaVu Sans"/>
            </a:endParaRPr>
          </a:p>
          <a:p>
            <a:pPr marL="344520" indent="-342900">
              <a:buClr>
                <a:schemeClr val="bg1"/>
              </a:buClr>
              <a:buFont typeface="+mj-lt"/>
              <a:buAutoNum type="arabicPeriod" startAt="3"/>
            </a:pPr>
            <a:r>
              <a:rPr lang="es-ES" i="1" spc="-1" dirty="0">
                <a:solidFill>
                  <a:schemeClr val="bg1"/>
                </a:solidFill>
                <a:latin typeface="Times New Roman"/>
                <a:ea typeface="DejaVu Sans"/>
              </a:rPr>
              <a:t>En </a:t>
            </a:r>
            <a:r>
              <a:rPr lang="es-ES" i="1" spc="-1" dirty="0" smtClean="0">
                <a:solidFill>
                  <a:schemeClr val="bg1"/>
                </a:solidFill>
                <a:latin typeface="Times New Roman"/>
                <a:ea typeface="DejaVu Sans"/>
              </a:rPr>
              <a:t>las etapas y </a:t>
            </a:r>
            <a:r>
              <a:rPr lang="es-ES" i="1" spc="-1" dirty="0" err="1" smtClean="0">
                <a:solidFill>
                  <a:schemeClr val="bg1"/>
                </a:solidFill>
                <a:latin typeface="Times New Roman"/>
                <a:ea typeface="DejaVu Sans"/>
              </a:rPr>
              <a:t>subetapas</a:t>
            </a:r>
            <a:r>
              <a:rPr lang="es-ES" i="1" spc="-1" dirty="0" smtClean="0">
                <a:solidFill>
                  <a:schemeClr val="bg1"/>
                </a:solidFill>
                <a:latin typeface="Times New Roman"/>
                <a:ea typeface="DejaVu Sans"/>
              </a:rPr>
              <a:t> de este proceso pueden </a:t>
            </a:r>
            <a:r>
              <a:rPr lang="es-ES" i="1" spc="-1" dirty="0">
                <a:solidFill>
                  <a:schemeClr val="bg1"/>
                </a:solidFill>
                <a:latin typeface="Times New Roman"/>
                <a:ea typeface="DejaVu Sans"/>
              </a:rPr>
              <a:t>ocurrir varios tipos de errores humanos y fallas de equipos que afectan la seguridad y calidad de los tratamientos de BT.</a:t>
            </a:r>
          </a:p>
          <a:p>
            <a:pPr marL="344520" indent="-342900">
              <a:buClr>
                <a:schemeClr val="bg1"/>
              </a:buClr>
              <a:buFont typeface="+mj-lt"/>
              <a:buAutoNum type="arabicPeriod" startAt="3"/>
            </a:pPr>
            <a:endParaRPr lang="es-ES" i="1" spc="-1" dirty="0">
              <a:solidFill>
                <a:schemeClr val="bg1"/>
              </a:solidFill>
              <a:latin typeface="Times New Roman"/>
              <a:ea typeface="DejaVu Sans"/>
            </a:endParaRPr>
          </a:p>
          <a:p>
            <a:pPr marL="344520" indent="-342900">
              <a:buClr>
                <a:schemeClr val="bg1"/>
              </a:buClr>
              <a:buFont typeface="+mj-lt"/>
              <a:buAutoNum type="arabicPeriod" startAt="3"/>
            </a:pPr>
            <a:r>
              <a:rPr lang="es-ES" i="1" spc="-1" dirty="0">
                <a:solidFill>
                  <a:schemeClr val="bg1"/>
                </a:solidFill>
                <a:latin typeface="Times New Roman"/>
                <a:ea typeface="DejaVu Sans"/>
              </a:rPr>
              <a:t>Los errores cometidos en </a:t>
            </a:r>
            <a:r>
              <a:rPr lang="es-ES" i="1" spc="-1" dirty="0" smtClean="0">
                <a:solidFill>
                  <a:schemeClr val="bg1"/>
                </a:solidFill>
                <a:latin typeface="Times New Roman"/>
                <a:ea typeface="DejaVu Sans"/>
              </a:rPr>
              <a:t>el proceso de </a:t>
            </a:r>
            <a:r>
              <a:rPr lang="es-ES" i="1" spc="-1" dirty="0" err="1" smtClean="0">
                <a:solidFill>
                  <a:schemeClr val="bg1"/>
                </a:solidFill>
                <a:latin typeface="Times New Roman"/>
                <a:ea typeface="DejaVu Sans"/>
              </a:rPr>
              <a:t>Braquiterapia</a:t>
            </a:r>
            <a:r>
              <a:rPr lang="es-ES" i="1" spc="-1" dirty="0" smtClean="0">
                <a:solidFill>
                  <a:schemeClr val="bg1"/>
                </a:solidFill>
                <a:latin typeface="Times New Roman"/>
                <a:ea typeface="DejaVu Sans"/>
              </a:rPr>
              <a:t> puede afectar el </a:t>
            </a:r>
            <a:r>
              <a:rPr lang="es-ES" i="1" spc="-1" dirty="0">
                <a:solidFill>
                  <a:schemeClr val="bg1"/>
                </a:solidFill>
                <a:latin typeface="Times New Roman"/>
                <a:ea typeface="DejaVu Sans"/>
              </a:rPr>
              <a:t>tratamiento de un paciente </a:t>
            </a:r>
            <a:r>
              <a:rPr lang="es-ES" i="1" spc="-1" dirty="0" smtClean="0">
                <a:solidFill>
                  <a:schemeClr val="bg1"/>
                </a:solidFill>
                <a:latin typeface="Times New Roman"/>
                <a:ea typeface="DejaVu Sans"/>
              </a:rPr>
              <a:t>determinado o de múltiples pacientes.</a:t>
            </a:r>
            <a:endParaRPr lang="es-ES" i="1" spc="-1" dirty="0">
              <a:solidFill>
                <a:schemeClr val="bg1"/>
              </a:solidFill>
              <a:latin typeface="Times New Roman"/>
              <a:ea typeface="DejaVu Sans"/>
            </a:endParaRPr>
          </a:p>
          <a:p>
            <a:pPr marL="344520" indent="-342900">
              <a:buClr>
                <a:schemeClr val="bg1"/>
              </a:buClr>
              <a:buFont typeface="+mj-lt"/>
              <a:buAutoNum type="arabicPeriod" startAt="3"/>
            </a:pPr>
            <a:endParaRPr lang="es-ES" i="1" spc="-1" dirty="0">
              <a:solidFill>
                <a:schemeClr val="bg1"/>
              </a:solidFill>
              <a:latin typeface="Times New Roman"/>
            </a:endParaRPr>
          </a:p>
          <a:p>
            <a:pPr marL="1620">
              <a:buClr>
                <a:schemeClr val="bg1"/>
              </a:buClr>
            </a:pPr>
            <a:endParaRPr lang="en-GB" spc="-1" dirty="0">
              <a:solidFill>
                <a:schemeClr val="bg1"/>
              </a:solidFill>
              <a:latin typeface="Arial"/>
            </a:endParaRPr>
          </a:p>
          <a:p>
            <a:pPr>
              <a:lnSpc>
                <a:spcPct val="100000"/>
              </a:lnSpc>
              <a:buClr>
                <a:schemeClr val="bg1"/>
              </a:buClr>
            </a:pPr>
            <a:endParaRPr lang="en-GB" spc="-1" dirty="0">
              <a:solidFill>
                <a:schemeClr val="bg1"/>
              </a:solidFill>
              <a:latin typeface="Arial"/>
            </a:endParaRPr>
          </a:p>
        </p:txBody>
      </p:sp>
    </p:spTree>
    <p:extLst>
      <p:ext uri="{BB962C8B-B14F-4D97-AF65-F5344CB8AC3E}">
        <p14:creationId xmlns:p14="http://schemas.microsoft.com/office/powerpoint/2010/main" val="2034973380"/>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Title 1"/>
          <p:cNvSpPr/>
          <p:nvPr/>
        </p:nvSpPr>
        <p:spPr>
          <a:xfrm>
            <a:off x="251640" y="51480"/>
            <a:ext cx="6117120" cy="644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s-ES" sz="3600" b="1" strike="noStrike" spc="-1">
                <a:solidFill>
                  <a:srgbClr val="FFFFFF"/>
                </a:solidFill>
                <a:latin typeface="Arial "/>
                <a:ea typeface="DejaVu Sans"/>
              </a:rPr>
              <a:t>Objetivo</a:t>
            </a:r>
            <a:endParaRPr lang="en-GB" sz="3600" b="0" strike="noStrike" spc="-1">
              <a:latin typeface="Arial"/>
            </a:endParaRPr>
          </a:p>
        </p:txBody>
      </p:sp>
      <p:sp>
        <p:nvSpPr>
          <p:cNvPr id="194" name="Content Placeholder 2"/>
          <p:cNvSpPr/>
          <p:nvPr/>
        </p:nvSpPr>
        <p:spPr>
          <a:xfrm>
            <a:off x="180000" y="699480"/>
            <a:ext cx="8781120" cy="3639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39480">
              <a:lnSpc>
                <a:spcPct val="100000"/>
              </a:lnSpc>
              <a:buClr>
                <a:schemeClr val="bg1"/>
              </a:buClr>
              <a:buFont typeface="Arial"/>
              <a:buChar char="•"/>
            </a:pPr>
            <a:r>
              <a:rPr lang="es-ES" sz="2600" b="1" strike="noStrike" spc="-1" dirty="0" smtClean="0">
                <a:solidFill>
                  <a:srgbClr val="FFFFFF"/>
                </a:solidFill>
                <a:latin typeface="Arial "/>
                <a:ea typeface="DejaVu Sans"/>
              </a:rPr>
              <a:t>Conocer los requisitos que deben cumplirse para garantizar la protección radiológica del paciente </a:t>
            </a:r>
            <a:r>
              <a:rPr lang="es-ES" sz="2600" b="1" spc="-1" dirty="0">
                <a:solidFill>
                  <a:srgbClr val="FFFFFF"/>
                </a:solidFill>
                <a:latin typeface="Arial "/>
                <a:ea typeface="DejaVu Sans"/>
              </a:rPr>
              <a:t>durante </a:t>
            </a:r>
            <a:r>
              <a:rPr lang="es-ES" sz="2600" b="1" spc="-1" dirty="0" smtClean="0">
                <a:solidFill>
                  <a:srgbClr val="FFFFFF"/>
                </a:solidFill>
                <a:latin typeface="Arial "/>
                <a:ea typeface="DejaVu Sans"/>
              </a:rPr>
              <a:t>el proceso de </a:t>
            </a:r>
            <a:r>
              <a:rPr lang="es-ES" sz="2600" b="1" spc="-1" dirty="0" err="1" smtClean="0">
                <a:solidFill>
                  <a:srgbClr val="FFFFFF"/>
                </a:solidFill>
                <a:latin typeface="Arial "/>
                <a:ea typeface="DejaVu Sans"/>
              </a:rPr>
              <a:t>Braquiterapia</a:t>
            </a:r>
            <a:r>
              <a:rPr lang="es-ES" sz="2600" b="1" spc="-1" dirty="0" smtClean="0">
                <a:solidFill>
                  <a:srgbClr val="FFFFFF"/>
                </a:solidFill>
                <a:latin typeface="Arial "/>
                <a:ea typeface="DejaVu Sans"/>
              </a:rPr>
              <a:t>.</a:t>
            </a:r>
            <a:endParaRPr lang="es-ES" sz="2600" b="1" spc="-1" dirty="0">
              <a:solidFill>
                <a:srgbClr val="FFFFFF"/>
              </a:solidFill>
              <a:latin typeface="Arial "/>
              <a:ea typeface="DejaVu Sans"/>
            </a:endParaRPr>
          </a:p>
        </p:txBody>
      </p:sp>
      <p:sp>
        <p:nvSpPr>
          <p:cNvPr id="195" name="Slide Number Placeholder 3"/>
          <p:cNvSpPr/>
          <p:nvPr/>
        </p:nvSpPr>
        <p:spPr>
          <a:xfrm>
            <a:off x="8472600" y="4862160"/>
            <a:ext cx="506160" cy="216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r">
              <a:lnSpc>
                <a:spcPct val="100000"/>
              </a:lnSpc>
            </a:pPr>
            <a:fld id="{1EBA8096-F542-45C3-9BBC-DD43A1FB7ED3}" type="slidenum">
              <a:rPr lang="en-US" sz="1000" b="0" strike="noStrike" spc="-1">
                <a:solidFill>
                  <a:srgbClr val="3366CC"/>
                </a:solidFill>
                <a:latin typeface="Arial"/>
                <a:ea typeface="DejaVu Sans"/>
              </a:rPr>
              <a:t>2</a:t>
            </a:fld>
            <a:endParaRPr lang="en-GB" sz="1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Title 1_0"/>
          <p:cNvSpPr/>
          <p:nvPr/>
        </p:nvSpPr>
        <p:spPr>
          <a:xfrm>
            <a:off x="251640" y="51480"/>
            <a:ext cx="6117120" cy="644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s-ES" sz="3600" b="1" strike="noStrike" spc="-1">
                <a:solidFill>
                  <a:srgbClr val="FFFFFF"/>
                </a:solidFill>
                <a:latin typeface="Arial "/>
                <a:ea typeface="DejaVu Sans"/>
              </a:rPr>
              <a:t>Contenido</a:t>
            </a:r>
            <a:endParaRPr lang="en-GB" sz="3600" b="0" strike="noStrike" spc="-1">
              <a:latin typeface="Arial"/>
            </a:endParaRPr>
          </a:p>
        </p:txBody>
      </p:sp>
      <p:sp>
        <p:nvSpPr>
          <p:cNvPr id="197" name="Content Placeholder 2_0"/>
          <p:cNvSpPr/>
          <p:nvPr/>
        </p:nvSpPr>
        <p:spPr>
          <a:xfrm>
            <a:off x="251640" y="627534"/>
            <a:ext cx="8727120" cy="445134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39480">
              <a:lnSpc>
                <a:spcPct val="100000"/>
              </a:lnSpc>
              <a:buClr>
                <a:schemeClr val="bg1"/>
              </a:buClr>
              <a:buFont typeface="Arial"/>
              <a:buChar char="•"/>
            </a:pPr>
            <a:r>
              <a:rPr lang="es-ES" sz="2200" b="1" spc="-1" dirty="0">
                <a:solidFill>
                  <a:srgbClr val="FFFFFF"/>
                </a:solidFill>
                <a:latin typeface="Arial "/>
              </a:rPr>
              <a:t>Aspectos de seguridad radiológica del paciente que deben ser considerados durante la Prescripción del tratamiento </a:t>
            </a:r>
            <a:r>
              <a:rPr lang="es-ES" sz="2200" b="1" spc="-1" dirty="0" smtClean="0">
                <a:solidFill>
                  <a:srgbClr val="FFFFFF"/>
                </a:solidFill>
                <a:latin typeface="Arial "/>
              </a:rPr>
              <a:t>(intención </a:t>
            </a:r>
            <a:r>
              <a:rPr lang="es-ES" sz="2200" b="1" spc="-1" dirty="0">
                <a:solidFill>
                  <a:srgbClr val="FFFFFF"/>
                </a:solidFill>
                <a:latin typeface="Arial "/>
              </a:rPr>
              <a:t>terapéutica y ejecución del </a:t>
            </a:r>
            <a:r>
              <a:rPr lang="es-ES" sz="2200" b="1" spc="-1" dirty="0" smtClean="0">
                <a:solidFill>
                  <a:srgbClr val="FFFFFF"/>
                </a:solidFill>
                <a:latin typeface="Arial "/>
              </a:rPr>
              <a:t>implante).</a:t>
            </a:r>
            <a:endParaRPr lang="es-ES" sz="2200" b="1" spc="-1" dirty="0">
              <a:solidFill>
                <a:srgbClr val="FFFFFF"/>
              </a:solidFill>
              <a:latin typeface="Arial "/>
            </a:endParaRPr>
          </a:p>
          <a:p>
            <a:pPr marL="343080" indent="-339480">
              <a:lnSpc>
                <a:spcPct val="100000"/>
              </a:lnSpc>
              <a:buClr>
                <a:schemeClr val="bg1"/>
              </a:buClr>
              <a:buFont typeface="Arial"/>
              <a:buChar char="•"/>
            </a:pPr>
            <a:endParaRPr lang="es-ES" sz="2200" b="1" spc="-1" dirty="0">
              <a:solidFill>
                <a:srgbClr val="FFFFFF"/>
              </a:solidFill>
              <a:latin typeface="Arial "/>
            </a:endParaRPr>
          </a:p>
          <a:p>
            <a:pPr marL="343080" indent="-339480">
              <a:lnSpc>
                <a:spcPct val="100000"/>
              </a:lnSpc>
              <a:buClr>
                <a:schemeClr val="bg1"/>
              </a:buClr>
              <a:buFont typeface="Arial"/>
              <a:buChar char="•"/>
            </a:pPr>
            <a:r>
              <a:rPr lang="es-ES" sz="2200" b="1" spc="-1" dirty="0">
                <a:solidFill>
                  <a:srgbClr val="FFFFFF"/>
                </a:solidFill>
                <a:latin typeface="Arial "/>
              </a:rPr>
              <a:t>Aspectos de seguridad radiológica del paciente que deben ser considerados durante la “Localización y reconstrucción geométrica del implante” y la “Planificación del </a:t>
            </a:r>
            <a:r>
              <a:rPr lang="es-ES" sz="2200" b="1" spc="-1" dirty="0" smtClean="0">
                <a:solidFill>
                  <a:srgbClr val="FFFFFF"/>
                </a:solidFill>
                <a:latin typeface="Arial "/>
              </a:rPr>
              <a:t>tratamiento”.</a:t>
            </a:r>
          </a:p>
          <a:p>
            <a:pPr marL="343080" indent="-339480">
              <a:lnSpc>
                <a:spcPct val="100000"/>
              </a:lnSpc>
              <a:buClr>
                <a:schemeClr val="bg1"/>
              </a:buClr>
              <a:buFont typeface="Arial"/>
              <a:buChar char="•"/>
            </a:pPr>
            <a:endParaRPr lang="es-ES" sz="2200" b="1" spc="-1" dirty="0">
              <a:solidFill>
                <a:srgbClr val="FFFFFF"/>
              </a:solidFill>
              <a:latin typeface="Arial "/>
            </a:endParaRPr>
          </a:p>
          <a:p>
            <a:pPr marL="343080" indent="-339480">
              <a:lnSpc>
                <a:spcPct val="100000"/>
              </a:lnSpc>
              <a:buClr>
                <a:schemeClr val="bg1"/>
              </a:buClr>
              <a:buFont typeface="Arial"/>
              <a:buChar char="•"/>
            </a:pPr>
            <a:r>
              <a:rPr lang="es-ES" sz="2200" b="1" spc="-1" dirty="0">
                <a:solidFill>
                  <a:srgbClr val="FFFFFF"/>
                </a:solidFill>
                <a:latin typeface="Arial "/>
              </a:rPr>
              <a:t>Aspectos de seguridad radiológica del paciente que deben ser considerados durante la administración del tratamiento.</a:t>
            </a:r>
          </a:p>
          <a:p>
            <a:pPr marL="343080" indent="-339480">
              <a:lnSpc>
                <a:spcPct val="100000"/>
              </a:lnSpc>
              <a:buClr>
                <a:schemeClr val="bg1"/>
              </a:buClr>
              <a:buFont typeface="Arial"/>
              <a:buChar char="•"/>
            </a:pPr>
            <a:endParaRPr lang="es-ES" sz="2200" b="1" spc="-1" dirty="0" smtClean="0">
              <a:solidFill>
                <a:srgbClr val="FFFFFF"/>
              </a:solidFill>
              <a:latin typeface="Arial "/>
            </a:endParaRPr>
          </a:p>
          <a:p>
            <a:pPr marL="343080" indent="-339480">
              <a:buClr>
                <a:schemeClr val="bg1"/>
              </a:buClr>
              <a:buFont typeface="Arial"/>
              <a:buChar char="•"/>
            </a:pPr>
            <a:endParaRPr lang="es-ES" sz="2200" b="1" spc="-1" dirty="0" smtClean="0">
              <a:solidFill>
                <a:srgbClr val="FFFFFF"/>
              </a:solidFill>
              <a:latin typeface="Arial "/>
            </a:endParaRPr>
          </a:p>
          <a:p>
            <a:pPr marL="343080" indent="-339480">
              <a:buClr>
                <a:schemeClr val="bg1"/>
              </a:buClr>
              <a:buFont typeface="Arial"/>
              <a:buChar char="•"/>
            </a:pPr>
            <a:endParaRPr lang="es-ES" sz="2200" b="1" spc="-1" dirty="0">
              <a:solidFill>
                <a:srgbClr val="FFFFFF"/>
              </a:solidFill>
              <a:latin typeface="Arial "/>
            </a:endParaRPr>
          </a:p>
        </p:txBody>
      </p:sp>
      <p:sp>
        <p:nvSpPr>
          <p:cNvPr id="198" name="Slide Number Placeholder 3_0"/>
          <p:cNvSpPr/>
          <p:nvPr/>
        </p:nvSpPr>
        <p:spPr>
          <a:xfrm>
            <a:off x="8472600" y="4862160"/>
            <a:ext cx="506160" cy="216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r">
              <a:lnSpc>
                <a:spcPct val="100000"/>
              </a:lnSpc>
            </a:pPr>
            <a:fld id="{AA0060E8-D813-4C73-B045-827AAD86109F}" type="slidenum">
              <a:rPr lang="en-US" sz="1000" b="0" strike="noStrike" spc="-1">
                <a:solidFill>
                  <a:srgbClr val="3366CC"/>
                </a:solidFill>
                <a:latin typeface="Arial"/>
                <a:ea typeface="DejaVu Sans"/>
              </a:rPr>
              <a:t>3</a:t>
            </a:fld>
            <a:endParaRPr lang="en-GB" sz="1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49489" t="43282" r="27951" b="10781"/>
          <a:stretch/>
        </p:blipFill>
        <p:spPr>
          <a:xfrm>
            <a:off x="5814138" y="1653648"/>
            <a:ext cx="2122875" cy="2430270"/>
          </a:xfrm>
          <a:prstGeom prst="rect">
            <a:avLst/>
          </a:prstGeom>
        </p:spPr>
      </p:pic>
      <p:sp>
        <p:nvSpPr>
          <p:cNvPr id="5" name="CuadroTexto 4"/>
          <p:cNvSpPr txBox="1"/>
          <p:nvPr/>
        </p:nvSpPr>
        <p:spPr>
          <a:xfrm>
            <a:off x="395536" y="1653648"/>
            <a:ext cx="5202578" cy="1754326"/>
          </a:xfrm>
          <a:prstGeom prst="rect">
            <a:avLst/>
          </a:prstGeom>
          <a:noFill/>
        </p:spPr>
        <p:txBody>
          <a:bodyPr wrap="square" rtlCol="0">
            <a:spAutoFit/>
          </a:bodyPr>
          <a:lstStyle/>
          <a:p>
            <a:r>
              <a:rPr lang="es-ES" dirty="0">
                <a:solidFill>
                  <a:schemeClr val="bg1"/>
                </a:solidFill>
              </a:rPr>
              <a:t>Los errores en esta etapa generalmente afecta una de las sesiones de tratamiento. Son errores que tienen carácter episódicos.</a:t>
            </a:r>
          </a:p>
          <a:p>
            <a:r>
              <a:rPr lang="es-ES" dirty="0">
                <a:solidFill>
                  <a:schemeClr val="bg1"/>
                </a:solidFill>
              </a:rPr>
              <a:t>En tratamientos de una única aplicación tienen carácter programático y afectan todo el tratamiento de un paciente.</a:t>
            </a:r>
            <a:endParaRPr lang="es-UY" dirty="0">
              <a:solidFill>
                <a:schemeClr val="bg1"/>
              </a:solidFill>
            </a:endParaRPr>
          </a:p>
        </p:txBody>
      </p:sp>
      <p:sp>
        <p:nvSpPr>
          <p:cNvPr id="6" name="CuadroTexto 5"/>
          <p:cNvSpPr txBox="1"/>
          <p:nvPr/>
        </p:nvSpPr>
        <p:spPr>
          <a:xfrm>
            <a:off x="1277634" y="87474"/>
            <a:ext cx="6588732" cy="738664"/>
          </a:xfrm>
          <a:prstGeom prst="rect">
            <a:avLst/>
          </a:prstGeom>
          <a:noFill/>
        </p:spPr>
        <p:txBody>
          <a:bodyPr wrap="square" rtlCol="0">
            <a:spAutoFit/>
          </a:bodyPr>
          <a:lstStyle/>
          <a:p>
            <a:pPr algn="ctr"/>
            <a:r>
              <a:rPr lang="es-ES" sz="2100" b="1" spc="-1" dirty="0">
                <a:solidFill>
                  <a:schemeClr val="bg1"/>
                </a:solidFill>
                <a:latin typeface="Arial "/>
                <a:ea typeface="DejaVu Sans"/>
              </a:rPr>
              <a:t>Requisitos relativos a “Transferencia de los resultados de la planificación” </a:t>
            </a:r>
            <a:endParaRPr lang="es-MX" sz="2100" dirty="0">
              <a:solidFill>
                <a:schemeClr val="bg1"/>
              </a:solidFill>
            </a:endParaRPr>
          </a:p>
        </p:txBody>
      </p:sp>
    </p:spTree>
    <p:extLst>
      <p:ext uri="{BB962C8B-B14F-4D97-AF65-F5344CB8AC3E}">
        <p14:creationId xmlns:p14="http://schemas.microsoft.com/office/powerpoint/2010/main" val="2839181581"/>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277634" y="87474"/>
            <a:ext cx="6588732" cy="738664"/>
          </a:xfrm>
          <a:prstGeom prst="rect">
            <a:avLst/>
          </a:prstGeom>
          <a:noFill/>
        </p:spPr>
        <p:txBody>
          <a:bodyPr wrap="square" rtlCol="0">
            <a:spAutoFit/>
          </a:bodyPr>
          <a:lstStyle/>
          <a:p>
            <a:pPr algn="ctr"/>
            <a:r>
              <a:rPr lang="es-ES" sz="2100" b="1" spc="-1" dirty="0">
                <a:solidFill>
                  <a:schemeClr val="bg1"/>
                </a:solidFill>
                <a:latin typeface="Arial "/>
                <a:ea typeface="DejaVu Sans"/>
              </a:rPr>
              <a:t>Requisitos relativos a “Administración del tratamiento” </a:t>
            </a:r>
            <a:endParaRPr lang="es-MX" sz="2100" dirty="0">
              <a:solidFill>
                <a:schemeClr val="bg1"/>
              </a:solidFill>
            </a:endParaRPr>
          </a:p>
        </p:txBody>
      </p:sp>
      <p:pic>
        <p:nvPicPr>
          <p:cNvPr id="6" name="Imagen 5"/>
          <p:cNvPicPr>
            <a:picLocks noChangeAspect="1"/>
          </p:cNvPicPr>
          <p:nvPr/>
        </p:nvPicPr>
        <p:blipFill rotWithShape="1">
          <a:blip r:embed="rId3"/>
          <a:srcRect l="52678" t="34979" r="14481" b="26295"/>
          <a:stretch/>
        </p:blipFill>
        <p:spPr>
          <a:xfrm>
            <a:off x="6338184" y="1221600"/>
            <a:ext cx="1582188" cy="1048982"/>
          </a:xfrm>
          <a:prstGeom prst="rect">
            <a:avLst/>
          </a:prstGeom>
        </p:spPr>
      </p:pic>
      <p:pic>
        <p:nvPicPr>
          <p:cNvPr id="7" name="Picture 2" descr="gammamed interface"/>
          <p:cNvPicPr>
            <a:picLocks noChangeAspect="1" noChangeArrowheads="1"/>
          </p:cNvPicPr>
          <p:nvPr/>
        </p:nvPicPr>
        <p:blipFill rotWithShape="1">
          <a:blip r:embed="rId4">
            <a:extLst>
              <a:ext uri="{28A0092B-C50C-407E-A947-70E740481C1C}">
                <a14:useLocalDpi xmlns:a14="http://schemas.microsoft.com/office/drawing/2010/main" val="0"/>
              </a:ext>
            </a:extLst>
          </a:blip>
          <a:srcRect l="11293" t="11449" r="4497" b="17121"/>
          <a:stretch/>
        </p:blipFill>
        <p:spPr bwMode="auto">
          <a:xfrm>
            <a:off x="6228184" y="3124336"/>
            <a:ext cx="2831558" cy="1843636"/>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83124" y="3702142"/>
            <a:ext cx="1890210" cy="1417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uadroTexto 4"/>
          <p:cNvSpPr txBox="1"/>
          <p:nvPr/>
        </p:nvSpPr>
        <p:spPr>
          <a:xfrm>
            <a:off x="179512" y="717509"/>
            <a:ext cx="5538972" cy="3693319"/>
          </a:xfrm>
          <a:prstGeom prst="rect">
            <a:avLst/>
          </a:prstGeom>
          <a:noFill/>
        </p:spPr>
        <p:txBody>
          <a:bodyPr wrap="square" rtlCol="0">
            <a:spAutoFit/>
          </a:bodyPr>
          <a:lstStyle/>
          <a:p>
            <a:r>
              <a:rPr lang="es-ES" dirty="0">
                <a:solidFill>
                  <a:schemeClr val="bg1"/>
                </a:solidFill>
              </a:rPr>
              <a:t>En la </a:t>
            </a:r>
            <a:r>
              <a:rPr lang="es-ES" b="1" dirty="0">
                <a:solidFill>
                  <a:schemeClr val="bg1"/>
                </a:solidFill>
              </a:rPr>
              <a:t>administración del tratamiento</a:t>
            </a:r>
            <a:r>
              <a:rPr lang="es-ES" dirty="0">
                <a:solidFill>
                  <a:schemeClr val="bg1"/>
                </a:solidFill>
              </a:rPr>
              <a:t> se cumplen la tareas siguientes:</a:t>
            </a:r>
          </a:p>
          <a:p>
            <a:pPr marL="257175" indent="-257175">
              <a:buFont typeface="Arial" panose="020B0604020202020204" pitchFamily="34" charset="0"/>
              <a:buChar char="•"/>
            </a:pPr>
            <a:r>
              <a:rPr lang="es-ES" dirty="0">
                <a:solidFill>
                  <a:schemeClr val="bg1"/>
                </a:solidFill>
              </a:rPr>
              <a:t>Recepción de los datos del plan y verificación de que los mismos se han transferido correctamente.</a:t>
            </a:r>
          </a:p>
          <a:p>
            <a:pPr marL="257175" indent="-257175">
              <a:buFont typeface="Arial" panose="020B0604020202020204" pitchFamily="34" charset="0"/>
              <a:buChar char="•"/>
            </a:pPr>
            <a:r>
              <a:rPr lang="es-ES" dirty="0">
                <a:solidFill>
                  <a:schemeClr val="bg1"/>
                </a:solidFill>
              </a:rPr>
              <a:t>Conexión de los tubos de transferencia según lo planificado.</a:t>
            </a:r>
          </a:p>
          <a:p>
            <a:pPr marL="257175" indent="-257175">
              <a:buFont typeface="Arial" panose="020B0604020202020204" pitchFamily="34" charset="0"/>
              <a:buChar char="•"/>
            </a:pPr>
            <a:r>
              <a:rPr lang="es-ES" dirty="0">
                <a:solidFill>
                  <a:schemeClr val="bg1"/>
                </a:solidFill>
              </a:rPr>
              <a:t>Chequeos pretratamiento.</a:t>
            </a:r>
          </a:p>
          <a:p>
            <a:pPr marL="257175" indent="-257175">
              <a:buFont typeface="Arial" panose="020B0604020202020204" pitchFamily="34" charset="0"/>
              <a:buChar char="•"/>
            </a:pPr>
            <a:r>
              <a:rPr lang="es-ES" dirty="0">
                <a:solidFill>
                  <a:schemeClr val="bg1"/>
                </a:solidFill>
              </a:rPr>
              <a:t>Administración de la dosis desde el panel de control.</a:t>
            </a:r>
          </a:p>
          <a:p>
            <a:pPr marL="257175" indent="-257175">
              <a:buFont typeface="Arial" panose="020B0604020202020204" pitchFamily="34" charset="0"/>
              <a:buChar char="•"/>
            </a:pPr>
            <a:r>
              <a:rPr lang="es-ES" dirty="0">
                <a:solidFill>
                  <a:schemeClr val="bg1"/>
                </a:solidFill>
              </a:rPr>
              <a:t>Verificaciones después del tratamiento. Monitoreo radiológico de la sala.</a:t>
            </a:r>
          </a:p>
          <a:p>
            <a:pPr marL="257175" indent="-257175">
              <a:buFont typeface="Arial" panose="020B0604020202020204" pitchFamily="34" charset="0"/>
              <a:buChar char="•"/>
            </a:pPr>
            <a:r>
              <a:rPr lang="es-ES" dirty="0">
                <a:solidFill>
                  <a:schemeClr val="bg1"/>
                </a:solidFill>
              </a:rPr>
              <a:t>Extracción del implante.</a:t>
            </a:r>
          </a:p>
          <a:p>
            <a:pPr marL="257175" indent="-257175">
              <a:buFont typeface="Arial" panose="020B0604020202020204" pitchFamily="34" charset="0"/>
              <a:buChar char="•"/>
            </a:pPr>
            <a:r>
              <a:rPr lang="es-ES" dirty="0">
                <a:solidFill>
                  <a:schemeClr val="bg1"/>
                </a:solidFill>
              </a:rPr>
              <a:t>Registro de los resultados</a:t>
            </a:r>
          </a:p>
        </p:txBody>
      </p:sp>
    </p:spTree>
    <p:extLst>
      <p:ext uri="{BB962C8B-B14F-4D97-AF65-F5344CB8AC3E}">
        <p14:creationId xmlns:p14="http://schemas.microsoft.com/office/powerpoint/2010/main" val="627745597"/>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49489" t="43282" r="27951" b="10781"/>
          <a:stretch/>
        </p:blipFill>
        <p:spPr>
          <a:xfrm>
            <a:off x="5814138" y="1653648"/>
            <a:ext cx="2122875" cy="2430270"/>
          </a:xfrm>
          <a:prstGeom prst="rect">
            <a:avLst/>
          </a:prstGeom>
        </p:spPr>
      </p:pic>
      <p:sp>
        <p:nvSpPr>
          <p:cNvPr id="5" name="CuadroTexto 4"/>
          <p:cNvSpPr txBox="1"/>
          <p:nvPr/>
        </p:nvSpPr>
        <p:spPr>
          <a:xfrm>
            <a:off x="539552" y="1653648"/>
            <a:ext cx="5058562" cy="1754326"/>
          </a:xfrm>
          <a:prstGeom prst="rect">
            <a:avLst/>
          </a:prstGeom>
          <a:noFill/>
        </p:spPr>
        <p:txBody>
          <a:bodyPr wrap="square" rtlCol="0">
            <a:spAutoFit/>
          </a:bodyPr>
          <a:lstStyle/>
          <a:p>
            <a:r>
              <a:rPr lang="es-ES" dirty="0">
                <a:solidFill>
                  <a:schemeClr val="bg1"/>
                </a:solidFill>
              </a:rPr>
              <a:t>Los errores en esta etapa generalmente afecta una de las sesiones de tratamiento. Son errores que tienen carácter episódicos.</a:t>
            </a:r>
          </a:p>
          <a:p>
            <a:r>
              <a:rPr lang="es-ES" dirty="0">
                <a:solidFill>
                  <a:schemeClr val="bg1"/>
                </a:solidFill>
              </a:rPr>
              <a:t>En tratamientos de una única aplicación tienen carácter programático y afectan todo el tratamiento de un paciente.</a:t>
            </a:r>
            <a:endParaRPr lang="es-UY" dirty="0">
              <a:solidFill>
                <a:schemeClr val="bg1"/>
              </a:solidFill>
            </a:endParaRPr>
          </a:p>
        </p:txBody>
      </p:sp>
      <p:sp>
        <p:nvSpPr>
          <p:cNvPr id="6" name="CuadroTexto 5"/>
          <p:cNvSpPr txBox="1"/>
          <p:nvPr/>
        </p:nvSpPr>
        <p:spPr>
          <a:xfrm>
            <a:off x="1277634" y="87474"/>
            <a:ext cx="6588732" cy="738664"/>
          </a:xfrm>
          <a:prstGeom prst="rect">
            <a:avLst/>
          </a:prstGeom>
          <a:noFill/>
        </p:spPr>
        <p:txBody>
          <a:bodyPr wrap="square" rtlCol="0">
            <a:spAutoFit/>
          </a:bodyPr>
          <a:lstStyle/>
          <a:p>
            <a:pPr algn="ctr"/>
            <a:r>
              <a:rPr lang="es-ES" sz="2100" b="1" spc="-1" dirty="0">
                <a:solidFill>
                  <a:schemeClr val="bg1"/>
                </a:solidFill>
                <a:latin typeface="Arial "/>
                <a:ea typeface="DejaVu Sans"/>
              </a:rPr>
              <a:t>Requisitos relativos a “Administración del tratamiento” </a:t>
            </a:r>
            <a:endParaRPr lang="es-MX" sz="2100" dirty="0">
              <a:solidFill>
                <a:schemeClr val="bg1"/>
              </a:solidFill>
            </a:endParaRPr>
          </a:p>
        </p:txBody>
      </p:sp>
    </p:spTree>
    <p:extLst>
      <p:ext uri="{BB962C8B-B14F-4D97-AF65-F5344CB8AC3E}">
        <p14:creationId xmlns:p14="http://schemas.microsoft.com/office/powerpoint/2010/main" val="1683319352"/>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1277634" y="87474"/>
            <a:ext cx="6588732" cy="738664"/>
          </a:xfrm>
          <a:prstGeom prst="rect">
            <a:avLst/>
          </a:prstGeom>
          <a:noFill/>
        </p:spPr>
        <p:txBody>
          <a:bodyPr wrap="square" rtlCol="0">
            <a:spAutoFit/>
          </a:bodyPr>
          <a:lstStyle/>
          <a:p>
            <a:pPr algn="ctr"/>
            <a:r>
              <a:rPr lang="es-ES" sz="2100" b="1" spc="-1" dirty="0">
                <a:solidFill>
                  <a:schemeClr val="bg1"/>
                </a:solidFill>
                <a:latin typeface="Arial "/>
                <a:ea typeface="DejaVu Sans"/>
              </a:rPr>
              <a:t>Requisitos relativos a “Administración del tratamiento” </a:t>
            </a:r>
            <a:endParaRPr lang="es-MX" sz="2100" dirty="0">
              <a:solidFill>
                <a:schemeClr val="bg1"/>
              </a:solidFill>
            </a:endParaRPr>
          </a:p>
        </p:txBody>
      </p:sp>
      <p:pic>
        <p:nvPicPr>
          <p:cNvPr id="12" name="Picture 4" descr="HDRbrachycontro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75549" y="1437625"/>
            <a:ext cx="1888939" cy="1251197"/>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107504" y="3075806"/>
            <a:ext cx="8738124" cy="1200329"/>
          </a:xfrm>
          <a:prstGeom prst="rect">
            <a:avLst/>
          </a:prstGeom>
          <a:noFill/>
        </p:spPr>
        <p:txBody>
          <a:bodyPr wrap="square" rtlCol="0">
            <a:spAutoFit/>
          </a:bodyPr>
          <a:lstStyle/>
          <a:p>
            <a:r>
              <a:rPr lang="es-ES" dirty="0">
                <a:solidFill>
                  <a:schemeClr val="bg1"/>
                </a:solidFill>
              </a:rPr>
              <a:t>Al realizar esta tarea es importante verificar que el plan de tratamiento se ha recibido correctamente en la consola de tratamiento para lo que es conveniente usar los registros de la hoja de tratamiento generados durante la planificación. Esta verificación es fundamental para evitar utilizar un plan de un paciente equivocado.</a:t>
            </a:r>
          </a:p>
        </p:txBody>
      </p:sp>
      <p:sp>
        <p:nvSpPr>
          <p:cNvPr id="6" name="CuadroTexto 4"/>
          <p:cNvSpPr txBox="1"/>
          <p:nvPr/>
        </p:nvSpPr>
        <p:spPr>
          <a:xfrm>
            <a:off x="107504" y="867365"/>
            <a:ext cx="6768752" cy="1200329"/>
          </a:xfrm>
          <a:prstGeom prst="rect">
            <a:avLst/>
          </a:prstGeom>
          <a:noFill/>
        </p:spPr>
        <p:txBody>
          <a:bodyPr wrap="square" rtlCol="0">
            <a:spAutoFit/>
          </a:bodyPr>
          <a:lstStyle/>
          <a:p>
            <a:r>
              <a:rPr lang="es-ES" dirty="0">
                <a:solidFill>
                  <a:schemeClr val="bg1"/>
                </a:solidFill>
              </a:rPr>
              <a:t>En la </a:t>
            </a:r>
            <a:r>
              <a:rPr lang="es-ES" b="1" dirty="0">
                <a:solidFill>
                  <a:schemeClr val="bg1"/>
                </a:solidFill>
              </a:rPr>
              <a:t>administración del tratamiento</a:t>
            </a:r>
            <a:r>
              <a:rPr lang="es-ES" dirty="0">
                <a:solidFill>
                  <a:schemeClr val="bg1"/>
                </a:solidFill>
              </a:rPr>
              <a:t> se cumplen la tareas siguientes:</a:t>
            </a:r>
          </a:p>
          <a:p>
            <a:pPr marL="257175" indent="-257175">
              <a:buFont typeface="Arial" panose="020B0604020202020204" pitchFamily="34" charset="0"/>
              <a:buChar char="•"/>
            </a:pPr>
            <a:r>
              <a:rPr lang="es-ES" dirty="0">
                <a:solidFill>
                  <a:schemeClr val="bg1"/>
                </a:solidFill>
              </a:rPr>
              <a:t>Recepción de los datos del plan y verificación de que los mismos se han transferido correctamente</a:t>
            </a:r>
            <a:r>
              <a:rPr lang="es-ES" dirty="0" smtClean="0">
                <a:solidFill>
                  <a:schemeClr val="bg1"/>
                </a:solidFill>
              </a:rPr>
              <a:t>.</a:t>
            </a:r>
            <a:endParaRPr lang="es-ES" dirty="0">
              <a:solidFill>
                <a:schemeClr val="bg1"/>
              </a:solidFill>
            </a:endParaRPr>
          </a:p>
        </p:txBody>
      </p:sp>
    </p:spTree>
    <p:extLst>
      <p:ext uri="{BB962C8B-B14F-4D97-AF65-F5344CB8AC3E}">
        <p14:creationId xmlns:p14="http://schemas.microsoft.com/office/powerpoint/2010/main" val="844712014"/>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1277634" y="87474"/>
            <a:ext cx="6588732" cy="738664"/>
          </a:xfrm>
          <a:prstGeom prst="rect">
            <a:avLst/>
          </a:prstGeom>
          <a:noFill/>
        </p:spPr>
        <p:txBody>
          <a:bodyPr wrap="square" rtlCol="0">
            <a:spAutoFit/>
          </a:bodyPr>
          <a:lstStyle/>
          <a:p>
            <a:pPr algn="ctr"/>
            <a:r>
              <a:rPr lang="es-ES" sz="2100" b="1" spc="-1" dirty="0">
                <a:solidFill>
                  <a:schemeClr val="bg1"/>
                </a:solidFill>
                <a:latin typeface="Arial "/>
                <a:ea typeface="DejaVu Sans"/>
              </a:rPr>
              <a:t>Requisitos relativos a “Administración del tratamiento” </a:t>
            </a:r>
            <a:endParaRPr lang="es-MX" sz="2100" dirty="0">
              <a:solidFill>
                <a:schemeClr val="bg1"/>
              </a:solidFill>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453" t="24123" r="7529" b="14035"/>
          <a:stretch/>
        </p:blipFill>
        <p:spPr bwMode="auto">
          <a:xfrm>
            <a:off x="1169622" y="2182197"/>
            <a:ext cx="6696744" cy="2909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uadroTexto 4"/>
          <p:cNvSpPr txBox="1"/>
          <p:nvPr/>
        </p:nvSpPr>
        <p:spPr>
          <a:xfrm>
            <a:off x="107504" y="717509"/>
            <a:ext cx="6768752" cy="1200329"/>
          </a:xfrm>
          <a:prstGeom prst="rect">
            <a:avLst/>
          </a:prstGeom>
          <a:noFill/>
        </p:spPr>
        <p:txBody>
          <a:bodyPr wrap="square" rtlCol="0">
            <a:spAutoFit/>
          </a:bodyPr>
          <a:lstStyle/>
          <a:p>
            <a:r>
              <a:rPr lang="es-ES" dirty="0">
                <a:solidFill>
                  <a:schemeClr val="bg1"/>
                </a:solidFill>
              </a:rPr>
              <a:t>En la </a:t>
            </a:r>
            <a:r>
              <a:rPr lang="es-ES" b="1" dirty="0">
                <a:solidFill>
                  <a:schemeClr val="bg1"/>
                </a:solidFill>
              </a:rPr>
              <a:t>administración del tratamiento</a:t>
            </a:r>
            <a:r>
              <a:rPr lang="es-ES" dirty="0">
                <a:solidFill>
                  <a:schemeClr val="bg1"/>
                </a:solidFill>
              </a:rPr>
              <a:t> se cumplen la tareas siguientes:</a:t>
            </a:r>
          </a:p>
          <a:p>
            <a:pPr marL="257175" indent="-257175">
              <a:buFont typeface="Arial" panose="020B0604020202020204" pitchFamily="34" charset="0"/>
              <a:buChar char="•"/>
            </a:pPr>
            <a:r>
              <a:rPr lang="es-ES" dirty="0">
                <a:solidFill>
                  <a:schemeClr val="bg1"/>
                </a:solidFill>
              </a:rPr>
              <a:t>Recepción de los datos del plan y verificación de que los mismos se han transferido correctamente</a:t>
            </a:r>
            <a:r>
              <a:rPr lang="es-ES" dirty="0" smtClean="0">
                <a:solidFill>
                  <a:schemeClr val="bg1"/>
                </a:solidFill>
              </a:rPr>
              <a:t>.</a:t>
            </a:r>
            <a:endParaRPr lang="es-ES" dirty="0">
              <a:solidFill>
                <a:schemeClr val="bg1"/>
              </a:solidFill>
            </a:endParaRPr>
          </a:p>
        </p:txBody>
      </p:sp>
    </p:spTree>
    <p:extLst>
      <p:ext uri="{BB962C8B-B14F-4D97-AF65-F5344CB8AC3E}">
        <p14:creationId xmlns:p14="http://schemas.microsoft.com/office/powerpoint/2010/main" val="4043983847"/>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1277634" y="87474"/>
            <a:ext cx="6588732" cy="738664"/>
          </a:xfrm>
          <a:prstGeom prst="rect">
            <a:avLst/>
          </a:prstGeom>
          <a:noFill/>
        </p:spPr>
        <p:txBody>
          <a:bodyPr wrap="square" rtlCol="0">
            <a:spAutoFit/>
          </a:bodyPr>
          <a:lstStyle/>
          <a:p>
            <a:pPr algn="ctr"/>
            <a:r>
              <a:rPr lang="es-ES" sz="2100" b="1" spc="-1" dirty="0">
                <a:solidFill>
                  <a:schemeClr val="bg1"/>
                </a:solidFill>
                <a:latin typeface="Arial "/>
                <a:ea typeface="DejaVu Sans"/>
              </a:rPr>
              <a:t>Requisitos relativos a “Administración del tratamiento” </a:t>
            </a:r>
            <a:endParaRPr lang="es-MX" sz="2100" dirty="0">
              <a:solidFill>
                <a:schemeClr val="bg1"/>
              </a:solidFill>
            </a:endParaRPr>
          </a:p>
        </p:txBody>
      </p:sp>
      <p:sp>
        <p:nvSpPr>
          <p:cNvPr id="4" name="3 CuadroTexto"/>
          <p:cNvSpPr txBox="1"/>
          <p:nvPr/>
        </p:nvSpPr>
        <p:spPr>
          <a:xfrm>
            <a:off x="35496" y="1851670"/>
            <a:ext cx="6768752" cy="1477328"/>
          </a:xfrm>
          <a:prstGeom prst="rect">
            <a:avLst/>
          </a:prstGeom>
          <a:noFill/>
        </p:spPr>
        <p:txBody>
          <a:bodyPr wrap="square" rtlCol="0">
            <a:spAutoFit/>
          </a:bodyPr>
          <a:lstStyle/>
          <a:p>
            <a:r>
              <a:rPr lang="es-ES" dirty="0">
                <a:solidFill>
                  <a:schemeClr val="bg1"/>
                </a:solidFill>
              </a:rPr>
              <a:t>Al realizar esta tarea es importante la capacitación del tecnólogo y trabajar con una carga de trabajo moderada que favorezca el trabajo consiente, libre de stress. Se deben seguir procedimientos que faciliten la identificación de los tubos de transferencias y los canales correspondientes en el aplicador.</a:t>
            </a:r>
          </a:p>
        </p:txBody>
      </p:sp>
      <p:pic>
        <p:nvPicPr>
          <p:cNvPr id="6" name="Picture 10" descr="hdr-treatment hdr pro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8671" y="681540"/>
            <a:ext cx="2329833" cy="1525622"/>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descr="brachyconnecto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6804248" y="2207162"/>
            <a:ext cx="2304256" cy="1507664"/>
          </a:xfrm>
          <a:prstGeom prst="rect">
            <a:avLst/>
          </a:prstGeom>
          <a:ln>
            <a:solidFill>
              <a:srgbClr val="FF0066"/>
            </a:solidFill>
            <a:miter lim="800000"/>
            <a:headEnd/>
            <a:tailEnd/>
          </a:ln>
        </p:spPr>
      </p:pic>
      <p:sp>
        <p:nvSpPr>
          <p:cNvPr id="8" name="CuadroTexto 4"/>
          <p:cNvSpPr txBox="1"/>
          <p:nvPr/>
        </p:nvSpPr>
        <p:spPr>
          <a:xfrm>
            <a:off x="107504" y="784324"/>
            <a:ext cx="6552728" cy="923330"/>
          </a:xfrm>
          <a:prstGeom prst="rect">
            <a:avLst/>
          </a:prstGeom>
          <a:noFill/>
        </p:spPr>
        <p:txBody>
          <a:bodyPr wrap="square" rtlCol="0">
            <a:spAutoFit/>
          </a:bodyPr>
          <a:lstStyle/>
          <a:p>
            <a:r>
              <a:rPr lang="es-ES" dirty="0">
                <a:solidFill>
                  <a:schemeClr val="bg1"/>
                </a:solidFill>
              </a:rPr>
              <a:t>En la </a:t>
            </a:r>
            <a:r>
              <a:rPr lang="es-ES" b="1" dirty="0">
                <a:solidFill>
                  <a:schemeClr val="bg1"/>
                </a:solidFill>
              </a:rPr>
              <a:t>administración del tratamiento</a:t>
            </a:r>
            <a:r>
              <a:rPr lang="es-ES" dirty="0">
                <a:solidFill>
                  <a:schemeClr val="bg1"/>
                </a:solidFill>
              </a:rPr>
              <a:t> se cumplen la tareas siguientes:</a:t>
            </a:r>
          </a:p>
          <a:p>
            <a:pPr marL="257175" indent="-257175">
              <a:buFont typeface="Arial" panose="020B0604020202020204" pitchFamily="34" charset="0"/>
              <a:buChar char="•"/>
            </a:pPr>
            <a:r>
              <a:rPr lang="es-ES" dirty="0" smtClean="0">
                <a:solidFill>
                  <a:schemeClr val="bg1"/>
                </a:solidFill>
              </a:rPr>
              <a:t>Conexión </a:t>
            </a:r>
            <a:r>
              <a:rPr lang="es-ES" dirty="0">
                <a:solidFill>
                  <a:schemeClr val="bg1"/>
                </a:solidFill>
              </a:rPr>
              <a:t>de los tubos de transferencia según lo planificado</a:t>
            </a:r>
            <a:r>
              <a:rPr lang="es-ES" dirty="0" smtClean="0">
                <a:solidFill>
                  <a:schemeClr val="bg1"/>
                </a:solidFill>
              </a:rPr>
              <a:t>.</a:t>
            </a:r>
            <a:endParaRPr lang="es-ES" dirty="0">
              <a:solidFill>
                <a:schemeClr val="bg1"/>
              </a:solidFill>
            </a:endParaRPr>
          </a:p>
        </p:txBody>
      </p:sp>
    </p:spTree>
    <p:extLst>
      <p:ext uri="{BB962C8B-B14F-4D97-AF65-F5344CB8AC3E}">
        <p14:creationId xmlns:p14="http://schemas.microsoft.com/office/powerpoint/2010/main" val="75543886"/>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3755</TotalTime>
  <Words>1388</Words>
  <Application>Microsoft Office PowerPoint</Application>
  <PresentationFormat>Presentación en pantalla (16:9)</PresentationFormat>
  <Paragraphs>106</Paragraphs>
  <Slides>19</Slides>
  <Notes>2</Notes>
  <HiddenSlides>0</HiddenSlides>
  <MMClips>0</MMClips>
  <ScaleCrop>false</ScaleCrop>
  <HeadingPairs>
    <vt:vector size="6" baseType="variant">
      <vt:variant>
        <vt:lpstr>Fuentes usadas</vt:lpstr>
      </vt:variant>
      <vt:variant>
        <vt:i4>7</vt:i4>
      </vt:variant>
      <vt:variant>
        <vt:lpstr>Tema</vt:lpstr>
      </vt:variant>
      <vt:variant>
        <vt:i4>4</vt:i4>
      </vt:variant>
      <vt:variant>
        <vt:lpstr>Títulos de diapositiva</vt:lpstr>
      </vt:variant>
      <vt:variant>
        <vt:i4>19</vt:i4>
      </vt:variant>
    </vt:vector>
  </HeadingPairs>
  <TitlesOfParts>
    <vt:vector size="30" baseType="lpstr">
      <vt:lpstr>Arial</vt:lpstr>
      <vt:lpstr>Arial </vt:lpstr>
      <vt:lpstr>DejaVu Sans</vt:lpstr>
      <vt:lpstr>Garamond</vt:lpstr>
      <vt:lpstr>Symbol</vt:lpstr>
      <vt:lpstr>Times New Roman</vt:lpstr>
      <vt:lpstr>Wingdings</vt:lpstr>
      <vt:lpstr>Office Theme</vt:lpstr>
      <vt:lpstr>Office Theme</vt:lpstr>
      <vt:lpstr>Office Theme</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IAEA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Commission on Safety Standards 42nd Meeting 1 to 3 November 2017</dc:title>
  <dc:creator>DELATTRE, Dominique Jules</dc:creator>
  <cp:lastModifiedBy>Cruz Duménigo</cp:lastModifiedBy>
  <cp:revision>537</cp:revision>
  <cp:lastPrinted>2015-12-18T15:27:41Z</cp:lastPrinted>
  <dcterms:created xsi:type="dcterms:W3CDTF">2018-03-19T08:58:41Z</dcterms:created>
  <dcterms:modified xsi:type="dcterms:W3CDTF">2023-04-10T20:21:44Z</dcterms:modified>
  <dc:language>en-GB</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0x010100383AF4AA7D4B5E4E9093D84968E68DC7</vt:lpwstr>
  </property>
  <property fmtid="{D5CDD505-2E9C-101B-9397-08002B2CF9AE}" pid="3" name="Notes">
    <vt:i4>1</vt:i4>
  </property>
  <property fmtid="{D5CDD505-2E9C-101B-9397-08002B2CF9AE}" pid="4" name="PresentationFormat">
    <vt:lpwstr>Presentación en pantalla (16:9)</vt:lpwstr>
  </property>
  <property fmtid="{D5CDD505-2E9C-101B-9397-08002B2CF9AE}" pid="5" name="Slides">
    <vt:i4>24</vt:i4>
  </property>
</Properties>
</file>