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5" r:id="rId4"/>
    <p:sldId id="276" r:id="rId5"/>
    <p:sldId id="257" r:id="rId6"/>
    <p:sldId id="258" r:id="rId7"/>
    <p:sldId id="278" r:id="rId8"/>
    <p:sldId id="277" r:id="rId9"/>
    <p:sldId id="279" r:id="rId10"/>
    <p:sldId id="265" r:id="rId11"/>
    <p:sldId id="266" r:id="rId12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A8FD3F-47F9-4891-A544-ADBA0A948D2D}" v="7" dt="2023-04-05T12:58:53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60BE7D1F-C8F1-40F1-AA3B-970CC5F09D46}"/>
    <pc:docChg chg="modSld">
      <pc:chgData name="Nicolas Benech" userId="0051dd42c30e75a5" providerId="LiveId" clId="{60BE7D1F-C8F1-40F1-AA3B-970CC5F09D46}" dt="2021-04-12T12:04:53.188" v="11" actId="20577"/>
      <pc:docMkLst>
        <pc:docMk/>
      </pc:docMkLst>
      <pc:sldChg chg="modSp">
        <pc:chgData name="Nicolas Benech" userId="0051dd42c30e75a5" providerId="LiveId" clId="{60BE7D1F-C8F1-40F1-AA3B-970CC5F09D46}" dt="2021-04-12T12:04:53.188" v="11" actId="20577"/>
        <pc:sldMkLst>
          <pc:docMk/>
          <pc:sldMk cId="3394552001" sldId="271"/>
        </pc:sldMkLst>
        <pc:spChg chg="mod">
          <ac:chgData name="Nicolas Benech" userId="0051dd42c30e75a5" providerId="LiveId" clId="{60BE7D1F-C8F1-40F1-AA3B-970CC5F09D46}" dt="2021-04-12T12:04:37.967" v="5" actId="20577"/>
          <ac:spMkLst>
            <pc:docMk/>
            <pc:sldMk cId="3394552001" sldId="271"/>
            <ac:spMk id="5" creationId="{00000000-0000-0000-0000-000000000000}"/>
          </ac:spMkLst>
        </pc:spChg>
        <pc:spChg chg="mod">
          <ac:chgData name="Nicolas Benech" userId="0051dd42c30e75a5" providerId="LiveId" clId="{60BE7D1F-C8F1-40F1-AA3B-970CC5F09D46}" dt="2021-04-12T12:04:53.188" v="11" actId="20577"/>
          <ac:spMkLst>
            <pc:docMk/>
            <pc:sldMk cId="3394552001" sldId="271"/>
            <ac:spMk id="11" creationId="{00000000-0000-0000-0000-000000000000}"/>
          </ac:spMkLst>
        </pc:spChg>
      </pc:sldChg>
    </pc:docChg>
  </pc:docChgLst>
  <pc:docChgLst>
    <pc:chgData name="Nicolas Benech" userId="0051dd42c30e75a5" providerId="LiveId" clId="{ABA8FD3F-47F9-4891-A544-ADBA0A948D2D}"/>
    <pc:docChg chg="modSld">
      <pc:chgData name="Nicolas Benech" userId="0051dd42c30e75a5" providerId="LiveId" clId="{ABA8FD3F-47F9-4891-A544-ADBA0A948D2D}" dt="2023-04-05T12:58:53.639" v="6" actId="20577"/>
      <pc:docMkLst>
        <pc:docMk/>
      </pc:docMkLst>
      <pc:sldChg chg="modSp">
        <pc:chgData name="Nicolas Benech" userId="0051dd42c30e75a5" providerId="LiveId" clId="{ABA8FD3F-47F9-4891-A544-ADBA0A948D2D}" dt="2023-04-05T12:58:53.639" v="6" actId="20577"/>
        <pc:sldMkLst>
          <pc:docMk/>
          <pc:sldMk cId="2082432899" sldId="275"/>
        </pc:sldMkLst>
        <pc:spChg chg="mod">
          <ac:chgData name="Nicolas Benech" userId="0051dd42c30e75a5" providerId="LiveId" clId="{ABA8FD3F-47F9-4891-A544-ADBA0A948D2D}" dt="2023-04-05T12:58:53.639" v="6" actId="20577"/>
          <ac:spMkLst>
            <pc:docMk/>
            <pc:sldMk cId="2082432899" sldId="275"/>
            <ac:spMk id="10" creationId="{F118E9B9-DAF2-445D-A7FD-C9B0076D6384}"/>
          </ac:spMkLst>
        </pc:spChg>
      </pc:sldChg>
    </pc:docChg>
  </pc:docChgLst>
  <pc:docChgLst>
    <pc:chgData name="Nicolas Benech" userId="0051dd42c30e75a5" providerId="LiveId" clId="{9232B99F-EC69-4408-A6CB-7244655681A1}"/>
    <pc:docChg chg="undo custSel addSld delSld modSld sldOrd">
      <pc:chgData name="Nicolas Benech" userId="0051dd42c30e75a5" providerId="LiveId" clId="{9232B99F-EC69-4408-A6CB-7244655681A1}" dt="2021-04-14T10:26:21.410" v="1484" actId="2696"/>
      <pc:docMkLst>
        <pc:docMk/>
      </pc:docMkLst>
      <pc:sldChg chg="modAnim">
        <pc:chgData name="Nicolas Benech" userId="0051dd42c30e75a5" providerId="LiveId" clId="{9232B99F-EC69-4408-A6CB-7244655681A1}" dt="2021-04-12T13:34:38.114" v="988"/>
        <pc:sldMkLst>
          <pc:docMk/>
          <pc:sldMk cId="3691757806" sldId="258"/>
        </pc:sldMkLst>
      </pc:sldChg>
      <pc:sldChg chg="add">
        <pc:chgData name="Nicolas Benech" userId="0051dd42c30e75a5" providerId="LiveId" clId="{9232B99F-EC69-4408-A6CB-7244655681A1}" dt="2021-04-12T13:23:43.747" v="954"/>
        <pc:sldMkLst>
          <pc:docMk/>
          <pc:sldMk cId="1404022584" sldId="265"/>
        </pc:sldMkLst>
      </pc:sldChg>
      <pc:sldChg chg="add">
        <pc:chgData name="Nicolas Benech" userId="0051dd42c30e75a5" providerId="LiveId" clId="{9232B99F-EC69-4408-A6CB-7244655681A1}" dt="2021-04-12T13:23:43.747" v="954"/>
        <pc:sldMkLst>
          <pc:docMk/>
          <pc:sldMk cId="294160365" sldId="266"/>
        </pc:sldMkLst>
      </pc:sldChg>
      <pc:sldChg chg="modSp add del mod">
        <pc:chgData name="Nicolas Benech" userId="0051dd42c30e75a5" providerId="LiveId" clId="{9232B99F-EC69-4408-A6CB-7244655681A1}" dt="2021-04-14T10:26:21.410" v="1484" actId="2696"/>
        <pc:sldMkLst>
          <pc:docMk/>
          <pc:sldMk cId="2858037339" sldId="267"/>
        </pc:sldMkLst>
        <pc:spChg chg="mod">
          <ac:chgData name="Nicolas Benech" userId="0051dd42c30e75a5" providerId="LiveId" clId="{9232B99F-EC69-4408-A6CB-7244655681A1}" dt="2021-04-13T21:13:59.291" v="1483" actId="1076"/>
          <ac:spMkLst>
            <pc:docMk/>
            <pc:sldMk cId="2858037339" sldId="267"/>
            <ac:spMk id="15" creationId="{00000000-0000-0000-0000-000000000000}"/>
          </ac:spMkLst>
        </pc:spChg>
        <pc:spChg chg="mod">
          <ac:chgData name="Nicolas Benech" userId="0051dd42c30e75a5" providerId="LiveId" clId="{9232B99F-EC69-4408-A6CB-7244655681A1}" dt="2021-04-13T21:13:59.291" v="1483" actId="1076"/>
          <ac:spMkLst>
            <pc:docMk/>
            <pc:sldMk cId="2858037339" sldId="267"/>
            <ac:spMk id="16" creationId="{00000000-0000-0000-0000-000000000000}"/>
          </ac:spMkLst>
        </pc:spChg>
      </pc:sldChg>
      <pc:sldChg chg="add del">
        <pc:chgData name="Nicolas Benech" userId="0051dd42c30e75a5" providerId="LiveId" clId="{9232B99F-EC69-4408-A6CB-7244655681A1}" dt="2021-04-14T10:26:21.410" v="1484" actId="2696"/>
        <pc:sldMkLst>
          <pc:docMk/>
          <pc:sldMk cId="2505502152" sldId="268"/>
        </pc:sldMkLst>
      </pc:sldChg>
      <pc:sldChg chg="add del">
        <pc:chgData name="Nicolas Benech" userId="0051dd42c30e75a5" providerId="LiveId" clId="{9232B99F-EC69-4408-A6CB-7244655681A1}" dt="2021-04-14T10:26:21.410" v="1484" actId="2696"/>
        <pc:sldMkLst>
          <pc:docMk/>
          <pc:sldMk cId="3420486504" sldId="269"/>
        </pc:sldMkLst>
      </pc:sldChg>
      <pc:sldChg chg="add del">
        <pc:chgData name="Nicolas Benech" userId="0051dd42c30e75a5" providerId="LiveId" clId="{9232B99F-EC69-4408-A6CB-7244655681A1}" dt="2021-04-14T10:26:21.410" v="1484" actId="2696"/>
        <pc:sldMkLst>
          <pc:docMk/>
          <pc:sldMk cId="1844104393" sldId="270"/>
        </pc:sldMkLst>
      </pc:sldChg>
      <pc:sldChg chg="addSp delSp modSp mod modAnim">
        <pc:chgData name="Nicolas Benech" userId="0051dd42c30e75a5" providerId="LiveId" clId="{9232B99F-EC69-4408-A6CB-7244655681A1}" dt="2021-04-12T13:28:38.349" v="959"/>
        <pc:sldMkLst>
          <pc:docMk/>
          <pc:sldMk cId="3394552001" sldId="271"/>
        </pc:sldMkLst>
        <pc:spChg chg="mod">
          <ac:chgData name="Nicolas Benech" userId="0051dd42c30e75a5" providerId="LiveId" clId="{9232B99F-EC69-4408-A6CB-7244655681A1}" dt="2021-04-12T13:27:59.092" v="955" actId="164"/>
          <ac:spMkLst>
            <pc:docMk/>
            <pc:sldMk cId="3394552001" sldId="271"/>
            <ac:spMk id="7" creationId="{00000000-0000-0000-0000-000000000000}"/>
          </ac:spMkLst>
        </pc:spChg>
        <pc:spChg chg="mod">
          <ac:chgData name="Nicolas Benech" userId="0051dd42c30e75a5" providerId="LiveId" clId="{9232B99F-EC69-4408-A6CB-7244655681A1}" dt="2021-04-12T13:27:59.092" v="955" actId="164"/>
          <ac:spMkLst>
            <pc:docMk/>
            <pc:sldMk cId="3394552001" sldId="271"/>
            <ac:spMk id="8" creationId="{00000000-0000-0000-0000-000000000000}"/>
          </ac:spMkLst>
        </pc:spChg>
        <pc:spChg chg="del mod">
          <ac:chgData name="Nicolas Benech" userId="0051dd42c30e75a5" providerId="LiveId" clId="{9232B99F-EC69-4408-A6CB-7244655681A1}" dt="2021-04-12T12:12:17.748" v="6" actId="21"/>
          <ac:spMkLst>
            <pc:docMk/>
            <pc:sldMk cId="3394552001" sldId="271"/>
            <ac:spMk id="9" creationId="{00000000-0000-0000-0000-000000000000}"/>
          </ac:spMkLst>
        </pc:spChg>
        <pc:spChg chg="del mod">
          <ac:chgData name="Nicolas Benech" userId="0051dd42c30e75a5" providerId="LiveId" clId="{9232B99F-EC69-4408-A6CB-7244655681A1}" dt="2021-04-12T12:12:17.748" v="6" actId="21"/>
          <ac:spMkLst>
            <pc:docMk/>
            <pc:sldMk cId="3394552001" sldId="271"/>
            <ac:spMk id="10" creationId="{00000000-0000-0000-0000-000000000000}"/>
          </ac:spMkLst>
        </pc:spChg>
        <pc:spChg chg="add mod">
          <ac:chgData name="Nicolas Benech" userId="0051dd42c30e75a5" providerId="LiveId" clId="{9232B99F-EC69-4408-A6CB-7244655681A1}" dt="2021-04-12T12:15:16.568" v="16" actId="1076"/>
          <ac:spMkLst>
            <pc:docMk/>
            <pc:sldMk cId="3394552001" sldId="271"/>
            <ac:spMk id="12" creationId="{9C6B6165-B251-43B5-8421-DE45A2647339}"/>
          </ac:spMkLst>
        </pc:spChg>
        <pc:spChg chg="add mod">
          <ac:chgData name="Nicolas Benech" userId="0051dd42c30e75a5" providerId="LiveId" clId="{9232B99F-EC69-4408-A6CB-7244655681A1}" dt="2021-04-12T12:25:49.036" v="110" actId="1076"/>
          <ac:spMkLst>
            <pc:docMk/>
            <pc:sldMk cId="3394552001" sldId="271"/>
            <ac:spMk id="13" creationId="{581F9561-01FE-4EAB-BA7E-9D580B65092D}"/>
          </ac:spMkLst>
        </pc:spChg>
        <pc:spChg chg="add mod">
          <ac:chgData name="Nicolas Benech" userId="0051dd42c30e75a5" providerId="LiveId" clId="{9232B99F-EC69-4408-A6CB-7244655681A1}" dt="2021-04-12T12:27:41.508" v="174" actId="1076"/>
          <ac:spMkLst>
            <pc:docMk/>
            <pc:sldMk cId="3394552001" sldId="271"/>
            <ac:spMk id="14" creationId="{152B5580-7554-4BAD-B4D7-8D11F944279A}"/>
          </ac:spMkLst>
        </pc:spChg>
        <pc:grpChg chg="del">
          <ac:chgData name="Nicolas Benech" userId="0051dd42c30e75a5" providerId="LiveId" clId="{9232B99F-EC69-4408-A6CB-7244655681A1}" dt="2021-04-12T12:12:17.748" v="6" actId="21"/>
          <ac:grpSpMkLst>
            <pc:docMk/>
            <pc:sldMk cId="3394552001" sldId="271"/>
            <ac:grpSpMk id="4" creationId="{00000000-0000-0000-0000-000000000000}"/>
          </ac:grpSpMkLst>
        </pc:grpChg>
        <pc:grpChg chg="add mod">
          <ac:chgData name="Nicolas Benech" userId="0051dd42c30e75a5" providerId="LiveId" clId="{9232B99F-EC69-4408-A6CB-7244655681A1}" dt="2021-04-12T13:27:59.092" v="955" actId="164"/>
          <ac:grpSpMkLst>
            <pc:docMk/>
            <pc:sldMk cId="3394552001" sldId="271"/>
            <ac:grpSpMk id="15" creationId="{B2ABDF89-AC2D-410F-BE23-CE944B801795}"/>
          </ac:grpSpMkLst>
        </pc:grpChg>
      </pc:sldChg>
      <pc:sldChg chg="del">
        <pc:chgData name="Nicolas Benech" userId="0051dd42c30e75a5" providerId="LiveId" clId="{9232B99F-EC69-4408-A6CB-7244655681A1}" dt="2021-04-12T13:19:20.946" v="953" actId="47"/>
        <pc:sldMkLst>
          <pc:docMk/>
          <pc:sldMk cId="713519479" sldId="272"/>
        </pc:sldMkLst>
      </pc:sldChg>
      <pc:sldChg chg="del">
        <pc:chgData name="Nicolas Benech" userId="0051dd42c30e75a5" providerId="LiveId" clId="{9232B99F-EC69-4408-A6CB-7244655681A1}" dt="2021-04-12T12:11:40.852" v="0" actId="47"/>
        <pc:sldMkLst>
          <pc:docMk/>
          <pc:sldMk cId="5220174" sldId="273"/>
        </pc:sldMkLst>
      </pc:sldChg>
      <pc:sldChg chg="addSp delSp modSp new del mod">
        <pc:chgData name="Nicolas Benech" userId="0051dd42c30e75a5" providerId="LiveId" clId="{9232B99F-EC69-4408-A6CB-7244655681A1}" dt="2021-04-12T13:15:18.887" v="892" actId="47"/>
        <pc:sldMkLst>
          <pc:docMk/>
          <pc:sldMk cId="375967702" sldId="273"/>
        </pc:sldMkLst>
        <pc:spChg chg="del mod">
          <ac:chgData name="Nicolas Benech" userId="0051dd42c30e75a5" providerId="LiveId" clId="{9232B99F-EC69-4408-A6CB-7244655681A1}" dt="2021-04-12T12:12:04.371" v="3" actId="478"/>
          <ac:spMkLst>
            <pc:docMk/>
            <pc:sldMk cId="375967702" sldId="273"/>
            <ac:spMk id="2" creationId="{D023C761-C478-4FFF-A6E9-162F83C1A5D5}"/>
          </ac:spMkLst>
        </pc:spChg>
        <pc:spChg chg="del">
          <ac:chgData name="Nicolas Benech" userId="0051dd42c30e75a5" providerId="LiveId" clId="{9232B99F-EC69-4408-A6CB-7244655681A1}" dt="2021-04-12T12:12:07.500" v="4" actId="478"/>
          <ac:spMkLst>
            <pc:docMk/>
            <pc:sldMk cId="375967702" sldId="273"/>
            <ac:spMk id="3" creationId="{25E6D396-8287-4F55-BFEF-6033D83F5959}"/>
          </ac:spMkLst>
        </pc:spChg>
        <pc:spChg chg="add mod">
          <ac:chgData name="Nicolas Benech" userId="0051dd42c30e75a5" providerId="LiveId" clId="{9232B99F-EC69-4408-A6CB-7244655681A1}" dt="2021-04-12T12:12:20.953" v="7"/>
          <ac:spMkLst>
            <pc:docMk/>
            <pc:sldMk cId="375967702" sldId="273"/>
            <ac:spMk id="4" creationId="{E234931B-F23E-410C-83CD-751BEDBC9BBC}"/>
          </ac:spMkLst>
        </pc:spChg>
        <pc:spChg chg="add mod">
          <ac:chgData name="Nicolas Benech" userId="0051dd42c30e75a5" providerId="LiveId" clId="{9232B99F-EC69-4408-A6CB-7244655681A1}" dt="2021-04-12T12:12:20.953" v="7"/>
          <ac:spMkLst>
            <pc:docMk/>
            <pc:sldMk cId="375967702" sldId="273"/>
            <ac:spMk id="5" creationId="{1B645105-DB7C-442F-926B-6712BCF19AEF}"/>
          </ac:spMkLst>
        </pc:spChg>
        <pc:spChg chg="mod">
          <ac:chgData name="Nicolas Benech" userId="0051dd42c30e75a5" providerId="LiveId" clId="{9232B99F-EC69-4408-A6CB-7244655681A1}" dt="2021-04-12T12:12:20.953" v="7"/>
          <ac:spMkLst>
            <pc:docMk/>
            <pc:sldMk cId="375967702" sldId="273"/>
            <ac:spMk id="7" creationId="{CD2AD8AF-1158-407C-8666-6009B6367060}"/>
          </ac:spMkLst>
        </pc:spChg>
        <pc:spChg chg="mod">
          <ac:chgData name="Nicolas Benech" userId="0051dd42c30e75a5" providerId="LiveId" clId="{9232B99F-EC69-4408-A6CB-7244655681A1}" dt="2021-04-12T12:12:20.953" v="7"/>
          <ac:spMkLst>
            <pc:docMk/>
            <pc:sldMk cId="375967702" sldId="273"/>
            <ac:spMk id="8" creationId="{2CCB1FBE-2334-4018-B3C8-704BECC05E95}"/>
          </ac:spMkLst>
        </pc:spChg>
        <pc:grpChg chg="add mod">
          <ac:chgData name="Nicolas Benech" userId="0051dd42c30e75a5" providerId="LiveId" clId="{9232B99F-EC69-4408-A6CB-7244655681A1}" dt="2021-04-12T12:12:20.953" v="7"/>
          <ac:grpSpMkLst>
            <pc:docMk/>
            <pc:sldMk cId="375967702" sldId="273"/>
            <ac:grpSpMk id="6" creationId="{F62E2DBB-C50F-480B-BB72-65581145FC29}"/>
          </ac:grpSpMkLst>
        </pc:grpChg>
      </pc:sldChg>
      <pc:sldChg chg="del">
        <pc:chgData name="Nicolas Benech" userId="0051dd42c30e75a5" providerId="LiveId" clId="{9232B99F-EC69-4408-A6CB-7244655681A1}" dt="2021-04-12T12:11:40.852" v="0" actId="47"/>
        <pc:sldMkLst>
          <pc:docMk/>
          <pc:sldMk cId="3206831600" sldId="274"/>
        </pc:sldMkLst>
      </pc:sldChg>
      <pc:sldChg chg="addSp delSp modSp new mod modAnim">
        <pc:chgData name="Nicolas Benech" userId="0051dd42c30e75a5" providerId="LiveId" clId="{9232B99F-EC69-4408-A6CB-7244655681A1}" dt="2021-04-12T13:31:40.219" v="976"/>
        <pc:sldMkLst>
          <pc:docMk/>
          <pc:sldMk cId="3271087454" sldId="274"/>
        </pc:sldMkLst>
        <pc:spChg chg="del">
          <ac:chgData name="Nicolas Benech" userId="0051dd42c30e75a5" providerId="LiveId" clId="{9232B99F-EC69-4408-A6CB-7244655681A1}" dt="2021-04-12T12:28:15.962" v="176" actId="478"/>
          <ac:spMkLst>
            <pc:docMk/>
            <pc:sldMk cId="3271087454" sldId="274"/>
            <ac:spMk id="2" creationId="{542DA5C9-F6E1-4473-9668-67898162C4BB}"/>
          </ac:spMkLst>
        </pc:spChg>
        <pc:spChg chg="del">
          <ac:chgData name="Nicolas Benech" userId="0051dd42c30e75a5" providerId="LiveId" clId="{9232B99F-EC69-4408-A6CB-7244655681A1}" dt="2021-04-12T12:28:21.082" v="177" actId="478"/>
          <ac:spMkLst>
            <pc:docMk/>
            <pc:sldMk cId="3271087454" sldId="274"/>
            <ac:spMk id="3" creationId="{65B9D739-2919-471F-AF9D-F0FC5CC8B190}"/>
          </ac:spMkLst>
        </pc:spChg>
        <pc:spChg chg="add mod">
          <ac:chgData name="Nicolas Benech" userId="0051dd42c30e75a5" providerId="LiveId" clId="{9232B99F-EC69-4408-A6CB-7244655681A1}" dt="2021-04-12T13:28:54.850" v="960" actId="164"/>
          <ac:spMkLst>
            <pc:docMk/>
            <pc:sldMk cId="3271087454" sldId="274"/>
            <ac:spMk id="4" creationId="{35C1FFFE-DA11-423C-BB4C-EAFDC3BA729D}"/>
          </ac:spMkLst>
        </pc:spChg>
        <pc:spChg chg="add mod">
          <ac:chgData name="Nicolas Benech" userId="0051dd42c30e75a5" providerId="LiveId" clId="{9232B99F-EC69-4408-A6CB-7244655681A1}" dt="2021-04-12T13:28:54.850" v="960" actId="164"/>
          <ac:spMkLst>
            <pc:docMk/>
            <pc:sldMk cId="3271087454" sldId="274"/>
            <ac:spMk id="5" creationId="{A33849E1-97C7-44C8-9B6F-83B19C2D9DE0}"/>
          </ac:spMkLst>
        </pc:spChg>
        <pc:spChg chg="add mod">
          <ac:chgData name="Nicolas Benech" userId="0051dd42c30e75a5" providerId="LiveId" clId="{9232B99F-EC69-4408-A6CB-7244655681A1}" dt="2021-04-12T12:31:28.001" v="289" actId="1076"/>
          <ac:spMkLst>
            <pc:docMk/>
            <pc:sldMk cId="3271087454" sldId="274"/>
            <ac:spMk id="6" creationId="{29222769-01F1-48CC-9F3B-42F840D4D322}"/>
          </ac:spMkLst>
        </pc:spChg>
        <pc:spChg chg="add mod">
          <ac:chgData name="Nicolas Benech" userId="0051dd42c30e75a5" providerId="LiveId" clId="{9232B99F-EC69-4408-A6CB-7244655681A1}" dt="2021-04-12T13:29:50.317" v="968" actId="1076"/>
          <ac:spMkLst>
            <pc:docMk/>
            <pc:sldMk cId="3271087454" sldId="274"/>
            <ac:spMk id="7" creationId="{66D916F7-1EA9-40F1-BE2D-F73EEAF55A20}"/>
          </ac:spMkLst>
        </pc:spChg>
        <pc:spChg chg="add mod">
          <ac:chgData name="Nicolas Benech" userId="0051dd42c30e75a5" providerId="LiveId" clId="{9232B99F-EC69-4408-A6CB-7244655681A1}" dt="2021-04-12T13:29:27.551" v="964" actId="164"/>
          <ac:spMkLst>
            <pc:docMk/>
            <pc:sldMk cId="3271087454" sldId="274"/>
            <ac:spMk id="8" creationId="{30F8D6AC-7D44-442D-BE61-1C9F2ACCB3A5}"/>
          </ac:spMkLst>
        </pc:spChg>
        <pc:spChg chg="add mod">
          <ac:chgData name="Nicolas Benech" userId="0051dd42c30e75a5" providerId="LiveId" clId="{9232B99F-EC69-4408-A6CB-7244655681A1}" dt="2021-04-12T13:29:27.551" v="964" actId="164"/>
          <ac:spMkLst>
            <pc:docMk/>
            <pc:sldMk cId="3271087454" sldId="274"/>
            <ac:spMk id="9" creationId="{2DFBBE81-A4E2-4E70-8DA6-55AD9EC8D11E}"/>
          </ac:spMkLst>
        </pc:spChg>
        <pc:spChg chg="add mod">
          <ac:chgData name="Nicolas Benech" userId="0051dd42c30e75a5" providerId="LiveId" clId="{9232B99F-EC69-4408-A6CB-7244655681A1}" dt="2021-04-12T13:29:35.667" v="965" actId="164"/>
          <ac:spMkLst>
            <pc:docMk/>
            <pc:sldMk cId="3271087454" sldId="274"/>
            <ac:spMk id="10" creationId="{081577A4-457B-4B86-B08C-662259CF004B}"/>
          </ac:spMkLst>
        </pc:spChg>
        <pc:spChg chg="add mod">
          <ac:chgData name="Nicolas Benech" userId="0051dd42c30e75a5" providerId="LiveId" clId="{9232B99F-EC69-4408-A6CB-7244655681A1}" dt="2021-04-12T13:29:35.667" v="965" actId="164"/>
          <ac:spMkLst>
            <pc:docMk/>
            <pc:sldMk cId="3271087454" sldId="274"/>
            <ac:spMk id="11" creationId="{78CC7AF5-BCEA-477A-90E3-83F1EDC54034}"/>
          </ac:spMkLst>
        </pc:spChg>
        <pc:spChg chg="add mod">
          <ac:chgData name="Nicolas Benech" userId="0051dd42c30e75a5" providerId="LiveId" clId="{9232B99F-EC69-4408-A6CB-7244655681A1}" dt="2021-04-12T13:31:36.908" v="975" actId="164"/>
          <ac:spMkLst>
            <pc:docMk/>
            <pc:sldMk cId="3271087454" sldId="274"/>
            <ac:spMk id="12" creationId="{0F9D579D-D0BA-4D28-92EB-054D26A9824E}"/>
          </ac:spMkLst>
        </pc:spChg>
        <pc:spChg chg="add mod">
          <ac:chgData name="Nicolas Benech" userId="0051dd42c30e75a5" providerId="LiveId" clId="{9232B99F-EC69-4408-A6CB-7244655681A1}" dt="2021-04-12T13:31:36.908" v="975" actId="164"/>
          <ac:spMkLst>
            <pc:docMk/>
            <pc:sldMk cId="3271087454" sldId="274"/>
            <ac:spMk id="15" creationId="{F2E14828-E1A4-476A-BED3-B3CC1466C99F}"/>
          </ac:spMkLst>
        </pc:spChg>
        <pc:grpChg chg="add mod">
          <ac:chgData name="Nicolas Benech" userId="0051dd42c30e75a5" providerId="LiveId" clId="{9232B99F-EC69-4408-A6CB-7244655681A1}" dt="2021-04-12T13:28:54.850" v="960" actId="164"/>
          <ac:grpSpMkLst>
            <pc:docMk/>
            <pc:sldMk cId="3271087454" sldId="274"/>
            <ac:grpSpMk id="16" creationId="{5448AFDC-8B0C-4FC2-A730-90FEB6F49213}"/>
          </ac:grpSpMkLst>
        </pc:grpChg>
        <pc:grpChg chg="add mod">
          <ac:chgData name="Nicolas Benech" userId="0051dd42c30e75a5" providerId="LiveId" clId="{9232B99F-EC69-4408-A6CB-7244655681A1}" dt="2021-04-12T13:30:38.893" v="970" actId="1076"/>
          <ac:grpSpMkLst>
            <pc:docMk/>
            <pc:sldMk cId="3271087454" sldId="274"/>
            <ac:grpSpMk id="17" creationId="{49D85D78-3F6F-4BFF-A184-39FE5BBECD16}"/>
          </ac:grpSpMkLst>
        </pc:grpChg>
        <pc:grpChg chg="add mod">
          <ac:chgData name="Nicolas Benech" userId="0051dd42c30e75a5" providerId="LiveId" clId="{9232B99F-EC69-4408-A6CB-7244655681A1}" dt="2021-04-12T13:30:55.872" v="972" actId="1076"/>
          <ac:grpSpMkLst>
            <pc:docMk/>
            <pc:sldMk cId="3271087454" sldId="274"/>
            <ac:grpSpMk id="18" creationId="{68648774-02A4-4C9E-9C38-B1C58346361E}"/>
          </ac:grpSpMkLst>
        </pc:grpChg>
        <pc:grpChg chg="add mod">
          <ac:chgData name="Nicolas Benech" userId="0051dd42c30e75a5" providerId="LiveId" clId="{9232B99F-EC69-4408-A6CB-7244655681A1}" dt="2021-04-12T13:31:36.908" v="975" actId="164"/>
          <ac:grpSpMkLst>
            <pc:docMk/>
            <pc:sldMk cId="3271087454" sldId="274"/>
            <ac:grpSpMk id="19" creationId="{615DB1F7-E6B5-4C3C-8D20-20342A535B53}"/>
          </ac:grpSpMkLst>
        </pc:grpChg>
        <pc:cxnChg chg="add mod">
          <ac:chgData name="Nicolas Benech" userId="0051dd42c30e75a5" providerId="LiveId" clId="{9232B99F-EC69-4408-A6CB-7244655681A1}" dt="2021-04-12T13:31:36.908" v="975" actId="164"/>
          <ac:cxnSpMkLst>
            <pc:docMk/>
            <pc:sldMk cId="3271087454" sldId="274"/>
            <ac:cxnSpMk id="14" creationId="{65782042-74FA-49BB-901E-72DAD98638CF}"/>
          </ac:cxnSpMkLst>
        </pc:cxnChg>
      </pc:sldChg>
      <pc:sldChg chg="del">
        <pc:chgData name="Nicolas Benech" userId="0051dd42c30e75a5" providerId="LiveId" clId="{9232B99F-EC69-4408-A6CB-7244655681A1}" dt="2021-04-12T12:11:40.852" v="0" actId="47"/>
        <pc:sldMkLst>
          <pc:docMk/>
          <pc:sldMk cId="214793957" sldId="275"/>
        </pc:sldMkLst>
      </pc:sldChg>
      <pc:sldChg chg="addSp delSp modSp new mod modAnim">
        <pc:chgData name="Nicolas Benech" userId="0051dd42c30e75a5" providerId="LiveId" clId="{9232B99F-EC69-4408-A6CB-7244655681A1}" dt="2021-04-12T13:32:32.027" v="981"/>
        <pc:sldMkLst>
          <pc:docMk/>
          <pc:sldMk cId="2082432899" sldId="275"/>
        </pc:sldMkLst>
        <pc:spChg chg="del">
          <ac:chgData name="Nicolas Benech" userId="0051dd42c30e75a5" providerId="LiveId" clId="{9232B99F-EC69-4408-A6CB-7244655681A1}" dt="2021-04-12T12:59:10.615" v="680" actId="478"/>
          <ac:spMkLst>
            <pc:docMk/>
            <pc:sldMk cId="2082432899" sldId="275"/>
            <ac:spMk id="2" creationId="{E513A0D3-02C9-42C3-96AF-A8050F3C64E3}"/>
          </ac:spMkLst>
        </pc:spChg>
        <pc:spChg chg="del">
          <ac:chgData name="Nicolas Benech" userId="0051dd42c30e75a5" providerId="LiveId" clId="{9232B99F-EC69-4408-A6CB-7244655681A1}" dt="2021-04-12T12:59:13.772" v="681" actId="478"/>
          <ac:spMkLst>
            <pc:docMk/>
            <pc:sldMk cId="2082432899" sldId="275"/>
            <ac:spMk id="3" creationId="{983F4C90-D40A-4818-A7C7-4BEB213B6AF9}"/>
          </ac:spMkLst>
        </pc:spChg>
        <pc:spChg chg="add mod">
          <ac:chgData name="Nicolas Benech" userId="0051dd42c30e75a5" providerId="LiveId" clId="{9232B99F-EC69-4408-A6CB-7244655681A1}" dt="2021-04-12T13:10:50.526" v="767"/>
          <ac:spMkLst>
            <pc:docMk/>
            <pc:sldMk cId="2082432899" sldId="275"/>
            <ac:spMk id="4" creationId="{6EC55775-B331-4141-8890-0CA6FFCAAD62}"/>
          </ac:spMkLst>
        </pc:spChg>
        <pc:spChg chg="add mod">
          <ac:chgData name="Nicolas Benech" userId="0051dd42c30e75a5" providerId="LiveId" clId="{9232B99F-EC69-4408-A6CB-7244655681A1}" dt="2021-04-12T13:11:56.519" v="798" actId="20577"/>
          <ac:spMkLst>
            <pc:docMk/>
            <pc:sldMk cId="2082432899" sldId="275"/>
            <ac:spMk id="5" creationId="{2DC68A25-2243-45F1-9BBA-3C207096209A}"/>
          </ac:spMkLst>
        </pc:spChg>
        <pc:spChg chg="add mod">
          <ac:chgData name="Nicolas Benech" userId="0051dd42c30e75a5" providerId="LiveId" clId="{9232B99F-EC69-4408-A6CB-7244655681A1}" dt="2021-04-12T13:32:18.095" v="978" actId="1076"/>
          <ac:spMkLst>
            <pc:docMk/>
            <pc:sldMk cId="2082432899" sldId="275"/>
            <ac:spMk id="7" creationId="{B530E0E0-05A6-47A5-8DEB-42917ECA7F77}"/>
          </ac:spMkLst>
        </pc:spChg>
        <pc:spChg chg="add del mod">
          <ac:chgData name="Nicolas Benech" userId="0051dd42c30e75a5" providerId="LiveId" clId="{9232B99F-EC69-4408-A6CB-7244655681A1}" dt="2021-04-12T13:13:12.969" v="808" actId="767"/>
          <ac:spMkLst>
            <pc:docMk/>
            <pc:sldMk cId="2082432899" sldId="275"/>
            <ac:spMk id="8" creationId="{70235AF8-11F4-4DF1-AA2A-C01F1D51A68B}"/>
          </ac:spMkLst>
        </pc:spChg>
        <pc:spChg chg="add mod">
          <ac:chgData name="Nicolas Benech" userId="0051dd42c30e75a5" providerId="LiveId" clId="{9232B99F-EC69-4408-A6CB-7244655681A1}" dt="2021-04-12T13:13:51.067" v="843" actId="1076"/>
          <ac:spMkLst>
            <pc:docMk/>
            <pc:sldMk cId="2082432899" sldId="275"/>
            <ac:spMk id="9" creationId="{6474EE42-5B5F-4563-925D-F71BC2249C37}"/>
          </ac:spMkLst>
        </pc:spChg>
        <pc:spChg chg="add mod">
          <ac:chgData name="Nicolas Benech" userId="0051dd42c30e75a5" providerId="LiveId" clId="{9232B99F-EC69-4408-A6CB-7244655681A1}" dt="2021-04-12T13:14:34.337" v="891" actId="1076"/>
          <ac:spMkLst>
            <pc:docMk/>
            <pc:sldMk cId="2082432899" sldId="275"/>
            <ac:spMk id="10" creationId="{F118E9B9-DAF2-445D-A7FD-C9B0076D6384}"/>
          </ac:spMkLst>
        </pc:spChg>
      </pc:sldChg>
      <pc:sldChg chg="addSp delSp modSp new mod modAnim">
        <pc:chgData name="Nicolas Benech" userId="0051dd42c30e75a5" providerId="LiveId" clId="{9232B99F-EC69-4408-A6CB-7244655681A1}" dt="2021-04-12T13:33:19.362" v="987"/>
        <pc:sldMkLst>
          <pc:docMk/>
          <pc:sldMk cId="529711579" sldId="276"/>
        </pc:sldMkLst>
        <pc:spChg chg="del">
          <ac:chgData name="Nicolas Benech" userId="0051dd42c30e75a5" providerId="LiveId" clId="{9232B99F-EC69-4408-A6CB-7244655681A1}" dt="2021-04-12T13:16:07.016" v="894" actId="478"/>
          <ac:spMkLst>
            <pc:docMk/>
            <pc:sldMk cId="529711579" sldId="276"/>
            <ac:spMk id="2" creationId="{AF8FD200-98AA-40A2-951A-7EF6B2E03729}"/>
          </ac:spMkLst>
        </pc:spChg>
        <pc:spChg chg="del">
          <ac:chgData name="Nicolas Benech" userId="0051dd42c30e75a5" providerId="LiveId" clId="{9232B99F-EC69-4408-A6CB-7244655681A1}" dt="2021-04-12T13:16:09.617" v="895" actId="478"/>
          <ac:spMkLst>
            <pc:docMk/>
            <pc:sldMk cId="529711579" sldId="276"/>
            <ac:spMk id="3" creationId="{957BD025-927C-4CFC-9422-C0C7BD4E1038}"/>
          </ac:spMkLst>
        </pc:spChg>
        <pc:spChg chg="add mod">
          <ac:chgData name="Nicolas Benech" userId="0051dd42c30e75a5" providerId="LiveId" clId="{9232B99F-EC69-4408-A6CB-7244655681A1}" dt="2021-04-12T13:32:58.956" v="984" actId="1076"/>
          <ac:spMkLst>
            <pc:docMk/>
            <pc:sldMk cId="529711579" sldId="276"/>
            <ac:spMk id="4" creationId="{A5C3925C-FAFA-45BB-AFA3-45F46BC12179}"/>
          </ac:spMkLst>
        </pc:spChg>
        <pc:spChg chg="add mod">
          <ac:chgData name="Nicolas Benech" userId="0051dd42c30e75a5" providerId="LiveId" clId="{9232B99F-EC69-4408-A6CB-7244655681A1}" dt="2021-04-12T13:16:16.283" v="897" actId="1076"/>
          <ac:spMkLst>
            <pc:docMk/>
            <pc:sldMk cId="529711579" sldId="276"/>
            <ac:spMk id="5" creationId="{7D013038-29B0-4CFD-BC78-1E0C0655D958}"/>
          </ac:spMkLst>
        </pc:spChg>
        <pc:spChg chg="add mod">
          <ac:chgData name="Nicolas Benech" userId="0051dd42c30e75a5" providerId="LiveId" clId="{9232B99F-EC69-4408-A6CB-7244655681A1}" dt="2021-04-12T13:32:52.728" v="983" actId="1076"/>
          <ac:spMkLst>
            <pc:docMk/>
            <pc:sldMk cId="529711579" sldId="276"/>
            <ac:spMk id="6" creationId="{FB698EF5-EC32-4091-B980-5C106D1457FE}"/>
          </ac:spMkLst>
        </pc:spChg>
        <pc:spChg chg="add mod">
          <ac:chgData name="Nicolas Benech" userId="0051dd42c30e75a5" providerId="LiveId" clId="{9232B99F-EC69-4408-A6CB-7244655681A1}" dt="2021-04-12T13:32:46.714" v="982" actId="1076"/>
          <ac:spMkLst>
            <pc:docMk/>
            <pc:sldMk cId="529711579" sldId="276"/>
            <ac:spMk id="7" creationId="{96923ECA-4B08-4216-B473-D13F8EC95A9B}"/>
          </ac:spMkLst>
        </pc:spChg>
      </pc:sldChg>
      <pc:sldChg chg="del">
        <pc:chgData name="Nicolas Benech" userId="0051dd42c30e75a5" providerId="LiveId" clId="{9232B99F-EC69-4408-A6CB-7244655681A1}" dt="2021-04-12T12:11:40.852" v="0" actId="47"/>
        <pc:sldMkLst>
          <pc:docMk/>
          <pc:sldMk cId="3248692420" sldId="276"/>
        </pc:sldMkLst>
      </pc:sldChg>
      <pc:sldChg chg="del">
        <pc:chgData name="Nicolas Benech" userId="0051dd42c30e75a5" providerId="LiveId" clId="{9232B99F-EC69-4408-A6CB-7244655681A1}" dt="2021-04-12T12:11:40.852" v="0" actId="47"/>
        <pc:sldMkLst>
          <pc:docMk/>
          <pc:sldMk cId="2590949426" sldId="277"/>
        </pc:sldMkLst>
      </pc:sldChg>
      <pc:sldChg chg="addSp delSp modSp new mod addAnim delAnim modAnim">
        <pc:chgData name="Nicolas Benech" userId="0051dd42c30e75a5" providerId="LiveId" clId="{9232B99F-EC69-4408-A6CB-7244655681A1}" dt="2021-04-13T20:56:45.028" v="1331"/>
        <pc:sldMkLst>
          <pc:docMk/>
          <pc:sldMk cId="3690293285" sldId="277"/>
        </pc:sldMkLst>
        <pc:spChg chg="del">
          <ac:chgData name="Nicolas Benech" userId="0051dd42c30e75a5" providerId="LiveId" clId="{9232B99F-EC69-4408-A6CB-7244655681A1}" dt="2021-04-13T20:11:06.829" v="990" actId="478"/>
          <ac:spMkLst>
            <pc:docMk/>
            <pc:sldMk cId="3690293285" sldId="277"/>
            <ac:spMk id="2" creationId="{60937B70-CBCF-4F39-B881-584B3E5CB0F7}"/>
          </ac:spMkLst>
        </pc:spChg>
        <pc:spChg chg="del">
          <ac:chgData name="Nicolas Benech" userId="0051dd42c30e75a5" providerId="LiveId" clId="{9232B99F-EC69-4408-A6CB-7244655681A1}" dt="2021-04-13T20:11:09.121" v="991" actId="478"/>
          <ac:spMkLst>
            <pc:docMk/>
            <pc:sldMk cId="3690293285" sldId="277"/>
            <ac:spMk id="3" creationId="{0E3B1FDF-E256-4260-8244-75329D745A76}"/>
          </ac:spMkLst>
        </pc:spChg>
        <pc:spChg chg="add del mod">
          <ac:chgData name="Nicolas Benech" userId="0051dd42c30e75a5" providerId="LiveId" clId="{9232B99F-EC69-4408-A6CB-7244655681A1}" dt="2021-04-13T20:29:57.531" v="1077" actId="478"/>
          <ac:spMkLst>
            <pc:docMk/>
            <pc:sldMk cId="3690293285" sldId="277"/>
            <ac:spMk id="4" creationId="{2A48A5A0-CF8E-414D-90FD-39DB10EAEEE1}"/>
          </ac:spMkLst>
        </pc:spChg>
        <pc:spChg chg="add del mod">
          <ac:chgData name="Nicolas Benech" userId="0051dd42c30e75a5" providerId="LiveId" clId="{9232B99F-EC69-4408-A6CB-7244655681A1}" dt="2021-04-13T20:51:41.172" v="1297" actId="21"/>
          <ac:spMkLst>
            <pc:docMk/>
            <pc:sldMk cId="3690293285" sldId="277"/>
            <ac:spMk id="5" creationId="{54E129F0-A8AD-4BEC-AD96-474A645F8F74}"/>
          </ac:spMkLst>
        </pc:spChg>
        <pc:spChg chg="add del mod">
          <ac:chgData name="Nicolas Benech" userId="0051dd42c30e75a5" providerId="LiveId" clId="{9232B99F-EC69-4408-A6CB-7244655681A1}" dt="2021-04-13T20:51:41.172" v="1297" actId="21"/>
          <ac:spMkLst>
            <pc:docMk/>
            <pc:sldMk cId="3690293285" sldId="277"/>
            <ac:spMk id="10" creationId="{1C5EA4A2-9AC4-423E-987A-CD2912336234}"/>
          </ac:spMkLst>
        </pc:spChg>
        <pc:spChg chg="add del mod">
          <ac:chgData name="Nicolas Benech" userId="0051dd42c30e75a5" providerId="LiveId" clId="{9232B99F-EC69-4408-A6CB-7244655681A1}" dt="2021-04-13T20:51:41.172" v="1297" actId="21"/>
          <ac:spMkLst>
            <pc:docMk/>
            <pc:sldMk cId="3690293285" sldId="277"/>
            <ac:spMk id="11" creationId="{1D51BDD1-A14A-4330-95DA-2923A68F2377}"/>
          </ac:spMkLst>
        </pc:spChg>
        <pc:spChg chg="add del mod">
          <ac:chgData name="Nicolas Benech" userId="0051dd42c30e75a5" providerId="LiveId" clId="{9232B99F-EC69-4408-A6CB-7244655681A1}" dt="2021-04-13T20:51:41.172" v="1297" actId="21"/>
          <ac:spMkLst>
            <pc:docMk/>
            <pc:sldMk cId="3690293285" sldId="277"/>
            <ac:spMk id="12" creationId="{7AC6EB41-1A54-4889-B414-1B7C29D2179C}"/>
          </ac:spMkLst>
        </pc:spChg>
        <pc:spChg chg="add del mod">
          <ac:chgData name="Nicolas Benech" userId="0051dd42c30e75a5" providerId="LiveId" clId="{9232B99F-EC69-4408-A6CB-7244655681A1}" dt="2021-04-13T20:53:40.131" v="1307" actId="1076"/>
          <ac:spMkLst>
            <pc:docMk/>
            <pc:sldMk cId="3690293285" sldId="277"/>
            <ac:spMk id="13" creationId="{1E0AD75D-C8AA-4CA0-8645-E4986D454C8C}"/>
          </ac:spMkLst>
        </pc:spChg>
        <pc:spChg chg="add del mod">
          <ac:chgData name="Nicolas Benech" userId="0051dd42c30e75a5" providerId="LiveId" clId="{9232B99F-EC69-4408-A6CB-7244655681A1}" dt="2021-04-13T20:51:52.353" v="1300" actId="21"/>
          <ac:spMkLst>
            <pc:docMk/>
            <pc:sldMk cId="3690293285" sldId="277"/>
            <ac:spMk id="14" creationId="{C8738A4C-1AA4-41BE-BB00-F1F2DE186A75}"/>
          </ac:spMkLst>
        </pc:spChg>
        <pc:spChg chg="add mod">
          <ac:chgData name="Nicolas Benech" userId="0051dd42c30e75a5" providerId="LiveId" clId="{9232B99F-EC69-4408-A6CB-7244655681A1}" dt="2021-04-13T20:55:14.882" v="1315" actId="164"/>
          <ac:spMkLst>
            <pc:docMk/>
            <pc:sldMk cId="3690293285" sldId="277"/>
            <ac:spMk id="16" creationId="{114509FF-A7AA-41D6-AB1A-06DFFCFDD6F9}"/>
          </ac:spMkLst>
        </pc:spChg>
        <pc:spChg chg="add mod">
          <ac:chgData name="Nicolas Benech" userId="0051dd42c30e75a5" providerId="LiveId" clId="{9232B99F-EC69-4408-A6CB-7244655681A1}" dt="2021-04-13T20:54:23.350" v="1312" actId="164"/>
          <ac:spMkLst>
            <pc:docMk/>
            <pc:sldMk cId="3690293285" sldId="277"/>
            <ac:spMk id="18" creationId="{EFFEFBFC-BDBD-46E6-A17A-BB217306DFDD}"/>
          </ac:spMkLst>
        </pc:spChg>
        <pc:spChg chg="add mod">
          <ac:chgData name="Nicolas Benech" userId="0051dd42c30e75a5" providerId="LiveId" clId="{9232B99F-EC69-4408-A6CB-7244655681A1}" dt="2021-04-13T20:55:14.882" v="1315" actId="164"/>
          <ac:spMkLst>
            <pc:docMk/>
            <pc:sldMk cId="3690293285" sldId="277"/>
            <ac:spMk id="20" creationId="{45C0D7E2-AED2-48F8-A35C-50D54CE7AB18}"/>
          </ac:spMkLst>
        </pc:spChg>
        <pc:spChg chg="add del mod">
          <ac:chgData name="Nicolas Benech" userId="0051dd42c30e75a5" providerId="LiveId" clId="{9232B99F-EC69-4408-A6CB-7244655681A1}" dt="2021-04-13T20:55:14.882" v="1315" actId="164"/>
          <ac:spMkLst>
            <pc:docMk/>
            <pc:sldMk cId="3690293285" sldId="277"/>
            <ac:spMk id="22" creationId="{3D7D5FA7-3B31-4E25-9886-D0E339BE2AFC}"/>
          </ac:spMkLst>
        </pc:spChg>
        <pc:spChg chg="add del mod">
          <ac:chgData name="Nicolas Benech" userId="0051dd42c30e75a5" providerId="LiveId" clId="{9232B99F-EC69-4408-A6CB-7244655681A1}" dt="2021-04-13T20:55:48.737" v="1321" actId="164"/>
          <ac:spMkLst>
            <pc:docMk/>
            <pc:sldMk cId="3690293285" sldId="277"/>
            <ac:spMk id="24" creationId="{102F025F-CEBB-410E-9425-1D0D6B7E9890}"/>
          </ac:spMkLst>
        </pc:spChg>
        <pc:spChg chg="add del mod">
          <ac:chgData name="Nicolas Benech" userId="0051dd42c30e75a5" providerId="LiveId" clId="{9232B99F-EC69-4408-A6CB-7244655681A1}" dt="2021-04-13T20:55:33.628" v="1318" actId="164"/>
          <ac:spMkLst>
            <pc:docMk/>
            <pc:sldMk cId="3690293285" sldId="277"/>
            <ac:spMk id="25" creationId="{A733B819-5AA2-4AC9-9ECF-73E33C549D42}"/>
          </ac:spMkLst>
        </pc:spChg>
        <pc:spChg chg="add mod">
          <ac:chgData name="Nicolas Benech" userId="0051dd42c30e75a5" providerId="LiveId" clId="{9232B99F-EC69-4408-A6CB-7244655681A1}" dt="2021-04-13T20:55:33.628" v="1318" actId="164"/>
          <ac:spMkLst>
            <pc:docMk/>
            <pc:sldMk cId="3690293285" sldId="277"/>
            <ac:spMk id="26" creationId="{050DA265-AEB2-43AA-BFB1-F9FD8145828C}"/>
          </ac:spMkLst>
        </pc:spChg>
        <pc:spChg chg="add mod">
          <ac:chgData name="Nicolas Benech" userId="0051dd42c30e75a5" providerId="LiveId" clId="{9232B99F-EC69-4408-A6CB-7244655681A1}" dt="2021-04-13T20:55:33.628" v="1318" actId="164"/>
          <ac:spMkLst>
            <pc:docMk/>
            <pc:sldMk cId="3690293285" sldId="277"/>
            <ac:spMk id="27" creationId="{884BC4AF-44D7-4F5E-BF69-F67CF316DC22}"/>
          </ac:spMkLst>
        </pc:spChg>
        <pc:grpChg chg="add mod">
          <ac:chgData name="Nicolas Benech" userId="0051dd42c30e75a5" providerId="LiveId" clId="{9232B99F-EC69-4408-A6CB-7244655681A1}" dt="2021-04-13T20:55:22.387" v="1316" actId="164"/>
          <ac:grpSpMkLst>
            <pc:docMk/>
            <pc:sldMk cId="3690293285" sldId="277"/>
            <ac:grpSpMk id="28" creationId="{28C904EA-048B-44FC-B171-662B4E97EDF9}"/>
          </ac:grpSpMkLst>
        </pc:grpChg>
        <pc:grpChg chg="add mod">
          <ac:chgData name="Nicolas Benech" userId="0051dd42c30e75a5" providerId="LiveId" clId="{9232B99F-EC69-4408-A6CB-7244655681A1}" dt="2021-04-13T20:55:22.387" v="1316" actId="164"/>
          <ac:grpSpMkLst>
            <pc:docMk/>
            <pc:sldMk cId="3690293285" sldId="277"/>
            <ac:grpSpMk id="29" creationId="{60390CEE-1DC3-47D1-963B-53E5902811AB}"/>
          </ac:grpSpMkLst>
        </pc:grpChg>
        <pc:grpChg chg="add mod">
          <ac:chgData name="Nicolas Benech" userId="0051dd42c30e75a5" providerId="LiveId" clId="{9232B99F-EC69-4408-A6CB-7244655681A1}" dt="2021-04-13T20:56:13.672" v="1325" actId="1076"/>
          <ac:grpSpMkLst>
            <pc:docMk/>
            <pc:sldMk cId="3690293285" sldId="277"/>
            <ac:grpSpMk id="30" creationId="{8C8A7B74-A3D0-4A60-A9D5-B749556C01C4}"/>
          </ac:grpSpMkLst>
        </pc:grpChg>
        <pc:grpChg chg="add mod">
          <ac:chgData name="Nicolas Benech" userId="0051dd42c30e75a5" providerId="LiveId" clId="{9232B99F-EC69-4408-A6CB-7244655681A1}" dt="2021-04-13T20:55:48.737" v="1321" actId="164"/>
          <ac:grpSpMkLst>
            <pc:docMk/>
            <pc:sldMk cId="3690293285" sldId="277"/>
            <ac:grpSpMk id="31" creationId="{4C98DBC6-07D8-4D78-9775-D48FA075227D}"/>
          </ac:grpSpMkLst>
        </pc:grpChg>
        <pc:grpChg chg="add mod">
          <ac:chgData name="Nicolas Benech" userId="0051dd42c30e75a5" providerId="LiveId" clId="{9232B99F-EC69-4408-A6CB-7244655681A1}" dt="2021-04-13T20:56:42.535" v="1330" actId="1076"/>
          <ac:grpSpMkLst>
            <pc:docMk/>
            <pc:sldMk cId="3690293285" sldId="277"/>
            <ac:grpSpMk id="32" creationId="{37B34D73-2846-4706-83F2-D50FE22079F9}"/>
          </ac:grpSpMkLst>
        </pc:grpChg>
        <pc:picChg chg="add del mod modCrop">
          <ac:chgData name="Nicolas Benech" userId="0051dd42c30e75a5" providerId="LiveId" clId="{9232B99F-EC69-4408-A6CB-7244655681A1}" dt="2021-04-13T20:54:23.350" v="1312" actId="164"/>
          <ac:picMkLst>
            <pc:docMk/>
            <pc:sldMk cId="3690293285" sldId="277"/>
            <ac:picMk id="7" creationId="{CB812929-8347-407C-8551-5E340E914A64}"/>
          </ac:picMkLst>
        </pc:picChg>
        <pc:picChg chg="add del mod modCrop">
          <ac:chgData name="Nicolas Benech" userId="0051dd42c30e75a5" providerId="LiveId" clId="{9232B99F-EC69-4408-A6CB-7244655681A1}" dt="2021-04-13T20:55:33.628" v="1318" actId="164"/>
          <ac:picMkLst>
            <pc:docMk/>
            <pc:sldMk cId="3690293285" sldId="277"/>
            <ac:picMk id="9" creationId="{4E59C36F-25AD-4815-A050-6D47E6E6643C}"/>
          </ac:picMkLst>
        </pc:picChg>
      </pc:sldChg>
      <pc:sldChg chg="addSp delSp modSp new mod ord setBg modAnim">
        <pc:chgData name="Nicolas Benech" userId="0051dd42c30e75a5" providerId="LiveId" clId="{9232B99F-EC69-4408-A6CB-7244655681A1}" dt="2021-04-13T20:52:40.229" v="1306"/>
        <pc:sldMkLst>
          <pc:docMk/>
          <pc:sldMk cId="2406274930" sldId="278"/>
        </pc:sldMkLst>
        <pc:spChg chg="del">
          <ac:chgData name="Nicolas Benech" userId="0051dd42c30e75a5" providerId="LiveId" clId="{9232B99F-EC69-4408-A6CB-7244655681A1}" dt="2021-04-13T20:42:23.903" v="1294" actId="478"/>
          <ac:spMkLst>
            <pc:docMk/>
            <pc:sldMk cId="2406274930" sldId="278"/>
            <ac:spMk id="2" creationId="{74C9696A-5E55-43EF-A862-6BCEC437DC7C}"/>
          </ac:spMkLst>
        </pc:spChg>
        <pc:spChg chg="del">
          <ac:chgData name="Nicolas Benech" userId="0051dd42c30e75a5" providerId="LiveId" clId="{9232B99F-EC69-4408-A6CB-7244655681A1}" dt="2021-04-13T20:42:26.682" v="1295" actId="478"/>
          <ac:spMkLst>
            <pc:docMk/>
            <pc:sldMk cId="2406274930" sldId="278"/>
            <ac:spMk id="3" creationId="{8D3D85BA-2919-45F7-923F-B27E53DBA460}"/>
          </ac:spMkLst>
        </pc:spChg>
        <pc:spChg chg="add mod">
          <ac:chgData name="Nicolas Benech" userId="0051dd42c30e75a5" providerId="LiveId" clId="{9232B99F-EC69-4408-A6CB-7244655681A1}" dt="2021-04-13T20:52:29.726" v="1305" actId="26606"/>
          <ac:spMkLst>
            <pc:docMk/>
            <pc:sldMk cId="2406274930" sldId="278"/>
            <ac:spMk id="4" creationId="{A2FBD13B-662F-4F00-A9ED-2F6BF96E53FB}"/>
          </ac:spMkLst>
        </pc:spChg>
        <pc:spChg chg="add del">
          <ac:chgData name="Nicolas Benech" userId="0051dd42c30e75a5" providerId="LiveId" clId="{9232B99F-EC69-4408-A6CB-7244655681A1}" dt="2021-04-13T20:52:29.726" v="1305" actId="26606"/>
          <ac:spMkLst>
            <pc:docMk/>
            <pc:sldMk cId="2406274930" sldId="278"/>
            <ac:spMk id="10" creationId="{D4771268-CB57-404A-9271-370EB28F6090}"/>
          </ac:spMkLst>
        </pc:spChg>
        <pc:picChg chg="add mod">
          <ac:chgData name="Nicolas Benech" userId="0051dd42c30e75a5" providerId="LiveId" clId="{9232B99F-EC69-4408-A6CB-7244655681A1}" dt="2021-04-13T20:52:29.726" v="1305" actId="26606"/>
          <ac:picMkLst>
            <pc:docMk/>
            <pc:sldMk cId="2406274930" sldId="278"/>
            <ac:picMk id="5" creationId="{37959815-8C12-410D-9617-0FD0934856F8}"/>
          </ac:picMkLst>
        </pc:picChg>
      </pc:sldChg>
      <pc:sldChg chg="del">
        <pc:chgData name="Nicolas Benech" userId="0051dd42c30e75a5" providerId="LiveId" clId="{9232B99F-EC69-4408-A6CB-7244655681A1}" dt="2021-04-12T12:11:40.852" v="0" actId="47"/>
        <pc:sldMkLst>
          <pc:docMk/>
          <pc:sldMk cId="3937538547" sldId="278"/>
        </pc:sldMkLst>
      </pc:sldChg>
      <pc:sldChg chg="addSp delSp modSp new mod modAnim">
        <pc:chgData name="Nicolas Benech" userId="0051dd42c30e75a5" providerId="LiveId" clId="{9232B99F-EC69-4408-A6CB-7244655681A1}" dt="2021-04-13T21:01:41.589" v="1482"/>
        <pc:sldMkLst>
          <pc:docMk/>
          <pc:sldMk cId="3879315090" sldId="279"/>
        </pc:sldMkLst>
        <pc:spChg chg="del">
          <ac:chgData name="Nicolas Benech" userId="0051dd42c30e75a5" providerId="LiveId" clId="{9232B99F-EC69-4408-A6CB-7244655681A1}" dt="2021-04-13T20:57:27.647" v="1333" actId="478"/>
          <ac:spMkLst>
            <pc:docMk/>
            <pc:sldMk cId="3879315090" sldId="279"/>
            <ac:spMk id="2" creationId="{9179F03B-F674-41A8-B5DD-EAB79C67FA62}"/>
          </ac:spMkLst>
        </pc:spChg>
        <pc:spChg chg="del">
          <ac:chgData name="Nicolas Benech" userId="0051dd42c30e75a5" providerId="LiveId" clId="{9232B99F-EC69-4408-A6CB-7244655681A1}" dt="2021-04-13T20:57:28.929" v="1334" actId="478"/>
          <ac:spMkLst>
            <pc:docMk/>
            <pc:sldMk cId="3879315090" sldId="279"/>
            <ac:spMk id="3" creationId="{65206E7F-39D3-455A-8A72-C81D6C4255F0}"/>
          </ac:spMkLst>
        </pc:spChg>
        <pc:spChg chg="mod">
          <ac:chgData name="Nicolas Benech" userId="0051dd42c30e75a5" providerId="LiveId" clId="{9232B99F-EC69-4408-A6CB-7244655681A1}" dt="2021-04-13T20:57:30.323" v="1335"/>
          <ac:spMkLst>
            <pc:docMk/>
            <pc:sldMk cId="3879315090" sldId="279"/>
            <ac:spMk id="7" creationId="{4235E591-2D3A-442A-8683-6BD3F76A7098}"/>
          </ac:spMkLst>
        </pc:spChg>
        <pc:spChg chg="mod">
          <ac:chgData name="Nicolas Benech" userId="0051dd42c30e75a5" providerId="LiveId" clId="{9232B99F-EC69-4408-A6CB-7244655681A1}" dt="2021-04-13T20:57:30.323" v="1335"/>
          <ac:spMkLst>
            <pc:docMk/>
            <pc:sldMk cId="3879315090" sldId="279"/>
            <ac:spMk id="8" creationId="{CCD5636C-0366-48A0-B037-3056A8C9784F}"/>
          </ac:spMkLst>
        </pc:spChg>
        <pc:spChg chg="mod">
          <ac:chgData name="Nicolas Benech" userId="0051dd42c30e75a5" providerId="LiveId" clId="{9232B99F-EC69-4408-A6CB-7244655681A1}" dt="2021-04-13T20:57:30.323" v="1335"/>
          <ac:spMkLst>
            <pc:docMk/>
            <pc:sldMk cId="3879315090" sldId="279"/>
            <ac:spMk id="9" creationId="{DD2627B4-E114-4364-925D-168C7140BB11}"/>
          </ac:spMkLst>
        </pc:spChg>
        <pc:spChg chg="mod">
          <ac:chgData name="Nicolas Benech" userId="0051dd42c30e75a5" providerId="LiveId" clId="{9232B99F-EC69-4408-A6CB-7244655681A1}" dt="2021-04-13T20:57:30.323" v="1335"/>
          <ac:spMkLst>
            <pc:docMk/>
            <pc:sldMk cId="3879315090" sldId="279"/>
            <ac:spMk id="11" creationId="{87584896-5404-4239-A2D0-F7A30C6BF423}"/>
          </ac:spMkLst>
        </pc:spChg>
        <pc:spChg chg="add mod">
          <ac:chgData name="Nicolas Benech" userId="0051dd42c30e75a5" providerId="LiveId" clId="{9232B99F-EC69-4408-A6CB-7244655681A1}" dt="2021-04-13T21:00:15.143" v="1346" actId="164"/>
          <ac:spMkLst>
            <pc:docMk/>
            <pc:sldMk cId="3879315090" sldId="279"/>
            <ac:spMk id="12" creationId="{4D368BC8-1629-4B2E-B2CC-C87706F68FDC}"/>
          </ac:spMkLst>
        </pc:spChg>
        <pc:spChg chg="add mod">
          <ac:chgData name="Nicolas Benech" userId="0051dd42c30e75a5" providerId="LiveId" clId="{9232B99F-EC69-4408-A6CB-7244655681A1}" dt="2021-04-13T21:00:15.143" v="1346" actId="164"/>
          <ac:spMkLst>
            <pc:docMk/>
            <pc:sldMk cId="3879315090" sldId="279"/>
            <ac:spMk id="13" creationId="{49EF3949-F829-4661-A632-5FCB61DAAD32}"/>
          </ac:spMkLst>
        </pc:spChg>
        <pc:spChg chg="add mod">
          <ac:chgData name="Nicolas Benech" userId="0051dd42c30e75a5" providerId="LiveId" clId="{9232B99F-EC69-4408-A6CB-7244655681A1}" dt="2021-04-13T21:00:15.143" v="1346" actId="164"/>
          <ac:spMkLst>
            <pc:docMk/>
            <pc:sldMk cId="3879315090" sldId="279"/>
            <ac:spMk id="14" creationId="{24E6DD69-27DD-49ED-AC48-645D1D6C5C7C}"/>
          </ac:spMkLst>
        </pc:spChg>
        <pc:spChg chg="add mod">
          <ac:chgData name="Nicolas Benech" userId="0051dd42c30e75a5" providerId="LiveId" clId="{9232B99F-EC69-4408-A6CB-7244655681A1}" dt="2021-04-13T21:01:13.767" v="1479" actId="20577"/>
          <ac:spMkLst>
            <pc:docMk/>
            <pc:sldMk cId="3879315090" sldId="279"/>
            <ac:spMk id="16" creationId="{1E13EE0A-E77B-43D9-8409-3C74860E0E50}"/>
          </ac:spMkLst>
        </pc:spChg>
        <pc:grpChg chg="add mod">
          <ac:chgData name="Nicolas Benech" userId="0051dd42c30e75a5" providerId="LiveId" clId="{9232B99F-EC69-4408-A6CB-7244655681A1}" dt="2021-04-13T21:00:28.282" v="1347" actId="1076"/>
          <ac:grpSpMkLst>
            <pc:docMk/>
            <pc:sldMk cId="3879315090" sldId="279"/>
            <ac:grpSpMk id="4" creationId="{C5207A21-BB86-4B20-B35E-F0E179DAD213}"/>
          </ac:grpSpMkLst>
        </pc:grpChg>
        <pc:grpChg chg="mod">
          <ac:chgData name="Nicolas Benech" userId="0051dd42c30e75a5" providerId="LiveId" clId="{9232B99F-EC69-4408-A6CB-7244655681A1}" dt="2021-04-13T20:57:30.323" v="1335"/>
          <ac:grpSpMkLst>
            <pc:docMk/>
            <pc:sldMk cId="3879315090" sldId="279"/>
            <ac:grpSpMk id="5" creationId="{5A978EA2-BB22-41A6-9383-415D0C056ACD}"/>
          </ac:grpSpMkLst>
        </pc:grpChg>
        <pc:grpChg chg="mod">
          <ac:chgData name="Nicolas Benech" userId="0051dd42c30e75a5" providerId="LiveId" clId="{9232B99F-EC69-4408-A6CB-7244655681A1}" dt="2021-04-13T20:57:30.323" v="1335"/>
          <ac:grpSpMkLst>
            <pc:docMk/>
            <pc:sldMk cId="3879315090" sldId="279"/>
            <ac:grpSpMk id="6" creationId="{09DEF668-9C61-47BE-8954-AAD1FF16CD63}"/>
          </ac:grpSpMkLst>
        </pc:grpChg>
        <pc:grpChg chg="add mod">
          <ac:chgData name="Nicolas Benech" userId="0051dd42c30e75a5" providerId="LiveId" clId="{9232B99F-EC69-4408-A6CB-7244655681A1}" dt="2021-04-13T21:00:28.282" v="1347" actId="1076"/>
          <ac:grpSpMkLst>
            <pc:docMk/>
            <pc:sldMk cId="3879315090" sldId="279"/>
            <ac:grpSpMk id="15" creationId="{06BFD017-0C84-4B60-9ADF-9717F1C1B1CF}"/>
          </ac:grpSpMkLst>
        </pc:grpChg>
        <pc:picChg chg="mod">
          <ac:chgData name="Nicolas Benech" userId="0051dd42c30e75a5" providerId="LiveId" clId="{9232B99F-EC69-4408-A6CB-7244655681A1}" dt="2021-04-13T20:57:30.323" v="1335"/>
          <ac:picMkLst>
            <pc:docMk/>
            <pc:sldMk cId="3879315090" sldId="279"/>
            <ac:picMk id="10" creationId="{1513F0A2-1AFF-4582-B33A-23F0067547D3}"/>
          </ac:picMkLst>
        </pc:picChg>
        <pc:picChg chg="add mod">
          <ac:chgData name="Nicolas Benech" userId="0051dd42c30e75a5" providerId="LiveId" clId="{9232B99F-EC69-4408-A6CB-7244655681A1}" dt="2021-04-13T21:01:38.706" v="1481" actId="1076"/>
          <ac:picMkLst>
            <pc:docMk/>
            <pc:sldMk cId="3879315090" sldId="279"/>
            <ac:picMk id="17" creationId="{1F940B46-9A58-41E8-A89A-0C1DB23EE9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5/4/2023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3704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5/4/2023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0789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5/4/2023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7975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5/4/2023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715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5/4/2023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2475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5/4/2023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5259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5/4/2023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3612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5/4/2023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2709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5/4/2023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3049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5/4/2023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338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5/4/2023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9661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0E4D-A8A2-4C8A-A2DA-E6E71AF883F1}" type="datetimeFigureOut">
              <a:rPr lang="es-UY" smtClean="0"/>
              <a:t>5/4/2023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040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210.png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24.tif"/><Relationship Id="rId4" Type="http://schemas.openxmlformats.org/officeDocument/2006/relationships/image" Target="../media/image23.tif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3.tif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75772" y="463888"/>
                <a:ext cx="5974200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2" y="463888"/>
                <a:ext cx="5974200" cy="8478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449942" y="119942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Condiciones iniciales: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2ABDF89-AC2D-410F-BE23-CE944B801795}"/>
              </a:ext>
            </a:extLst>
          </p:cNvPr>
          <p:cNvGrpSpPr/>
          <p:nvPr/>
        </p:nvGrpSpPr>
        <p:grpSpPr>
          <a:xfrm>
            <a:off x="449942" y="2601317"/>
            <a:ext cx="9335184" cy="926536"/>
            <a:chOff x="449942" y="2601317"/>
            <a:chExt cx="9335184" cy="926536"/>
          </a:xfrm>
        </p:grpSpPr>
        <p:sp>
          <p:nvSpPr>
            <p:cNvPr id="7" name="CuadroTexto 6"/>
            <p:cNvSpPr txBox="1"/>
            <p:nvPr/>
          </p:nvSpPr>
          <p:spPr>
            <a:xfrm>
              <a:off x="449942" y="2879919"/>
              <a:ext cx="4952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Relación de </a:t>
              </a:r>
              <a:r>
                <a:rPr lang="es-UY" dirty="0" err="1"/>
                <a:t>ortogonalidad</a:t>
              </a:r>
              <a:r>
                <a:rPr lang="es-UY" dirty="0"/>
                <a:t> de la función de </a:t>
              </a:r>
              <a:r>
                <a:rPr lang="es-UY" dirty="0" err="1"/>
                <a:t>Bessel</a:t>
              </a:r>
              <a:r>
                <a:rPr lang="es-UY" dirty="0"/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5402067" y="2601317"/>
                  <a:ext cx="4383059" cy="9265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𝑚𝑙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𝑛𝑙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  <m:sup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UY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UY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s-UY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2067" y="2601317"/>
                  <a:ext cx="4383059" cy="9265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275772" y="1410902"/>
                <a:ext cx="6558527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2" y="1410902"/>
                <a:ext cx="6558527" cy="8478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C6B6165-B251-43B5-8421-DE45A2647339}"/>
                  </a:ext>
                </a:extLst>
              </p:cNvPr>
              <p:cNvSpPr txBox="1"/>
              <p:nvPr/>
            </p:nvSpPr>
            <p:spPr>
              <a:xfrm>
                <a:off x="449942" y="3870407"/>
                <a:ext cx="5012462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C6B6165-B251-43B5-8421-DE45A2647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2" y="3870407"/>
                <a:ext cx="5012462" cy="8478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581F9561-01FE-4EAB-BA7E-9D580B65092D}"/>
                  </a:ext>
                </a:extLst>
              </p:cNvPr>
              <p:cNvSpPr txBox="1"/>
              <p:nvPr/>
            </p:nvSpPr>
            <p:spPr>
              <a:xfrm>
                <a:off x="275772" y="4970092"/>
                <a:ext cx="5656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581F9561-01FE-4EAB-BA7E-9D580B650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2" y="4970092"/>
                <a:ext cx="5656357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52B5580-7554-4BAD-B4D7-8D11F944279A}"/>
                  </a:ext>
                </a:extLst>
              </p:cNvPr>
              <p:cNvSpPr txBox="1"/>
              <p:nvPr/>
            </p:nvSpPr>
            <p:spPr>
              <a:xfrm>
                <a:off x="5402067" y="3870407"/>
                <a:ext cx="6472798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func>
                            <m:func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s-A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52B5580-7554-4BAD-B4D7-8D11F9442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067" y="3870407"/>
                <a:ext cx="6472798" cy="8478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5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4458" y="188686"/>
            <a:ext cx="265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OSCILACIONES FORZADAS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16115" y="740228"/>
                <a:ext cx="114662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Podemos incluir en la ecuación de movimiento un forzante </a:t>
                </a:r>
                <a14:m>
                  <m:oMath xmlns:m="http://schemas.openxmlformats.org/officeDocument/2006/math">
                    <m:r>
                      <a:rPr lang="es-UY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que representa la fuerza por unidad de superficie en el punto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en el instante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s-UY" dirty="0"/>
                  <a:t>:</a:t>
                </a: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5" y="740228"/>
                <a:ext cx="11466285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425" r="-851" b="-460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3737428" y="1663558"/>
                <a:ext cx="2898679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28" y="1663558"/>
                <a:ext cx="2898679" cy="5557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302000" y="2586888"/>
                <a:ext cx="4224426" cy="669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2586888"/>
                <a:ext cx="4224426" cy="6695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62857" y="3541356"/>
                <a:ext cx="7518981" cy="538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Vamos a suponer un forzante armónico independiente de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UY" dirty="0"/>
                  <a:t> y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UY" dirty="0"/>
                  <a:t>: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</m:den>
                    </m:f>
                    <m:sSup>
                      <m:sSup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3541356"/>
                <a:ext cx="7518981" cy="538032"/>
              </a:xfrm>
              <a:prstGeom prst="rect">
                <a:avLst/>
              </a:prstGeom>
              <a:blipFill rotWithShape="0">
                <a:blip r:embed="rId5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77775" y="4339435"/>
            <a:ext cx="1175136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La solución a la ecuación de movimiento es la suma de dos términos: la solución general de la ecuación homogénea más una solución particular de la ecuación no homogénea. Ya vimos que la solución general de la homogénea es de la forma: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157603" y="5479851"/>
                <a:ext cx="2919709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e>
                      </m:d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03" y="5479851"/>
                <a:ext cx="2919709" cy="378245"/>
              </a:xfrm>
              <a:prstGeom prst="rect">
                <a:avLst/>
              </a:prstGeom>
              <a:blipFill rotWithShape="0"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3120185" y="5333977"/>
                <a:ext cx="8578329" cy="93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Como el forzante es independiente de la coordenada polar, la solución también debe serlo. </a:t>
                </a:r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=0⟹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𝑘𝑟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185" y="5333977"/>
                <a:ext cx="8578329" cy="936731"/>
              </a:xfrm>
              <a:prstGeom prst="rect">
                <a:avLst/>
              </a:prstGeom>
              <a:blipFill rotWithShape="0">
                <a:blip r:embed="rId7"/>
                <a:stretch>
                  <a:fillRect l="-640" b="-454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02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609600" y="319315"/>
                <a:ext cx="5877956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Para la solución no homogénea suponemos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𝑛h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s-UY" dirty="0"/>
                  <a:t> </a:t>
                </a: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9315"/>
                <a:ext cx="5877956" cy="378245"/>
              </a:xfrm>
              <a:prstGeom prst="rect">
                <a:avLst/>
              </a:prstGeom>
              <a:blipFill rotWithShape="0">
                <a:blip r:embed="rId2"/>
                <a:stretch>
                  <a:fillRect l="-830" t="-4839" b="-2580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09600" y="957943"/>
                <a:ext cx="2850909" cy="761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57943"/>
                <a:ext cx="2850909" cy="7618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3831027" y="1097372"/>
            <a:ext cx="537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Una solución particular a esta expresión está dada por: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9144085" y="919727"/>
                <a:ext cx="1450012" cy="724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85" y="919727"/>
                <a:ext cx="1450012" cy="7246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10805886" y="1017478"/>
                <a:ext cx="1104918" cy="529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886" y="1017478"/>
                <a:ext cx="1104918" cy="5291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609600" y="2119630"/>
                <a:ext cx="3685431" cy="810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𝑘𝑟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19630"/>
                <a:ext cx="3685431" cy="8107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5123543" y="2340331"/>
                <a:ext cx="3621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La condición de borde es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543" y="2340331"/>
                <a:ext cx="362131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345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09600" y="3363097"/>
                <a:ext cx="4704173" cy="726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63097"/>
                <a:ext cx="4704173" cy="72648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609600" y="4625614"/>
                <a:ext cx="3716915" cy="753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𝑘𝑟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25614"/>
                <a:ext cx="3716915" cy="7532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4565660" y="4679089"/>
                <a:ext cx="6792685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Si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s-UY" dirty="0"/>
                  <a:t> coincide con la frecuencia de un modo normal de vibración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UY" dirty="0"/>
                  <a:t>  </a:t>
                </a:r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𝑘𝑎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 y la amplitud de vibración es infinita. En la práctica esto no sucede porque hay componentes de amortiguamiento</a:t>
                </a:r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660" y="4679089"/>
                <a:ext cx="6792685" cy="1338828"/>
              </a:xfrm>
              <a:prstGeom prst="rect">
                <a:avLst/>
              </a:prstGeom>
              <a:blipFill rotWithShape="0">
                <a:blip r:embed="rId10"/>
                <a:stretch>
                  <a:fillRect l="-808" r="-1077" b="-365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5448AFDC-8B0C-4FC2-A730-90FEB6F49213}"/>
              </a:ext>
            </a:extLst>
          </p:cNvPr>
          <p:cNvGrpSpPr/>
          <p:nvPr/>
        </p:nvGrpSpPr>
        <p:grpSpPr>
          <a:xfrm>
            <a:off x="433672" y="477078"/>
            <a:ext cx="2396169" cy="943152"/>
            <a:chOff x="433672" y="477078"/>
            <a:chExt cx="2396169" cy="943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35C1FFFE-DA11-423C-BB4C-EAFDC3BA729D}"/>
                    </a:ext>
                  </a:extLst>
                </p:cNvPr>
                <p:cNvSpPr txBox="1"/>
                <p:nvPr/>
              </p:nvSpPr>
              <p:spPr>
                <a:xfrm>
                  <a:off x="548640" y="477078"/>
                  <a:ext cx="21662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A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</m:sub>
                            </m:s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35C1FFFE-DA11-423C-BB4C-EAFDC3BA72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" y="477078"/>
                  <a:ext cx="216623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A33849E1-97C7-44C8-9B6F-83B19C2D9DE0}"/>
                    </a:ext>
                  </a:extLst>
                </p:cNvPr>
                <p:cNvSpPr txBox="1"/>
                <p:nvPr/>
              </p:nvSpPr>
              <p:spPr>
                <a:xfrm>
                  <a:off x="433672" y="1050898"/>
                  <a:ext cx="23961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s-AR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</m:sub>
                            </m:s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5" name="CuadroTexto 4">
                  <a:extLst>
                    <a:ext uri="{FF2B5EF4-FFF2-40B4-BE49-F238E27FC236}">
                      <a16:creationId xmlns:a16="http://schemas.microsoft.com/office/drawing/2014/main" id="{A33849E1-97C7-44C8-9B6F-83B19C2D9D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672" y="1050898"/>
                  <a:ext cx="239616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9222769-01F1-48CC-9F3B-42F840D4D322}"/>
                  </a:ext>
                </a:extLst>
              </p:cNvPr>
              <p:cNvSpPr txBox="1"/>
              <p:nvPr/>
            </p:nvSpPr>
            <p:spPr>
              <a:xfrm>
                <a:off x="2970505" y="524786"/>
                <a:ext cx="8196346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9222769-01F1-48CC-9F3B-42F840D4D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505" y="524786"/>
                <a:ext cx="8196346" cy="847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6D916F7-1EA9-40F1-BE2D-F73EEAF55A20}"/>
                  </a:ext>
                </a:extLst>
              </p:cNvPr>
              <p:cNvSpPr txBox="1"/>
              <p:nvPr/>
            </p:nvSpPr>
            <p:spPr>
              <a:xfrm>
                <a:off x="770984" y="1768652"/>
                <a:ext cx="10650031" cy="1761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h𝑙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𝑟𝑑𝑟𝑑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nary>
                                <m:naryPr>
                                  <m:chr m:val="∑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𝑚𝑛</m:t>
                                              </m:r>
                                            </m:sub>
                                          </m:s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h𝑙</m:t>
                                          </m:r>
                                        </m:sub>
                                      </m:s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  <m:func>
                                    <m:func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AR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AR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h𝑙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func>
                                    <m:func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AR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A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𝑟𝑑𝑟𝑑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6D916F7-1EA9-40F1-BE2D-F73EEAF55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84" y="1768652"/>
                <a:ext cx="10650031" cy="1761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49D85D78-3F6F-4BFF-A184-39FE5BBECD16}"/>
              </a:ext>
            </a:extLst>
          </p:cNvPr>
          <p:cNvGrpSpPr/>
          <p:nvPr/>
        </p:nvGrpSpPr>
        <p:grpSpPr>
          <a:xfrm>
            <a:off x="4660960" y="3232573"/>
            <a:ext cx="1677727" cy="677288"/>
            <a:chOff x="3832530" y="3230217"/>
            <a:chExt cx="1677727" cy="677288"/>
          </a:xfrm>
        </p:grpSpPr>
        <p:sp>
          <p:nvSpPr>
            <p:cNvPr id="8" name="Abrir llave 7">
              <a:extLst>
                <a:ext uri="{FF2B5EF4-FFF2-40B4-BE49-F238E27FC236}">
                  <a16:creationId xmlns:a16="http://schemas.microsoft.com/office/drawing/2014/main" id="{30F8D6AC-7D44-442D-BE61-1C9F2ACCB3A5}"/>
                </a:ext>
              </a:extLst>
            </p:cNvPr>
            <p:cNvSpPr/>
            <p:nvPr/>
          </p:nvSpPr>
          <p:spPr>
            <a:xfrm rot="16200000">
              <a:off x="4572003" y="2490744"/>
              <a:ext cx="198781" cy="1677727"/>
            </a:xfrm>
            <a:prstGeom prst="lef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2DFBBE81-A4E2-4E70-8DA6-55AD9EC8D11E}"/>
                    </a:ext>
                  </a:extLst>
                </p:cNvPr>
                <p:cNvSpPr txBox="1"/>
                <p:nvPr/>
              </p:nvSpPr>
              <p:spPr>
                <a:xfrm>
                  <a:off x="4333460" y="3538173"/>
                  <a:ext cx="8110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𝑚h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2DFBBE81-A4E2-4E70-8DA6-55AD9EC8D1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3460" y="3538173"/>
                  <a:ext cx="8110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8648774-02A4-4C9E-9C38-B1C58346361E}"/>
              </a:ext>
            </a:extLst>
          </p:cNvPr>
          <p:cNvGrpSpPr/>
          <p:nvPr/>
        </p:nvGrpSpPr>
        <p:grpSpPr>
          <a:xfrm>
            <a:off x="8638074" y="3182826"/>
            <a:ext cx="1677727" cy="711588"/>
            <a:chOff x="7817458" y="3230218"/>
            <a:chExt cx="1677727" cy="711588"/>
          </a:xfrm>
        </p:grpSpPr>
        <p:sp>
          <p:nvSpPr>
            <p:cNvPr id="10" name="Abrir llave 9">
              <a:extLst>
                <a:ext uri="{FF2B5EF4-FFF2-40B4-BE49-F238E27FC236}">
                  <a16:creationId xmlns:a16="http://schemas.microsoft.com/office/drawing/2014/main" id="{081577A4-457B-4B86-B08C-662259CF004B}"/>
                </a:ext>
              </a:extLst>
            </p:cNvPr>
            <p:cNvSpPr/>
            <p:nvPr/>
          </p:nvSpPr>
          <p:spPr>
            <a:xfrm rot="16200000">
              <a:off x="8556931" y="2490745"/>
              <a:ext cx="198781" cy="1677727"/>
            </a:xfrm>
            <a:prstGeom prst="lef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8CC7AF5-BCEA-477A-90E3-83F1EDC54034}"/>
                </a:ext>
              </a:extLst>
            </p:cNvPr>
            <p:cNvSpPr txBox="1"/>
            <p:nvPr/>
          </p:nvSpPr>
          <p:spPr>
            <a:xfrm>
              <a:off x="8505478" y="35724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0</a:t>
              </a:r>
              <a:endParaRPr lang="es-UY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15DB1F7-E6B5-4C3C-8D20-20342A535B53}"/>
              </a:ext>
            </a:extLst>
          </p:cNvPr>
          <p:cNvGrpSpPr/>
          <p:nvPr/>
        </p:nvGrpSpPr>
        <p:grpSpPr>
          <a:xfrm>
            <a:off x="206734" y="4263505"/>
            <a:ext cx="11907619" cy="1841652"/>
            <a:chOff x="206734" y="4263505"/>
            <a:chExt cx="11907619" cy="1841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0F9D579D-D0BA-4D28-92EB-054D26A9824E}"/>
                    </a:ext>
                  </a:extLst>
                </p:cNvPr>
                <p:cNvSpPr txBox="1"/>
                <p:nvPr/>
              </p:nvSpPr>
              <p:spPr>
                <a:xfrm>
                  <a:off x="206734" y="4263505"/>
                  <a:ext cx="11907619" cy="9265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A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m:rPr>
                                <m:brk/>
                              </m:rP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nary>
                              <m:naryPr>
                                <m:limLoc m:val="undOvr"/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es-A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h𝑛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A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s-AR" i="1">
                                            <a:latin typeface="Cambria Math" panose="02040503050406030204" pitchFamily="18" charset="0"/>
                                          </a:rPr>
                                          <m:t>h𝑛</m:t>
                                        </m:r>
                                      </m:sub>
                                    </m:s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h𝑙</m:t>
                                    </m:r>
                                  </m:sub>
                                </m:s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𝑟𝑑𝑟</m:t>
                            </m:r>
                          </m:e>
                        </m:nary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A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nary>
                              <m:naryPr>
                                <m:limLoc m:val="undOvr"/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es-A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A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s-AR" i="1">
                                            <a:latin typeface="Cambria Math" panose="02040503050406030204" pitchFamily="18" charset="0"/>
                                          </a:rPr>
                                          <m:t>h𝑛</m:t>
                                        </m:r>
                                      </m:sub>
                                    </m:s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h𝑙</m:t>
                                    </m:r>
                                  </m:sub>
                                </m:s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h𝑛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𝑛𝑙</m:t>
                            </m:r>
                          </m:sub>
                        </m:sSub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h𝑙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h𝑙</m:t>
                            </m:r>
                          </m:sub>
                        </m:sSub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  <m:sup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UY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s-AR" i="1">
                                            <a:latin typeface="Cambria Math" panose="02040503050406030204" pitchFamily="18" charset="0"/>
                                          </a:rPr>
                                          <m:t>h𝑙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0F9D579D-D0BA-4D28-92EB-054D26A982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734" y="4263505"/>
                  <a:ext cx="11907619" cy="926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65782042-74FA-49BB-901E-72DAD98638CF}"/>
                </a:ext>
              </a:extLst>
            </p:cNvPr>
            <p:cNvCxnSpPr/>
            <p:nvPr/>
          </p:nvCxnSpPr>
          <p:spPr>
            <a:xfrm flipV="1">
              <a:off x="3331597" y="4895274"/>
              <a:ext cx="310100" cy="755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F2E14828-E1A4-476A-BED3-B3CC1466C99F}"/>
                    </a:ext>
                  </a:extLst>
                </p:cNvPr>
                <p:cNvSpPr txBox="1"/>
                <p:nvPr/>
              </p:nvSpPr>
              <p:spPr>
                <a:xfrm>
                  <a:off x="2929980" y="5538463"/>
                  <a:ext cx="803233" cy="5666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F2E14828-E1A4-476A-BED3-B3CC1466C9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9980" y="5538463"/>
                  <a:ext cx="803233" cy="5666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10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EC55775-B331-4141-8890-0CA6FFCAAD62}"/>
                  </a:ext>
                </a:extLst>
              </p:cNvPr>
              <p:cNvSpPr txBox="1"/>
              <p:nvPr/>
            </p:nvSpPr>
            <p:spPr>
              <a:xfrm>
                <a:off x="373712" y="389614"/>
                <a:ext cx="6018186" cy="1009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h𝑙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h𝑙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h𝑙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𝑟𝑑𝑟𝑑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EC55775-B331-4141-8890-0CA6FFCA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2" y="389614"/>
                <a:ext cx="6018186" cy="10095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DC68A25-2243-45F1-9BBA-3C207096209A}"/>
              </a:ext>
            </a:extLst>
          </p:cNvPr>
          <p:cNvSpPr txBox="1"/>
          <p:nvPr/>
        </p:nvSpPr>
        <p:spPr>
          <a:xfrm>
            <a:off x="373712" y="2130950"/>
            <a:ext cx="193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En forma análoga: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530E0E0-05A6-47A5-8DEB-42917ECA7F77}"/>
                  </a:ext>
                </a:extLst>
              </p:cNvPr>
              <p:cNvSpPr txBox="1"/>
              <p:nvPr/>
            </p:nvSpPr>
            <p:spPr>
              <a:xfrm>
                <a:off x="2309306" y="1873034"/>
                <a:ext cx="6094674" cy="1009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h𝑙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h𝑙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h𝑙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𝑟𝑑𝑟𝑑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530E0E0-05A6-47A5-8DEB-42917ECA7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306" y="1873034"/>
                <a:ext cx="6094674" cy="1009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74EE42-5B5F-4563-925D-F71BC2249C37}"/>
                  </a:ext>
                </a:extLst>
              </p:cNvPr>
              <p:cNvSpPr txBox="1"/>
              <p:nvPr/>
            </p:nvSpPr>
            <p:spPr>
              <a:xfrm>
                <a:off x="596348" y="3356454"/>
                <a:ext cx="251235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474EE42-5B5F-4563-925D-F71BC2249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48" y="3356454"/>
                <a:ext cx="2512354" cy="379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118E9B9-DAF2-445D-A7FD-C9B0076D6384}"/>
                  </a:ext>
                </a:extLst>
              </p:cNvPr>
              <p:cNvSpPr txBox="1"/>
              <p:nvPr/>
            </p:nvSpPr>
            <p:spPr>
              <a:xfrm>
                <a:off x="3896139" y="3188940"/>
                <a:ext cx="231351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118E9B9-DAF2-445D-A7FD-C9B0076D6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139" y="3188940"/>
                <a:ext cx="2313518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4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5C3925C-FAFA-45BB-AFA3-45F46BC12179}"/>
                  </a:ext>
                </a:extLst>
              </p:cNvPr>
              <p:cNvSpPr txBox="1"/>
              <p:nvPr/>
            </p:nvSpPr>
            <p:spPr>
              <a:xfrm>
                <a:off x="2243280" y="268782"/>
                <a:ext cx="6334491" cy="1009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h𝑙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h𝑙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h𝑙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h𝑙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𝑟𝑑𝑟𝑑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5C3925C-FAFA-45BB-AFA3-45F46BC12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280" y="268782"/>
                <a:ext cx="6334491" cy="10095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7D013038-29B0-4CFD-BC78-1E0C0655D958}"/>
              </a:ext>
            </a:extLst>
          </p:cNvPr>
          <p:cNvSpPr txBox="1"/>
          <p:nvPr/>
        </p:nvSpPr>
        <p:spPr>
          <a:xfrm>
            <a:off x="557125" y="588902"/>
            <a:ext cx="161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Análogamente: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B698EF5-EC32-4091-B980-5C106D1457FE}"/>
                  </a:ext>
                </a:extLst>
              </p:cNvPr>
              <p:cNvSpPr txBox="1"/>
              <p:nvPr/>
            </p:nvSpPr>
            <p:spPr>
              <a:xfrm>
                <a:off x="2378767" y="1848877"/>
                <a:ext cx="6063518" cy="1009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h𝑙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h𝑙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h𝑙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h𝑙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𝑟𝑑𝑟𝑑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B698EF5-EC32-4091-B980-5C106D145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767" y="1848877"/>
                <a:ext cx="6063518" cy="1009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6923ECA-4B08-4216-B473-D13F8EC95A9B}"/>
                  </a:ext>
                </a:extLst>
              </p:cNvPr>
              <p:cNvSpPr txBox="1"/>
              <p:nvPr/>
            </p:nvSpPr>
            <p:spPr>
              <a:xfrm>
                <a:off x="557125" y="3297498"/>
                <a:ext cx="2455288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6923ECA-4B08-4216-B473-D13F8EC95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25" y="3297498"/>
                <a:ext cx="2455288" cy="379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71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20914" y="377372"/>
            <a:ext cx="26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Desplazamiento promedio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20914" y="870857"/>
                <a:ext cx="5619295" cy="927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𝑟𝑑𝑟𝑑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𝑜𝑡𝑟𝑜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𝑐𝑎𝑠𝑜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4" y="870857"/>
                <a:ext cx="5619295" cy="9271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6384542" y="746704"/>
            <a:ext cx="4905828" cy="3312990"/>
            <a:chOff x="4715399" y="746704"/>
            <a:chExt cx="4905828" cy="331299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/>
            <a:srcRect l="-549" t="33529" r="64012" b="33409"/>
            <a:stretch/>
          </p:blipFill>
          <p:spPr>
            <a:xfrm>
              <a:off x="4715399" y="766248"/>
              <a:ext cx="1814285" cy="1553028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/>
            <a:srcRect l="36282" t="33529" r="1751" b="33409"/>
            <a:stretch/>
          </p:blipFill>
          <p:spPr>
            <a:xfrm>
              <a:off x="6371772" y="746704"/>
              <a:ext cx="3077028" cy="155302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/>
            <a:srcRect l="621" t="66591" r="65764" b="38"/>
            <a:stretch/>
          </p:blipFill>
          <p:spPr>
            <a:xfrm>
              <a:off x="4787969" y="2492151"/>
              <a:ext cx="1669143" cy="156754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/>
            <a:srcRect l="37157" t="66282" r="581" b="347"/>
            <a:stretch/>
          </p:blipFill>
          <p:spPr>
            <a:xfrm>
              <a:off x="6529684" y="2472607"/>
              <a:ext cx="3091543" cy="156754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420914" y="2014071"/>
                <a:ext cx="3099502" cy="90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4" y="2014071"/>
                <a:ext cx="3099502" cy="9045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420914" y="3134715"/>
                <a:ext cx="2291333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4" y="3134715"/>
                <a:ext cx="2291333" cy="818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193896" y="4489009"/>
                <a:ext cx="7767767" cy="90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≅0,432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6" y="4489009"/>
                <a:ext cx="7767767" cy="9045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368849" y="5609653"/>
                <a:ext cx="4686796" cy="90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≅−0,123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9" y="5609653"/>
                <a:ext cx="4686796" cy="9045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o 17"/>
          <p:cNvGrpSpPr/>
          <p:nvPr/>
        </p:nvGrpSpPr>
        <p:grpSpPr>
          <a:xfrm>
            <a:off x="7961663" y="4866604"/>
            <a:ext cx="3122316" cy="1649885"/>
            <a:chOff x="7961663" y="4866604"/>
            <a:chExt cx="3122316" cy="1649885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3"/>
            <a:srcRect t="-1854" r="66643" b="66779"/>
            <a:stretch/>
          </p:blipFill>
          <p:spPr>
            <a:xfrm>
              <a:off x="7961663" y="4866604"/>
              <a:ext cx="1656373" cy="1647592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3"/>
            <a:srcRect l="36572" r="33906" b="65852"/>
            <a:stretch/>
          </p:blipFill>
          <p:spPr>
            <a:xfrm>
              <a:off x="9618036" y="4912440"/>
              <a:ext cx="1465943" cy="1604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81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>
          <a:xfrm>
            <a:off x="725714" y="333828"/>
            <a:ext cx="711200" cy="319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" name="CuadroTexto 2"/>
          <p:cNvSpPr txBox="1"/>
          <p:nvPr/>
        </p:nvSpPr>
        <p:spPr>
          <a:xfrm>
            <a:off x="1625600" y="283811"/>
            <a:ext cx="970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Los modos que contribuyen al desplazamiento promedio son los modos simétricos de más bajo orden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785221" y="3777228"/>
            <a:ext cx="10029372" cy="880369"/>
            <a:chOff x="725714" y="1596569"/>
            <a:chExt cx="10029372" cy="880369"/>
          </a:xfrm>
        </p:grpSpPr>
        <p:sp>
          <p:nvSpPr>
            <p:cNvPr id="4" name="Flecha derecha 3"/>
            <p:cNvSpPr/>
            <p:nvPr/>
          </p:nvSpPr>
          <p:spPr>
            <a:xfrm>
              <a:off x="725714" y="1923142"/>
              <a:ext cx="711200" cy="3193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1625600" y="1596569"/>
              <a:ext cx="9129486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UY" dirty="0"/>
                <a:t>Estos son los modos que más contribuyen en aplicaciones de vibraciones de membranas como por ejemplo micrófonos de condensador o algunos instrumentos musicales de percusión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894692" y="1176659"/>
            <a:ext cx="3122316" cy="1649885"/>
            <a:chOff x="7961663" y="4866604"/>
            <a:chExt cx="3122316" cy="164988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t="-1854" r="66643" b="66779"/>
            <a:stretch/>
          </p:blipFill>
          <p:spPr>
            <a:xfrm>
              <a:off x="7961663" y="4866604"/>
              <a:ext cx="1656373" cy="1647592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36572" r="33906" b="65852"/>
            <a:stretch/>
          </p:blipFill>
          <p:spPr>
            <a:xfrm>
              <a:off x="9618036" y="4912440"/>
              <a:ext cx="1465943" cy="1604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75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2FBD13B-662F-4F00-A9ED-2F6BF96E53FB}"/>
              </a:ext>
            </a:extLst>
          </p:cNvPr>
          <p:cNvSpPr txBox="1"/>
          <p:nvPr/>
        </p:nvSpPr>
        <p:spPr>
          <a:xfrm>
            <a:off x="766361" y="510945"/>
            <a:ext cx="542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/>
              <a:t>¿Se puede tocar el “feliz cumpleaños” con una guitarra?</a:t>
            </a:r>
            <a:endParaRPr lang="es-UY" dirty="0"/>
          </a:p>
        </p:txBody>
      </p:sp>
      <p:pic>
        <p:nvPicPr>
          <p:cNvPr id="5" name="flzcmple_guitarra">
            <a:hlinkClick r:id="" action="ppaction://media"/>
            <a:extLst>
              <a:ext uri="{FF2B5EF4-FFF2-40B4-BE49-F238E27FC236}">
                <a16:creationId xmlns:a16="http://schemas.microsoft.com/office/drawing/2014/main" id="{37959815-8C12-410D-9617-0FD0934856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71850" y="1857375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4E129F0-A8AD-4BEC-AD96-474A645F8F74}"/>
              </a:ext>
            </a:extLst>
          </p:cNvPr>
          <p:cNvSpPr txBox="1"/>
          <p:nvPr/>
        </p:nvSpPr>
        <p:spPr>
          <a:xfrm>
            <a:off x="724395" y="2031706"/>
            <a:ext cx="654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Frecuencias de los modos normales de vibración membrana circular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C5EA4A2-9AC4-423E-987A-CD2912336234}"/>
                  </a:ext>
                </a:extLst>
              </p:cNvPr>
              <p:cNvSpPr txBox="1"/>
              <p:nvPr/>
            </p:nvSpPr>
            <p:spPr>
              <a:xfrm>
                <a:off x="7512130" y="1933025"/>
                <a:ext cx="1580304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C5EA4A2-9AC4-423E-987A-CD2912336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130" y="1933025"/>
                <a:ext cx="1580304" cy="566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51BDD1-A14A-4330-95DA-2923A68F2377}"/>
                  </a:ext>
                </a:extLst>
              </p:cNvPr>
              <p:cNvSpPr txBox="1"/>
              <p:nvPr/>
            </p:nvSpPr>
            <p:spPr>
              <a:xfrm>
                <a:off x="7512130" y="2838381"/>
                <a:ext cx="1173847" cy="56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51BDD1-A14A-4330-95DA-2923A68F2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130" y="2838381"/>
                <a:ext cx="1173847" cy="5648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7AC6EB41-1A54-4889-B414-1B7C29D2179C}"/>
              </a:ext>
            </a:extLst>
          </p:cNvPr>
          <p:cNvSpPr txBox="1"/>
          <p:nvPr/>
        </p:nvSpPr>
        <p:spPr>
          <a:xfrm>
            <a:off x="724395" y="2983374"/>
            <a:ext cx="542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Frecuencias de los modos normales de vibración cuerda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0AD75D-C8AA-4CA0-8645-E4986D454C8C}"/>
              </a:ext>
            </a:extLst>
          </p:cNvPr>
          <p:cNvSpPr txBox="1"/>
          <p:nvPr/>
        </p:nvSpPr>
        <p:spPr>
          <a:xfrm>
            <a:off x="724395" y="504614"/>
            <a:ext cx="5336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¿Es posible tocar el “feliz cumpleaños” con un tambor?</a:t>
            </a:r>
            <a:endParaRPr lang="es-UY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C8A7B74-A3D0-4A60-A9D5-B749556C01C4}"/>
              </a:ext>
            </a:extLst>
          </p:cNvPr>
          <p:cNvGrpSpPr/>
          <p:nvPr/>
        </p:nvGrpSpPr>
        <p:grpSpPr>
          <a:xfrm>
            <a:off x="-1539790" y="3742341"/>
            <a:ext cx="8992750" cy="2332906"/>
            <a:chOff x="-1095375" y="3651148"/>
            <a:chExt cx="8992750" cy="2332906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28C904EA-048B-44FC-B171-662B4E97EDF9}"/>
                </a:ext>
              </a:extLst>
            </p:cNvPr>
            <p:cNvGrpSpPr/>
            <p:nvPr/>
          </p:nvGrpSpPr>
          <p:grpSpPr>
            <a:xfrm>
              <a:off x="-449429" y="3651148"/>
              <a:ext cx="6643686" cy="2326935"/>
              <a:chOff x="-449429" y="3651148"/>
              <a:chExt cx="6643686" cy="2326935"/>
            </a:xfrm>
          </p:grpSpPr>
          <p:pic>
            <p:nvPicPr>
              <p:cNvPr id="7" name="Imagen 6" descr="Gráfico&#10;&#10;Descripción generada automáticamente">
                <a:extLst>
                  <a:ext uri="{FF2B5EF4-FFF2-40B4-BE49-F238E27FC236}">
                    <a16:creationId xmlns:a16="http://schemas.microsoft.com/office/drawing/2014/main" id="{CB812929-8347-407C-8551-5E340E914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66" t="36441" r="9964" b="9639"/>
              <a:stretch/>
            </p:blipFill>
            <p:spPr>
              <a:xfrm>
                <a:off x="1386986" y="3651148"/>
                <a:ext cx="3759200" cy="200637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uadroTexto 17">
                    <a:extLst>
                      <a:ext uri="{FF2B5EF4-FFF2-40B4-BE49-F238E27FC236}">
                        <a16:creationId xmlns:a16="http://schemas.microsoft.com/office/drawing/2014/main" id="{EFFEFBFC-BDBD-46E6-A17A-BB217306DFDD}"/>
                      </a:ext>
                    </a:extLst>
                  </p:cNvPr>
                  <p:cNvSpPr txBox="1"/>
                  <p:nvPr/>
                </p:nvSpPr>
                <p:spPr>
                  <a:xfrm>
                    <a:off x="-449429" y="5608751"/>
                    <a:ext cx="664368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8" name="CuadroTexto 17">
                    <a:extLst>
                      <a:ext uri="{FF2B5EF4-FFF2-40B4-BE49-F238E27FC236}">
                        <a16:creationId xmlns:a16="http://schemas.microsoft.com/office/drawing/2014/main" id="{EFFEFBFC-BDBD-46E6-A17A-BB217306DF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49429" y="5608751"/>
                    <a:ext cx="664368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60390CEE-1DC3-47D1-963B-53E5902811AB}"/>
                </a:ext>
              </a:extLst>
            </p:cNvPr>
            <p:cNvGrpSpPr/>
            <p:nvPr/>
          </p:nvGrpSpPr>
          <p:grpSpPr>
            <a:xfrm>
              <a:off x="-1095375" y="5586628"/>
              <a:ext cx="8992750" cy="397426"/>
              <a:chOff x="-1095375" y="5586628"/>
              <a:chExt cx="8992750" cy="3974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uadroTexto 15">
                    <a:extLst>
                      <a:ext uri="{FF2B5EF4-FFF2-40B4-BE49-F238E27FC236}">
                        <a16:creationId xmlns:a16="http://schemas.microsoft.com/office/drawing/2014/main" id="{114509FF-A7AA-41D6-AB1A-06DFFCFDD6F9}"/>
                      </a:ext>
                    </a:extLst>
                  </p:cNvPr>
                  <p:cNvSpPr txBox="1"/>
                  <p:nvPr/>
                </p:nvSpPr>
                <p:spPr>
                  <a:xfrm>
                    <a:off x="-1095375" y="5586628"/>
                    <a:ext cx="60960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6" name="CuadroTexto 15">
                    <a:extLst>
                      <a:ext uri="{FF2B5EF4-FFF2-40B4-BE49-F238E27FC236}">
                        <a16:creationId xmlns:a16="http://schemas.microsoft.com/office/drawing/2014/main" id="{114509FF-A7AA-41D6-AB1A-06DFFCFDD6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095375" y="5586628"/>
                    <a:ext cx="60960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uadroTexto 19">
                    <a:extLst>
                      <a:ext uri="{FF2B5EF4-FFF2-40B4-BE49-F238E27FC236}">
                        <a16:creationId xmlns:a16="http://schemas.microsoft.com/office/drawing/2014/main" id="{45C0D7E2-AED2-48F8-A35C-50D54CE7AB18}"/>
                      </a:ext>
                    </a:extLst>
                  </p:cNvPr>
                  <p:cNvSpPr txBox="1"/>
                  <p:nvPr/>
                </p:nvSpPr>
                <p:spPr>
                  <a:xfrm>
                    <a:off x="402130" y="5605197"/>
                    <a:ext cx="664368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0" name="CuadroTexto 19">
                    <a:extLst>
                      <a:ext uri="{FF2B5EF4-FFF2-40B4-BE49-F238E27FC236}">
                        <a16:creationId xmlns:a16="http://schemas.microsoft.com/office/drawing/2014/main" id="{45C0D7E2-AED2-48F8-A35C-50D54CE7A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130" y="5605197"/>
                    <a:ext cx="664368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uadroTexto 21">
                    <a:extLst>
                      <a:ext uri="{FF2B5EF4-FFF2-40B4-BE49-F238E27FC236}">
                        <a16:creationId xmlns:a16="http://schemas.microsoft.com/office/drawing/2014/main" id="{3D7D5FA7-3B31-4E25-9886-D0E339BE2AFC}"/>
                      </a:ext>
                    </a:extLst>
                  </p:cNvPr>
                  <p:cNvSpPr txBox="1"/>
                  <p:nvPr/>
                </p:nvSpPr>
                <p:spPr>
                  <a:xfrm>
                    <a:off x="1253689" y="5614722"/>
                    <a:ext cx="664368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04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2" name="CuadroTexto 21">
                    <a:extLst>
                      <a:ext uri="{FF2B5EF4-FFF2-40B4-BE49-F238E27FC236}">
                        <a16:creationId xmlns:a16="http://schemas.microsoft.com/office/drawing/2014/main" id="{3D7D5FA7-3B31-4E25-9886-D0E339BE2A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3689" y="5614722"/>
                    <a:ext cx="664368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7B34D73-2846-4706-83F2-D50FE22079F9}"/>
              </a:ext>
            </a:extLst>
          </p:cNvPr>
          <p:cNvGrpSpPr/>
          <p:nvPr/>
        </p:nvGrpSpPr>
        <p:grpSpPr>
          <a:xfrm>
            <a:off x="3550537" y="3724942"/>
            <a:ext cx="8641463" cy="2322211"/>
            <a:chOff x="3298194" y="3652318"/>
            <a:chExt cx="8641463" cy="23222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102F025F-CEBB-410E-9425-1D0D6B7E9890}"/>
                    </a:ext>
                  </a:extLst>
                </p:cNvPr>
                <p:cNvSpPr txBox="1"/>
                <p:nvPr/>
              </p:nvSpPr>
              <p:spPr>
                <a:xfrm>
                  <a:off x="3298194" y="5587986"/>
                  <a:ext cx="664368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s-A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102F025F-CEBB-410E-9425-1D0D6B7E98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194" y="5587986"/>
                  <a:ext cx="664368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4C98DBC6-07D8-4D78-9775-D48FA075227D}"/>
                </a:ext>
              </a:extLst>
            </p:cNvPr>
            <p:cNvGrpSpPr/>
            <p:nvPr/>
          </p:nvGrpSpPr>
          <p:grpSpPr>
            <a:xfrm>
              <a:off x="3946459" y="3652318"/>
              <a:ext cx="7993198" cy="2322211"/>
              <a:chOff x="3946459" y="3652318"/>
              <a:chExt cx="7993198" cy="2322211"/>
            </a:xfrm>
          </p:grpSpPr>
          <p:pic>
            <p:nvPicPr>
              <p:cNvPr id="9" name="Imagen 8" descr="Gráfico, Gráfico de barras&#10;&#10;Descripción generada automáticamente">
                <a:extLst>
                  <a:ext uri="{FF2B5EF4-FFF2-40B4-BE49-F238E27FC236}">
                    <a16:creationId xmlns:a16="http://schemas.microsoft.com/office/drawing/2014/main" id="{4E59C36F-25AD-4815-A050-6D47E6E66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14" t="37067" r="10381" b="9795"/>
              <a:stretch/>
            </p:blipFill>
            <p:spPr>
              <a:xfrm>
                <a:off x="5998008" y="3652318"/>
                <a:ext cx="3803982" cy="20052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CuadroTexto 24">
                    <a:extLst>
                      <a:ext uri="{FF2B5EF4-FFF2-40B4-BE49-F238E27FC236}">
                        <a16:creationId xmlns:a16="http://schemas.microsoft.com/office/drawing/2014/main" id="{A733B819-5AA2-4AC9-9ECF-73E33C549D42}"/>
                      </a:ext>
                    </a:extLst>
                  </p:cNvPr>
                  <p:cNvSpPr txBox="1"/>
                  <p:nvPr/>
                </p:nvSpPr>
                <p:spPr>
                  <a:xfrm>
                    <a:off x="3946459" y="5587049"/>
                    <a:ext cx="664368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5" name="CuadroTexto 24">
                    <a:extLst>
                      <a:ext uri="{FF2B5EF4-FFF2-40B4-BE49-F238E27FC236}">
                        <a16:creationId xmlns:a16="http://schemas.microsoft.com/office/drawing/2014/main" id="{A733B819-5AA2-4AC9-9ECF-73E33C549D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6459" y="5587049"/>
                    <a:ext cx="664368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uadroTexto 25">
                    <a:extLst>
                      <a:ext uri="{FF2B5EF4-FFF2-40B4-BE49-F238E27FC236}">
                        <a16:creationId xmlns:a16="http://schemas.microsoft.com/office/drawing/2014/main" id="{050DA265-AEB2-43AA-BFB1-F9FD8145828C}"/>
                      </a:ext>
                    </a:extLst>
                  </p:cNvPr>
                  <p:cNvSpPr txBox="1"/>
                  <p:nvPr/>
                </p:nvSpPr>
                <p:spPr>
                  <a:xfrm>
                    <a:off x="4647706" y="5586628"/>
                    <a:ext cx="664368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6" name="CuadroTexto 25">
                    <a:extLst>
                      <a:ext uri="{FF2B5EF4-FFF2-40B4-BE49-F238E27FC236}">
                        <a16:creationId xmlns:a16="http://schemas.microsoft.com/office/drawing/2014/main" id="{050DA265-AEB2-43AA-BFB1-F9FD814582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7706" y="5586628"/>
                    <a:ext cx="664368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CuadroTexto 26">
                    <a:extLst>
                      <a:ext uri="{FF2B5EF4-FFF2-40B4-BE49-F238E27FC236}">
                        <a16:creationId xmlns:a16="http://schemas.microsoft.com/office/drawing/2014/main" id="{884BC4AF-44D7-4F5E-BF69-F67CF316DC22}"/>
                      </a:ext>
                    </a:extLst>
                  </p:cNvPr>
                  <p:cNvSpPr txBox="1"/>
                  <p:nvPr/>
                </p:nvSpPr>
                <p:spPr>
                  <a:xfrm>
                    <a:off x="5295971" y="5605197"/>
                    <a:ext cx="664368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7" name="CuadroTexto 26">
                    <a:extLst>
                      <a:ext uri="{FF2B5EF4-FFF2-40B4-BE49-F238E27FC236}">
                        <a16:creationId xmlns:a16="http://schemas.microsoft.com/office/drawing/2014/main" id="{884BC4AF-44D7-4F5E-BF69-F67CF316DC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5971" y="5605197"/>
                    <a:ext cx="664368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902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C5207A21-BB86-4B20-B35E-F0E179DAD213}"/>
              </a:ext>
            </a:extLst>
          </p:cNvPr>
          <p:cNvGrpSpPr/>
          <p:nvPr/>
        </p:nvGrpSpPr>
        <p:grpSpPr>
          <a:xfrm>
            <a:off x="-1625515" y="1294416"/>
            <a:ext cx="8992750" cy="2332906"/>
            <a:chOff x="-1095375" y="3651148"/>
            <a:chExt cx="8992750" cy="2332906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5A978EA2-BB22-41A6-9383-415D0C056ACD}"/>
                </a:ext>
              </a:extLst>
            </p:cNvPr>
            <p:cNvGrpSpPr/>
            <p:nvPr/>
          </p:nvGrpSpPr>
          <p:grpSpPr>
            <a:xfrm>
              <a:off x="-449429" y="3651148"/>
              <a:ext cx="6643686" cy="2326935"/>
              <a:chOff x="-449429" y="3651148"/>
              <a:chExt cx="6643686" cy="2326935"/>
            </a:xfrm>
          </p:grpSpPr>
          <p:pic>
            <p:nvPicPr>
              <p:cNvPr id="10" name="Imagen 9" descr="Gráfico&#10;&#10;Descripción generada automáticamente">
                <a:extLst>
                  <a:ext uri="{FF2B5EF4-FFF2-40B4-BE49-F238E27FC236}">
                    <a16:creationId xmlns:a16="http://schemas.microsoft.com/office/drawing/2014/main" id="{1513F0A2-1AFF-4582-B33A-23F0067547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66" t="36441" r="9964" b="9639"/>
              <a:stretch/>
            </p:blipFill>
            <p:spPr>
              <a:xfrm>
                <a:off x="1386986" y="3651148"/>
                <a:ext cx="3759200" cy="200637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uadroTexto 10">
                    <a:extLst>
                      <a:ext uri="{FF2B5EF4-FFF2-40B4-BE49-F238E27FC236}">
                        <a16:creationId xmlns:a16="http://schemas.microsoft.com/office/drawing/2014/main" id="{87584896-5404-4239-A2D0-F7A30C6BF423}"/>
                      </a:ext>
                    </a:extLst>
                  </p:cNvPr>
                  <p:cNvSpPr txBox="1"/>
                  <p:nvPr/>
                </p:nvSpPr>
                <p:spPr>
                  <a:xfrm>
                    <a:off x="-449429" y="5608751"/>
                    <a:ext cx="664368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1" name="CuadroTexto 10">
                    <a:extLst>
                      <a:ext uri="{FF2B5EF4-FFF2-40B4-BE49-F238E27FC236}">
                        <a16:creationId xmlns:a16="http://schemas.microsoft.com/office/drawing/2014/main" id="{87584896-5404-4239-A2D0-F7A30C6BF4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49429" y="5608751"/>
                    <a:ext cx="664368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9DEF668-9C61-47BE-8954-AAD1FF16CD63}"/>
                </a:ext>
              </a:extLst>
            </p:cNvPr>
            <p:cNvGrpSpPr/>
            <p:nvPr/>
          </p:nvGrpSpPr>
          <p:grpSpPr>
            <a:xfrm>
              <a:off x="-1095375" y="5586628"/>
              <a:ext cx="8992750" cy="397426"/>
              <a:chOff x="-1095375" y="5586628"/>
              <a:chExt cx="8992750" cy="3974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uadroTexto 6">
                    <a:extLst>
                      <a:ext uri="{FF2B5EF4-FFF2-40B4-BE49-F238E27FC236}">
                        <a16:creationId xmlns:a16="http://schemas.microsoft.com/office/drawing/2014/main" id="{4235E591-2D3A-442A-8683-6BD3F76A7098}"/>
                      </a:ext>
                    </a:extLst>
                  </p:cNvPr>
                  <p:cNvSpPr txBox="1"/>
                  <p:nvPr/>
                </p:nvSpPr>
                <p:spPr>
                  <a:xfrm>
                    <a:off x="-1095375" y="5586628"/>
                    <a:ext cx="609600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7" name="CuadroTexto 6">
                    <a:extLst>
                      <a:ext uri="{FF2B5EF4-FFF2-40B4-BE49-F238E27FC236}">
                        <a16:creationId xmlns:a16="http://schemas.microsoft.com/office/drawing/2014/main" id="{4235E591-2D3A-442A-8683-6BD3F76A70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095375" y="5586628"/>
                    <a:ext cx="60960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uadroTexto 7">
                    <a:extLst>
                      <a:ext uri="{FF2B5EF4-FFF2-40B4-BE49-F238E27FC236}">
                        <a16:creationId xmlns:a16="http://schemas.microsoft.com/office/drawing/2014/main" id="{CCD5636C-0366-48A0-B037-3056A8C9784F}"/>
                      </a:ext>
                    </a:extLst>
                  </p:cNvPr>
                  <p:cNvSpPr txBox="1"/>
                  <p:nvPr/>
                </p:nvSpPr>
                <p:spPr>
                  <a:xfrm>
                    <a:off x="402130" y="5605197"/>
                    <a:ext cx="664368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8" name="CuadroTexto 7">
                    <a:extLst>
                      <a:ext uri="{FF2B5EF4-FFF2-40B4-BE49-F238E27FC236}">
                        <a16:creationId xmlns:a16="http://schemas.microsoft.com/office/drawing/2014/main" id="{CCD5636C-0366-48A0-B037-3056A8C978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130" y="5605197"/>
                    <a:ext cx="664368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uadroTexto 8">
                    <a:extLst>
                      <a:ext uri="{FF2B5EF4-FFF2-40B4-BE49-F238E27FC236}">
                        <a16:creationId xmlns:a16="http://schemas.microsoft.com/office/drawing/2014/main" id="{DD2627B4-E114-4364-925D-168C7140BB11}"/>
                      </a:ext>
                    </a:extLst>
                  </p:cNvPr>
                  <p:cNvSpPr txBox="1"/>
                  <p:nvPr/>
                </p:nvSpPr>
                <p:spPr>
                  <a:xfrm>
                    <a:off x="1253689" y="5614722"/>
                    <a:ext cx="664368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04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9" name="CuadroTexto 8">
                    <a:extLst>
                      <a:ext uri="{FF2B5EF4-FFF2-40B4-BE49-F238E27FC236}">
                        <a16:creationId xmlns:a16="http://schemas.microsoft.com/office/drawing/2014/main" id="{DD2627B4-E114-4364-925D-168C7140BB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3689" y="5614722"/>
                    <a:ext cx="664368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6BFD017-0C84-4B60-9ADF-9717F1C1B1CF}"/>
              </a:ext>
            </a:extLst>
          </p:cNvPr>
          <p:cNvGrpSpPr/>
          <p:nvPr/>
        </p:nvGrpSpPr>
        <p:grpSpPr>
          <a:xfrm>
            <a:off x="2049818" y="1121351"/>
            <a:ext cx="2281324" cy="2050107"/>
            <a:chOff x="4897793" y="1969076"/>
            <a:chExt cx="2281324" cy="205010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4D368BC8-1629-4B2E-B2CC-C87706F68FDC}"/>
                </a:ext>
              </a:extLst>
            </p:cNvPr>
            <p:cNvSpPr/>
            <p:nvPr/>
          </p:nvSpPr>
          <p:spPr>
            <a:xfrm>
              <a:off x="4897793" y="1984719"/>
              <a:ext cx="571500" cy="2006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9EF3949-F829-4661-A632-5FCB61DAAD32}"/>
                </a:ext>
              </a:extLst>
            </p:cNvPr>
            <p:cNvSpPr/>
            <p:nvPr/>
          </p:nvSpPr>
          <p:spPr>
            <a:xfrm>
              <a:off x="5705422" y="1969076"/>
              <a:ext cx="571500" cy="2006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4E6DD69-27DD-49ED-AC48-645D1D6C5C7C}"/>
                </a:ext>
              </a:extLst>
            </p:cNvPr>
            <p:cNvSpPr/>
            <p:nvPr/>
          </p:nvSpPr>
          <p:spPr>
            <a:xfrm>
              <a:off x="6607617" y="2012813"/>
              <a:ext cx="571500" cy="2006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E13EE0A-E77B-43D9-8409-3C74860E0E50}"/>
              </a:ext>
            </a:extLst>
          </p:cNvPr>
          <p:cNvSpPr txBox="1"/>
          <p:nvPr/>
        </p:nvSpPr>
        <p:spPr>
          <a:xfrm>
            <a:off x="1038225" y="542925"/>
            <a:ext cx="912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Con práctica y el tambor adecuado, es posible excitar esencialmente un solo modo de vibración</a:t>
            </a:r>
            <a:endParaRPr lang="es-UY" dirty="0"/>
          </a:p>
        </p:txBody>
      </p:sp>
      <p:pic>
        <p:nvPicPr>
          <p:cNvPr id="17" name="Happy Birthday Timpani">
            <a:hlinkClick r:id="" action="ppaction://media"/>
            <a:extLst>
              <a:ext uri="{FF2B5EF4-FFF2-40B4-BE49-F238E27FC236}">
                <a16:creationId xmlns:a16="http://schemas.microsoft.com/office/drawing/2014/main" id="{1F940B46-9A58-41E8-A89A-0C1DB23EE9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97997" y="1858296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1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548</Words>
  <Application>Microsoft Office PowerPoint</Application>
  <PresentationFormat>Panorámica</PresentationFormat>
  <Paragraphs>71</Paragraphs>
  <Slides>11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27</cp:revision>
  <dcterms:created xsi:type="dcterms:W3CDTF">2020-04-29T22:24:34Z</dcterms:created>
  <dcterms:modified xsi:type="dcterms:W3CDTF">2023-04-05T12:58:57Z</dcterms:modified>
</cp:coreProperties>
</file>