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2" r:id="rId3"/>
    <p:sldId id="263" r:id="rId4"/>
    <p:sldId id="256" r:id="rId5"/>
    <p:sldId id="275" r:id="rId6"/>
    <p:sldId id="264" r:id="rId7"/>
    <p:sldId id="265" r:id="rId8"/>
    <p:sldId id="266" r:id="rId9"/>
    <p:sldId id="273" r:id="rId10"/>
    <p:sldId id="258" r:id="rId11"/>
    <p:sldId id="259" r:id="rId12"/>
    <p:sldId id="274" r:id="rId13"/>
  </p:sldIdLst>
  <p:sldSz cx="12192000" cy="6858000"/>
  <p:notesSz cx="6858000" cy="9144000"/>
  <p:defaultTextStyle>
    <a:defPPr>
      <a:defRPr lang="es-U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CA5110F-A5BB-4A7D-812F-92D58E4D484A}" v="263" dt="2023-04-26T14:18:31.55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colas Benech" userId="0051dd42c30e75a5" providerId="LiveId" clId="{9929B975-2633-450D-8772-33784946A950}"/>
    <pc:docChg chg="undo custSel addSld modSld">
      <pc:chgData name="Nicolas Benech" userId="0051dd42c30e75a5" providerId="LiveId" clId="{9929B975-2633-450D-8772-33784946A950}" dt="2021-04-28T13:39:59.029" v="1477"/>
      <pc:docMkLst>
        <pc:docMk/>
      </pc:docMkLst>
      <pc:sldChg chg="addSp modSp mod modAnim">
        <pc:chgData name="Nicolas Benech" userId="0051dd42c30e75a5" providerId="LiveId" clId="{9929B975-2633-450D-8772-33784946A950}" dt="2021-04-28T13:13:05.625" v="1125" actId="1076"/>
        <pc:sldMkLst>
          <pc:docMk/>
          <pc:sldMk cId="2371860067" sldId="256"/>
        </pc:sldMkLst>
        <pc:spChg chg="add mod">
          <ac:chgData name="Nicolas Benech" userId="0051dd42c30e75a5" providerId="LiveId" clId="{9929B975-2633-450D-8772-33784946A950}" dt="2021-04-28T13:08:45.912" v="933" actId="21"/>
          <ac:spMkLst>
            <pc:docMk/>
            <pc:sldMk cId="2371860067" sldId="256"/>
            <ac:spMk id="2" creationId="{C9C398A6-9F2C-4D88-BF14-DD9E4996D9DF}"/>
          </ac:spMkLst>
        </pc:spChg>
        <pc:spChg chg="mod">
          <ac:chgData name="Nicolas Benech" userId="0051dd42c30e75a5" providerId="LiveId" clId="{9929B975-2633-450D-8772-33784946A950}" dt="2021-04-28T13:05:11.919" v="845" actId="21"/>
          <ac:spMkLst>
            <pc:docMk/>
            <pc:sldMk cId="2371860067" sldId="256"/>
            <ac:spMk id="12" creationId="{00000000-0000-0000-0000-000000000000}"/>
          </ac:spMkLst>
        </pc:spChg>
        <pc:spChg chg="add mod">
          <ac:chgData name="Nicolas Benech" userId="0051dd42c30e75a5" providerId="LiveId" clId="{9929B975-2633-450D-8772-33784946A950}" dt="2021-04-28T13:13:05.625" v="1125" actId="1076"/>
          <ac:spMkLst>
            <pc:docMk/>
            <pc:sldMk cId="2371860067" sldId="256"/>
            <ac:spMk id="14" creationId="{04DAB7EB-77DF-4AC4-88BD-DD1641643813}"/>
          </ac:spMkLst>
        </pc:spChg>
        <pc:spChg chg="add mod">
          <ac:chgData name="Nicolas Benech" userId="0051dd42c30e75a5" providerId="LiveId" clId="{9929B975-2633-450D-8772-33784946A950}" dt="2021-04-28T13:10:29.286" v="1016" actId="1076"/>
          <ac:spMkLst>
            <pc:docMk/>
            <pc:sldMk cId="2371860067" sldId="256"/>
            <ac:spMk id="15" creationId="{16F586D7-6D59-44C3-965F-FB35B6B6DA9C}"/>
          </ac:spMkLst>
        </pc:spChg>
        <pc:spChg chg="add mod">
          <ac:chgData name="Nicolas Benech" userId="0051dd42c30e75a5" providerId="LiveId" clId="{9929B975-2633-450D-8772-33784946A950}" dt="2021-04-28T13:11:42.152" v="1119" actId="20577"/>
          <ac:spMkLst>
            <pc:docMk/>
            <pc:sldMk cId="2371860067" sldId="256"/>
            <ac:spMk id="16" creationId="{57A0EE5D-85BC-41EA-84E7-5D83EE60548A}"/>
          </ac:spMkLst>
        </pc:spChg>
      </pc:sldChg>
      <pc:sldChg chg="addSp delSp modSp mod delAnim modAnim">
        <pc:chgData name="Nicolas Benech" userId="0051dd42c30e75a5" providerId="LiveId" clId="{9929B975-2633-450D-8772-33784946A950}" dt="2021-04-28T13:14:08.170" v="1127" actId="1076"/>
        <pc:sldMkLst>
          <pc:docMk/>
          <pc:sldMk cId="4119990752" sldId="257"/>
        </pc:sldMkLst>
        <pc:spChg chg="del">
          <ac:chgData name="Nicolas Benech" userId="0051dd42c30e75a5" providerId="LiveId" clId="{9929B975-2633-450D-8772-33784946A950}" dt="2021-04-26T16:07:22.216" v="54" actId="21"/>
          <ac:spMkLst>
            <pc:docMk/>
            <pc:sldMk cId="4119990752" sldId="257"/>
            <ac:spMk id="2" creationId="{00000000-0000-0000-0000-000000000000}"/>
          </ac:spMkLst>
        </pc:spChg>
        <pc:spChg chg="del">
          <ac:chgData name="Nicolas Benech" userId="0051dd42c30e75a5" providerId="LiveId" clId="{9929B975-2633-450D-8772-33784946A950}" dt="2021-04-26T16:07:22.216" v="54" actId="21"/>
          <ac:spMkLst>
            <pc:docMk/>
            <pc:sldMk cId="4119990752" sldId="257"/>
            <ac:spMk id="16" creationId="{00000000-0000-0000-0000-000000000000}"/>
          </ac:spMkLst>
        </pc:spChg>
        <pc:spChg chg="del">
          <ac:chgData name="Nicolas Benech" userId="0051dd42c30e75a5" providerId="LiveId" clId="{9929B975-2633-450D-8772-33784946A950}" dt="2021-04-26T16:07:22.216" v="54" actId="21"/>
          <ac:spMkLst>
            <pc:docMk/>
            <pc:sldMk cId="4119990752" sldId="257"/>
            <ac:spMk id="18" creationId="{00000000-0000-0000-0000-000000000000}"/>
          </ac:spMkLst>
        </pc:spChg>
        <pc:spChg chg="del">
          <ac:chgData name="Nicolas Benech" userId="0051dd42c30e75a5" providerId="LiveId" clId="{9929B975-2633-450D-8772-33784946A950}" dt="2021-04-28T13:14:00.796" v="1126" actId="478"/>
          <ac:spMkLst>
            <pc:docMk/>
            <pc:sldMk cId="4119990752" sldId="257"/>
            <ac:spMk id="25" creationId="{00000000-0000-0000-0000-000000000000}"/>
          </ac:spMkLst>
        </pc:spChg>
        <pc:spChg chg="mod">
          <ac:chgData name="Nicolas Benech" userId="0051dd42c30e75a5" providerId="LiveId" clId="{9929B975-2633-450D-8772-33784946A950}" dt="2021-04-26T16:33:33.966" v="407" actId="20577"/>
          <ac:spMkLst>
            <pc:docMk/>
            <pc:sldMk cId="4119990752" sldId="257"/>
            <ac:spMk id="26" creationId="{00000000-0000-0000-0000-000000000000}"/>
          </ac:spMkLst>
        </pc:spChg>
        <pc:spChg chg="del">
          <ac:chgData name="Nicolas Benech" userId="0051dd42c30e75a5" providerId="LiveId" clId="{9929B975-2633-450D-8772-33784946A950}" dt="2021-04-26T16:07:22.216" v="54" actId="21"/>
          <ac:spMkLst>
            <pc:docMk/>
            <pc:sldMk cId="4119990752" sldId="257"/>
            <ac:spMk id="34" creationId="{00000000-0000-0000-0000-000000000000}"/>
          </ac:spMkLst>
        </pc:spChg>
        <pc:spChg chg="add mod">
          <ac:chgData name="Nicolas Benech" userId="0051dd42c30e75a5" providerId="LiveId" clId="{9929B975-2633-450D-8772-33784946A950}" dt="2021-04-28T13:14:08.170" v="1127" actId="1076"/>
          <ac:spMkLst>
            <pc:docMk/>
            <pc:sldMk cId="4119990752" sldId="257"/>
            <ac:spMk id="35" creationId="{D541E25C-E17B-478E-8AE6-0880685DA052}"/>
          </ac:spMkLst>
        </pc:spChg>
        <pc:spChg chg="add del mod">
          <ac:chgData name="Nicolas Benech" userId="0051dd42c30e75a5" providerId="LiveId" clId="{9929B975-2633-450D-8772-33784946A950}" dt="2021-04-26T16:17:54.582" v="237" actId="478"/>
          <ac:spMkLst>
            <pc:docMk/>
            <pc:sldMk cId="4119990752" sldId="257"/>
            <ac:spMk id="40" creationId="{3EFF278F-0C43-4846-9D02-FC60279848D2}"/>
          </ac:spMkLst>
        </pc:spChg>
        <pc:spChg chg="add del mod">
          <ac:chgData name="Nicolas Benech" userId="0051dd42c30e75a5" providerId="LiveId" clId="{9929B975-2633-450D-8772-33784946A950}" dt="2021-04-26T16:24:54.427" v="357" actId="767"/>
          <ac:spMkLst>
            <pc:docMk/>
            <pc:sldMk cId="4119990752" sldId="257"/>
            <ac:spMk id="41" creationId="{8EF78B53-12C7-4A7A-B242-377A18916DC0}"/>
          </ac:spMkLst>
        </pc:spChg>
        <pc:spChg chg="add mod">
          <ac:chgData name="Nicolas Benech" userId="0051dd42c30e75a5" providerId="LiveId" clId="{9929B975-2633-450D-8772-33784946A950}" dt="2021-04-28T11:57:35.119" v="828" actId="164"/>
          <ac:spMkLst>
            <pc:docMk/>
            <pc:sldMk cId="4119990752" sldId="257"/>
            <ac:spMk id="42" creationId="{E68D1167-7CE0-4C71-8D62-888954496D08}"/>
          </ac:spMkLst>
        </pc:spChg>
        <pc:spChg chg="add mod">
          <ac:chgData name="Nicolas Benech" userId="0051dd42c30e75a5" providerId="LiveId" clId="{9929B975-2633-450D-8772-33784946A950}" dt="2021-04-26T16:32:42.386" v="396" actId="1076"/>
          <ac:spMkLst>
            <pc:docMk/>
            <pc:sldMk cId="4119990752" sldId="257"/>
            <ac:spMk id="45" creationId="{56B42AE8-5647-4F0E-85FD-21BC6AE13B71}"/>
          </ac:spMkLst>
        </pc:spChg>
        <pc:grpChg chg="add mod">
          <ac:chgData name="Nicolas Benech" userId="0051dd42c30e75a5" providerId="LiveId" clId="{9929B975-2633-450D-8772-33784946A950}" dt="2021-04-28T11:57:35.119" v="828" actId="164"/>
          <ac:grpSpMkLst>
            <pc:docMk/>
            <pc:sldMk cId="4119990752" sldId="257"/>
            <ac:grpSpMk id="2" creationId="{5AC99861-59BB-48A7-B033-27F605260397}"/>
          </ac:grpSpMkLst>
        </pc:grpChg>
        <pc:grpChg chg="del">
          <ac:chgData name="Nicolas Benech" userId="0051dd42c30e75a5" providerId="LiveId" clId="{9929B975-2633-450D-8772-33784946A950}" dt="2021-04-26T16:07:22.216" v="54" actId="21"/>
          <ac:grpSpMkLst>
            <pc:docMk/>
            <pc:sldMk cId="4119990752" sldId="257"/>
            <ac:grpSpMk id="21" creationId="{00000000-0000-0000-0000-000000000000}"/>
          </ac:grpSpMkLst>
        </pc:grpChg>
        <pc:grpChg chg="del">
          <ac:chgData name="Nicolas Benech" userId="0051dd42c30e75a5" providerId="LiveId" clId="{9929B975-2633-450D-8772-33784946A950}" dt="2021-04-26T16:07:22.216" v="54" actId="21"/>
          <ac:grpSpMkLst>
            <pc:docMk/>
            <pc:sldMk cId="4119990752" sldId="257"/>
            <ac:grpSpMk id="29" creationId="{00000000-0000-0000-0000-000000000000}"/>
          </ac:grpSpMkLst>
        </pc:grpChg>
        <pc:grpChg chg="del">
          <ac:chgData name="Nicolas Benech" userId="0051dd42c30e75a5" providerId="LiveId" clId="{9929B975-2633-450D-8772-33784946A950}" dt="2021-04-26T16:07:22.216" v="54" actId="21"/>
          <ac:grpSpMkLst>
            <pc:docMk/>
            <pc:sldMk cId="4119990752" sldId="257"/>
            <ac:grpSpMk id="30" creationId="{00000000-0000-0000-0000-000000000000}"/>
          </ac:grpSpMkLst>
        </pc:grpChg>
        <pc:grpChg chg="del">
          <ac:chgData name="Nicolas Benech" userId="0051dd42c30e75a5" providerId="LiveId" clId="{9929B975-2633-450D-8772-33784946A950}" dt="2021-04-26T16:07:22.216" v="54" actId="21"/>
          <ac:grpSpMkLst>
            <pc:docMk/>
            <pc:sldMk cId="4119990752" sldId="257"/>
            <ac:grpSpMk id="36" creationId="{00000000-0000-0000-0000-000000000000}"/>
          </ac:grpSpMkLst>
        </pc:grpChg>
        <pc:grpChg chg="del">
          <ac:chgData name="Nicolas Benech" userId="0051dd42c30e75a5" providerId="LiveId" clId="{9929B975-2633-450D-8772-33784946A950}" dt="2021-04-26T16:07:22.216" v="54" actId="21"/>
          <ac:grpSpMkLst>
            <pc:docMk/>
            <pc:sldMk cId="4119990752" sldId="257"/>
            <ac:grpSpMk id="38" creationId="{00000000-0000-0000-0000-000000000000}"/>
          </ac:grpSpMkLst>
        </pc:grpChg>
        <pc:grpChg chg="del mod">
          <ac:chgData name="Nicolas Benech" userId="0051dd42c30e75a5" providerId="LiveId" clId="{9929B975-2633-450D-8772-33784946A950}" dt="2021-04-26T16:15:12.160" v="226" actId="478"/>
          <ac:grpSpMkLst>
            <pc:docMk/>
            <pc:sldMk cId="4119990752" sldId="257"/>
            <ac:grpSpMk id="39" creationId="{00000000-0000-0000-0000-000000000000}"/>
          </ac:grpSpMkLst>
        </pc:grpChg>
        <pc:cxnChg chg="mod">
          <ac:chgData name="Nicolas Benech" userId="0051dd42c30e75a5" providerId="LiveId" clId="{9929B975-2633-450D-8772-33784946A950}" dt="2021-04-26T16:07:22.216" v="54" actId="21"/>
          <ac:cxnSpMkLst>
            <pc:docMk/>
            <pc:sldMk cId="4119990752" sldId="257"/>
            <ac:cxnSpMk id="15" creationId="{00000000-0000-0000-0000-000000000000}"/>
          </ac:cxnSpMkLst>
        </pc:cxnChg>
        <pc:cxnChg chg="add mod">
          <ac:chgData name="Nicolas Benech" userId="0051dd42c30e75a5" providerId="LiveId" clId="{9929B975-2633-450D-8772-33784946A950}" dt="2021-04-28T11:57:35.119" v="828" actId="164"/>
          <ac:cxnSpMkLst>
            <pc:docMk/>
            <pc:sldMk cId="4119990752" sldId="257"/>
            <ac:cxnSpMk id="44" creationId="{29BC3AE2-5BE7-4BB7-9962-D2989080EAF1}"/>
          </ac:cxnSpMkLst>
        </pc:cxnChg>
      </pc:sldChg>
      <pc:sldChg chg="delSp modSp mod delAnim">
        <pc:chgData name="Nicolas Benech" userId="0051dd42c30e75a5" providerId="LiveId" clId="{9929B975-2633-450D-8772-33784946A950}" dt="2021-04-23T17:45:49.374" v="35" actId="1076"/>
        <pc:sldMkLst>
          <pc:docMk/>
          <pc:sldMk cId="3816492700" sldId="258"/>
        </pc:sldMkLst>
        <pc:spChg chg="mod">
          <ac:chgData name="Nicolas Benech" userId="0051dd42c30e75a5" providerId="LiveId" clId="{9929B975-2633-450D-8772-33784946A950}" dt="2021-04-23T17:45:15.454" v="18" actId="20577"/>
          <ac:spMkLst>
            <pc:docMk/>
            <pc:sldMk cId="3816492700" sldId="258"/>
            <ac:spMk id="15" creationId="{00000000-0000-0000-0000-000000000000}"/>
          </ac:spMkLst>
        </pc:spChg>
        <pc:spChg chg="mod">
          <ac:chgData name="Nicolas Benech" userId="0051dd42c30e75a5" providerId="LiveId" clId="{9929B975-2633-450D-8772-33784946A950}" dt="2021-04-23T17:45:34.221" v="33" actId="20577"/>
          <ac:spMkLst>
            <pc:docMk/>
            <pc:sldMk cId="3816492700" sldId="258"/>
            <ac:spMk id="16" creationId="{00000000-0000-0000-0000-000000000000}"/>
          </ac:spMkLst>
        </pc:spChg>
        <pc:spChg chg="mod">
          <ac:chgData name="Nicolas Benech" userId="0051dd42c30e75a5" providerId="LiveId" clId="{9929B975-2633-450D-8772-33784946A950}" dt="2021-04-23T17:45:49.374" v="35" actId="1076"/>
          <ac:spMkLst>
            <pc:docMk/>
            <pc:sldMk cId="3816492700" sldId="258"/>
            <ac:spMk id="18" creationId="{00000000-0000-0000-0000-000000000000}"/>
          </ac:spMkLst>
        </pc:spChg>
        <pc:grpChg chg="del">
          <ac:chgData name="Nicolas Benech" userId="0051dd42c30e75a5" providerId="LiveId" clId="{9929B975-2633-450D-8772-33784946A950}" dt="2021-04-23T17:45:44.075" v="34" actId="478"/>
          <ac:grpSpMkLst>
            <pc:docMk/>
            <pc:sldMk cId="3816492700" sldId="258"/>
            <ac:grpSpMk id="4" creationId="{00000000-0000-0000-0000-000000000000}"/>
          </ac:grpSpMkLst>
        </pc:grpChg>
      </pc:sldChg>
      <pc:sldChg chg="addSp delSp modSp mod delAnim modAnim">
        <pc:chgData name="Nicolas Benech" userId="0051dd42c30e75a5" providerId="LiveId" clId="{9929B975-2633-450D-8772-33784946A950}" dt="2021-04-28T13:39:59.029" v="1477"/>
        <pc:sldMkLst>
          <pc:docMk/>
          <pc:sldMk cId="2588077004" sldId="259"/>
        </pc:sldMkLst>
        <pc:spChg chg="mod">
          <ac:chgData name="Nicolas Benech" userId="0051dd42c30e75a5" providerId="LiveId" clId="{9929B975-2633-450D-8772-33784946A950}" dt="2021-04-28T13:31:14.260" v="1286" actId="20577"/>
          <ac:spMkLst>
            <pc:docMk/>
            <pc:sldMk cId="2588077004" sldId="259"/>
            <ac:spMk id="3" creationId="{00000000-0000-0000-0000-000000000000}"/>
          </ac:spMkLst>
        </pc:spChg>
        <pc:spChg chg="mod">
          <ac:chgData name="Nicolas Benech" userId="0051dd42c30e75a5" providerId="LiveId" clId="{9929B975-2633-450D-8772-33784946A950}" dt="2021-04-28T13:28:01.444" v="1210" actId="6549"/>
          <ac:spMkLst>
            <pc:docMk/>
            <pc:sldMk cId="2588077004" sldId="259"/>
            <ac:spMk id="6" creationId="{00000000-0000-0000-0000-000000000000}"/>
          </ac:spMkLst>
        </pc:spChg>
        <pc:spChg chg="mod">
          <ac:chgData name="Nicolas Benech" userId="0051dd42c30e75a5" providerId="LiveId" clId="{9929B975-2633-450D-8772-33784946A950}" dt="2021-04-28T13:30:37.288" v="1274" actId="20577"/>
          <ac:spMkLst>
            <pc:docMk/>
            <pc:sldMk cId="2588077004" sldId="259"/>
            <ac:spMk id="7" creationId="{00000000-0000-0000-0000-000000000000}"/>
          </ac:spMkLst>
        </pc:spChg>
        <pc:spChg chg="mod">
          <ac:chgData name="Nicolas Benech" userId="0051dd42c30e75a5" providerId="LiveId" clId="{9929B975-2633-450D-8772-33784946A950}" dt="2021-04-28T13:34:00.211" v="1338" actId="1076"/>
          <ac:spMkLst>
            <pc:docMk/>
            <pc:sldMk cId="2588077004" sldId="259"/>
            <ac:spMk id="12" creationId="{00000000-0000-0000-0000-000000000000}"/>
          </ac:spMkLst>
        </pc:spChg>
        <pc:spChg chg="add mod">
          <ac:chgData name="Nicolas Benech" userId="0051dd42c30e75a5" providerId="LiveId" clId="{9929B975-2633-450D-8772-33784946A950}" dt="2021-04-28T13:38:45.175" v="1461" actId="20577"/>
          <ac:spMkLst>
            <pc:docMk/>
            <pc:sldMk cId="2588077004" sldId="259"/>
            <ac:spMk id="18" creationId="{2EF85C00-B0C2-454A-83F2-F4E468271A25}"/>
          </ac:spMkLst>
        </pc:spChg>
        <pc:spChg chg="add mod">
          <ac:chgData name="Nicolas Benech" userId="0051dd42c30e75a5" providerId="LiveId" clId="{9929B975-2633-450D-8772-33784946A950}" dt="2021-04-28T13:39:32.031" v="1475" actId="1076"/>
          <ac:spMkLst>
            <pc:docMk/>
            <pc:sldMk cId="2588077004" sldId="259"/>
            <ac:spMk id="19" creationId="{BA242CEF-CEFE-4C0C-8162-F7A3E157EC35}"/>
          </ac:spMkLst>
        </pc:spChg>
        <pc:grpChg chg="del mod">
          <ac:chgData name="Nicolas Benech" userId="0051dd42c30e75a5" providerId="LiveId" clId="{9929B975-2633-450D-8772-33784946A950}" dt="2021-04-28T13:31:20.171" v="1288" actId="478"/>
          <ac:grpSpMkLst>
            <pc:docMk/>
            <pc:sldMk cId="2588077004" sldId="259"/>
            <ac:grpSpMk id="13" creationId="{00000000-0000-0000-0000-000000000000}"/>
          </ac:grpSpMkLst>
        </pc:grpChg>
      </pc:sldChg>
      <pc:sldChg chg="delSp modSp mod delAnim">
        <pc:chgData name="Nicolas Benech" userId="0051dd42c30e75a5" providerId="LiveId" clId="{9929B975-2633-450D-8772-33784946A950}" dt="2021-04-28T13:38:09.714" v="1438" actId="1582"/>
        <pc:sldMkLst>
          <pc:docMk/>
          <pc:sldMk cId="1872849262" sldId="260"/>
        </pc:sldMkLst>
        <pc:spChg chg="del">
          <ac:chgData name="Nicolas Benech" userId="0051dd42c30e75a5" providerId="LiveId" clId="{9929B975-2633-450D-8772-33784946A950}" dt="2021-04-28T13:37:46.318" v="1435" actId="478"/>
          <ac:spMkLst>
            <pc:docMk/>
            <pc:sldMk cId="1872849262" sldId="260"/>
            <ac:spMk id="2" creationId="{00000000-0000-0000-0000-000000000000}"/>
          </ac:spMkLst>
        </pc:spChg>
        <pc:spChg chg="mod">
          <ac:chgData name="Nicolas Benech" userId="0051dd42c30e75a5" providerId="LiveId" clId="{9929B975-2633-450D-8772-33784946A950}" dt="2021-04-28T13:37:23.376" v="1433" actId="20577"/>
          <ac:spMkLst>
            <pc:docMk/>
            <pc:sldMk cId="1872849262" sldId="260"/>
            <ac:spMk id="4" creationId="{00000000-0000-0000-0000-000000000000}"/>
          </ac:spMkLst>
        </pc:spChg>
        <pc:spChg chg="mod">
          <ac:chgData name="Nicolas Benech" userId="0051dd42c30e75a5" providerId="LiveId" clId="{9929B975-2633-450D-8772-33784946A950}" dt="2021-04-28T13:38:09.714" v="1438" actId="1582"/>
          <ac:spMkLst>
            <pc:docMk/>
            <pc:sldMk cId="1872849262" sldId="260"/>
            <ac:spMk id="5" creationId="{00000000-0000-0000-0000-000000000000}"/>
          </ac:spMkLst>
        </pc:spChg>
        <pc:spChg chg="mod">
          <ac:chgData name="Nicolas Benech" userId="0051dd42c30e75a5" providerId="LiveId" clId="{9929B975-2633-450D-8772-33784946A950}" dt="2021-04-26T17:00:22.874" v="791" actId="20577"/>
          <ac:spMkLst>
            <pc:docMk/>
            <pc:sldMk cId="1872849262" sldId="260"/>
            <ac:spMk id="8" creationId="{00000000-0000-0000-0000-000000000000}"/>
          </ac:spMkLst>
        </pc:spChg>
        <pc:spChg chg="mod">
          <ac:chgData name="Nicolas Benech" userId="0051dd42c30e75a5" providerId="LiveId" clId="{9929B975-2633-450D-8772-33784946A950}" dt="2021-04-26T17:00:22.874" v="791" actId="20577"/>
          <ac:spMkLst>
            <pc:docMk/>
            <pc:sldMk cId="1872849262" sldId="260"/>
            <ac:spMk id="9" creationId="{00000000-0000-0000-0000-000000000000}"/>
          </ac:spMkLst>
        </pc:spChg>
        <pc:spChg chg="mod">
          <ac:chgData name="Nicolas Benech" userId="0051dd42c30e75a5" providerId="LiveId" clId="{9929B975-2633-450D-8772-33784946A950}" dt="2021-04-26T17:00:55.430" v="803" actId="20577"/>
          <ac:spMkLst>
            <pc:docMk/>
            <pc:sldMk cId="1872849262" sldId="260"/>
            <ac:spMk id="13" creationId="{00000000-0000-0000-0000-000000000000}"/>
          </ac:spMkLst>
        </pc:spChg>
        <pc:spChg chg="mod">
          <ac:chgData name="Nicolas Benech" userId="0051dd42c30e75a5" providerId="LiveId" clId="{9929B975-2633-450D-8772-33784946A950}" dt="2021-04-26T17:01:11.235" v="814" actId="20577"/>
          <ac:spMkLst>
            <pc:docMk/>
            <pc:sldMk cId="1872849262" sldId="260"/>
            <ac:spMk id="14" creationId="{00000000-0000-0000-0000-000000000000}"/>
          </ac:spMkLst>
        </pc:spChg>
        <pc:spChg chg="mod">
          <ac:chgData name="Nicolas Benech" userId="0051dd42c30e75a5" providerId="LiveId" clId="{9929B975-2633-450D-8772-33784946A950}" dt="2021-04-26T17:01:33.502" v="825" actId="20577"/>
          <ac:spMkLst>
            <pc:docMk/>
            <pc:sldMk cId="1872849262" sldId="260"/>
            <ac:spMk id="15" creationId="{00000000-0000-0000-0000-000000000000}"/>
          </ac:spMkLst>
        </pc:spChg>
        <pc:spChg chg="mod">
          <ac:chgData name="Nicolas Benech" userId="0051dd42c30e75a5" providerId="LiveId" clId="{9929B975-2633-450D-8772-33784946A950}" dt="2021-04-28T13:37:54.307" v="1436" actId="1076"/>
          <ac:spMkLst>
            <pc:docMk/>
            <pc:sldMk cId="1872849262" sldId="260"/>
            <ac:spMk id="22" creationId="{00000000-0000-0000-0000-000000000000}"/>
          </ac:spMkLst>
        </pc:spChg>
        <pc:grpChg chg="mod">
          <ac:chgData name="Nicolas Benech" userId="0051dd42c30e75a5" providerId="LiveId" clId="{9929B975-2633-450D-8772-33784946A950}" dt="2021-04-26T17:00:22.874" v="791" actId="20577"/>
          <ac:grpSpMkLst>
            <pc:docMk/>
            <pc:sldMk cId="1872849262" sldId="260"/>
            <ac:grpSpMk id="23" creationId="{00000000-0000-0000-0000-000000000000}"/>
          </ac:grpSpMkLst>
        </pc:grpChg>
      </pc:sldChg>
      <pc:sldChg chg="addSp modSp mod modAnim">
        <pc:chgData name="Nicolas Benech" userId="0051dd42c30e75a5" providerId="LiveId" clId="{9929B975-2633-450D-8772-33784946A950}" dt="2021-04-28T13:22:45.028" v="1209"/>
        <pc:sldMkLst>
          <pc:docMk/>
          <pc:sldMk cId="913424442" sldId="261"/>
        </pc:sldMkLst>
        <pc:spChg chg="add mod">
          <ac:chgData name="Nicolas Benech" userId="0051dd42c30e75a5" providerId="LiveId" clId="{9929B975-2633-450D-8772-33784946A950}" dt="2021-04-28T13:20:36.420" v="1196" actId="1076"/>
          <ac:spMkLst>
            <pc:docMk/>
            <pc:sldMk cId="913424442" sldId="261"/>
            <ac:spMk id="2" creationId="{3D516D8E-1169-4BEF-BBBB-E0AF0C7E9EBC}"/>
          </ac:spMkLst>
        </pc:spChg>
        <pc:spChg chg="mod">
          <ac:chgData name="Nicolas Benech" userId="0051dd42c30e75a5" providerId="LiveId" clId="{9929B975-2633-450D-8772-33784946A950}" dt="2021-04-28T13:22:01.164" v="1198" actId="1076"/>
          <ac:spMkLst>
            <pc:docMk/>
            <pc:sldMk cId="913424442" sldId="261"/>
            <ac:spMk id="7" creationId="{00000000-0000-0000-0000-000000000000}"/>
          </ac:spMkLst>
        </pc:spChg>
        <pc:spChg chg="mod">
          <ac:chgData name="Nicolas Benech" userId="0051dd42c30e75a5" providerId="LiveId" clId="{9929B975-2633-450D-8772-33784946A950}" dt="2021-04-28T13:20:42.313" v="1197" actId="1076"/>
          <ac:spMkLst>
            <pc:docMk/>
            <pc:sldMk cId="913424442" sldId="261"/>
            <ac:spMk id="8" creationId="{00000000-0000-0000-0000-000000000000}"/>
          </ac:spMkLst>
        </pc:spChg>
        <pc:spChg chg="mod">
          <ac:chgData name="Nicolas Benech" userId="0051dd42c30e75a5" providerId="LiveId" clId="{9929B975-2633-450D-8772-33784946A950}" dt="2021-04-26T16:42:26.096" v="660" actId="16959"/>
          <ac:spMkLst>
            <pc:docMk/>
            <pc:sldMk cId="913424442" sldId="261"/>
            <ac:spMk id="10" creationId="{00000000-0000-0000-0000-000000000000}"/>
          </ac:spMkLst>
        </pc:spChg>
        <pc:spChg chg="mod">
          <ac:chgData name="Nicolas Benech" userId="0051dd42c30e75a5" providerId="LiveId" clId="{9929B975-2633-450D-8772-33784946A950}" dt="2021-04-26T16:49:48.117" v="778" actId="20577"/>
          <ac:spMkLst>
            <pc:docMk/>
            <pc:sldMk cId="913424442" sldId="261"/>
            <ac:spMk id="20" creationId="{00000000-0000-0000-0000-000000000000}"/>
          </ac:spMkLst>
        </pc:spChg>
      </pc:sldChg>
      <pc:sldChg chg="modSp">
        <pc:chgData name="Nicolas Benech" userId="0051dd42c30e75a5" providerId="LiveId" clId="{9929B975-2633-450D-8772-33784946A950}" dt="2021-04-26T17:04:33.577" v="827" actId="20577"/>
        <pc:sldMkLst>
          <pc:docMk/>
          <pc:sldMk cId="1799729909" sldId="263"/>
        </pc:sldMkLst>
        <pc:spChg chg="mod">
          <ac:chgData name="Nicolas Benech" userId="0051dd42c30e75a5" providerId="LiveId" clId="{9929B975-2633-450D-8772-33784946A950}" dt="2021-04-26T17:04:33.577" v="827" actId="20577"/>
          <ac:spMkLst>
            <pc:docMk/>
            <pc:sldMk cId="1799729909" sldId="263"/>
            <ac:spMk id="9" creationId="{00000000-0000-0000-0000-000000000000}"/>
          </ac:spMkLst>
        </pc:spChg>
      </pc:sldChg>
      <pc:sldChg chg="addSp delSp modSp new mod delAnim modAnim">
        <pc:chgData name="Nicolas Benech" userId="0051dd42c30e75a5" providerId="LiveId" clId="{9929B975-2633-450D-8772-33784946A950}" dt="2021-04-28T13:18:44.971" v="1180"/>
        <pc:sldMkLst>
          <pc:docMk/>
          <pc:sldMk cId="2161619379" sldId="267"/>
        </pc:sldMkLst>
        <pc:spChg chg="del">
          <ac:chgData name="Nicolas Benech" userId="0051dd42c30e75a5" providerId="LiveId" clId="{9929B975-2633-450D-8772-33784946A950}" dt="2021-04-26T16:07:29.277" v="57" actId="478"/>
          <ac:spMkLst>
            <pc:docMk/>
            <pc:sldMk cId="2161619379" sldId="267"/>
            <ac:spMk id="2" creationId="{33405EC4-28C2-4CD8-B9E2-A62ABB8D3E7D}"/>
          </ac:spMkLst>
        </pc:spChg>
        <pc:spChg chg="del">
          <ac:chgData name="Nicolas Benech" userId="0051dd42c30e75a5" providerId="LiveId" clId="{9929B975-2633-450D-8772-33784946A950}" dt="2021-04-26T16:07:32.047" v="58" actId="478"/>
          <ac:spMkLst>
            <pc:docMk/>
            <pc:sldMk cId="2161619379" sldId="267"/>
            <ac:spMk id="3" creationId="{478852D2-3C18-4786-A00D-A7163D1AB3C0}"/>
          </ac:spMkLst>
        </pc:spChg>
        <pc:spChg chg="add mod">
          <ac:chgData name="Nicolas Benech" userId="0051dd42c30e75a5" providerId="LiveId" clId="{9929B975-2633-450D-8772-33784946A950}" dt="2021-04-28T13:17:31.346" v="1179" actId="1076"/>
          <ac:spMkLst>
            <pc:docMk/>
            <pc:sldMk cId="2161619379" sldId="267"/>
            <ac:spMk id="4" creationId="{9863826D-C4F9-4580-BEAE-35823F47134A}"/>
          </ac:spMkLst>
        </pc:spChg>
        <pc:spChg chg="mod">
          <ac:chgData name="Nicolas Benech" userId="0051dd42c30e75a5" providerId="LiveId" clId="{9929B975-2633-450D-8772-33784946A950}" dt="2021-04-26T16:07:25.043" v="55"/>
          <ac:spMkLst>
            <pc:docMk/>
            <pc:sldMk cId="2161619379" sldId="267"/>
            <ac:spMk id="5" creationId="{256C71D6-15C5-4360-8AB3-E75368287FB4}"/>
          </ac:spMkLst>
        </pc:spChg>
        <pc:spChg chg="mod">
          <ac:chgData name="Nicolas Benech" userId="0051dd42c30e75a5" providerId="LiveId" clId="{9929B975-2633-450D-8772-33784946A950}" dt="2021-04-26T16:07:25.043" v="55"/>
          <ac:spMkLst>
            <pc:docMk/>
            <pc:sldMk cId="2161619379" sldId="267"/>
            <ac:spMk id="6" creationId="{80B72927-D549-475D-A54E-8F5526101EDC}"/>
          </ac:spMkLst>
        </pc:spChg>
        <pc:spChg chg="add del mod">
          <ac:chgData name="Nicolas Benech" userId="0051dd42c30e75a5" providerId="LiveId" clId="{9929B975-2633-450D-8772-33784946A950}" dt="2021-04-26T16:07:26.713" v="56"/>
          <ac:spMkLst>
            <pc:docMk/>
            <pc:sldMk cId="2161619379" sldId="267"/>
            <ac:spMk id="7" creationId="{61885503-1B99-4B35-A861-53421DCF28E4}"/>
          </ac:spMkLst>
        </pc:spChg>
        <pc:spChg chg="add del mod">
          <ac:chgData name="Nicolas Benech" userId="0051dd42c30e75a5" providerId="LiveId" clId="{9929B975-2633-450D-8772-33784946A950}" dt="2021-04-26T16:07:26.713" v="56"/>
          <ac:spMkLst>
            <pc:docMk/>
            <pc:sldMk cId="2161619379" sldId="267"/>
            <ac:spMk id="8" creationId="{54F135CB-59F0-40E6-9934-BDBC6B8DBECC}"/>
          </ac:spMkLst>
        </pc:spChg>
        <pc:spChg chg="mod">
          <ac:chgData name="Nicolas Benech" userId="0051dd42c30e75a5" providerId="LiveId" clId="{9929B975-2633-450D-8772-33784946A950}" dt="2021-04-26T16:07:25.043" v="55"/>
          <ac:spMkLst>
            <pc:docMk/>
            <pc:sldMk cId="2161619379" sldId="267"/>
            <ac:spMk id="10" creationId="{FFC77A0F-69DA-4EE9-A761-FA3D142F8A37}"/>
          </ac:spMkLst>
        </pc:spChg>
        <pc:spChg chg="mod">
          <ac:chgData name="Nicolas Benech" userId="0051dd42c30e75a5" providerId="LiveId" clId="{9929B975-2633-450D-8772-33784946A950}" dt="2021-04-26T16:07:25.043" v="55"/>
          <ac:spMkLst>
            <pc:docMk/>
            <pc:sldMk cId="2161619379" sldId="267"/>
            <ac:spMk id="11" creationId="{4E5F473C-85DE-46F9-A5D9-392172C77F9E}"/>
          </ac:spMkLst>
        </pc:spChg>
        <pc:spChg chg="mod">
          <ac:chgData name="Nicolas Benech" userId="0051dd42c30e75a5" providerId="LiveId" clId="{9929B975-2633-450D-8772-33784946A950}" dt="2021-04-26T16:07:25.043" v="55"/>
          <ac:spMkLst>
            <pc:docMk/>
            <pc:sldMk cId="2161619379" sldId="267"/>
            <ac:spMk id="13" creationId="{0EAB21D0-5E77-4C44-A2AB-20F134584788}"/>
          </ac:spMkLst>
        </pc:spChg>
        <pc:spChg chg="mod">
          <ac:chgData name="Nicolas Benech" userId="0051dd42c30e75a5" providerId="LiveId" clId="{9929B975-2633-450D-8772-33784946A950}" dt="2021-04-26T16:07:25.043" v="55"/>
          <ac:spMkLst>
            <pc:docMk/>
            <pc:sldMk cId="2161619379" sldId="267"/>
            <ac:spMk id="14" creationId="{45391667-FB74-4807-AD10-5D38EF8412C3}"/>
          </ac:spMkLst>
        </pc:spChg>
        <pc:spChg chg="add del mod">
          <ac:chgData name="Nicolas Benech" userId="0051dd42c30e75a5" providerId="LiveId" clId="{9929B975-2633-450D-8772-33784946A950}" dt="2021-04-26T16:07:26.713" v="56"/>
          <ac:spMkLst>
            <pc:docMk/>
            <pc:sldMk cId="2161619379" sldId="267"/>
            <ac:spMk id="15" creationId="{BB1A61ED-53E0-4E4D-B32C-72F1DA156A7D}"/>
          </ac:spMkLst>
        </pc:spChg>
        <pc:spChg chg="mod">
          <ac:chgData name="Nicolas Benech" userId="0051dd42c30e75a5" providerId="LiveId" clId="{9929B975-2633-450D-8772-33784946A950}" dt="2021-04-26T16:07:25.043" v="55"/>
          <ac:spMkLst>
            <pc:docMk/>
            <pc:sldMk cId="2161619379" sldId="267"/>
            <ac:spMk id="17" creationId="{C49FDDAA-73B5-44FD-80A4-86DF36F15DF8}"/>
          </ac:spMkLst>
        </pc:spChg>
        <pc:spChg chg="mod">
          <ac:chgData name="Nicolas Benech" userId="0051dd42c30e75a5" providerId="LiveId" clId="{9929B975-2633-450D-8772-33784946A950}" dt="2021-04-26T16:07:25.043" v="55"/>
          <ac:spMkLst>
            <pc:docMk/>
            <pc:sldMk cId="2161619379" sldId="267"/>
            <ac:spMk id="21" creationId="{B80C55B0-5E56-4C61-A866-5CEAE96316BF}"/>
          </ac:spMkLst>
        </pc:spChg>
        <pc:spChg chg="mod">
          <ac:chgData name="Nicolas Benech" userId="0051dd42c30e75a5" providerId="LiveId" clId="{9929B975-2633-450D-8772-33784946A950}" dt="2021-04-26T16:07:25.043" v="55"/>
          <ac:spMkLst>
            <pc:docMk/>
            <pc:sldMk cId="2161619379" sldId="267"/>
            <ac:spMk id="22" creationId="{547AE89C-5D0B-4FBC-B58D-B7E8A8CCD3D4}"/>
          </ac:spMkLst>
        </pc:spChg>
        <pc:spChg chg="mod">
          <ac:chgData name="Nicolas Benech" userId="0051dd42c30e75a5" providerId="LiveId" clId="{9929B975-2633-450D-8772-33784946A950}" dt="2021-04-26T16:07:25.043" v="55"/>
          <ac:spMkLst>
            <pc:docMk/>
            <pc:sldMk cId="2161619379" sldId="267"/>
            <ac:spMk id="24" creationId="{6CC9F62C-F1BC-43CE-A014-4FE2EA09A261}"/>
          </ac:spMkLst>
        </pc:spChg>
        <pc:spChg chg="add del mod">
          <ac:chgData name="Nicolas Benech" userId="0051dd42c30e75a5" providerId="LiveId" clId="{9929B975-2633-450D-8772-33784946A950}" dt="2021-04-26T16:07:26.713" v="56"/>
          <ac:spMkLst>
            <pc:docMk/>
            <pc:sldMk cId="2161619379" sldId="267"/>
            <ac:spMk id="25" creationId="{796BECEA-416E-4C88-892A-4731AC5F9D80}"/>
          </ac:spMkLst>
        </pc:spChg>
        <pc:spChg chg="mod">
          <ac:chgData name="Nicolas Benech" userId="0051dd42c30e75a5" providerId="LiveId" clId="{9929B975-2633-450D-8772-33784946A950}" dt="2021-04-26T16:07:33.626" v="59"/>
          <ac:spMkLst>
            <pc:docMk/>
            <pc:sldMk cId="2161619379" sldId="267"/>
            <ac:spMk id="27" creationId="{D7A674AC-C322-47BA-BDDD-51BACE13FE7B}"/>
          </ac:spMkLst>
        </pc:spChg>
        <pc:spChg chg="mod">
          <ac:chgData name="Nicolas Benech" userId="0051dd42c30e75a5" providerId="LiveId" clId="{9929B975-2633-450D-8772-33784946A950}" dt="2021-04-26T16:07:33.626" v="59"/>
          <ac:spMkLst>
            <pc:docMk/>
            <pc:sldMk cId="2161619379" sldId="267"/>
            <ac:spMk id="28" creationId="{DFA32F0D-5D5D-4A86-86F8-0976138602AB}"/>
          </ac:spMkLst>
        </pc:spChg>
        <pc:spChg chg="add mod">
          <ac:chgData name="Nicolas Benech" userId="0051dd42c30e75a5" providerId="LiveId" clId="{9929B975-2633-450D-8772-33784946A950}" dt="2021-04-26T16:07:57.278" v="62" actId="1076"/>
          <ac:spMkLst>
            <pc:docMk/>
            <pc:sldMk cId="2161619379" sldId="267"/>
            <ac:spMk id="29" creationId="{F0F05055-7884-4DFD-873D-EC9C5025317B}"/>
          </ac:spMkLst>
        </pc:spChg>
        <pc:spChg chg="add mod">
          <ac:chgData name="Nicolas Benech" userId="0051dd42c30e75a5" providerId="LiveId" clId="{9929B975-2633-450D-8772-33784946A950}" dt="2021-04-26T16:35:20.760" v="416" actId="1076"/>
          <ac:spMkLst>
            <pc:docMk/>
            <pc:sldMk cId="2161619379" sldId="267"/>
            <ac:spMk id="30" creationId="{4E9F8684-83D5-4EE7-9E8F-C16770E3B8E5}"/>
          </ac:spMkLst>
        </pc:spChg>
        <pc:spChg chg="mod">
          <ac:chgData name="Nicolas Benech" userId="0051dd42c30e75a5" providerId="LiveId" clId="{9929B975-2633-450D-8772-33784946A950}" dt="2021-04-26T16:07:33.626" v="59"/>
          <ac:spMkLst>
            <pc:docMk/>
            <pc:sldMk cId="2161619379" sldId="267"/>
            <ac:spMk id="32" creationId="{244F3CD3-D587-4ABD-ACDA-6FEA962318CE}"/>
          </ac:spMkLst>
        </pc:spChg>
        <pc:spChg chg="mod">
          <ac:chgData name="Nicolas Benech" userId="0051dd42c30e75a5" providerId="LiveId" clId="{9929B975-2633-450D-8772-33784946A950}" dt="2021-04-26T16:07:33.626" v="59"/>
          <ac:spMkLst>
            <pc:docMk/>
            <pc:sldMk cId="2161619379" sldId="267"/>
            <ac:spMk id="33" creationId="{643146C4-DC29-4EB6-90F6-15E9E0A4D371}"/>
          </ac:spMkLst>
        </pc:spChg>
        <pc:spChg chg="mod topLvl">
          <ac:chgData name="Nicolas Benech" userId="0051dd42c30e75a5" providerId="LiveId" clId="{9929B975-2633-450D-8772-33784946A950}" dt="2021-04-26T16:34:32.695" v="411" actId="1076"/>
          <ac:spMkLst>
            <pc:docMk/>
            <pc:sldMk cId="2161619379" sldId="267"/>
            <ac:spMk id="35" creationId="{1C6A1EC4-B983-4E17-813A-9D6D10C27BBF}"/>
          </ac:spMkLst>
        </pc:spChg>
        <pc:spChg chg="del mod topLvl">
          <ac:chgData name="Nicolas Benech" userId="0051dd42c30e75a5" providerId="LiveId" clId="{9929B975-2633-450D-8772-33784946A950}" dt="2021-04-26T16:34:17.692" v="409" actId="478"/>
          <ac:spMkLst>
            <pc:docMk/>
            <pc:sldMk cId="2161619379" sldId="267"/>
            <ac:spMk id="36" creationId="{27FB67E9-35FD-4E32-AEE7-F5F1D3D8F468}"/>
          </ac:spMkLst>
        </pc:spChg>
        <pc:spChg chg="add mod">
          <ac:chgData name="Nicolas Benech" userId="0051dd42c30e75a5" providerId="LiveId" clId="{9929B975-2633-450D-8772-33784946A950}" dt="2021-04-26T16:34:32.695" v="411" actId="1076"/>
          <ac:spMkLst>
            <pc:docMk/>
            <pc:sldMk cId="2161619379" sldId="267"/>
            <ac:spMk id="37" creationId="{0573BEE4-AFD6-42F3-81C5-34B94DF97513}"/>
          </ac:spMkLst>
        </pc:spChg>
        <pc:spChg chg="mod topLvl">
          <ac:chgData name="Nicolas Benech" userId="0051dd42c30e75a5" providerId="LiveId" clId="{9929B975-2633-450D-8772-33784946A950}" dt="2021-04-28T13:14:51.426" v="1128" actId="164"/>
          <ac:spMkLst>
            <pc:docMk/>
            <pc:sldMk cId="2161619379" sldId="267"/>
            <ac:spMk id="39" creationId="{DBA53BCC-408E-4581-B7F9-BB0EF0C53E55}"/>
          </ac:spMkLst>
        </pc:spChg>
        <pc:spChg chg="mod">
          <ac:chgData name="Nicolas Benech" userId="0051dd42c30e75a5" providerId="LiveId" clId="{9929B975-2633-450D-8772-33784946A950}" dt="2021-04-26T16:07:33.626" v="59"/>
          <ac:spMkLst>
            <pc:docMk/>
            <pc:sldMk cId="2161619379" sldId="267"/>
            <ac:spMk id="43" creationId="{055957AC-B74C-4B7E-B2C6-0D6685205785}"/>
          </ac:spMkLst>
        </pc:spChg>
        <pc:spChg chg="mod">
          <ac:chgData name="Nicolas Benech" userId="0051dd42c30e75a5" providerId="LiveId" clId="{9929B975-2633-450D-8772-33784946A950}" dt="2021-04-26T16:07:33.626" v="59"/>
          <ac:spMkLst>
            <pc:docMk/>
            <pc:sldMk cId="2161619379" sldId="267"/>
            <ac:spMk id="44" creationId="{B6CAD7C4-D3DD-4101-B5E3-2648084741D7}"/>
          </ac:spMkLst>
        </pc:spChg>
        <pc:spChg chg="mod">
          <ac:chgData name="Nicolas Benech" userId="0051dd42c30e75a5" providerId="LiveId" clId="{9929B975-2633-450D-8772-33784946A950}" dt="2021-04-26T16:35:37.488" v="419" actId="1076"/>
          <ac:spMkLst>
            <pc:docMk/>
            <pc:sldMk cId="2161619379" sldId="267"/>
            <ac:spMk id="46" creationId="{A956A61E-2399-4DF0-A8B4-7B4397E03BF0}"/>
          </ac:spMkLst>
        </pc:spChg>
        <pc:spChg chg="add del mod">
          <ac:chgData name="Nicolas Benech" userId="0051dd42c30e75a5" providerId="LiveId" clId="{9929B975-2633-450D-8772-33784946A950}" dt="2021-04-26T16:34:23.332" v="410" actId="478"/>
          <ac:spMkLst>
            <pc:docMk/>
            <pc:sldMk cId="2161619379" sldId="267"/>
            <ac:spMk id="47" creationId="{09C2C016-3D4D-4A9D-825C-42990E4227C5}"/>
          </ac:spMkLst>
        </pc:spChg>
        <pc:spChg chg="add del mod">
          <ac:chgData name="Nicolas Benech" userId="0051dd42c30e75a5" providerId="LiveId" clId="{9929B975-2633-450D-8772-33784946A950}" dt="2021-04-26T16:39:02.798" v="509" actId="478"/>
          <ac:spMkLst>
            <pc:docMk/>
            <pc:sldMk cId="2161619379" sldId="267"/>
            <ac:spMk id="55" creationId="{4082E0CD-C02D-4005-8AEB-F712C401C3A6}"/>
          </ac:spMkLst>
        </pc:spChg>
        <pc:spChg chg="add mod">
          <ac:chgData name="Nicolas Benech" userId="0051dd42c30e75a5" providerId="LiveId" clId="{9929B975-2633-450D-8772-33784946A950}" dt="2021-04-28T12:00:26.218" v="841" actId="164"/>
          <ac:spMkLst>
            <pc:docMk/>
            <pc:sldMk cId="2161619379" sldId="267"/>
            <ac:spMk id="56" creationId="{E8E30F0D-68B9-4C8A-B4E8-E3295FEA7FE8}"/>
          </ac:spMkLst>
        </pc:spChg>
        <pc:spChg chg="add mod">
          <ac:chgData name="Nicolas Benech" userId="0051dd42c30e75a5" providerId="LiveId" clId="{9929B975-2633-450D-8772-33784946A950}" dt="2021-04-28T12:00:26.218" v="841" actId="164"/>
          <ac:spMkLst>
            <pc:docMk/>
            <pc:sldMk cId="2161619379" sldId="267"/>
            <ac:spMk id="59" creationId="{24E7BDF3-2796-42E5-8B6A-0670FDDEF924}"/>
          </ac:spMkLst>
        </pc:spChg>
        <pc:grpChg chg="add mod">
          <ac:chgData name="Nicolas Benech" userId="0051dd42c30e75a5" providerId="LiveId" clId="{9929B975-2633-450D-8772-33784946A950}" dt="2021-04-28T12:00:26.218" v="841" actId="164"/>
          <ac:grpSpMkLst>
            <pc:docMk/>
            <pc:sldMk cId="2161619379" sldId="267"/>
            <ac:grpSpMk id="2" creationId="{93890A00-EB0B-46B4-B119-AD0D1D64419E}"/>
          </ac:grpSpMkLst>
        </pc:grpChg>
        <pc:grpChg chg="add mod">
          <ac:chgData name="Nicolas Benech" userId="0051dd42c30e75a5" providerId="LiveId" clId="{9929B975-2633-450D-8772-33784946A950}" dt="2021-04-28T13:14:51.426" v="1128" actId="164"/>
          <ac:grpSpMkLst>
            <pc:docMk/>
            <pc:sldMk cId="2161619379" sldId="267"/>
            <ac:grpSpMk id="3" creationId="{31AF24E6-30DA-47DC-A7E1-415476F34D31}"/>
          </ac:grpSpMkLst>
        </pc:grpChg>
        <pc:grpChg chg="add del mod">
          <ac:chgData name="Nicolas Benech" userId="0051dd42c30e75a5" providerId="LiveId" clId="{9929B975-2633-450D-8772-33784946A950}" dt="2021-04-26T16:07:26.713" v="56"/>
          <ac:grpSpMkLst>
            <pc:docMk/>
            <pc:sldMk cId="2161619379" sldId="267"/>
            <ac:grpSpMk id="4" creationId="{94C63A8C-B879-43EA-8A18-75717B9E7DAF}"/>
          </ac:grpSpMkLst>
        </pc:grpChg>
        <pc:grpChg chg="add del mod">
          <ac:chgData name="Nicolas Benech" userId="0051dd42c30e75a5" providerId="LiveId" clId="{9929B975-2633-450D-8772-33784946A950}" dt="2021-04-26T16:07:26.713" v="56"/>
          <ac:grpSpMkLst>
            <pc:docMk/>
            <pc:sldMk cId="2161619379" sldId="267"/>
            <ac:grpSpMk id="9" creationId="{9C550E6C-E685-454D-AD1B-22EA202FE5EC}"/>
          </ac:grpSpMkLst>
        </pc:grpChg>
        <pc:grpChg chg="add del mod">
          <ac:chgData name="Nicolas Benech" userId="0051dd42c30e75a5" providerId="LiveId" clId="{9929B975-2633-450D-8772-33784946A950}" dt="2021-04-26T16:07:26.713" v="56"/>
          <ac:grpSpMkLst>
            <pc:docMk/>
            <pc:sldMk cId="2161619379" sldId="267"/>
            <ac:grpSpMk id="12" creationId="{06D34086-D829-460D-B9B5-E96D2765D9E8}"/>
          </ac:grpSpMkLst>
        </pc:grpChg>
        <pc:grpChg chg="add del mod">
          <ac:chgData name="Nicolas Benech" userId="0051dd42c30e75a5" providerId="LiveId" clId="{9929B975-2633-450D-8772-33784946A950}" dt="2021-04-26T16:07:26.713" v="56"/>
          <ac:grpSpMkLst>
            <pc:docMk/>
            <pc:sldMk cId="2161619379" sldId="267"/>
            <ac:grpSpMk id="16" creationId="{5A315B5E-620F-4819-8C04-52C0099D63BB}"/>
          </ac:grpSpMkLst>
        </pc:grpChg>
        <pc:grpChg chg="add del mod">
          <ac:chgData name="Nicolas Benech" userId="0051dd42c30e75a5" providerId="LiveId" clId="{9929B975-2633-450D-8772-33784946A950}" dt="2021-04-26T16:07:26.713" v="56"/>
          <ac:grpSpMkLst>
            <pc:docMk/>
            <pc:sldMk cId="2161619379" sldId="267"/>
            <ac:grpSpMk id="19" creationId="{DB23FD38-2278-4C01-99F8-0F74139610EE}"/>
          </ac:grpSpMkLst>
        </pc:grpChg>
        <pc:grpChg chg="mod">
          <ac:chgData name="Nicolas Benech" userId="0051dd42c30e75a5" providerId="LiveId" clId="{9929B975-2633-450D-8772-33784946A950}" dt="2021-04-26T16:07:25.043" v="55"/>
          <ac:grpSpMkLst>
            <pc:docMk/>
            <pc:sldMk cId="2161619379" sldId="267"/>
            <ac:grpSpMk id="20" creationId="{D265FE7A-0136-46B5-881F-61D91CAF0322}"/>
          </ac:grpSpMkLst>
        </pc:grpChg>
        <pc:grpChg chg="add del mod">
          <ac:chgData name="Nicolas Benech" userId="0051dd42c30e75a5" providerId="LiveId" clId="{9929B975-2633-450D-8772-33784946A950}" dt="2021-04-26T16:34:11.956" v="408" actId="478"/>
          <ac:grpSpMkLst>
            <pc:docMk/>
            <pc:sldMk cId="2161619379" sldId="267"/>
            <ac:grpSpMk id="26" creationId="{E9309499-3AC5-47BB-AE1A-70853474952B}"/>
          </ac:grpSpMkLst>
        </pc:grpChg>
        <pc:grpChg chg="add mod">
          <ac:chgData name="Nicolas Benech" userId="0051dd42c30e75a5" providerId="LiveId" clId="{9929B975-2633-450D-8772-33784946A950}" dt="2021-04-26T16:08:09.891" v="64" actId="14100"/>
          <ac:grpSpMkLst>
            <pc:docMk/>
            <pc:sldMk cId="2161619379" sldId="267"/>
            <ac:grpSpMk id="31" creationId="{FB168379-7A0C-48B8-B94B-2E9CCE6BFB21}"/>
          </ac:grpSpMkLst>
        </pc:grpChg>
        <pc:grpChg chg="add del mod">
          <ac:chgData name="Nicolas Benech" userId="0051dd42c30e75a5" providerId="LiveId" clId="{9929B975-2633-450D-8772-33784946A950}" dt="2021-04-26T16:34:17.692" v="409" actId="478"/>
          <ac:grpSpMkLst>
            <pc:docMk/>
            <pc:sldMk cId="2161619379" sldId="267"/>
            <ac:grpSpMk id="34" creationId="{F9FFFE1B-C2F2-44F5-8400-1197B52DB5FD}"/>
          </ac:grpSpMkLst>
        </pc:grpChg>
        <pc:grpChg chg="add del mod">
          <ac:chgData name="Nicolas Benech" userId="0051dd42c30e75a5" providerId="LiveId" clId="{9929B975-2633-450D-8772-33784946A950}" dt="2021-04-26T16:34:41.864" v="413" actId="165"/>
          <ac:grpSpMkLst>
            <pc:docMk/>
            <pc:sldMk cId="2161619379" sldId="267"/>
            <ac:grpSpMk id="38" creationId="{CD0D386E-0B9D-4462-9693-4539CEDCBCFA}"/>
          </ac:grpSpMkLst>
        </pc:grpChg>
        <pc:grpChg chg="add mod">
          <ac:chgData name="Nicolas Benech" userId="0051dd42c30e75a5" providerId="LiveId" clId="{9929B975-2633-450D-8772-33784946A950}" dt="2021-04-26T16:35:20.760" v="416" actId="1076"/>
          <ac:grpSpMkLst>
            <pc:docMk/>
            <pc:sldMk cId="2161619379" sldId="267"/>
            <ac:grpSpMk id="41" creationId="{85F27568-7BBA-4BC7-9EF1-0DEC6EFA477B}"/>
          </ac:grpSpMkLst>
        </pc:grpChg>
        <pc:grpChg chg="mod">
          <ac:chgData name="Nicolas Benech" userId="0051dd42c30e75a5" providerId="LiveId" clId="{9929B975-2633-450D-8772-33784946A950}" dt="2021-04-26T16:07:33.626" v="59"/>
          <ac:grpSpMkLst>
            <pc:docMk/>
            <pc:sldMk cId="2161619379" sldId="267"/>
            <ac:grpSpMk id="42" creationId="{A1EFE1E9-7D83-484C-B98F-8905C7C9E186}"/>
          </ac:grpSpMkLst>
        </pc:grpChg>
        <pc:cxnChg chg="mod">
          <ac:chgData name="Nicolas Benech" userId="0051dd42c30e75a5" providerId="LiveId" clId="{9929B975-2633-450D-8772-33784946A950}" dt="2021-04-26T16:07:25.043" v="55"/>
          <ac:cxnSpMkLst>
            <pc:docMk/>
            <pc:sldMk cId="2161619379" sldId="267"/>
            <ac:cxnSpMk id="18" creationId="{84D1115B-0043-4745-9C94-ADDA4962DB45}"/>
          </ac:cxnSpMkLst>
        </pc:cxnChg>
        <pc:cxnChg chg="mod">
          <ac:chgData name="Nicolas Benech" userId="0051dd42c30e75a5" providerId="LiveId" clId="{9929B975-2633-450D-8772-33784946A950}" dt="2021-04-26T16:07:25.043" v="55"/>
          <ac:cxnSpMkLst>
            <pc:docMk/>
            <pc:sldMk cId="2161619379" sldId="267"/>
            <ac:cxnSpMk id="23" creationId="{C5F197C5-270C-4BA7-8A6E-3CA53BE50DB6}"/>
          </ac:cxnSpMkLst>
        </pc:cxnChg>
        <pc:cxnChg chg="mod topLvl">
          <ac:chgData name="Nicolas Benech" userId="0051dd42c30e75a5" providerId="LiveId" clId="{9929B975-2633-450D-8772-33784946A950}" dt="2021-04-28T13:14:51.426" v="1128" actId="164"/>
          <ac:cxnSpMkLst>
            <pc:docMk/>
            <pc:sldMk cId="2161619379" sldId="267"/>
            <ac:cxnSpMk id="40" creationId="{4E0562B1-D282-494D-9CAD-68980A9D970B}"/>
          </ac:cxnSpMkLst>
        </pc:cxnChg>
        <pc:cxnChg chg="mod">
          <ac:chgData name="Nicolas Benech" userId="0051dd42c30e75a5" providerId="LiveId" clId="{9929B975-2633-450D-8772-33784946A950}" dt="2021-04-26T16:35:33.637" v="418" actId="14100"/>
          <ac:cxnSpMkLst>
            <pc:docMk/>
            <pc:sldMk cId="2161619379" sldId="267"/>
            <ac:cxnSpMk id="45" creationId="{C1B22F9D-5F85-4EF0-B738-48FC60CD80B5}"/>
          </ac:cxnSpMkLst>
        </pc:cxnChg>
        <pc:cxnChg chg="add mod">
          <ac:chgData name="Nicolas Benech" userId="0051dd42c30e75a5" providerId="LiveId" clId="{9929B975-2633-450D-8772-33784946A950}" dt="2021-04-28T12:00:26.218" v="841" actId="164"/>
          <ac:cxnSpMkLst>
            <pc:docMk/>
            <pc:sldMk cId="2161619379" sldId="267"/>
            <ac:cxnSpMk id="58" creationId="{04AB63A9-FFBD-4CDF-8EFE-0647E28C9929}"/>
          </ac:cxnSpMkLst>
        </pc:cxnChg>
      </pc:sldChg>
    </pc:docChg>
  </pc:docChgLst>
  <pc:docChgLst>
    <pc:chgData name="Nicolas Benech" userId="0051dd42c30e75a5" providerId="LiveId" clId="{8C8C10EB-DCB8-42E4-B236-52F962C0E20E}"/>
    <pc:docChg chg="custSel addSld delSld modSld">
      <pc:chgData name="Nicolas Benech" userId="0051dd42c30e75a5" providerId="LiveId" clId="{8C8C10EB-DCB8-42E4-B236-52F962C0E20E}" dt="2023-04-21T17:20:37.440" v="316"/>
      <pc:docMkLst>
        <pc:docMk/>
      </pc:docMkLst>
      <pc:sldChg chg="modSp del">
        <pc:chgData name="Nicolas Benech" userId="0051dd42c30e75a5" providerId="LiveId" clId="{8C8C10EB-DCB8-42E4-B236-52F962C0E20E}" dt="2023-04-21T16:54:16.872" v="168" actId="47"/>
        <pc:sldMkLst>
          <pc:docMk/>
          <pc:sldMk cId="4119990752" sldId="257"/>
        </pc:sldMkLst>
        <pc:spChg chg="mod">
          <ac:chgData name="Nicolas Benech" userId="0051dd42c30e75a5" providerId="LiveId" clId="{8C8C10EB-DCB8-42E4-B236-52F962C0E20E}" dt="2023-04-21T14:37:48.868" v="6" actId="20577"/>
          <ac:spMkLst>
            <pc:docMk/>
            <pc:sldMk cId="4119990752" sldId="257"/>
            <ac:spMk id="23" creationId="{00000000-0000-0000-0000-000000000000}"/>
          </ac:spMkLst>
        </pc:spChg>
        <pc:spChg chg="mod">
          <ac:chgData name="Nicolas Benech" userId="0051dd42c30e75a5" providerId="LiveId" clId="{8C8C10EB-DCB8-42E4-B236-52F962C0E20E}" dt="2023-04-21T14:38:18.140" v="18" actId="20577"/>
          <ac:spMkLst>
            <pc:docMk/>
            <pc:sldMk cId="4119990752" sldId="257"/>
            <ac:spMk id="26" creationId="{00000000-0000-0000-0000-000000000000}"/>
          </ac:spMkLst>
        </pc:spChg>
        <pc:spChg chg="mod">
          <ac:chgData name="Nicolas Benech" userId="0051dd42c30e75a5" providerId="LiveId" clId="{8C8C10EB-DCB8-42E4-B236-52F962C0E20E}" dt="2023-04-21T14:38:04.577" v="12" actId="20577"/>
          <ac:spMkLst>
            <pc:docMk/>
            <pc:sldMk cId="4119990752" sldId="257"/>
            <ac:spMk id="35" creationId="{D541E25C-E17B-478E-8AE6-0880685DA052}"/>
          </ac:spMkLst>
        </pc:spChg>
        <pc:spChg chg="mod">
          <ac:chgData name="Nicolas Benech" userId="0051dd42c30e75a5" providerId="LiveId" clId="{8C8C10EB-DCB8-42E4-B236-52F962C0E20E}" dt="2023-04-21T14:38:29.437" v="25" actId="20577"/>
          <ac:spMkLst>
            <pc:docMk/>
            <pc:sldMk cId="4119990752" sldId="257"/>
            <ac:spMk id="42" creationId="{E68D1167-7CE0-4C71-8D62-888954496D08}"/>
          </ac:spMkLst>
        </pc:spChg>
        <pc:grpChg chg="mod">
          <ac:chgData name="Nicolas Benech" userId="0051dd42c30e75a5" providerId="LiveId" clId="{8C8C10EB-DCB8-42E4-B236-52F962C0E20E}" dt="2023-04-21T14:38:29.437" v="25" actId="20577"/>
          <ac:grpSpMkLst>
            <pc:docMk/>
            <pc:sldMk cId="4119990752" sldId="257"/>
            <ac:grpSpMk id="2" creationId="{5AC99861-59BB-48A7-B033-27F605260397}"/>
          </ac:grpSpMkLst>
        </pc:grpChg>
        <pc:cxnChg chg="mod">
          <ac:chgData name="Nicolas Benech" userId="0051dd42c30e75a5" providerId="LiveId" clId="{8C8C10EB-DCB8-42E4-B236-52F962C0E20E}" dt="2023-04-21T14:38:29.437" v="25" actId="20577"/>
          <ac:cxnSpMkLst>
            <pc:docMk/>
            <pc:sldMk cId="4119990752" sldId="257"/>
            <ac:cxnSpMk id="44" creationId="{29BC3AE2-5BE7-4BB7-9962-D2989080EAF1}"/>
          </ac:cxnSpMkLst>
        </pc:cxnChg>
      </pc:sldChg>
      <pc:sldChg chg="add">
        <pc:chgData name="Nicolas Benech" userId="0051dd42c30e75a5" providerId="LiveId" clId="{8C8C10EB-DCB8-42E4-B236-52F962C0E20E}" dt="2023-04-21T17:20:37.440" v="316"/>
        <pc:sldMkLst>
          <pc:docMk/>
          <pc:sldMk cId="1997145977" sldId="258"/>
        </pc:sldMkLst>
      </pc:sldChg>
      <pc:sldChg chg="modSp del">
        <pc:chgData name="Nicolas Benech" userId="0051dd42c30e75a5" providerId="LiveId" clId="{8C8C10EB-DCB8-42E4-B236-52F962C0E20E}" dt="2023-04-21T16:54:16.872" v="168" actId="47"/>
        <pc:sldMkLst>
          <pc:docMk/>
          <pc:sldMk cId="3816492700" sldId="258"/>
        </pc:sldMkLst>
        <pc:spChg chg="mod">
          <ac:chgData name="Nicolas Benech" userId="0051dd42c30e75a5" providerId="LiveId" clId="{8C8C10EB-DCB8-42E4-B236-52F962C0E20E}" dt="2023-04-21T15:04:40.360" v="156" actId="20577"/>
          <ac:spMkLst>
            <pc:docMk/>
            <pc:sldMk cId="3816492700" sldId="258"/>
            <ac:spMk id="15" creationId="{00000000-0000-0000-0000-000000000000}"/>
          </ac:spMkLst>
        </pc:spChg>
        <pc:spChg chg="mod">
          <ac:chgData name="Nicolas Benech" userId="0051dd42c30e75a5" providerId="LiveId" clId="{8C8C10EB-DCB8-42E4-B236-52F962C0E20E}" dt="2023-04-21T15:06:19.516" v="166" actId="20577"/>
          <ac:spMkLst>
            <pc:docMk/>
            <pc:sldMk cId="3816492700" sldId="258"/>
            <ac:spMk id="16" creationId="{00000000-0000-0000-0000-000000000000}"/>
          </ac:spMkLst>
        </pc:spChg>
      </pc:sldChg>
      <pc:sldChg chg="add">
        <pc:chgData name="Nicolas Benech" userId="0051dd42c30e75a5" providerId="LiveId" clId="{8C8C10EB-DCB8-42E4-B236-52F962C0E20E}" dt="2023-04-21T17:20:37.440" v="316"/>
        <pc:sldMkLst>
          <pc:docMk/>
          <pc:sldMk cId="2112697561" sldId="259"/>
        </pc:sldMkLst>
      </pc:sldChg>
      <pc:sldChg chg="delSp del mod delAnim">
        <pc:chgData name="Nicolas Benech" userId="0051dd42c30e75a5" providerId="LiveId" clId="{8C8C10EB-DCB8-42E4-B236-52F962C0E20E}" dt="2023-04-21T16:54:16.872" v="168" actId="47"/>
        <pc:sldMkLst>
          <pc:docMk/>
          <pc:sldMk cId="2588077004" sldId="259"/>
        </pc:sldMkLst>
        <pc:grpChg chg="del">
          <ac:chgData name="Nicolas Benech" userId="0051dd42c30e75a5" providerId="LiveId" clId="{8C8C10EB-DCB8-42E4-B236-52F962C0E20E}" dt="2023-04-21T15:06:41.274" v="167" actId="478"/>
          <ac:grpSpMkLst>
            <pc:docMk/>
            <pc:sldMk cId="2588077004" sldId="259"/>
            <ac:grpSpMk id="17" creationId="{00000000-0000-0000-0000-000000000000}"/>
          </ac:grpSpMkLst>
        </pc:grpChg>
      </pc:sldChg>
      <pc:sldChg chg="delSp mod delAnim">
        <pc:chgData name="Nicolas Benech" userId="0051dd42c30e75a5" providerId="LiveId" clId="{8C8C10EB-DCB8-42E4-B236-52F962C0E20E}" dt="2023-04-21T16:54:32.683" v="171" actId="478"/>
        <pc:sldMkLst>
          <pc:docMk/>
          <pc:sldMk cId="1872849262" sldId="260"/>
        </pc:sldMkLst>
        <pc:spChg chg="del">
          <ac:chgData name="Nicolas Benech" userId="0051dd42c30e75a5" providerId="LiveId" clId="{8C8C10EB-DCB8-42E4-B236-52F962C0E20E}" dt="2023-04-21T16:54:26.285" v="169" actId="478"/>
          <ac:spMkLst>
            <pc:docMk/>
            <pc:sldMk cId="1872849262" sldId="260"/>
            <ac:spMk id="4" creationId="{00000000-0000-0000-0000-000000000000}"/>
          </ac:spMkLst>
        </pc:spChg>
        <pc:spChg chg="del">
          <ac:chgData name="Nicolas Benech" userId="0051dd42c30e75a5" providerId="LiveId" clId="{8C8C10EB-DCB8-42E4-B236-52F962C0E20E}" dt="2023-04-21T16:54:29.317" v="170" actId="478"/>
          <ac:spMkLst>
            <pc:docMk/>
            <pc:sldMk cId="1872849262" sldId="260"/>
            <ac:spMk id="5" creationId="{00000000-0000-0000-0000-000000000000}"/>
          </ac:spMkLst>
        </pc:spChg>
        <pc:spChg chg="del">
          <ac:chgData name="Nicolas Benech" userId="0051dd42c30e75a5" providerId="LiveId" clId="{8C8C10EB-DCB8-42E4-B236-52F962C0E20E}" dt="2023-04-21T16:54:32.683" v="171" actId="478"/>
          <ac:spMkLst>
            <pc:docMk/>
            <pc:sldMk cId="1872849262" sldId="260"/>
            <ac:spMk id="22" creationId="{00000000-0000-0000-0000-000000000000}"/>
          </ac:spMkLst>
        </pc:spChg>
      </pc:sldChg>
      <pc:sldChg chg="modSp del">
        <pc:chgData name="Nicolas Benech" userId="0051dd42c30e75a5" providerId="LiveId" clId="{8C8C10EB-DCB8-42E4-B236-52F962C0E20E}" dt="2023-04-21T16:54:16.872" v="168" actId="47"/>
        <pc:sldMkLst>
          <pc:docMk/>
          <pc:sldMk cId="913424442" sldId="261"/>
        </pc:sldMkLst>
        <pc:spChg chg="mod">
          <ac:chgData name="Nicolas Benech" userId="0051dd42c30e75a5" providerId="LiveId" clId="{8C8C10EB-DCB8-42E4-B236-52F962C0E20E}" dt="2023-04-21T14:43:47.833" v="134" actId="20577"/>
          <ac:spMkLst>
            <pc:docMk/>
            <pc:sldMk cId="913424442" sldId="261"/>
            <ac:spMk id="2" creationId="{3D516D8E-1169-4BEF-BBBB-E0AF0C7E9EBC}"/>
          </ac:spMkLst>
        </pc:spChg>
        <pc:spChg chg="mod">
          <ac:chgData name="Nicolas Benech" userId="0051dd42c30e75a5" providerId="LiveId" clId="{8C8C10EB-DCB8-42E4-B236-52F962C0E20E}" dt="2023-04-21T14:43:07.379" v="123" actId="20577"/>
          <ac:spMkLst>
            <pc:docMk/>
            <pc:sldMk cId="913424442" sldId="261"/>
            <ac:spMk id="7" creationId="{00000000-0000-0000-0000-000000000000}"/>
          </ac:spMkLst>
        </pc:spChg>
        <pc:spChg chg="mod">
          <ac:chgData name="Nicolas Benech" userId="0051dd42c30e75a5" providerId="LiveId" clId="{8C8C10EB-DCB8-42E4-B236-52F962C0E20E}" dt="2023-04-21T14:44:04.244" v="137" actId="20577"/>
          <ac:spMkLst>
            <pc:docMk/>
            <pc:sldMk cId="913424442" sldId="261"/>
            <ac:spMk id="8" creationId="{00000000-0000-0000-0000-000000000000}"/>
          </ac:spMkLst>
        </pc:spChg>
        <pc:spChg chg="mod">
          <ac:chgData name="Nicolas Benech" userId="0051dd42c30e75a5" providerId="LiveId" clId="{8C8C10EB-DCB8-42E4-B236-52F962C0E20E}" dt="2023-04-21T15:03:49.379" v="144" actId="20577"/>
          <ac:spMkLst>
            <pc:docMk/>
            <pc:sldMk cId="913424442" sldId="261"/>
            <ac:spMk id="11" creationId="{00000000-0000-0000-0000-000000000000}"/>
          </ac:spMkLst>
        </pc:spChg>
        <pc:spChg chg="mod">
          <ac:chgData name="Nicolas Benech" userId="0051dd42c30e75a5" providerId="LiveId" clId="{8C8C10EB-DCB8-42E4-B236-52F962C0E20E}" dt="2023-04-21T15:04:06.436" v="147" actId="20577"/>
          <ac:spMkLst>
            <pc:docMk/>
            <pc:sldMk cId="913424442" sldId="261"/>
            <ac:spMk id="19" creationId="{00000000-0000-0000-0000-000000000000}"/>
          </ac:spMkLst>
        </pc:spChg>
      </pc:sldChg>
      <pc:sldChg chg="modAnim">
        <pc:chgData name="Nicolas Benech" userId="0051dd42c30e75a5" providerId="LiveId" clId="{8C8C10EB-DCB8-42E4-B236-52F962C0E20E}" dt="2023-04-21T16:56:57.290" v="174"/>
        <pc:sldMkLst>
          <pc:docMk/>
          <pc:sldMk cId="3764452670" sldId="262"/>
        </pc:sldMkLst>
      </pc:sldChg>
      <pc:sldChg chg="modSp">
        <pc:chgData name="Nicolas Benech" userId="0051dd42c30e75a5" providerId="LiveId" clId="{8C8C10EB-DCB8-42E4-B236-52F962C0E20E}" dt="2023-04-21T16:58:55.720" v="180" actId="20577"/>
        <pc:sldMkLst>
          <pc:docMk/>
          <pc:sldMk cId="3372771645" sldId="264"/>
        </pc:sldMkLst>
        <pc:spChg chg="mod">
          <ac:chgData name="Nicolas Benech" userId="0051dd42c30e75a5" providerId="LiveId" clId="{8C8C10EB-DCB8-42E4-B236-52F962C0E20E}" dt="2023-04-21T16:58:20.220" v="177" actId="20577"/>
          <ac:spMkLst>
            <pc:docMk/>
            <pc:sldMk cId="3372771645" sldId="264"/>
            <ac:spMk id="9" creationId="{00000000-0000-0000-0000-000000000000}"/>
          </ac:spMkLst>
        </pc:spChg>
        <pc:spChg chg="mod">
          <ac:chgData name="Nicolas Benech" userId="0051dd42c30e75a5" providerId="LiveId" clId="{8C8C10EB-DCB8-42E4-B236-52F962C0E20E}" dt="2023-04-21T16:58:55.720" v="180" actId="20577"/>
          <ac:spMkLst>
            <pc:docMk/>
            <pc:sldMk cId="3372771645" sldId="264"/>
            <ac:spMk id="19" creationId="{00000000-0000-0000-0000-000000000000}"/>
          </ac:spMkLst>
        </pc:spChg>
      </pc:sldChg>
      <pc:sldChg chg="modSp mod">
        <pc:chgData name="Nicolas Benech" userId="0051dd42c30e75a5" providerId="LiveId" clId="{8C8C10EB-DCB8-42E4-B236-52F962C0E20E}" dt="2023-04-21T17:12:33.001" v="288" actId="1035"/>
        <pc:sldMkLst>
          <pc:docMk/>
          <pc:sldMk cId="2980976727" sldId="265"/>
        </pc:sldMkLst>
        <pc:spChg chg="mod">
          <ac:chgData name="Nicolas Benech" userId="0051dd42c30e75a5" providerId="LiveId" clId="{8C8C10EB-DCB8-42E4-B236-52F962C0E20E}" dt="2023-04-21T17:12:33.001" v="288" actId="1035"/>
          <ac:spMkLst>
            <pc:docMk/>
            <pc:sldMk cId="2980976727" sldId="265"/>
            <ac:spMk id="3" creationId="{00000000-0000-0000-0000-000000000000}"/>
          </ac:spMkLst>
        </pc:spChg>
        <pc:spChg chg="mod">
          <ac:chgData name="Nicolas Benech" userId="0051dd42c30e75a5" providerId="LiveId" clId="{8C8C10EB-DCB8-42E4-B236-52F962C0E20E}" dt="2023-04-21T17:04:49.158" v="183" actId="20577"/>
          <ac:spMkLst>
            <pc:docMk/>
            <pc:sldMk cId="2980976727" sldId="265"/>
            <ac:spMk id="7" creationId="{00000000-0000-0000-0000-000000000000}"/>
          </ac:spMkLst>
        </pc:spChg>
        <pc:spChg chg="mod">
          <ac:chgData name="Nicolas Benech" userId="0051dd42c30e75a5" providerId="LiveId" clId="{8C8C10EB-DCB8-42E4-B236-52F962C0E20E}" dt="2023-04-21T17:05:41.335" v="197" actId="20577"/>
          <ac:spMkLst>
            <pc:docMk/>
            <pc:sldMk cId="2980976727" sldId="265"/>
            <ac:spMk id="8" creationId="{00000000-0000-0000-0000-000000000000}"/>
          </ac:spMkLst>
        </pc:spChg>
        <pc:spChg chg="mod">
          <ac:chgData name="Nicolas Benech" userId="0051dd42c30e75a5" providerId="LiveId" clId="{8C8C10EB-DCB8-42E4-B236-52F962C0E20E}" dt="2023-04-21T17:06:09.666" v="210" actId="20577"/>
          <ac:spMkLst>
            <pc:docMk/>
            <pc:sldMk cId="2980976727" sldId="265"/>
            <ac:spMk id="9" creationId="{00000000-0000-0000-0000-000000000000}"/>
          </ac:spMkLst>
        </pc:spChg>
        <pc:spChg chg="mod">
          <ac:chgData name="Nicolas Benech" userId="0051dd42c30e75a5" providerId="LiveId" clId="{8C8C10EB-DCB8-42E4-B236-52F962C0E20E}" dt="2023-04-21T17:06:18.042" v="213" actId="20577"/>
          <ac:spMkLst>
            <pc:docMk/>
            <pc:sldMk cId="2980976727" sldId="265"/>
            <ac:spMk id="10" creationId="{00000000-0000-0000-0000-000000000000}"/>
          </ac:spMkLst>
        </pc:spChg>
        <pc:spChg chg="mod">
          <ac:chgData name="Nicolas Benech" userId="0051dd42c30e75a5" providerId="LiveId" clId="{8C8C10EB-DCB8-42E4-B236-52F962C0E20E}" dt="2023-04-21T17:05:25.541" v="194"/>
          <ac:spMkLst>
            <pc:docMk/>
            <pc:sldMk cId="2980976727" sldId="265"/>
            <ac:spMk id="11" creationId="{00000000-0000-0000-0000-000000000000}"/>
          </ac:spMkLst>
        </pc:spChg>
        <pc:spChg chg="mod">
          <ac:chgData name="Nicolas Benech" userId="0051dd42c30e75a5" providerId="LiveId" clId="{8C8C10EB-DCB8-42E4-B236-52F962C0E20E}" dt="2023-04-21T17:12:06.222" v="268" actId="20577"/>
          <ac:spMkLst>
            <pc:docMk/>
            <pc:sldMk cId="2980976727" sldId="265"/>
            <ac:spMk id="12" creationId="{00000000-0000-0000-0000-000000000000}"/>
          </ac:spMkLst>
        </pc:spChg>
        <pc:spChg chg="mod">
          <ac:chgData name="Nicolas Benech" userId="0051dd42c30e75a5" providerId="LiveId" clId="{8C8C10EB-DCB8-42E4-B236-52F962C0E20E}" dt="2023-04-21T17:05:49.020" v="200" actId="20577"/>
          <ac:spMkLst>
            <pc:docMk/>
            <pc:sldMk cId="2980976727" sldId="265"/>
            <ac:spMk id="13" creationId="{00000000-0000-0000-0000-000000000000}"/>
          </ac:spMkLst>
        </pc:spChg>
      </pc:sldChg>
      <pc:sldChg chg="modSp mod">
        <pc:chgData name="Nicolas Benech" userId="0051dd42c30e75a5" providerId="LiveId" clId="{8C8C10EB-DCB8-42E4-B236-52F962C0E20E}" dt="2023-04-21T17:15:33.304" v="315" actId="20577"/>
        <pc:sldMkLst>
          <pc:docMk/>
          <pc:sldMk cId="918790641" sldId="266"/>
        </pc:sldMkLst>
        <pc:spChg chg="mod">
          <ac:chgData name="Nicolas Benech" userId="0051dd42c30e75a5" providerId="LiveId" clId="{8C8C10EB-DCB8-42E4-B236-52F962C0E20E}" dt="2023-04-21T17:14:45.575" v="301" actId="20577"/>
          <ac:spMkLst>
            <pc:docMk/>
            <pc:sldMk cId="918790641" sldId="266"/>
            <ac:spMk id="5" creationId="{00000000-0000-0000-0000-000000000000}"/>
          </ac:spMkLst>
        </pc:spChg>
        <pc:spChg chg="mod">
          <ac:chgData name="Nicolas Benech" userId="0051dd42c30e75a5" providerId="LiveId" clId="{8C8C10EB-DCB8-42E4-B236-52F962C0E20E}" dt="2023-04-21T17:14:55.806" v="303" actId="20577"/>
          <ac:spMkLst>
            <pc:docMk/>
            <pc:sldMk cId="918790641" sldId="266"/>
            <ac:spMk id="8" creationId="{00000000-0000-0000-0000-000000000000}"/>
          </ac:spMkLst>
        </pc:spChg>
        <pc:spChg chg="mod">
          <ac:chgData name="Nicolas Benech" userId="0051dd42c30e75a5" providerId="LiveId" clId="{8C8C10EB-DCB8-42E4-B236-52F962C0E20E}" dt="2023-04-21T17:15:06.615" v="305" actId="20577"/>
          <ac:spMkLst>
            <pc:docMk/>
            <pc:sldMk cId="918790641" sldId="266"/>
            <ac:spMk id="9" creationId="{00000000-0000-0000-0000-000000000000}"/>
          </ac:spMkLst>
        </pc:spChg>
        <pc:spChg chg="mod">
          <ac:chgData name="Nicolas Benech" userId="0051dd42c30e75a5" providerId="LiveId" clId="{8C8C10EB-DCB8-42E4-B236-52F962C0E20E}" dt="2023-04-21T17:15:21.450" v="311"/>
          <ac:spMkLst>
            <pc:docMk/>
            <pc:sldMk cId="918790641" sldId="266"/>
            <ac:spMk id="10" creationId="{00000000-0000-0000-0000-000000000000}"/>
          </ac:spMkLst>
        </pc:spChg>
        <pc:spChg chg="mod">
          <ac:chgData name="Nicolas Benech" userId="0051dd42c30e75a5" providerId="LiveId" clId="{8C8C10EB-DCB8-42E4-B236-52F962C0E20E}" dt="2023-04-21T17:15:33.304" v="315" actId="20577"/>
          <ac:spMkLst>
            <pc:docMk/>
            <pc:sldMk cId="918790641" sldId="266"/>
            <ac:spMk id="13" creationId="{00000000-0000-0000-0000-000000000000}"/>
          </ac:spMkLst>
        </pc:spChg>
      </pc:sldChg>
      <pc:sldChg chg="addSp modSp del mod">
        <pc:chgData name="Nicolas Benech" userId="0051dd42c30e75a5" providerId="LiveId" clId="{8C8C10EB-DCB8-42E4-B236-52F962C0E20E}" dt="2023-04-21T16:54:16.872" v="168" actId="47"/>
        <pc:sldMkLst>
          <pc:docMk/>
          <pc:sldMk cId="2161619379" sldId="267"/>
        </pc:sldMkLst>
        <pc:spChg chg="mod">
          <ac:chgData name="Nicolas Benech" userId="0051dd42c30e75a5" providerId="LiveId" clId="{8C8C10EB-DCB8-42E4-B236-52F962C0E20E}" dt="2023-04-21T14:40:55.360" v="45" actId="1076"/>
          <ac:spMkLst>
            <pc:docMk/>
            <pc:sldMk cId="2161619379" sldId="267"/>
            <ac:spMk id="4" creationId="{9863826D-C4F9-4580-BEAE-35823F47134A}"/>
          </ac:spMkLst>
        </pc:spChg>
        <pc:spChg chg="add mod">
          <ac:chgData name="Nicolas Benech" userId="0051dd42c30e75a5" providerId="LiveId" clId="{8C8C10EB-DCB8-42E4-B236-52F962C0E20E}" dt="2023-04-21T14:41:31.630" v="109" actId="1076"/>
          <ac:spMkLst>
            <pc:docMk/>
            <pc:sldMk cId="2161619379" sldId="267"/>
            <ac:spMk id="7" creationId="{B92C1AC5-E877-4852-DA8E-E7712DE23C6B}"/>
          </ac:spMkLst>
        </pc:spChg>
        <pc:spChg chg="add mod">
          <ac:chgData name="Nicolas Benech" userId="0051dd42c30e75a5" providerId="LiveId" clId="{8C8C10EB-DCB8-42E4-B236-52F962C0E20E}" dt="2023-04-21T14:42:30.492" v="120" actId="1035"/>
          <ac:spMkLst>
            <pc:docMk/>
            <pc:sldMk cId="2161619379" sldId="267"/>
            <ac:spMk id="8" creationId="{91B7B89B-0665-8681-9220-D22B8A4D4B4B}"/>
          </ac:spMkLst>
        </pc:spChg>
        <pc:spChg chg="mod">
          <ac:chgData name="Nicolas Benech" userId="0051dd42c30e75a5" providerId="LiveId" clId="{8C8C10EB-DCB8-42E4-B236-52F962C0E20E}" dt="2023-04-21T15:05:42.645" v="159" actId="20577"/>
          <ac:spMkLst>
            <pc:docMk/>
            <pc:sldMk cId="2161619379" sldId="267"/>
            <ac:spMk id="32" creationId="{244F3CD3-D587-4ABD-ACDA-6FEA962318CE}"/>
          </ac:spMkLst>
        </pc:spChg>
        <pc:spChg chg="mod">
          <ac:chgData name="Nicolas Benech" userId="0051dd42c30e75a5" providerId="LiveId" clId="{8C8C10EB-DCB8-42E4-B236-52F962C0E20E}" dt="2023-04-21T15:05:42.645" v="159" actId="20577"/>
          <ac:spMkLst>
            <pc:docMk/>
            <pc:sldMk cId="2161619379" sldId="267"/>
            <ac:spMk id="33" creationId="{643146C4-DC29-4EB6-90F6-15E9E0A4D371}"/>
          </ac:spMkLst>
        </pc:spChg>
        <pc:spChg chg="mod">
          <ac:chgData name="Nicolas Benech" userId="0051dd42c30e75a5" providerId="LiveId" clId="{8C8C10EB-DCB8-42E4-B236-52F962C0E20E}" dt="2023-04-21T15:05:49.026" v="162" actId="20577"/>
          <ac:spMkLst>
            <pc:docMk/>
            <pc:sldMk cId="2161619379" sldId="267"/>
            <ac:spMk id="35" creationId="{1C6A1EC4-B983-4E17-813A-9D6D10C27BBF}"/>
          </ac:spMkLst>
        </pc:spChg>
        <pc:spChg chg="mod">
          <ac:chgData name="Nicolas Benech" userId="0051dd42c30e75a5" providerId="LiveId" clId="{8C8C10EB-DCB8-42E4-B236-52F962C0E20E}" dt="2023-04-21T14:39:23.706" v="40" actId="20577"/>
          <ac:spMkLst>
            <pc:docMk/>
            <pc:sldMk cId="2161619379" sldId="267"/>
            <ac:spMk id="56" creationId="{E8E30F0D-68B9-4C8A-B4E8-E3295FEA7FE8}"/>
          </ac:spMkLst>
        </pc:spChg>
        <pc:spChg chg="mod">
          <ac:chgData name="Nicolas Benech" userId="0051dd42c30e75a5" providerId="LiveId" clId="{8C8C10EB-DCB8-42E4-B236-52F962C0E20E}" dt="2023-04-21T14:40:40.476" v="41" actId="1076"/>
          <ac:spMkLst>
            <pc:docMk/>
            <pc:sldMk cId="2161619379" sldId="267"/>
            <ac:spMk id="59" creationId="{24E7BDF3-2796-42E5-8B6A-0670FDDEF924}"/>
          </ac:spMkLst>
        </pc:spChg>
        <pc:grpChg chg="mod">
          <ac:chgData name="Nicolas Benech" userId="0051dd42c30e75a5" providerId="LiveId" clId="{8C8C10EB-DCB8-42E4-B236-52F962C0E20E}" dt="2023-04-21T14:39:23.706" v="40" actId="20577"/>
          <ac:grpSpMkLst>
            <pc:docMk/>
            <pc:sldMk cId="2161619379" sldId="267"/>
            <ac:grpSpMk id="2" creationId="{93890A00-EB0B-46B4-B119-AD0D1D64419E}"/>
          </ac:grpSpMkLst>
        </pc:grpChg>
        <pc:grpChg chg="mod">
          <ac:chgData name="Nicolas Benech" userId="0051dd42c30e75a5" providerId="LiveId" clId="{8C8C10EB-DCB8-42E4-B236-52F962C0E20E}" dt="2023-04-21T15:05:42.645" v="159" actId="20577"/>
          <ac:grpSpMkLst>
            <pc:docMk/>
            <pc:sldMk cId="2161619379" sldId="267"/>
            <ac:grpSpMk id="31" creationId="{FB168379-7A0C-48B8-B94B-2E9CCE6BFB21}"/>
          </ac:grpSpMkLst>
        </pc:grpChg>
        <pc:cxnChg chg="mod">
          <ac:chgData name="Nicolas Benech" userId="0051dd42c30e75a5" providerId="LiveId" clId="{8C8C10EB-DCB8-42E4-B236-52F962C0E20E}" dt="2023-04-21T14:40:50.078" v="44" actId="14100"/>
          <ac:cxnSpMkLst>
            <pc:docMk/>
            <pc:sldMk cId="2161619379" sldId="267"/>
            <ac:cxnSpMk id="58" creationId="{04AB63A9-FFBD-4CDF-8EFE-0647E28C9929}"/>
          </ac:cxnSpMkLst>
        </pc:cxnChg>
      </pc:sldChg>
      <pc:sldChg chg="add">
        <pc:chgData name="Nicolas Benech" userId="0051dd42c30e75a5" providerId="LiveId" clId="{8C8C10EB-DCB8-42E4-B236-52F962C0E20E}" dt="2023-04-21T17:20:37.440" v="316"/>
        <pc:sldMkLst>
          <pc:docMk/>
          <pc:sldMk cId="2920492572" sldId="273"/>
        </pc:sldMkLst>
      </pc:sldChg>
      <pc:sldChg chg="add">
        <pc:chgData name="Nicolas Benech" userId="0051dd42c30e75a5" providerId="LiveId" clId="{8C8C10EB-DCB8-42E4-B236-52F962C0E20E}" dt="2023-04-21T17:20:37.440" v="316"/>
        <pc:sldMkLst>
          <pc:docMk/>
          <pc:sldMk cId="2838866876" sldId="274"/>
        </pc:sldMkLst>
      </pc:sldChg>
    </pc:docChg>
  </pc:docChgLst>
  <pc:docChgLst>
    <pc:chgData name="Nicolas Benech" userId="0051dd42c30e75a5" providerId="LiveId" clId="{D0D5C53A-ABA2-4FF3-969A-5F40FB479F5A}"/>
    <pc:docChg chg="modSld">
      <pc:chgData name="Nicolas Benech" userId="0051dd42c30e75a5" providerId="LiveId" clId="{D0D5C53A-ABA2-4FF3-969A-5F40FB479F5A}" dt="2022-04-26T14:11:44.976" v="27" actId="571"/>
      <pc:docMkLst>
        <pc:docMk/>
      </pc:docMkLst>
      <pc:sldChg chg="addSp delSp modSp mod modAnim">
        <pc:chgData name="Nicolas Benech" userId="0051dd42c30e75a5" providerId="LiveId" clId="{D0D5C53A-ABA2-4FF3-969A-5F40FB479F5A}" dt="2022-04-26T13:02:17.716" v="26" actId="164"/>
        <pc:sldMkLst>
          <pc:docMk/>
          <pc:sldMk cId="3764452670" sldId="262"/>
        </pc:sldMkLst>
        <pc:spChg chg="add mod">
          <ac:chgData name="Nicolas Benech" userId="0051dd42c30e75a5" providerId="LiveId" clId="{D0D5C53A-ABA2-4FF3-969A-5F40FB479F5A}" dt="2022-04-26T13:02:17.716" v="26" actId="164"/>
          <ac:spMkLst>
            <pc:docMk/>
            <pc:sldMk cId="3764452670" sldId="262"/>
            <ac:spMk id="19" creationId="{43D4BD01-B02D-42C5-A6BA-9C5FE067EC6E}"/>
          </ac:spMkLst>
        </pc:spChg>
        <pc:spChg chg="mod topLvl">
          <ac:chgData name="Nicolas Benech" userId="0051dd42c30e75a5" providerId="LiveId" clId="{D0D5C53A-ABA2-4FF3-969A-5F40FB479F5A}" dt="2022-04-26T13:00:51.042" v="15" actId="164"/>
          <ac:spMkLst>
            <pc:docMk/>
            <pc:sldMk cId="3764452670" sldId="262"/>
            <ac:spMk id="24" creationId="{00000000-0000-0000-0000-000000000000}"/>
          </ac:spMkLst>
        </pc:spChg>
        <pc:spChg chg="mod">
          <ac:chgData name="Nicolas Benech" userId="0051dd42c30e75a5" providerId="LiveId" clId="{D0D5C53A-ABA2-4FF3-969A-5F40FB479F5A}" dt="2022-04-26T13:02:17.716" v="26" actId="164"/>
          <ac:spMkLst>
            <pc:docMk/>
            <pc:sldMk cId="3764452670" sldId="262"/>
            <ac:spMk id="32" creationId="{00000000-0000-0000-0000-000000000000}"/>
          </ac:spMkLst>
        </pc:spChg>
        <pc:spChg chg="mod">
          <ac:chgData name="Nicolas Benech" userId="0051dd42c30e75a5" providerId="LiveId" clId="{D0D5C53A-ABA2-4FF3-969A-5F40FB479F5A}" dt="2022-04-26T13:02:17.716" v="26" actId="164"/>
          <ac:spMkLst>
            <pc:docMk/>
            <pc:sldMk cId="3764452670" sldId="262"/>
            <ac:spMk id="33" creationId="{00000000-0000-0000-0000-000000000000}"/>
          </ac:spMkLst>
        </pc:spChg>
        <pc:grpChg chg="mod">
          <ac:chgData name="Nicolas Benech" userId="0051dd42c30e75a5" providerId="LiveId" clId="{D0D5C53A-ABA2-4FF3-969A-5F40FB479F5A}" dt="2022-04-26T13:02:17.716" v="26" actId="164"/>
          <ac:grpSpMkLst>
            <pc:docMk/>
            <pc:sldMk cId="3764452670" sldId="262"/>
            <ac:grpSpMk id="3" creationId="{00000000-0000-0000-0000-000000000000}"/>
          </ac:grpSpMkLst>
        </pc:grpChg>
        <pc:grpChg chg="add mod">
          <ac:chgData name="Nicolas Benech" userId="0051dd42c30e75a5" providerId="LiveId" clId="{D0D5C53A-ABA2-4FF3-969A-5F40FB479F5A}" dt="2022-04-26T13:00:51.042" v="15" actId="164"/>
          <ac:grpSpMkLst>
            <pc:docMk/>
            <pc:sldMk cId="3764452670" sldId="262"/>
            <ac:grpSpMk id="12" creationId="{8FE6DB46-9A96-4602-96C8-251B562512CF}"/>
          </ac:grpSpMkLst>
        </pc:grpChg>
        <pc:grpChg chg="add mod">
          <ac:chgData name="Nicolas Benech" userId="0051dd42c30e75a5" providerId="LiveId" clId="{D0D5C53A-ABA2-4FF3-969A-5F40FB479F5A}" dt="2022-04-26T13:02:17.716" v="26" actId="164"/>
          <ac:grpSpMkLst>
            <pc:docMk/>
            <pc:sldMk cId="3764452670" sldId="262"/>
            <ac:grpSpMk id="21" creationId="{B191F2E1-AB64-4E71-8640-0200C27901CB}"/>
          </ac:grpSpMkLst>
        </pc:grpChg>
        <pc:grpChg chg="mod">
          <ac:chgData name="Nicolas Benech" userId="0051dd42c30e75a5" providerId="LiveId" clId="{D0D5C53A-ABA2-4FF3-969A-5F40FB479F5A}" dt="2022-04-26T13:00:51.042" v="15" actId="164"/>
          <ac:grpSpMkLst>
            <pc:docMk/>
            <pc:sldMk cId="3764452670" sldId="262"/>
            <ac:grpSpMk id="23" creationId="{00000000-0000-0000-0000-000000000000}"/>
          </ac:grpSpMkLst>
        </pc:grpChg>
        <pc:grpChg chg="del">
          <ac:chgData name="Nicolas Benech" userId="0051dd42c30e75a5" providerId="LiveId" clId="{D0D5C53A-ABA2-4FF3-969A-5F40FB479F5A}" dt="2022-04-26T13:00:10.408" v="0" actId="165"/>
          <ac:grpSpMkLst>
            <pc:docMk/>
            <pc:sldMk cId="3764452670" sldId="262"/>
            <ac:grpSpMk id="28" creationId="{00000000-0000-0000-0000-000000000000}"/>
          </ac:grpSpMkLst>
        </pc:grpChg>
        <pc:cxnChg chg="mod topLvl">
          <ac:chgData name="Nicolas Benech" userId="0051dd42c30e75a5" providerId="LiveId" clId="{D0D5C53A-ABA2-4FF3-969A-5F40FB479F5A}" dt="2022-04-26T13:00:51.042" v="15" actId="164"/>
          <ac:cxnSpMkLst>
            <pc:docMk/>
            <pc:sldMk cId="3764452670" sldId="262"/>
            <ac:cxnSpMk id="20" creationId="{00000000-0000-0000-0000-000000000000}"/>
          </ac:cxnSpMkLst>
        </pc:cxnChg>
        <pc:cxnChg chg="mod">
          <ac:chgData name="Nicolas Benech" userId="0051dd42c30e75a5" providerId="LiveId" clId="{D0D5C53A-ABA2-4FF3-969A-5F40FB479F5A}" dt="2022-04-26T13:00:51.042" v="15" actId="164"/>
          <ac:cxnSpMkLst>
            <pc:docMk/>
            <pc:sldMk cId="3764452670" sldId="262"/>
            <ac:cxnSpMk id="22" creationId="{00000000-0000-0000-0000-000000000000}"/>
          </ac:cxnSpMkLst>
        </pc:cxnChg>
        <pc:cxnChg chg="mod">
          <ac:chgData name="Nicolas Benech" userId="0051dd42c30e75a5" providerId="LiveId" clId="{D0D5C53A-ABA2-4FF3-969A-5F40FB479F5A}" dt="2022-04-26T13:00:51.042" v="15" actId="164"/>
          <ac:cxnSpMkLst>
            <pc:docMk/>
            <pc:sldMk cId="3764452670" sldId="262"/>
            <ac:cxnSpMk id="25" creationId="{00000000-0000-0000-0000-000000000000}"/>
          </ac:cxnSpMkLst>
        </pc:cxnChg>
        <pc:cxnChg chg="mod">
          <ac:chgData name="Nicolas Benech" userId="0051dd42c30e75a5" providerId="LiveId" clId="{D0D5C53A-ABA2-4FF3-969A-5F40FB479F5A}" dt="2022-04-26T13:00:51.042" v="15" actId="164"/>
          <ac:cxnSpMkLst>
            <pc:docMk/>
            <pc:sldMk cId="3764452670" sldId="262"/>
            <ac:cxnSpMk id="26" creationId="{00000000-0000-0000-0000-000000000000}"/>
          </ac:cxnSpMkLst>
        </pc:cxnChg>
        <pc:cxnChg chg="mod">
          <ac:chgData name="Nicolas Benech" userId="0051dd42c30e75a5" providerId="LiveId" clId="{D0D5C53A-ABA2-4FF3-969A-5F40FB479F5A}" dt="2022-04-26T13:00:51.042" v="15" actId="164"/>
          <ac:cxnSpMkLst>
            <pc:docMk/>
            <pc:sldMk cId="3764452670" sldId="262"/>
            <ac:cxnSpMk id="29" creationId="{00000000-0000-0000-0000-000000000000}"/>
          </ac:cxnSpMkLst>
        </pc:cxnChg>
      </pc:sldChg>
      <pc:sldChg chg="addSp modSp modAnim">
        <pc:chgData name="Nicolas Benech" userId="0051dd42c30e75a5" providerId="LiveId" clId="{D0D5C53A-ABA2-4FF3-969A-5F40FB479F5A}" dt="2022-04-26T14:11:44.976" v="27" actId="571"/>
        <pc:sldMkLst>
          <pc:docMk/>
          <pc:sldMk cId="3372771645" sldId="264"/>
        </pc:sldMkLst>
        <pc:spChg chg="add mod">
          <ac:chgData name="Nicolas Benech" userId="0051dd42c30e75a5" providerId="LiveId" clId="{D0D5C53A-ABA2-4FF3-969A-5F40FB479F5A}" dt="2022-04-26T14:11:44.976" v="27" actId="571"/>
          <ac:spMkLst>
            <pc:docMk/>
            <pc:sldMk cId="3372771645" sldId="264"/>
            <ac:spMk id="29" creationId="{0D2729AC-838B-4D69-BD12-748F15610007}"/>
          </ac:spMkLst>
        </pc:spChg>
        <pc:spChg chg="add mod">
          <ac:chgData name="Nicolas Benech" userId="0051dd42c30e75a5" providerId="LiveId" clId="{D0D5C53A-ABA2-4FF3-969A-5F40FB479F5A}" dt="2022-04-26T14:11:44.976" v="27" actId="571"/>
          <ac:spMkLst>
            <pc:docMk/>
            <pc:sldMk cId="3372771645" sldId="264"/>
            <ac:spMk id="30" creationId="{2D5A7709-2091-4C1F-A100-C6C4FCF7C270}"/>
          </ac:spMkLst>
        </pc:spChg>
      </pc:sldChg>
    </pc:docChg>
  </pc:docChgLst>
  <pc:docChgLst>
    <pc:chgData name="Nicolas Benech" userId="0051dd42c30e75a5" providerId="LiveId" clId="{9CA5110F-A5BB-4A7D-812F-92D58E4D484A}"/>
    <pc:docChg chg="undo custSel addSld delSld modSld sldOrd">
      <pc:chgData name="Nicolas Benech" userId="0051dd42c30e75a5" providerId="LiveId" clId="{9CA5110F-A5BB-4A7D-812F-92D58E4D484A}" dt="2023-04-26T14:18:40.168" v="530" actId="1076"/>
      <pc:docMkLst>
        <pc:docMk/>
      </pc:docMkLst>
      <pc:sldChg chg="addSp delSp modSp mod ord delAnim modAnim">
        <pc:chgData name="Nicolas Benech" userId="0051dd42c30e75a5" providerId="LiveId" clId="{9CA5110F-A5BB-4A7D-812F-92D58E4D484A}" dt="2023-04-26T14:16:36.939" v="407"/>
        <pc:sldMkLst>
          <pc:docMk/>
          <pc:sldMk cId="2371860067" sldId="256"/>
        </pc:sldMkLst>
        <pc:spChg chg="del">
          <ac:chgData name="Nicolas Benech" userId="0051dd42c30e75a5" providerId="LiveId" clId="{9CA5110F-A5BB-4A7D-812F-92D58E4D484A}" dt="2023-04-26T14:12:35.401" v="181" actId="478"/>
          <ac:spMkLst>
            <pc:docMk/>
            <pc:sldMk cId="2371860067" sldId="256"/>
            <ac:spMk id="15" creationId="{16F586D7-6D59-44C3-965F-FB35B6B6DA9C}"/>
          </ac:spMkLst>
        </pc:spChg>
        <pc:spChg chg="del">
          <ac:chgData name="Nicolas Benech" userId="0051dd42c30e75a5" providerId="LiveId" clId="{9CA5110F-A5BB-4A7D-812F-92D58E4D484A}" dt="2023-04-26T14:13:24.211" v="188" actId="21"/>
          <ac:spMkLst>
            <pc:docMk/>
            <pc:sldMk cId="2371860067" sldId="256"/>
            <ac:spMk id="16" creationId="{57A0EE5D-85BC-41EA-84E7-5D83EE60548A}"/>
          </ac:spMkLst>
        </pc:spChg>
        <pc:spChg chg="add del">
          <ac:chgData name="Nicolas Benech" userId="0051dd42c30e75a5" providerId="LiveId" clId="{9CA5110F-A5BB-4A7D-812F-92D58E4D484A}" dt="2023-04-26T14:12:41.201" v="183" actId="22"/>
          <ac:spMkLst>
            <pc:docMk/>
            <pc:sldMk cId="2371860067" sldId="256"/>
            <ac:spMk id="17" creationId="{45DAA640-2818-ADA9-8AED-D14B8FF96054}"/>
          </ac:spMkLst>
        </pc:spChg>
        <pc:spChg chg="add mod">
          <ac:chgData name="Nicolas Benech" userId="0051dd42c30e75a5" providerId="LiveId" clId="{9CA5110F-A5BB-4A7D-812F-92D58E4D484A}" dt="2023-04-26T14:12:56.135" v="185" actId="1076"/>
          <ac:spMkLst>
            <pc:docMk/>
            <pc:sldMk cId="2371860067" sldId="256"/>
            <ac:spMk id="18" creationId="{8CDBFD50-459F-BAE1-4A3F-D03570410006}"/>
          </ac:spMkLst>
        </pc:spChg>
        <pc:spChg chg="add mod">
          <ac:chgData name="Nicolas Benech" userId="0051dd42c30e75a5" providerId="LiveId" clId="{9CA5110F-A5BB-4A7D-812F-92D58E4D484A}" dt="2023-04-26T14:13:16.152" v="187" actId="1076"/>
          <ac:spMkLst>
            <pc:docMk/>
            <pc:sldMk cId="2371860067" sldId="256"/>
            <ac:spMk id="19" creationId="{AF24F449-0816-EE48-E5BF-35DF99235356}"/>
          </ac:spMkLst>
        </pc:spChg>
        <pc:spChg chg="add mod">
          <ac:chgData name="Nicolas Benech" userId="0051dd42c30e75a5" providerId="LiveId" clId="{9CA5110F-A5BB-4A7D-812F-92D58E4D484A}" dt="2023-04-26T14:14:57.476" v="348" actId="20577"/>
          <ac:spMkLst>
            <pc:docMk/>
            <pc:sldMk cId="2371860067" sldId="256"/>
            <ac:spMk id="20" creationId="{AD12DE7C-34F2-3E9F-64B9-6A641BB9E379}"/>
          </ac:spMkLst>
        </pc:spChg>
        <pc:spChg chg="add mod">
          <ac:chgData name="Nicolas Benech" userId="0051dd42c30e75a5" providerId="LiveId" clId="{9CA5110F-A5BB-4A7D-812F-92D58E4D484A}" dt="2023-04-26T14:15:56.632" v="403" actId="1076"/>
          <ac:spMkLst>
            <pc:docMk/>
            <pc:sldMk cId="2371860067" sldId="256"/>
            <ac:spMk id="21" creationId="{6B8FD8B2-DD5A-0F20-E5E5-722B5F29717D}"/>
          </ac:spMkLst>
        </pc:spChg>
      </pc:sldChg>
      <pc:sldChg chg="addSp delSp modSp new del mod">
        <pc:chgData name="Nicolas Benech" userId="0051dd42c30e75a5" providerId="LiveId" clId="{9CA5110F-A5BB-4A7D-812F-92D58E4D484A}" dt="2023-04-26T14:05:34.917" v="33" actId="47"/>
        <pc:sldMkLst>
          <pc:docMk/>
          <pc:sldMk cId="2893512137" sldId="275"/>
        </pc:sldMkLst>
        <pc:spChg chg="del">
          <ac:chgData name="Nicolas Benech" userId="0051dd42c30e75a5" providerId="LiveId" clId="{9CA5110F-A5BB-4A7D-812F-92D58E4D484A}" dt="2023-04-26T14:05:10.356" v="1" actId="478"/>
          <ac:spMkLst>
            <pc:docMk/>
            <pc:sldMk cId="2893512137" sldId="275"/>
            <ac:spMk id="2" creationId="{FC458096-DA4B-FA80-21C7-361206E9049C}"/>
          </ac:spMkLst>
        </pc:spChg>
        <pc:spChg chg="del">
          <ac:chgData name="Nicolas Benech" userId="0051dd42c30e75a5" providerId="LiveId" clId="{9CA5110F-A5BB-4A7D-812F-92D58E4D484A}" dt="2023-04-26T14:05:12.843" v="2" actId="478"/>
          <ac:spMkLst>
            <pc:docMk/>
            <pc:sldMk cId="2893512137" sldId="275"/>
            <ac:spMk id="3" creationId="{8EA5F10A-4CA4-DAD0-4C4B-A2B81DDB8E6E}"/>
          </ac:spMkLst>
        </pc:spChg>
        <pc:spChg chg="add del mod">
          <ac:chgData name="Nicolas Benech" userId="0051dd42c30e75a5" providerId="LiveId" clId="{9CA5110F-A5BB-4A7D-812F-92D58E4D484A}" dt="2023-04-26T14:05:31.444" v="32" actId="478"/>
          <ac:spMkLst>
            <pc:docMk/>
            <pc:sldMk cId="2893512137" sldId="275"/>
            <ac:spMk id="4" creationId="{387314B5-C5CF-1C45-240E-EB37E1FCF2A1}"/>
          </ac:spMkLst>
        </pc:spChg>
      </pc:sldChg>
      <pc:sldChg chg="addSp delSp modSp new mod delAnim modAnim">
        <pc:chgData name="Nicolas Benech" userId="0051dd42c30e75a5" providerId="LiveId" clId="{9CA5110F-A5BB-4A7D-812F-92D58E4D484A}" dt="2023-04-26T14:18:40.168" v="530" actId="1076"/>
        <pc:sldMkLst>
          <pc:docMk/>
          <pc:sldMk cId="3392863158" sldId="275"/>
        </pc:sldMkLst>
        <pc:spChg chg="del">
          <ac:chgData name="Nicolas Benech" userId="0051dd42c30e75a5" providerId="LiveId" clId="{9CA5110F-A5BB-4A7D-812F-92D58E4D484A}" dt="2023-04-26T14:07:26.671" v="37" actId="478"/>
          <ac:spMkLst>
            <pc:docMk/>
            <pc:sldMk cId="3392863158" sldId="275"/>
            <ac:spMk id="2" creationId="{64375BEA-BEB7-7D48-6C85-71CF07CE5F67}"/>
          </ac:spMkLst>
        </pc:spChg>
        <pc:spChg chg="del">
          <ac:chgData name="Nicolas Benech" userId="0051dd42c30e75a5" providerId="LiveId" clId="{9CA5110F-A5BB-4A7D-812F-92D58E4D484A}" dt="2023-04-26T14:07:29.874" v="38" actId="478"/>
          <ac:spMkLst>
            <pc:docMk/>
            <pc:sldMk cId="3392863158" sldId="275"/>
            <ac:spMk id="3" creationId="{F2EA494F-BF50-083F-D570-26DA1A465A89}"/>
          </ac:spMkLst>
        </pc:spChg>
        <pc:spChg chg="add mod">
          <ac:chgData name="Nicolas Benech" userId="0051dd42c30e75a5" providerId="LiveId" clId="{9CA5110F-A5BB-4A7D-812F-92D58E4D484A}" dt="2023-04-26T14:17:07.660" v="414" actId="1076"/>
          <ac:spMkLst>
            <pc:docMk/>
            <pc:sldMk cId="3392863158" sldId="275"/>
            <ac:spMk id="4" creationId="{7476643C-72A1-20D4-6396-1A76C46E83F0}"/>
          </ac:spMkLst>
        </pc:spChg>
        <pc:spChg chg="add del mod">
          <ac:chgData name="Nicolas Benech" userId="0051dd42c30e75a5" providerId="LiveId" clId="{9CA5110F-A5BB-4A7D-812F-92D58E4D484A}" dt="2023-04-26T14:16:53.495" v="409" actId="478"/>
          <ac:spMkLst>
            <pc:docMk/>
            <pc:sldMk cId="3392863158" sldId="275"/>
            <ac:spMk id="5" creationId="{06381503-79CC-77CC-B9BF-6EE9D27325EE}"/>
          </ac:spMkLst>
        </pc:spChg>
        <pc:spChg chg="add del mod">
          <ac:chgData name="Nicolas Benech" userId="0051dd42c30e75a5" providerId="LiveId" clId="{9CA5110F-A5BB-4A7D-812F-92D58E4D484A}" dt="2023-04-26T14:16:51.587" v="408" actId="478"/>
          <ac:spMkLst>
            <pc:docMk/>
            <pc:sldMk cId="3392863158" sldId="275"/>
            <ac:spMk id="6" creationId="{141A5F96-B154-1C7F-954C-9023945335D4}"/>
          </ac:spMkLst>
        </pc:spChg>
        <pc:spChg chg="add del mod">
          <ac:chgData name="Nicolas Benech" userId="0051dd42c30e75a5" providerId="LiveId" clId="{9CA5110F-A5BB-4A7D-812F-92D58E4D484A}" dt="2023-04-26T14:16:55.402" v="410" actId="478"/>
          <ac:spMkLst>
            <pc:docMk/>
            <pc:sldMk cId="3392863158" sldId="275"/>
            <ac:spMk id="7" creationId="{55206C5E-5788-56F9-70EA-094C276D3934}"/>
          </ac:spMkLst>
        </pc:spChg>
        <pc:spChg chg="add del mod">
          <ac:chgData name="Nicolas Benech" userId="0051dd42c30e75a5" providerId="LiveId" clId="{9CA5110F-A5BB-4A7D-812F-92D58E4D484A}" dt="2023-04-26T14:16:57.560" v="411" actId="478"/>
          <ac:spMkLst>
            <pc:docMk/>
            <pc:sldMk cId="3392863158" sldId="275"/>
            <ac:spMk id="8" creationId="{F6178553-184D-BF98-3548-FD71B10AF64A}"/>
          </ac:spMkLst>
        </pc:spChg>
        <pc:spChg chg="add mod">
          <ac:chgData name="Nicolas Benech" userId="0051dd42c30e75a5" providerId="LiveId" clId="{9CA5110F-A5BB-4A7D-812F-92D58E4D484A}" dt="2023-04-26T14:17:00.046" v="412" actId="1076"/>
          <ac:spMkLst>
            <pc:docMk/>
            <pc:sldMk cId="3392863158" sldId="275"/>
            <ac:spMk id="9" creationId="{72EEC5D1-66BE-9313-EE8C-F999621C9471}"/>
          </ac:spMkLst>
        </pc:spChg>
        <pc:spChg chg="add mod">
          <ac:chgData name="Nicolas Benech" userId="0051dd42c30e75a5" providerId="LiveId" clId="{9CA5110F-A5BB-4A7D-812F-92D58E4D484A}" dt="2023-04-26T14:17:41.615" v="458" actId="1076"/>
          <ac:spMkLst>
            <pc:docMk/>
            <pc:sldMk cId="3392863158" sldId="275"/>
            <ac:spMk id="10" creationId="{349A2154-3377-7762-BD74-2E20115C41F2}"/>
          </ac:spMkLst>
        </pc:spChg>
        <pc:spChg chg="add mod">
          <ac:chgData name="Nicolas Benech" userId="0051dd42c30e75a5" providerId="LiveId" clId="{9CA5110F-A5BB-4A7D-812F-92D58E4D484A}" dt="2023-04-26T14:18:40.168" v="530" actId="1076"/>
          <ac:spMkLst>
            <pc:docMk/>
            <pc:sldMk cId="3392863158" sldId="275"/>
            <ac:spMk id="11" creationId="{F398DF6E-18A3-52A9-F8FB-67A8554EFDF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U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4F336-54A0-4D12-A85B-BEA5E147A25B}" type="datetimeFigureOut">
              <a:rPr lang="es-UY" smtClean="0"/>
              <a:t>26/4/2023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A9FDC-C820-4C94-9495-A475C4AD7F78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4035151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4F336-54A0-4D12-A85B-BEA5E147A25B}" type="datetimeFigureOut">
              <a:rPr lang="es-UY" smtClean="0"/>
              <a:t>26/4/2023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A9FDC-C820-4C94-9495-A475C4AD7F78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415295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4F336-54A0-4D12-A85B-BEA5E147A25B}" type="datetimeFigureOut">
              <a:rPr lang="es-UY" smtClean="0"/>
              <a:t>26/4/2023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A9FDC-C820-4C94-9495-A475C4AD7F78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80521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4F336-54A0-4D12-A85B-BEA5E147A25B}" type="datetimeFigureOut">
              <a:rPr lang="es-UY" smtClean="0"/>
              <a:t>26/4/2023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A9FDC-C820-4C94-9495-A475C4AD7F78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962925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4F336-54A0-4D12-A85B-BEA5E147A25B}" type="datetimeFigureOut">
              <a:rPr lang="es-UY" smtClean="0"/>
              <a:t>26/4/2023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A9FDC-C820-4C94-9495-A475C4AD7F78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291874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4F336-54A0-4D12-A85B-BEA5E147A25B}" type="datetimeFigureOut">
              <a:rPr lang="es-UY" smtClean="0"/>
              <a:t>26/4/2023</a:t>
            </a:fld>
            <a:endParaRPr lang="es-UY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A9FDC-C820-4C94-9495-A475C4AD7F78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220524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4F336-54A0-4D12-A85B-BEA5E147A25B}" type="datetimeFigureOut">
              <a:rPr lang="es-UY" smtClean="0"/>
              <a:t>26/4/2023</a:t>
            </a:fld>
            <a:endParaRPr lang="es-UY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A9FDC-C820-4C94-9495-A475C4AD7F78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663056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4F336-54A0-4D12-A85B-BEA5E147A25B}" type="datetimeFigureOut">
              <a:rPr lang="es-UY" smtClean="0"/>
              <a:t>26/4/2023</a:t>
            </a:fld>
            <a:endParaRPr lang="es-UY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A9FDC-C820-4C94-9495-A475C4AD7F78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4262371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4F336-54A0-4D12-A85B-BEA5E147A25B}" type="datetimeFigureOut">
              <a:rPr lang="es-UY" smtClean="0"/>
              <a:t>26/4/2023</a:t>
            </a:fld>
            <a:endParaRPr lang="es-UY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A9FDC-C820-4C94-9495-A475C4AD7F78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51318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4F336-54A0-4D12-A85B-BEA5E147A25B}" type="datetimeFigureOut">
              <a:rPr lang="es-UY" smtClean="0"/>
              <a:t>26/4/2023</a:t>
            </a:fld>
            <a:endParaRPr lang="es-UY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A9FDC-C820-4C94-9495-A475C4AD7F78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290420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UY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4F336-54A0-4D12-A85B-BEA5E147A25B}" type="datetimeFigureOut">
              <a:rPr lang="es-UY" smtClean="0"/>
              <a:t>26/4/2023</a:t>
            </a:fld>
            <a:endParaRPr lang="es-UY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A9FDC-C820-4C94-9495-A475C4AD7F78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549156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74F336-54A0-4D12-A85B-BEA5E147A25B}" type="datetimeFigureOut">
              <a:rPr lang="es-UY" smtClean="0"/>
              <a:t>26/4/2023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0A9FDC-C820-4C94-9495-A475C4AD7F78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883026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U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0.png"/><Relationship Id="rId13" Type="http://schemas.openxmlformats.org/officeDocument/2006/relationships/image" Target="../media/image32.png"/><Relationship Id="rId7" Type="http://schemas.openxmlformats.org/officeDocument/2006/relationships/image" Target="../media/image270.png"/><Relationship Id="rId12" Type="http://schemas.openxmlformats.org/officeDocument/2006/relationships/image" Target="../media/image3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0.png"/><Relationship Id="rId11" Type="http://schemas.openxmlformats.org/officeDocument/2006/relationships/image" Target="../media/image300.png"/><Relationship Id="rId5" Type="http://schemas.openxmlformats.org/officeDocument/2006/relationships/image" Target="../media/image240.png"/><Relationship Id="rId10" Type="http://schemas.openxmlformats.org/officeDocument/2006/relationships/image" Target="../media/image83.png"/><Relationship Id="rId4" Type="http://schemas.openxmlformats.org/officeDocument/2006/relationships/image" Target="../media/image77.png"/><Relationship Id="rId9" Type="http://schemas.openxmlformats.org/officeDocument/2006/relationships/image" Target="../media/image290.png"/><Relationship Id="rId14" Type="http://schemas.openxmlformats.org/officeDocument/2006/relationships/image" Target="../media/image3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.png"/><Relationship Id="rId2" Type="http://schemas.openxmlformats.org/officeDocument/2006/relationships/image" Target="../media/image40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0.png"/><Relationship Id="rId4" Type="http://schemas.openxmlformats.org/officeDocument/2006/relationships/image" Target="../media/image6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ontevideo.gub.uy/areas-tematicas/ciudad-y-urbanismo/acustica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0.png"/><Relationship Id="rId7" Type="http://schemas.openxmlformats.org/officeDocument/2006/relationships/image" Target="../media/image46.png"/><Relationship Id="rId2" Type="http://schemas.openxmlformats.org/officeDocument/2006/relationships/image" Target="../media/image4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5.png"/><Relationship Id="rId5" Type="http://schemas.openxmlformats.org/officeDocument/2006/relationships/image" Target="../media/image44.png"/><Relationship Id="rId4" Type="http://schemas.openxmlformats.org/officeDocument/2006/relationships/image" Target="../media/image43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png"/><Relationship Id="rId3" Type="http://schemas.openxmlformats.org/officeDocument/2006/relationships/image" Target="../media/image47.png"/><Relationship Id="rId7" Type="http://schemas.openxmlformats.org/officeDocument/2006/relationships/image" Target="../media/image51.png"/><Relationship Id="rId2" Type="http://schemas.openxmlformats.org/officeDocument/2006/relationships/image" Target="../media/image46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0.png"/><Relationship Id="rId11" Type="http://schemas.openxmlformats.org/officeDocument/2006/relationships/image" Target="../media/image55.png"/><Relationship Id="rId5" Type="http://schemas.openxmlformats.org/officeDocument/2006/relationships/image" Target="../media/image49.png"/><Relationship Id="rId10" Type="http://schemas.openxmlformats.org/officeDocument/2006/relationships/image" Target="../media/image54.png"/><Relationship Id="rId4" Type="http://schemas.openxmlformats.org/officeDocument/2006/relationships/image" Target="../media/image48.png"/><Relationship Id="rId9" Type="http://schemas.openxmlformats.org/officeDocument/2006/relationships/image" Target="../media/image5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13" Type="http://schemas.openxmlformats.org/officeDocument/2006/relationships/image" Target="../media/image3.png"/><Relationship Id="rId3" Type="http://schemas.openxmlformats.org/officeDocument/2006/relationships/image" Target="../media/image35.png"/><Relationship Id="rId7" Type="http://schemas.openxmlformats.org/officeDocument/2006/relationships/image" Target="../media/image39.png"/><Relationship Id="rId12" Type="http://schemas.openxmlformats.org/officeDocument/2006/relationships/image" Target="../media/image2.png"/><Relationship Id="rId2" Type="http://schemas.openxmlformats.org/officeDocument/2006/relationships/image" Target="../media/image34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8.png"/><Relationship Id="rId11" Type="http://schemas.openxmlformats.org/officeDocument/2006/relationships/image" Target="../media/image1.png"/><Relationship Id="rId5" Type="http://schemas.openxmlformats.org/officeDocument/2006/relationships/image" Target="../media/image37.png"/><Relationship Id="rId10" Type="http://schemas.openxmlformats.org/officeDocument/2006/relationships/image" Target="../media/image41.png"/><Relationship Id="rId4" Type="http://schemas.openxmlformats.org/officeDocument/2006/relationships/image" Target="../media/image36.png"/><Relationship Id="rId9" Type="http://schemas.openxmlformats.org/officeDocument/2006/relationships/image" Target="../media/image40.png"/><Relationship Id="rId1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13" Type="http://schemas.openxmlformats.org/officeDocument/2006/relationships/image" Target="../media/image64.png"/><Relationship Id="rId3" Type="http://schemas.openxmlformats.org/officeDocument/2006/relationships/image" Target="../media/image18.png"/><Relationship Id="rId7" Type="http://schemas.openxmlformats.org/officeDocument/2006/relationships/image" Target="../media/image58.png"/><Relationship Id="rId12" Type="http://schemas.openxmlformats.org/officeDocument/2006/relationships/image" Target="../media/image63.png"/><Relationship Id="rId2" Type="http://schemas.openxmlformats.org/officeDocument/2006/relationships/image" Target="../media/image5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7.png"/><Relationship Id="rId11" Type="http://schemas.openxmlformats.org/officeDocument/2006/relationships/image" Target="../media/image62.png"/><Relationship Id="rId5" Type="http://schemas.openxmlformats.org/officeDocument/2006/relationships/image" Target="../media/image560.png"/><Relationship Id="rId15" Type="http://schemas.openxmlformats.org/officeDocument/2006/relationships/image" Target="../media/image67.png"/><Relationship Id="rId10" Type="http://schemas.openxmlformats.org/officeDocument/2006/relationships/image" Target="../media/image61.png"/><Relationship Id="rId4" Type="http://schemas.openxmlformats.org/officeDocument/2006/relationships/image" Target="../media/image56.png"/><Relationship Id="rId9" Type="http://schemas.openxmlformats.org/officeDocument/2006/relationships/image" Target="../media/image60.png"/><Relationship Id="rId14" Type="http://schemas.openxmlformats.org/officeDocument/2006/relationships/image" Target="../media/image6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1.png"/><Relationship Id="rId7" Type="http://schemas.openxmlformats.org/officeDocument/2006/relationships/image" Target="../media/image71.png"/><Relationship Id="rId2" Type="http://schemas.openxmlformats.org/officeDocument/2006/relationships/image" Target="../media/image6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8.png"/><Relationship Id="rId11" Type="http://schemas.openxmlformats.org/officeDocument/2006/relationships/image" Target="../media/image10.png"/><Relationship Id="rId5" Type="http://schemas.openxmlformats.org/officeDocument/2006/relationships/image" Target="../media/image510.png"/><Relationship Id="rId10" Type="http://schemas.openxmlformats.org/officeDocument/2006/relationships/image" Target="../media/image9.png"/><Relationship Id="rId4" Type="http://schemas.openxmlformats.org/officeDocument/2006/relationships/image" Target="../media/image42.png"/><Relationship Id="rId9" Type="http://schemas.openxmlformats.org/officeDocument/2006/relationships/image" Target="../media/image8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5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0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11.png"/><Relationship Id="rId4" Type="http://schemas.openxmlformats.org/officeDocument/2006/relationships/image" Target="../media/image3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upo 23"/>
          <p:cNvGrpSpPr/>
          <p:nvPr/>
        </p:nvGrpSpPr>
        <p:grpSpPr>
          <a:xfrm>
            <a:off x="331405" y="4624591"/>
            <a:ext cx="2250488" cy="675826"/>
            <a:chOff x="331405" y="4624591"/>
            <a:chExt cx="2250488" cy="67582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Rectángulo 5"/>
                <p:cNvSpPr/>
                <p:nvPr/>
              </p:nvSpPr>
              <p:spPr>
                <a:xfrm>
                  <a:off x="969850" y="4624591"/>
                  <a:ext cx="1612043" cy="675826"/>
                </a:xfrm>
                <a:prstGeom prst="rect">
                  <a:avLst/>
                </a:prstGeom>
                <a:ln w="19050">
                  <a:solidFill>
                    <a:srgbClr val="FF0000"/>
                  </a:solidFill>
                </a:ln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UY" i="1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s-UY" i="1">
                            <a:latin typeface="Cambria Math" panose="02040503050406030204" pitchFamily="18" charset="0"/>
                          </a:rPr>
                          <m:t>′=</m:t>
                        </m:r>
                        <m:f>
                          <m:fPr>
                            <m:ctrlPr>
                              <a:rPr lang="es-UY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s-UY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UY" i="1">
                                    <a:latin typeface="Cambria Math" panose="02040503050406030204" pitchFamily="18" charset="0"/>
                                  </a:rPr>
                                  <m:t>𝜌</m:t>
                                </m:r>
                              </m:e>
                              <m:sup>
                                <m:r>
                                  <a:rPr lang="es-UY" i="1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</m:num>
                          <m:den>
                            <m:sSub>
                              <m:sSubPr>
                                <m:ctrlPr>
                                  <a:rPr lang="es-UY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UY" i="1">
                                    <a:latin typeface="Cambria Math" panose="02040503050406030204" pitchFamily="18" charset="0"/>
                                  </a:rPr>
                                  <m:t>𝜌</m:t>
                                </m:r>
                              </m:e>
                              <m:sub>
                                <m:r>
                                  <a:rPr lang="es-UY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s-UY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UY" i="1">
                                    <a:latin typeface="Cambria Math" panose="02040503050406030204" pitchFamily="18" charset="0"/>
                                  </a:rPr>
                                  <m:t>𝜅</m:t>
                                </m:r>
                              </m:e>
                              <m:sub>
                                <m:r>
                                  <a:rPr lang="es-UY" i="1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s-UY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s-UY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UY" i="1">
                                        <a:latin typeface="Cambria Math" panose="02040503050406030204" pitchFamily="18" charset="0"/>
                                      </a:rPr>
                                      <m:t>𝜌</m:t>
                                    </m:r>
                                  </m:e>
                                  <m:sub>
                                    <m:r>
                                      <a:rPr lang="es-UY" i="1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e>
                            </m:d>
                          </m:den>
                        </m:f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6" name="Rectángulo 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69850" y="4624591"/>
                  <a:ext cx="1612043" cy="675826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/>
                  </a:stretch>
                </a:blipFill>
                <a:ln w="19050">
                  <a:solidFill>
                    <a:srgbClr val="FF0000"/>
                  </a:solidFill>
                </a:ln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" name="CuadroTexto 6"/>
            <p:cNvSpPr txBox="1"/>
            <p:nvPr/>
          </p:nvSpPr>
          <p:spPr>
            <a:xfrm>
              <a:off x="331405" y="4777838"/>
              <a:ext cx="54053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UY" dirty="0"/>
                <a:t>(3L)</a:t>
              </a:r>
            </a:p>
          </p:txBody>
        </p:sp>
      </p:grpSp>
      <p:grpSp>
        <p:nvGrpSpPr>
          <p:cNvPr id="23" name="Grupo 22"/>
          <p:cNvGrpSpPr/>
          <p:nvPr/>
        </p:nvGrpSpPr>
        <p:grpSpPr>
          <a:xfrm>
            <a:off x="331405" y="3767625"/>
            <a:ext cx="2796665" cy="628762"/>
            <a:chOff x="331405" y="3767625"/>
            <a:chExt cx="2796665" cy="62876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CuadroTexto 7"/>
                <p:cNvSpPr txBox="1"/>
                <p:nvPr/>
              </p:nvSpPr>
              <p:spPr>
                <a:xfrm>
                  <a:off x="969850" y="3767625"/>
                  <a:ext cx="2158220" cy="628762"/>
                </a:xfrm>
                <a:prstGeom prst="rect">
                  <a:avLst/>
                </a:prstGeom>
                <a:noFill/>
                <a:ln w="19050">
                  <a:solidFill>
                    <a:srgbClr val="FF0000"/>
                  </a:solidFill>
                </a:ln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s-UY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UY" i="1">
                                <a:latin typeface="Cambria Math" panose="02040503050406030204" pitchFamily="18" charset="0"/>
                              </a:rPr>
                              <m:t>𝜕</m:t>
                            </m:r>
                            <m:sSup>
                              <m:sSupPr>
                                <m:ctrlPr>
                                  <a:rPr lang="es-UY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UY" i="1">
                                    <a:latin typeface="Cambria Math" panose="02040503050406030204" pitchFamily="18" charset="0"/>
                                  </a:rPr>
                                  <m:t>𝜌</m:t>
                                </m:r>
                              </m:e>
                              <m:sup>
                                <m:r>
                                  <a:rPr lang="es-UY" i="1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</m:num>
                          <m:den>
                            <m:r>
                              <a:rPr lang="es-UY" i="1">
                                <a:latin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es-UY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den>
                        </m:f>
                        <m:r>
                          <a:rPr lang="es-UY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s-UY">
                            <a:latin typeface="Cambria Math" panose="02040503050406030204" pitchFamily="18" charset="0"/>
                          </a:rPr>
                          <m:t>𝛻</m:t>
                        </m:r>
                        <m:r>
                          <a:rPr lang="es-UY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sSub>
                          <m:sSubPr>
                            <m:ctrlPr>
                              <a:rPr lang="es-A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s-A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𝜌</m:t>
                            </m:r>
                          </m:e>
                          <m:sub>
                            <m:r>
                              <a:rPr lang="es-A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acc>
                          <m:accPr>
                            <m:chr m:val="⃗"/>
                            <m:ctrlPr>
                              <a:rPr lang="es-UY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s-UY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𝑢</m:t>
                            </m:r>
                          </m:e>
                        </m:acc>
                        <m:r>
                          <a:rPr lang="es-A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  <m:r>
                          <a:rPr lang="es-UY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=0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8" name="CuadroTexto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69850" y="3767625"/>
                  <a:ext cx="2158220" cy="628762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  <a:ln w="19050">
                  <a:solidFill>
                    <a:srgbClr val="FF0000"/>
                  </a:solidFill>
                </a:ln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" name="CuadroTexto 8"/>
            <p:cNvSpPr txBox="1"/>
            <p:nvPr/>
          </p:nvSpPr>
          <p:spPr>
            <a:xfrm>
              <a:off x="331405" y="3897340"/>
              <a:ext cx="54053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UY" dirty="0"/>
                <a:t>(2L)</a:t>
              </a:r>
            </a:p>
          </p:txBody>
        </p:sp>
      </p:grpSp>
      <p:grpSp>
        <p:nvGrpSpPr>
          <p:cNvPr id="3" name="Grupo 2"/>
          <p:cNvGrpSpPr/>
          <p:nvPr/>
        </p:nvGrpSpPr>
        <p:grpSpPr>
          <a:xfrm>
            <a:off x="331405" y="2737457"/>
            <a:ext cx="2234844" cy="638765"/>
            <a:chOff x="331405" y="2737457"/>
            <a:chExt cx="2234844" cy="63876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Rectángulo 9"/>
                <p:cNvSpPr/>
                <p:nvPr/>
              </p:nvSpPr>
              <p:spPr>
                <a:xfrm>
                  <a:off x="969850" y="2737457"/>
                  <a:ext cx="1596399" cy="638765"/>
                </a:xfrm>
                <a:prstGeom prst="rect">
                  <a:avLst/>
                </a:prstGeom>
                <a:ln w="19050">
                  <a:solidFill>
                    <a:srgbClr val="FF0000"/>
                  </a:solidFill>
                </a:ln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UY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𝜌</m:t>
                            </m:r>
                          </m:e>
                          <m:sub>
                            <m:r>
                              <a:rPr lang="es-UY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f>
                          <m:fPr>
                            <m:ctrlPr>
                              <a:rPr lang="es-UY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UY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acc>
                              <m:accPr>
                                <m:chr m:val="⃗"/>
                                <m:ctrlPr>
                                  <a:rPr lang="es-UY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s-UY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𝑢</m:t>
                                </m:r>
                              </m:e>
                            </m:acc>
                          </m:num>
                          <m:den>
                            <m:r>
                              <a:rPr lang="es-UY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es-UY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den>
                        </m:f>
                        <m:r>
                          <a:rPr lang="es-UY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=−</m:t>
                        </m:r>
                        <m:r>
                          <a:rPr lang="es-UY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𝛻</m:t>
                        </m:r>
                        <m:r>
                          <a:rPr lang="es-UY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0" name="Rectángulo 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69850" y="2737457"/>
                  <a:ext cx="1596399" cy="638765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/>
                  </a:stretch>
                </a:blipFill>
                <a:ln w="19050">
                  <a:solidFill>
                    <a:srgbClr val="FF0000"/>
                  </a:solidFill>
                </a:ln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1" name="CuadroTexto 10"/>
            <p:cNvSpPr txBox="1"/>
            <p:nvPr/>
          </p:nvSpPr>
          <p:spPr>
            <a:xfrm>
              <a:off x="331405" y="2835040"/>
              <a:ext cx="54053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UY" dirty="0"/>
                <a:t>(1L)</a:t>
              </a:r>
            </a:p>
          </p:txBody>
        </p:sp>
      </p:grpSp>
      <p:sp>
        <p:nvSpPr>
          <p:cNvPr id="12" name="Cerrar llave 11"/>
          <p:cNvSpPr/>
          <p:nvPr/>
        </p:nvSpPr>
        <p:spPr>
          <a:xfrm>
            <a:off x="3613893" y="3897340"/>
            <a:ext cx="290450" cy="151648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UY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uadroTexto 12"/>
              <p:cNvSpPr txBox="1"/>
              <p:nvPr/>
            </p:nvSpPr>
            <p:spPr>
              <a:xfrm>
                <a:off x="3958070" y="4280658"/>
                <a:ext cx="3101042" cy="6287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Y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𝜌</m:t>
                          </m:r>
                        </m:e>
                        <m:sub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sSub>
                        <m:sSubPr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𝜅</m:t>
                          </m:r>
                        </m:e>
                        <m:sub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d>
                        <m:dPr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UY" b="0" i="0" smtClean="0">
                          <a:latin typeface="Cambria Math" panose="02040503050406030204" pitchFamily="18" charset="0"/>
                        </a:rPr>
                        <m:t>𝛻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𝜌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acc>
                        <m:accPr>
                          <m:chr m:val="⃗"/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</m:t>
                          </m:r>
                        </m:e>
                      </m:acc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3" name="CuadroTexto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8070" y="4280658"/>
                <a:ext cx="3101042" cy="62876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uadroTexto 13"/>
              <p:cNvSpPr txBox="1"/>
              <p:nvPr/>
            </p:nvSpPr>
            <p:spPr>
              <a:xfrm>
                <a:off x="3232955" y="2702685"/>
                <a:ext cx="3088987" cy="7146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es-UY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𝛻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f>
                            <m:f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acc>
                                <m:accPr>
                                  <m:chr m:val="⃗"/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</m:acc>
                            </m:num>
                            <m:den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den>
                          </m:f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r>
                        <a:rPr lang="es-UY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𝛻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s-UY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s-UY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𝛻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4" name="CuadroTexto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2955" y="2702685"/>
                <a:ext cx="3088987" cy="71468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uadroTexto 14"/>
              <p:cNvSpPr txBox="1"/>
              <p:nvPr/>
            </p:nvSpPr>
            <p:spPr>
              <a:xfrm>
                <a:off x="7641428" y="4280658"/>
                <a:ext cx="3818546" cy="7203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es-UY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𝜌</m:t>
                          </m:r>
                        </m:e>
                        <m:sub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sSub>
                        <m:sSubPr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𝜅</m:t>
                          </m:r>
                        </m:e>
                        <m:sub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d>
                        <m:dPr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UY" b="0" i="0" smtClean="0">
                          <a:latin typeface="Cambria Math" panose="02040503050406030204" pitchFamily="18" charset="0"/>
                        </a:rPr>
                        <m:t>𝛻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f>
                            <m:f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acc>
                                <m:accPr>
                                  <m:chr m:val="⃗"/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</m:acc>
                            </m:num>
                            <m:den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den>
                          </m:f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UY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5" name="CuadroTexto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1428" y="4280658"/>
                <a:ext cx="3818546" cy="72032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uadroTexto 15"/>
              <p:cNvSpPr txBox="1"/>
              <p:nvPr/>
            </p:nvSpPr>
            <p:spPr>
              <a:xfrm>
                <a:off x="2843873" y="2872173"/>
                <a:ext cx="49244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0" smtClean="0">
                          <a:latin typeface="Cambria Math" panose="02040503050406030204" pitchFamily="18" charset="0"/>
                        </a:rPr>
                        <m:t>𝛻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6" name="CuadroTexto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3873" y="2872173"/>
                <a:ext cx="492443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uadroTexto 16"/>
              <p:cNvSpPr txBox="1"/>
              <p:nvPr/>
            </p:nvSpPr>
            <p:spPr>
              <a:xfrm>
                <a:off x="7012773" y="4315083"/>
                <a:ext cx="462819" cy="6190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7" name="CuadroTexto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2773" y="4315083"/>
                <a:ext cx="462819" cy="619016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uadroTexto 17"/>
              <p:cNvSpPr txBox="1"/>
              <p:nvPr/>
            </p:nvSpPr>
            <p:spPr>
              <a:xfrm>
                <a:off x="352276" y="5811583"/>
                <a:ext cx="3041923" cy="6481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es-UY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𝜌</m:t>
                          </m:r>
                        </m:e>
                        <m:sub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sSub>
                        <m:sSubPr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𝜅</m:t>
                          </m:r>
                        </m:e>
                        <m:sub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d>
                        <m:dPr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𝛻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′=0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8" name="CuadroTexto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276" y="5811583"/>
                <a:ext cx="3041923" cy="648126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5" name="Grupo 24"/>
          <p:cNvGrpSpPr/>
          <p:nvPr/>
        </p:nvGrpSpPr>
        <p:grpSpPr>
          <a:xfrm>
            <a:off x="5809942" y="5300417"/>
            <a:ext cx="4751600" cy="1169831"/>
            <a:chOff x="5809942" y="5300417"/>
            <a:chExt cx="4751600" cy="116983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Rectángulo 18"/>
                <p:cNvSpPr/>
                <p:nvPr/>
              </p:nvSpPr>
              <p:spPr>
                <a:xfrm>
                  <a:off x="6222042" y="5822057"/>
                  <a:ext cx="2145907" cy="648191"/>
                </a:xfrm>
                <a:prstGeom prst="rect">
                  <a:avLst/>
                </a:prstGeom>
                <a:ln w="28575">
                  <a:solidFill>
                    <a:srgbClr val="FF0000"/>
                  </a:solidFill>
                </a:ln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s-UY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UY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𝛻</m:t>
                            </m:r>
                          </m:e>
                          <m:sup>
                            <m:r>
                              <a:rPr lang="es-UY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sSup>
                          <m:sSupPr>
                            <m:ctrlPr>
                              <a:rPr lang="es-UY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UY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𝑃</m:t>
                            </m:r>
                          </m:e>
                          <m:sup>
                            <m:r>
                              <a:rPr lang="es-UY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UY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sup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  <m:f>
                          <m:fPr>
                            <m:ctrlPr>
                              <a:rPr lang="es-UY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s-UY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UY" i="1">
                                    <a:latin typeface="Cambria Math" panose="02040503050406030204" pitchFamily="18" charset="0"/>
                                  </a:rPr>
                                  <m:t>𝜕</m:t>
                                </m:r>
                              </m:e>
                              <m:sup>
                                <m:r>
                                  <a:rPr lang="es-UY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sSup>
                              <m:sSupPr>
                                <m:ctrlPr>
                                  <a:rPr lang="es-UY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UY" i="1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</m:e>
                              <m:sup>
                                <m:r>
                                  <a:rPr lang="es-UY" i="1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</m:num>
                          <m:den>
                            <m:r>
                              <a:rPr lang="es-UY" i="1">
                                <a:latin typeface="Cambria Math" panose="02040503050406030204" pitchFamily="18" charset="0"/>
                              </a:rPr>
                              <m:t>𝜕</m:t>
                            </m:r>
                            <m:sSup>
                              <m:sSupPr>
                                <m:ctrlPr>
                                  <a:rPr lang="es-UY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UY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p>
                                <m:r>
                                  <a:rPr lang="es-UY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  <m:r>
                          <a:rPr lang="es-UY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r>
                          <a:rPr lang="es-UY" i="1" smtClean="0">
                            <a:latin typeface="Cambria Math" panose="02040503050406030204" pitchFamily="18" charset="0"/>
                          </a:rPr>
                          <m:t>0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9" name="Rectángulo 1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22042" y="5822057"/>
                  <a:ext cx="2145907" cy="648191"/>
                </a:xfrm>
                <a:prstGeom prst="rect">
                  <a:avLst/>
                </a:prstGeom>
                <a:blipFill rotWithShape="0">
                  <a:blip r:embed="rId13"/>
                  <a:stretch>
                    <a:fillRect/>
                  </a:stretch>
                </a:blipFill>
                <a:ln w="28575">
                  <a:solidFill>
                    <a:srgbClr val="FF0000"/>
                  </a:solidFill>
                </a:ln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CuadroTexto 19"/>
                <p:cNvSpPr txBox="1"/>
                <p:nvPr/>
              </p:nvSpPr>
              <p:spPr>
                <a:xfrm>
                  <a:off x="8926286" y="5798897"/>
                  <a:ext cx="1635256" cy="61279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sup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𝜌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𝜅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𝜌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20" name="CuadroTexto 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926286" y="5798897"/>
                  <a:ext cx="1635256" cy="612796"/>
                </a:xfrm>
                <a:prstGeom prst="rect">
                  <a:avLst/>
                </a:prstGeom>
                <a:blipFill rotWithShape="0">
                  <a:blip r:embed="rId1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1" name="CuadroTexto 20"/>
            <p:cNvSpPr txBox="1"/>
            <p:nvPr/>
          </p:nvSpPr>
          <p:spPr>
            <a:xfrm>
              <a:off x="5809942" y="5300417"/>
              <a:ext cx="29701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UY" dirty="0"/>
                <a:t>Ecuación de ondas </a:t>
              </a:r>
              <a:r>
                <a:rPr lang="es-UY" dirty="0" err="1"/>
                <a:t>linealizada</a:t>
              </a:r>
              <a:endParaRPr lang="es-UY" dirty="0"/>
            </a:p>
          </p:txBody>
        </p:sp>
      </p:grpSp>
    </p:spTree>
    <p:extLst>
      <p:ext uri="{BB962C8B-B14F-4D97-AF65-F5344CB8AC3E}">
        <p14:creationId xmlns:p14="http://schemas.microsoft.com/office/powerpoint/2010/main" val="1872849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464457" y="420914"/>
            <a:ext cx="33001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b="1" dirty="0">
                <a:solidFill>
                  <a:schemeClr val="accent1"/>
                </a:solidFill>
              </a:rPr>
              <a:t>NIVEL DE INTENSIDAD ACÚSTICA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/>
              <p:cNvSpPr txBox="1"/>
              <p:nvPr/>
            </p:nvSpPr>
            <p:spPr>
              <a:xfrm>
                <a:off x="464457" y="1001487"/>
                <a:ext cx="11625943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s-UY" dirty="0"/>
                  <a:t>En es espectro audible de ondas acústicas la intensidad media varía en 12 órdenes de magnitud o más. El oído humano es capaz de percibir intensidades de sonido entre </a:t>
                </a:r>
                <a14:m>
                  <m:oMath xmlns:m="http://schemas.openxmlformats.org/officeDocument/2006/math">
                    <m:r>
                      <a:rPr lang="es-UY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sSup>
                      <m:sSupPr>
                        <m:ctrlP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−12</m:t>
                        </m:r>
                      </m:sup>
                    </m:sSup>
                    <m:r>
                      <a:rPr lang="es-UY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s-UY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𝑊</m:t>
                    </m:r>
                    <m:r>
                      <a:rPr lang="es-UY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/</m:t>
                    </m:r>
                    <m:sSup>
                      <m:sSupPr>
                        <m:ctrlP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s-UY" dirty="0"/>
                  <a:t> hasta </a:t>
                </a:r>
                <a14:m>
                  <m:oMath xmlns:m="http://schemas.openxmlformats.org/officeDocument/2006/math">
                    <m:r>
                      <a:rPr lang="es-UY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s-UY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1 </m:t>
                    </m:r>
                    <m:r>
                      <a:rPr lang="es-UY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𝑊</m:t>
                    </m:r>
                    <m:r>
                      <a:rPr lang="es-UY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/</m:t>
                    </m:r>
                    <m:sSup>
                      <m:sSupPr>
                        <m:ctrlP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s-UY" dirty="0"/>
                  <a:t>. Para evitar utilizar una cantidad que puede variar en tantos órdenes de magnitud se utiliza una escala logarítmica para la intensidad llamada Nivel de Intensidad (</a:t>
                </a:r>
                <a:r>
                  <a:rPr lang="es-UY" i="1" dirty="0"/>
                  <a:t>NI</a:t>
                </a:r>
                <a:r>
                  <a:rPr lang="es-UY" dirty="0"/>
                  <a:t>)</a:t>
                </a:r>
              </a:p>
            </p:txBody>
          </p:sp>
        </mc:Choice>
        <mc:Fallback xmlns="">
          <p:sp>
            <p:nvSpPr>
              <p:cNvPr id="5" name="Cuadro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57" y="1001487"/>
                <a:ext cx="11625943" cy="1754326"/>
              </a:xfrm>
              <a:prstGeom prst="rect">
                <a:avLst/>
              </a:prstGeom>
              <a:blipFill rotWithShape="0">
                <a:blip r:embed="rId2"/>
                <a:stretch>
                  <a:fillRect l="-420" r="-787" b="-2083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/>
              <p:cNvSpPr txBox="1"/>
              <p:nvPr/>
            </p:nvSpPr>
            <p:spPr>
              <a:xfrm>
                <a:off x="464457" y="3251200"/>
                <a:ext cx="2465547" cy="7205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𝑁𝐼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=10</m:t>
                      </m:r>
                      <m:func>
                        <m:func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s-UY" b="0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sub>
                          </m:sSub>
                        </m:fName>
                        <m:e>
                          <m:d>
                            <m:d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d>
                                    <m:dPr>
                                      <m:begChr m:val="⟨"/>
                                      <m:endChr m:val="⟩"/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𝐼</m:t>
                                      </m:r>
                                    </m:e>
                                  </m:d>
                                </m:num>
                                <m:den>
                                  <m:sSub>
                                    <m:sSub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d>
                                        <m:dPr>
                                          <m:begChr m:val="⟨"/>
                                          <m:endChr m:val="⟩"/>
                                          <m:ctrlPr>
                                            <a:rPr lang="es-UY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</a:rPr>
                                            <m:t>𝐼</m:t>
                                          </m:r>
                                        </m:e>
                                      </m:d>
                                    </m:e>
                                    <m:sub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𝑟𝑒𝑓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6" name="Cuadro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57" y="3251200"/>
                <a:ext cx="2465547" cy="72058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CuadroTexto 6"/>
          <p:cNvSpPr txBox="1"/>
          <p:nvPr/>
        </p:nvSpPr>
        <p:spPr>
          <a:xfrm>
            <a:off x="3646131" y="3426825"/>
            <a:ext cx="64882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La unidad que se utiliza para el nivel de intensidad es el decibel (dB)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/>
              <p:cNvSpPr txBox="1"/>
              <p:nvPr/>
            </p:nvSpPr>
            <p:spPr>
              <a:xfrm>
                <a:off x="464457" y="4316610"/>
                <a:ext cx="10992881" cy="3970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UY" dirty="0"/>
                  <a:t>Por convención, se toma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UY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begChr m:val="⟨"/>
                            <m:endChr m:val="⟩"/>
                            <m:ctrlPr>
                              <a:rPr lang="es-UY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𝐼</m:t>
                            </m:r>
                          </m:e>
                        </m:d>
                      </m:e>
                      <m:sub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𝑟𝑒𝑓</m:t>
                        </m:r>
                      </m:sub>
                    </m:sSub>
                  </m:oMath>
                </a14:m>
                <a:r>
                  <a:rPr lang="es-UY" dirty="0"/>
                  <a:t> como el menor valor de intensidad acústica que es audible: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UY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begChr m:val="⟨"/>
                            <m:endChr m:val="⟩"/>
                            <m:ctrlPr>
                              <a:rPr lang="es-UY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UY" i="1">
                                <a:latin typeface="Cambria Math" panose="02040503050406030204" pitchFamily="18" charset="0"/>
                              </a:rPr>
                              <m:t>𝐼</m:t>
                            </m:r>
                          </m:e>
                        </m:d>
                      </m:e>
                      <m:sub>
                        <m:r>
                          <a:rPr lang="es-UY" i="1">
                            <a:latin typeface="Cambria Math" panose="02040503050406030204" pitchFamily="18" charset="0"/>
                          </a:rPr>
                          <m:t>𝑟𝑒𝑓</m:t>
                        </m:r>
                      </m:sub>
                    </m:sSub>
                    <m:r>
                      <a:rPr lang="es-UY" b="0" i="0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s-UY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UY" b="0" i="0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s-UY" b="0" i="0" smtClean="0">
                            <a:latin typeface="Cambria Math" panose="02040503050406030204" pitchFamily="18" charset="0"/>
                          </a:rPr>
                          <m:t>−12</m:t>
                        </m:r>
                      </m:sup>
                    </m:sSup>
                    <m:r>
                      <a:rPr lang="es-UY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s-UY" i="1">
                        <a:latin typeface="Cambria Math" panose="02040503050406030204" pitchFamily="18" charset="0"/>
                      </a:rPr>
                      <m:t>𝑊</m:t>
                    </m:r>
                    <m:r>
                      <a:rPr lang="es-UY" i="1">
                        <a:latin typeface="Cambria Math" panose="02040503050406030204" pitchFamily="18" charset="0"/>
                      </a:rPr>
                      <m:t>/</m:t>
                    </m:r>
                    <m:sSup>
                      <m:sSupPr>
                        <m:ctrlPr>
                          <a:rPr lang="es-UY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UY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s-UY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s-UY" dirty="0"/>
                  <a:t> </a:t>
                </a:r>
              </a:p>
            </p:txBody>
          </p:sp>
        </mc:Choice>
        <mc:Fallback xmlns="">
          <p:sp>
            <p:nvSpPr>
              <p:cNvPr id="8" name="Cuadro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57" y="4316610"/>
                <a:ext cx="10992881" cy="397096"/>
              </a:xfrm>
              <a:prstGeom prst="rect">
                <a:avLst/>
              </a:prstGeom>
              <a:blipFill rotWithShape="0">
                <a:blip r:embed="rId4"/>
                <a:stretch>
                  <a:fillRect l="-444" t="-4615" b="-20000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uadroTexto 8"/>
              <p:cNvSpPr txBox="1"/>
              <p:nvPr/>
            </p:nvSpPr>
            <p:spPr>
              <a:xfrm>
                <a:off x="464457" y="5058534"/>
                <a:ext cx="2755883" cy="7146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𝑁𝐼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=10</m:t>
                      </m:r>
                      <m:func>
                        <m:func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s-UY" b="0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sub>
                          </m:sSub>
                        </m:fName>
                        <m:e>
                          <m:d>
                            <m:d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d>
                                    <m:dPr>
                                      <m:begChr m:val="⟨"/>
                                      <m:endChr m:val="⟩"/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𝐼</m:t>
                                      </m:r>
                                    </m:e>
                                  </m:d>
                                </m:num>
                                <m:den>
                                  <m:sSup>
                                    <m:sSup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10</m:t>
                                      </m:r>
                                    </m:e>
                                    <m:sup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−12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9" name="Cuadro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57" y="5058534"/>
                <a:ext cx="2755883" cy="714683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CuadroTexto 9"/>
          <p:cNvSpPr txBox="1"/>
          <p:nvPr/>
        </p:nvSpPr>
        <p:spPr>
          <a:xfrm>
            <a:off x="3962400" y="5279748"/>
            <a:ext cx="5081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>
                <a:latin typeface="Cambria Math" panose="02040503050406030204" pitchFamily="18" charset="0"/>
                <a:ea typeface="Cambria Math" panose="02040503050406030204" pitchFamily="18" charset="0"/>
              </a:rPr>
              <a:t>⇒ Toda la escala audible se concentra en ~120 dB</a:t>
            </a: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19971459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/>
        </p:nvGraphicFramePr>
        <p:xfrm>
          <a:off x="2002971" y="429381"/>
          <a:ext cx="81280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UY" dirty="0"/>
                        <a:t>NI (dB)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dirty="0"/>
                        <a:t>ACTIVIDAD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UY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UY" dirty="0"/>
                        <a:t>respiración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UY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UY" dirty="0"/>
                        <a:t>biblioteca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UY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UY" dirty="0"/>
                        <a:t>Conversación normal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UY" dirty="0"/>
                        <a:t>50 – 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UY" dirty="0"/>
                        <a:t>Aglomeración de personas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UY" dirty="0"/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UY" dirty="0"/>
                        <a:t>Aspiradora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UY" dirty="0"/>
                        <a:t>80-90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UY" dirty="0"/>
                        <a:t>Tráfico</a:t>
                      </a:r>
                      <a:r>
                        <a:rPr lang="es-UY" baseline="0" dirty="0"/>
                        <a:t> intenso</a:t>
                      </a:r>
                      <a:endParaRPr lang="es-U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UY" dirty="0"/>
                        <a:t>120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UY" dirty="0"/>
                        <a:t>Pirotecnia, motor</a:t>
                      </a:r>
                      <a:r>
                        <a:rPr lang="es-UY" baseline="0" dirty="0"/>
                        <a:t> de avión</a:t>
                      </a:r>
                      <a:endParaRPr lang="es-U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1493571" y="4078514"/>
            <a:ext cx="91467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60 dB es el límite que establece la regulación municipal para locales nocturnos sin amplificación</a:t>
            </a:r>
          </a:p>
        </p:txBody>
      </p:sp>
    </p:spTree>
    <p:extLst>
      <p:ext uri="{BB962C8B-B14F-4D97-AF65-F5344CB8AC3E}">
        <p14:creationId xmlns:p14="http://schemas.microsoft.com/office/powerpoint/2010/main" val="21126975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3259" y="653905"/>
            <a:ext cx="6597286" cy="475684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/>
              <p:cNvSpPr txBox="1"/>
              <p:nvPr/>
            </p:nvSpPr>
            <p:spPr>
              <a:xfrm>
                <a:off x="333830" y="5491185"/>
                <a:ext cx="11858170" cy="9567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s-UY" dirty="0"/>
                  <a:t>En tablas de este tipo se entiende que la intensidad de referencia es 10</a:t>
                </a:r>
                <a:r>
                  <a:rPr lang="es-UY" baseline="30000" dirty="0"/>
                  <a:t>-12</a:t>
                </a:r>
                <a:r>
                  <a:rPr lang="es-UY" dirty="0"/>
                  <a:t> W/m</a:t>
                </a:r>
                <a:r>
                  <a:rPr lang="es-UY" baseline="30000" dirty="0"/>
                  <a:t>2</a:t>
                </a:r>
                <a:r>
                  <a:rPr lang="es-UY" dirty="0"/>
                  <a:t>. Si se utiliza otra referencia es necesario especificarla. Se utiliza la notación @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UY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𝑟𝑒𝑓</m:t>
                        </m:r>
                      </m:sub>
                    </m:sSub>
                  </m:oMath>
                </a14:m>
                <a:r>
                  <a:rPr lang="es-UY" dirty="0"/>
                  <a:t> para especificar la intensidad de referencia</a:t>
                </a:r>
              </a:p>
            </p:txBody>
          </p:sp>
        </mc:Choice>
        <mc:Fallback xmlns="">
          <p:sp>
            <p:nvSpPr>
              <p:cNvPr id="5" name="Cuadro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830" y="5491185"/>
                <a:ext cx="11858170" cy="956737"/>
              </a:xfrm>
              <a:prstGeom prst="rect">
                <a:avLst/>
              </a:prstGeom>
              <a:blipFill>
                <a:blip r:embed="rId3"/>
                <a:stretch>
                  <a:fillRect l="-463" b="-3185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ángulo 5"/>
          <p:cNvSpPr/>
          <p:nvPr/>
        </p:nvSpPr>
        <p:spPr>
          <a:xfrm>
            <a:off x="1831933" y="284574"/>
            <a:ext cx="827314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UY" dirty="0">
                <a:hlinkClick r:id="rId4"/>
              </a:rPr>
              <a:t>https://montevideo.gub.uy/areas-tematicas/ciudad-y-urbanismo/acustica</a:t>
            </a: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2838866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754743" y="537029"/>
            <a:ext cx="43206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b="1" dirty="0">
                <a:solidFill>
                  <a:schemeClr val="accent1"/>
                </a:solidFill>
              </a:rPr>
              <a:t>SOLUCIÓN DE ONDAS ARMÓNICAS PLANAS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ángulo 4"/>
              <p:cNvSpPr/>
              <p:nvPr/>
            </p:nvSpPr>
            <p:spPr>
              <a:xfrm>
                <a:off x="5298819" y="368571"/>
                <a:ext cx="2145907" cy="64819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𝛻</m:t>
                          </m:r>
                        </m:e>
                        <m:sup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</m:e>
                        <m:sup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s-UY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p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f>
                        <m:fPr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</m:e>
                            <m:sup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p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num>
                        <m:den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𝜕</m:t>
                          </m:r>
                          <m:sSup>
                            <m:sSupPr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s-UY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UY" i="1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5" name="Rectángulo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8819" y="368571"/>
                <a:ext cx="2145907" cy="648191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CuadroTexto 5"/>
          <p:cNvSpPr txBox="1"/>
          <p:nvPr/>
        </p:nvSpPr>
        <p:spPr>
          <a:xfrm>
            <a:off x="346907" y="1286690"/>
            <a:ext cx="11448853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UY" dirty="0"/>
              <a:t>Al igual que en el caso 2D, la solución tipo </a:t>
            </a:r>
            <a:r>
              <a:rPr lang="es-UY" dirty="0" err="1"/>
              <a:t>D’Alambert</a:t>
            </a:r>
            <a:r>
              <a:rPr lang="es-UY" dirty="0"/>
              <a:t> brinda ondas planas, es decir ondas donde los puntos de fase constante se ubican en un plano perpendicular a la dirección de propagación. La solución para ondas armónicas la podemos escribir como: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uadroTexto 16"/>
              <p:cNvSpPr txBox="1"/>
              <p:nvPr/>
            </p:nvSpPr>
            <p:spPr>
              <a:xfrm>
                <a:off x="2915046" y="2468598"/>
                <a:ext cx="2493503" cy="4268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acc>
                            <m:accPr>
                              <m:chr m:val="⃗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</m:acc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acc>
                            <m:accPr>
                              <m:chr m:val="⃗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7" name="CuadroTexto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5046" y="2468598"/>
                <a:ext cx="2493503" cy="426848"/>
              </a:xfrm>
              <a:prstGeom prst="rect">
                <a:avLst/>
              </a:prstGeom>
              <a:blipFill rotWithShape="0">
                <a:blip r:embed="rId3"/>
                <a:stretch>
                  <a:fillRect t="-5714" r="-1711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CuadroTexto 1"/>
              <p:cNvSpPr txBox="1"/>
              <p:nvPr/>
            </p:nvSpPr>
            <p:spPr>
              <a:xfrm>
                <a:off x="216961" y="3219446"/>
                <a:ext cx="5950858" cy="10052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UY" dirty="0"/>
                  <a:t>Para un tiempo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UY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s-UY" dirty="0"/>
                  <a:t> fijo, la fase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𝜂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𝜔</m:t>
                    </m:r>
                    <m:sSub>
                      <m:sSubPr>
                        <m:ctrlPr>
                          <a:rPr lang="es-UY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s-UY" b="0" i="1" smtClean="0">
                        <a:latin typeface="Cambria Math" panose="02040503050406030204" pitchFamily="18" charset="0"/>
                      </a:rPr>
                      <m:t>−</m:t>
                    </m:r>
                    <m:acc>
                      <m:accPr>
                        <m:chr m:val="⃗"/>
                        <m:ctrlPr>
                          <a:rPr lang="es-UY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acc>
                    <m:r>
                      <a:rPr lang="es-UY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acc>
                      <m:accPr>
                        <m:chr m:val="⃗"/>
                        <m:ctrlP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</m:acc>
                  </m:oMath>
                </a14:m>
                <a:r>
                  <a:rPr lang="es-UY" dirty="0"/>
                  <a:t> depende solamente de la posición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s-UY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</m:acc>
                  </m:oMath>
                </a14:m>
                <a:r>
                  <a:rPr lang="es-UY" dirty="0"/>
                  <a:t>. Los puntos del espacio para los cuales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𝜂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s-UY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𝜂</m:t>
                        </m:r>
                      </m:e>
                      <m:sub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s-UY" dirty="0"/>
                  <a:t> = </a:t>
                </a:r>
                <a:r>
                  <a:rPr lang="es-UY" dirty="0" err="1"/>
                  <a:t>cte</a:t>
                </a:r>
                <a:r>
                  <a:rPr lang="es-UY" dirty="0"/>
                  <a:t>, son aquellos que cumplen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s-UY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acc>
                    <m:r>
                      <a:rPr lang="es-UY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acc>
                      <m:accPr>
                        <m:chr m:val="⃗"/>
                        <m:ctrlPr>
                          <a:rPr lang="es-UY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s-UY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</m:acc>
                    <m:r>
                      <a:rPr lang="es-UY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s-UY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𝑐𝑡𝑒</m:t>
                    </m:r>
                  </m:oMath>
                </a14:m>
                <a:endParaRPr lang="es-UY" dirty="0"/>
              </a:p>
            </p:txBody>
          </p:sp>
        </mc:Choice>
        <mc:Fallback xmlns="">
          <p:sp>
            <p:nvSpPr>
              <p:cNvPr id="2" name="CuadroTex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961" y="3219446"/>
                <a:ext cx="5950858" cy="1005275"/>
              </a:xfrm>
              <a:prstGeom prst="rect">
                <a:avLst/>
              </a:prstGeom>
              <a:blipFill rotWithShape="0">
                <a:blip r:embed="rId4"/>
                <a:stretch>
                  <a:fillRect l="-922" t="-4242" b="-9091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2" name="Grupo 11">
            <a:extLst>
              <a:ext uri="{FF2B5EF4-FFF2-40B4-BE49-F238E27FC236}">
                <a16:creationId xmlns:a16="http://schemas.microsoft.com/office/drawing/2014/main" id="{8FE6DB46-9A96-4602-96C8-251B562512CF}"/>
              </a:ext>
            </a:extLst>
          </p:cNvPr>
          <p:cNvGrpSpPr/>
          <p:nvPr/>
        </p:nvGrpSpPr>
        <p:grpSpPr>
          <a:xfrm>
            <a:off x="1335313" y="4410918"/>
            <a:ext cx="1857077" cy="2222111"/>
            <a:chOff x="1335313" y="4410918"/>
            <a:chExt cx="1857077" cy="2222111"/>
          </a:xfrm>
        </p:grpSpPr>
        <p:grpSp>
          <p:nvGrpSpPr>
            <p:cNvPr id="23" name="Grupo 22"/>
            <p:cNvGrpSpPr/>
            <p:nvPr/>
          </p:nvGrpSpPr>
          <p:grpSpPr>
            <a:xfrm>
              <a:off x="1335314" y="5515429"/>
              <a:ext cx="1857076" cy="410305"/>
              <a:chOff x="1335314" y="5515429"/>
              <a:chExt cx="1857076" cy="410305"/>
            </a:xfrm>
          </p:grpSpPr>
          <p:cxnSp>
            <p:nvCxnSpPr>
              <p:cNvPr id="15" name="Conector recto de flecha 14"/>
              <p:cNvCxnSpPr/>
              <p:nvPr/>
            </p:nvCxnSpPr>
            <p:spPr>
              <a:xfrm>
                <a:off x="1335314" y="5515429"/>
                <a:ext cx="1857076" cy="0"/>
              </a:xfrm>
              <a:prstGeom prst="straightConnector1">
                <a:avLst/>
              </a:prstGeom>
              <a:ln w="28575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8" name="CuadroTexto 17"/>
                  <p:cNvSpPr txBox="1"/>
                  <p:nvPr/>
                </p:nvSpPr>
                <p:spPr>
                  <a:xfrm>
                    <a:off x="2772718" y="5515429"/>
                    <a:ext cx="370935" cy="41030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</m:acc>
                        </m:oMath>
                      </m:oMathPara>
                    </a14:m>
                    <a:endParaRPr lang="es-UY" dirty="0"/>
                  </a:p>
                </p:txBody>
              </p:sp>
            </mc:Choice>
            <mc:Fallback xmlns="">
              <p:sp>
                <p:nvSpPr>
                  <p:cNvPr id="18" name="CuadroTexto 1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772718" y="5515429"/>
                    <a:ext cx="370935" cy="410305"/>
                  </a:xfrm>
                  <a:prstGeom prst="rect">
                    <a:avLst/>
                  </a:prstGeom>
                  <a:blipFill rotWithShape="0"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s-UY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cxnSp>
          <p:nvCxnSpPr>
            <p:cNvPr id="22" name="Conector recto 21"/>
            <p:cNvCxnSpPr/>
            <p:nvPr/>
          </p:nvCxnSpPr>
          <p:spPr>
            <a:xfrm>
              <a:off x="2263852" y="4410918"/>
              <a:ext cx="0" cy="222211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ector recto de flecha 19"/>
            <p:cNvCxnSpPr/>
            <p:nvPr/>
          </p:nvCxnSpPr>
          <p:spPr>
            <a:xfrm flipV="1">
              <a:off x="1335314" y="5034122"/>
              <a:ext cx="928538" cy="48130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CuadroTexto 23"/>
                <p:cNvSpPr txBox="1"/>
                <p:nvPr/>
              </p:nvSpPr>
              <p:spPr>
                <a:xfrm>
                  <a:off x="1497874" y="4623818"/>
                  <a:ext cx="34458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</m:acc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24" name="CuadroTexto 2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97874" y="4623818"/>
                  <a:ext cx="344580" cy="369332"/>
                </a:xfrm>
                <a:prstGeom prst="rect">
                  <a:avLst/>
                </a:prstGeom>
                <a:blipFill>
                  <a:blip r:embed="rId6"/>
                  <a:stretch>
                    <a:fillRect t="-23333" r="-25000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5" name="Conector recto de flecha 24"/>
            <p:cNvCxnSpPr/>
            <p:nvPr/>
          </p:nvCxnSpPr>
          <p:spPr>
            <a:xfrm flipV="1">
              <a:off x="1335313" y="4548721"/>
              <a:ext cx="928538" cy="962614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ector recto de flecha 25"/>
            <p:cNvCxnSpPr/>
            <p:nvPr/>
          </p:nvCxnSpPr>
          <p:spPr>
            <a:xfrm>
              <a:off x="1346534" y="5511336"/>
              <a:ext cx="917317" cy="93762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onector recto de flecha 28"/>
            <p:cNvCxnSpPr/>
            <p:nvPr/>
          </p:nvCxnSpPr>
          <p:spPr>
            <a:xfrm>
              <a:off x="1357755" y="5524554"/>
              <a:ext cx="906096" cy="40118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upo 20">
            <a:extLst>
              <a:ext uri="{FF2B5EF4-FFF2-40B4-BE49-F238E27FC236}">
                <a16:creationId xmlns:a16="http://schemas.microsoft.com/office/drawing/2014/main" id="{B191F2E1-AB64-4E71-8640-0200C27901CB}"/>
              </a:ext>
            </a:extLst>
          </p:cNvPr>
          <p:cNvGrpSpPr/>
          <p:nvPr/>
        </p:nvGrpSpPr>
        <p:grpSpPr>
          <a:xfrm>
            <a:off x="8206726" y="2177519"/>
            <a:ext cx="4272993" cy="4381165"/>
            <a:chOff x="8206726" y="2177519"/>
            <a:chExt cx="4272993" cy="4381165"/>
          </a:xfrm>
        </p:grpSpPr>
        <p:grpSp>
          <p:nvGrpSpPr>
            <p:cNvPr id="3" name="Grupo 2"/>
            <p:cNvGrpSpPr/>
            <p:nvPr/>
          </p:nvGrpSpPr>
          <p:grpSpPr>
            <a:xfrm>
              <a:off x="8206726" y="2895446"/>
              <a:ext cx="3085388" cy="2936967"/>
              <a:chOff x="6203755" y="2912290"/>
              <a:chExt cx="3085388" cy="2936967"/>
            </a:xfrm>
          </p:grpSpPr>
          <p:grpSp>
            <p:nvGrpSpPr>
              <p:cNvPr id="11" name="Grupo 10"/>
              <p:cNvGrpSpPr/>
              <p:nvPr/>
            </p:nvGrpSpPr>
            <p:grpSpPr>
              <a:xfrm>
                <a:off x="6203755" y="3023402"/>
                <a:ext cx="3085388" cy="2825855"/>
                <a:chOff x="2546297" y="2167059"/>
                <a:chExt cx="4210053" cy="4063140"/>
              </a:xfrm>
            </p:grpSpPr>
            <p:grpSp>
              <p:nvGrpSpPr>
                <p:cNvPr id="10" name="Grupo 9"/>
                <p:cNvGrpSpPr/>
                <p:nvPr/>
              </p:nvGrpSpPr>
              <p:grpSpPr>
                <a:xfrm>
                  <a:off x="3394347" y="2167059"/>
                  <a:ext cx="3362003" cy="3399872"/>
                  <a:chOff x="3633811" y="2008855"/>
                  <a:chExt cx="3362003" cy="3399872"/>
                </a:xfrm>
              </p:grpSpPr>
              <p:sp>
                <p:nvSpPr>
                  <p:cNvPr id="9" name="Rectángulo 8"/>
                  <p:cNvSpPr/>
                  <p:nvPr/>
                </p:nvSpPr>
                <p:spPr>
                  <a:xfrm rot="20097334">
                    <a:off x="4112737" y="2008855"/>
                    <a:ext cx="2883077" cy="2761241"/>
                  </a:xfrm>
                  <a:prstGeom prst="rect">
                    <a:avLst/>
                  </a:prstGeom>
                  <a:scene3d>
                    <a:camera prst="perspectiveContrastingLeftFacing"/>
                    <a:lightRig rig="threePt" dir="t"/>
                  </a:scene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UY"/>
                  </a:p>
                </p:txBody>
              </p:sp>
              <p:sp>
                <p:nvSpPr>
                  <p:cNvPr id="8" name="Rectángulo 7"/>
                  <p:cNvSpPr/>
                  <p:nvPr/>
                </p:nvSpPr>
                <p:spPr>
                  <a:xfrm rot="20097334">
                    <a:off x="3633811" y="2647486"/>
                    <a:ext cx="2883077" cy="2761241"/>
                  </a:xfrm>
                  <a:prstGeom prst="rect">
                    <a:avLst/>
                  </a:prstGeom>
                  <a:solidFill>
                    <a:schemeClr val="accent1">
                      <a:alpha val="50000"/>
                    </a:schemeClr>
                  </a:solidFill>
                  <a:scene3d>
                    <a:camera prst="perspectiveContrastingLeftFacing"/>
                    <a:lightRig rig="threePt" dir="t"/>
                  </a:scene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UY"/>
                  </a:p>
                </p:txBody>
              </p:sp>
            </p:grpSp>
            <p:sp>
              <p:nvSpPr>
                <p:cNvPr id="7" name="Rectángulo 6"/>
                <p:cNvSpPr/>
                <p:nvPr/>
              </p:nvSpPr>
              <p:spPr>
                <a:xfrm rot="20097334">
                  <a:off x="2546297" y="3468958"/>
                  <a:ext cx="2883077" cy="2761241"/>
                </a:xfrm>
                <a:prstGeom prst="rect">
                  <a:avLst/>
                </a:prstGeom>
                <a:solidFill>
                  <a:schemeClr val="accent1">
                    <a:alpha val="25000"/>
                  </a:schemeClr>
                </a:solidFill>
                <a:scene3d>
                  <a:camera prst="perspectiveContrastingLeftFacing"/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UY"/>
                </a:p>
              </p:txBody>
            </p:sp>
          </p:grpSp>
          <p:grpSp>
            <p:nvGrpSpPr>
              <p:cNvPr id="16" name="Grupo 15"/>
              <p:cNvGrpSpPr/>
              <p:nvPr/>
            </p:nvGrpSpPr>
            <p:grpSpPr>
              <a:xfrm>
                <a:off x="7199088" y="2912290"/>
                <a:ext cx="1726929" cy="2138676"/>
                <a:chOff x="7300686" y="2651038"/>
                <a:chExt cx="1726929" cy="2138676"/>
              </a:xfrm>
            </p:grpSpPr>
            <p:cxnSp>
              <p:nvCxnSpPr>
                <p:cNvPr id="13" name="Conector recto de flecha 12"/>
                <p:cNvCxnSpPr/>
                <p:nvPr/>
              </p:nvCxnSpPr>
              <p:spPr>
                <a:xfrm flipV="1">
                  <a:off x="7300686" y="2666463"/>
                  <a:ext cx="1698171" cy="2123251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prstDash val="dash"/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Conector recto de flecha 13"/>
                <p:cNvCxnSpPr/>
                <p:nvPr/>
              </p:nvCxnSpPr>
              <p:spPr>
                <a:xfrm flipV="1">
                  <a:off x="8739615" y="2651038"/>
                  <a:ext cx="288000" cy="324000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prstDash val="solid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32" name="CuadroTexto 31"/>
            <p:cNvSpPr txBox="1"/>
            <p:nvPr/>
          </p:nvSpPr>
          <p:spPr>
            <a:xfrm>
              <a:off x="8316686" y="6189352"/>
              <a:ext cx="24990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UY" dirty="0"/>
                <a:t>Planos de fase constante</a:t>
              </a:r>
            </a:p>
          </p:txBody>
        </p:sp>
        <p:sp>
          <p:nvSpPr>
            <p:cNvPr id="33" name="CuadroTexto 32"/>
            <p:cNvSpPr txBox="1"/>
            <p:nvPr/>
          </p:nvSpPr>
          <p:spPr>
            <a:xfrm>
              <a:off x="10384116" y="2177519"/>
              <a:ext cx="209560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UY" dirty="0"/>
                <a:t>Dirección de propagación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CuadroTexto 18">
                  <a:extLst>
                    <a:ext uri="{FF2B5EF4-FFF2-40B4-BE49-F238E27FC236}">
                      <a16:creationId xmlns:a16="http://schemas.microsoft.com/office/drawing/2014/main" id="{43D4BD01-B02D-42C5-A6BA-9C5FE067EC6E}"/>
                    </a:ext>
                  </a:extLst>
                </p:cNvPr>
                <p:cNvSpPr txBox="1"/>
                <p:nvPr/>
              </p:nvSpPr>
              <p:spPr>
                <a:xfrm>
                  <a:off x="10834240" y="2910871"/>
                  <a:ext cx="370935" cy="41030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</m:acc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9" name="CuadroTexto 18">
                  <a:extLst>
                    <a:ext uri="{FF2B5EF4-FFF2-40B4-BE49-F238E27FC236}">
                      <a16:creationId xmlns:a16="http://schemas.microsoft.com/office/drawing/2014/main" id="{43D4BD01-B02D-42C5-A6BA-9C5FE067EC6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834240" y="2910871"/>
                  <a:ext cx="370935" cy="410305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3764452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7" grpId="0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362857" y="522514"/>
            <a:ext cx="4378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>
                <a:solidFill>
                  <a:schemeClr val="accent1"/>
                </a:solidFill>
              </a:rPr>
              <a:t>Las ondas acústicas son ondas longitudinales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/>
              <p:cNvSpPr txBox="1"/>
              <p:nvPr/>
            </p:nvSpPr>
            <p:spPr>
              <a:xfrm>
                <a:off x="4947046" y="522514"/>
                <a:ext cx="2493503" cy="4268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acc>
                            <m:accPr>
                              <m:chr m:val="⃗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</m:acc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acc>
                            <m:accPr>
                              <m:chr m:val="⃗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6" name="Cuadro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7046" y="522514"/>
                <a:ext cx="2493503" cy="426848"/>
              </a:xfrm>
              <a:prstGeom prst="rect">
                <a:avLst/>
              </a:prstGeom>
              <a:blipFill rotWithShape="0">
                <a:blip r:embed="rId2"/>
                <a:stretch>
                  <a:fillRect t="-5714" r="-1467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8" name="Grupo 17"/>
          <p:cNvGrpSpPr/>
          <p:nvPr/>
        </p:nvGrpSpPr>
        <p:grpSpPr>
          <a:xfrm>
            <a:off x="362857" y="1563455"/>
            <a:ext cx="3440237" cy="638765"/>
            <a:chOff x="362857" y="1563455"/>
            <a:chExt cx="3440237" cy="638765"/>
          </a:xfrm>
        </p:grpSpPr>
        <p:sp>
          <p:nvSpPr>
            <p:cNvPr id="7" name="CuadroTexto 6"/>
            <p:cNvSpPr txBox="1"/>
            <p:nvPr/>
          </p:nvSpPr>
          <p:spPr>
            <a:xfrm>
              <a:off x="362857" y="1698172"/>
              <a:ext cx="18438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UY" dirty="0"/>
                <a:t>Ecuación de Euler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Rectángulo 7"/>
                <p:cNvSpPr/>
                <p:nvPr/>
              </p:nvSpPr>
              <p:spPr>
                <a:xfrm>
                  <a:off x="2206695" y="1563455"/>
                  <a:ext cx="1596399" cy="6387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UY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𝜌</m:t>
                            </m:r>
                          </m:e>
                          <m:sub>
                            <m:r>
                              <a:rPr lang="es-UY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f>
                          <m:fPr>
                            <m:ctrlPr>
                              <a:rPr lang="es-UY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UY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acc>
                              <m:accPr>
                                <m:chr m:val="⃗"/>
                                <m:ctrlPr>
                                  <a:rPr lang="es-UY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s-UY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𝑢</m:t>
                                </m:r>
                              </m:e>
                            </m:acc>
                          </m:num>
                          <m:den>
                            <m:r>
                              <a:rPr lang="es-UY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es-UY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den>
                        </m:f>
                        <m:r>
                          <a:rPr lang="es-UY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=−</m:t>
                        </m:r>
                        <m:r>
                          <a:rPr lang="es-UY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𝛻</m:t>
                        </m:r>
                        <m:r>
                          <a:rPr lang="es-UY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  <m:r>
                          <a:rPr lang="es-UY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8" name="Rectángulo 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06695" y="1563455"/>
                  <a:ext cx="1596399" cy="638765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uadroTexto 1"/>
              <p:cNvSpPr txBox="1"/>
              <p:nvPr/>
            </p:nvSpPr>
            <p:spPr>
              <a:xfrm>
                <a:off x="362857" y="2409372"/>
                <a:ext cx="1196290" cy="6387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acc>
                            <m:accPr>
                              <m:chr m:val="⃗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</m:acc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𝜔</m:t>
                      </m:r>
                      <m:acc>
                        <m:accPr>
                          <m:chr m:val="⃗"/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acc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2" name="CuadroTex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857" y="2409372"/>
                <a:ext cx="1196290" cy="63876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uadroTexto 2"/>
              <p:cNvSpPr txBox="1"/>
              <p:nvPr/>
            </p:nvSpPr>
            <p:spPr>
              <a:xfrm>
                <a:off x="362857" y="3184852"/>
                <a:ext cx="1483483" cy="4103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0" smtClean="0">
                          <a:latin typeface="Cambria Math" panose="02040503050406030204" pitchFamily="18" charset="0"/>
                        </a:rPr>
                        <m:t>𝛻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𝑖</m:t>
                      </m:r>
                      <m:acc>
                        <m:accPr>
                          <m:chr m:val="⃗"/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acc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3" name="CuadroTex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857" y="3184852"/>
                <a:ext cx="1483483" cy="41030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Cerrar llave 3"/>
          <p:cNvSpPr/>
          <p:nvPr/>
        </p:nvSpPr>
        <p:spPr>
          <a:xfrm>
            <a:off x="4064000" y="1563455"/>
            <a:ext cx="188686" cy="2486031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uadroTexto 8"/>
              <p:cNvSpPr txBox="1"/>
              <p:nvPr/>
            </p:nvSpPr>
            <p:spPr>
              <a:xfrm>
                <a:off x="4513592" y="2411856"/>
                <a:ext cx="3153619" cy="6653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𝜔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𝜌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acc>
                        <m:accPr>
                          <m:chr m:val="⃗"/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acc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𝑖</m:t>
                      </m:r>
                      <m:acc>
                        <m:accPr>
                          <m:chr m:val="⃗"/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acc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acc>
                        <m:accPr>
                          <m:chr m:val="⃗"/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</m:t>
                          </m:r>
                        </m:e>
                      </m:acc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acc>
                        <m:accPr>
                          <m:chr m:val="̂"/>
                          <m:ctrlPr>
                            <a:rPr lang="es-UY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UY" b="1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𝐧</m:t>
                          </m:r>
                        </m:e>
                      </m:acc>
                    </m:oMath>
                  </m:oMathPara>
                </a14:m>
                <a:endParaRPr lang="es-UY" b="1" dirty="0"/>
              </a:p>
            </p:txBody>
          </p:sp>
        </mc:Choice>
        <mc:Fallback xmlns="">
          <p:sp>
            <p:nvSpPr>
              <p:cNvPr id="9" name="Cuadro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3592" y="2411856"/>
                <a:ext cx="3153619" cy="66531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uadroTexto 9"/>
              <p:cNvSpPr txBox="1"/>
              <p:nvPr/>
            </p:nvSpPr>
            <p:spPr>
              <a:xfrm>
                <a:off x="8229599" y="2358205"/>
                <a:ext cx="809324" cy="6899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s-UY" b="1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UY" b="1" i="0" smtClean="0">
                              <a:latin typeface="Cambria Math" panose="02040503050406030204" pitchFamily="18" charset="0"/>
                            </a:rPr>
                            <m:t>𝐧</m:t>
                          </m:r>
                        </m:e>
                      </m:acc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acc>
                            <m:accPr>
                              <m:chr m:val="⃗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</m:acc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den>
                      </m:f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0" name="CuadroTex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9599" y="2358205"/>
                <a:ext cx="809324" cy="6899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CuadroTexto 10"/>
          <p:cNvSpPr txBox="1"/>
          <p:nvPr/>
        </p:nvSpPr>
        <p:spPr>
          <a:xfrm>
            <a:off x="4613107" y="3257424"/>
            <a:ext cx="6316150" cy="880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UY" dirty="0"/>
              <a:t>La velocidad de las partículas del fluido (velocidad particular) es en la misma dirección que la dirección de propagación de la onda 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319838" y="4597176"/>
            <a:ext cx="44326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>
                <a:solidFill>
                  <a:schemeClr val="accent1"/>
                </a:solidFill>
              </a:rPr>
              <a:t>Impedancia acústica  o impedancia específica</a:t>
            </a:r>
          </a:p>
        </p:txBody>
      </p:sp>
      <p:sp>
        <p:nvSpPr>
          <p:cNvPr id="14" name="CuadroTexto 13"/>
          <p:cNvSpPr txBox="1"/>
          <p:nvPr/>
        </p:nvSpPr>
        <p:spPr>
          <a:xfrm>
            <a:off x="4058873" y="5384830"/>
            <a:ext cx="25691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Impedancia característica</a:t>
            </a:r>
          </a:p>
        </p:txBody>
      </p:sp>
      <p:grpSp>
        <p:nvGrpSpPr>
          <p:cNvPr id="19" name="Grupo 18"/>
          <p:cNvGrpSpPr/>
          <p:nvPr/>
        </p:nvGrpSpPr>
        <p:grpSpPr>
          <a:xfrm>
            <a:off x="1483123" y="5181222"/>
            <a:ext cx="2812248" cy="1429255"/>
            <a:chOff x="1483123" y="5181222"/>
            <a:chExt cx="2812248" cy="142925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CuadroTexto 12"/>
                <p:cNvSpPr txBox="1"/>
                <p:nvPr/>
              </p:nvSpPr>
              <p:spPr>
                <a:xfrm>
                  <a:off x="1483123" y="5181222"/>
                  <a:ext cx="2607445" cy="62876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𝑍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sub>
                        </m:sSub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</m:e>
                              <m:sup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</m:num>
                          <m:den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den>
                        </m:f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𝜔</m:t>
                                </m:r>
                                <m:sSub>
                                  <m:sSubPr>
                                    <m:ctrlPr>
                                      <a:rPr lang="es-UY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UY" b="0" i="1" smtClean="0">
                                        <a:latin typeface="Cambria Math" panose="02040503050406030204" pitchFamily="18" charset="0"/>
                                      </a:rPr>
                                      <m:t>𝜌</m:t>
                                    </m:r>
                                  </m:e>
                                  <m:sub>
                                    <m:r>
                                      <a:rPr lang="es-UY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</m:e>
                              <m:sup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</m:num>
                          <m:den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sSup>
                              <m:sSup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</m:e>
                              <m:sup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</m:den>
                        </m:f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𝜌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3" name="CuadroTexto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83123" y="5181222"/>
                  <a:ext cx="2607445" cy="628762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6" name="Conector recto de flecha 15"/>
            <p:cNvCxnSpPr/>
            <p:nvPr/>
          </p:nvCxnSpPr>
          <p:spPr>
            <a:xfrm flipH="1" flipV="1">
              <a:off x="2656114" y="5698894"/>
              <a:ext cx="348780" cy="67287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CuadroTexto 16"/>
            <p:cNvSpPr txBox="1"/>
            <p:nvPr/>
          </p:nvSpPr>
          <p:spPr>
            <a:xfrm>
              <a:off x="3033487" y="6241145"/>
              <a:ext cx="12618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UY" dirty="0"/>
                <a:t>Onda plana</a:t>
              </a:r>
            </a:p>
          </p:txBody>
        </p:sp>
      </p:grpSp>
      <p:grpSp>
        <p:nvGrpSpPr>
          <p:cNvPr id="23" name="Grupo 22"/>
          <p:cNvGrpSpPr/>
          <p:nvPr/>
        </p:nvGrpSpPr>
        <p:grpSpPr>
          <a:xfrm>
            <a:off x="7016371" y="4781842"/>
            <a:ext cx="5193345" cy="1516128"/>
            <a:chOff x="7124823" y="4408862"/>
            <a:chExt cx="5193345" cy="151612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CuadroTexto 14"/>
                <p:cNvSpPr txBox="1"/>
                <p:nvPr/>
              </p:nvSpPr>
              <p:spPr>
                <a:xfrm>
                  <a:off x="8550743" y="4408862"/>
                  <a:ext cx="2805961" cy="49128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s-UY" dirty="0"/>
                    <a:t>Las unidades de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sub>
                      </m:sSub>
                    </m:oMath>
                  </a14:m>
                  <a:r>
                    <a:rPr lang="es-UY" dirty="0"/>
                    <a:t> son: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𝑘𝑔</m:t>
                          </m:r>
                        </m:num>
                        <m:den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den>
                      </m:f>
                    </m:oMath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5" name="CuadroTexto 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550743" y="4408862"/>
                  <a:ext cx="2805961" cy="491288"/>
                </a:xfrm>
                <a:prstGeom prst="rect">
                  <a:avLst/>
                </a:prstGeom>
                <a:blipFill rotWithShape="0">
                  <a:blip r:embed="rId9"/>
                  <a:stretch>
                    <a:fillRect l="-1957" b="-7407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0" name="CuadroTexto 19"/>
            <p:cNvSpPr txBox="1"/>
            <p:nvPr/>
          </p:nvSpPr>
          <p:spPr>
            <a:xfrm>
              <a:off x="7124823" y="4960230"/>
              <a:ext cx="519334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UY" dirty="0"/>
                <a:t>Esta unidad recibe el nombre </a:t>
              </a:r>
              <a:r>
                <a:rPr lang="es-UY" dirty="0" err="1"/>
                <a:t>Rayl</a:t>
              </a:r>
              <a:r>
                <a:rPr lang="es-UY" dirty="0"/>
                <a:t> (por Lord </a:t>
              </a:r>
              <a:r>
                <a:rPr lang="es-UY" dirty="0" err="1"/>
                <a:t>Rayleigh</a:t>
              </a:r>
              <a:r>
                <a:rPr lang="es-UY" dirty="0"/>
                <a:t>)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CuadroTexto 20"/>
                <p:cNvSpPr txBox="1"/>
                <p:nvPr/>
              </p:nvSpPr>
              <p:spPr>
                <a:xfrm>
                  <a:off x="9243731" y="5555658"/>
                  <a:ext cx="168552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UY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⇒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𝑍</m:t>
                                </m:r>
                              </m:e>
                              <m:sub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𝑒</m:t>
                                </m:r>
                              </m:sub>
                            </m:sSub>
                          </m:e>
                        </m:d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𝑅𝑎𝑦𝑙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21" name="CuadroTexto 2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243731" y="5555658"/>
                  <a:ext cx="1685526" cy="369332"/>
                </a:xfrm>
                <a:prstGeom prst="rect">
                  <a:avLst/>
                </a:prstGeom>
                <a:blipFill rotWithShape="0">
                  <a:blip r:embed="rId10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CuadroTexto 21"/>
              <p:cNvSpPr txBox="1"/>
              <p:nvPr/>
            </p:nvSpPr>
            <p:spPr>
              <a:xfrm>
                <a:off x="4947046" y="4648827"/>
                <a:ext cx="96276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</m:acc>
                        </m:e>
                      </m:d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22" name="CuadroTexto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7046" y="4648827"/>
                <a:ext cx="962763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99729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" grpId="0"/>
      <p:bldP spid="3" grpId="0"/>
      <p:bldP spid="4" grpId="0" animBg="1"/>
      <p:bldP spid="9" grpId="0"/>
      <p:bldP spid="10" grpId="0"/>
      <p:bldP spid="11" grpId="0"/>
      <p:bldP spid="12" grpId="0"/>
      <p:bldP spid="14" grpId="0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754743" y="537029"/>
            <a:ext cx="29459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b="1" dirty="0">
                <a:solidFill>
                  <a:schemeClr val="accent1"/>
                </a:solidFill>
              </a:rPr>
              <a:t>POTENCIAL DE VELOCIDADES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ángulo 4"/>
              <p:cNvSpPr/>
              <p:nvPr/>
            </p:nvSpPr>
            <p:spPr>
              <a:xfrm>
                <a:off x="2902478" y="1102033"/>
                <a:ext cx="1596399" cy="6387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𝜌</m:t>
                          </m:r>
                        </m:e>
                        <m:sub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f>
                        <m:f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acc>
                            <m:accPr>
                              <m:chr m:val="⃗"/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𝑢</m:t>
                              </m:r>
                            </m:e>
                          </m:acc>
                        </m:num>
                        <m:den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es-UY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r>
                        <a:rPr lang="es-UY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𝛻</m:t>
                      </m:r>
                      <m:r>
                        <a:rPr lang="es-UY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s-UY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5" name="Rectángulo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2478" y="1102033"/>
                <a:ext cx="1596399" cy="63876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CuadroTexto 5"/>
          <p:cNvSpPr txBox="1"/>
          <p:nvPr/>
        </p:nvSpPr>
        <p:spPr>
          <a:xfrm>
            <a:off x="754743" y="1295333"/>
            <a:ext cx="1906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Ecuación de Euler: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uadroTexto 6"/>
              <p:cNvSpPr txBox="1"/>
              <p:nvPr/>
            </p:nvSpPr>
            <p:spPr>
              <a:xfrm>
                <a:off x="4740256" y="1295333"/>
                <a:ext cx="59182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0" smtClean="0">
                          <a:latin typeface="Cambria Math" panose="02040503050406030204" pitchFamily="18" charset="0"/>
                        </a:rPr>
                        <m:t>𝛻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7" name="Cuadro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0256" y="1295333"/>
                <a:ext cx="591829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ángulo 7"/>
              <p:cNvSpPr/>
              <p:nvPr/>
            </p:nvSpPr>
            <p:spPr>
              <a:xfrm>
                <a:off x="5710993" y="1102032"/>
                <a:ext cx="3507755" cy="6387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𝜌</m:t>
                          </m:r>
                        </m:e>
                        <m:sub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f>
                        <m:f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es-UY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s-UY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𝛻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acc>
                            <m:accPr>
                              <m:chr m:val="⃗"/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𝑢</m:t>
                              </m:r>
                            </m:e>
                          </m:acc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es-UY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r>
                        <a:rPr lang="es-UY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𝛻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𝛻</m:t>
                          </m:r>
                          <m:sSup>
                            <m:sSup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p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8" name="Rectángulo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0993" y="1102032"/>
                <a:ext cx="3507755" cy="63876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uadroTexto 8"/>
              <p:cNvSpPr txBox="1"/>
              <p:nvPr/>
            </p:nvSpPr>
            <p:spPr>
              <a:xfrm>
                <a:off x="754743" y="2053637"/>
                <a:ext cx="701384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s-UY" b="0" i="0" smtClean="0">
                        <a:latin typeface="Cambria Math" panose="02040503050406030204" pitchFamily="18" charset="0"/>
                      </a:rPr>
                      <m:t>𝛻</m:t>
                    </m:r>
                    <m:r>
                      <a:rPr lang="es-UY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acc>
                      <m:accPr>
                        <m:chr m:val="⃗"/>
                        <m:ctrlP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𝑢</m:t>
                        </m:r>
                      </m:e>
                    </m:acc>
                  </m:oMath>
                </a14:m>
                <a:r>
                  <a:rPr lang="es-UY" dirty="0"/>
                  <a:t> es constante en el tiempo. Si en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=0,</m:t>
                    </m:r>
                    <m:r>
                      <a:rPr lang="es-UY">
                        <a:latin typeface="Cambria Math" panose="02040503050406030204" pitchFamily="18" charset="0"/>
                      </a:rPr>
                      <m:t>𝛻</m:t>
                    </m:r>
                    <m:r>
                      <a:rPr lang="es-UY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acc>
                      <m:accPr>
                        <m:chr m:val="⃗"/>
                        <m:ctrlPr>
                          <a:rPr lang="es-UY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s-UY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𝑢</m:t>
                        </m:r>
                      </m:e>
                    </m:acc>
                    <m:r>
                      <a:rPr lang="es-UY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 ⇒</m:t>
                    </m:r>
                    <m:r>
                      <a:rPr lang="es-UY">
                        <a:latin typeface="Cambria Math" panose="02040503050406030204" pitchFamily="18" charset="0"/>
                      </a:rPr>
                      <m:t>𝛻</m:t>
                    </m:r>
                    <m:r>
                      <a:rPr lang="es-UY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acc>
                      <m:accPr>
                        <m:chr m:val="⃗"/>
                        <m:ctrlPr>
                          <a:rPr lang="es-UY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s-UY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𝑢</m:t>
                        </m:r>
                      </m:e>
                    </m:acc>
                    <m:r>
                      <a:rPr lang="es-UY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 ∀</m:t>
                    </m:r>
                    <m:r>
                      <a:rPr lang="es-UY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</m:oMath>
                </a14:m>
                <a:endParaRPr lang="es-UY" dirty="0"/>
              </a:p>
            </p:txBody>
          </p:sp>
        </mc:Choice>
        <mc:Fallback xmlns="">
          <p:sp>
            <p:nvSpPr>
              <p:cNvPr id="9" name="Cuadro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743" y="2053637"/>
                <a:ext cx="7013843" cy="369332"/>
              </a:xfrm>
              <a:prstGeom prst="rect">
                <a:avLst/>
              </a:prstGeom>
              <a:blipFill rotWithShape="0">
                <a:blip r:embed="rId5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uadroTexto 9"/>
              <p:cNvSpPr txBox="1"/>
              <p:nvPr/>
            </p:nvSpPr>
            <p:spPr>
              <a:xfrm>
                <a:off x="754743" y="2811941"/>
                <a:ext cx="12422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acc>
                        <m:accPr>
                          <m:chr m:val="⃗"/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</m:t>
                          </m:r>
                        </m:e>
                      </m:acc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UY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𝛻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𝜙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0" name="CuadroTex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743" y="2811941"/>
                <a:ext cx="1242200" cy="369332"/>
              </a:xfrm>
              <a:prstGeom prst="rect">
                <a:avLst/>
              </a:prstGeom>
              <a:blipFill rotWithShape="0">
                <a:blip r:embed="rId6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uadroTexto 10"/>
              <p:cNvSpPr txBox="1"/>
              <p:nvPr/>
            </p:nvSpPr>
            <p:spPr>
              <a:xfrm>
                <a:off x="2449373" y="2811941"/>
                <a:ext cx="28827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𝜙</m:t>
                    </m:r>
                  </m:oMath>
                </a14:m>
                <a:r>
                  <a:rPr lang="es-UY" dirty="0"/>
                  <a:t> = potencial de velocidades</a:t>
                </a:r>
              </a:p>
            </p:txBody>
          </p:sp>
        </mc:Choice>
        <mc:Fallback xmlns="">
          <p:sp>
            <p:nvSpPr>
              <p:cNvPr id="11" name="CuadroTexto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9373" y="2811941"/>
                <a:ext cx="2882712" cy="369332"/>
              </a:xfrm>
              <a:prstGeom prst="rect">
                <a:avLst/>
              </a:prstGeom>
              <a:blipFill rotWithShape="0">
                <a:blip r:embed="rId7"/>
                <a:stretch>
                  <a:fillRect l="-634" t="-8197" r="-1268" b="-24590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ángulo 11"/>
              <p:cNvSpPr/>
              <p:nvPr/>
            </p:nvSpPr>
            <p:spPr>
              <a:xfrm>
                <a:off x="2902478" y="3420554"/>
                <a:ext cx="2048766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𝜌</m:t>
                          </m:r>
                        </m:e>
                        <m:sub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s-UY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𝛻</m:t>
                      </m:r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𝜙</m:t>
                              </m:r>
                            </m:num>
                            <m:den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den>
                          </m:f>
                        </m:e>
                      </m:d>
                      <m:r>
                        <a:rPr lang="es-UY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r>
                        <a:rPr lang="es-UY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𝛻</m:t>
                      </m:r>
                      <m:sSup>
                        <m:sSup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</m:e>
                        <m:sup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2" name="Rectángulo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2478" y="3420554"/>
                <a:ext cx="2048766" cy="71468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CuadroTexto 12"/>
          <p:cNvSpPr txBox="1"/>
          <p:nvPr/>
        </p:nvSpPr>
        <p:spPr>
          <a:xfrm>
            <a:off x="709284" y="3555271"/>
            <a:ext cx="1906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Ecuación de Euler: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uadroTexto 1">
                <a:extLst>
                  <a:ext uri="{FF2B5EF4-FFF2-40B4-BE49-F238E27FC236}">
                    <a16:creationId xmlns:a16="http://schemas.microsoft.com/office/drawing/2014/main" id="{C9C398A6-9F2C-4D88-BF14-DD9E4996D9DF}"/>
                  </a:ext>
                </a:extLst>
              </p:cNvPr>
              <p:cNvSpPr txBox="1"/>
              <p:nvPr/>
            </p:nvSpPr>
            <p:spPr>
              <a:xfrm>
                <a:off x="709284" y="4389708"/>
                <a:ext cx="124034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AR" dirty="0"/>
                  <a:t>Si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𝜌</m:t>
                        </m:r>
                      </m:e>
                      <m:sub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s-A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es-A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𝑐𝑡𝑒</m:t>
                    </m:r>
                  </m:oMath>
                </a14:m>
                <a:endParaRPr lang="es-UY" dirty="0"/>
              </a:p>
            </p:txBody>
          </p:sp>
        </mc:Choice>
        <mc:Fallback xmlns="">
          <p:sp>
            <p:nvSpPr>
              <p:cNvPr id="2" name="CuadroTexto 1">
                <a:extLst>
                  <a:ext uri="{FF2B5EF4-FFF2-40B4-BE49-F238E27FC236}">
                    <a16:creationId xmlns:a16="http://schemas.microsoft.com/office/drawing/2014/main" id="{C9C398A6-9F2C-4D88-BF14-DD9E4996D9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284" y="4389708"/>
                <a:ext cx="1240340" cy="369332"/>
              </a:xfrm>
              <a:prstGeom prst="rect">
                <a:avLst/>
              </a:prstGeom>
              <a:blipFill>
                <a:blip r:embed="rId9"/>
                <a:stretch>
                  <a:fillRect l="-3922" t="-8197" b="-24590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uadroTexto 13">
                <a:extLst>
                  <a:ext uri="{FF2B5EF4-FFF2-40B4-BE49-F238E27FC236}">
                    <a16:creationId xmlns:a16="http://schemas.microsoft.com/office/drawing/2014/main" id="{04DAB7EB-77DF-4AC4-88BD-DD1641643813}"/>
                  </a:ext>
                </a:extLst>
              </p:cNvPr>
              <p:cNvSpPr txBox="1"/>
              <p:nvPr/>
            </p:nvSpPr>
            <p:spPr>
              <a:xfrm>
                <a:off x="230752" y="4231361"/>
                <a:ext cx="6096000" cy="71468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m:rPr>
                          <m:sty m:val="p"/>
                        </m:rPr>
                        <a:rPr lang="es-AR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∇</m:t>
                      </m:r>
                      <m:d>
                        <m:d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f>
                            <m:f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𝜕𝜙</m:t>
                              </m:r>
                            </m:num>
                            <m:den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den>
                          </m:f>
                        </m:e>
                      </m:d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r>
                        <m:rPr>
                          <m:sty m:val="p"/>
                        </m:rPr>
                        <a:rPr lang="es-AR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∇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4" name="CuadroTexto 13">
                <a:extLst>
                  <a:ext uri="{FF2B5EF4-FFF2-40B4-BE49-F238E27FC236}">
                    <a16:creationId xmlns:a16="http://schemas.microsoft.com/office/drawing/2014/main" id="{04DAB7EB-77DF-4AC4-88BD-DD16416438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752" y="4231361"/>
                <a:ext cx="6096000" cy="71468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CuadroTexto 17">
                <a:extLst>
                  <a:ext uri="{FF2B5EF4-FFF2-40B4-BE49-F238E27FC236}">
                    <a16:creationId xmlns:a16="http://schemas.microsoft.com/office/drawing/2014/main" id="{8CDBFD50-459F-BAE1-4A3F-D03570410006}"/>
                  </a:ext>
                </a:extLst>
              </p:cNvPr>
              <p:cNvSpPr txBox="1"/>
              <p:nvPr/>
            </p:nvSpPr>
            <p:spPr>
              <a:xfrm>
                <a:off x="4498834" y="4217032"/>
                <a:ext cx="2424318" cy="7146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⇒</m:t>
                      </m:r>
                      <m:r>
                        <m:rPr>
                          <m:sty m:val="p"/>
                        </m:rPr>
                        <a:rPr lang="es-ES" b="0" i="0" smtClean="0">
                          <a:latin typeface="Cambria Math" panose="02040503050406030204" pitchFamily="18" charset="0"/>
                        </a:rPr>
                        <m:t>∇</m:t>
                      </m:r>
                      <m:d>
                        <m:d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f>
                            <m:f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𝜕𝜙</m:t>
                              </m:r>
                            </m:num>
                            <m:den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den>
                          </m:f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p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e>
                      </m:d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>
          <p:sp>
            <p:nvSpPr>
              <p:cNvPr id="18" name="CuadroTexto 17">
                <a:extLst>
                  <a:ext uri="{FF2B5EF4-FFF2-40B4-BE49-F238E27FC236}">
                    <a16:creationId xmlns:a16="http://schemas.microsoft.com/office/drawing/2014/main" id="{8CDBFD50-459F-BAE1-4A3F-D035704100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8834" y="4217032"/>
                <a:ext cx="2424318" cy="714683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CuadroTexto 18">
                <a:extLst>
                  <a:ext uri="{FF2B5EF4-FFF2-40B4-BE49-F238E27FC236}">
                    <a16:creationId xmlns:a16="http://schemas.microsoft.com/office/drawing/2014/main" id="{AF24F449-0816-EE48-E5BF-35DF99235356}"/>
                  </a:ext>
                </a:extLst>
              </p:cNvPr>
              <p:cNvSpPr txBox="1"/>
              <p:nvPr/>
            </p:nvSpPr>
            <p:spPr>
              <a:xfrm>
                <a:off x="7195841" y="4201970"/>
                <a:ext cx="2276521" cy="6190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es-E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𝜌</m:t>
                          </m:r>
                        </m:e>
                        <m:sub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f>
                        <m:fPr>
                          <m:ctrlPr>
                            <a:rPr lang="es-E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𝜕𝜙</m:t>
                          </m:r>
                        </m:num>
                        <m:den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es-ES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s-E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p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>
          <p:sp>
            <p:nvSpPr>
              <p:cNvPr id="19" name="CuadroTexto 18">
                <a:extLst>
                  <a:ext uri="{FF2B5EF4-FFF2-40B4-BE49-F238E27FC236}">
                    <a16:creationId xmlns:a16="http://schemas.microsoft.com/office/drawing/2014/main" id="{AF24F449-0816-EE48-E5BF-35DF992353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5841" y="4201970"/>
                <a:ext cx="2276521" cy="619016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CuadroTexto 19">
                <a:extLst>
                  <a:ext uri="{FF2B5EF4-FFF2-40B4-BE49-F238E27FC236}">
                    <a16:creationId xmlns:a16="http://schemas.microsoft.com/office/drawing/2014/main" id="{AD12DE7C-34F2-3E9F-64B9-6A641BB9E379}"/>
                  </a:ext>
                </a:extLst>
              </p:cNvPr>
              <p:cNvSpPr txBox="1"/>
              <p:nvPr/>
            </p:nvSpPr>
            <p:spPr>
              <a:xfrm>
                <a:off x="709284" y="5284661"/>
                <a:ext cx="10893831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dirty="0"/>
                  <a:t>El potencial de velocidades queda definido a menos de una función arbitraria del tiempo. Siempre podemos redefinir el potencial de manera que </a:t>
                </a:r>
                <a14:m>
                  <m:oMath xmlns:m="http://schemas.openxmlformats.org/officeDocument/2006/math">
                    <m:r>
                      <a:rPr lang="es-ES" b="0" i="1" smtClean="0">
                        <a:latin typeface="Cambria Math" panose="02040503050406030204" pitchFamily="18" charset="0"/>
                      </a:rPr>
                      <m:t>h</m:t>
                    </m:r>
                    <m:d>
                      <m:d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s-ES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s-UY" dirty="0"/>
              </a:p>
            </p:txBody>
          </p:sp>
        </mc:Choice>
        <mc:Fallback>
          <p:sp>
            <p:nvSpPr>
              <p:cNvPr id="20" name="CuadroTexto 19">
                <a:extLst>
                  <a:ext uri="{FF2B5EF4-FFF2-40B4-BE49-F238E27FC236}">
                    <a16:creationId xmlns:a16="http://schemas.microsoft.com/office/drawing/2014/main" id="{AD12DE7C-34F2-3E9F-64B9-6A641BB9E3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284" y="5284661"/>
                <a:ext cx="10893831" cy="646331"/>
              </a:xfrm>
              <a:prstGeom prst="rect">
                <a:avLst/>
              </a:prstGeom>
              <a:blipFill>
                <a:blip r:embed="rId13"/>
                <a:stretch>
                  <a:fillRect l="-448" t="-5660" b="-14151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CuadroTexto 20">
                <a:extLst>
                  <a:ext uri="{FF2B5EF4-FFF2-40B4-BE49-F238E27FC236}">
                    <a16:creationId xmlns:a16="http://schemas.microsoft.com/office/drawing/2014/main" id="{6B8FD8B2-DD5A-0F20-E5E5-722B5F29717D}"/>
                  </a:ext>
                </a:extLst>
              </p:cNvPr>
              <p:cNvSpPr txBox="1"/>
              <p:nvPr/>
            </p:nvSpPr>
            <p:spPr>
              <a:xfrm>
                <a:off x="5388617" y="5755968"/>
                <a:ext cx="1535164" cy="6758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⇒</m:t>
                      </m:r>
                      <m:f>
                        <m:f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𝜕𝜙</m:t>
                          </m:r>
                        </m:num>
                        <m:den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p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num>
                        <m:den>
                          <m:sSub>
                            <m:sSub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s-UY" dirty="0"/>
              </a:p>
            </p:txBody>
          </p:sp>
        </mc:Choice>
        <mc:Fallback>
          <p:sp>
            <p:nvSpPr>
              <p:cNvPr id="21" name="CuadroTexto 20">
                <a:extLst>
                  <a:ext uri="{FF2B5EF4-FFF2-40B4-BE49-F238E27FC236}">
                    <a16:creationId xmlns:a16="http://schemas.microsoft.com/office/drawing/2014/main" id="{6B8FD8B2-DD5A-0F20-E5E5-722B5F2971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8617" y="5755968"/>
                <a:ext cx="1535164" cy="675826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71860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2" grpId="0"/>
      <p:bldP spid="14" grpId="0"/>
      <p:bldP spid="18" grpId="0"/>
      <p:bldP spid="19" grpId="0"/>
      <p:bldP spid="20" grpId="0"/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7476643C-72A1-20D4-6396-1A76C46E83F0}"/>
              </a:ext>
            </a:extLst>
          </p:cNvPr>
          <p:cNvSpPr txBox="1"/>
          <p:nvPr/>
        </p:nvSpPr>
        <p:spPr>
          <a:xfrm>
            <a:off x="585300" y="1502546"/>
            <a:ext cx="39712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Para una onda armónica plana tenemos: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CuadroTexto 8">
                <a:extLst>
                  <a:ext uri="{FF2B5EF4-FFF2-40B4-BE49-F238E27FC236}">
                    <a16:creationId xmlns:a16="http://schemas.microsoft.com/office/drawing/2014/main" id="{72EEC5D1-66BE-9313-EE8C-F999621C9471}"/>
                  </a:ext>
                </a:extLst>
              </p:cNvPr>
              <p:cNvSpPr txBox="1"/>
              <p:nvPr/>
            </p:nvSpPr>
            <p:spPr>
              <a:xfrm>
                <a:off x="585300" y="433107"/>
                <a:ext cx="715939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s-AR" b="0" i="1" smtClean="0">
                        <a:latin typeface="Cambria Math" panose="02040503050406030204" pitchFamily="18" charset="0"/>
                      </a:rPr>
                      <m:t>⇒</m:t>
                    </m:r>
                    <m:r>
                      <a:rPr lang="es-AR" b="0" i="1" smtClean="0">
                        <a:latin typeface="Cambria Math" panose="02040503050406030204" pitchFamily="18" charset="0"/>
                      </a:rPr>
                      <m:t>𝜙</m:t>
                    </m:r>
                  </m:oMath>
                </a14:m>
                <a:r>
                  <a:rPr lang="es-UY" dirty="0"/>
                  <a:t> satisface la ecuación de ondas bajo las mismas aproximaciones que </a:t>
                </a:r>
                <a14:m>
                  <m:oMath xmlns:m="http://schemas.openxmlformats.org/officeDocument/2006/math">
                    <m:r>
                      <a:rPr lang="es-AR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s-AR" b="0" i="1" smtClean="0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endParaRPr lang="es-UY" dirty="0"/>
              </a:p>
            </p:txBody>
          </p:sp>
        </mc:Choice>
        <mc:Fallback>
          <p:sp>
            <p:nvSpPr>
              <p:cNvPr id="9" name="CuadroTexto 8">
                <a:extLst>
                  <a:ext uri="{FF2B5EF4-FFF2-40B4-BE49-F238E27FC236}">
                    <a16:creationId xmlns:a16="http://schemas.microsoft.com/office/drawing/2014/main" id="{72EEC5D1-66BE-9313-EE8C-F999621C94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300" y="433107"/>
                <a:ext cx="7159396" cy="369332"/>
              </a:xfrm>
              <a:prstGeom prst="rect">
                <a:avLst/>
              </a:prstGeom>
              <a:blipFill>
                <a:blip r:embed="rId2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CuadroTexto 9">
                <a:extLst>
                  <a:ext uri="{FF2B5EF4-FFF2-40B4-BE49-F238E27FC236}">
                    <a16:creationId xmlns:a16="http://schemas.microsoft.com/office/drawing/2014/main" id="{349A2154-3377-7762-BD74-2E20115C41F2}"/>
                  </a:ext>
                </a:extLst>
              </p:cNvPr>
              <p:cNvSpPr txBox="1"/>
              <p:nvPr/>
            </p:nvSpPr>
            <p:spPr>
              <a:xfrm>
                <a:off x="4944862" y="1377704"/>
                <a:ext cx="1231683" cy="6190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𝜕𝜙</m:t>
                          </m:r>
                        </m:num>
                        <m:den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𝜔𝜙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>
          <p:sp>
            <p:nvSpPr>
              <p:cNvPr id="10" name="CuadroTexto 9">
                <a:extLst>
                  <a:ext uri="{FF2B5EF4-FFF2-40B4-BE49-F238E27FC236}">
                    <a16:creationId xmlns:a16="http://schemas.microsoft.com/office/drawing/2014/main" id="{349A2154-3377-7762-BD74-2E20115C41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4862" y="1377704"/>
                <a:ext cx="1231683" cy="61901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CuadroTexto 10">
                <a:extLst>
                  <a:ext uri="{FF2B5EF4-FFF2-40B4-BE49-F238E27FC236}">
                    <a16:creationId xmlns:a16="http://schemas.microsoft.com/office/drawing/2014/main" id="{F398DF6E-18A3-52A9-F8FB-67A8554EFDF7}"/>
                  </a:ext>
                </a:extLst>
              </p:cNvPr>
              <p:cNvSpPr txBox="1"/>
              <p:nvPr/>
            </p:nvSpPr>
            <p:spPr>
              <a:xfrm>
                <a:off x="4231064" y="2467992"/>
                <a:ext cx="2474973" cy="6758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𝜙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p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num>
                        <m:den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  <m:sSub>
                            <m:sSub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𝑖</m:t>
                      </m:r>
                      <m:f>
                        <m:f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p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num>
                        <m:den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  <m:sSub>
                            <m:sSub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s-UY" dirty="0"/>
              </a:p>
            </p:txBody>
          </p:sp>
        </mc:Choice>
        <mc:Fallback>
          <p:sp>
            <p:nvSpPr>
              <p:cNvPr id="11" name="CuadroTexto 10">
                <a:extLst>
                  <a:ext uri="{FF2B5EF4-FFF2-40B4-BE49-F238E27FC236}">
                    <a16:creationId xmlns:a16="http://schemas.microsoft.com/office/drawing/2014/main" id="{F398DF6E-18A3-52A9-F8FB-67A8554EFD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1064" y="2467992"/>
                <a:ext cx="2474973" cy="67582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92863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754743" y="537029"/>
            <a:ext cx="44924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b="1" dirty="0">
                <a:solidFill>
                  <a:schemeClr val="accent1"/>
                </a:solidFill>
              </a:rPr>
              <a:t>ENERGÍA MECÁNICA DE LA ONDA ACÚSTICA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/>
              <p:cNvSpPr txBox="1"/>
              <p:nvPr/>
            </p:nvSpPr>
            <p:spPr>
              <a:xfrm>
                <a:off x="3000967" y="1117600"/>
                <a:ext cx="1733936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𝑑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𝜌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𝑑𝑉𝑢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5" name="Cuadro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0967" y="1117600"/>
                <a:ext cx="1733936" cy="61093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CuadroTexto 6"/>
          <p:cNvSpPr txBox="1"/>
          <p:nvPr/>
        </p:nvSpPr>
        <p:spPr>
          <a:xfrm>
            <a:off x="1074058" y="1238402"/>
            <a:ext cx="16595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Energía cinética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1074058" y="2322286"/>
            <a:ext cx="1806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Energía potencial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uadroTexto 8"/>
              <p:cNvSpPr txBox="1"/>
              <p:nvPr/>
            </p:nvSpPr>
            <p:spPr>
              <a:xfrm>
                <a:off x="2880130" y="2300870"/>
                <a:ext cx="3373359" cy="3907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𝑑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𝑃𝑑𝑉</m:t>
                      </m:r>
                      <m:r>
                        <a:rPr lang="es-UY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UY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s-UY" i="1">
                          <a:latin typeface="Cambria Math" panose="02040503050406030204" pitchFamily="18" charset="0"/>
                        </a:rPr>
                        <m:t>𝑑𝑉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𝑑𝑉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9" name="Cuadro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0130" y="2300870"/>
                <a:ext cx="3373359" cy="390748"/>
              </a:xfrm>
              <a:prstGeom prst="rect">
                <a:avLst/>
              </a:prstGeom>
              <a:blipFill>
                <a:blip r:embed="rId3"/>
                <a:stretch>
                  <a:fillRect b="-3077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Grupo 2"/>
          <p:cNvGrpSpPr/>
          <p:nvPr/>
        </p:nvGrpSpPr>
        <p:grpSpPr>
          <a:xfrm>
            <a:off x="4734903" y="1088345"/>
            <a:ext cx="5437319" cy="618311"/>
            <a:chOff x="4734903" y="1088345"/>
            <a:chExt cx="5437319" cy="618311"/>
          </a:xfrm>
        </p:grpSpPr>
        <p:sp>
          <p:nvSpPr>
            <p:cNvPr id="10" name="CuadroTexto 9"/>
            <p:cNvSpPr txBox="1"/>
            <p:nvPr/>
          </p:nvSpPr>
          <p:spPr>
            <a:xfrm>
              <a:off x="4734903" y="1238402"/>
              <a:ext cx="3434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UY" dirty="0"/>
                <a:t>La densidad de energía cinética es 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CuadroTexto 10"/>
                <p:cNvSpPr txBox="1"/>
                <p:nvPr/>
              </p:nvSpPr>
              <p:spPr>
                <a:xfrm>
                  <a:off x="8110119" y="1088345"/>
                  <a:ext cx="2062103" cy="61831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sub>
                        </m:sSub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  <m:sSub>
                              <m:sSub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𝐸</m:t>
                                </m:r>
                              </m:e>
                              <m:sub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sub>
                            </m:sSub>
                          </m:num>
                          <m:den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𝑑𝑉</m:t>
                            </m:r>
                          </m:den>
                        </m:f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𝜌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sSup>
                          <m:sSup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  <m:sup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1" name="CuadroTexto 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110119" y="1088345"/>
                  <a:ext cx="2062103" cy="618311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6" name="Grupo 5"/>
          <p:cNvGrpSpPr/>
          <p:nvPr/>
        </p:nvGrpSpPr>
        <p:grpSpPr>
          <a:xfrm>
            <a:off x="1409683" y="2235199"/>
            <a:ext cx="6845657" cy="1165405"/>
            <a:chOff x="1409683" y="2235199"/>
            <a:chExt cx="6845657" cy="1165405"/>
          </a:xfrm>
        </p:grpSpPr>
        <p:sp>
          <p:nvSpPr>
            <p:cNvPr id="12" name="Rectángulo 11"/>
            <p:cNvSpPr/>
            <p:nvPr/>
          </p:nvSpPr>
          <p:spPr>
            <a:xfrm>
              <a:off x="4540062" y="2235199"/>
              <a:ext cx="830223" cy="499961"/>
            </a:xfrm>
            <a:prstGeom prst="rect">
              <a:avLst/>
            </a:prstGeom>
            <a:noFill/>
            <a:ln w="285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  <p:cxnSp>
          <p:nvCxnSpPr>
            <p:cNvPr id="14" name="Conector recto de flecha 13"/>
            <p:cNvCxnSpPr/>
            <p:nvPr/>
          </p:nvCxnSpPr>
          <p:spPr>
            <a:xfrm>
              <a:off x="4955173" y="2735160"/>
              <a:ext cx="0" cy="34186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CuadroTexto 14"/>
            <p:cNvSpPr txBox="1"/>
            <p:nvPr/>
          </p:nvSpPr>
          <p:spPr>
            <a:xfrm>
              <a:off x="1409683" y="3031272"/>
              <a:ext cx="684565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UY" dirty="0"/>
                <a:t>Este término no contribuye a la energía potencial generada por la onda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uadroTexto 15"/>
              <p:cNvSpPr txBox="1"/>
              <p:nvPr/>
            </p:nvSpPr>
            <p:spPr>
              <a:xfrm>
                <a:off x="812799" y="3555592"/>
                <a:ext cx="85847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UY" dirty="0"/>
                  <a:t>Tenemos que encontrar una relación entre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es-UY" dirty="0"/>
                  <a:t> y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es-UY" dirty="0"/>
                  <a:t> para expresar el cambio de volumen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𝑑𝑉</m:t>
                    </m:r>
                  </m:oMath>
                </a14:m>
                <a:endParaRPr lang="es-UY" dirty="0"/>
              </a:p>
            </p:txBody>
          </p:sp>
        </mc:Choice>
        <mc:Fallback xmlns="">
          <p:sp>
            <p:nvSpPr>
              <p:cNvPr id="16" name="CuadroTexto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799" y="3555592"/>
                <a:ext cx="8584786" cy="369332"/>
              </a:xfrm>
              <a:prstGeom prst="rect">
                <a:avLst/>
              </a:prstGeom>
              <a:blipFill rotWithShape="0">
                <a:blip r:embed="rId5"/>
                <a:stretch>
                  <a:fillRect l="-568" t="-8197" b="-24590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uadroTexto 16"/>
              <p:cNvSpPr txBox="1"/>
              <p:nvPr/>
            </p:nvSpPr>
            <p:spPr>
              <a:xfrm>
                <a:off x="812799" y="4256965"/>
                <a:ext cx="1810817" cy="7525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den>
                      </m:f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num>
                                <m:den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𝜅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7" name="CuadroTexto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799" y="4256965"/>
                <a:ext cx="1810817" cy="752578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uadroTexto 17"/>
              <p:cNvSpPr txBox="1"/>
              <p:nvPr/>
            </p:nvSpPr>
            <p:spPr>
              <a:xfrm>
                <a:off x="2930140" y="4454810"/>
                <a:ext cx="488029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UY" dirty="0"/>
                  <a:t>Para pequeñas oscilaciones,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UY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𝜅</m:t>
                        </m:r>
                      </m:e>
                      <m:sub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</m:oMath>
                </a14:m>
                <a:r>
                  <a:rPr lang="es-UY" dirty="0"/>
                  <a:t> es constante</a:t>
                </a:r>
              </a:p>
            </p:txBody>
          </p:sp>
        </mc:Choice>
        <mc:Fallback xmlns="">
          <p:sp>
            <p:nvSpPr>
              <p:cNvPr id="18" name="CuadroTexto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0140" y="4454810"/>
                <a:ext cx="4880290" cy="369332"/>
              </a:xfrm>
              <a:prstGeom prst="rect">
                <a:avLst/>
              </a:prstGeom>
              <a:blipFill rotWithShape="0">
                <a:blip r:embed="rId7"/>
                <a:stretch>
                  <a:fillRect l="-1125" t="-10000" b="-26667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CuadroTexto 18"/>
              <p:cNvSpPr txBox="1"/>
              <p:nvPr/>
            </p:nvSpPr>
            <p:spPr>
              <a:xfrm>
                <a:off x="783134" y="5319024"/>
                <a:ext cx="6954724" cy="7146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𝑑𝑉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𝜅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𝑑𝑃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func>
                        <m:func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UY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𝑉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𝑉</m:t>
                                      </m:r>
                                    </m:e>
                                    <m:sub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=−</m:t>
                          </m:r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𝜅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  <m:d>
                            <m:d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𝑃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=−</m:t>
                          </m:r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𝜅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⇒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𝜅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𝑠</m:t>
                                  </m:r>
                                </m:sub>
                              </m:sSub>
                              <m:sSup>
                                <m:sSup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𝑃</m:t>
                                  </m:r>
                                </m:e>
                                <m:sup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</m:sup>
                          </m:sSup>
                        </m:e>
                      </m:func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9" name="CuadroTexto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134" y="5319024"/>
                <a:ext cx="6954724" cy="71468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4" name="Grupo 23"/>
          <p:cNvGrpSpPr/>
          <p:nvPr/>
        </p:nvGrpSpPr>
        <p:grpSpPr>
          <a:xfrm>
            <a:off x="7924800" y="3924924"/>
            <a:ext cx="4267200" cy="2933076"/>
            <a:chOff x="7924800" y="3924924"/>
            <a:chExt cx="4267200" cy="2933076"/>
          </a:xfrm>
        </p:grpSpPr>
        <p:cxnSp>
          <p:nvCxnSpPr>
            <p:cNvPr id="21" name="Conector recto 20"/>
            <p:cNvCxnSpPr/>
            <p:nvPr/>
          </p:nvCxnSpPr>
          <p:spPr>
            <a:xfrm flipV="1">
              <a:off x="7924800" y="3941003"/>
              <a:ext cx="0" cy="2916997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ector recto 22"/>
            <p:cNvCxnSpPr/>
            <p:nvPr/>
          </p:nvCxnSpPr>
          <p:spPr>
            <a:xfrm>
              <a:off x="7924800" y="3924924"/>
              <a:ext cx="4267200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CuadroTexto 24"/>
              <p:cNvSpPr txBox="1"/>
              <p:nvPr/>
            </p:nvSpPr>
            <p:spPr>
              <a:xfrm>
                <a:off x="8039171" y="4005201"/>
                <a:ext cx="314162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𝜅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′≪1⇒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≅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(1−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𝜅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′)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25" name="CuadroTexto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39171" y="4005201"/>
                <a:ext cx="3141629" cy="369332"/>
              </a:xfrm>
              <a:prstGeom prst="rect">
                <a:avLst/>
              </a:prstGeom>
              <a:blipFill rotWithShape="0">
                <a:blip r:embed="rId9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CuadroTexto 25"/>
              <p:cNvSpPr txBox="1"/>
              <p:nvPr/>
            </p:nvSpPr>
            <p:spPr>
              <a:xfrm>
                <a:off x="8591501" y="4640211"/>
                <a:ext cx="203696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𝑑𝑉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𝜅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𝑑𝑃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26" name="CuadroTexto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91501" y="4640211"/>
                <a:ext cx="2036968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CuadroTexto 26"/>
              <p:cNvSpPr txBox="1"/>
              <p:nvPr/>
            </p:nvSpPr>
            <p:spPr>
              <a:xfrm>
                <a:off x="8516961" y="5204127"/>
                <a:ext cx="2186048" cy="3907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𝜅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𝑑𝑃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27" name="CuadroTexto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16961" y="5204127"/>
                <a:ext cx="2186048" cy="390748"/>
              </a:xfrm>
              <a:prstGeom prst="rect">
                <a:avLst/>
              </a:prstGeom>
              <a:blipFill rotWithShape="0">
                <a:blip r:embed="rId11"/>
                <a:stretch>
                  <a:fillRect b="-3125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CuadroTexto 27"/>
              <p:cNvSpPr txBox="1"/>
              <p:nvPr/>
            </p:nvSpPr>
            <p:spPr>
              <a:xfrm>
                <a:off x="8523803" y="5617996"/>
                <a:ext cx="3066480" cy="9655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sup>
                        <m:e>
                          <m:sSub>
                            <m:sSub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𝜅</m:t>
                              </m:r>
                            </m:e>
                            <m:sub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  <m:sSup>
                            <m:sSup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p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𝑑𝑃</m:t>
                          </m:r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e>
                      </m:nary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𝜅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′2</m:t>
                          </m:r>
                        </m:sup>
                      </m:sSup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28" name="CuadroTexto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23803" y="5617996"/>
                <a:ext cx="3066480" cy="965585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CuadroTexto 1"/>
              <p:cNvSpPr txBox="1"/>
              <p:nvPr/>
            </p:nvSpPr>
            <p:spPr>
              <a:xfrm>
                <a:off x="10581438" y="1212834"/>
                <a:ext cx="96276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</m:acc>
                        </m:e>
                      </m:d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2" name="CuadroTex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81438" y="1212834"/>
                <a:ext cx="962763" cy="369332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CuadroTexto 28">
                <a:extLst>
                  <a:ext uri="{FF2B5EF4-FFF2-40B4-BE49-F238E27FC236}">
                    <a16:creationId xmlns:a16="http://schemas.microsoft.com/office/drawing/2014/main" id="{0D2729AC-838B-4D69-BD12-748F15610007}"/>
                  </a:ext>
                </a:extLst>
              </p:cNvPr>
              <p:cNvSpPr txBox="1"/>
              <p:nvPr/>
            </p:nvSpPr>
            <p:spPr>
              <a:xfrm>
                <a:off x="812799" y="4257700"/>
                <a:ext cx="1810817" cy="7525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den>
                      </m:f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num>
                                <m:den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𝜅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29" name="CuadroTexto 28">
                <a:extLst>
                  <a:ext uri="{FF2B5EF4-FFF2-40B4-BE49-F238E27FC236}">
                    <a16:creationId xmlns:a16="http://schemas.microsoft.com/office/drawing/2014/main" id="{0D2729AC-838B-4D69-BD12-748F156100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799" y="4257700"/>
                <a:ext cx="1810817" cy="752578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CuadroTexto 29">
                <a:extLst>
                  <a:ext uri="{FF2B5EF4-FFF2-40B4-BE49-F238E27FC236}">
                    <a16:creationId xmlns:a16="http://schemas.microsoft.com/office/drawing/2014/main" id="{2D5A7709-2091-4C1F-A100-C6C4FCF7C270}"/>
                  </a:ext>
                </a:extLst>
              </p:cNvPr>
              <p:cNvSpPr txBox="1"/>
              <p:nvPr/>
            </p:nvSpPr>
            <p:spPr>
              <a:xfrm>
                <a:off x="2930140" y="4455545"/>
                <a:ext cx="488029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UY" dirty="0"/>
                  <a:t>Para pequeñas oscilaciones,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UY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𝜅</m:t>
                        </m:r>
                      </m:e>
                      <m:sub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</m:oMath>
                </a14:m>
                <a:r>
                  <a:rPr lang="es-UY" dirty="0"/>
                  <a:t> es constante</a:t>
                </a:r>
              </a:p>
            </p:txBody>
          </p:sp>
        </mc:Choice>
        <mc:Fallback xmlns="">
          <p:sp>
            <p:nvSpPr>
              <p:cNvPr id="30" name="CuadroTexto 29">
                <a:extLst>
                  <a:ext uri="{FF2B5EF4-FFF2-40B4-BE49-F238E27FC236}">
                    <a16:creationId xmlns:a16="http://schemas.microsoft.com/office/drawing/2014/main" id="{2D5A7709-2091-4C1F-A100-C6C4FCF7C2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0140" y="4455545"/>
                <a:ext cx="4880290" cy="369332"/>
              </a:xfrm>
              <a:prstGeom prst="rect">
                <a:avLst/>
              </a:prstGeom>
              <a:blipFill>
                <a:blip r:embed="rId15"/>
                <a:stretch>
                  <a:fillRect l="-1125" t="-10000" b="-26667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72771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6" grpId="0"/>
      <p:bldP spid="17" grpId="0"/>
      <p:bldP spid="18" grpId="0"/>
      <p:bldP spid="19" grpId="0"/>
      <p:bldP spid="25" grpId="0"/>
      <p:bldP spid="26" grpId="0"/>
      <p:bldP spid="27" grpId="0"/>
      <p:bldP spid="28" grpId="0"/>
      <p:bldP spid="2" grpId="0"/>
      <p:bldP spid="29" grpId="0"/>
      <p:bldP spid="3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088571" y="653143"/>
            <a:ext cx="3720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La densidad de energía mecánica vale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/>
              <p:cNvSpPr txBox="1"/>
              <p:nvPr/>
            </p:nvSpPr>
            <p:spPr>
              <a:xfrm>
                <a:off x="4808692" y="503584"/>
                <a:ext cx="3286284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𝜌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𝜅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′2</m:t>
                          </m:r>
                        </m:sup>
                      </m:sSup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5" name="Cuadro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8692" y="503584"/>
                <a:ext cx="3286284" cy="61093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CuadroTexto 5"/>
          <p:cNvSpPr txBox="1"/>
          <p:nvPr/>
        </p:nvSpPr>
        <p:spPr>
          <a:xfrm>
            <a:off x="449943" y="1698171"/>
            <a:ext cx="31482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Para una onda armónica plana: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uadroTexto 6"/>
              <p:cNvSpPr txBox="1"/>
              <p:nvPr/>
            </p:nvSpPr>
            <p:spPr>
              <a:xfrm>
                <a:off x="3715484" y="1640655"/>
                <a:ext cx="1833131" cy="4268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acc>
                            <m:accPr>
                              <m:chr m:val="⃗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</m:acc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acc>
                            <m:accPr>
                              <m:chr m:val="⃗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7" name="Cuadro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5484" y="1640655"/>
                <a:ext cx="1833131" cy="426848"/>
              </a:xfrm>
              <a:prstGeom prst="rect">
                <a:avLst/>
              </a:prstGeom>
              <a:blipFill>
                <a:blip r:embed="rId3"/>
                <a:stretch>
                  <a:fillRect t="-2857" r="-4983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ángulo 7"/>
              <p:cNvSpPr/>
              <p:nvPr/>
            </p:nvSpPr>
            <p:spPr>
              <a:xfrm>
                <a:off x="3715484" y="2232898"/>
                <a:ext cx="3755707" cy="6836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s-UY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</m:t>
                          </m:r>
                        </m:e>
                      </m:acc>
                      <m:r>
                        <a:rPr lang="es-UY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num>
                        <m:den>
                          <m:sSub>
                            <m:sSub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den>
                      </m:f>
                      <m:sSup>
                        <m:sSupPr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𝜔</m:t>
                          </m:r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−</m:t>
                          </m:r>
                          <m:acc>
                            <m:accPr>
                              <m:chr m:val="⃗"/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</m:acc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acc>
                            <m:accPr>
                              <m:chr m:val="⃗"/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  <m:acc>
                        <m:accPr>
                          <m:chr m:val="̂"/>
                          <m:ctrlPr>
                            <a:rPr lang="es-UY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UY" b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𝐧</m:t>
                          </m:r>
                        </m:e>
                      </m:acc>
                      <m:r>
                        <a:rPr lang="es-UY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UY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sSup>
                        <m:sSupPr>
                          <m:ctrlPr>
                            <a:rPr lang="es-UY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acc>
                            <m:accPr>
                              <m:chr m:val="⃗"/>
                              <m:ctrlPr>
                                <a:rPr lang="es-UY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</m:e>
                          </m:acc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acc>
                            <m:accPr>
                              <m:chr m:val="⃗"/>
                              <m:ctrlPr>
                                <a:rPr lang="es-UY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  <m:acc>
                        <m:accPr>
                          <m:chr m:val="̂"/>
                          <m:ctrlPr>
                            <a:rPr lang="es-UY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UY" b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𝐧</m:t>
                          </m:r>
                        </m:e>
                      </m:acc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8" name="Rectángulo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5484" y="2232898"/>
                <a:ext cx="3755707" cy="68364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uadroTexto 8"/>
              <p:cNvSpPr txBox="1"/>
              <p:nvPr/>
            </p:nvSpPr>
            <p:spPr>
              <a:xfrm>
                <a:off x="391970" y="3234806"/>
                <a:ext cx="4434484" cy="4103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′2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𝑅𝑒</m:t>
                      </m:r>
                      <m:d>
                        <m:dPr>
                          <m:begChr m:val="["/>
                          <m:endChr m:val="]"/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e>
                      </m:d>
                      <m:r>
                        <a:rPr lang="es-UY" i="1">
                          <a:latin typeface="Cambria Math" panose="02040503050406030204" pitchFamily="18" charset="0"/>
                        </a:rPr>
                        <m:t>𝑅𝑒</m:t>
                      </m:r>
                      <m:d>
                        <m:dPr>
                          <m:begChr m:val="["/>
                          <m:endChr m:val="]"/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p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s-UY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e>
                        <m:sup>
                          <m:r>
                            <a:rPr lang="es-UY" b="0" i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UY" b="0" i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𝜔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−</m:t>
                      </m:r>
                      <m:acc>
                        <m:accPr>
                          <m:chr m:val="⃗"/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acc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acc>
                        <m:accPr>
                          <m:chr m:val="⃗"/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</m:acc>
                      <m:r>
                        <a:rPr lang="es-UY" b="0" i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9" name="Cuadro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970" y="3234806"/>
                <a:ext cx="4434484" cy="410305"/>
              </a:xfrm>
              <a:prstGeom prst="rect">
                <a:avLst/>
              </a:prstGeom>
              <a:blipFill>
                <a:blip r:embed="rId5"/>
                <a:stretch>
                  <a:fillRect t="-10448" r="-1648" b="-11940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uadroTexto 9"/>
              <p:cNvSpPr txBox="1"/>
              <p:nvPr/>
            </p:nvSpPr>
            <p:spPr>
              <a:xfrm>
                <a:off x="5170203" y="3056231"/>
                <a:ext cx="3123163" cy="7693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𝜌</m:t>
                                      </m:r>
                                    </m:e>
                                    <m:sub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func>
                        <m:func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s-UY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acc>
                            <m:accPr>
                              <m:chr m:val="⃗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</m:acc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acc>
                            <m:accPr>
                              <m:chr m:val="⃗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0" name="CuadroTex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0203" y="3056231"/>
                <a:ext cx="3123163" cy="76937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uadroTexto 10"/>
              <p:cNvSpPr txBox="1"/>
              <p:nvPr/>
            </p:nvSpPr>
            <p:spPr>
              <a:xfrm>
                <a:off x="5847744" y="1669413"/>
                <a:ext cx="82971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ℝ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1" name="CuadroTexto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7744" y="1669413"/>
                <a:ext cx="829714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uadroTexto 11"/>
              <p:cNvSpPr txBox="1"/>
              <p:nvPr/>
            </p:nvSpPr>
            <p:spPr>
              <a:xfrm>
                <a:off x="449943" y="4395546"/>
                <a:ext cx="4877682" cy="8161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sSup>
                            <m:sSup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sSub>
                                        <m:sSubPr>
                                          <m:ctrlPr>
                                            <a:rPr lang="es-UY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𝜌</m:t>
                                          </m:r>
                                        </m:e>
                                        <m:sub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𝑐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𝜅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</m:e>
                      </m:d>
                      <m:func>
                        <m:func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s-UY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s-UY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acc>
                            <m:accPr>
                              <m:chr m:val="⃗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</m:e>
                          </m:acc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acc>
                            <m:accPr>
                              <m:chr m:val="⃗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2" name="CuadroTexto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43" y="4395546"/>
                <a:ext cx="4877682" cy="81612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CuadroTexto 1"/>
              <p:cNvSpPr txBox="1"/>
              <p:nvPr/>
            </p:nvSpPr>
            <p:spPr>
              <a:xfrm>
                <a:off x="1088571" y="5245944"/>
                <a:ext cx="1213024" cy="6127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𝜌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𝜅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2" name="CuadroTex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8571" y="5245944"/>
                <a:ext cx="1213024" cy="612796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ángulo 2"/>
              <p:cNvSpPr/>
              <p:nvPr/>
            </p:nvSpPr>
            <p:spPr>
              <a:xfrm>
                <a:off x="5063639" y="4150575"/>
                <a:ext cx="5667770" cy="134088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s-UY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s-UY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p>
                                <m:sSup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  <m:sup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sSub>
                                <m:sSub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𝜅</m:t>
                                  </m:r>
                                </m:e>
                                <m:sub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𝑠</m:t>
                                  </m:r>
                                </m:sub>
                              </m:sSub>
                              <m:func>
                                <m:func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sSup>
                                    <m:sSup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s-UY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cos</m:t>
                                      </m:r>
                                    </m:e>
                                    <m:sup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fName>
                                <m:e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𝜔</m:t>
                                  </m:r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⃗"/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𝑘</m:t>
                                      </m:r>
                                    </m:e>
                                  </m:acc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∙</m:t>
                                  </m:r>
                                  <m:acc>
                                    <m:accPr>
                                      <m:chr m:val="⃗"/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</m:acc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</m:func>
                            </m:e>
                            <m:e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𝜌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sSup>
                                <m:sSup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s-UY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s-AR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𝐴</m:t>
                                          </m:r>
                                        </m:num>
                                        <m:den>
                                          <m:sSub>
                                            <m:sSubPr>
                                              <m:ctrlPr>
                                                <a:rPr lang="es-UY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s-UY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𝜌</m:t>
                                              </m:r>
                                            </m:e>
                                            <m:sub>
                                              <m:r>
                                                <a:rPr lang="es-UY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0</m:t>
                                              </m:r>
                                            </m:sub>
                                          </m:sSub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𝑐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  <m:sup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func>
                                <m:func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sSup>
                                    <m:sSup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s-UY" b="0" i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cos</m:t>
                                      </m:r>
                                    </m:e>
                                    <m:sup>
                                      <m:r>
                                        <a:rPr lang="es-UY" b="0" i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fName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𝜔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⃗"/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𝑘</m:t>
                                      </m:r>
                                    </m:e>
                                  </m:acc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∙</m:t>
                                  </m:r>
                                  <m:acc>
                                    <m:accPr>
                                      <m:chr m:val="⃗"/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</m:acc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</m:func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𝜌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sSubSup>
                                <m:sSubSup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𝑈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  <m:sup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func>
                                <m:func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sSup>
                                    <m:sSup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s-UY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cos</m:t>
                                      </m:r>
                                    </m:e>
                                    <m:sup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fName>
                                <m:e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𝜔</m:t>
                                  </m:r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⃗"/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𝑘</m:t>
                                      </m:r>
                                    </m:e>
                                  </m:acc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∙</m:t>
                                  </m:r>
                                  <m:acc>
                                    <m:accPr>
                                      <m:chr m:val="⃗"/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</m:acc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</m:func>
                            </m:e>
                          </m:eqArr>
                        </m:e>
                      </m:d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3" name="Rectángulo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3639" y="4150575"/>
                <a:ext cx="5667770" cy="134088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uadroTexto 12"/>
              <p:cNvSpPr txBox="1"/>
              <p:nvPr/>
            </p:nvSpPr>
            <p:spPr>
              <a:xfrm>
                <a:off x="7814417" y="2153838"/>
                <a:ext cx="1894749" cy="736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num>
                        <m:den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 ;</m:t>
                      </m:r>
                      <m:acc>
                        <m:accPr>
                          <m:chr m:val="̂"/>
                          <m:ctrlPr>
                            <a:rPr lang="es-UY" b="1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UY" b="1" i="0" smtClean="0">
                              <a:latin typeface="Cambria Math" panose="02040503050406030204" pitchFamily="18" charset="0"/>
                            </a:rPr>
                            <m:t>𝐧</m:t>
                          </m:r>
                        </m:e>
                      </m:acc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acc>
                            <m:accPr>
                              <m:chr m:val="⃗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</m:acc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den>
                      </m:f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3" name="CuadroTexto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4417" y="2153838"/>
                <a:ext cx="1894749" cy="73699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80976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2" grpId="0"/>
      <p:bldP spid="3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769257" y="377371"/>
            <a:ext cx="27447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>
                <a:solidFill>
                  <a:schemeClr val="accent1"/>
                </a:solidFill>
              </a:rPr>
              <a:t>Densidad de energía media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/>
              <p:cNvSpPr txBox="1"/>
              <p:nvPr/>
            </p:nvSpPr>
            <p:spPr>
              <a:xfrm>
                <a:off x="1959428" y="1161143"/>
                <a:ext cx="6716326" cy="92724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⟨"/>
                          <m:endChr m:val="⟩"/>
                          <m:ctrlPr>
                            <a:rPr lang="es-UY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  <m:nary>
                        <m:naryPr>
                          <m:limLoc m:val="undOvr"/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s-UY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𝑒𝑑𝑡</m:t>
                          </m:r>
                        </m:e>
                      </m:nary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  <m:nary>
                        <m:naryPr>
                          <m:limLoc m:val="undOvr"/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s-UY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  <m:e>
                          <m:sSup>
                            <m:sSup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p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b>
                            <m:sSub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𝜅</m:t>
                              </m:r>
                            </m:e>
                            <m:sub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  <m:func>
                            <m:func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s-UY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cos</m:t>
                                  </m:r>
                                </m:e>
                                <m:sup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acc>
                                <m:accPr>
                                  <m:chr m:val="⃗"/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</m:acc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acc>
                                <m:accPr>
                                  <m:chr m:val="⃗"/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</m:acc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e>
                          </m:func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e>
                      </m:nary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𝜅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𝜌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sSubSup>
                        <m:sSub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5" name="Cuadro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9428" y="1161143"/>
                <a:ext cx="6716326" cy="92724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CuadroTexto 5"/>
          <p:cNvSpPr txBox="1"/>
          <p:nvPr/>
        </p:nvSpPr>
        <p:spPr>
          <a:xfrm>
            <a:off x="770993" y="2502825"/>
            <a:ext cx="23768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b="1" dirty="0">
                <a:solidFill>
                  <a:schemeClr val="accent1"/>
                </a:solidFill>
              </a:rPr>
              <a:t>INTENSIDAD ACÚSTICA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335565" y="3259240"/>
            <a:ext cx="5833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La intensidad se define como la potencia por unidad de área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/>
              <p:cNvSpPr txBox="1"/>
              <p:nvPr/>
            </p:nvSpPr>
            <p:spPr>
              <a:xfrm>
                <a:off x="6286427" y="3045468"/>
                <a:ext cx="1356205" cy="6807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𝐼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acc>
                            <m:accPr>
                              <m:chr m:val="⃗"/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𝐹</m:t>
                              </m:r>
                            </m:e>
                          </m:acc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acc>
                            <m:accPr>
                              <m:chr m:val="⃗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𝑢</m:t>
                              </m:r>
                            </m:e>
                          </m:acc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den>
                      </m:f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8" name="Cuadro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6427" y="3045468"/>
                <a:ext cx="1356205" cy="68076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uadroTexto 8"/>
              <p:cNvSpPr txBox="1"/>
              <p:nvPr/>
            </p:nvSpPr>
            <p:spPr>
              <a:xfrm>
                <a:off x="335565" y="4113315"/>
                <a:ext cx="865865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UY" dirty="0"/>
                  <a:t>Para una onda acústica plana que arriba a una superficie de área </a:t>
                </a:r>
                <a14:m>
                  <m:oMath xmlns:m="http://schemas.openxmlformats.org/officeDocument/2006/math">
                    <m:r>
                      <a:rPr lang="es-AR" b="0" i="1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s-UY" dirty="0"/>
                  <a:t> con normal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s-UY" b="1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s-UY" b="1" i="0" smtClean="0">
                            <a:latin typeface="Cambria Math" panose="02040503050406030204" pitchFamily="18" charset="0"/>
                          </a:rPr>
                          <m:t>𝐧</m:t>
                        </m:r>
                      </m:e>
                    </m:acc>
                  </m:oMath>
                </a14:m>
                <a:r>
                  <a:rPr lang="es-UY" dirty="0"/>
                  <a:t> tenemos:</a:t>
                </a:r>
              </a:p>
            </p:txBody>
          </p:sp>
        </mc:Choice>
        <mc:Fallback xmlns="">
          <p:sp>
            <p:nvSpPr>
              <p:cNvPr id="9" name="Cuadro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565" y="4113315"/>
                <a:ext cx="8658652" cy="369332"/>
              </a:xfrm>
              <a:prstGeom prst="rect">
                <a:avLst/>
              </a:prstGeom>
              <a:blipFill>
                <a:blip r:embed="rId4"/>
                <a:stretch>
                  <a:fillRect l="-563" t="-10000" b="-26667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uadroTexto 9"/>
              <p:cNvSpPr txBox="1"/>
              <p:nvPr/>
            </p:nvSpPr>
            <p:spPr>
              <a:xfrm>
                <a:off x="9063275" y="4142682"/>
                <a:ext cx="990528" cy="3105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</m:acc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s-AR" i="1">
                          <a:latin typeface="Cambria Math" panose="02040503050406030204" pitchFamily="18" charset="0"/>
                        </a:rPr>
                        <m:t>𝑆</m:t>
                      </m:r>
                      <m:acc>
                        <m:accPr>
                          <m:chr m:val="̂"/>
                          <m:ctrlPr>
                            <a:rPr lang="es-UY" b="1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UY" b="1" i="0" smtClean="0">
                              <a:latin typeface="Cambria Math" panose="02040503050406030204" pitchFamily="18" charset="0"/>
                            </a:rPr>
                            <m:t>𝐧</m:t>
                          </m:r>
                        </m:e>
                      </m:acc>
                    </m:oMath>
                  </m:oMathPara>
                </a14:m>
                <a:endParaRPr lang="es-UY" b="1" dirty="0"/>
              </a:p>
            </p:txBody>
          </p:sp>
        </mc:Choice>
        <mc:Fallback xmlns="">
          <p:sp>
            <p:nvSpPr>
              <p:cNvPr id="10" name="CuadroTex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63275" y="4142682"/>
                <a:ext cx="990528" cy="310598"/>
              </a:xfrm>
              <a:prstGeom prst="rect">
                <a:avLst/>
              </a:prstGeom>
              <a:blipFill>
                <a:blip r:embed="rId5"/>
                <a:stretch>
                  <a:fillRect l="-5556" t="-45098" r="-46296" b="-5882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" name="Grupo 1"/>
          <p:cNvGrpSpPr/>
          <p:nvPr/>
        </p:nvGrpSpPr>
        <p:grpSpPr>
          <a:xfrm>
            <a:off x="335565" y="4869730"/>
            <a:ext cx="3393845" cy="369332"/>
            <a:chOff x="335565" y="4869730"/>
            <a:chExt cx="3393845" cy="369332"/>
          </a:xfrm>
        </p:grpSpPr>
        <p:sp>
          <p:nvSpPr>
            <p:cNvPr id="11" name="CuadroTexto 10"/>
            <p:cNvSpPr txBox="1"/>
            <p:nvPr/>
          </p:nvSpPr>
          <p:spPr>
            <a:xfrm>
              <a:off x="335565" y="4869730"/>
              <a:ext cx="255967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UY" dirty="0"/>
                <a:t>La velocidad particular es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CuadroTexto 11"/>
                <p:cNvSpPr txBox="1"/>
                <p:nvPr/>
              </p:nvSpPr>
              <p:spPr>
                <a:xfrm>
                  <a:off x="2775687" y="4869730"/>
                  <a:ext cx="95372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</m:acc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  <m:acc>
                          <m:accPr>
                            <m:chr m:val="̂"/>
                            <m:ctrlPr>
                              <a:rPr lang="es-UY" b="1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s-UY" b="1" i="0" smtClean="0">
                                <a:latin typeface="Cambria Math" panose="02040503050406030204" pitchFamily="18" charset="0"/>
                              </a:rPr>
                              <m:t>𝐧</m:t>
                            </m:r>
                          </m:e>
                        </m:acc>
                      </m:oMath>
                    </m:oMathPara>
                  </a14:m>
                  <a:endParaRPr lang="es-UY" b="1" dirty="0"/>
                </a:p>
              </p:txBody>
            </p:sp>
          </mc:Choice>
          <mc:Fallback xmlns="">
            <p:sp>
              <p:nvSpPr>
                <p:cNvPr id="12" name="CuadroTexto 1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75687" y="4869730"/>
                  <a:ext cx="953723" cy="369332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 t="-8333" r="-38854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uadroTexto 12"/>
              <p:cNvSpPr txBox="1"/>
              <p:nvPr/>
            </p:nvSpPr>
            <p:spPr>
              <a:xfrm>
                <a:off x="4416735" y="5437678"/>
                <a:ext cx="2526333" cy="6269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𝐼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</m:t>
                          </m:r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den>
                      </m:f>
                      <m:acc>
                        <m:accPr>
                          <m:chr m:val="̂"/>
                          <m:ctrlPr>
                            <a:rPr lang="es-UY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UY" b="1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𝐧</m:t>
                          </m:r>
                        </m:e>
                      </m:acc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acc>
                        <m:accPr>
                          <m:chr m:val="̂"/>
                          <m:ctrlPr>
                            <a:rPr lang="es-UY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UY" b="1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𝐧</m:t>
                          </m:r>
                        </m:e>
                      </m:acc>
                      <m:r>
                        <a:rPr lang="es-UY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</m:e>
                        <m:sup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s-UY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lang="es-UY" b="1" dirty="0"/>
              </a:p>
            </p:txBody>
          </p:sp>
        </mc:Choice>
        <mc:Fallback xmlns="">
          <p:sp>
            <p:nvSpPr>
              <p:cNvPr id="13" name="CuadroTexto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6735" y="5437678"/>
                <a:ext cx="2526333" cy="62696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18790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435428" y="464457"/>
            <a:ext cx="23376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>
                <a:solidFill>
                  <a:schemeClr val="accent1"/>
                </a:solidFill>
              </a:rPr>
              <a:t>VECTOR DE POYNTING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/>
              <p:cNvSpPr txBox="1"/>
              <p:nvPr/>
            </p:nvSpPr>
            <p:spPr>
              <a:xfrm>
                <a:off x="435428" y="1132115"/>
                <a:ext cx="11161485" cy="6801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UY" dirty="0"/>
                  <a:t>El vector de </a:t>
                </a:r>
                <a:r>
                  <a:rPr lang="es-UY" dirty="0" err="1"/>
                  <a:t>Poynting</a:t>
                </a:r>
                <a:r>
                  <a:rPr lang="es-UY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s-UY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</m:acc>
                  </m:oMath>
                </a14:m>
                <a:r>
                  <a:rPr lang="es-UY" dirty="0"/>
                  <a:t> es un vector que tiene por módulo la intensidad acústica media y sentido el de propagación de la onda. Para una onda plana está dado por:</a:t>
                </a:r>
              </a:p>
            </p:txBody>
          </p:sp>
        </mc:Choice>
        <mc:Fallback xmlns="">
          <p:sp>
            <p:nvSpPr>
              <p:cNvPr id="5" name="Cuadro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428" y="1132115"/>
                <a:ext cx="11161485" cy="680123"/>
              </a:xfrm>
              <a:prstGeom prst="rect">
                <a:avLst/>
              </a:prstGeom>
              <a:blipFill rotWithShape="0">
                <a:blip r:embed="rId2"/>
                <a:stretch>
                  <a:fillRect l="-437" t="-13514" r="-601" b="-14414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/>
              <p:cNvSpPr txBox="1"/>
              <p:nvPr/>
            </p:nvSpPr>
            <p:spPr>
              <a:xfrm>
                <a:off x="4354286" y="2307772"/>
                <a:ext cx="1175001" cy="4029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</m:acc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⟨"/>
                          <m:endChr m:val="⟩"/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𝑐</m:t>
                      </m:r>
                      <m:acc>
                        <m:accPr>
                          <m:chr m:val="̂"/>
                          <m:ctrlPr>
                            <a:rPr lang="es-UY" b="1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UY" b="1" i="0" smtClean="0">
                              <a:latin typeface="Cambria Math" panose="02040503050406030204" pitchFamily="18" charset="0"/>
                            </a:rPr>
                            <m:t>𝐧</m:t>
                          </m:r>
                        </m:e>
                      </m:acc>
                    </m:oMath>
                  </m:oMathPara>
                </a14:m>
                <a:endParaRPr lang="es-UY" b="1" dirty="0"/>
              </a:p>
            </p:txBody>
          </p:sp>
        </mc:Choice>
        <mc:Fallback xmlns="">
          <p:sp>
            <p:nvSpPr>
              <p:cNvPr id="6" name="Cuadro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4286" y="2307772"/>
                <a:ext cx="1175001" cy="402931"/>
              </a:xfrm>
              <a:prstGeom prst="rect">
                <a:avLst/>
              </a:prstGeom>
              <a:blipFill rotWithShape="0">
                <a:blip r:embed="rId3"/>
                <a:stretch>
                  <a:fillRect t="-22727" r="-31088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uadroTexto 6"/>
              <p:cNvSpPr txBox="1"/>
              <p:nvPr/>
            </p:nvSpPr>
            <p:spPr>
              <a:xfrm>
                <a:off x="6415315" y="2110564"/>
                <a:ext cx="809324" cy="6899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s-UY" b="1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UY" b="1" i="0" smtClean="0">
                              <a:latin typeface="Cambria Math" panose="02040503050406030204" pitchFamily="18" charset="0"/>
                            </a:rPr>
                            <m:t>𝐧</m:t>
                          </m:r>
                        </m:e>
                      </m:acc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acc>
                            <m:accPr>
                              <m:chr m:val="⃗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</m:acc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den>
                      </m:f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7" name="Cuadro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5315" y="2110564"/>
                <a:ext cx="809324" cy="6899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CuadroTexto 1"/>
              <p:cNvSpPr txBox="1"/>
              <p:nvPr/>
            </p:nvSpPr>
            <p:spPr>
              <a:xfrm>
                <a:off x="580572" y="3396342"/>
                <a:ext cx="11248572" cy="8785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s-UY" dirty="0"/>
                  <a:t>Toda la energía acústica contenida en una columna de largo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𝑐𝑑𝑡</m:t>
                    </m:r>
                  </m:oMath>
                </a14:m>
                <a:r>
                  <a:rPr lang="es-UY" dirty="0"/>
                  <a:t> pasa a través del área unidad en el intervalo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𝑑𝑡</m:t>
                    </m:r>
                  </m:oMath>
                </a14:m>
                <a:r>
                  <a:rPr lang="es-UY" dirty="0"/>
                  <a:t> </a:t>
                </a:r>
                <a:r>
                  <a:rPr lang="es-UY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⇒ para una onda plana,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s-UY" dirty="0"/>
                  <a:t> es también la velocidad de transporte de la energía.</a:t>
                </a:r>
              </a:p>
            </p:txBody>
          </p:sp>
        </mc:Choice>
        <mc:Fallback xmlns="">
          <p:sp>
            <p:nvSpPr>
              <p:cNvPr id="2" name="CuadroTex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0572" y="3396342"/>
                <a:ext cx="11248572" cy="878574"/>
              </a:xfrm>
              <a:prstGeom prst="rect">
                <a:avLst/>
              </a:prstGeom>
              <a:blipFill rotWithShape="0">
                <a:blip r:embed="rId5"/>
                <a:stretch>
                  <a:fillRect l="-434" b="-10417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2049257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1203</TotalTime>
  <Words>1102</Words>
  <Application>Microsoft Office PowerPoint</Application>
  <PresentationFormat>Panorámica</PresentationFormat>
  <Paragraphs>134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Nicolas Benech</dc:creator>
  <cp:lastModifiedBy>Nicolas Benech</cp:lastModifiedBy>
  <cp:revision>86</cp:revision>
  <dcterms:created xsi:type="dcterms:W3CDTF">2020-05-11T17:21:31Z</dcterms:created>
  <dcterms:modified xsi:type="dcterms:W3CDTF">2023-04-26T14:18:43Z</dcterms:modified>
</cp:coreProperties>
</file>