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58" r:id="rId10"/>
    <p:sldId id="259" r:id="rId11"/>
    <p:sldId id="260" r:id="rId12"/>
    <p:sldId id="268" r:id="rId13"/>
    <p:sldId id="269" r:id="rId14"/>
    <p:sldId id="270" r:id="rId15"/>
    <p:sldId id="256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5CD4BC-6FCB-4137-A01E-E959B18C50B6}" v="81" dt="2023-05-03T14:58:47.5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Benech" userId="0051dd42c30e75a5" providerId="LiveId" clId="{0E3AE37A-1F37-45AC-9B9B-783F6E7B294A}"/>
    <pc:docChg chg="undo custSel addSld delSld modSld">
      <pc:chgData name="Nicolas Benech" userId="0051dd42c30e75a5" providerId="LiveId" clId="{0E3AE37A-1F37-45AC-9B9B-783F6E7B294A}" dt="2023-05-02T12:35:49.142" v="132"/>
      <pc:docMkLst>
        <pc:docMk/>
      </pc:docMkLst>
      <pc:sldChg chg="add">
        <pc:chgData name="Nicolas Benech" userId="0051dd42c30e75a5" providerId="LiveId" clId="{0E3AE37A-1F37-45AC-9B9B-783F6E7B294A}" dt="2023-05-02T12:35:49.142" v="132"/>
        <pc:sldMkLst>
          <pc:docMk/>
          <pc:sldMk cId="3498889896" sldId="256"/>
        </pc:sldMkLst>
      </pc:sldChg>
      <pc:sldChg chg="modSp add del">
        <pc:chgData name="Nicolas Benech" userId="0051dd42c30e75a5" providerId="LiveId" clId="{0E3AE37A-1F37-45AC-9B9B-783F6E7B294A}" dt="2023-04-21T17:17:39.977" v="23" actId="20577"/>
        <pc:sldMkLst>
          <pc:docMk/>
          <pc:sldMk cId="338524414" sldId="257"/>
        </pc:sldMkLst>
        <pc:spChg chg="mod">
          <ac:chgData name="Nicolas Benech" userId="0051dd42c30e75a5" providerId="LiveId" clId="{0E3AE37A-1F37-45AC-9B9B-783F6E7B294A}" dt="2023-04-21T17:16:50.195" v="13" actId="20577"/>
          <ac:spMkLst>
            <pc:docMk/>
            <pc:sldMk cId="338524414" sldId="257"/>
            <ac:spMk id="29" creationId="{00000000-0000-0000-0000-000000000000}"/>
          </ac:spMkLst>
        </pc:spChg>
        <pc:spChg chg="mod">
          <ac:chgData name="Nicolas Benech" userId="0051dd42c30e75a5" providerId="LiveId" clId="{0E3AE37A-1F37-45AC-9B9B-783F6E7B294A}" dt="2023-04-21T17:17:04.775" v="19" actId="20577"/>
          <ac:spMkLst>
            <pc:docMk/>
            <pc:sldMk cId="338524414" sldId="257"/>
            <ac:spMk id="32" creationId="{00000000-0000-0000-0000-000000000000}"/>
          </ac:spMkLst>
        </pc:spChg>
        <pc:spChg chg="mod">
          <ac:chgData name="Nicolas Benech" userId="0051dd42c30e75a5" providerId="LiveId" clId="{0E3AE37A-1F37-45AC-9B9B-783F6E7B294A}" dt="2023-04-21T17:17:14.676" v="21" actId="20577"/>
          <ac:spMkLst>
            <pc:docMk/>
            <pc:sldMk cId="338524414" sldId="257"/>
            <ac:spMk id="35" creationId="{00000000-0000-0000-0000-000000000000}"/>
          </ac:spMkLst>
        </pc:spChg>
        <pc:spChg chg="mod">
          <ac:chgData name="Nicolas Benech" userId="0051dd42c30e75a5" providerId="LiveId" clId="{0E3AE37A-1F37-45AC-9B9B-783F6E7B294A}" dt="2023-04-21T17:17:39.977" v="23" actId="20577"/>
          <ac:spMkLst>
            <pc:docMk/>
            <pc:sldMk cId="338524414" sldId="257"/>
            <ac:spMk id="39" creationId="{00000000-0000-0000-0000-000000000000}"/>
          </ac:spMkLst>
        </pc:spChg>
      </pc:sldChg>
      <pc:sldChg chg="add">
        <pc:chgData name="Nicolas Benech" userId="0051dd42c30e75a5" providerId="LiveId" clId="{0E3AE37A-1F37-45AC-9B9B-783F6E7B294A}" dt="2023-04-21T17:52:30.290" v="106"/>
        <pc:sldMkLst>
          <pc:docMk/>
          <pc:sldMk cId="766886250" sldId="258"/>
        </pc:sldMkLst>
      </pc:sldChg>
      <pc:sldChg chg="del">
        <pc:chgData name="Nicolas Benech" userId="0051dd42c30e75a5" providerId="LiveId" clId="{0E3AE37A-1F37-45AC-9B9B-783F6E7B294A}" dt="2023-04-21T17:20:32.225" v="54" actId="2696"/>
        <pc:sldMkLst>
          <pc:docMk/>
          <pc:sldMk cId="1997145977" sldId="258"/>
        </pc:sldMkLst>
      </pc:sldChg>
      <pc:sldChg chg="del">
        <pc:chgData name="Nicolas Benech" userId="0051dd42c30e75a5" providerId="LiveId" clId="{0E3AE37A-1F37-45AC-9B9B-783F6E7B294A}" dt="2023-04-21T17:20:32.225" v="54" actId="2696"/>
        <pc:sldMkLst>
          <pc:docMk/>
          <pc:sldMk cId="2112697561" sldId="259"/>
        </pc:sldMkLst>
      </pc:sldChg>
      <pc:sldChg chg="add">
        <pc:chgData name="Nicolas Benech" userId="0051dd42c30e75a5" providerId="LiveId" clId="{0E3AE37A-1F37-45AC-9B9B-783F6E7B294A}" dt="2023-04-21T17:52:30.290" v="106"/>
        <pc:sldMkLst>
          <pc:docMk/>
          <pc:sldMk cId="3079348570" sldId="259"/>
        </pc:sldMkLst>
      </pc:sldChg>
      <pc:sldChg chg="add">
        <pc:chgData name="Nicolas Benech" userId="0051dd42c30e75a5" providerId="LiveId" clId="{0E3AE37A-1F37-45AC-9B9B-783F6E7B294A}" dt="2023-04-21T17:52:30.290" v="106"/>
        <pc:sldMkLst>
          <pc:docMk/>
          <pc:sldMk cId="1525788855" sldId="260"/>
        </pc:sldMkLst>
      </pc:sldChg>
      <pc:sldChg chg="modSp del mod">
        <pc:chgData name="Nicolas Benech" userId="0051dd42c30e75a5" providerId="LiveId" clId="{0E3AE37A-1F37-45AC-9B9B-783F6E7B294A}" dt="2023-04-21T17:20:32.225" v="54" actId="2696"/>
        <pc:sldMkLst>
          <pc:docMk/>
          <pc:sldMk cId="2838866876" sldId="260"/>
        </pc:sldMkLst>
        <pc:spChg chg="mod">
          <ac:chgData name="Nicolas Benech" userId="0051dd42c30e75a5" providerId="LiveId" clId="{0E3AE37A-1F37-45AC-9B9B-783F6E7B294A}" dt="2023-04-21T17:20:03.125" v="53" actId="1036"/>
          <ac:spMkLst>
            <pc:docMk/>
            <pc:sldMk cId="2838866876" sldId="260"/>
            <ac:spMk id="5" creationId="{00000000-0000-0000-0000-000000000000}"/>
          </ac:spMkLst>
        </pc:spChg>
        <pc:spChg chg="mod">
          <ac:chgData name="Nicolas Benech" userId="0051dd42c30e75a5" providerId="LiveId" clId="{0E3AE37A-1F37-45AC-9B9B-783F6E7B294A}" dt="2023-04-21T17:19:42.971" v="24" actId="1076"/>
          <ac:spMkLst>
            <pc:docMk/>
            <pc:sldMk cId="2838866876" sldId="260"/>
            <ac:spMk id="6" creationId="{00000000-0000-0000-0000-000000000000}"/>
          </ac:spMkLst>
        </pc:spChg>
        <pc:picChg chg="mod">
          <ac:chgData name="Nicolas Benech" userId="0051dd42c30e75a5" providerId="LiveId" clId="{0E3AE37A-1F37-45AC-9B9B-783F6E7B294A}" dt="2023-04-21T17:19:49.912" v="26" actId="14100"/>
          <ac:picMkLst>
            <pc:docMk/>
            <pc:sldMk cId="2838866876" sldId="260"/>
            <ac:picMk id="4" creationId="{00000000-0000-0000-0000-000000000000}"/>
          </ac:picMkLst>
        </pc:picChg>
      </pc:sldChg>
      <pc:sldChg chg="modSp">
        <pc:chgData name="Nicolas Benech" userId="0051dd42c30e75a5" providerId="LiveId" clId="{0E3AE37A-1F37-45AC-9B9B-783F6E7B294A}" dt="2023-04-21T17:22:59.313" v="76" actId="20577"/>
        <pc:sldMkLst>
          <pc:docMk/>
          <pc:sldMk cId="862562865" sldId="261"/>
        </pc:sldMkLst>
        <pc:spChg chg="mod">
          <ac:chgData name="Nicolas Benech" userId="0051dd42c30e75a5" providerId="LiveId" clId="{0E3AE37A-1F37-45AC-9B9B-783F6E7B294A}" dt="2023-04-21T17:21:40.570" v="62" actId="20577"/>
          <ac:spMkLst>
            <pc:docMk/>
            <pc:sldMk cId="862562865" sldId="261"/>
            <ac:spMk id="2" creationId="{00000000-0000-0000-0000-000000000000}"/>
          </ac:spMkLst>
        </pc:spChg>
        <pc:spChg chg="mod">
          <ac:chgData name="Nicolas Benech" userId="0051dd42c30e75a5" providerId="LiveId" clId="{0E3AE37A-1F37-45AC-9B9B-783F6E7B294A}" dt="2023-04-21T17:21:26.420" v="60" actId="20577"/>
          <ac:spMkLst>
            <pc:docMk/>
            <pc:sldMk cId="862562865" sldId="261"/>
            <ac:spMk id="4" creationId="{00000000-0000-0000-0000-000000000000}"/>
          </ac:spMkLst>
        </pc:spChg>
        <pc:spChg chg="mod">
          <ac:chgData name="Nicolas Benech" userId="0051dd42c30e75a5" providerId="LiveId" clId="{0E3AE37A-1F37-45AC-9B9B-783F6E7B294A}" dt="2023-04-21T17:22:11.121" v="65" actId="20577"/>
          <ac:spMkLst>
            <pc:docMk/>
            <pc:sldMk cId="862562865" sldId="261"/>
            <ac:spMk id="8" creationId="{00000000-0000-0000-0000-000000000000}"/>
          </ac:spMkLst>
        </pc:spChg>
        <pc:spChg chg="mod">
          <ac:chgData name="Nicolas Benech" userId="0051dd42c30e75a5" providerId="LiveId" clId="{0E3AE37A-1F37-45AC-9B9B-783F6E7B294A}" dt="2023-04-21T17:22:23.176" v="67" actId="20577"/>
          <ac:spMkLst>
            <pc:docMk/>
            <pc:sldMk cId="862562865" sldId="261"/>
            <ac:spMk id="10" creationId="{00000000-0000-0000-0000-000000000000}"/>
          </ac:spMkLst>
        </pc:spChg>
        <pc:spChg chg="mod">
          <ac:chgData name="Nicolas Benech" userId="0051dd42c30e75a5" providerId="LiveId" clId="{0E3AE37A-1F37-45AC-9B9B-783F6E7B294A}" dt="2023-04-21T17:22:39.324" v="70" actId="20577"/>
          <ac:spMkLst>
            <pc:docMk/>
            <pc:sldMk cId="862562865" sldId="261"/>
            <ac:spMk id="12" creationId="{00000000-0000-0000-0000-000000000000}"/>
          </ac:spMkLst>
        </pc:spChg>
        <pc:spChg chg="mod">
          <ac:chgData name="Nicolas Benech" userId="0051dd42c30e75a5" providerId="LiveId" clId="{0E3AE37A-1F37-45AC-9B9B-783F6E7B294A}" dt="2023-04-21T17:22:59.313" v="76" actId="20577"/>
          <ac:spMkLst>
            <pc:docMk/>
            <pc:sldMk cId="862562865" sldId="261"/>
            <ac:spMk id="13" creationId="{00000000-0000-0000-0000-000000000000}"/>
          </ac:spMkLst>
        </pc:spChg>
      </pc:sldChg>
      <pc:sldChg chg="modSp">
        <pc:chgData name="Nicolas Benech" userId="0051dd42c30e75a5" providerId="LiveId" clId="{0E3AE37A-1F37-45AC-9B9B-783F6E7B294A}" dt="2023-04-21T17:26:09.975" v="102" actId="20577"/>
        <pc:sldMkLst>
          <pc:docMk/>
          <pc:sldMk cId="2228676847" sldId="262"/>
        </pc:sldMkLst>
        <pc:spChg chg="mod">
          <ac:chgData name="Nicolas Benech" userId="0051dd42c30e75a5" providerId="LiveId" clId="{0E3AE37A-1F37-45AC-9B9B-783F6E7B294A}" dt="2023-04-21T17:23:23.824" v="79" actId="20577"/>
          <ac:spMkLst>
            <pc:docMk/>
            <pc:sldMk cId="2228676847" sldId="262"/>
            <ac:spMk id="4" creationId="{00000000-0000-0000-0000-000000000000}"/>
          </ac:spMkLst>
        </pc:spChg>
        <pc:spChg chg="mod">
          <ac:chgData name="Nicolas Benech" userId="0051dd42c30e75a5" providerId="LiveId" clId="{0E3AE37A-1F37-45AC-9B9B-783F6E7B294A}" dt="2023-04-21T17:25:04.582" v="90"/>
          <ac:spMkLst>
            <pc:docMk/>
            <pc:sldMk cId="2228676847" sldId="262"/>
            <ac:spMk id="5" creationId="{00000000-0000-0000-0000-000000000000}"/>
          </ac:spMkLst>
        </pc:spChg>
        <pc:spChg chg="mod">
          <ac:chgData name="Nicolas Benech" userId="0051dd42c30e75a5" providerId="LiveId" clId="{0E3AE37A-1F37-45AC-9B9B-783F6E7B294A}" dt="2023-04-21T17:25:21.567" v="93" actId="20577"/>
          <ac:spMkLst>
            <pc:docMk/>
            <pc:sldMk cId="2228676847" sldId="262"/>
            <ac:spMk id="10" creationId="{00000000-0000-0000-0000-000000000000}"/>
          </ac:spMkLst>
        </pc:spChg>
        <pc:spChg chg="mod">
          <ac:chgData name="Nicolas Benech" userId="0051dd42c30e75a5" providerId="LiveId" clId="{0E3AE37A-1F37-45AC-9B9B-783F6E7B294A}" dt="2023-04-21T17:25:32.378" v="96" actId="20577"/>
          <ac:spMkLst>
            <pc:docMk/>
            <pc:sldMk cId="2228676847" sldId="262"/>
            <ac:spMk id="12" creationId="{00000000-0000-0000-0000-000000000000}"/>
          </ac:spMkLst>
        </pc:spChg>
        <pc:spChg chg="mod">
          <ac:chgData name="Nicolas Benech" userId="0051dd42c30e75a5" providerId="LiveId" clId="{0E3AE37A-1F37-45AC-9B9B-783F6E7B294A}" dt="2023-04-21T17:26:09.975" v="102" actId="20577"/>
          <ac:spMkLst>
            <pc:docMk/>
            <pc:sldMk cId="2228676847" sldId="262"/>
            <ac:spMk id="13" creationId="{00000000-0000-0000-0000-000000000000}"/>
          </ac:spMkLst>
        </pc:spChg>
      </pc:sldChg>
      <pc:sldChg chg="modSp">
        <pc:chgData name="Nicolas Benech" userId="0051dd42c30e75a5" providerId="LiveId" clId="{0E3AE37A-1F37-45AC-9B9B-783F6E7B294A}" dt="2023-04-21T17:45:51.485" v="105" actId="20577"/>
        <pc:sldMkLst>
          <pc:docMk/>
          <pc:sldMk cId="3124034523" sldId="263"/>
        </pc:sldMkLst>
        <pc:spChg chg="mod">
          <ac:chgData name="Nicolas Benech" userId="0051dd42c30e75a5" providerId="LiveId" clId="{0E3AE37A-1F37-45AC-9B9B-783F6E7B294A}" dt="2023-04-21T17:45:51.485" v="105" actId="20577"/>
          <ac:spMkLst>
            <pc:docMk/>
            <pc:sldMk cId="3124034523" sldId="263"/>
            <ac:spMk id="11" creationId="{00000000-0000-0000-0000-000000000000}"/>
          </ac:spMkLst>
        </pc:spChg>
      </pc:sldChg>
      <pc:sldChg chg="modSp">
        <pc:chgData name="Nicolas Benech" userId="0051dd42c30e75a5" providerId="LiveId" clId="{0E3AE37A-1F37-45AC-9B9B-783F6E7B294A}" dt="2023-05-02T11:55:08.947" v="108" actId="20577"/>
        <pc:sldMkLst>
          <pc:docMk/>
          <pc:sldMk cId="1143815258" sldId="264"/>
        </pc:sldMkLst>
        <pc:spChg chg="mod">
          <ac:chgData name="Nicolas Benech" userId="0051dd42c30e75a5" providerId="LiveId" clId="{0E3AE37A-1F37-45AC-9B9B-783F6E7B294A}" dt="2023-05-02T11:55:08.947" v="108" actId="20577"/>
          <ac:spMkLst>
            <pc:docMk/>
            <pc:sldMk cId="1143815258" sldId="264"/>
            <ac:spMk id="15" creationId="{00000000-0000-0000-0000-000000000000}"/>
          </ac:spMkLst>
        </pc:spChg>
      </pc:sldChg>
      <pc:sldChg chg="addSp modSp mod">
        <pc:chgData name="Nicolas Benech" userId="0051dd42c30e75a5" providerId="LiveId" clId="{0E3AE37A-1F37-45AC-9B9B-783F6E7B294A}" dt="2023-05-02T12:33:49.606" v="131" actId="164"/>
        <pc:sldMkLst>
          <pc:docMk/>
          <pc:sldMk cId="3095816623" sldId="266"/>
        </pc:sldMkLst>
        <pc:spChg chg="mod">
          <ac:chgData name="Nicolas Benech" userId="0051dd42c30e75a5" providerId="LiveId" clId="{0E3AE37A-1F37-45AC-9B9B-783F6E7B294A}" dt="2023-05-02T12:33:09.274" v="115" actId="1076"/>
          <ac:spMkLst>
            <pc:docMk/>
            <pc:sldMk cId="3095816623" sldId="266"/>
            <ac:spMk id="5" creationId="{00000000-0000-0000-0000-000000000000}"/>
          </ac:spMkLst>
        </pc:spChg>
        <pc:spChg chg="add mod">
          <ac:chgData name="Nicolas Benech" userId="0051dd42c30e75a5" providerId="LiveId" clId="{0E3AE37A-1F37-45AC-9B9B-783F6E7B294A}" dt="2023-05-02T12:33:49.606" v="131" actId="164"/>
          <ac:spMkLst>
            <pc:docMk/>
            <pc:sldMk cId="3095816623" sldId="266"/>
            <ac:spMk id="7" creationId="{DB339E8E-08A8-87B6-D396-38FA3C790D05}"/>
          </ac:spMkLst>
        </pc:spChg>
        <pc:grpChg chg="add mod">
          <ac:chgData name="Nicolas Benech" userId="0051dd42c30e75a5" providerId="LiveId" clId="{0E3AE37A-1F37-45AC-9B9B-783F6E7B294A}" dt="2023-05-02T12:33:49.606" v="131" actId="164"/>
          <ac:grpSpMkLst>
            <pc:docMk/>
            <pc:sldMk cId="3095816623" sldId="266"/>
            <ac:grpSpMk id="8" creationId="{4B1E4568-84E1-AC72-A3AA-E822D78D9319}"/>
          </ac:grpSpMkLst>
        </pc:grpChg>
        <pc:picChg chg="add mod">
          <ac:chgData name="Nicolas Benech" userId="0051dd42c30e75a5" providerId="LiveId" clId="{0E3AE37A-1F37-45AC-9B9B-783F6E7B294A}" dt="2023-05-02T12:33:49.606" v="131" actId="164"/>
          <ac:picMkLst>
            <pc:docMk/>
            <pc:sldMk cId="3095816623" sldId="266"/>
            <ac:picMk id="6" creationId="{D196E13D-6285-4B3F-3386-4172113C6035}"/>
          </ac:picMkLst>
        </pc:picChg>
      </pc:sldChg>
      <pc:sldChg chg="add">
        <pc:chgData name="Nicolas Benech" userId="0051dd42c30e75a5" providerId="LiveId" clId="{0E3AE37A-1F37-45AC-9B9B-783F6E7B294A}" dt="2023-04-21T17:52:30.290" v="106"/>
        <pc:sldMkLst>
          <pc:docMk/>
          <pc:sldMk cId="902333555" sldId="267"/>
        </pc:sldMkLst>
      </pc:sldChg>
      <pc:sldChg chg="add">
        <pc:chgData name="Nicolas Benech" userId="0051dd42c30e75a5" providerId="LiveId" clId="{0E3AE37A-1F37-45AC-9B9B-783F6E7B294A}" dt="2023-04-21T17:52:30.290" v="106"/>
        <pc:sldMkLst>
          <pc:docMk/>
          <pc:sldMk cId="2024079495" sldId="268"/>
        </pc:sldMkLst>
      </pc:sldChg>
      <pc:sldChg chg="add">
        <pc:chgData name="Nicolas Benech" userId="0051dd42c30e75a5" providerId="LiveId" clId="{0E3AE37A-1F37-45AC-9B9B-783F6E7B294A}" dt="2023-04-21T17:52:30.290" v="106"/>
        <pc:sldMkLst>
          <pc:docMk/>
          <pc:sldMk cId="785478899" sldId="269"/>
        </pc:sldMkLst>
      </pc:sldChg>
      <pc:sldChg chg="add">
        <pc:chgData name="Nicolas Benech" userId="0051dd42c30e75a5" providerId="LiveId" clId="{0E3AE37A-1F37-45AC-9B9B-783F6E7B294A}" dt="2023-05-02T12:35:49.142" v="132"/>
        <pc:sldMkLst>
          <pc:docMk/>
          <pc:sldMk cId="2168569142" sldId="270"/>
        </pc:sldMkLst>
      </pc:sldChg>
      <pc:sldChg chg="add">
        <pc:chgData name="Nicolas Benech" userId="0051dd42c30e75a5" providerId="LiveId" clId="{0E3AE37A-1F37-45AC-9B9B-783F6E7B294A}" dt="2023-05-02T12:35:49.142" v="132"/>
        <pc:sldMkLst>
          <pc:docMk/>
          <pc:sldMk cId="3142268011" sldId="271"/>
        </pc:sldMkLst>
      </pc:sldChg>
      <pc:sldChg chg="add">
        <pc:chgData name="Nicolas Benech" userId="0051dd42c30e75a5" providerId="LiveId" clId="{0E3AE37A-1F37-45AC-9B9B-783F6E7B294A}" dt="2023-05-02T12:35:49.142" v="132"/>
        <pc:sldMkLst>
          <pc:docMk/>
          <pc:sldMk cId="1740812298" sldId="272"/>
        </pc:sldMkLst>
      </pc:sldChg>
      <pc:sldChg chg="add del">
        <pc:chgData name="Nicolas Benech" userId="0051dd42c30e75a5" providerId="LiveId" clId="{0E3AE37A-1F37-45AC-9B9B-783F6E7B294A}" dt="2023-04-21T17:16:17.585" v="2" actId="47"/>
        <pc:sldMkLst>
          <pc:docMk/>
          <pc:sldMk cId="2124901481" sldId="272"/>
        </pc:sldMkLst>
      </pc:sldChg>
      <pc:sldChg chg="add">
        <pc:chgData name="Nicolas Benech" userId="0051dd42c30e75a5" providerId="LiveId" clId="{0E3AE37A-1F37-45AC-9B9B-783F6E7B294A}" dt="2023-05-02T12:35:49.142" v="132"/>
        <pc:sldMkLst>
          <pc:docMk/>
          <pc:sldMk cId="2503582317" sldId="273"/>
        </pc:sldMkLst>
      </pc:sldChg>
      <pc:sldChg chg="del">
        <pc:chgData name="Nicolas Benech" userId="0051dd42c30e75a5" providerId="LiveId" clId="{0E3AE37A-1F37-45AC-9B9B-783F6E7B294A}" dt="2023-04-21T17:20:32.225" v="54" actId="2696"/>
        <pc:sldMkLst>
          <pc:docMk/>
          <pc:sldMk cId="2920492572" sldId="273"/>
        </pc:sldMkLst>
      </pc:sldChg>
    </pc:docChg>
  </pc:docChgLst>
  <pc:docChgLst>
    <pc:chgData name="Nicolas Benech" userId="0051dd42c30e75a5" providerId="LiveId" clId="{D0035AF2-ADD9-49D4-BDCB-33756D732957}"/>
    <pc:docChg chg="modSld">
      <pc:chgData name="Nicolas Benech" userId="0051dd42c30e75a5" providerId="LiveId" clId="{D0035AF2-ADD9-49D4-BDCB-33756D732957}" dt="2020-06-30T21:24:42.322" v="2"/>
      <pc:docMkLst>
        <pc:docMk/>
      </pc:docMkLst>
      <pc:sldChg chg="addSp modSp">
        <pc:chgData name="Nicolas Benech" userId="0051dd42c30e75a5" providerId="LiveId" clId="{D0035AF2-ADD9-49D4-BDCB-33756D732957}" dt="2020-06-30T21:24:42.322" v="2"/>
        <pc:sldMkLst>
          <pc:docMk/>
          <pc:sldMk cId="2124901481" sldId="272"/>
        </pc:sldMkLst>
        <pc:spChg chg="add mod">
          <ac:chgData name="Nicolas Benech" userId="0051dd42c30e75a5" providerId="LiveId" clId="{D0035AF2-ADD9-49D4-BDCB-33756D732957}" dt="2020-06-30T21:24:42.322" v="2"/>
          <ac:spMkLst>
            <pc:docMk/>
            <pc:sldMk cId="2124901481" sldId="272"/>
            <ac:spMk id="2" creationId="{52401278-F322-426E-8105-1DE75028F1EA}"/>
          </ac:spMkLst>
        </pc:spChg>
      </pc:sldChg>
    </pc:docChg>
  </pc:docChgLst>
  <pc:docChgLst>
    <pc:chgData name="Nicolas Benech" userId="0051dd42c30e75a5" providerId="LiveId" clId="{8F5CD4BC-6FCB-4137-A01E-E959B18C50B6}"/>
    <pc:docChg chg="custSel modSld">
      <pc:chgData name="Nicolas Benech" userId="0051dd42c30e75a5" providerId="LiveId" clId="{8F5CD4BC-6FCB-4137-A01E-E959B18C50B6}" dt="2023-05-03T14:58:47.557" v="82"/>
      <pc:docMkLst>
        <pc:docMk/>
      </pc:docMkLst>
      <pc:sldChg chg="addSp modSp modAnim">
        <pc:chgData name="Nicolas Benech" userId="0051dd42c30e75a5" providerId="LiveId" clId="{8F5CD4BC-6FCB-4137-A01E-E959B18C50B6}" dt="2023-05-03T14:45:20.704" v="32"/>
        <pc:sldMkLst>
          <pc:docMk/>
          <pc:sldMk cId="766886250" sldId="258"/>
        </pc:sldMkLst>
        <pc:spChg chg="mod">
          <ac:chgData name="Nicolas Benech" userId="0051dd42c30e75a5" providerId="LiveId" clId="{8F5CD4BC-6FCB-4137-A01E-E959B18C50B6}" dt="2023-05-03T14:44:42.633" v="25" actId="164"/>
          <ac:spMkLst>
            <pc:docMk/>
            <pc:sldMk cId="766886250" sldId="258"/>
            <ac:spMk id="6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44:42.633" v="25" actId="164"/>
          <ac:spMkLst>
            <pc:docMk/>
            <pc:sldMk cId="766886250" sldId="258"/>
            <ac:spMk id="9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44:42.633" v="25" actId="164"/>
          <ac:spMkLst>
            <pc:docMk/>
            <pc:sldMk cId="766886250" sldId="258"/>
            <ac:spMk id="10" creationId="{00000000-0000-0000-0000-000000000000}"/>
          </ac:spMkLst>
        </pc:spChg>
        <pc:grpChg chg="add mod">
          <ac:chgData name="Nicolas Benech" userId="0051dd42c30e75a5" providerId="LiveId" clId="{8F5CD4BC-6FCB-4137-A01E-E959B18C50B6}" dt="2023-05-03T14:44:42.633" v="25" actId="164"/>
          <ac:grpSpMkLst>
            <pc:docMk/>
            <pc:sldMk cId="766886250" sldId="258"/>
            <ac:grpSpMk id="2" creationId="{C8C1FAD3-9607-52D7-20C2-11CFF0627942}"/>
          </ac:grpSpMkLst>
        </pc:grpChg>
      </pc:sldChg>
      <pc:sldChg chg="addSp modSp modAnim">
        <pc:chgData name="Nicolas Benech" userId="0051dd42c30e75a5" providerId="LiveId" clId="{8F5CD4BC-6FCB-4137-A01E-E959B18C50B6}" dt="2023-05-03T14:46:20.795" v="41"/>
        <pc:sldMkLst>
          <pc:docMk/>
          <pc:sldMk cId="3079348570" sldId="259"/>
        </pc:sldMkLst>
        <pc:spChg chg="mod">
          <ac:chgData name="Nicolas Benech" userId="0051dd42c30e75a5" providerId="LiveId" clId="{8F5CD4BC-6FCB-4137-A01E-E959B18C50B6}" dt="2023-05-03T14:46:01.324" v="36" actId="164"/>
          <ac:spMkLst>
            <pc:docMk/>
            <pc:sldMk cId="3079348570" sldId="259"/>
            <ac:spMk id="8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46:01.324" v="36" actId="164"/>
          <ac:spMkLst>
            <pc:docMk/>
            <pc:sldMk cId="3079348570" sldId="259"/>
            <ac:spMk id="9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46:01.324" v="36" actId="164"/>
          <ac:spMkLst>
            <pc:docMk/>
            <pc:sldMk cId="3079348570" sldId="259"/>
            <ac:spMk id="10" creationId="{00000000-0000-0000-0000-000000000000}"/>
          </ac:spMkLst>
        </pc:spChg>
        <pc:grpChg chg="add mod">
          <ac:chgData name="Nicolas Benech" userId="0051dd42c30e75a5" providerId="LiveId" clId="{8F5CD4BC-6FCB-4137-A01E-E959B18C50B6}" dt="2023-05-03T14:46:01.324" v="36" actId="164"/>
          <ac:grpSpMkLst>
            <pc:docMk/>
            <pc:sldMk cId="3079348570" sldId="259"/>
            <ac:grpSpMk id="2" creationId="{8DA36126-DD84-47D3-55F9-61FC4608E66A}"/>
          </ac:grpSpMkLst>
        </pc:grpChg>
      </pc:sldChg>
      <pc:sldChg chg="addSp modSp modAnim">
        <pc:chgData name="Nicolas Benech" userId="0051dd42c30e75a5" providerId="LiveId" clId="{8F5CD4BC-6FCB-4137-A01E-E959B18C50B6}" dt="2023-05-03T14:48:32.944" v="51"/>
        <pc:sldMkLst>
          <pc:docMk/>
          <pc:sldMk cId="1525788855" sldId="260"/>
        </pc:sldMkLst>
        <pc:spChg chg="mod">
          <ac:chgData name="Nicolas Benech" userId="0051dd42c30e75a5" providerId="LiveId" clId="{8F5CD4BC-6FCB-4137-A01E-E959B18C50B6}" dt="2023-05-03T14:48:10.123" v="45" actId="164"/>
          <ac:spMkLst>
            <pc:docMk/>
            <pc:sldMk cId="1525788855" sldId="260"/>
            <ac:spMk id="15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48:10.123" v="45" actId="164"/>
          <ac:spMkLst>
            <pc:docMk/>
            <pc:sldMk cId="1525788855" sldId="260"/>
            <ac:spMk id="16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48:10.123" v="45" actId="164"/>
          <ac:spMkLst>
            <pc:docMk/>
            <pc:sldMk cId="1525788855" sldId="260"/>
            <ac:spMk id="17" creationId="{00000000-0000-0000-0000-000000000000}"/>
          </ac:spMkLst>
        </pc:spChg>
        <pc:grpChg chg="add mod">
          <ac:chgData name="Nicolas Benech" userId="0051dd42c30e75a5" providerId="LiveId" clId="{8F5CD4BC-6FCB-4137-A01E-E959B18C50B6}" dt="2023-05-03T14:48:10.123" v="45" actId="164"/>
          <ac:grpSpMkLst>
            <pc:docMk/>
            <pc:sldMk cId="1525788855" sldId="260"/>
            <ac:grpSpMk id="2" creationId="{512D7191-A6B7-840A-D84C-943B0CAA5260}"/>
          </ac:grpSpMkLst>
        </pc:grpChg>
      </pc:sldChg>
      <pc:sldChg chg="addSp modSp modAnim">
        <pc:chgData name="Nicolas Benech" userId="0051dd42c30e75a5" providerId="LiveId" clId="{8F5CD4BC-6FCB-4137-A01E-E959B18C50B6}" dt="2023-05-03T14:42:33.953" v="13"/>
        <pc:sldMkLst>
          <pc:docMk/>
          <pc:sldMk cId="1143815258" sldId="264"/>
        </pc:sldMkLst>
        <pc:spChg chg="mod">
          <ac:chgData name="Nicolas Benech" userId="0051dd42c30e75a5" providerId="LiveId" clId="{8F5CD4BC-6FCB-4137-A01E-E959B18C50B6}" dt="2023-05-03T14:40:44.865" v="0" actId="164"/>
          <ac:spMkLst>
            <pc:docMk/>
            <pc:sldMk cId="1143815258" sldId="264"/>
            <ac:spMk id="6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40:44.865" v="0" actId="164"/>
          <ac:spMkLst>
            <pc:docMk/>
            <pc:sldMk cId="1143815258" sldId="264"/>
            <ac:spMk id="7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40:57.126" v="2" actId="164"/>
          <ac:spMkLst>
            <pc:docMk/>
            <pc:sldMk cId="1143815258" sldId="264"/>
            <ac:spMk id="8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40:57.126" v="2" actId="164"/>
          <ac:spMkLst>
            <pc:docMk/>
            <pc:sldMk cId="1143815258" sldId="264"/>
            <ac:spMk id="9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40:57.126" v="2" actId="164"/>
          <ac:spMkLst>
            <pc:docMk/>
            <pc:sldMk cId="1143815258" sldId="264"/>
            <ac:spMk id="10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41:29.011" v="6" actId="164"/>
          <ac:spMkLst>
            <pc:docMk/>
            <pc:sldMk cId="1143815258" sldId="264"/>
            <ac:spMk id="13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41:29.011" v="6" actId="164"/>
          <ac:spMkLst>
            <pc:docMk/>
            <pc:sldMk cId="1143815258" sldId="264"/>
            <ac:spMk id="14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42:07.093" v="9" actId="164"/>
          <ac:spMkLst>
            <pc:docMk/>
            <pc:sldMk cId="1143815258" sldId="264"/>
            <ac:spMk id="16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42:07.093" v="9" actId="164"/>
          <ac:spMkLst>
            <pc:docMk/>
            <pc:sldMk cId="1143815258" sldId="264"/>
            <ac:spMk id="17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42:32.560" v="12" actId="164"/>
          <ac:spMkLst>
            <pc:docMk/>
            <pc:sldMk cId="1143815258" sldId="264"/>
            <ac:spMk id="19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42:32.560" v="12" actId="164"/>
          <ac:spMkLst>
            <pc:docMk/>
            <pc:sldMk cId="1143815258" sldId="264"/>
            <ac:spMk id="20" creationId="{00000000-0000-0000-0000-000000000000}"/>
          </ac:spMkLst>
        </pc:spChg>
        <pc:grpChg chg="add mod">
          <ac:chgData name="Nicolas Benech" userId="0051dd42c30e75a5" providerId="LiveId" clId="{8F5CD4BC-6FCB-4137-A01E-E959B18C50B6}" dt="2023-05-03T14:40:44.865" v="0" actId="164"/>
          <ac:grpSpMkLst>
            <pc:docMk/>
            <pc:sldMk cId="1143815258" sldId="264"/>
            <ac:grpSpMk id="2" creationId="{6DB69610-9723-C0FB-99A3-9E5B8791BCB3}"/>
          </ac:grpSpMkLst>
        </pc:grpChg>
        <pc:grpChg chg="add mod">
          <ac:chgData name="Nicolas Benech" userId="0051dd42c30e75a5" providerId="LiveId" clId="{8F5CD4BC-6FCB-4137-A01E-E959B18C50B6}" dt="2023-05-03T14:40:57.126" v="2" actId="164"/>
          <ac:grpSpMkLst>
            <pc:docMk/>
            <pc:sldMk cId="1143815258" sldId="264"/>
            <ac:grpSpMk id="3" creationId="{C6742909-D462-ADE6-CB25-25F694677E82}"/>
          </ac:grpSpMkLst>
        </pc:grpChg>
        <pc:grpChg chg="add mod">
          <ac:chgData name="Nicolas Benech" userId="0051dd42c30e75a5" providerId="LiveId" clId="{8F5CD4BC-6FCB-4137-A01E-E959B18C50B6}" dt="2023-05-03T14:41:29.011" v="6" actId="164"/>
          <ac:grpSpMkLst>
            <pc:docMk/>
            <pc:sldMk cId="1143815258" sldId="264"/>
            <ac:grpSpMk id="21" creationId="{A253C1A7-4873-77EC-F322-C028A963EFE9}"/>
          </ac:grpSpMkLst>
        </pc:grpChg>
        <pc:grpChg chg="add mod">
          <ac:chgData name="Nicolas Benech" userId="0051dd42c30e75a5" providerId="LiveId" clId="{8F5CD4BC-6FCB-4137-A01E-E959B18C50B6}" dt="2023-05-03T14:42:07.093" v="9" actId="164"/>
          <ac:grpSpMkLst>
            <pc:docMk/>
            <pc:sldMk cId="1143815258" sldId="264"/>
            <ac:grpSpMk id="22" creationId="{D4EB79C2-1FA2-FD80-4AF6-585278110536}"/>
          </ac:grpSpMkLst>
        </pc:grpChg>
        <pc:grpChg chg="add mod">
          <ac:chgData name="Nicolas Benech" userId="0051dd42c30e75a5" providerId="LiveId" clId="{8F5CD4BC-6FCB-4137-A01E-E959B18C50B6}" dt="2023-05-03T14:42:32.560" v="12" actId="164"/>
          <ac:grpSpMkLst>
            <pc:docMk/>
            <pc:sldMk cId="1143815258" sldId="264"/>
            <ac:grpSpMk id="23" creationId="{C0F02384-79DC-A1AB-FB0E-F1AA308E4A83}"/>
          </ac:grpSpMkLst>
        </pc:grpChg>
      </pc:sldChg>
      <pc:sldChg chg="addSp modSp modAnim">
        <pc:chgData name="Nicolas Benech" userId="0051dd42c30e75a5" providerId="LiveId" clId="{8F5CD4BC-6FCB-4137-A01E-E959B18C50B6}" dt="2023-05-03T14:44:18.605" v="23"/>
        <pc:sldMkLst>
          <pc:docMk/>
          <pc:sldMk cId="902333555" sldId="267"/>
        </pc:sldMkLst>
        <pc:spChg chg="mod">
          <ac:chgData name="Nicolas Benech" userId="0051dd42c30e75a5" providerId="LiveId" clId="{8F5CD4BC-6FCB-4137-A01E-E959B18C50B6}" dt="2023-05-03T14:43:46.697" v="16" actId="164"/>
          <ac:spMkLst>
            <pc:docMk/>
            <pc:sldMk cId="902333555" sldId="267"/>
            <ac:spMk id="7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43:46.697" v="16" actId="164"/>
          <ac:spMkLst>
            <pc:docMk/>
            <pc:sldMk cId="902333555" sldId="267"/>
            <ac:spMk id="9" creationId="{00000000-0000-0000-0000-000000000000}"/>
          </ac:spMkLst>
        </pc:spChg>
        <pc:grpChg chg="add mod">
          <ac:chgData name="Nicolas Benech" userId="0051dd42c30e75a5" providerId="LiveId" clId="{8F5CD4BC-6FCB-4137-A01E-E959B18C50B6}" dt="2023-05-03T14:43:46.697" v="16" actId="164"/>
          <ac:grpSpMkLst>
            <pc:docMk/>
            <pc:sldMk cId="902333555" sldId="267"/>
            <ac:grpSpMk id="18" creationId="{B6B6347C-53EC-C6FC-2455-3BE08108DE88}"/>
          </ac:grpSpMkLst>
        </pc:grpChg>
      </pc:sldChg>
      <pc:sldChg chg="addSp delSp modSp mod modAnim">
        <pc:chgData name="Nicolas Benech" userId="0051dd42c30e75a5" providerId="LiveId" clId="{8F5CD4BC-6FCB-4137-A01E-E959B18C50B6}" dt="2023-05-03T14:50:39.056" v="66"/>
        <pc:sldMkLst>
          <pc:docMk/>
          <pc:sldMk cId="2024079495" sldId="268"/>
        </pc:sldMkLst>
        <pc:spChg chg="mod">
          <ac:chgData name="Nicolas Benech" userId="0051dd42c30e75a5" providerId="LiveId" clId="{8F5CD4BC-6FCB-4137-A01E-E959B18C50B6}" dt="2023-05-03T14:49:24.178" v="57" actId="164"/>
          <ac:spMkLst>
            <pc:docMk/>
            <pc:sldMk cId="2024079495" sldId="268"/>
            <ac:spMk id="2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49:04.846" v="54" actId="164"/>
          <ac:spMkLst>
            <pc:docMk/>
            <pc:sldMk cId="2024079495" sldId="268"/>
            <ac:spMk id="6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49:04.846" v="54" actId="164"/>
          <ac:spMkLst>
            <pc:docMk/>
            <pc:sldMk cId="2024079495" sldId="268"/>
            <ac:spMk id="7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49:24.178" v="57" actId="164"/>
          <ac:spMkLst>
            <pc:docMk/>
            <pc:sldMk cId="2024079495" sldId="268"/>
            <ac:spMk id="9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49:24.178" v="57" actId="164"/>
          <ac:spMkLst>
            <pc:docMk/>
            <pc:sldMk cId="2024079495" sldId="268"/>
            <ac:spMk id="10" creationId="{00000000-0000-0000-0000-000000000000}"/>
          </ac:spMkLst>
        </pc:spChg>
        <pc:spChg chg="del">
          <ac:chgData name="Nicolas Benech" userId="0051dd42c30e75a5" providerId="LiveId" clId="{8F5CD4BC-6FCB-4137-A01E-E959B18C50B6}" dt="2023-05-03T14:50:22.202" v="63" actId="478"/>
          <ac:spMkLst>
            <pc:docMk/>
            <pc:sldMk cId="2024079495" sldId="268"/>
            <ac:spMk id="20" creationId="{00000000-0000-0000-0000-000000000000}"/>
          </ac:spMkLst>
        </pc:spChg>
        <pc:grpChg chg="add mod">
          <ac:chgData name="Nicolas Benech" userId="0051dd42c30e75a5" providerId="LiveId" clId="{8F5CD4BC-6FCB-4137-A01E-E959B18C50B6}" dt="2023-05-03T14:49:04.846" v="54" actId="164"/>
          <ac:grpSpMkLst>
            <pc:docMk/>
            <pc:sldMk cId="2024079495" sldId="268"/>
            <ac:grpSpMk id="3" creationId="{B29912C4-86F4-80F0-341E-A6DAB8D983A2}"/>
          </ac:grpSpMkLst>
        </pc:grpChg>
        <pc:grpChg chg="add mod">
          <ac:chgData name="Nicolas Benech" userId="0051dd42c30e75a5" providerId="LiveId" clId="{8F5CD4BC-6FCB-4137-A01E-E959B18C50B6}" dt="2023-05-03T14:49:24.178" v="57" actId="164"/>
          <ac:grpSpMkLst>
            <pc:docMk/>
            <pc:sldMk cId="2024079495" sldId="268"/>
            <ac:grpSpMk id="17" creationId="{16DED94B-D57F-24DF-15D3-77A48608084B}"/>
          </ac:grpSpMkLst>
        </pc:grpChg>
      </pc:sldChg>
      <pc:sldChg chg="modAnim">
        <pc:chgData name="Nicolas Benech" userId="0051dd42c30e75a5" providerId="LiveId" clId="{8F5CD4BC-6FCB-4137-A01E-E959B18C50B6}" dt="2023-05-03T14:51:24.116" v="70"/>
        <pc:sldMkLst>
          <pc:docMk/>
          <pc:sldMk cId="785478899" sldId="269"/>
        </pc:sldMkLst>
      </pc:sldChg>
      <pc:sldChg chg="addSp modSp mod modAnim">
        <pc:chgData name="Nicolas Benech" userId="0051dd42c30e75a5" providerId="LiveId" clId="{8F5CD4BC-6FCB-4137-A01E-E959B18C50B6}" dt="2023-05-03T14:58:47.557" v="82"/>
        <pc:sldMkLst>
          <pc:docMk/>
          <pc:sldMk cId="2503582317" sldId="273"/>
        </pc:sldMkLst>
        <pc:spChg chg="mod">
          <ac:chgData name="Nicolas Benech" userId="0051dd42c30e75a5" providerId="LiveId" clId="{8F5CD4BC-6FCB-4137-A01E-E959B18C50B6}" dt="2023-05-03T14:57:57.754" v="74" actId="164"/>
          <ac:spMkLst>
            <pc:docMk/>
            <pc:sldMk cId="2503582317" sldId="273"/>
            <ac:spMk id="14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57:57.754" v="74" actId="164"/>
          <ac:spMkLst>
            <pc:docMk/>
            <pc:sldMk cId="2503582317" sldId="273"/>
            <ac:spMk id="15" creationId="{00000000-0000-0000-0000-000000000000}"/>
          </ac:spMkLst>
        </pc:spChg>
        <pc:spChg chg="mod">
          <ac:chgData name="Nicolas Benech" userId="0051dd42c30e75a5" providerId="LiveId" clId="{8F5CD4BC-6FCB-4137-A01E-E959B18C50B6}" dt="2023-05-03T14:58:31.999" v="78" actId="1076"/>
          <ac:spMkLst>
            <pc:docMk/>
            <pc:sldMk cId="2503582317" sldId="273"/>
            <ac:spMk id="24" creationId="{00000000-0000-0000-0000-000000000000}"/>
          </ac:spMkLst>
        </pc:spChg>
        <pc:grpChg chg="add mod">
          <ac:chgData name="Nicolas Benech" userId="0051dd42c30e75a5" providerId="LiveId" clId="{8F5CD4BC-6FCB-4137-A01E-E959B18C50B6}" dt="2023-05-03T14:57:57.754" v="74" actId="164"/>
          <ac:grpSpMkLst>
            <pc:docMk/>
            <pc:sldMk cId="2503582317" sldId="273"/>
            <ac:grpSpMk id="2" creationId="{1EA495C2-EB5A-B1F7-66B0-081273C52F38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E8D3-AB9C-4D01-9296-5D2EE0A42303}" type="datetimeFigureOut">
              <a:rPr lang="es-UY" smtClean="0"/>
              <a:t>3/5/2023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E576-2ADC-4056-A204-3947FC39F426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26661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E8D3-AB9C-4D01-9296-5D2EE0A42303}" type="datetimeFigureOut">
              <a:rPr lang="es-UY" smtClean="0"/>
              <a:t>3/5/2023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E576-2ADC-4056-A204-3947FC39F426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250459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E8D3-AB9C-4D01-9296-5D2EE0A42303}" type="datetimeFigureOut">
              <a:rPr lang="es-UY" smtClean="0"/>
              <a:t>3/5/2023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E576-2ADC-4056-A204-3947FC39F426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05761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E8D3-AB9C-4D01-9296-5D2EE0A42303}" type="datetimeFigureOut">
              <a:rPr lang="es-UY" smtClean="0"/>
              <a:t>3/5/2023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E576-2ADC-4056-A204-3947FC39F426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4410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E8D3-AB9C-4D01-9296-5D2EE0A42303}" type="datetimeFigureOut">
              <a:rPr lang="es-UY" smtClean="0"/>
              <a:t>3/5/2023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E576-2ADC-4056-A204-3947FC39F426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53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E8D3-AB9C-4D01-9296-5D2EE0A42303}" type="datetimeFigureOut">
              <a:rPr lang="es-UY" smtClean="0"/>
              <a:t>3/5/2023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E576-2ADC-4056-A204-3947FC39F426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45698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E8D3-AB9C-4D01-9296-5D2EE0A42303}" type="datetimeFigureOut">
              <a:rPr lang="es-UY" smtClean="0"/>
              <a:t>3/5/2023</a:t>
            </a:fld>
            <a:endParaRPr lang="es-U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E576-2ADC-4056-A204-3947FC39F426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3428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E8D3-AB9C-4D01-9296-5D2EE0A42303}" type="datetimeFigureOut">
              <a:rPr lang="es-UY" smtClean="0"/>
              <a:t>3/5/2023</a:t>
            </a:fld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E576-2ADC-4056-A204-3947FC39F426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70779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E8D3-AB9C-4D01-9296-5D2EE0A42303}" type="datetimeFigureOut">
              <a:rPr lang="es-UY" smtClean="0"/>
              <a:t>3/5/2023</a:t>
            </a:fld>
            <a:endParaRPr lang="es-U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E576-2ADC-4056-A204-3947FC39F426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4711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E8D3-AB9C-4D01-9296-5D2EE0A42303}" type="datetimeFigureOut">
              <a:rPr lang="es-UY" smtClean="0"/>
              <a:t>3/5/2023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E576-2ADC-4056-A204-3947FC39F426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22978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E8D3-AB9C-4D01-9296-5D2EE0A42303}" type="datetimeFigureOut">
              <a:rPr lang="es-UY" smtClean="0"/>
              <a:t>3/5/2023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8E576-2ADC-4056-A204-3947FC39F426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21983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EE8D3-AB9C-4D01-9296-5D2EE0A42303}" type="datetimeFigureOut">
              <a:rPr lang="es-UY" smtClean="0"/>
              <a:t>3/5/2023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8E576-2ADC-4056-A204-3947FC39F426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519674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3" Type="http://schemas.openxmlformats.org/officeDocument/2006/relationships/image" Target="../media/image1.png"/><Relationship Id="rId7" Type="http://schemas.openxmlformats.org/officeDocument/2006/relationships/image" Target="../media/image97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101.png"/><Relationship Id="rId4" Type="http://schemas.openxmlformats.org/officeDocument/2006/relationships/image" Target="../media/image94.png"/><Relationship Id="rId9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9.png"/><Relationship Id="rId3" Type="http://schemas.openxmlformats.org/officeDocument/2006/relationships/image" Target="../media/image164.png"/><Relationship Id="rId7" Type="http://schemas.openxmlformats.org/officeDocument/2006/relationships/image" Target="../media/image33.png"/><Relationship Id="rId2" Type="http://schemas.openxmlformats.org/officeDocument/2006/relationships/image" Target="../media/image1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166.png"/><Relationship Id="rId10" Type="http://schemas.openxmlformats.org/officeDocument/2006/relationships/image" Target="../media/image171.png"/><Relationship Id="rId4" Type="http://schemas.openxmlformats.org/officeDocument/2006/relationships/image" Target="../media/image165.png"/><Relationship Id="rId9" Type="http://schemas.openxmlformats.org/officeDocument/2006/relationships/image" Target="../media/image10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183.png"/><Relationship Id="rId3" Type="http://schemas.openxmlformats.org/officeDocument/2006/relationships/image" Target="../media/image173.png"/><Relationship Id="rId7" Type="http://schemas.openxmlformats.org/officeDocument/2006/relationships/image" Target="../media/image34.png"/><Relationship Id="rId12" Type="http://schemas.openxmlformats.org/officeDocument/2006/relationships/image" Target="../media/image182.png"/><Relationship Id="rId2" Type="http://schemas.openxmlformats.org/officeDocument/2006/relationships/image" Target="../media/image1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6.png"/><Relationship Id="rId11" Type="http://schemas.openxmlformats.org/officeDocument/2006/relationships/image" Target="../media/image181.png"/><Relationship Id="rId5" Type="http://schemas.openxmlformats.org/officeDocument/2006/relationships/image" Target="../media/image175.png"/><Relationship Id="rId15" Type="http://schemas.openxmlformats.org/officeDocument/2006/relationships/image" Target="../media/image185.png"/><Relationship Id="rId10" Type="http://schemas.openxmlformats.org/officeDocument/2006/relationships/image" Target="../media/image180.png"/><Relationship Id="rId4" Type="http://schemas.openxmlformats.org/officeDocument/2006/relationships/image" Target="../media/image174.png"/><Relationship Id="rId9" Type="http://schemas.openxmlformats.org/officeDocument/2006/relationships/image" Target="../media/image36.png"/><Relationship Id="rId14" Type="http://schemas.openxmlformats.org/officeDocument/2006/relationships/image" Target="../media/image18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2.png"/><Relationship Id="rId13" Type="http://schemas.openxmlformats.org/officeDocument/2006/relationships/image" Target="../media/image70.png"/><Relationship Id="rId3" Type="http://schemas.openxmlformats.org/officeDocument/2006/relationships/image" Target="../media/image37.png"/><Relationship Id="rId12" Type="http://schemas.openxmlformats.org/officeDocument/2006/relationships/image" Target="../media/image196.png"/><Relationship Id="rId2" Type="http://schemas.openxmlformats.org/officeDocument/2006/relationships/image" Target="../media/image186.png"/><Relationship Id="rId16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95.png"/><Relationship Id="rId5" Type="http://schemas.openxmlformats.org/officeDocument/2006/relationships/image" Target="../media/image189.png"/><Relationship Id="rId15" Type="http://schemas.openxmlformats.org/officeDocument/2006/relationships/image" Target="../media/image39.png"/><Relationship Id="rId10" Type="http://schemas.openxmlformats.org/officeDocument/2006/relationships/image" Target="../media/image194.png"/><Relationship Id="rId4" Type="http://schemas.openxmlformats.org/officeDocument/2006/relationships/image" Target="../media/image38.png"/><Relationship Id="rId9" Type="http://schemas.openxmlformats.org/officeDocument/2006/relationships/image" Target="../media/image193.png"/><Relationship Id="rId14" Type="http://schemas.openxmlformats.org/officeDocument/2006/relationships/image" Target="../media/image19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3" Type="http://schemas.openxmlformats.org/officeDocument/2006/relationships/image" Target="../media/image90.png"/><Relationship Id="rId7" Type="http://schemas.openxmlformats.org/officeDocument/2006/relationships/image" Target="../media/image145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40.png"/><Relationship Id="rId5" Type="http://schemas.openxmlformats.org/officeDocument/2006/relationships/image" Target="../media/image1430.png"/><Relationship Id="rId4" Type="http://schemas.openxmlformats.org/officeDocument/2006/relationships/image" Target="../media/image10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image" Target="../media/image210.png"/><Relationship Id="rId7" Type="http://schemas.openxmlformats.org/officeDocument/2006/relationships/image" Target="../media/image60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410.png"/><Relationship Id="rId10" Type="http://schemas.openxmlformats.org/officeDocument/2006/relationships/image" Target="../media/image130.png"/><Relationship Id="rId4" Type="http://schemas.openxmlformats.org/officeDocument/2006/relationships/image" Target="../media/image310.png"/><Relationship Id="rId9" Type="http://schemas.openxmlformats.org/officeDocument/2006/relationships/image" Target="../media/image12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1810.png"/><Relationship Id="rId18" Type="http://schemas.openxmlformats.org/officeDocument/2006/relationships/image" Target="../media/image230.png"/><Relationship Id="rId3" Type="http://schemas.openxmlformats.org/officeDocument/2006/relationships/image" Target="../media/image210.png"/><Relationship Id="rId7" Type="http://schemas.openxmlformats.org/officeDocument/2006/relationships/image" Target="../media/image60.png"/><Relationship Id="rId12" Type="http://schemas.openxmlformats.org/officeDocument/2006/relationships/image" Target="../media/image170.png"/><Relationship Id="rId17" Type="http://schemas.openxmlformats.org/officeDocument/2006/relationships/image" Target="../media/image220.png"/><Relationship Id="rId2" Type="http://schemas.openxmlformats.org/officeDocument/2006/relationships/image" Target="../media/image112.png"/><Relationship Id="rId16" Type="http://schemas.openxmlformats.org/officeDocument/2006/relationships/image" Target="../media/image2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2.png"/><Relationship Id="rId11" Type="http://schemas.openxmlformats.org/officeDocument/2006/relationships/image" Target="../media/image1610.png"/><Relationship Id="rId5" Type="http://schemas.openxmlformats.org/officeDocument/2006/relationships/image" Target="../media/image410.png"/><Relationship Id="rId15" Type="http://schemas.openxmlformats.org/officeDocument/2006/relationships/image" Target="../media/image200.png"/><Relationship Id="rId10" Type="http://schemas.openxmlformats.org/officeDocument/2006/relationships/image" Target="../media/image150.png"/><Relationship Id="rId4" Type="http://schemas.openxmlformats.org/officeDocument/2006/relationships/image" Target="../media/image310.png"/><Relationship Id="rId9" Type="http://schemas.openxmlformats.org/officeDocument/2006/relationships/image" Target="../media/image145.png"/><Relationship Id="rId14" Type="http://schemas.openxmlformats.org/officeDocument/2006/relationships/image" Target="../media/image19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0.png"/><Relationship Id="rId3" Type="http://schemas.openxmlformats.org/officeDocument/2006/relationships/image" Target="../media/image25.png"/><Relationship Id="rId7" Type="http://schemas.openxmlformats.org/officeDocument/2006/relationships/image" Target="../media/image290.png"/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0.png"/><Relationship Id="rId5" Type="http://schemas.openxmlformats.org/officeDocument/2006/relationships/image" Target="../media/image270.png"/><Relationship Id="rId10" Type="http://schemas.openxmlformats.org/officeDocument/2006/relationships/image" Target="../media/image320.png"/><Relationship Id="rId4" Type="http://schemas.openxmlformats.org/officeDocument/2006/relationships/image" Target="../media/image26.png"/><Relationship Id="rId9" Type="http://schemas.openxmlformats.org/officeDocument/2006/relationships/image" Target="../media/image31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0.png"/><Relationship Id="rId3" Type="http://schemas.openxmlformats.org/officeDocument/2006/relationships/image" Target="../media/image340.png"/><Relationship Id="rId7" Type="http://schemas.openxmlformats.org/officeDocument/2006/relationships/image" Target="../media/image380.png"/><Relationship Id="rId2" Type="http://schemas.openxmlformats.org/officeDocument/2006/relationships/image" Target="../media/image3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0.png"/><Relationship Id="rId5" Type="http://schemas.openxmlformats.org/officeDocument/2006/relationships/image" Target="../media/image360.png"/><Relationship Id="rId4" Type="http://schemas.openxmlformats.org/officeDocument/2006/relationships/image" Target="../media/image35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2" Type="http://schemas.openxmlformats.org/officeDocument/2006/relationships/image" Target="../media/image4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png"/><Relationship Id="rId3" Type="http://schemas.openxmlformats.org/officeDocument/2006/relationships/image" Target="../media/image108.png"/><Relationship Id="rId7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110.png"/><Relationship Id="rId10" Type="http://schemas.openxmlformats.org/officeDocument/2006/relationships/image" Target="../media/image9.png"/><Relationship Id="rId4" Type="http://schemas.openxmlformats.org/officeDocument/2006/relationships/image" Target="../media/image109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0.png"/><Relationship Id="rId4" Type="http://schemas.openxmlformats.org/officeDocument/2006/relationships/image" Target="../media/image1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png"/><Relationship Id="rId2" Type="http://schemas.openxmlformats.org/officeDocument/2006/relationships/image" Target="../media/image1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8.png"/><Relationship Id="rId5" Type="http://schemas.openxmlformats.org/officeDocument/2006/relationships/image" Target="../media/image16.png"/><Relationship Id="rId4" Type="http://schemas.openxmlformats.org/officeDocument/2006/relationships/image" Target="../media/image1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6.png"/><Relationship Id="rId13" Type="http://schemas.openxmlformats.org/officeDocument/2006/relationships/image" Target="../media/image23.png"/><Relationship Id="rId3" Type="http://schemas.openxmlformats.org/officeDocument/2006/relationships/image" Target="../media/image17.png"/><Relationship Id="rId7" Type="http://schemas.openxmlformats.org/officeDocument/2006/relationships/image" Target="../media/image135.png"/><Relationship Id="rId12" Type="http://schemas.openxmlformats.org/officeDocument/2006/relationships/image" Target="../media/image140.png"/><Relationship Id="rId2" Type="http://schemas.openxmlformats.org/officeDocument/2006/relationships/image" Target="../media/image1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0" Type="http://schemas.openxmlformats.org/officeDocument/2006/relationships/image" Target="../media/image177.png"/><Relationship Id="rId4" Type="http://schemas.openxmlformats.org/officeDocument/2006/relationships/image" Target="../media/image18.png"/><Relationship Id="rId9" Type="http://schemas.openxmlformats.org/officeDocument/2006/relationships/image" Target="../media/image21.png"/><Relationship Id="rId1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3.png"/><Relationship Id="rId2" Type="http://schemas.openxmlformats.org/officeDocument/2006/relationships/image" Target="../media/image25.t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7.png"/><Relationship Id="rId2" Type="http://schemas.openxmlformats.org/officeDocument/2006/relationships/image" Target="../media/image1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png"/><Relationship Id="rId3" Type="http://schemas.openxmlformats.org/officeDocument/2006/relationships/image" Target="../media/image1440.png"/><Relationship Id="rId7" Type="http://schemas.openxmlformats.org/officeDocument/2006/relationships/image" Target="../media/image148.png"/><Relationship Id="rId2" Type="http://schemas.openxmlformats.org/officeDocument/2006/relationships/image" Target="../media/image14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145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161.png"/><Relationship Id="rId3" Type="http://schemas.openxmlformats.org/officeDocument/2006/relationships/image" Target="../media/image152.png"/><Relationship Id="rId7" Type="http://schemas.openxmlformats.org/officeDocument/2006/relationships/image" Target="../media/image29.png"/><Relationship Id="rId12" Type="http://schemas.openxmlformats.org/officeDocument/2006/relationships/image" Target="../media/image160.png"/><Relationship Id="rId2" Type="http://schemas.openxmlformats.org/officeDocument/2006/relationships/image" Target="../media/image1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5.png"/><Relationship Id="rId11" Type="http://schemas.openxmlformats.org/officeDocument/2006/relationships/image" Target="../media/image159.png"/><Relationship Id="rId5" Type="http://schemas.openxmlformats.org/officeDocument/2006/relationships/image" Target="../media/image154.png"/><Relationship Id="rId10" Type="http://schemas.openxmlformats.org/officeDocument/2006/relationships/image" Target="../media/image158.png"/><Relationship Id="rId9" Type="http://schemas.openxmlformats.org/officeDocument/2006/relationships/image" Target="../media/image31.png"/><Relationship Id="rId14" Type="http://schemas.openxmlformats.org/officeDocument/2006/relationships/image" Target="../media/image16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/>
              <p:cNvSpPr txBox="1"/>
              <p:nvPr/>
            </p:nvSpPr>
            <p:spPr>
              <a:xfrm>
                <a:off x="2728685" y="352361"/>
                <a:ext cx="990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8" name="CuadroTexto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8685" y="352361"/>
                <a:ext cx="990464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/>
              <p:cNvSpPr txBox="1"/>
              <p:nvPr/>
            </p:nvSpPr>
            <p:spPr>
              <a:xfrm>
                <a:off x="613171" y="1103085"/>
                <a:ext cx="5868017" cy="8349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𝑢𝑑𝑡</m:t>
                          </m:r>
                        </m:e>
                      </m:nary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</m:e>
                          </m:d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acc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func>
                        </m:e>
                      </m:nary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9" name="CuadroTexto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171" y="1103085"/>
                <a:ext cx="5868017" cy="8349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CuadroTexto 29"/>
          <p:cNvSpPr txBox="1"/>
          <p:nvPr/>
        </p:nvSpPr>
        <p:spPr>
          <a:xfrm>
            <a:off x="460885" y="352362"/>
            <a:ext cx="1808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Intensidad media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/>
              <p:cNvSpPr txBox="1"/>
              <p:nvPr/>
            </p:nvSpPr>
            <p:spPr>
              <a:xfrm>
                <a:off x="7881258" y="1335873"/>
                <a:ext cx="1117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1" name="CuadroTexto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1258" y="1335873"/>
                <a:ext cx="1117422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uadroTexto 31"/>
              <p:cNvSpPr txBox="1"/>
              <p:nvPr/>
            </p:nvSpPr>
            <p:spPr>
              <a:xfrm>
                <a:off x="613171" y="2525485"/>
                <a:ext cx="1482521" cy="6949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⟨"/>
                          <m:endChr m:val="⟩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2" name="CuadroTexto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171" y="2525485"/>
                <a:ext cx="1482521" cy="69493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uadroTexto 33"/>
          <p:cNvSpPr txBox="1"/>
          <p:nvPr/>
        </p:nvSpPr>
        <p:spPr>
          <a:xfrm>
            <a:off x="3069414" y="2690466"/>
            <a:ext cx="3473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También podemos escribirlo como: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ángulo 34"/>
              <p:cNvSpPr/>
              <p:nvPr/>
            </p:nvSpPr>
            <p:spPr>
              <a:xfrm>
                <a:off x="6481188" y="2551797"/>
                <a:ext cx="252242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𝑐𝑈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5" name="Rectángulo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1188" y="2551797"/>
                <a:ext cx="2522422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uadroTexto 35"/>
              <p:cNvSpPr txBox="1"/>
              <p:nvPr/>
            </p:nvSpPr>
            <p:spPr>
              <a:xfrm>
                <a:off x="613171" y="3570537"/>
                <a:ext cx="3040641" cy="483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Recordemos que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s-UY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Sup>
                      <m:sSub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36" name="CuadroTexto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171" y="3570537"/>
                <a:ext cx="3040641" cy="483466"/>
              </a:xfrm>
              <a:prstGeom prst="rect">
                <a:avLst/>
              </a:prstGeom>
              <a:blipFill rotWithShape="0">
                <a:blip r:embed="rId7"/>
                <a:stretch>
                  <a:fillRect l="-1807" b="-886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uadroTexto 36"/>
              <p:cNvSpPr txBox="1"/>
              <p:nvPr/>
            </p:nvSpPr>
            <p:spPr>
              <a:xfrm>
                <a:off x="4074688" y="3627604"/>
                <a:ext cx="14627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⟨"/>
                          <m:endChr m:val="⟩"/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7" name="CuadroTexto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4688" y="3627604"/>
                <a:ext cx="1462773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CuadroTexto 37"/>
          <p:cNvSpPr txBox="1"/>
          <p:nvPr/>
        </p:nvSpPr>
        <p:spPr>
          <a:xfrm>
            <a:off x="613171" y="4380076"/>
            <a:ext cx="973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En analogía con los circuitos eléctricos, se suele definir la presión efectiva y la velocidad efectiva como: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adroTexto 38"/>
              <p:cNvSpPr txBox="1"/>
              <p:nvPr/>
            </p:nvSpPr>
            <p:spPr>
              <a:xfrm>
                <a:off x="613171" y="5152571"/>
                <a:ext cx="2082365" cy="6884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9" name="CuadroTexto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171" y="5152571"/>
                <a:ext cx="2082365" cy="68845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uadroTexto 39"/>
              <p:cNvSpPr txBox="1"/>
              <p:nvPr/>
            </p:nvSpPr>
            <p:spPr>
              <a:xfrm>
                <a:off x="3253778" y="5274006"/>
                <a:ext cx="1570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⟨"/>
                          <m:endChr m:val="⟩"/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0" name="CuadroTexto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3778" y="5274006"/>
                <a:ext cx="1570302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524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283028" y="561581"/>
                <a:ext cx="3427220" cy="7804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>
                                  <a:latin typeface="Cambria Math" panose="02040503050406030204" pitchFamily="18" charset="0"/>
                                </a:rPr>
                                <m:t>𝛻</m:t>
                              </m:r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̂"/>
                                  <m:ctrlPr>
                                    <a:rPr lang="es-UY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1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𝐢</m:t>
                                  </m:r>
                                </m:e>
                              </m:acc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028" y="561581"/>
                <a:ext cx="3427220" cy="7804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4156403" y="767118"/>
                <a:ext cx="25686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403" y="767118"/>
                <a:ext cx="2568652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7171210" y="767118"/>
                <a:ext cx="14936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1210" y="767118"/>
                <a:ext cx="1493678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8969829" y="767118"/>
                <a:ext cx="13830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=1,2,3,⋯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829" y="767118"/>
                <a:ext cx="138300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>
            <a:extLst>
              <a:ext uri="{FF2B5EF4-FFF2-40B4-BE49-F238E27FC236}">
                <a16:creationId xmlns:a16="http://schemas.microsoft.com/office/drawing/2014/main" id="{8DA36126-DD84-47D3-55F9-61FC4608E66A}"/>
              </a:ext>
            </a:extLst>
          </p:cNvPr>
          <p:cNvGrpSpPr/>
          <p:nvPr/>
        </p:nvGrpSpPr>
        <p:grpSpPr>
          <a:xfrm>
            <a:off x="384594" y="1730749"/>
            <a:ext cx="4594976" cy="402226"/>
            <a:chOff x="384594" y="1730749"/>
            <a:chExt cx="4594976" cy="402226"/>
          </a:xfrm>
        </p:grpSpPr>
        <p:sp>
          <p:nvSpPr>
            <p:cNvPr id="8" name="CuadroTexto 7"/>
            <p:cNvSpPr txBox="1"/>
            <p:nvPr/>
          </p:nvSpPr>
          <p:spPr>
            <a:xfrm>
              <a:off x="384594" y="1741714"/>
              <a:ext cx="1612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Análogamente: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CuadroTexto 8"/>
                <p:cNvSpPr txBox="1"/>
                <p:nvPr/>
              </p:nvSpPr>
              <p:spPr>
                <a:xfrm>
                  <a:off x="1996638" y="1741714"/>
                  <a:ext cx="1366271" cy="3912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>
            <p:sp>
              <p:nvSpPr>
                <p:cNvPr id="9" name="CuadroTexto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96638" y="1741714"/>
                  <a:ext cx="1366271" cy="391261"/>
                </a:xfrm>
                <a:prstGeom prst="rect">
                  <a:avLst/>
                </a:prstGeom>
                <a:blipFill>
                  <a:blip r:embed="rId6"/>
                  <a:stretch>
                    <a:fillRect b="-312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CuadroTexto 9"/>
                <p:cNvSpPr txBox="1"/>
                <p:nvPr/>
              </p:nvSpPr>
              <p:spPr>
                <a:xfrm>
                  <a:off x="3710248" y="1730749"/>
                  <a:ext cx="12693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>
            <p:sp>
              <p:nvSpPr>
                <p:cNvPr id="10" name="CuadroTexto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10248" y="1730749"/>
                  <a:ext cx="1269322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384594" y="2488843"/>
                <a:ext cx="7982185" cy="774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Las frecuencias de los modos normales son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𝑙𝑚𝑛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𝑙</m:t>
                                        </m:r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s-UY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s-UY" b="0" i="1" smtClean="0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e>
                                          <m:sub>
                                            <m:r>
                                              <a:rPr lang="es-UY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d>
                              </m:e>
                              <m:sup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e>
                                          <m:sub>
                                            <m:r>
                                              <a:rPr lang="es-UY" b="0" i="1" smtClean="0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d>
                              </m:e>
                              <m:sup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e>
                                          <m:sub>
                                            <m:r>
                                              <a:rPr lang="es-UY" b="0" i="1" smtClean="0">
                                                <a:latin typeface="Cambria Math" panose="02040503050406030204" pitchFamily="18" charset="0"/>
                                              </a:rPr>
                                              <m:t>𝑧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d>
                              </m:e>
                              <m:sup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1/2</m:t>
                        </m:r>
                      </m:sup>
                    </m:sSup>
                  </m:oMath>
                </a14:m>
                <a:r>
                  <a:rPr lang="es-UY" dirty="0"/>
                  <a:t> </a:t>
                </a:r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594" y="2488843"/>
                <a:ext cx="7982185" cy="774571"/>
              </a:xfrm>
              <a:prstGeom prst="rect">
                <a:avLst/>
              </a:prstGeom>
              <a:blipFill rotWithShape="0">
                <a:blip r:embed="rId8"/>
                <a:stretch>
                  <a:fillRect l="-61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adroTexto 11"/>
          <p:cNvSpPr txBox="1"/>
          <p:nvPr/>
        </p:nvSpPr>
        <p:spPr>
          <a:xfrm>
            <a:off x="384594" y="3831771"/>
            <a:ext cx="6607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solución general es combinación de modos normales de vibración: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384594" y="4375501"/>
                <a:ext cx="9829037" cy="8476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∞</m:t>
                                  </m:r>
                                </m:sup>
                                <m:e>
                                  <m:func>
                                    <m:func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𝑙</m:t>
                                              </m:r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𝜋</m:t>
                                              </m:r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𝐿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𝑥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</m:e>
                                  </m:func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𝜋</m:t>
                                              </m:r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es-UY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s-UY" i="1">
                                                      <a:latin typeface="Cambria Math" panose="02040503050406030204" pitchFamily="18" charset="0"/>
                                                    </a:rPr>
                                                    <m:t>𝐿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e>
                                  </m:func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𝜋</m:t>
                                              </m:r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es-UY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s-UY" i="1">
                                                      <a:latin typeface="Cambria Math" panose="02040503050406030204" pitchFamily="18" charset="0"/>
                                                    </a:rPr>
                                                    <m:t>𝐿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𝑧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[</m:t>
                                  </m:r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𝑙𝑚𝑛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𝜔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𝑙𝑚𝑛</m:t>
                                              </m:r>
                                            </m:sub>
                                          </m:s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𝑙𝑚𝑛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𝑙𝑚𝑛</m:t>
                                          </m:r>
                                        </m:sub>
                                      </m:s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]</m:t>
                                  </m:r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594" y="4375501"/>
                <a:ext cx="9829037" cy="84760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3556000" y="5776686"/>
                <a:ext cx="49295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𝑙𝑚𝑛</m:t>
                        </m:r>
                      </m:sub>
                    </m:sSub>
                  </m:oMath>
                </a14:m>
                <a:r>
                  <a:rPr lang="es-UY" dirty="0"/>
                  <a:t> 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𝑙𝑚𝑛</m:t>
                        </m:r>
                      </m:sub>
                    </m:sSub>
                  </m:oMath>
                </a14:m>
                <a:r>
                  <a:rPr lang="es-UY" dirty="0"/>
                  <a:t> dependen de las condiciones iniciales</a:t>
                </a:r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000" y="5776686"/>
                <a:ext cx="4929555" cy="369332"/>
              </a:xfrm>
              <a:prstGeom prst="rect">
                <a:avLst/>
              </a:prstGeom>
              <a:blipFill rotWithShape="0">
                <a:blip r:embed="rId10"/>
                <a:stretch>
                  <a:fillRect t="-10000" r="-494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9348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20704" y="330590"/>
            <a:ext cx="665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Consideremos ahora una cavidad acústica cilíndrica de bordes rígidos</a:t>
            </a:r>
          </a:p>
        </p:txBody>
      </p:sp>
      <p:sp>
        <p:nvSpPr>
          <p:cNvPr id="5" name="Almacenamiento de acceso directo 4"/>
          <p:cNvSpPr/>
          <p:nvPr/>
        </p:nvSpPr>
        <p:spPr>
          <a:xfrm rot="16200000">
            <a:off x="-3630" y="1505857"/>
            <a:ext cx="4085772" cy="1074058"/>
          </a:xfrm>
          <a:prstGeom prst="flowChartMagneticDrum">
            <a:avLst/>
          </a:prstGeom>
          <a:scene3d>
            <a:camera prst="orthographicFront">
              <a:rot lat="0" lon="36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cxnSp>
        <p:nvCxnSpPr>
          <p:cNvPr id="7" name="Conector recto de flecha 6"/>
          <p:cNvCxnSpPr/>
          <p:nvPr/>
        </p:nvCxnSpPr>
        <p:spPr>
          <a:xfrm flipH="1">
            <a:off x="1219200" y="1248229"/>
            <a:ext cx="0" cy="153851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806588" y="1832820"/>
                <a:ext cx="4126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588" y="1832820"/>
                <a:ext cx="412612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Conector recto de flecha 9"/>
          <p:cNvCxnSpPr>
            <a:stCxn id="5" idx="3"/>
          </p:cNvCxnSpPr>
          <p:nvPr/>
        </p:nvCxnSpPr>
        <p:spPr>
          <a:xfrm flipV="1">
            <a:off x="2039256" y="1132114"/>
            <a:ext cx="432000" cy="2298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1985406" y="943428"/>
                <a:ext cx="3714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5406" y="943428"/>
                <a:ext cx="3714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5109029" y="1673554"/>
                <a:ext cx="2757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𝑍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029" y="1673554"/>
                <a:ext cx="2757743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3402876" y="1026744"/>
                <a:ext cx="77707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Por la simetría del problema, la presión acústica no depende de la coordenada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s-UY" dirty="0"/>
                  <a:t> </a:t>
                </a:r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2876" y="1026744"/>
                <a:ext cx="7770717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627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3402876" y="2320364"/>
                <a:ext cx="4703082" cy="648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𝑑𝑟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2876" y="2320364"/>
                <a:ext cx="4703082" cy="64819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>
            <a:extLst>
              <a:ext uri="{FF2B5EF4-FFF2-40B4-BE49-F238E27FC236}">
                <a16:creationId xmlns:a16="http://schemas.microsoft.com/office/drawing/2014/main" id="{512D7191-A6B7-840A-D84C-943B0CAA5260}"/>
              </a:ext>
            </a:extLst>
          </p:cNvPr>
          <p:cNvGrpSpPr/>
          <p:nvPr/>
        </p:nvGrpSpPr>
        <p:grpSpPr>
          <a:xfrm>
            <a:off x="546934" y="3417716"/>
            <a:ext cx="8919644" cy="648126"/>
            <a:chOff x="546934" y="3417716"/>
            <a:chExt cx="8919644" cy="6481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CuadroTexto 14"/>
                <p:cNvSpPr txBox="1"/>
                <p:nvPr/>
              </p:nvSpPr>
              <p:spPr>
                <a:xfrm>
                  <a:off x="546934" y="3557113"/>
                  <a:ext cx="165327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UY" dirty="0"/>
                    <a:t>Ecuación para </a:t>
                  </a:r>
                  <a14:m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𝜏</m:t>
                      </m:r>
                    </m:oMath>
                  </a14:m>
                  <a:endParaRPr lang="es-UY" dirty="0"/>
                </a:p>
              </p:txBody>
            </p:sp>
          </mc:Choice>
          <mc:Fallback>
            <p:sp>
              <p:nvSpPr>
                <p:cNvPr id="15" name="CuadroTexto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6934" y="3557113"/>
                  <a:ext cx="1653273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3321" t="-10000" b="-2666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Rectángulo 15"/>
                <p:cNvSpPr/>
                <p:nvPr/>
              </p:nvSpPr>
              <p:spPr>
                <a:xfrm>
                  <a:off x="2921090" y="3417716"/>
                  <a:ext cx="2584234" cy="64812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UY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num>
                          <m:den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p>
                              <m:sSup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s-UY" i="1">
                            <a:latin typeface="Cambria Math" panose="02040503050406030204" pitchFamily="18" charset="0"/>
                          </a:rPr>
                          <m:t>=−</m:t>
                        </m:r>
                        <m:sSup>
                          <m:sSupPr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d>
                          </m:e>
                          <m:sup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>
            <p:sp>
              <p:nvSpPr>
                <p:cNvPr id="16" name="Rectángulo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21090" y="3417716"/>
                  <a:ext cx="2584234" cy="648126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CuadroTexto 16"/>
                <p:cNvSpPr txBox="1"/>
                <p:nvPr/>
              </p:nvSpPr>
              <p:spPr>
                <a:xfrm>
                  <a:off x="5935034" y="3557113"/>
                  <a:ext cx="35315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  <m:d>
                          <m:d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>
            <p:sp>
              <p:nvSpPr>
                <p:cNvPr id="17" name="CuadroTexto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35034" y="3557113"/>
                  <a:ext cx="3531544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ángulo 17"/>
              <p:cNvSpPr/>
              <p:nvPr/>
            </p:nvSpPr>
            <p:spPr>
              <a:xfrm>
                <a:off x="969805" y="4620935"/>
                <a:ext cx="1527213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8" name="Rectángulo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805" y="4620935"/>
                <a:ext cx="1527213" cy="64812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/>
              <p:cNvSpPr txBox="1"/>
              <p:nvPr/>
            </p:nvSpPr>
            <p:spPr>
              <a:xfrm>
                <a:off x="526037" y="4141704"/>
                <a:ext cx="22538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Ecuaciones para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es-UY" dirty="0"/>
                  <a:t> y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s-UY" i="1" dirty="0"/>
              </a:p>
            </p:txBody>
          </p:sp>
        </mc:Choice>
        <mc:Fallback xmlns="">
          <p:sp>
            <p:nvSpPr>
              <p:cNvPr id="19" name="Cuadro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037" y="4141704"/>
                <a:ext cx="2253822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2162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ángulo 19"/>
              <p:cNvSpPr/>
              <p:nvPr/>
            </p:nvSpPr>
            <p:spPr>
              <a:xfrm>
                <a:off x="966279" y="5532345"/>
                <a:ext cx="2414827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𝑅𝑟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𝑑𝑟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0" name="Rectángulo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279" y="5532345"/>
                <a:ext cx="2414827" cy="64812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/>
              <p:cNvSpPr txBox="1"/>
              <p:nvPr/>
            </p:nvSpPr>
            <p:spPr>
              <a:xfrm>
                <a:off x="3558796" y="5163013"/>
                <a:ext cx="15502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1" name="CuadroTex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8796" y="5163013"/>
                <a:ext cx="1550233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/>
              <p:cNvSpPr txBox="1"/>
              <p:nvPr/>
            </p:nvSpPr>
            <p:spPr>
              <a:xfrm>
                <a:off x="5791198" y="5648344"/>
                <a:ext cx="22185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2" name="CuadroTex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198" y="5648344"/>
                <a:ext cx="2218556" cy="369332"/>
              </a:xfrm>
              <a:prstGeom prst="rect">
                <a:avLst/>
              </a:prstGeom>
              <a:blipFill rotWithShape="0">
                <a:blip r:embed="rId1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uadroTexto 22"/>
              <p:cNvSpPr txBox="1"/>
              <p:nvPr/>
            </p:nvSpPr>
            <p:spPr>
              <a:xfrm>
                <a:off x="5791199" y="4875120"/>
                <a:ext cx="37446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𝑍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3" name="CuadroTexto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199" y="4875120"/>
                <a:ext cx="3744679" cy="369332"/>
              </a:xfrm>
              <a:prstGeom prst="rect">
                <a:avLst/>
              </a:prstGeom>
              <a:blipFill rotWithShape="0">
                <a:blip r:embed="rId1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578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40080" y="381000"/>
            <a:ext cx="2226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Condiciones de borde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698917" y="852165"/>
                <a:ext cx="1417055" cy="7464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8917" y="852165"/>
                <a:ext cx="1417055" cy="74642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upo 2">
            <a:extLst>
              <a:ext uri="{FF2B5EF4-FFF2-40B4-BE49-F238E27FC236}">
                <a16:creationId xmlns:a16="http://schemas.microsoft.com/office/drawing/2014/main" id="{B29912C4-86F4-80F0-341E-A6DAB8D983A2}"/>
              </a:ext>
            </a:extLst>
          </p:cNvPr>
          <p:cNvGrpSpPr/>
          <p:nvPr/>
        </p:nvGrpSpPr>
        <p:grpSpPr>
          <a:xfrm>
            <a:off x="3390557" y="1040710"/>
            <a:ext cx="5359119" cy="369332"/>
            <a:chOff x="3390557" y="1040710"/>
            <a:chExt cx="5359119" cy="36933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" name="CuadroTexto 5"/>
                <p:cNvSpPr txBox="1"/>
                <p:nvPr/>
              </p:nvSpPr>
              <p:spPr>
                <a:xfrm>
                  <a:off x="3390557" y="1040710"/>
                  <a:ext cx="391729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</m:e>
                        </m:func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</m:e>
                        </m:func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>
            <p:sp>
              <p:nvSpPr>
                <p:cNvPr id="6" name="CuadroTexto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90557" y="1040710"/>
                  <a:ext cx="3917291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CuadroTexto 6"/>
                <p:cNvSpPr txBox="1"/>
                <p:nvPr/>
              </p:nvSpPr>
              <p:spPr>
                <a:xfrm>
                  <a:off x="7582433" y="1040710"/>
                  <a:ext cx="11672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>
            <p:sp>
              <p:nvSpPr>
                <p:cNvPr id="7" name="CuadroTexto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82433" y="1040710"/>
                  <a:ext cx="1167243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1698916" y="1930296"/>
                <a:ext cx="1450397" cy="7446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8916" y="1930296"/>
                <a:ext cx="1450397" cy="7446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1706192" y="3415745"/>
                <a:ext cx="1430776" cy="7461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192" y="3415745"/>
                <a:ext cx="1430776" cy="74616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673422" y="861174"/>
                <a:ext cx="64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22" y="861174"/>
                <a:ext cx="648704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7477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724061" y="3523242"/>
                <a:ext cx="6465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061" y="3523242"/>
                <a:ext cx="646587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8491" t="-9836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3313851" y="3415745"/>
                <a:ext cx="6198043" cy="7461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851" y="3415745"/>
                <a:ext cx="6198043" cy="746166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9806091" y="3604162"/>
                <a:ext cx="14579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6091" y="3604162"/>
                <a:ext cx="1457963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1190667" y="5541402"/>
                <a:ext cx="7975581" cy="8476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𝑎</m:t>
                                      </m:r>
                                    </m:den>
                                  </m:f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den>
                                      </m:f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[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𝑚𝑛</m:t>
                                          </m:r>
                                        </m:sub>
                                      </m:s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𝑚𝑛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]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0667" y="5541402"/>
                <a:ext cx="7975581" cy="84760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/>
              <p:cNvSpPr txBox="1"/>
              <p:nvPr/>
            </p:nvSpPr>
            <p:spPr>
              <a:xfrm>
                <a:off x="710887" y="4452284"/>
                <a:ext cx="3421386" cy="798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𝑚𝑛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887" y="4452284"/>
                <a:ext cx="3421386" cy="79874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CuadroTexto 18"/>
          <p:cNvSpPr txBox="1"/>
          <p:nvPr/>
        </p:nvSpPr>
        <p:spPr>
          <a:xfrm>
            <a:off x="4096244" y="4742662"/>
            <a:ext cx="4633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Frecuencia de vibración de los modos normales</a:t>
            </a:r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16DED94B-D57F-24DF-15D3-77A48608084B}"/>
              </a:ext>
            </a:extLst>
          </p:cNvPr>
          <p:cNvGrpSpPr/>
          <p:nvPr/>
        </p:nvGrpSpPr>
        <p:grpSpPr>
          <a:xfrm>
            <a:off x="3390556" y="2117975"/>
            <a:ext cx="6024527" cy="405171"/>
            <a:chOff x="3390556" y="2117975"/>
            <a:chExt cx="6024527" cy="40517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CuadroTexto 8"/>
                <p:cNvSpPr txBox="1"/>
                <p:nvPr/>
              </p:nvSpPr>
              <p:spPr>
                <a:xfrm>
                  <a:off x="3390556" y="2117975"/>
                  <a:ext cx="248606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</m:d>
                          </m:e>
                        </m:func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>
            <p:sp>
              <p:nvSpPr>
                <p:cNvPr id="9" name="CuadroTexto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90556" y="2117975"/>
                  <a:ext cx="2486065" cy="369332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CuadroTexto 9"/>
                <p:cNvSpPr txBox="1"/>
                <p:nvPr/>
              </p:nvSpPr>
              <p:spPr>
                <a:xfrm>
                  <a:off x="6237422" y="2117975"/>
                  <a:ext cx="154330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>
            <p:sp>
              <p:nvSpPr>
                <p:cNvPr id="10" name="CuadroTexto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37422" y="2117975"/>
                  <a:ext cx="1543308" cy="369332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" name="CuadroTexto 1"/>
            <p:cNvSpPr txBox="1"/>
            <p:nvPr/>
          </p:nvSpPr>
          <p:spPr>
            <a:xfrm>
              <a:off x="8084269" y="2153814"/>
              <a:ext cx="1330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s-UY" dirty="0"/>
                <a:t> = 1,2,3,….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2407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64457" y="493485"/>
            <a:ext cx="1736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Modos con </a:t>
            </a:r>
            <a:r>
              <a:rPr lang="es-UY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UY" dirty="0">
                <a:solidFill>
                  <a:schemeClr val="accent1"/>
                </a:solidFill>
              </a:rPr>
              <a:t> 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64457" y="1117600"/>
                <a:ext cx="83821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Notemos que la cavidad cilíndrica admite el modo </a:t>
                </a:r>
                <a:r>
                  <a:rPr lang="es-UY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s-UY" dirty="0"/>
                  <a:t> = 0. Es decir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</a:rPr>
                      <m:t>=0 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57" y="1117600"/>
                <a:ext cx="8382166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582" t="-9836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464457" y="1741715"/>
                <a:ext cx="101341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Para estos modos, el frente de ondas es plano y es equivalente a la ecuación de ondas 1D en la dirección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57" y="1741715"/>
                <a:ext cx="10134185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481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upo 4"/>
          <p:cNvGrpSpPr/>
          <p:nvPr/>
        </p:nvGrpSpPr>
        <p:grpSpPr>
          <a:xfrm>
            <a:off x="620060" y="1302266"/>
            <a:ext cx="1431747" cy="4085772"/>
            <a:chOff x="616609" y="1302266"/>
            <a:chExt cx="1431747" cy="4085772"/>
          </a:xfrm>
        </p:grpSpPr>
        <p:sp>
          <p:nvSpPr>
            <p:cNvPr id="8" name="Almacenamiento de acceso directo 7"/>
            <p:cNvSpPr/>
            <p:nvPr/>
          </p:nvSpPr>
          <p:spPr>
            <a:xfrm rot="16200000">
              <a:off x="-889247" y="2808123"/>
              <a:ext cx="4085772" cy="1074058"/>
            </a:xfrm>
            <a:prstGeom prst="flowChartMagneticDrum">
              <a:avLst/>
            </a:prstGeom>
            <a:scene3d>
              <a:camera prst="orthographicFront">
                <a:rot lat="0" lon="36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9" name="Elipse 8"/>
            <p:cNvSpPr/>
            <p:nvPr/>
          </p:nvSpPr>
          <p:spPr>
            <a:xfrm>
              <a:off x="616609" y="3174610"/>
              <a:ext cx="1066799" cy="696686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1146378" y="3035943"/>
              <a:ext cx="901978" cy="410305"/>
              <a:chOff x="4397829" y="4033018"/>
              <a:chExt cx="901978" cy="410305"/>
            </a:xfrm>
          </p:grpSpPr>
          <p:cxnSp>
            <p:nvCxnSpPr>
              <p:cNvPr id="11" name="Conector recto de flecha 10"/>
              <p:cNvCxnSpPr/>
              <p:nvPr/>
            </p:nvCxnSpPr>
            <p:spPr>
              <a:xfrm flipV="1">
                <a:off x="4397829" y="4064000"/>
                <a:ext cx="0" cy="34834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CuadroTexto 11"/>
                  <p:cNvSpPr txBox="1"/>
                  <p:nvPr/>
                </p:nvSpPr>
                <p:spPr>
                  <a:xfrm>
                    <a:off x="4397829" y="4033018"/>
                    <a:ext cx="901978" cy="41030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2" name="CuadroTexto 1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97829" y="4033018"/>
                    <a:ext cx="901978" cy="410305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6" name="CuadroTexto 15"/>
          <p:cNvSpPr txBox="1"/>
          <p:nvPr/>
        </p:nvSpPr>
        <p:spPr>
          <a:xfrm>
            <a:off x="2685143" y="2235536"/>
            <a:ext cx="884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En forma análoga, la cavidad en forma de prisma admite modos con dos de sus índices nulos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6182509" y="3434582"/>
                <a:ext cx="5517921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Por ejemplo, el modo </a:t>
                </a:r>
                <a14:m>
                  <m:oMath xmlns:m="http://schemas.openxmlformats.org/officeDocument/2006/math">
                    <m:r>
                      <a:rPr lang="es-UY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=0, 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=0, 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UY" dirty="0"/>
                  <a:t> es equivalente a </a:t>
                </a:r>
              </a:p>
              <a:p>
                <a:r>
                  <a:rPr lang="es-UY" dirty="0"/>
                  <a:t>una onda 1D en la dirección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2509" y="3434582"/>
                <a:ext cx="5517921" cy="784830"/>
              </a:xfrm>
              <a:prstGeom prst="rect">
                <a:avLst/>
              </a:prstGeom>
              <a:blipFill rotWithShape="0">
                <a:blip r:embed="rId8"/>
                <a:stretch>
                  <a:fillRect l="-884" b="-11628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upo 29"/>
          <p:cNvGrpSpPr/>
          <p:nvPr/>
        </p:nvGrpSpPr>
        <p:grpSpPr>
          <a:xfrm>
            <a:off x="3128570" y="3149487"/>
            <a:ext cx="3053939" cy="3656818"/>
            <a:chOff x="3128570" y="3149487"/>
            <a:chExt cx="3053939" cy="3656818"/>
          </a:xfrm>
        </p:grpSpPr>
        <p:grpSp>
          <p:nvGrpSpPr>
            <p:cNvPr id="17" name="Grupo 16"/>
            <p:cNvGrpSpPr/>
            <p:nvPr/>
          </p:nvGrpSpPr>
          <p:grpSpPr>
            <a:xfrm>
              <a:off x="3128570" y="3149487"/>
              <a:ext cx="3053939" cy="3656818"/>
              <a:chOff x="798915" y="1959428"/>
              <a:chExt cx="3053939" cy="3656818"/>
            </a:xfrm>
          </p:grpSpPr>
          <p:sp>
            <p:nvSpPr>
              <p:cNvPr id="18" name="Cubo 17"/>
              <p:cNvSpPr/>
              <p:nvPr/>
            </p:nvSpPr>
            <p:spPr>
              <a:xfrm>
                <a:off x="1693327" y="1959428"/>
                <a:ext cx="1819130" cy="312057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cxnSp>
            <p:nvCxnSpPr>
              <p:cNvPr id="19" name="Conector recto de flecha 18"/>
              <p:cNvCxnSpPr/>
              <p:nvPr/>
            </p:nvCxnSpPr>
            <p:spPr>
              <a:xfrm>
                <a:off x="1436914" y="2336800"/>
                <a:ext cx="0" cy="274319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Conector recto de flecha 19"/>
              <p:cNvCxnSpPr/>
              <p:nvPr/>
            </p:nvCxnSpPr>
            <p:spPr>
              <a:xfrm>
                <a:off x="1693327" y="5268686"/>
                <a:ext cx="1340159" cy="1451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ector recto de flecha 20"/>
              <p:cNvCxnSpPr/>
              <p:nvPr/>
            </p:nvCxnSpPr>
            <p:spPr>
              <a:xfrm flipV="1">
                <a:off x="3149600" y="4673600"/>
                <a:ext cx="478971" cy="508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CuadroTexto 21"/>
                  <p:cNvSpPr txBox="1"/>
                  <p:nvPr/>
                </p:nvSpPr>
                <p:spPr>
                  <a:xfrm>
                    <a:off x="798915" y="2972191"/>
                    <a:ext cx="46403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3" name="CuadroTexto 1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98915" y="2972191"/>
                    <a:ext cx="464038" cy="369332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CuadroTexto 22"/>
                  <p:cNvSpPr txBox="1"/>
                  <p:nvPr/>
                </p:nvSpPr>
                <p:spPr>
                  <a:xfrm>
                    <a:off x="1914302" y="5246914"/>
                    <a:ext cx="47442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4" name="CuadroTexto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14302" y="5246914"/>
                    <a:ext cx="474424" cy="369332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CuadroTexto 23"/>
                  <p:cNvSpPr txBox="1"/>
                  <p:nvPr/>
                </p:nvSpPr>
                <p:spPr>
                  <a:xfrm>
                    <a:off x="3370799" y="4906611"/>
                    <a:ext cx="482055" cy="39126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5" name="CuadroTexto 1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70799" y="4906611"/>
                    <a:ext cx="482055" cy="391261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 b="-3125"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0" name="Grupo 9"/>
            <p:cNvGrpSpPr/>
            <p:nvPr/>
          </p:nvGrpSpPr>
          <p:grpSpPr>
            <a:xfrm>
              <a:off x="4022982" y="4320238"/>
              <a:ext cx="1821296" cy="713707"/>
              <a:chOff x="4022982" y="4320238"/>
              <a:chExt cx="1821296" cy="713707"/>
            </a:xfrm>
          </p:grpSpPr>
          <p:sp>
            <p:nvSpPr>
              <p:cNvPr id="3" name="Paralelogramo 2"/>
              <p:cNvSpPr/>
              <p:nvPr/>
            </p:nvSpPr>
            <p:spPr>
              <a:xfrm>
                <a:off x="4022982" y="4541021"/>
                <a:ext cx="1819130" cy="492924"/>
              </a:xfrm>
              <a:prstGeom prst="parallelogram">
                <a:avLst>
                  <a:gd name="adj" fmla="val 101861"/>
                </a:avLst>
              </a:prstGeom>
              <a:solidFill>
                <a:srgbClr val="FFFF00">
                  <a:alpha val="3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grpSp>
            <p:nvGrpSpPr>
              <p:cNvPr id="27" name="Grupo 26"/>
              <p:cNvGrpSpPr/>
              <p:nvPr/>
            </p:nvGrpSpPr>
            <p:grpSpPr>
              <a:xfrm>
                <a:off x="4942300" y="4320238"/>
                <a:ext cx="901978" cy="410305"/>
                <a:chOff x="4397829" y="4033018"/>
                <a:chExt cx="901978" cy="410305"/>
              </a:xfrm>
            </p:grpSpPr>
            <p:cxnSp>
              <p:nvCxnSpPr>
                <p:cNvPr id="28" name="Conector recto de flecha 27"/>
                <p:cNvCxnSpPr/>
                <p:nvPr/>
              </p:nvCxnSpPr>
              <p:spPr>
                <a:xfrm flipV="1">
                  <a:off x="4397829" y="4064000"/>
                  <a:ext cx="0" cy="348343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9" name="CuadroTexto 28"/>
                    <p:cNvSpPr txBox="1"/>
                    <p:nvPr/>
                  </p:nvSpPr>
                  <p:spPr>
                    <a:xfrm>
                      <a:off x="4397829" y="4033018"/>
                      <a:ext cx="901978" cy="41030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acc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sub>
                            </m:sSub>
                          </m:oMath>
                        </m:oMathPara>
                      </a14:m>
                      <a:endParaRPr lang="es-UY" dirty="0"/>
                    </a:p>
                  </p:txBody>
                </p:sp>
              </mc:Choice>
              <mc:Fallback xmlns="">
                <p:sp>
                  <p:nvSpPr>
                    <p:cNvPr id="12" name="CuadroTexto 1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397829" y="4033018"/>
                      <a:ext cx="901978" cy="410305"/>
                    </a:xfrm>
                    <a:prstGeom prst="rect">
                      <a:avLst/>
                    </a:prstGeom>
                    <a:blipFill rotWithShape="0"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UY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</p:spTree>
    <p:extLst>
      <p:ext uri="{BB962C8B-B14F-4D97-AF65-F5344CB8AC3E}">
        <p14:creationId xmlns:p14="http://schemas.microsoft.com/office/powerpoint/2010/main" val="78547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6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62857" y="478971"/>
            <a:ext cx="3190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rgbClr val="FF0000"/>
                </a:solidFill>
              </a:rPr>
              <a:t>FENÓMENOS DE TRANSMISIÓN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62857" y="848303"/>
            <a:ext cx="1134146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/>
              <a:t>Cuando una onda encuentra en su camino un cambio en la impedancia acústica (cambio de medio), se producirá, en el caso general, una onda reflejada y una onda transmitida. Resulta más sencillo analizar esta situación si consideramos la incidencia de una onda armónica y plana sobre la interface plana que separa a dos medios  1 y 2:</a:t>
            </a:r>
          </a:p>
        </p:txBody>
      </p:sp>
      <p:grpSp>
        <p:nvGrpSpPr>
          <p:cNvPr id="25" name="Grupo 24"/>
          <p:cNvGrpSpPr/>
          <p:nvPr/>
        </p:nvGrpSpPr>
        <p:grpSpPr>
          <a:xfrm>
            <a:off x="7329714" y="2371797"/>
            <a:ext cx="4142048" cy="4297167"/>
            <a:chOff x="7329714" y="2371797"/>
            <a:chExt cx="4142048" cy="4297167"/>
          </a:xfrm>
        </p:grpSpPr>
        <p:cxnSp>
          <p:nvCxnSpPr>
            <p:cNvPr id="3" name="Conector recto 2"/>
            <p:cNvCxnSpPr/>
            <p:nvPr/>
          </p:nvCxnSpPr>
          <p:spPr>
            <a:xfrm flipH="1" flipV="1">
              <a:off x="8926286" y="2569029"/>
              <a:ext cx="0" cy="25109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uadroTexto 5"/>
                <p:cNvSpPr txBox="1"/>
                <p:nvPr/>
              </p:nvSpPr>
              <p:spPr>
                <a:xfrm>
                  <a:off x="7329714" y="2371797"/>
                  <a:ext cx="8021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 , 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6" name="CuadroTexto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29714" y="2371797"/>
                  <a:ext cx="802143" cy="369332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CuadroTexto 6"/>
                <p:cNvSpPr txBox="1"/>
                <p:nvPr/>
              </p:nvSpPr>
              <p:spPr>
                <a:xfrm>
                  <a:off x="9543143" y="2371797"/>
                  <a:ext cx="81278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 , 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7" name="CuadroTexto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43143" y="2371797"/>
                  <a:ext cx="812787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/>
                <p:cNvSpPr txBox="1"/>
                <p:nvPr/>
              </p:nvSpPr>
              <p:spPr>
                <a:xfrm>
                  <a:off x="8527491" y="5277232"/>
                  <a:ext cx="79759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" name="CuadroTexto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27491" y="5277232"/>
                  <a:ext cx="797590" cy="3693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4" name="Grupo 13"/>
            <p:cNvGrpSpPr/>
            <p:nvPr/>
          </p:nvGrpSpPr>
          <p:grpSpPr>
            <a:xfrm>
              <a:off x="10111315" y="5317187"/>
              <a:ext cx="1360447" cy="1351777"/>
              <a:chOff x="10111315" y="5317187"/>
              <a:chExt cx="1360447" cy="1351777"/>
            </a:xfrm>
          </p:grpSpPr>
          <p:cxnSp>
            <p:nvCxnSpPr>
              <p:cNvPr id="10" name="Conector recto de flecha 9"/>
              <p:cNvCxnSpPr/>
              <p:nvPr/>
            </p:nvCxnSpPr>
            <p:spPr>
              <a:xfrm flipV="1">
                <a:off x="10355930" y="6313714"/>
                <a:ext cx="102327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ector recto de flecha 10"/>
              <p:cNvCxnSpPr/>
              <p:nvPr/>
            </p:nvCxnSpPr>
            <p:spPr>
              <a:xfrm flipV="1">
                <a:off x="10479301" y="5461898"/>
                <a:ext cx="0" cy="10224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CuadroTexto 11"/>
                  <p:cNvSpPr txBox="1"/>
                  <p:nvPr/>
                </p:nvSpPr>
                <p:spPr>
                  <a:xfrm>
                    <a:off x="11103776" y="6299632"/>
                    <a:ext cx="3679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2" name="CuadroTexto 1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103776" y="6299632"/>
                    <a:ext cx="367986" cy="369332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CuadroTexto 12"/>
                  <p:cNvSpPr txBox="1"/>
                  <p:nvPr/>
                </p:nvSpPr>
                <p:spPr>
                  <a:xfrm>
                    <a:off x="10111315" y="5317187"/>
                    <a:ext cx="37138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3" name="CuadroTexto 1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111315" y="5317187"/>
                    <a:ext cx="371384" cy="369332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6" name="Conector recto 15"/>
            <p:cNvCxnSpPr/>
            <p:nvPr/>
          </p:nvCxnSpPr>
          <p:spPr>
            <a:xfrm>
              <a:off x="7779659" y="3846287"/>
              <a:ext cx="2244572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de flecha 17"/>
            <p:cNvCxnSpPr/>
            <p:nvPr/>
          </p:nvCxnSpPr>
          <p:spPr>
            <a:xfrm flipV="1">
              <a:off x="7989766" y="3875723"/>
              <a:ext cx="936520" cy="74022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/>
            <p:nvPr/>
          </p:nvCxnSpPr>
          <p:spPr>
            <a:xfrm>
              <a:off x="7547429" y="4136571"/>
              <a:ext cx="783771" cy="9434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/>
          </p:nvCxnSpPr>
          <p:spPr>
            <a:xfrm>
              <a:off x="7828342" y="3962806"/>
              <a:ext cx="783771" cy="9434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CuadroTexto 21"/>
                <p:cNvSpPr txBox="1"/>
                <p:nvPr/>
              </p:nvSpPr>
              <p:spPr>
                <a:xfrm>
                  <a:off x="8067531" y="3858406"/>
                  <a:ext cx="37414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2" name="CuadroTexto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67531" y="3858406"/>
                  <a:ext cx="374141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Arco 22"/>
            <p:cNvSpPr/>
            <p:nvPr/>
          </p:nvSpPr>
          <p:spPr>
            <a:xfrm rot="10448492">
              <a:off x="8380194" y="3319939"/>
              <a:ext cx="961173" cy="1009151"/>
            </a:xfrm>
            <a:prstGeom prst="arc">
              <a:avLst>
                <a:gd name="adj1" fmla="val 19295423"/>
                <a:gd name="adj2" fmla="val 0"/>
              </a:avLst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CuadroTexto 23"/>
                <p:cNvSpPr txBox="1"/>
                <p:nvPr/>
              </p:nvSpPr>
              <p:spPr>
                <a:xfrm>
                  <a:off x="8549781" y="4063820"/>
                  <a:ext cx="438838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acc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4" name="CuadroTexto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49781" y="4063820"/>
                  <a:ext cx="438838" cy="410305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b="-149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/>
              <p:cNvSpPr txBox="1"/>
              <p:nvPr/>
            </p:nvSpPr>
            <p:spPr>
              <a:xfrm>
                <a:off x="362857" y="2369294"/>
                <a:ext cx="6350001" cy="12822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UY" dirty="0"/>
                  <a:t>La onda plana incide desde el medio 1 al 2 y tiene vector de ondas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acc>
                      </m:e>
                      <m:sub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s-UY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func>
                      <m:funcPr>
                        <m:ctrlPr>
                          <a:rPr lang="es-UY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UY" b="0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s-UY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dirty="0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s-UY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func>
                      <m:funcPr>
                        <m:ctrlPr>
                          <a:rPr lang="es-UY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UY" b="0" i="0" dirty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,0)</m:t>
                    </m:r>
                  </m:oMath>
                </a14:m>
                <a:r>
                  <a:rPr lang="es-UY" dirty="0"/>
                  <a:t> sin componente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s-UY" dirty="0"/>
                  <a:t>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acc>
                      </m:e>
                      <m:sub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s-UY" dirty="0"/>
                  <a:t> forma un ángulo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s-UY" dirty="0"/>
                  <a:t> con el eje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UY" dirty="0"/>
                  <a:t>. La interfase que separa a los medios 1 y 2 está en el plano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s-UY" dirty="0"/>
                  <a:t>.</a:t>
                </a:r>
              </a:p>
            </p:txBody>
          </p:sp>
        </mc:Choice>
        <mc:Fallback xmlns="">
          <p:sp>
            <p:nvSpPr>
              <p:cNvPr id="26" name="Cuadro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57" y="2369294"/>
                <a:ext cx="6350001" cy="1282274"/>
              </a:xfrm>
              <a:prstGeom prst="rect">
                <a:avLst/>
              </a:prstGeom>
              <a:blipFill rotWithShape="0">
                <a:blip r:embed="rId9"/>
                <a:stretch>
                  <a:fillRect l="-865" t="-2857" r="-1441" b="-381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CuadroTexto 26"/>
          <p:cNvSpPr txBox="1"/>
          <p:nvPr/>
        </p:nvSpPr>
        <p:spPr>
          <a:xfrm>
            <a:off x="324919" y="3902296"/>
            <a:ext cx="4107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Podemos escribir la onda incidente como: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/>
              <p:cNvSpPr txBox="1"/>
              <p:nvPr/>
            </p:nvSpPr>
            <p:spPr>
              <a:xfrm>
                <a:off x="730575" y="4511703"/>
                <a:ext cx="3295967" cy="394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8" name="CuadroTexto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575" y="4511703"/>
                <a:ext cx="3295967" cy="394532"/>
              </a:xfrm>
              <a:prstGeom prst="rect">
                <a:avLst/>
              </a:prstGeom>
              <a:blipFill rotWithShape="0">
                <a:blip r:embed="rId10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CuadroTexto 28"/>
          <p:cNvSpPr txBox="1"/>
          <p:nvPr/>
        </p:nvSpPr>
        <p:spPr>
          <a:xfrm>
            <a:off x="362857" y="5461898"/>
            <a:ext cx="6350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La onda incidente producirá una onda reflejada en el medio 1 y una transmitida al medio 2</a:t>
            </a:r>
          </a:p>
        </p:txBody>
      </p:sp>
    </p:spTree>
    <p:extLst>
      <p:ext uri="{BB962C8B-B14F-4D97-AF65-F5344CB8AC3E}">
        <p14:creationId xmlns:p14="http://schemas.microsoft.com/office/powerpoint/2010/main" val="216856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6" grpId="0"/>
      <p:bldP spid="27" grpId="0"/>
      <p:bldP spid="28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upo 37"/>
          <p:cNvGrpSpPr/>
          <p:nvPr/>
        </p:nvGrpSpPr>
        <p:grpSpPr>
          <a:xfrm>
            <a:off x="7329714" y="2371797"/>
            <a:ext cx="4142048" cy="4297167"/>
            <a:chOff x="7329714" y="2371797"/>
            <a:chExt cx="4142048" cy="4297167"/>
          </a:xfrm>
        </p:grpSpPr>
        <p:grpSp>
          <p:nvGrpSpPr>
            <p:cNvPr id="27" name="Grupo 26"/>
            <p:cNvGrpSpPr/>
            <p:nvPr/>
          </p:nvGrpSpPr>
          <p:grpSpPr>
            <a:xfrm>
              <a:off x="7329714" y="2371797"/>
              <a:ext cx="4142048" cy="4297167"/>
              <a:chOff x="7329714" y="2371797"/>
              <a:chExt cx="4142048" cy="4297167"/>
            </a:xfrm>
          </p:grpSpPr>
          <p:cxnSp>
            <p:nvCxnSpPr>
              <p:cNvPr id="5" name="Conector recto 4"/>
              <p:cNvCxnSpPr/>
              <p:nvPr/>
            </p:nvCxnSpPr>
            <p:spPr>
              <a:xfrm flipH="1" flipV="1">
                <a:off x="8926286" y="2569029"/>
                <a:ext cx="0" cy="251097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" name="CuadroTexto 5"/>
                  <p:cNvSpPr txBox="1"/>
                  <p:nvPr/>
                </p:nvSpPr>
                <p:spPr>
                  <a:xfrm>
                    <a:off x="7329714" y="2371797"/>
                    <a:ext cx="80214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6" name="CuadroTexto 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29714" y="2371797"/>
                    <a:ext cx="802143" cy="369332"/>
                  </a:xfrm>
                  <a:prstGeom prst="rect">
                    <a:avLst/>
                  </a:prstGeom>
                  <a:blipFill rotWithShape="0">
                    <a:blip r:embed="rId2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CuadroTexto 6"/>
                  <p:cNvSpPr txBox="1"/>
                  <p:nvPr/>
                </p:nvSpPr>
                <p:spPr>
                  <a:xfrm>
                    <a:off x="9543143" y="2371797"/>
                    <a:ext cx="81278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7" name="CuadroTexto 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543143" y="2371797"/>
                    <a:ext cx="812787" cy="369332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CuadroTexto 7"/>
                  <p:cNvSpPr txBox="1"/>
                  <p:nvPr/>
                </p:nvSpPr>
                <p:spPr>
                  <a:xfrm>
                    <a:off x="8527491" y="5277232"/>
                    <a:ext cx="79759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8" name="CuadroTexto 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527491" y="5277232"/>
                    <a:ext cx="797590" cy="369332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9" name="Grupo 8"/>
              <p:cNvGrpSpPr/>
              <p:nvPr/>
            </p:nvGrpSpPr>
            <p:grpSpPr>
              <a:xfrm>
                <a:off x="10111315" y="5317187"/>
                <a:ext cx="1360447" cy="1351777"/>
                <a:chOff x="10111315" y="5317187"/>
                <a:chExt cx="1360447" cy="1351777"/>
              </a:xfrm>
            </p:grpSpPr>
            <p:cxnSp>
              <p:nvCxnSpPr>
                <p:cNvPr id="17" name="Conector recto de flecha 16"/>
                <p:cNvCxnSpPr/>
                <p:nvPr/>
              </p:nvCxnSpPr>
              <p:spPr>
                <a:xfrm flipV="1">
                  <a:off x="10355930" y="6313714"/>
                  <a:ext cx="1023270" cy="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Conector recto de flecha 17"/>
                <p:cNvCxnSpPr/>
                <p:nvPr/>
              </p:nvCxnSpPr>
              <p:spPr>
                <a:xfrm flipV="1">
                  <a:off x="10479301" y="5461898"/>
                  <a:ext cx="0" cy="102240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" name="CuadroTexto 18"/>
                    <p:cNvSpPr txBox="1"/>
                    <p:nvPr/>
                  </p:nvSpPr>
                  <p:spPr>
                    <a:xfrm>
                      <a:off x="11103776" y="6299632"/>
                      <a:ext cx="36798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oMath>
                        </m:oMathPara>
                      </a14:m>
                      <a:endParaRPr lang="es-UY" dirty="0"/>
                    </a:p>
                  </p:txBody>
                </p:sp>
              </mc:Choice>
              <mc:Fallback xmlns="">
                <p:sp>
                  <p:nvSpPr>
                    <p:cNvPr id="19" name="CuadroTexto 1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103776" y="6299632"/>
                      <a:ext cx="367986" cy="369332"/>
                    </a:xfrm>
                    <a:prstGeom prst="rect">
                      <a:avLst/>
                    </a:prstGeom>
                    <a:blipFill rotWithShape="0"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UY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CuadroTexto 19"/>
                    <p:cNvSpPr txBox="1"/>
                    <p:nvPr/>
                  </p:nvSpPr>
                  <p:spPr>
                    <a:xfrm>
                      <a:off x="10111315" y="5317187"/>
                      <a:ext cx="37138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oMath>
                        </m:oMathPara>
                      </a14:m>
                      <a:endParaRPr lang="es-UY" dirty="0"/>
                    </a:p>
                  </p:txBody>
                </p:sp>
              </mc:Choice>
              <mc:Fallback xmlns="">
                <p:sp>
                  <p:nvSpPr>
                    <p:cNvPr id="20" name="CuadroTexto 1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0111315" y="5317187"/>
                      <a:ext cx="371384" cy="369332"/>
                    </a:xfrm>
                    <a:prstGeom prst="rect">
                      <a:avLst/>
                    </a:prstGeom>
                    <a:blipFill rotWithShape="0">
                      <a:blip r:embed="rId6"/>
                      <a:stretch>
                        <a:fillRect b="-655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UY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10" name="Conector recto 9"/>
              <p:cNvCxnSpPr/>
              <p:nvPr/>
            </p:nvCxnSpPr>
            <p:spPr>
              <a:xfrm>
                <a:off x="7779659" y="3846287"/>
                <a:ext cx="2244572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CuadroTexto 13"/>
                  <p:cNvSpPr txBox="1"/>
                  <p:nvPr/>
                </p:nvSpPr>
                <p:spPr>
                  <a:xfrm>
                    <a:off x="8067531" y="3858406"/>
                    <a:ext cx="374141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4" name="CuadroTexto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67531" y="3858406"/>
                    <a:ext cx="374141" cy="369332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5" name="Arco 14"/>
              <p:cNvSpPr/>
              <p:nvPr/>
            </p:nvSpPr>
            <p:spPr>
              <a:xfrm rot="10448492">
                <a:off x="8380194" y="3319939"/>
                <a:ext cx="961173" cy="1009151"/>
              </a:xfrm>
              <a:prstGeom prst="arc">
                <a:avLst>
                  <a:gd name="adj1" fmla="val 19295423"/>
                  <a:gd name="adj2" fmla="val 0"/>
                </a:avLst>
              </a:prstGeom>
              <a:ln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grpSp>
            <p:nvGrpSpPr>
              <p:cNvPr id="21" name="Grupo 20"/>
              <p:cNvGrpSpPr/>
              <p:nvPr/>
            </p:nvGrpSpPr>
            <p:grpSpPr>
              <a:xfrm>
                <a:off x="7547429" y="3875723"/>
                <a:ext cx="1441190" cy="1204277"/>
                <a:chOff x="7547429" y="3875723"/>
                <a:chExt cx="1441190" cy="1204277"/>
              </a:xfrm>
            </p:grpSpPr>
            <p:cxnSp>
              <p:nvCxnSpPr>
                <p:cNvPr id="11" name="Conector recto de flecha 10"/>
                <p:cNvCxnSpPr/>
                <p:nvPr/>
              </p:nvCxnSpPr>
              <p:spPr>
                <a:xfrm flipV="1">
                  <a:off x="7989766" y="3875723"/>
                  <a:ext cx="936520" cy="74022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Conector recto 11"/>
                <p:cNvCxnSpPr/>
                <p:nvPr/>
              </p:nvCxnSpPr>
              <p:spPr>
                <a:xfrm>
                  <a:off x="7547429" y="4136571"/>
                  <a:ext cx="783771" cy="94342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Conector recto 12"/>
                <p:cNvCxnSpPr/>
                <p:nvPr/>
              </p:nvCxnSpPr>
              <p:spPr>
                <a:xfrm>
                  <a:off x="7828342" y="3962806"/>
                  <a:ext cx="783771" cy="94342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6" name="CuadroTexto 15"/>
                    <p:cNvSpPr txBox="1"/>
                    <p:nvPr/>
                  </p:nvSpPr>
                  <p:spPr>
                    <a:xfrm>
                      <a:off x="8549781" y="4063820"/>
                      <a:ext cx="438838" cy="41030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oMath>
                        </m:oMathPara>
                      </a14:m>
                      <a:endParaRPr lang="es-UY" dirty="0"/>
                    </a:p>
                  </p:txBody>
                </p:sp>
              </mc:Choice>
              <mc:Fallback xmlns="">
                <p:sp>
                  <p:nvSpPr>
                    <p:cNvPr id="16" name="CuadroTexto 1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549781" y="4063820"/>
                      <a:ext cx="438838" cy="410305"/>
                    </a:xfrm>
                    <a:prstGeom prst="rect">
                      <a:avLst/>
                    </a:prstGeom>
                    <a:blipFill rotWithShape="0">
                      <a:blip r:embed="rId8"/>
                      <a:stretch>
                        <a:fillRect b="-149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UY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cxnSp>
          <p:nvCxnSpPr>
            <p:cNvPr id="23" name="Conector recto de flecha 22"/>
            <p:cNvCxnSpPr/>
            <p:nvPr/>
          </p:nvCxnSpPr>
          <p:spPr>
            <a:xfrm rot="14836276" flipV="1">
              <a:off x="7930825" y="3174938"/>
              <a:ext cx="936520" cy="74022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CuadroTexto 25"/>
                <p:cNvSpPr txBox="1"/>
                <p:nvPr/>
              </p:nvSpPr>
              <p:spPr>
                <a:xfrm>
                  <a:off x="8078497" y="2955811"/>
                  <a:ext cx="468846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acc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6" name="CuadroTexto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78497" y="2955811"/>
                  <a:ext cx="468846" cy="410305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0" name="Conector recto de flecha 29"/>
            <p:cNvCxnSpPr/>
            <p:nvPr/>
          </p:nvCxnSpPr>
          <p:spPr>
            <a:xfrm flipV="1">
              <a:off x="8921380" y="3581224"/>
              <a:ext cx="1042679" cy="279782"/>
            </a:xfrm>
            <a:prstGeom prst="straightConnector1">
              <a:avLst/>
            </a:prstGeom>
            <a:ln w="28575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CuadroTexto 32"/>
                <p:cNvSpPr txBox="1"/>
                <p:nvPr/>
              </p:nvSpPr>
              <p:spPr>
                <a:xfrm>
                  <a:off x="9419607" y="3166506"/>
                  <a:ext cx="451982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acc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3" name="CuadroTexto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19607" y="3166506"/>
                  <a:ext cx="451982" cy="410305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4" name="Arco 33"/>
            <p:cNvSpPr/>
            <p:nvPr/>
          </p:nvSpPr>
          <p:spPr>
            <a:xfrm rot="12423663">
              <a:off x="8116028" y="2761197"/>
              <a:ext cx="1001486" cy="1440481"/>
            </a:xfrm>
            <a:prstGeom prst="arc">
              <a:avLst>
                <a:gd name="adj1" fmla="val 17840685"/>
                <a:gd name="adj2" fmla="val 20705751"/>
              </a:avLst>
            </a:prstGeom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CuadroTexto 34"/>
                <p:cNvSpPr txBox="1"/>
                <p:nvPr/>
              </p:nvSpPr>
              <p:spPr>
                <a:xfrm>
                  <a:off x="7606501" y="3425741"/>
                  <a:ext cx="458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5" name="CuadroTexto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06501" y="3425741"/>
                  <a:ext cx="458522" cy="369332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" name="Arco 35"/>
            <p:cNvSpPr/>
            <p:nvPr/>
          </p:nvSpPr>
          <p:spPr>
            <a:xfrm>
              <a:off x="9279713" y="3562875"/>
              <a:ext cx="624115" cy="706097"/>
            </a:xfrm>
            <a:prstGeom prst="arc">
              <a:avLst>
                <a:gd name="adj1" fmla="val 18110378"/>
                <a:gd name="adj2" fmla="val 20382662"/>
              </a:avLst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CuadroTexto 36"/>
                <p:cNvSpPr txBox="1"/>
                <p:nvPr/>
              </p:nvSpPr>
              <p:spPr>
                <a:xfrm>
                  <a:off x="9892751" y="3562875"/>
                  <a:ext cx="44704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7" name="CuadroTexto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92751" y="3562875"/>
                  <a:ext cx="447045" cy="369332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1" name="Grupo 40"/>
          <p:cNvGrpSpPr/>
          <p:nvPr/>
        </p:nvGrpSpPr>
        <p:grpSpPr>
          <a:xfrm>
            <a:off x="580571" y="395714"/>
            <a:ext cx="4974825" cy="394532"/>
            <a:chOff x="580571" y="395714"/>
            <a:chExt cx="4974825" cy="3945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CuadroTexto 38"/>
                <p:cNvSpPr txBox="1"/>
                <p:nvPr/>
              </p:nvSpPr>
              <p:spPr>
                <a:xfrm>
                  <a:off x="2259429" y="395714"/>
                  <a:ext cx="3295967" cy="3945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  <m:d>
                              <m:d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d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UY" b="0" i="0" smtClean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d>
                              </m:e>
                            </m:func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9" name="CuadroTexto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9429" y="395714"/>
                  <a:ext cx="3295967" cy="394532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b="-307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0" name="CuadroTexto 39"/>
            <p:cNvSpPr txBox="1"/>
            <p:nvPr/>
          </p:nvSpPr>
          <p:spPr>
            <a:xfrm>
              <a:off x="580571" y="420914"/>
              <a:ext cx="16788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Onda incidente:</a:t>
              </a:r>
            </a:p>
          </p:txBody>
        </p:sp>
      </p:grpSp>
      <p:grpSp>
        <p:nvGrpSpPr>
          <p:cNvPr id="42" name="Grupo 41"/>
          <p:cNvGrpSpPr/>
          <p:nvPr/>
        </p:nvGrpSpPr>
        <p:grpSpPr>
          <a:xfrm>
            <a:off x="604800" y="1128685"/>
            <a:ext cx="5248938" cy="400366"/>
            <a:chOff x="580571" y="395714"/>
            <a:chExt cx="5248938" cy="4003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CuadroTexto 42"/>
                <p:cNvSpPr txBox="1"/>
                <p:nvPr/>
              </p:nvSpPr>
              <p:spPr>
                <a:xfrm>
                  <a:off x="2259429" y="395714"/>
                  <a:ext cx="3570080" cy="4003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  <m:sup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s-UY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sSup>
                          <m:sSupPr>
                            <m:ctrlP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sub>
                            </m:sSub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  <m:d>
                              <m:dPr>
                                <m:ctrlP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UY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s-UY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UY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s-UY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s-UY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UY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s-UY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func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oMath>
                    </m:oMathPara>
                  </a14:m>
                  <a:endParaRPr lang="es-UY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3" name="CuadroTexto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9429" y="395714"/>
                  <a:ext cx="3570080" cy="400366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CuadroTexto 43"/>
            <p:cNvSpPr txBox="1"/>
            <p:nvPr/>
          </p:nvSpPr>
          <p:spPr>
            <a:xfrm>
              <a:off x="580571" y="420914"/>
              <a:ext cx="1633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Onda reflejada:</a:t>
              </a:r>
            </a:p>
          </p:txBody>
        </p:sp>
      </p:grpSp>
      <p:grpSp>
        <p:nvGrpSpPr>
          <p:cNvPr id="45" name="Grupo 44"/>
          <p:cNvGrpSpPr/>
          <p:nvPr/>
        </p:nvGrpSpPr>
        <p:grpSpPr>
          <a:xfrm>
            <a:off x="580571" y="1885833"/>
            <a:ext cx="5203220" cy="394532"/>
            <a:chOff x="580571" y="395714"/>
            <a:chExt cx="5203220" cy="3945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CuadroTexto 45"/>
                <p:cNvSpPr txBox="1"/>
                <p:nvPr/>
              </p:nvSpPr>
              <p:spPr>
                <a:xfrm>
                  <a:off x="2259429" y="395714"/>
                  <a:ext cx="3524362" cy="3879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s-UY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sSup>
                          <m:sSupPr>
                            <m:ctrlP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  <m:d>
                              <m:dPr>
                                <m:ctrlP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UY" b="0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s-UY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UY" b="0" i="0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s-UY" b="0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s-UY" b="0" i="1" smtClean="0">
                                            <a:solidFill>
                                              <a:schemeClr val="accent5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UY" b="0" i="1" smtClean="0">
                                            <a:solidFill>
                                              <a:schemeClr val="accent5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s-UY" b="0" i="1" smtClean="0">
                                            <a:solidFill>
                                              <a:schemeClr val="accent5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func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UY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46" name="CuadroTexto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9429" y="395714"/>
                  <a:ext cx="3524362" cy="387927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" name="CuadroTexto 46"/>
            <p:cNvSpPr txBox="1"/>
            <p:nvPr/>
          </p:nvSpPr>
          <p:spPr>
            <a:xfrm>
              <a:off x="580571" y="420914"/>
              <a:ext cx="1880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Onda transmitida:</a:t>
              </a:r>
            </a:p>
          </p:txBody>
        </p:sp>
      </p:grpSp>
      <p:sp>
        <p:nvSpPr>
          <p:cNvPr id="48" name="CuadroTexto 47"/>
          <p:cNvSpPr txBox="1"/>
          <p:nvPr/>
        </p:nvSpPr>
        <p:spPr>
          <a:xfrm>
            <a:off x="152135" y="2610753"/>
            <a:ext cx="6766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onda incidente y la onda reflejada se propagan en el mismo medio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uadroTexto 48"/>
              <p:cNvSpPr txBox="1"/>
              <p:nvPr/>
            </p:nvSpPr>
            <p:spPr>
              <a:xfrm>
                <a:off x="152135" y="3135514"/>
                <a:ext cx="1739515" cy="6120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9" name="CuadroTexto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135" y="3135514"/>
                <a:ext cx="1739515" cy="612027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uadroTexto 49"/>
              <p:cNvSpPr txBox="1"/>
              <p:nvPr/>
            </p:nvSpPr>
            <p:spPr>
              <a:xfrm>
                <a:off x="2695307" y="4856867"/>
                <a:ext cx="3130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Condiciones de borde en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50" name="CuadroTexto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5307" y="4856867"/>
                <a:ext cx="3130024" cy="369332"/>
              </a:xfrm>
              <a:prstGeom prst="rect">
                <a:avLst/>
              </a:prstGeom>
              <a:blipFill rotWithShape="0">
                <a:blip r:embed="rId17"/>
                <a:stretch>
                  <a:fillRect l="-1556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CuadroTexto 50"/>
          <p:cNvSpPr txBox="1"/>
          <p:nvPr/>
        </p:nvSpPr>
        <p:spPr>
          <a:xfrm>
            <a:off x="1891650" y="5317187"/>
            <a:ext cx="4710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1) La presión acústica es continua en la interfase</a:t>
            </a:r>
          </a:p>
        </p:txBody>
      </p:sp>
      <p:sp>
        <p:nvSpPr>
          <p:cNvPr id="52" name="CuadroTexto 51"/>
          <p:cNvSpPr txBox="1"/>
          <p:nvPr/>
        </p:nvSpPr>
        <p:spPr>
          <a:xfrm>
            <a:off x="182861" y="3795073"/>
            <a:ext cx="4458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onda transmitida se propaga en el medio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CuadroTexto 52"/>
              <p:cNvSpPr txBox="1"/>
              <p:nvPr/>
            </p:nvSpPr>
            <p:spPr>
              <a:xfrm>
                <a:off x="182861" y="4319834"/>
                <a:ext cx="1225335" cy="6120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3" name="CuadroTexto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61" y="4319834"/>
                <a:ext cx="1225335" cy="612027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CuadroTexto 53"/>
          <p:cNvSpPr txBox="1"/>
          <p:nvPr/>
        </p:nvSpPr>
        <p:spPr>
          <a:xfrm>
            <a:off x="1891650" y="5899977"/>
            <a:ext cx="6576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2) La componente normal de la velocidad es continua en la interfase</a:t>
            </a:r>
          </a:p>
        </p:txBody>
      </p:sp>
    </p:spTree>
    <p:extLst>
      <p:ext uri="{BB962C8B-B14F-4D97-AF65-F5344CB8AC3E}">
        <p14:creationId xmlns:p14="http://schemas.microsoft.com/office/powerpoint/2010/main" val="349888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261710" y="522514"/>
                <a:ext cx="1653722" cy="3695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1)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s-UY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710" y="522514"/>
                <a:ext cx="1653722" cy="369588"/>
              </a:xfrm>
              <a:prstGeom prst="rect">
                <a:avLst/>
              </a:prstGeom>
              <a:blipFill rotWithShape="0">
                <a:blip r:embed="rId2"/>
                <a:stretch>
                  <a:fillRect l="-3321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2118631" y="522770"/>
                <a:ext cx="1087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UY" dirty="0"/>
                  <a:t> en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8631" y="522770"/>
                <a:ext cx="1087734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435428" y="1313527"/>
                <a:ext cx="5781133" cy="410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func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func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func>
                        </m:sup>
                      </m:sSup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8" y="1313527"/>
                <a:ext cx="5781133" cy="4101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6458692" y="1313527"/>
                <a:ext cx="699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8692" y="1313527"/>
                <a:ext cx="699230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upo 15"/>
          <p:cNvGrpSpPr/>
          <p:nvPr/>
        </p:nvGrpSpPr>
        <p:grpSpPr>
          <a:xfrm>
            <a:off x="3614057" y="1295517"/>
            <a:ext cx="2331595" cy="547797"/>
            <a:chOff x="3614057" y="1295517"/>
            <a:chExt cx="2331595" cy="547797"/>
          </a:xfrm>
        </p:grpSpPr>
        <p:cxnSp>
          <p:nvCxnSpPr>
            <p:cNvPr id="14" name="Conector recto 13"/>
            <p:cNvCxnSpPr/>
            <p:nvPr/>
          </p:nvCxnSpPr>
          <p:spPr>
            <a:xfrm flipV="1">
              <a:off x="3614057" y="1313527"/>
              <a:ext cx="348343" cy="52978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/>
          </p:nvCxnSpPr>
          <p:spPr>
            <a:xfrm flipV="1">
              <a:off x="5597309" y="1295517"/>
              <a:ext cx="348343" cy="52978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240327" y="2031954"/>
                <a:ext cx="106116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La única manera de que se cumpla la igualdad para cualquier valor de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s-UY" dirty="0"/>
                  <a:t> es que la fase de cada término sea igual</a:t>
                </a:r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327" y="2031954"/>
                <a:ext cx="10611688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460" t="-8197" r="-115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/>
              <p:cNvSpPr txBox="1"/>
              <p:nvPr/>
            </p:nvSpPr>
            <p:spPr>
              <a:xfrm>
                <a:off x="240327" y="2815273"/>
                <a:ext cx="39655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327" y="2815273"/>
                <a:ext cx="3965573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/>
              <p:cNvSpPr txBox="1"/>
              <p:nvPr/>
            </p:nvSpPr>
            <p:spPr>
              <a:xfrm>
                <a:off x="4205900" y="2430407"/>
                <a:ext cx="2518830" cy="1117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{"/>
                          <m:endChr m:val=""/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e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den>
                                  </m:f>
                                  <m:func>
                                    <m:func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eqAr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9" name="Cuadro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900" y="2430407"/>
                <a:ext cx="2518830" cy="111799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uadroTexto 19"/>
          <p:cNvSpPr txBox="1"/>
          <p:nvPr/>
        </p:nvSpPr>
        <p:spPr>
          <a:xfrm>
            <a:off x="6988509" y="2465128"/>
            <a:ext cx="1665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Ley de reflexión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6988509" y="2926794"/>
            <a:ext cx="1292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Ley de Snell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/>
              <p:cNvSpPr txBox="1"/>
              <p:nvPr/>
            </p:nvSpPr>
            <p:spPr>
              <a:xfrm>
                <a:off x="240327" y="3788228"/>
                <a:ext cx="11254987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Notemos que la condición 1) también implica que  el vector de onda de las ondas reflejada y transmitida no tienen componente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s-UY" dirty="0"/>
                  <a:t>. Además impone una relación entre los coeficientes de cada onda: </a:t>
                </a:r>
              </a:p>
            </p:txBody>
          </p:sp>
        </mc:Choice>
        <mc:Fallback xmlns="">
          <p:sp>
            <p:nvSpPr>
              <p:cNvPr id="22" name="CuadroTex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327" y="3788228"/>
                <a:ext cx="11254987" cy="923330"/>
              </a:xfrm>
              <a:prstGeom prst="rect">
                <a:avLst/>
              </a:prstGeom>
              <a:blipFill rotWithShape="0">
                <a:blip r:embed="rId9"/>
                <a:stretch>
                  <a:fillRect l="-433" b="-460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upo 24"/>
          <p:cNvGrpSpPr/>
          <p:nvPr/>
        </p:nvGrpSpPr>
        <p:grpSpPr>
          <a:xfrm>
            <a:off x="4962680" y="4918823"/>
            <a:ext cx="1924248" cy="385856"/>
            <a:chOff x="4962680" y="4918823"/>
            <a:chExt cx="1924248" cy="38585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CuadroTexto 22"/>
                <p:cNvSpPr txBox="1"/>
                <p:nvPr/>
              </p:nvSpPr>
              <p:spPr>
                <a:xfrm>
                  <a:off x="4962680" y="4935347"/>
                  <a:ext cx="126925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3" name="CuadroTexto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2680" y="4935347"/>
                  <a:ext cx="1269258" cy="369332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CuadroTexto 23"/>
            <p:cNvSpPr txBox="1"/>
            <p:nvPr/>
          </p:nvSpPr>
          <p:spPr>
            <a:xfrm>
              <a:off x="6444178" y="4918823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(1)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226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295393" y="1299078"/>
                <a:ext cx="1593193" cy="638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393" y="1299078"/>
                <a:ext cx="1593193" cy="6387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/>
          <p:cNvSpPr txBox="1"/>
          <p:nvPr/>
        </p:nvSpPr>
        <p:spPr>
          <a:xfrm>
            <a:off x="295393" y="300701"/>
            <a:ext cx="10601457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/>
              <a:t>Para expresar la segunda condición recordamos que la velocidad y la presión se relacionan a través de la ecuación de Euler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2177143" y="1433794"/>
                <a:ext cx="19306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7143" y="1433794"/>
                <a:ext cx="1930657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4107800" y="1283252"/>
                <a:ext cx="2088136" cy="6287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800" y="1283252"/>
                <a:ext cx="2088136" cy="62876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adroTexto 11"/>
          <p:cNvSpPr txBox="1"/>
          <p:nvPr/>
        </p:nvSpPr>
        <p:spPr>
          <a:xfrm>
            <a:off x="266172" y="2224139"/>
            <a:ext cx="3874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segunda condición se expresa como:</a:t>
            </a:r>
          </a:p>
        </p:txBody>
      </p:sp>
      <p:grpSp>
        <p:nvGrpSpPr>
          <p:cNvPr id="14" name="Grupo 13"/>
          <p:cNvGrpSpPr/>
          <p:nvPr/>
        </p:nvGrpSpPr>
        <p:grpSpPr>
          <a:xfrm>
            <a:off x="295393" y="2846195"/>
            <a:ext cx="4192096" cy="684867"/>
            <a:chOff x="295393" y="2846195"/>
            <a:chExt cx="4192096" cy="6848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CuadroTexto 4"/>
                <p:cNvSpPr txBox="1"/>
                <p:nvPr/>
              </p:nvSpPr>
              <p:spPr>
                <a:xfrm>
                  <a:off x="672765" y="2846195"/>
                  <a:ext cx="2349618" cy="68486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sSubSup>
                              <m:sSubSup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sub>
                              <m:sup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5" name="CuadroTexto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2765" y="2846195"/>
                  <a:ext cx="2349618" cy="684867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Rectángulo 5"/>
            <p:cNvSpPr/>
            <p:nvPr/>
          </p:nvSpPr>
          <p:spPr>
            <a:xfrm>
              <a:off x="295393" y="2980526"/>
              <a:ext cx="4251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UY" dirty="0"/>
                <a:t>2)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CuadroTexto 12"/>
                <p:cNvSpPr txBox="1"/>
                <p:nvPr/>
              </p:nvSpPr>
              <p:spPr>
                <a:xfrm>
                  <a:off x="3399755" y="2981604"/>
                  <a:ext cx="10877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UY" dirty="0"/>
                    <a:t>en </a:t>
                  </a:r>
                  <a14:m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a14:m>
                  <a:r>
                    <a:rPr lang="es-UY" dirty="0"/>
                    <a:t> </a:t>
                  </a:r>
                </a:p>
              </p:txBody>
            </p:sp>
          </mc:Choice>
          <mc:Fallback xmlns="">
            <p:sp>
              <p:nvSpPr>
                <p:cNvPr id="13" name="CuadroTexto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99755" y="2981604"/>
                  <a:ext cx="1087734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5056" t="-8197" b="-24590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6" name="CuadroTexto 15"/>
          <p:cNvSpPr txBox="1"/>
          <p:nvPr/>
        </p:nvSpPr>
        <p:spPr>
          <a:xfrm>
            <a:off x="507951" y="4726331"/>
            <a:ext cx="4707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Usando la ley de reflexión y la de Snell tenemos: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568901" y="3936186"/>
                <a:ext cx="9700348" cy="6667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func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func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func>
                        </m:sup>
                      </m:sSup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901" y="3936186"/>
                <a:ext cx="9700348" cy="66678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upo 18"/>
          <p:cNvGrpSpPr/>
          <p:nvPr/>
        </p:nvGrpSpPr>
        <p:grpSpPr>
          <a:xfrm>
            <a:off x="4487489" y="5278901"/>
            <a:ext cx="3807490" cy="666786"/>
            <a:chOff x="4487489" y="5278901"/>
            <a:chExt cx="3807490" cy="6667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/>
                <p:cNvSpPr txBox="1"/>
                <p:nvPr/>
              </p:nvSpPr>
              <p:spPr>
                <a:xfrm>
                  <a:off x="4487489" y="5278901"/>
                  <a:ext cx="3484672" cy="6667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UY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func>
                          </m:num>
                          <m:den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UY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func>
                          </m:num>
                          <m:den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87489" y="5278901"/>
                  <a:ext cx="3484672" cy="666786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CuadroTexto 17"/>
            <p:cNvSpPr txBox="1"/>
            <p:nvPr/>
          </p:nvSpPr>
          <p:spPr>
            <a:xfrm>
              <a:off x="7852229" y="5427628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(2)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081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2" grpId="0"/>
      <p:bldP spid="16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971251" y="448423"/>
            <a:ext cx="1924248" cy="385856"/>
            <a:chOff x="4962680" y="4918823"/>
            <a:chExt cx="1924248" cy="38585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CuadroTexto 4"/>
                <p:cNvSpPr txBox="1"/>
                <p:nvPr/>
              </p:nvSpPr>
              <p:spPr>
                <a:xfrm>
                  <a:off x="4962680" y="4935347"/>
                  <a:ext cx="126925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5" name="CuadroTexto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2680" y="4935347"/>
                  <a:ext cx="1269258" cy="369332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CuadroTexto 5"/>
            <p:cNvSpPr txBox="1"/>
            <p:nvPr/>
          </p:nvSpPr>
          <p:spPr>
            <a:xfrm>
              <a:off x="6444178" y="4918823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(1)</a:t>
              </a:r>
            </a:p>
          </p:txBody>
        </p:sp>
      </p:grpSp>
      <p:grpSp>
        <p:nvGrpSpPr>
          <p:cNvPr id="7" name="Grupo 6"/>
          <p:cNvGrpSpPr/>
          <p:nvPr/>
        </p:nvGrpSpPr>
        <p:grpSpPr>
          <a:xfrm>
            <a:off x="361972" y="1043262"/>
            <a:ext cx="3857436" cy="666786"/>
            <a:chOff x="4487489" y="5278901"/>
            <a:chExt cx="3857436" cy="6667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/>
                <p:cNvSpPr txBox="1"/>
                <p:nvPr/>
              </p:nvSpPr>
              <p:spPr>
                <a:xfrm>
                  <a:off x="4487489" y="5278901"/>
                  <a:ext cx="3484672" cy="6667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UY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func>
                          </m:num>
                          <m:den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UY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func>
                          </m:num>
                          <m:den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" name="CuadroTexto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87489" y="5278901"/>
                  <a:ext cx="3484672" cy="66678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CuadroTexto 8"/>
            <p:cNvSpPr txBox="1"/>
            <p:nvPr/>
          </p:nvSpPr>
          <p:spPr>
            <a:xfrm>
              <a:off x="7902175" y="5393024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(2)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4483456" y="1110577"/>
                <a:ext cx="1525610" cy="4629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Usando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</m:num>
                      <m:den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3456" y="1110577"/>
                <a:ext cx="1525610" cy="462947"/>
              </a:xfrm>
              <a:prstGeom prst="rect">
                <a:avLst/>
              </a:prstGeom>
              <a:blipFill rotWithShape="0">
                <a:blip r:embed="rId4"/>
                <a:stretch>
                  <a:fillRect l="-3187" b="-789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upo 10"/>
          <p:cNvGrpSpPr/>
          <p:nvPr/>
        </p:nvGrpSpPr>
        <p:grpSpPr>
          <a:xfrm>
            <a:off x="361972" y="1989157"/>
            <a:ext cx="4342859" cy="428707"/>
            <a:chOff x="4497430" y="5384466"/>
            <a:chExt cx="4342859" cy="4287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CuadroTexto 11"/>
                <p:cNvSpPr txBox="1"/>
                <p:nvPr/>
              </p:nvSpPr>
              <p:spPr>
                <a:xfrm>
                  <a:off x="4497430" y="5384466"/>
                  <a:ext cx="3857531" cy="4287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(2)</m:t>
                            </m:r>
                          </m:sup>
                        </m:sSubSup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d>
                          <m:dPr>
                            <m:begChr m:val="["/>
                            <m:endChr m:val="]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(1)</m:t>
                            </m:r>
                          </m:sup>
                        </m:sSubSup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2" name="CuadroTexto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97430" y="5384466"/>
                  <a:ext cx="3857531" cy="428707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b="-11268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CuadroTexto 12"/>
            <p:cNvSpPr txBox="1"/>
            <p:nvPr/>
          </p:nvSpPr>
          <p:spPr>
            <a:xfrm>
              <a:off x="8397539" y="5414153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(2)</a:t>
              </a: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1EA495C2-EB5A-B1F7-66B0-081273C52F38}"/>
              </a:ext>
            </a:extLst>
          </p:cNvPr>
          <p:cNvGrpSpPr/>
          <p:nvPr/>
        </p:nvGrpSpPr>
        <p:grpSpPr>
          <a:xfrm>
            <a:off x="9694684" y="746130"/>
            <a:ext cx="1370567" cy="1041747"/>
            <a:chOff x="9694684" y="746130"/>
            <a:chExt cx="1370567" cy="104174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CuadroTexto 13"/>
                <p:cNvSpPr txBox="1"/>
                <p:nvPr/>
              </p:nvSpPr>
              <p:spPr>
                <a:xfrm>
                  <a:off x="9705328" y="746130"/>
                  <a:ext cx="1359923" cy="4287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(1)</m:t>
                            </m:r>
                          </m:sup>
                        </m:sSub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>
            <p:sp>
              <p:nvSpPr>
                <p:cNvPr id="14" name="CuadroTexto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05328" y="746130"/>
                  <a:ext cx="1359923" cy="428707"/>
                </a:xfrm>
                <a:prstGeom prst="rect">
                  <a:avLst/>
                </a:prstGeom>
                <a:blipFill>
                  <a:blip r:embed="rId6"/>
                  <a:stretch>
                    <a:fillRect b="-5634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CuadroTexto 14"/>
                <p:cNvSpPr txBox="1"/>
                <p:nvPr/>
              </p:nvSpPr>
              <p:spPr>
                <a:xfrm>
                  <a:off x="9694684" y="1359170"/>
                  <a:ext cx="1370567" cy="4287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(2)</m:t>
                            </m:r>
                          </m:sup>
                        </m:sSub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>
            <p:sp>
              <p:nvSpPr>
                <p:cNvPr id="15" name="CuadroTexto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94684" y="1359170"/>
                  <a:ext cx="1370567" cy="428707"/>
                </a:xfrm>
                <a:prstGeom prst="rect">
                  <a:avLst/>
                </a:prstGeom>
                <a:blipFill>
                  <a:blip r:embed="rId7"/>
                  <a:stretch>
                    <a:fillRect b="-5714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/>
              <p:cNvSpPr txBox="1"/>
              <p:nvPr/>
            </p:nvSpPr>
            <p:spPr>
              <a:xfrm>
                <a:off x="6149178" y="1000321"/>
                <a:ext cx="2992038" cy="6667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9178" y="1000321"/>
                <a:ext cx="2992038" cy="66678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/>
              <p:cNvSpPr txBox="1"/>
              <p:nvPr/>
            </p:nvSpPr>
            <p:spPr>
              <a:xfrm>
                <a:off x="361972" y="2883082"/>
                <a:ext cx="4452181" cy="4287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</m:sup>
                      </m:sSubSup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sup>
                      </m:sSubSup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1" name="CuadroTex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72" y="2883082"/>
                <a:ext cx="4452181" cy="428707"/>
              </a:xfrm>
              <a:prstGeom prst="rect">
                <a:avLst/>
              </a:prstGeom>
              <a:blipFill rotWithShape="0">
                <a:blip r:embed="rId9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uadroTexto 22"/>
              <p:cNvSpPr txBox="1"/>
              <p:nvPr/>
            </p:nvSpPr>
            <p:spPr>
              <a:xfrm>
                <a:off x="511787" y="3847480"/>
                <a:ext cx="3881923" cy="82067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d>
                                </m:sup>
                              </m:sSubSup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sup>
                              </m:sSubSup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</m:num>
                            <m:den>
                              <m:sSubSup>
                                <m:sSub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sup>
                              </m:sSubSup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d>
                                </m:sup>
                              </m:sSubSup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3" name="CuadroTexto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787" y="3847480"/>
                <a:ext cx="3881923" cy="82067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uadroTexto 23"/>
              <p:cNvSpPr txBox="1"/>
              <p:nvPr/>
            </p:nvSpPr>
            <p:spPr>
              <a:xfrm>
                <a:off x="4814153" y="2891833"/>
                <a:ext cx="7160133" cy="5048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  <m:sup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sup>
                          </m:sSubSup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  <m:sup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sup>
                          </m:sSubSup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  <m:sup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sup>
                          </m:sSubSup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  <m:sup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sup>
                          </m:sSubSup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>
          <p:sp>
            <p:nvSpPr>
              <p:cNvPr id="24" name="CuadroTexto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4153" y="2891833"/>
                <a:ext cx="7160133" cy="50481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361972" y="4990608"/>
                <a:ext cx="4857868" cy="8206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d>
                                </m:sup>
                              </m:sSubSup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sup>
                              </m:sSubSup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</m:num>
                            <m:den>
                              <m:sSubSup>
                                <m:sSub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sup>
                              </m:sSubSup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d>
                                </m:sup>
                              </m:sSubSup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72" y="4990608"/>
                <a:ext cx="4857868" cy="820674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/>
              <p:cNvSpPr txBox="1"/>
              <p:nvPr/>
            </p:nvSpPr>
            <p:spPr>
              <a:xfrm>
                <a:off x="5457372" y="5002258"/>
                <a:ext cx="3834703" cy="82067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sSubSup>
                                <m:sSub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d>
                                </m:sup>
                              </m:sSubSup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</m:num>
                            <m:den>
                              <m:sSubSup>
                                <m:sSub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sup>
                              </m:sSubSup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d>
                                </m:sup>
                              </m:sSubSup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6" name="Cuadro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7372" y="5002258"/>
                <a:ext cx="3834703" cy="82067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358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/>
      <p:bldP spid="21" grpId="0"/>
      <p:bldP spid="23" grpId="0" animBg="1"/>
      <p:bldP spid="24" grpId="0"/>
      <p:bldP spid="25" grpId="0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514828" y="990044"/>
                <a:ext cx="2777299" cy="6595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d>
                            <m:dPr>
                              <m:begChr m:val="⟨"/>
                              <m:endChr m:val="⟩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</m:ra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28" y="990044"/>
                <a:ext cx="2777299" cy="6595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514828" y="2749995"/>
                <a:ext cx="1117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28" y="2749995"/>
                <a:ext cx="1117422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1697488" y="2772920"/>
                <a:ext cx="68225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En aire en condiciones standard (20 </a:t>
                </a:r>
                <a:r>
                  <a:rPr lang="es-UY" dirty="0" err="1"/>
                  <a:t>ºC</a:t>
                </a:r>
                <a:r>
                  <a:rPr lang="es-UY" dirty="0"/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</a:rPr>
                      <m:t>=1,2 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s-UY" dirty="0"/>
                  <a:t> </a:t>
                </a:r>
                <a14:m>
                  <m:oMath xmlns:m="http://schemas.openxmlformats.org/officeDocument/2006/math"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=340 </m:t>
                    </m:r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7488" y="2772920"/>
                <a:ext cx="6822573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714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8585299" y="2780076"/>
                <a:ext cx="20647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=408 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𝑅𝑎𝑦𝑙𝑠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5299" y="2780076"/>
                <a:ext cx="2064796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449422" y="3453680"/>
                <a:ext cx="3760388" cy="656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28,6</m:t>
                      </m:r>
                      <m:rad>
                        <m:radPr>
                          <m:degHide m:val="on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</m:ra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i="1">
                          <a:latin typeface="Cambria Math" panose="02040503050406030204" pitchFamily="18" charset="0"/>
                        </a:rPr>
                        <m:t>28,6</m:t>
                      </m:r>
                      <m:rad>
                        <m:radPr>
                          <m:degHide m:val="on"/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s-UY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</m:d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𝑟𝑒𝑓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𝑁𝐼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/10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422" y="3453680"/>
                <a:ext cx="3760388" cy="6560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uadroTexto 8"/>
          <p:cNvSpPr txBox="1"/>
          <p:nvPr/>
        </p:nvSpPr>
        <p:spPr>
          <a:xfrm>
            <a:off x="4431859" y="3623963"/>
            <a:ext cx="827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En aire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381190" y="4563258"/>
                <a:ext cx="6784550" cy="379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Para un nivel de intensidad acústica de 70 dB,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=28,6(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−5/2</m:t>
                        </m:r>
                      </m:sup>
                    </m:sSup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190" y="4563258"/>
                <a:ext cx="6784550" cy="379656"/>
              </a:xfrm>
              <a:prstGeom prst="rect">
                <a:avLst/>
              </a:prstGeom>
              <a:blipFill>
                <a:blip r:embed="rId7"/>
                <a:stretch>
                  <a:fillRect l="-809" t="-9677" b="-2258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/>
              <p:cNvSpPr/>
              <p:nvPr/>
            </p:nvSpPr>
            <p:spPr>
              <a:xfrm>
                <a:off x="7070005" y="4573582"/>
                <a:ext cx="12883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𝑃𝑎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0005" y="4573582"/>
                <a:ext cx="1288301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514828" y="5516652"/>
                <a:ext cx="6813660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La presión de equilibrio en aire es la presión atmosférica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𝑃𝑎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28" y="5516652"/>
                <a:ext cx="6813660" cy="372410"/>
              </a:xfrm>
              <a:prstGeom prst="rect">
                <a:avLst/>
              </a:prstGeom>
              <a:blipFill>
                <a:blip r:embed="rId9"/>
                <a:stretch>
                  <a:fillRect l="-716" t="-8197" b="-2623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8859284" y="4895973"/>
                <a:ext cx="1711431" cy="659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≪1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9284" y="4895973"/>
                <a:ext cx="1711431" cy="6597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uadroTexto 13"/>
          <p:cNvSpPr txBox="1"/>
          <p:nvPr/>
        </p:nvSpPr>
        <p:spPr>
          <a:xfrm>
            <a:off x="519573" y="452557"/>
            <a:ext cx="5965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Amplitud de presión acústica para ondas sonoras en aire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3632311" y="1079279"/>
                <a:ext cx="8524961" cy="1382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Para una intensidad de referencia hay una presión de referencia. Se suele utilizar el valor de presión efectiva (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ad>
                      <m:radPr>
                        <m:degHide m:val="on"/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). La notación es @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𝑟𝑒𝑓</m:t>
                        </m:r>
                      </m:sub>
                    </m:sSub>
                  </m:oMath>
                </a14:m>
                <a:r>
                  <a:rPr lang="es-UY" dirty="0"/>
                  <a:t>. En aire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𝑟𝑒𝑓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</a:rPr>
                      <m:t>=20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𝑃𝑎</m:t>
                    </m:r>
                  </m:oMath>
                </a14:m>
                <a:r>
                  <a:rPr lang="es-UY" dirty="0"/>
                  <a:t> para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s-UY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</m:d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𝑟𝑒𝑓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−12</m:t>
                        </m:r>
                      </m:sup>
                    </m:sSup>
                    <m:r>
                      <a:rPr lang="es-UY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2311" y="1079279"/>
                <a:ext cx="8524961" cy="1382943"/>
              </a:xfrm>
              <a:prstGeom prst="rect">
                <a:avLst/>
              </a:prstGeom>
              <a:blipFill>
                <a:blip r:embed="rId11"/>
                <a:stretch>
                  <a:fillRect l="-644" r="-715" b="-220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errar llave 2"/>
          <p:cNvSpPr/>
          <p:nvPr/>
        </p:nvSpPr>
        <p:spPr>
          <a:xfrm>
            <a:off x="8358306" y="4563258"/>
            <a:ext cx="226993" cy="13535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862562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609600" y="493485"/>
                <a:ext cx="2725105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93485"/>
                <a:ext cx="2725105" cy="7146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857074" y="626149"/>
                <a:ext cx="10877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AR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s-AR" i="1">
                        <a:latin typeface="Cambria Math" panose="02040503050406030204" pitchFamily="18" charset="0"/>
                      </a:rPr>
                      <m:t> ~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074" y="626149"/>
                <a:ext cx="108773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4857074" y="1128146"/>
                <a:ext cx="990912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074" y="1128146"/>
                <a:ext cx="990912" cy="3724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4851623" y="1633221"/>
                <a:ext cx="9963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623" y="1633221"/>
                <a:ext cx="996363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errar llave 8"/>
          <p:cNvSpPr/>
          <p:nvPr/>
        </p:nvSpPr>
        <p:spPr>
          <a:xfrm>
            <a:off x="5970584" y="493485"/>
            <a:ext cx="45719" cy="100707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6373867" y="862867"/>
                <a:ext cx="10774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′~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3867" y="862867"/>
                <a:ext cx="1077474" cy="369332"/>
              </a:xfrm>
              <a:prstGeom prst="rect">
                <a:avLst/>
              </a:prstGeom>
              <a:blipFill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errar llave 10"/>
          <p:cNvSpPr/>
          <p:nvPr/>
        </p:nvSpPr>
        <p:spPr>
          <a:xfrm>
            <a:off x="7552779" y="1070557"/>
            <a:ext cx="45719" cy="100707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7906689" y="1232199"/>
                <a:ext cx="1618328" cy="675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≪1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6689" y="1232199"/>
                <a:ext cx="1618328" cy="6758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609600" y="2815772"/>
                <a:ext cx="4341188" cy="675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≪1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815772"/>
                <a:ext cx="4341188" cy="67582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uadroTexto 13"/>
          <p:cNvSpPr txBox="1"/>
          <p:nvPr/>
        </p:nvSpPr>
        <p:spPr>
          <a:xfrm>
            <a:off x="303528" y="3897919"/>
            <a:ext cx="110889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>
                <a:latin typeface="Cambria Math" panose="02040503050406030204" pitchFamily="18" charset="0"/>
                <a:ea typeface="Cambria Math" panose="02040503050406030204" pitchFamily="18" charset="0"/>
              </a:rPr>
              <a:t>⇒ </a:t>
            </a:r>
            <a:r>
              <a:rPr lang="es-UY" dirty="0"/>
              <a:t>Para propagación de ondas acústicas audibles en aire, todas las variables acústicas cumplen la condición para la </a:t>
            </a:r>
            <a:r>
              <a:rPr lang="es-UY" dirty="0" err="1"/>
              <a:t>linealización</a:t>
            </a:r>
            <a:r>
              <a:rPr lang="es-UY" dirty="0"/>
              <a:t> de la ecuación de ondas 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303528" y="5386964"/>
            <a:ext cx="6988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¿En qué situaciones se deberían considerar términos de segundo orden?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7598498" y="5386964"/>
            <a:ext cx="2964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Turbinas, jets, explosiones, ….</a:t>
            </a:r>
          </a:p>
        </p:txBody>
      </p:sp>
    </p:spTree>
    <p:extLst>
      <p:ext uri="{BB962C8B-B14F-4D97-AF65-F5344CB8AC3E}">
        <p14:creationId xmlns:p14="http://schemas.microsoft.com/office/powerpoint/2010/main" val="2228676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19573" y="452557"/>
            <a:ext cx="5965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Nivel de intensidad acústica en otros medios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35687" y="1146628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En agua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2148115" y="1171636"/>
                <a:ext cx="20238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≅1000 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𝑘𝑔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8115" y="1171636"/>
                <a:ext cx="2023823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2249713" y="1633479"/>
                <a:ext cx="16401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≅1500 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9713" y="1633479"/>
                <a:ext cx="1640193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errar llave 7"/>
          <p:cNvSpPr/>
          <p:nvPr/>
        </p:nvSpPr>
        <p:spPr>
          <a:xfrm>
            <a:off x="4171938" y="1258724"/>
            <a:ext cx="109776" cy="67151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4563746" y="1409816"/>
                <a:ext cx="2351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=1,5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𝑅𝑎𝑦𝑙𝑠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746" y="1409816"/>
                <a:ext cx="2351669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635687" y="2393293"/>
                <a:ext cx="1992084" cy="6884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d>
                            <m:dPr>
                              <m:begChr m:val="⟨"/>
                              <m:endChr m:val="⟩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</m:ra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687" y="2393293"/>
                <a:ext cx="1992084" cy="68845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adroTexto 11"/>
          <p:cNvSpPr txBox="1"/>
          <p:nvPr/>
        </p:nvSpPr>
        <p:spPr>
          <a:xfrm>
            <a:off x="2811683" y="2557691"/>
            <a:ext cx="8691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Para el mismo valor de intensidad, la presión acústica es mucho mayor en agua que en aire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577630" y="3516782"/>
                <a:ext cx="8565550" cy="391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Por esta razón, en agua se utiliza un valor de referencia menor. Para el agua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𝑟𝑒𝑓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𝑃𝑎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630" y="3516782"/>
                <a:ext cx="8565550" cy="391582"/>
              </a:xfrm>
              <a:prstGeom prst="rect">
                <a:avLst/>
              </a:prstGeom>
              <a:blipFill rotWithShape="0">
                <a:blip r:embed="rId6"/>
                <a:stretch>
                  <a:fillRect l="-641" t="-7813" b="-2031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uadroTexto 13"/>
          <p:cNvSpPr txBox="1"/>
          <p:nvPr/>
        </p:nvSpPr>
        <p:spPr>
          <a:xfrm>
            <a:off x="519573" y="4236039"/>
            <a:ext cx="11338598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/>
              <a:t>En otros fluidos no hay referencia internacional. Se suele utilizar la intensidad máxima registrada en el experimento. En ese caso el nivel de intensidad es negativo</a:t>
            </a:r>
          </a:p>
        </p:txBody>
      </p:sp>
    </p:spTree>
    <p:extLst>
      <p:ext uri="{BB962C8B-B14F-4D97-AF65-F5344CB8AC3E}">
        <p14:creationId xmlns:p14="http://schemas.microsoft.com/office/powerpoint/2010/main" val="3124034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1885" y="449942"/>
            <a:ext cx="4260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chemeClr val="accent1"/>
                </a:solidFill>
              </a:rPr>
              <a:t>VELOCIDAD DEL SONIDO EN UN GAS IDEAL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515257" y="1175657"/>
                <a:ext cx="1028358" cy="567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257" y="1175657"/>
                <a:ext cx="1028358" cy="56746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>
            <a:extLst>
              <a:ext uri="{FF2B5EF4-FFF2-40B4-BE49-F238E27FC236}">
                <a16:creationId xmlns:a16="http://schemas.microsoft.com/office/drawing/2014/main" id="{6DB69610-9723-C0FB-99A3-9E5B8791BCB3}"/>
              </a:ext>
            </a:extLst>
          </p:cNvPr>
          <p:cNvGrpSpPr/>
          <p:nvPr/>
        </p:nvGrpSpPr>
        <p:grpSpPr>
          <a:xfrm>
            <a:off x="2786743" y="1277096"/>
            <a:ext cx="3819828" cy="613501"/>
            <a:chOff x="2786743" y="1277096"/>
            <a:chExt cx="3819828" cy="613501"/>
          </a:xfrm>
        </p:grpSpPr>
        <p:sp>
          <p:nvSpPr>
            <p:cNvPr id="6" name="CuadroTexto 5"/>
            <p:cNvSpPr txBox="1"/>
            <p:nvPr/>
          </p:nvSpPr>
          <p:spPr>
            <a:xfrm>
              <a:off x="2786743" y="1373788"/>
              <a:ext cx="15797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En un gas ideal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CuadroTexto 6"/>
                <p:cNvSpPr txBox="1"/>
                <p:nvPr/>
              </p:nvSpPr>
              <p:spPr>
                <a:xfrm>
                  <a:off x="4366534" y="1277096"/>
                  <a:ext cx="2240037" cy="61350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𝑃𝑉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𝑛𝑅𝑇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𝑅𝑇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>
            <p:sp>
              <p:nvSpPr>
                <p:cNvPr id="7" name="CuadroTexto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6534" y="1277096"/>
                  <a:ext cx="2240037" cy="613501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id="{C6742909-D462-ADE6-CB25-25F694677E82}"/>
              </a:ext>
            </a:extLst>
          </p:cNvPr>
          <p:cNvGrpSpPr/>
          <p:nvPr/>
        </p:nvGrpSpPr>
        <p:grpSpPr>
          <a:xfrm>
            <a:off x="7852228" y="883805"/>
            <a:ext cx="2389821" cy="1276605"/>
            <a:chOff x="7852228" y="883805"/>
            <a:chExt cx="2389821" cy="1276605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CuadroTexto 7"/>
                <p:cNvSpPr txBox="1"/>
                <p:nvPr/>
              </p:nvSpPr>
              <p:spPr>
                <a:xfrm>
                  <a:off x="7852229" y="883805"/>
                  <a:ext cx="202356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r>
                    <a:rPr lang="es-UY" dirty="0"/>
                    <a:t> número de moles</a:t>
                  </a:r>
                </a:p>
              </p:txBody>
            </p:sp>
          </mc:Choice>
          <mc:Fallback>
            <p:sp>
              <p:nvSpPr>
                <p:cNvPr id="8" name="CuadroTexto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52229" y="883805"/>
                  <a:ext cx="2023567" cy="369332"/>
                </a:xfrm>
                <a:prstGeom prst="rect">
                  <a:avLst/>
                </a:prstGeom>
                <a:blipFill>
                  <a:blip r:embed="rId4"/>
                  <a:stretch>
                    <a:fillRect t="-9836" r="-2108" b="-24590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CuadroTexto 8"/>
                <p:cNvSpPr txBox="1"/>
                <p:nvPr/>
              </p:nvSpPr>
              <p:spPr>
                <a:xfrm>
                  <a:off x="7852228" y="1311206"/>
                  <a:ext cx="163185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a14:m>
                  <a:r>
                    <a:rPr lang="es-UY" dirty="0"/>
                    <a:t> masa del gas</a:t>
                  </a:r>
                </a:p>
              </p:txBody>
            </p:sp>
          </mc:Choice>
          <mc:Fallback>
            <p:sp>
              <p:nvSpPr>
                <p:cNvPr id="9" name="CuadroTexto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52228" y="1311206"/>
                  <a:ext cx="1631857" cy="369332"/>
                </a:xfrm>
                <a:prstGeom prst="rect">
                  <a:avLst/>
                </a:prstGeom>
                <a:blipFill>
                  <a:blip r:embed="rId5"/>
                  <a:stretch>
                    <a:fillRect t="-8197" r="-2239" b="-24590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CuadroTexto 9"/>
                <p:cNvSpPr txBox="1"/>
                <p:nvPr/>
              </p:nvSpPr>
              <p:spPr>
                <a:xfrm>
                  <a:off x="7852228" y="1791078"/>
                  <a:ext cx="23898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a14:m>
                  <a:r>
                    <a:rPr lang="es-UY" dirty="0"/>
                    <a:t> masa molar del gas</a:t>
                  </a:r>
                </a:p>
              </p:txBody>
            </p:sp>
          </mc:Choice>
          <mc:Fallback>
            <p:sp>
              <p:nvSpPr>
                <p:cNvPr id="10" name="CuadroTexto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52228" y="1791078"/>
                  <a:ext cx="2389821" cy="369332"/>
                </a:xfrm>
                <a:prstGeom prst="rect">
                  <a:avLst/>
                </a:prstGeom>
                <a:blipFill>
                  <a:blip r:embed="rId6"/>
                  <a:stretch>
                    <a:fillRect t="-10000" r="-1276" b="-2666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515257" y="3250837"/>
                <a:ext cx="3487429" cy="750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𝑅𝑇</m:t>
                          </m:r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257" y="3250837"/>
                <a:ext cx="3487429" cy="75078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515257" y="2351314"/>
                <a:ext cx="2571986" cy="689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257" y="2351314"/>
                <a:ext cx="2571986" cy="68999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upo 20">
            <a:extLst>
              <a:ext uri="{FF2B5EF4-FFF2-40B4-BE49-F238E27FC236}">
                <a16:creationId xmlns:a16="http://schemas.microsoft.com/office/drawing/2014/main" id="{A253C1A7-4873-77EC-F322-C028A963EFE9}"/>
              </a:ext>
            </a:extLst>
          </p:cNvPr>
          <p:cNvGrpSpPr/>
          <p:nvPr/>
        </p:nvGrpSpPr>
        <p:grpSpPr>
          <a:xfrm>
            <a:off x="4366534" y="2684674"/>
            <a:ext cx="1314299" cy="1060012"/>
            <a:chOff x="4366534" y="2684674"/>
            <a:chExt cx="1314299" cy="1060012"/>
          </a:xfrm>
        </p:grpSpPr>
        <p:sp>
          <p:nvSpPr>
            <p:cNvPr id="13" name="Cerrar llave 12"/>
            <p:cNvSpPr/>
            <p:nvPr/>
          </p:nvSpPr>
          <p:spPr>
            <a:xfrm>
              <a:off x="4366534" y="2684674"/>
              <a:ext cx="45719" cy="106001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CuadroTexto 13"/>
                <p:cNvSpPr txBox="1"/>
                <p:nvPr/>
              </p:nvSpPr>
              <p:spPr>
                <a:xfrm>
                  <a:off x="4651962" y="2932262"/>
                  <a:ext cx="1028871" cy="6560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𝜅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𝛾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>
            <p:sp>
              <p:nvSpPr>
                <p:cNvPr id="14" name="CuadroTexto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51962" y="2932262"/>
                  <a:ext cx="1028871" cy="65607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4563732" y="3744686"/>
                <a:ext cx="196752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𝑚𝑅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732" y="3744686"/>
                <a:ext cx="1967526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upo 21">
            <a:extLst>
              <a:ext uri="{FF2B5EF4-FFF2-40B4-BE49-F238E27FC236}">
                <a16:creationId xmlns:a16="http://schemas.microsoft.com/office/drawing/2014/main" id="{D4EB79C2-1FA2-FD80-4AF6-585278110536}"/>
              </a:ext>
            </a:extLst>
          </p:cNvPr>
          <p:cNvGrpSpPr/>
          <p:nvPr/>
        </p:nvGrpSpPr>
        <p:grpSpPr>
          <a:xfrm>
            <a:off x="6771126" y="3096222"/>
            <a:ext cx="1745029" cy="1060012"/>
            <a:chOff x="6771126" y="3096222"/>
            <a:chExt cx="1745029" cy="1060012"/>
          </a:xfrm>
        </p:grpSpPr>
        <p:sp>
          <p:nvSpPr>
            <p:cNvPr id="16" name="Cerrar llave 15"/>
            <p:cNvSpPr/>
            <p:nvPr/>
          </p:nvSpPr>
          <p:spPr>
            <a:xfrm>
              <a:off x="6771126" y="3096222"/>
              <a:ext cx="45719" cy="106001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CuadroTexto 16"/>
                <p:cNvSpPr txBox="1"/>
                <p:nvPr/>
              </p:nvSpPr>
              <p:spPr>
                <a:xfrm>
                  <a:off x="7115323" y="3226850"/>
                  <a:ext cx="1400832" cy="65421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𝜅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𝛾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𝑅𝑇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>
            <p:sp>
              <p:nvSpPr>
                <p:cNvPr id="17" name="CuadroTexto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15323" y="3226850"/>
                  <a:ext cx="1400832" cy="654218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/>
              <p:cNvSpPr txBox="1"/>
              <p:nvPr/>
            </p:nvSpPr>
            <p:spPr>
              <a:xfrm>
                <a:off x="8890131" y="3076038"/>
                <a:ext cx="1505284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𝑅𝑇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0131" y="3076038"/>
                <a:ext cx="1505284" cy="91069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upo 22">
            <a:extLst>
              <a:ext uri="{FF2B5EF4-FFF2-40B4-BE49-F238E27FC236}">
                <a16:creationId xmlns:a16="http://schemas.microsoft.com/office/drawing/2014/main" id="{C0F02384-79DC-A1AB-FB0E-F1AA308E4A83}"/>
              </a:ext>
            </a:extLst>
          </p:cNvPr>
          <p:cNvGrpSpPr/>
          <p:nvPr/>
        </p:nvGrpSpPr>
        <p:grpSpPr>
          <a:xfrm>
            <a:off x="774717" y="4978400"/>
            <a:ext cx="2684261" cy="900269"/>
            <a:chOff x="774717" y="4978400"/>
            <a:chExt cx="2684261" cy="90026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CuadroTexto 18"/>
                <p:cNvSpPr txBox="1"/>
                <p:nvPr/>
              </p:nvSpPr>
              <p:spPr>
                <a:xfrm>
                  <a:off x="774717" y="4978400"/>
                  <a:ext cx="2012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UY" dirty="0"/>
                    <a:t>Para el aire </a:t>
                  </a:r>
                  <a14:m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≅1,4</m:t>
                      </m:r>
                    </m:oMath>
                  </a14:m>
                  <a:endParaRPr lang="es-UY" dirty="0"/>
                </a:p>
              </p:txBody>
            </p:sp>
          </mc:Choice>
          <mc:Fallback>
            <p:sp>
              <p:nvSpPr>
                <p:cNvPr id="19" name="CuadroTexto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4717" y="4978400"/>
                  <a:ext cx="2012026" cy="369332"/>
                </a:xfrm>
                <a:prstGeom prst="rect">
                  <a:avLst/>
                </a:prstGeom>
                <a:blipFill>
                  <a:blip r:embed="rId13"/>
                  <a:stretch>
                    <a:fillRect l="-2424" t="-10000" b="-2666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CuadroTexto 19"/>
                <p:cNvSpPr txBox="1"/>
                <p:nvPr/>
              </p:nvSpPr>
              <p:spPr>
                <a:xfrm>
                  <a:off x="774717" y="5509337"/>
                  <a:ext cx="268426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≅29×</m:t>
                        </m:r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𝑘𝑔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𝑚𝑜𝑙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>
            <p:sp>
              <p:nvSpPr>
                <p:cNvPr id="20" name="CuadroTexto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4717" y="5509337"/>
                  <a:ext cx="2684261" cy="369332"/>
                </a:xfrm>
                <a:prstGeom prst="rect">
                  <a:avLst/>
                </a:prstGeom>
                <a:blipFill>
                  <a:blip r:embed="rId14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14381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1428750"/>
            <a:ext cx="5334000" cy="40005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4590716" y="390895"/>
                <a:ext cx="2053639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273+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716" y="390895"/>
                <a:ext cx="2053639" cy="9106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adroTexto 3"/>
          <p:cNvSpPr txBox="1"/>
          <p:nvPr/>
        </p:nvSpPr>
        <p:spPr>
          <a:xfrm>
            <a:off x="7112000" y="661578"/>
            <a:ext cx="2058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i="1" dirty="0"/>
              <a:t>t</a:t>
            </a:r>
            <a:r>
              <a:rPr lang="es-UY" dirty="0"/>
              <a:t> temperatura en </a:t>
            </a:r>
            <a:r>
              <a:rPr lang="es-UY" dirty="0" err="1"/>
              <a:t>ºC</a:t>
            </a:r>
            <a:endParaRPr lang="es-UY" dirty="0"/>
          </a:p>
        </p:txBody>
      </p:sp>
      <p:sp>
        <p:nvSpPr>
          <p:cNvPr id="5" name="CuadroTexto 4"/>
          <p:cNvSpPr txBox="1"/>
          <p:nvPr/>
        </p:nvSpPr>
        <p:spPr>
          <a:xfrm>
            <a:off x="5279126" y="5244584"/>
            <a:ext cx="1832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temperatura [</a:t>
            </a:r>
            <a:r>
              <a:rPr lang="es-UY" dirty="0" err="1"/>
              <a:t>ºC</a:t>
            </a:r>
            <a:r>
              <a:rPr lang="es-UY" dirty="0"/>
              <a:t>] </a:t>
            </a:r>
          </a:p>
        </p:txBody>
      </p:sp>
      <p:sp>
        <p:nvSpPr>
          <p:cNvPr id="6" name="CuadroTexto 5"/>
          <p:cNvSpPr txBox="1"/>
          <p:nvPr/>
        </p:nvSpPr>
        <p:spPr>
          <a:xfrm rot="16200000">
            <a:off x="2611436" y="3244334"/>
            <a:ext cx="1635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velocidad [m/s]</a:t>
            </a:r>
          </a:p>
        </p:txBody>
      </p:sp>
    </p:spTree>
    <p:extLst>
      <p:ext uri="{BB962C8B-B14F-4D97-AF65-F5344CB8AC3E}">
        <p14:creationId xmlns:p14="http://schemas.microsoft.com/office/powerpoint/2010/main" val="1088026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391887" y="377371"/>
                <a:ext cx="11161486" cy="8785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Para otros fluidos no contamos con ecuación de estado </a:t>
                </a:r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Se deben medir experimentalmente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𝜅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para conocer la velocidad </a:t>
                </a:r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87" y="377371"/>
                <a:ext cx="11161486" cy="878574"/>
              </a:xfrm>
              <a:prstGeom prst="rect">
                <a:avLst/>
              </a:prstGeom>
              <a:blipFill rotWithShape="0">
                <a:blip r:embed="rId2"/>
                <a:stretch>
                  <a:fillRect l="-437" r="-437" b="-9028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3323772" y="2380328"/>
                <a:ext cx="44239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=1430+5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 −0,06 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+0,003 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 [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3772" y="2380328"/>
                <a:ext cx="4423968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uadroTexto 1"/>
          <p:cNvSpPr txBox="1"/>
          <p:nvPr/>
        </p:nvSpPr>
        <p:spPr>
          <a:xfrm>
            <a:off x="391887" y="1494971"/>
            <a:ext cx="10885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Una ecuación empírica que expresa la dependencia de la velocidad con la temperatura (en </a:t>
            </a:r>
            <a:r>
              <a:rPr lang="es-UY" dirty="0" err="1"/>
              <a:t>ºC</a:t>
            </a:r>
            <a:r>
              <a:rPr lang="es-UY" dirty="0"/>
              <a:t>) para el agua destilada  a una presión atmosférica está dada por: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4B1E4568-84E1-AC72-A3AA-E822D78D9319}"/>
              </a:ext>
            </a:extLst>
          </p:cNvPr>
          <p:cNvGrpSpPr/>
          <p:nvPr/>
        </p:nvGrpSpPr>
        <p:grpSpPr>
          <a:xfrm>
            <a:off x="3429000" y="3057711"/>
            <a:ext cx="6204064" cy="3317976"/>
            <a:chOff x="3429000" y="3057711"/>
            <a:chExt cx="6204064" cy="3317976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D196E13D-6285-4B3F-3386-4172113C60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29000" y="3057711"/>
              <a:ext cx="4423968" cy="3317976"/>
            </a:xfrm>
            <a:prstGeom prst="rect">
              <a:avLst/>
            </a:prstGeom>
          </p:spPr>
        </p:pic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DB339E8E-08A8-87B6-D396-38FA3C790D05}"/>
                </a:ext>
              </a:extLst>
            </p:cNvPr>
            <p:cNvSpPr txBox="1"/>
            <p:nvPr/>
          </p:nvSpPr>
          <p:spPr>
            <a:xfrm>
              <a:off x="8042564" y="4021282"/>
              <a:ext cx="15905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Curva empírica</a:t>
              </a:r>
              <a:endParaRPr lang="es-UY" dirty="0"/>
            </a:p>
          </p:txBody>
        </p:sp>
      </p:grpSp>
    </p:spTree>
    <p:extLst>
      <p:ext uri="{BB962C8B-B14F-4D97-AF65-F5344CB8AC3E}">
        <p14:creationId xmlns:p14="http://schemas.microsoft.com/office/powerpoint/2010/main" val="3095816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19314" y="420913"/>
            <a:ext cx="2390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chemeClr val="accent1"/>
                </a:solidFill>
              </a:rPr>
              <a:t>CAVIDADES ACÚSTICAS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22304" y="838590"/>
            <a:ext cx="8885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Consideremos una cavidad acústica de bordes rígidos en forma de prisma de base rectangular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319314" y="1654628"/>
            <a:ext cx="3053939" cy="3656818"/>
            <a:chOff x="798915" y="1959428"/>
            <a:chExt cx="3053939" cy="3656818"/>
          </a:xfrm>
        </p:grpSpPr>
        <p:sp>
          <p:nvSpPr>
            <p:cNvPr id="6" name="Cubo 5"/>
            <p:cNvSpPr/>
            <p:nvPr/>
          </p:nvSpPr>
          <p:spPr>
            <a:xfrm>
              <a:off x="1693327" y="1959428"/>
              <a:ext cx="1819130" cy="312057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cxnSp>
          <p:nvCxnSpPr>
            <p:cNvPr id="8" name="Conector recto de flecha 7"/>
            <p:cNvCxnSpPr/>
            <p:nvPr/>
          </p:nvCxnSpPr>
          <p:spPr>
            <a:xfrm>
              <a:off x="1436914" y="2336800"/>
              <a:ext cx="0" cy="2743199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de flecha 9"/>
            <p:cNvCxnSpPr/>
            <p:nvPr/>
          </p:nvCxnSpPr>
          <p:spPr>
            <a:xfrm>
              <a:off x="1693327" y="5268686"/>
              <a:ext cx="1340159" cy="1451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de flecha 11"/>
            <p:cNvCxnSpPr/>
            <p:nvPr/>
          </p:nvCxnSpPr>
          <p:spPr>
            <a:xfrm flipV="1">
              <a:off x="3149600" y="4673600"/>
              <a:ext cx="478971" cy="5080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CuadroTexto 12"/>
                <p:cNvSpPr txBox="1"/>
                <p:nvPr/>
              </p:nvSpPr>
              <p:spPr>
                <a:xfrm>
                  <a:off x="798915" y="2972191"/>
                  <a:ext cx="46403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3" name="CuadroTexto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8915" y="2972191"/>
                  <a:ext cx="464038" cy="369332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CuadroTexto 13"/>
                <p:cNvSpPr txBox="1"/>
                <p:nvPr/>
              </p:nvSpPr>
              <p:spPr>
                <a:xfrm>
                  <a:off x="1914302" y="5246914"/>
                  <a:ext cx="47442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4" name="CuadroTexto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4302" y="5246914"/>
                  <a:ext cx="474424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/>
                <p:cNvSpPr txBox="1"/>
                <p:nvPr/>
              </p:nvSpPr>
              <p:spPr>
                <a:xfrm>
                  <a:off x="3370799" y="4906611"/>
                  <a:ext cx="482055" cy="3912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70799" y="4906611"/>
                  <a:ext cx="482055" cy="391261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b="-312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CuadroTexto 1"/>
          <p:cNvSpPr txBox="1"/>
          <p:nvPr/>
        </p:nvSpPr>
        <p:spPr>
          <a:xfrm>
            <a:off x="3604108" y="1385669"/>
            <a:ext cx="6831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Condición de borde rígido: En un borde rígido, la componente normal de la velocidad es nula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B6B6347C-53EC-C6FC-2455-3BE08108DE88}"/>
              </a:ext>
            </a:extLst>
          </p:cNvPr>
          <p:cNvGrpSpPr/>
          <p:nvPr/>
        </p:nvGrpSpPr>
        <p:grpSpPr>
          <a:xfrm>
            <a:off x="5481505" y="2298059"/>
            <a:ext cx="6404059" cy="383400"/>
            <a:chOff x="5481505" y="2298059"/>
            <a:chExt cx="6404059" cy="38340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CuadroTexto 6"/>
                <p:cNvSpPr txBox="1"/>
                <p:nvPr/>
              </p:nvSpPr>
              <p:spPr>
                <a:xfrm>
                  <a:off x="5481505" y="2298059"/>
                  <a:ext cx="15384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r>
                          <a:rPr lang="es-UY" b="0" i="0" smtClean="0">
                            <a:latin typeface="Cambria Math" panose="02040503050406030204" pitchFamily="18" charset="0"/>
                          </a:rPr>
                          <m:t>𝛻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acc>
                          <m:accPr>
                            <m:chr m:val="̂"/>
                            <m:ctrlPr>
                              <a:rPr lang="es-UY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UY" b="1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𝐧</m:t>
                            </m:r>
                          </m:e>
                        </m:acc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i="1" dirty="0"/>
                </a:p>
              </p:txBody>
            </p:sp>
          </mc:Choice>
          <mc:Fallback>
            <p:sp>
              <p:nvSpPr>
                <p:cNvPr id="7" name="CuadroTexto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81505" y="2298059"/>
                  <a:ext cx="1538434" cy="369332"/>
                </a:xfrm>
                <a:prstGeom prst="rect">
                  <a:avLst/>
                </a:prstGeom>
                <a:blipFill>
                  <a:blip r:embed="rId5"/>
                  <a:stretch>
                    <a:fillRect t="-819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CuadroTexto 8"/>
                <p:cNvSpPr txBox="1"/>
                <p:nvPr/>
              </p:nvSpPr>
              <p:spPr>
                <a:xfrm>
                  <a:off x="7051612" y="2312127"/>
                  <a:ext cx="483395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s-UY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𝐧</m:t>
                          </m:r>
                        </m:e>
                      </m:acc>
                    </m:oMath>
                  </a14:m>
                  <a:r>
                    <a:rPr lang="es-UY" dirty="0"/>
                    <a:t> es la normal a la superficie cuyo borde es rígido</a:t>
                  </a:r>
                </a:p>
              </p:txBody>
            </p:sp>
          </mc:Choice>
          <mc:Fallback>
            <p:sp>
              <p:nvSpPr>
                <p:cNvPr id="9" name="CuadroTexto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51612" y="2312127"/>
                  <a:ext cx="4833952" cy="369332"/>
                </a:xfrm>
                <a:prstGeom prst="rect">
                  <a:avLst/>
                </a:prstGeom>
                <a:blipFill>
                  <a:blip r:embed="rId6"/>
                  <a:stretch>
                    <a:fillRect t="-8197" r="-252" b="-24590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" name="CuadroTexto 10"/>
          <p:cNvSpPr txBox="1"/>
          <p:nvPr/>
        </p:nvSpPr>
        <p:spPr>
          <a:xfrm>
            <a:off x="3686629" y="2884325"/>
            <a:ext cx="3889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Resolución por separación de variables: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5481505" y="3497054"/>
                <a:ext cx="34818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𝑌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𝑍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505" y="3497054"/>
                <a:ext cx="3481851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5297796" y="4181353"/>
                <a:ext cx="4277004" cy="6954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e>
                            <m:sup>
                              <m: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796" y="4181353"/>
                <a:ext cx="4277004" cy="69544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233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11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577414" y="392163"/>
                <a:ext cx="16532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Ecuación para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414" y="392163"/>
                <a:ext cx="1653273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3321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2951570" y="252766"/>
                <a:ext cx="2584234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𝜏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i="1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d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570" y="252766"/>
                <a:ext cx="2584234" cy="6481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577414" y="1857829"/>
                <a:ext cx="48347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En forma análoga las ecuaciones para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s-UY" dirty="0"/>
                  <a:t> ,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s-UY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UY" dirty="0"/>
                  <a:t>y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s-UY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UY" dirty="0"/>
                  <a:t>:</a:t>
                </a: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414" y="1857829"/>
                <a:ext cx="4834785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135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729814" y="1168400"/>
                <a:ext cx="35315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814" y="1168400"/>
                <a:ext cx="3531544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>
            <a:extLst>
              <a:ext uri="{FF2B5EF4-FFF2-40B4-BE49-F238E27FC236}">
                <a16:creationId xmlns:a16="http://schemas.microsoft.com/office/drawing/2014/main" id="{C8C1FAD3-9607-52D7-20C2-11CFF0627942}"/>
              </a:ext>
            </a:extLst>
          </p:cNvPr>
          <p:cNvGrpSpPr/>
          <p:nvPr/>
        </p:nvGrpSpPr>
        <p:grpSpPr>
          <a:xfrm>
            <a:off x="880883" y="2471627"/>
            <a:ext cx="3584443" cy="1494614"/>
            <a:chOff x="880883" y="2471627"/>
            <a:chExt cx="3584443" cy="149461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" name="CuadroTexto 5"/>
                <p:cNvSpPr txBox="1"/>
                <p:nvPr/>
              </p:nvSpPr>
              <p:spPr>
                <a:xfrm>
                  <a:off x="896207" y="2471627"/>
                  <a:ext cx="354686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d>
                          <m:d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>
            <p:sp>
              <p:nvSpPr>
                <p:cNvPr id="6" name="CuadroTexto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6207" y="2471627"/>
                  <a:ext cx="3546868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CuadroTexto 8"/>
                <p:cNvSpPr txBox="1"/>
                <p:nvPr/>
              </p:nvSpPr>
              <p:spPr>
                <a:xfrm>
                  <a:off x="880883" y="3015183"/>
                  <a:ext cx="3584443" cy="3912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  <m:d>
                          <m:d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>
            <p:sp>
              <p:nvSpPr>
                <p:cNvPr id="9" name="CuadroTexto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0883" y="3015183"/>
                  <a:ext cx="3584443" cy="391261"/>
                </a:xfrm>
                <a:prstGeom prst="rect">
                  <a:avLst/>
                </a:prstGeom>
                <a:blipFill>
                  <a:blip r:embed="rId8"/>
                  <a:stretch>
                    <a:fillRect b="-781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CuadroTexto 9"/>
                <p:cNvSpPr txBox="1"/>
                <p:nvPr/>
              </p:nvSpPr>
              <p:spPr>
                <a:xfrm>
                  <a:off x="880883" y="3596909"/>
                  <a:ext cx="34923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  <m:d>
                          <m:d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>
            <p:sp>
              <p:nvSpPr>
                <p:cNvPr id="10" name="CuadroTexto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0883" y="3596909"/>
                  <a:ext cx="3492303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5567468" y="3009669"/>
                <a:ext cx="2073645" cy="396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7468" y="3009669"/>
                <a:ext cx="2073645" cy="396775"/>
              </a:xfrm>
              <a:prstGeom prst="rect">
                <a:avLst/>
              </a:prstGeom>
              <a:blipFill rotWithShape="0">
                <a:blip r:embed="rId10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adroTexto 11"/>
          <p:cNvSpPr txBox="1"/>
          <p:nvPr/>
        </p:nvSpPr>
        <p:spPr>
          <a:xfrm>
            <a:off x="442685" y="4770584"/>
            <a:ext cx="2226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Condiciones de borde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3069772" y="4582038"/>
                <a:ext cx="3249736" cy="7464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>
                                  <a:latin typeface="Cambria Math" panose="02040503050406030204" pitchFamily="18" charset="0"/>
                                </a:rPr>
                                <m:t>𝛻</m:t>
                              </m:r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̂"/>
                                  <m:ctrlPr>
                                    <a:rPr lang="es-UY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1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𝐢</m:t>
                                  </m:r>
                                </m:e>
                              </m:acc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 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772" y="4582038"/>
                <a:ext cx="3249736" cy="74642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 14"/>
              <p:cNvSpPr/>
              <p:nvPr/>
            </p:nvSpPr>
            <p:spPr>
              <a:xfrm>
                <a:off x="6680304" y="4770583"/>
                <a:ext cx="39831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5" name="Rectángu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0304" y="4770583"/>
                <a:ext cx="3983142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442685" y="5669929"/>
                <a:ext cx="11672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685" y="5669929"/>
                <a:ext cx="1167243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1901372" y="5689781"/>
                <a:ext cx="31329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En forma análoga,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s-UY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UY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1372" y="5689781"/>
                <a:ext cx="3132909" cy="369332"/>
              </a:xfrm>
              <a:prstGeom prst="rect">
                <a:avLst/>
              </a:prstGeom>
              <a:blipFill rotWithShape="0">
                <a:blip r:embed="rId14"/>
                <a:stretch>
                  <a:fillRect l="-1751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688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1647</Words>
  <Application>Microsoft Office PowerPoint</Application>
  <PresentationFormat>Panorámica</PresentationFormat>
  <Paragraphs>219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 Benech</dc:creator>
  <cp:lastModifiedBy>Nicolas Benech</cp:lastModifiedBy>
  <cp:revision>12</cp:revision>
  <dcterms:created xsi:type="dcterms:W3CDTF">2020-05-18T11:13:44Z</dcterms:created>
  <dcterms:modified xsi:type="dcterms:W3CDTF">2023-05-03T14:58:52Z</dcterms:modified>
</cp:coreProperties>
</file>