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8" r:id="rId10"/>
    <p:sldId id="259" r:id="rId11"/>
    <p:sldId id="260" r:id="rId12"/>
    <p:sldId id="268" r:id="rId13"/>
    <p:sldId id="269" r:id="rId14"/>
    <p:sldId id="270" r:id="rId15"/>
    <p:sldId id="256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CD4BC-6FCB-4137-A01E-E959B18C50B6}" v="81" dt="2023-05-03T14:58:47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0E3AE37A-1F37-45AC-9B9B-783F6E7B294A}"/>
    <pc:docChg chg="undo custSel addSld delSld modSld">
      <pc:chgData name="Nicolas Benech" userId="0051dd42c30e75a5" providerId="LiveId" clId="{0E3AE37A-1F37-45AC-9B9B-783F6E7B294A}" dt="2023-05-02T12:35:49.142" v="132"/>
      <pc:docMkLst>
        <pc:docMk/>
      </pc:docMkLst>
      <pc:sldChg chg="add">
        <pc:chgData name="Nicolas Benech" userId="0051dd42c30e75a5" providerId="LiveId" clId="{0E3AE37A-1F37-45AC-9B9B-783F6E7B294A}" dt="2023-05-02T12:35:49.142" v="132"/>
        <pc:sldMkLst>
          <pc:docMk/>
          <pc:sldMk cId="3498889896" sldId="256"/>
        </pc:sldMkLst>
      </pc:sldChg>
      <pc:sldChg chg="modSp add del">
        <pc:chgData name="Nicolas Benech" userId="0051dd42c30e75a5" providerId="LiveId" clId="{0E3AE37A-1F37-45AC-9B9B-783F6E7B294A}" dt="2023-04-21T17:17:39.977" v="23" actId="20577"/>
        <pc:sldMkLst>
          <pc:docMk/>
          <pc:sldMk cId="338524414" sldId="257"/>
        </pc:sldMkLst>
        <pc:spChg chg="mod">
          <ac:chgData name="Nicolas Benech" userId="0051dd42c30e75a5" providerId="LiveId" clId="{0E3AE37A-1F37-45AC-9B9B-783F6E7B294A}" dt="2023-04-21T17:16:50.195" v="13" actId="20577"/>
          <ac:spMkLst>
            <pc:docMk/>
            <pc:sldMk cId="338524414" sldId="257"/>
            <ac:spMk id="29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04.775" v="19" actId="20577"/>
          <ac:spMkLst>
            <pc:docMk/>
            <pc:sldMk cId="338524414" sldId="257"/>
            <ac:spMk id="3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14.676" v="21" actId="20577"/>
          <ac:spMkLst>
            <pc:docMk/>
            <pc:sldMk cId="338524414" sldId="257"/>
            <ac:spMk id="3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7:39.977" v="23" actId="20577"/>
          <ac:spMkLst>
            <pc:docMk/>
            <pc:sldMk cId="338524414" sldId="257"/>
            <ac:spMk id="39" creationId="{00000000-0000-0000-0000-000000000000}"/>
          </ac:spMkLst>
        </pc:spChg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766886250" sldId="258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1997145977" sldId="258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2112697561" sldId="259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3079348570" sldId="259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1525788855" sldId="260"/>
        </pc:sldMkLst>
      </pc:sldChg>
      <pc:sldChg chg="modSp del mod">
        <pc:chgData name="Nicolas Benech" userId="0051dd42c30e75a5" providerId="LiveId" clId="{0E3AE37A-1F37-45AC-9B9B-783F6E7B294A}" dt="2023-04-21T17:20:32.225" v="54" actId="2696"/>
        <pc:sldMkLst>
          <pc:docMk/>
          <pc:sldMk cId="2838866876" sldId="260"/>
        </pc:sldMkLst>
        <pc:spChg chg="mod">
          <ac:chgData name="Nicolas Benech" userId="0051dd42c30e75a5" providerId="LiveId" clId="{0E3AE37A-1F37-45AC-9B9B-783F6E7B294A}" dt="2023-04-21T17:20:03.125" v="53" actId="1036"/>
          <ac:spMkLst>
            <pc:docMk/>
            <pc:sldMk cId="2838866876" sldId="260"/>
            <ac:spMk id="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19:42.971" v="24" actId="1076"/>
          <ac:spMkLst>
            <pc:docMk/>
            <pc:sldMk cId="2838866876" sldId="260"/>
            <ac:spMk id="6" creationId="{00000000-0000-0000-0000-000000000000}"/>
          </ac:spMkLst>
        </pc:spChg>
        <pc:picChg chg="mod">
          <ac:chgData name="Nicolas Benech" userId="0051dd42c30e75a5" providerId="LiveId" clId="{0E3AE37A-1F37-45AC-9B9B-783F6E7B294A}" dt="2023-04-21T17:19:49.912" v="26" actId="14100"/>
          <ac:picMkLst>
            <pc:docMk/>
            <pc:sldMk cId="2838866876" sldId="260"/>
            <ac:picMk id="4" creationId="{00000000-0000-0000-0000-000000000000}"/>
          </ac:picMkLst>
        </pc:picChg>
      </pc:sldChg>
      <pc:sldChg chg="modSp">
        <pc:chgData name="Nicolas Benech" userId="0051dd42c30e75a5" providerId="LiveId" clId="{0E3AE37A-1F37-45AC-9B9B-783F6E7B294A}" dt="2023-04-21T17:22:59.313" v="76" actId="20577"/>
        <pc:sldMkLst>
          <pc:docMk/>
          <pc:sldMk cId="862562865" sldId="261"/>
        </pc:sldMkLst>
        <pc:spChg chg="mod">
          <ac:chgData name="Nicolas Benech" userId="0051dd42c30e75a5" providerId="LiveId" clId="{0E3AE37A-1F37-45AC-9B9B-783F6E7B294A}" dt="2023-04-21T17:21:40.570" v="62" actId="20577"/>
          <ac:spMkLst>
            <pc:docMk/>
            <pc:sldMk cId="862562865" sldId="261"/>
            <ac:spMk id="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1:26.420" v="60" actId="20577"/>
          <ac:spMkLst>
            <pc:docMk/>
            <pc:sldMk cId="862562865" sldId="261"/>
            <ac:spMk id="4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11.121" v="65" actId="20577"/>
          <ac:spMkLst>
            <pc:docMk/>
            <pc:sldMk cId="862562865" sldId="261"/>
            <ac:spMk id="8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23.176" v="67" actId="20577"/>
          <ac:spMkLst>
            <pc:docMk/>
            <pc:sldMk cId="862562865" sldId="261"/>
            <ac:spMk id="10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39.324" v="70" actId="20577"/>
          <ac:spMkLst>
            <pc:docMk/>
            <pc:sldMk cId="862562865" sldId="261"/>
            <ac:spMk id="1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2:59.313" v="76" actId="20577"/>
          <ac:spMkLst>
            <pc:docMk/>
            <pc:sldMk cId="862562865" sldId="261"/>
            <ac:spMk id="13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4-21T17:26:09.975" v="102" actId="20577"/>
        <pc:sldMkLst>
          <pc:docMk/>
          <pc:sldMk cId="2228676847" sldId="262"/>
        </pc:sldMkLst>
        <pc:spChg chg="mod">
          <ac:chgData name="Nicolas Benech" userId="0051dd42c30e75a5" providerId="LiveId" clId="{0E3AE37A-1F37-45AC-9B9B-783F6E7B294A}" dt="2023-04-21T17:23:23.824" v="79" actId="20577"/>
          <ac:spMkLst>
            <pc:docMk/>
            <pc:sldMk cId="2228676847" sldId="262"/>
            <ac:spMk id="4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04.582" v="90"/>
          <ac:spMkLst>
            <pc:docMk/>
            <pc:sldMk cId="2228676847" sldId="262"/>
            <ac:spMk id="5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21.567" v="93" actId="20577"/>
          <ac:spMkLst>
            <pc:docMk/>
            <pc:sldMk cId="2228676847" sldId="262"/>
            <ac:spMk id="10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5:32.378" v="96" actId="20577"/>
          <ac:spMkLst>
            <pc:docMk/>
            <pc:sldMk cId="2228676847" sldId="262"/>
            <ac:spMk id="12" creationId="{00000000-0000-0000-0000-000000000000}"/>
          </ac:spMkLst>
        </pc:spChg>
        <pc:spChg chg="mod">
          <ac:chgData name="Nicolas Benech" userId="0051dd42c30e75a5" providerId="LiveId" clId="{0E3AE37A-1F37-45AC-9B9B-783F6E7B294A}" dt="2023-04-21T17:26:09.975" v="102" actId="20577"/>
          <ac:spMkLst>
            <pc:docMk/>
            <pc:sldMk cId="2228676847" sldId="262"/>
            <ac:spMk id="13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4-21T17:45:51.485" v="105" actId="20577"/>
        <pc:sldMkLst>
          <pc:docMk/>
          <pc:sldMk cId="3124034523" sldId="263"/>
        </pc:sldMkLst>
        <pc:spChg chg="mod">
          <ac:chgData name="Nicolas Benech" userId="0051dd42c30e75a5" providerId="LiveId" clId="{0E3AE37A-1F37-45AC-9B9B-783F6E7B294A}" dt="2023-04-21T17:45:51.485" v="105" actId="20577"/>
          <ac:spMkLst>
            <pc:docMk/>
            <pc:sldMk cId="3124034523" sldId="263"/>
            <ac:spMk id="11" creationId="{00000000-0000-0000-0000-000000000000}"/>
          </ac:spMkLst>
        </pc:spChg>
      </pc:sldChg>
      <pc:sldChg chg="modSp">
        <pc:chgData name="Nicolas Benech" userId="0051dd42c30e75a5" providerId="LiveId" clId="{0E3AE37A-1F37-45AC-9B9B-783F6E7B294A}" dt="2023-05-02T11:55:08.947" v="108" actId="20577"/>
        <pc:sldMkLst>
          <pc:docMk/>
          <pc:sldMk cId="1143815258" sldId="264"/>
        </pc:sldMkLst>
        <pc:spChg chg="mod">
          <ac:chgData name="Nicolas Benech" userId="0051dd42c30e75a5" providerId="LiveId" clId="{0E3AE37A-1F37-45AC-9B9B-783F6E7B294A}" dt="2023-05-02T11:55:08.947" v="108" actId="20577"/>
          <ac:spMkLst>
            <pc:docMk/>
            <pc:sldMk cId="1143815258" sldId="264"/>
            <ac:spMk id="15" creationId="{00000000-0000-0000-0000-000000000000}"/>
          </ac:spMkLst>
        </pc:spChg>
      </pc:sldChg>
      <pc:sldChg chg="addSp modSp mod">
        <pc:chgData name="Nicolas Benech" userId="0051dd42c30e75a5" providerId="LiveId" clId="{0E3AE37A-1F37-45AC-9B9B-783F6E7B294A}" dt="2023-05-02T12:33:49.606" v="131" actId="164"/>
        <pc:sldMkLst>
          <pc:docMk/>
          <pc:sldMk cId="3095816623" sldId="266"/>
        </pc:sldMkLst>
        <pc:spChg chg="mod">
          <ac:chgData name="Nicolas Benech" userId="0051dd42c30e75a5" providerId="LiveId" clId="{0E3AE37A-1F37-45AC-9B9B-783F6E7B294A}" dt="2023-05-02T12:33:09.274" v="115" actId="1076"/>
          <ac:spMkLst>
            <pc:docMk/>
            <pc:sldMk cId="3095816623" sldId="266"/>
            <ac:spMk id="5" creationId="{00000000-0000-0000-0000-000000000000}"/>
          </ac:spMkLst>
        </pc:spChg>
        <pc:spChg chg="add mod">
          <ac:chgData name="Nicolas Benech" userId="0051dd42c30e75a5" providerId="LiveId" clId="{0E3AE37A-1F37-45AC-9B9B-783F6E7B294A}" dt="2023-05-02T12:33:49.606" v="131" actId="164"/>
          <ac:spMkLst>
            <pc:docMk/>
            <pc:sldMk cId="3095816623" sldId="266"/>
            <ac:spMk id="7" creationId="{DB339E8E-08A8-87B6-D396-38FA3C790D05}"/>
          </ac:spMkLst>
        </pc:spChg>
        <pc:grpChg chg="add mod">
          <ac:chgData name="Nicolas Benech" userId="0051dd42c30e75a5" providerId="LiveId" clId="{0E3AE37A-1F37-45AC-9B9B-783F6E7B294A}" dt="2023-05-02T12:33:49.606" v="131" actId="164"/>
          <ac:grpSpMkLst>
            <pc:docMk/>
            <pc:sldMk cId="3095816623" sldId="266"/>
            <ac:grpSpMk id="8" creationId="{4B1E4568-84E1-AC72-A3AA-E822D78D9319}"/>
          </ac:grpSpMkLst>
        </pc:grpChg>
        <pc:picChg chg="add mod">
          <ac:chgData name="Nicolas Benech" userId="0051dd42c30e75a5" providerId="LiveId" clId="{0E3AE37A-1F37-45AC-9B9B-783F6E7B294A}" dt="2023-05-02T12:33:49.606" v="131" actId="164"/>
          <ac:picMkLst>
            <pc:docMk/>
            <pc:sldMk cId="3095816623" sldId="266"/>
            <ac:picMk id="6" creationId="{D196E13D-6285-4B3F-3386-4172113C6035}"/>
          </ac:picMkLst>
        </pc:picChg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902333555" sldId="267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2024079495" sldId="268"/>
        </pc:sldMkLst>
      </pc:sldChg>
      <pc:sldChg chg="add">
        <pc:chgData name="Nicolas Benech" userId="0051dd42c30e75a5" providerId="LiveId" clId="{0E3AE37A-1F37-45AC-9B9B-783F6E7B294A}" dt="2023-04-21T17:52:30.290" v="106"/>
        <pc:sldMkLst>
          <pc:docMk/>
          <pc:sldMk cId="785478899" sldId="269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2168569142" sldId="270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3142268011" sldId="271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1740812298" sldId="272"/>
        </pc:sldMkLst>
      </pc:sldChg>
      <pc:sldChg chg="add del">
        <pc:chgData name="Nicolas Benech" userId="0051dd42c30e75a5" providerId="LiveId" clId="{0E3AE37A-1F37-45AC-9B9B-783F6E7B294A}" dt="2023-04-21T17:16:17.585" v="2" actId="47"/>
        <pc:sldMkLst>
          <pc:docMk/>
          <pc:sldMk cId="2124901481" sldId="272"/>
        </pc:sldMkLst>
      </pc:sldChg>
      <pc:sldChg chg="add">
        <pc:chgData name="Nicolas Benech" userId="0051dd42c30e75a5" providerId="LiveId" clId="{0E3AE37A-1F37-45AC-9B9B-783F6E7B294A}" dt="2023-05-02T12:35:49.142" v="132"/>
        <pc:sldMkLst>
          <pc:docMk/>
          <pc:sldMk cId="2503582317" sldId="273"/>
        </pc:sldMkLst>
      </pc:sldChg>
      <pc:sldChg chg="del">
        <pc:chgData name="Nicolas Benech" userId="0051dd42c30e75a5" providerId="LiveId" clId="{0E3AE37A-1F37-45AC-9B9B-783F6E7B294A}" dt="2023-04-21T17:20:32.225" v="54" actId="2696"/>
        <pc:sldMkLst>
          <pc:docMk/>
          <pc:sldMk cId="2920492572" sldId="273"/>
        </pc:sldMkLst>
      </pc:sldChg>
    </pc:docChg>
  </pc:docChgLst>
  <pc:docChgLst>
    <pc:chgData name="Nicolas Benech" userId="0051dd42c30e75a5" providerId="LiveId" clId="{D0035AF2-ADD9-49D4-BDCB-33756D732957}"/>
    <pc:docChg chg="modSld">
      <pc:chgData name="Nicolas Benech" userId="0051dd42c30e75a5" providerId="LiveId" clId="{D0035AF2-ADD9-49D4-BDCB-33756D732957}" dt="2020-06-30T21:24:42.322" v="2"/>
      <pc:docMkLst>
        <pc:docMk/>
      </pc:docMkLst>
      <pc:sldChg chg="addSp modSp">
        <pc:chgData name="Nicolas Benech" userId="0051dd42c30e75a5" providerId="LiveId" clId="{D0035AF2-ADD9-49D4-BDCB-33756D732957}" dt="2020-06-30T21:24:42.322" v="2"/>
        <pc:sldMkLst>
          <pc:docMk/>
          <pc:sldMk cId="2124901481" sldId="272"/>
        </pc:sldMkLst>
        <pc:spChg chg="add mod">
          <ac:chgData name="Nicolas Benech" userId="0051dd42c30e75a5" providerId="LiveId" clId="{D0035AF2-ADD9-49D4-BDCB-33756D732957}" dt="2020-06-30T21:24:42.322" v="2"/>
          <ac:spMkLst>
            <pc:docMk/>
            <pc:sldMk cId="2124901481" sldId="272"/>
            <ac:spMk id="2" creationId="{52401278-F322-426E-8105-1DE75028F1EA}"/>
          </ac:spMkLst>
        </pc:spChg>
      </pc:sldChg>
    </pc:docChg>
  </pc:docChgLst>
  <pc:docChgLst>
    <pc:chgData name="Nicolas Benech" userId="0051dd42c30e75a5" providerId="LiveId" clId="{8F5CD4BC-6FCB-4137-A01E-E959B18C50B6}"/>
    <pc:docChg chg="custSel modSld">
      <pc:chgData name="Nicolas Benech" userId="0051dd42c30e75a5" providerId="LiveId" clId="{8F5CD4BC-6FCB-4137-A01E-E959B18C50B6}" dt="2023-05-03T14:58:47.557" v="82"/>
      <pc:docMkLst>
        <pc:docMk/>
      </pc:docMkLst>
      <pc:sldChg chg="addSp modSp modAnim">
        <pc:chgData name="Nicolas Benech" userId="0051dd42c30e75a5" providerId="LiveId" clId="{8F5CD4BC-6FCB-4137-A01E-E959B18C50B6}" dt="2023-05-03T14:45:20.704" v="32"/>
        <pc:sldMkLst>
          <pc:docMk/>
          <pc:sldMk cId="766886250" sldId="258"/>
        </pc:sldMkLst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4:42.633" v="25" actId="164"/>
          <ac:spMkLst>
            <pc:docMk/>
            <pc:sldMk cId="766886250" sldId="258"/>
            <ac:spMk id="1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4:42.633" v="25" actId="164"/>
          <ac:grpSpMkLst>
            <pc:docMk/>
            <pc:sldMk cId="766886250" sldId="258"/>
            <ac:grpSpMk id="2" creationId="{C8C1FAD3-9607-52D7-20C2-11CFF0627942}"/>
          </ac:grpSpMkLst>
        </pc:grpChg>
      </pc:sldChg>
      <pc:sldChg chg="addSp modSp modAnim">
        <pc:chgData name="Nicolas Benech" userId="0051dd42c30e75a5" providerId="LiveId" clId="{8F5CD4BC-6FCB-4137-A01E-E959B18C50B6}" dt="2023-05-03T14:46:20.795" v="41"/>
        <pc:sldMkLst>
          <pc:docMk/>
          <pc:sldMk cId="3079348570" sldId="259"/>
        </pc:sldMkLst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8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6:01.324" v="36" actId="164"/>
          <ac:spMkLst>
            <pc:docMk/>
            <pc:sldMk cId="3079348570" sldId="259"/>
            <ac:spMk id="1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6:01.324" v="36" actId="164"/>
          <ac:grpSpMkLst>
            <pc:docMk/>
            <pc:sldMk cId="3079348570" sldId="259"/>
            <ac:grpSpMk id="2" creationId="{8DA36126-DD84-47D3-55F9-61FC4608E66A}"/>
          </ac:grpSpMkLst>
        </pc:grpChg>
      </pc:sldChg>
      <pc:sldChg chg="addSp modSp modAnim">
        <pc:chgData name="Nicolas Benech" userId="0051dd42c30e75a5" providerId="LiveId" clId="{8F5CD4BC-6FCB-4137-A01E-E959B18C50B6}" dt="2023-05-03T14:48:32.944" v="51"/>
        <pc:sldMkLst>
          <pc:docMk/>
          <pc:sldMk cId="1525788855" sldId="260"/>
        </pc:sldMkLst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5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8:10.123" v="45" actId="164"/>
          <ac:spMkLst>
            <pc:docMk/>
            <pc:sldMk cId="1525788855" sldId="260"/>
            <ac:spMk id="17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8:10.123" v="45" actId="164"/>
          <ac:grpSpMkLst>
            <pc:docMk/>
            <pc:sldMk cId="1525788855" sldId="260"/>
            <ac:grpSpMk id="2" creationId="{512D7191-A6B7-840A-D84C-943B0CAA5260}"/>
          </ac:grpSpMkLst>
        </pc:grpChg>
      </pc:sldChg>
      <pc:sldChg chg="addSp modSp modAnim">
        <pc:chgData name="Nicolas Benech" userId="0051dd42c30e75a5" providerId="LiveId" clId="{8F5CD4BC-6FCB-4137-A01E-E959B18C50B6}" dt="2023-05-03T14:42:33.953" v="13"/>
        <pc:sldMkLst>
          <pc:docMk/>
          <pc:sldMk cId="1143815258" sldId="264"/>
        </pc:sldMkLst>
        <pc:spChg chg="mod">
          <ac:chgData name="Nicolas Benech" userId="0051dd42c30e75a5" providerId="LiveId" clId="{8F5CD4BC-6FCB-4137-A01E-E959B18C50B6}" dt="2023-05-03T14:40:44.865" v="0" actId="164"/>
          <ac:spMkLst>
            <pc:docMk/>
            <pc:sldMk cId="1143815258" sldId="264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44.865" v="0" actId="164"/>
          <ac:spMkLst>
            <pc:docMk/>
            <pc:sldMk cId="1143815258" sldId="264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8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0:57.126" v="2" actId="164"/>
          <ac:spMkLst>
            <pc:docMk/>
            <pc:sldMk cId="1143815258" sldId="264"/>
            <ac:spMk id="10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1:29.011" v="6" actId="164"/>
          <ac:spMkLst>
            <pc:docMk/>
            <pc:sldMk cId="1143815258" sldId="264"/>
            <ac:spMk id="13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1:29.011" v="6" actId="164"/>
          <ac:spMkLst>
            <pc:docMk/>
            <pc:sldMk cId="1143815258" sldId="264"/>
            <ac:spMk id="14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07.093" v="9" actId="164"/>
          <ac:spMkLst>
            <pc:docMk/>
            <pc:sldMk cId="1143815258" sldId="264"/>
            <ac:spMk id="1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07.093" v="9" actId="164"/>
          <ac:spMkLst>
            <pc:docMk/>
            <pc:sldMk cId="1143815258" sldId="264"/>
            <ac:spMk id="1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32.560" v="12" actId="164"/>
          <ac:spMkLst>
            <pc:docMk/>
            <pc:sldMk cId="1143815258" sldId="264"/>
            <ac:spMk id="1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2:32.560" v="12" actId="164"/>
          <ac:spMkLst>
            <pc:docMk/>
            <pc:sldMk cId="1143815258" sldId="264"/>
            <ac:spMk id="2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0:44.865" v="0" actId="164"/>
          <ac:grpSpMkLst>
            <pc:docMk/>
            <pc:sldMk cId="1143815258" sldId="264"/>
            <ac:grpSpMk id="2" creationId="{6DB69610-9723-C0FB-99A3-9E5B8791BCB3}"/>
          </ac:grpSpMkLst>
        </pc:grpChg>
        <pc:grpChg chg="add mod">
          <ac:chgData name="Nicolas Benech" userId="0051dd42c30e75a5" providerId="LiveId" clId="{8F5CD4BC-6FCB-4137-A01E-E959B18C50B6}" dt="2023-05-03T14:40:57.126" v="2" actId="164"/>
          <ac:grpSpMkLst>
            <pc:docMk/>
            <pc:sldMk cId="1143815258" sldId="264"/>
            <ac:grpSpMk id="3" creationId="{C6742909-D462-ADE6-CB25-25F694677E82}"/>
          </ac:grpSpMkLst>
        </pc:grpChg>
        <pc:grpChg chg="add mod">
          <ac:chgData name="Nicolas Benech" userId="0051dd42c30e75a5" providerId="LiveId" clId="{8F5CD4BC-6FCB-4137-A01E-E959B18C50B6}" dt="2023-05-03T14:41:29.011" v="6" actId="164"/>
          <ac:grpSpMkLst>
            <pc:docMk/>
            <pc:sldMk cId="1143815258" sldId="264"/>
            <ac:grpSpMk id="21" creationId="{A253C1A7-4873-77EC-F322-C028A963EFE9}"/>
          </ac:grpSpMkLst>
        </pc:grpChg>
        <pc:grpChg chg="add mod">
          <ac:chgData name="Nicolas Benech" userId="0051dd42c30e75a5" providerId="LiveId" clId="{8F5CD4BC-6FCB-4137-A01E-E959B18C50B6}" dt="2023-05-03T14:42:07.093" v="9" actId="164"/>
          <ac:grpSpMkLst>
            <pc:docMk/>
            <pc:sldMk cId="1143815258" sldId="264"/>
            <ac:grpSpMk id="22" creationId="{D4EB79C2-1FA2-FD80-4AF6-585278110536}"/>
          </ac:grpSpMkLst>
        </pc:grpChg>
        <pc:grpChg chg="add mod">
          <ac:chgData name="Nicolas Benech" userId="0051dd42c30e75a5" providerId="LiveId" clId="{8F5CD4BC-6FCB-4137-A01E-E959B18C50B6}" dt="2023-05-03T14:42:32.560" v="12" actId="164"/>
          <ac:grpSpMkLst>
            <pc:docMk/>
            <pc:sldMk cId="1143815258" sldId="264"/>
            <ac:grpSpMk id="23" creationId="{C0F02384-79DC-A1AB-FB0E-F1AA308E4A83}"/>
          </ac:grpSpMkLst>
        </pc:grpChg>
      </pc:sldChg>
      <pc:sldChg chg="addSp modSp modAnim">
        <pc:chgData name="Nicolas Benech" userId="0051dd42c30e75a5" providerId="LiveId" clId="{8F5CD4BC-6FCB-4137-A01E-E959B18C50B6}" dt="2023-05-03T14:44:18.605" v="23"/>
        <pc:sldMkLst>
          <pc:docMk/>
          <pc:sldMk cId="902333555" sldId="267"/>
        </pc:sldMkLst>
        <pc:spChg chg="mod">
          <ac:chgData name="Nicolas Benech" userId="0051dd42c30e75a5" providerId="LiveId" clId="{8F5CD4BC-6FCB-4137-A01E-E959B18C50B6}" dt="2023-05-03T14:43:46.697" v="16" actId="164"/>
          <ac:spMkLst>
            <pc:docMk/>
            <pc:sldMk cId="902333555" sldId="267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3:46.697" v="16" actId="164"/>
          <ac:spMkLst>
            <pc:docMk/>
            <pc:sldMk cId="902333555" sldId="267"/>
            <ac:spMk id="9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3:46.697" v="16" actId="164"/>
          <ac:grpSpMkLst>
            <pc:docMk/>
            <pc:sldMk cId="902333555" sldId="267"/>
            <ac:grpSpMk id="18" creationId="{B6B6347C-53EC-C6FC-2455-3BE08108DE88}"/>
          </ac:grpSpMkLst>
        </pc:grpChg>
      </pc:sldChg>
      <pc:sldChg chg="addSp delSp modSp mod modAnim">
        <pc:chgData name="Nicolas Benech" userId="0051dd42c30e75a5" providerId="LiveId" clId="{8F5CD4BC-6FCB-4137-A01E-E959B18C50B6}" dt="2023-05-03T14:50:39.056" v="66"/>
        <pc:sldMkLst>
          <pc:docMk/>
          <pc:sldMk cId="2024079495" sldId="268"/>
        </pc:sldMkLst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2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04.846" v="54" actId="164"/>
          <ac:spMkLst>
            <pc:docMk/>
            <pc:sldMk cId="2024079495" sldId="268"/>
            <ac:spMk id="6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04.846" v="54" actId="164"/>
          <ac:spMkLst>
            <pc:docMk/>
            <pc:sldMk cId="2024079495" sldId="268"/>
            <ac:spMk id="7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9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49:24.178" v="57" actId="164"/>
          <ac:spMkLst>
            <pc:docMk/>
            <pc:sldMk cId="2024079495" sldId="268"/>
            <ac:spMk id="10" creationId="{00000000-0000-0000-0000-000000000000}"/>
          </ac:spMkLst>
        </pc:spChg>
        <pc:spChg chg="del">
          <ac:chgData name="Nicolas Benech" userId="0051dd42c30e75a5" providerId="LiveId" clId="{8F5CD4BC-6FCB-4137-A01E-E959B18C50B6}" dt="2023-05-03T14:50:22.202" v="63" actId="478"/>
          <ac:spMkLst>
            <pc:docMk/>
            <pc:sldMk cId="2024079495" sldId="268"/>
            <ac:spMk id="20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49:04.846" v="54" actId="164"/>
          <ac:grpSpMkLst>
            <pc:docMk/>
            <pc:sldMk cId="2024079495" sldId="268"/>
            <ac:grpSpMk id="3" creationId="{B29912C4-86F4-80F0-341E-A6DAB8D983A2}"/>
          </ac:grpSpMkLst>
        </pc:grpChg>
        <pc:grpChg chg="add mod">
          <ac:chgData name="Nicolas Benech" userId="0051dd42c30e75a5" providerId="LiveId" clId="{8F5CD4BC-6FCB-4137-A01E-E959B18C50B6}" dt="2023-05-03T14:49:24.178" v="57" actId="164"/>
          <ac:grpSpMkLst>
            <pc:docMk/>
            <pc:sldMk cId="2024079495" sldId="268"/>
            <ac:grpSpMk id="17" creationId="{16DED94B-D57F-24DF-15D3-77A48608084B}"/>
          </ac:grpSpMkLst>
        </pc:grpChg>
      </pc:sldChg>
      <pc:sldChg chg="modAnim">
        <pc:chgData name="Nicolas Benech" userId="0051dd42c30e75a5" providerId="LiveId" clId="{8F5CD4BC-6FCB-4137-A01E-E959B18C50B6}" dt="2023-05-03T14:51:24.116" v="70"/>
        <pc:sldMkLst>
          <pc:docMk/>
          <pc:sldMk cId="785478899" sldId="269"/>
        </pc:sldMkLst>
      </pc:sldChg>
      <pc:sldChg chg="addSp modSp mod modAnim">
        <pc:chgData name="Nicolas Benech" userId="0051dd42c30e75a5" providerId="LiveId" clId="{8F5CD4BC-6FCB-4137-A01E-E959B18C50B6}" dt="2023-05-03T14:58:47.557" v="82"/>
        <pc:sldMkLst>
          <pc:docMk/>
          <pc:sldMk cId="2503582317" sldId="273"/>
        </pc:sldMkLst>
        <pc:spChg chg="mod">
          <ac:chgData name="Nicolas Benech" userId="0051dd42c30e75a5" providerId="LiveId" clId="{8F5CD4BC-6FCB-4137-A01E-E959B18C50B6}" dt="2023-05-03T14:57:57.754" v="74" actId="164"/>
          <ac:spMkLst>
            <pc:docMk/>
            <pc:sldMk cId="2503582317" sldId="273"/>
            <ac:spMk id="14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57:57.754" v="74" actId="164"/>
          <ac:spMkLst>
            <pc:docMk/>
            <pc:sldMk cId="2503582317" sldId="273"/>
            <ac:spMk id="15" creationId="{00000000-0000-0000-0000-000000000000}"/>
          </ac:spMkLst>
        </pc:spChg>
        <pc:spChg chg="mod">
          <ac:chgData name="Nicolas Benech" userId="0051dd42c30e75a5" providerId="LiveId" clId="{8F5CD4BC-6FCB-4137-A01E-E959B18C50B6}" dt="2023-05-03T14:58:31.999" v="78" actId="1076"/>
          <ac:spMkLst>
            <pc:docMk/>
            <pc:sldMk cId="2503582317" sldId="273"/>
            <ac:spMk id="24" creationId="{00000000-0000-0000-0000-000000000000}"/>
          </ac:spMkLst>
        </pc:spChg>
        <pc:grpChg chg="add mod">
          <ac:chgData name="Nicolas Benech" userId="0051dd42c30e75a5" providerId="LiveId" clId="{8F5CD4BC-6FCB-4137-A01E-E959B18C50B6}" dt="2023-05-03T14:57:57.754" v="74" actId="164"/>
          <ac:grpSpMkLst>
            <pc:docMk/>
            <pc:sldMk cId="2503582317" sldId="273"/>
            <ac:grpSpMk id="2" creationId="{1EA495C2-EB5A-B1F7-66B0-081273C52F38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666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04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576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41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569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428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077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71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297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198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EE8D3-AB9C-4D01-9296-5D2EE0A42303}" type="datetimeFigureOut">
              <a:rPr lang="es-UY" smtClean="0"/>
              <a:t>3/5/2023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8E576-2ADC-4056-A204-3947FC39F42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196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1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101.png"/><Relationship Id="rId4" Type="http://schemas.openxmlformats.org/officeDocument/2006/relationships/image" Target="../media/image94.png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3" Type="http://schemas.openxmlformats.org/officeDocument/2006/relationships/image" Target="../media/image164.png"/><Relationship Id="rId7" Type="http://schemas.openxmlformats.org/officeDocument/2006/relationships/image" Target="../media/image33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6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0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183.png"/><Relationship Id="rId3" Type="http://schemas.openxmlformats.org/officeDocument/2006/relationships/image" Target="../media/image173.png"/><Relationship Id="rId7" Type="http://schemas.openxmlformats.org/officeDocument/2006/relationships/image" Target="../media/image34.png"/><Relationship Id="rId12" Type="http://schemas.openxmlformats.org/officeDocument/2006/relationships/image" Target="../media/image182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image" Target="../media/image181.png"/><Relationship Id="rId5" Type="http://schemas.openxmlformats.org/officeDocument/2006/relationships/image" Target="../media/image175.png"/><Relationship Id="rId15" Type="http://schemas.openxmlformats.org/officeDocument/2006/relationships/image" Target="../media/image185.png"/><Relationship Id="rId10" Type="http://schemas.openxmlformats.org/officeDocument/2006/relationships/image" Target="../media/image180.png"/><Relationship Id="rId4" Type="http://schemas.openxmlformats.org/officeDocument/2006/relationships/image" Target="../media/image174.png"/><Relationship Id="rId9" Type="http://schemas.openxmlformats.org/officeDocument/2006/relationships/image" Target="../media/image36.png"/><Relationship Id="rId14" Type="http://schemas.openxmlformats.org/officeDocument/2006/relationships/image" Target="../media/image18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70.png"/><Relationship Id="rId3" Type="http://schemas.openxmlformats.org/officeDocument/2006/relationships/image" Target="../media/image37.png"/><Relationship Id="rId12" Type="http://schemas.openxmlformats.org/officeDocument/2006/relationships/image" Target="../media/image196.png"/><Relationship Id="rId2" Type="http://schemas.openxmlformats.org/officeDocument/2006/relationships/image" Target="../media/image18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39.png"/><Relationship Id="rId10" Type="http://schemas.openxmlformats.org/officeDocument/2006/relationships/image" Target="../media/image194.png"/><Relationship Id="rId4" Type="http://schemas.openxmlformats.org/officeDocument/2006/relationships/image" Target="../media/image3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0.png"/><Relationship Id="rId7" Type="http://schemas.openxmlformats.org/officeDocument/2006/relationships/image" Target="../media/image145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0.png"/><Relationship Id="rId5" Type="http://schemas.openxmlformats.org/officeDocument/2006/relationships/image" Target="../media/image1430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10.png"/><Relationship Id="rId10" Type="http://schemas.openxmlformats.org/officeDocument/2006/relationships/image" Target="../media/image130.png"/><Relationship Id="rId4" Type="http://schemas.openxmlformats.org/officeDocument/2006/relationships/image" Target="../media/image310.png"/><Relationship Id="rId9" Type="http://schemas.openxmlformats.org/officeDocument/2006/relationships/image" Target="../media/image1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810.png"/><Relationship Id="rId18" Type="http://schemas.openxmlformats.org/officeDocument/2006/relationships/image" Target="../media/image230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70.png"/><Relationship Id="rId17" Type="http://schemas.openxmlformats.org/officeDocument/2006/relationships/image" Target="../media/image220.png"/><Relationship Id="rId2" Type="http://schemas.openxmlformats.org/officeDocument/2006/relationships/image" Target="../media/image112.png"/><Relationship Id="rId16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1610.png"/><Relationship Id="rId5" Type="http://schemas.openxmlformats.org/officeDocument/2006/relationships/image" Target="../media/image410.png"/><Relationship Id="rId15" Type="http://schemas.openxmlformats.org/officeDocument/2006/relationships/image" Target="../media/image200.png"/><Relationship Id="rId10" Type="http://schemas.openxmlformats.org/officeDocument/2006/relationships/image" Target="../media/image150.png"/><Relationship Id="rId4" Type="http://schemas.openxmlformats.org/officeDocument/2006/relationships/image" Target="../media/image310.png"/><Relationship Id="rId9" Type="http://schemas.openxmlformats.org/officeDocument/2006/relationships/image" Target="../media/image145.png"/><Relationship Id="rId14" Type="http://schemas.openxmlformats.org/officeDocument/2006/relationships/image" Target="../media/image19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25.png"/><Relationship Id="rId7" Type="http://schemas.openxmlformats.org/officeDocument/2006/relationships/image" Target="../media/image29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10" Type="http://schemas.openxmlformats.org/officeDocument/2006/relationships/image" Target="../media/image320.png"/><Relationship Id="rId4" Type="http://schemas.openxmlformats.org/officeDocument/2006/relationships/image" Target="../media/image26.png"/><Relationship Id="rId9" Type="http://schemas.openxmlformats.org/officeDocument/2006/relationships/image" Target="../media/image3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340.png"/><Relationship Id="rId7" Type="http://schemas.openxmlformats.org/officeDocument/2006/relationships/image" Target="../media/image38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110.png"/><Relationship Id="rId10" Type="http://schemas.openxmlformats.org/officeDocument/2006/relationships/image" Target="../media/image9.png"/><Relationship Id="rId4" Type="http://schemas.openxmlformats.org/officeDocument/2006/relationships/image" Target="../media/image109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6.png"/><Relationship Id="rId4" Type="http://schemas.openxmlformats.org/officeDocument/2006/relationships/image" Target="../media/image1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177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25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440.png"/><Relationship Id="rId7" Type="http://schemas.openxmlformats.org/officeDocument/2006/relationships/image" Target="../media/image148.png"/><Relationship Id="rId2" Type="http://schemas.openxmlformats.org/officeDocument/2006/relationships/image" Target="../media/image1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4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61.png"/><Relationship Id="rId3" Type="http://schemas.openxmlformats.org/officeDocument/2006/relationships/image" Target="../media/image152.png"/><Relationship Id="rId7" Type="http://schemas.openxmlformats.org/officeDocument/2006/relationships/image" Target="../media/image29.png"/><Relationship Id="rId12" Type="http://schemas.openxmlformats.org/officeDocument/2006/relationships/image" Target="../media/image16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59.png"/><Relationship Id="rId5" Type="http://schemas.openxmlformats.org/officeDocument/2006/relationships/image" Target="../media/image154.png"/><Relationship Id="rId10" Type="http://schemas.openxmlformats.org/officeDocument/2006/relationships/image" Target="../media/image158.png"/><Relationship Id="rId9" Type="http://schemas.openxmlformats.org/officeDocument/2006/relationships/image" Target="../media/image31.png"/><Relationship Id="rId14" Type="http://schemas.openxmlformats.org/officeDocument/2006/relationships/image" Target="../media/image1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func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/>
          <p:cNvSpPr txBox="1"/>
          <p:nvPr/>
        </p:nvSpPr>
        <p:spPr>
          <a:xfrm>
            <a:off x="460885" y="352362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Intensidad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/>
          <p:cNvSpPr txBox="1"/>
          <p:nvPr/>
        </p:nvSpPr>
        <p:spPr>
          <a:xfrm>
            <a:off x="3069414" y="2690466"/>
            <a:ext cx="347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También podemos escribirlo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Recordemos que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blipFill rotWithShape="0">
                <a:blip r:embed="rId7"/>
                <a:stretch>
                  <a:fillRect l="-1807" b="-886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/>
          <p:cNvSpPr txBox="1"/>
          <p:nvPr/>
        </p:nvSpPr>
        <p:spPr>
          <a:xfrm>
            <a:off x="613171" y="4380076"/>
            <a:ext cx="973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analogía con los circuitos eléctricos, se suele definir la presión efectiva y la velocidad efectiva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/>
              <p:cNvSpPr txBox="1"/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24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" y="561581"/>
                <a:ext cx="3427220" cy="7804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403" y="767118"/>
                <a:ext cx="256865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210" y="767118"/>
                <a:ext cx="149367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=1,2,3,⋯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829" y="767118"/>
                <a:ext cx="138300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8DA36126-DD84-47D3-55F9-61FC4608E66A}"/>
              </a:ext>
            </a:extLst>
          </p:cNvPr>
          <p:cNvGrpSpPr/>
          <p:nvPr/>
        </p:nvGrpSpPr>
        <p:grpSpPr>
          <a:xfrm>
            <a:off x="384594" y="1730749"/>
            <a:ext cx="4594976" cy="402226"/>
            <a:chOff x="384594" y="1730749"/>
            <a:chExt cx="4594976" cy="402226"/>
          </a:xfrm>
        </p:grpSpPr>
        <p:sp>
          <p:nvSpPr>
            <p:cNvPr id="8" name="CuadroTexto 7"/>
            <p:cNvSpPr txBox="1"/>
            <p:nvPr/>
          </p:nvSpPr>
          <p:spPr>
            <a:xfrm>
              <a:off x="384594" y="1741714"/>
              <a:ext cx="1612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Análogamente: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6638" y="1741714"/>
                  <a:ext cx="1366271" cy="391261"/>
                </a:xfrm>
                <a:prstGeom prst="rect">
                  <a:avLst/>
                </a:prstGeom>
                <a:blipFill>
                  <a:blip r:embed="rId6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248" y="1730749"/>
                  <a:ext cx="126932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Las frecuencias de los modos normales son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2488843"/>
                <a:ext cx="7982185" cy="774571"/>
              </a:xfrm>
              <a:prstGeom prst="rect">
                <a:avLst/>
              </a:prstGeom>
              <a:blipFill rotWithShape="0">
                <a:blip r:embed="rId8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384594" y="3831771"/>
            <a:ext cx="6607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solución general es combinación de modos normales de vibración: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𝐿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𝑙𝑚𝑛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𝑙𝑚𝑛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𝑙𝑚𝑛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94" y="4375501"/>
                <a:ext cx="9829037" cy="847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𝑙𝑚𝑛</m:t>
                        </m:r>
                      </m:sub>
                    </m:sSub>
                  </m:oMath>
                </a14:m>
                <a:r>
                  <a:rPr lang="es-UY" dirty="0"/>
                  <a:t> dependen de las condiciones iniciales</a:t>
                </a: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0" y="5776686"/>
                <a:ext cx="4929555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r="-494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34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0704" y="330590"/>
            <a:ext cx="665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ahora una cavidad acústica cilíndrica de bordes rígidos</a:t>
            </a:r>
          </a:p>
        </p:txBody>
      </p:sp>
      <p:sp>
        <p:nvSpPr>
          <p:cNvPr id="5" name="Almacenamiento de acceso directo 4"/>
          <p:cNvSpPr/>
          <p:nvPr/>
        </p:nvSpPr>
        <p:spPr>
          <a:xfrm rot="16200000">
            <a:off x="-3630" y="1505857"/>
            <a:ext cx="4085772" cy="1074058"/>
          </a:xfrm>
          <a:prstGeom prst="flowChartMagneticDrum">
            <a:avLst/>
          </a:prstGeom>
          <a:scene3d>
            <a:camera prst="orthographicFront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1219200" y="1248229"/>
            <a:ext cx="0" cy="15385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88" y="1832820"/>
                <a:ext cx="41261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/>
          <p:cNvCxnSpPr>
            <a:stCxn id="5" idx="3"/>
          </p:cNvCxnSpPr>
          <p:nvPr/>
        </p:nvCxnSpPr>
        <p:spPr>
          <a:xfrm flipV="1">
            <a:off x="2039256" y="1132114"/>
            <a:ext cx="432000" cy="229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406" y="943428"/>
                <a:ext cx="3714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029" y="1673554"/>
                <a:ext cx="275774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402876" y="1026744"/>
                <a:ext cx="77707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la simetría del problema, la presión acústica no depende de la coordenada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76" y="1026744"/>
                <a:ext cx="777071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2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76" y="2320364"/>
                <a:ext cx="4703082" cy="6481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512D7191-A6B7-840A-D84C-943B0CAA5260}"/>
              </a:ext>
            </a:extLst>
          </p:cNvPr>
          <p:cNvGrpSpPr/>
          <p:nvPr/>
        </p:nvGrpSpPr>
        <p:grpSpPr>
          <a:xfrm>
            <a:off x="546934" y="3417716"/>
            <a:ext cx="8919644" cy="648126"/>
            <a:chOff x="546934" y="3417716"/>
            <a:chExt cx="8919644" cy="6481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Ecuación para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a14:m>
                  <a:endParaRPr lang="es-UY" dirty="0"/>
                </a:p>
              </p:txBody>
            </p:sp>
          </mc:Choice>
          <mc:Fallback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934" y="3557113"/>
                  <a:ext cx="1653273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321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ángulo 15"/>
                <p:cNvSpPr/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6" name="Rectángulo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1090" y="3417716"/>
                  <a:ext cx="2584234" cy="6481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5034" y="3557113"/>
                  <a:ext cx="353154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05" y="4620935"/>
                <a:ext cx="1527213" cy="6481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37" y="4141704"/>
                <a:ext cx="225382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16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𝑅𝑟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79" y="5532345"/>
                <a:ext cx="2414827" cy="64812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796" y="5163013"/>
                <a:ext cx="155023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8" y="5648344"/>
                <a:ext cx="2218556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99" y="4875120"/>
                <a:ext cx="3744679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7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0080" y="381000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7" y="852165"/>
                <a:ext cx="1417055" cy="7464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B29912C4-86F4-80F0-341E-A6DAB8D983A2}"/>
              </a:ext>
            </a:extLst>
          </p:cNvPr>
          <p:cNvGrpSpPr/>
          <p:nvPr/>
        </p:nvGrpSpPr>
        <p:grpSpPr>
          <a:xfrm>
            <a:off x="3390557" y="1040710"/>
            <a:ext cx="5359119" cy="369332"/>
            <a:chOff x="3390557" y="1040710"/>
            <a:chExt cx="5359119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7" y="1040710"/>
                  <a:ext cx="391729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2433" y="1040710"/>
                  <a:ext cx="116724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16" y="1930296"/>
                <a:ext cx="1450397" cy="7446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92" y="3415745"/>
                <a:ext cx="1430776" cy="7461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2" y="861174"/>
                <a:ext cx="64870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747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61" y="3523242"/>
                <a:ext cx="64658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491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851" y="3415745"/>
                <a:ext cx="6198043" cy="7461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6091" y="3604162"/>
                <a:ext cx="145796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67" y="5541402"/>
                <a:ext cx="7975581" cy="8476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87" y="4452284"/>
                <a:ext cx="3421386" cy="7987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/>
          <p:cNvSpPr txBox="1"/>
          <p:nvPr/>
        </p:nvSpPr>
        <p:spPr>
          <a:xfrm>
            <a:off x="4096244" y="4742662"/>
            <a:ext cx="463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Frecuencia de vibración de los modos normales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6DED94B-D57F-24DF-15D3-77A48608084B}"/>
              </a:ext>
            </a:extLst>
          </p:cNvPr>
          <p:cNvGrpSpPr/>
          <p:nvPr/>
        </p:nvGrpSpPr>
        <p:grpSpPr>
          <a:xfrm>
            <a:off x="3390556" y="2117975"/>
            <a:ext cx="6024527" cy="405171"/>
            <a:chOff x="3390556" y="2117975"/>
            <a:chExt cx="6024527" cy="40517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d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0556" y="2117975"/>
                  <a:ext cx="248606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7422" y="2117975"/>
                  <a:ext cx="154330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CuadroTexto 1"/>
            <p:cNvSpPr txBox="1"/>
            <p:nvPr/>
          </p:nvSpPr>
          <p:spPr>
            <a:xfrm>
              <a:off x="8084269" y="2153814"/>
              <a:ext cx="1330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s-UY" dirty="0"/>
                <a:t> = 1,2,3,….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0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93485"/>
            <a:ext cx="17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Modos con </a:t>
            </a:r>
            <a:r>
              <a:rPr lang="es-UY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UY" dirty="0">
                <a:solidFill>
                  <a:schemeClr val="accent1"/>
                </a:solidFill>
              </a:rPr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Notemos que la cavidad cilíndrica admite el modo </a:t>
                </a:r>
                <a:r>
                  <a:rPr lang="es-UY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s-UY" dirty="0"/>
                  <a:t> = 0. Es decir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117600"/>
                <a:ext cx="83821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82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estos modos, el frente de ondas es plano y es equivalente a la ecuación de ondas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741715"/>
                <a:ext cx="1013418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81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/>
          <p:cNvGrpSpPr/>
          <p:nvPr/>
        </p:nvGrpSpPr>
        <p:grpSpPr>
          <a:xfrm>
            <a:off x="620060" y="1302266"/>
            <a:ext cx="1431747" cy="4085772"/>
            <a:chOff x="616609" y="1302266"/>
            <a:chExt cx="1431747" cy="4085772"/>
          </a:xfrm>
        </p:grpSpPr>
        <p:sp>
          <p:nvSpPr>
            <p:cNvPr id="8" name="Almacenamiento de acceso directo 7"/>
            <p:cNvSpPr/>
            <p:nvPr/>
          </p:nvSpPr>
          <p:spPr>
            <a:xfrm rot="16200000">
              <a:off x="-889247" y="2808123"/>
              <a:ext cx="4085772" cy="1074058"/>
            </a:xfrm>
            <a:prstGeom prst="flowChartMagneticDrum">
              <a:avLst/>
            </a:prstGeom>
            <a:scene3d>
              <a:camera prst="orthographicFront">
                <a:rot lat="0" lon="3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9" name="Elipse 8"/>
            <p:cNvSpPr/>
            <p:nvPr/>
          </p:nvSpPr>
          <p:spPr>
            <a:xfrm>
              <a:off x="616609" y="3174610"/>
              <a:ext cx="1066799" cy="69668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1146378" y="3035943"/>
              <a:ext cx="901978" cy="410305"/>
              <a:chOff x="4397829" y="4033018"/>
              <a:chExt cx="901978" cy="410305"/>
            </a:xfrm>
          </p:grpSpPr>
          <p:cxnSp>
            <p:nvCxnSpPr>
              <p:cNvPr id="11" name="Conector recto de flecha 10"/>
              <p:cNvCxnSpPr/>
              <p:nvPr/>
            </p:nvCxnSpPr>
            <p:spPr>
              <a:xfrm flipV="1">
                <a:off x="4397829" y="4064000"/>
                <a:ext cx="0" cy="3483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7829" y="4033018"/>
                    <a:ext cx="901978" cy="41030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6" name="CuadroTexto 15"/>
          <p:cNvSpPr txBox="1"/>
          <p:nvPr/>
        </p:nvSpPr>
        <p:spPr>
          <a:xfrm>
            <a:off x="2685143" y="2235536"/>
            <a:ext cx="884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forma análoga, la cavidad en forma de prisma admite modos con dos de sus índices nulos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Por ejemplo, el modo </a:t>
                </a:r>
                <a14:m>
                  <m:oMath xmlns:m="http://schemas.openxmlformats.org/officeDocument/2006/math">
                    <m:r>
                      <a:rPr lang="es-UY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es equivalente a </a:t>
                </a:r>
              </a:p>
              <a:p>
                <a:r>
                  <a:rPr lang="es-UY" dirty="0"/>
                  <a:t>una onda 1D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09" y="3434582"/>
                <a:ext cx="5517921" cy="784830"/>
              </a:xfrm>
              <a:prstGeom prst="rect">
                <a:avLst/>
              </a:prstGeom>
              <a:blipFill rotWithShape="0">
                <a:blip r:embed="rId8"/>
                <a:stretch>
                  <a:fillRect l="-884" b="-116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o 29"/>
          <p:cNvGrpSpPr/>
          <p:nvPr/>
        </p:nvGrpSpPr>
        <p:grpSpPr>
          <a:xfrm>
            <a:off x="3128570" y="3149487"/>
            <a:ext cx="3053939" cy="3656818"/>
            <a:chOff x="3128570" y="3149487"/>
            <a:chExt cx="3053939" cy="3656818"/>
          </a:xfrm>
        </p:grpSpPr>
        <p:grpSp>
          <p:nvGrpSpPr>
            <p:cNvPr id="17" name="Grupo 16"/>
            <p:cNvGrpSpPr/>
            <p:nvPr/>
          </p:nvGrpSpPr>
          <p:grpSpPr>
            <a:xfrm>
              <a:off x="3128570" y="3149487"/>
              <a:ext cx="3053939" cy="3656818"/>
              <a:chOff x="798915" y="1959428"/>
              <a:chExt cx="3053939" cy="3656818"/>
            </a:xfrm>
          </p:grpSpPr>
          <p:sp>
            <p:nvSpPr>
              <p:cNvPr id="18" name="Cubo 17"/>
              <p:cNvSpPr/>
              <p:nvPr/>
            </p:nvSpPr>
            <p:spPr>
              <a:xfrm>
                <a:off x="1693327" y="1959428"/>
                <a:ext cx="1819130" cy="312057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cxnSp>
            <p:nvCxnSpPr>
              <p:cNvPr id="19" name="Conector recto de flecha 18"/>
              <p:cNvCxnSpPr/>
              <p:nvPr/>
            </p:nvCxnSpPr>
            <p:spPr>
              <a:xfrm>
                <a:off x="1436914" y="2336800"/>
                <a:ext cx="0" cy="2743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/>
              <p:cNvCxnSpPr/>
              <p:nvPr/>
            </p:nvCxnSpPr>
            <p:spPr>
              <a:xfrm>
                <a:off x="1693327" y="5268686"/>
                <a:ext cx="1340159" cy="145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de flecha 20"/>
              <p:cNvCxnSpPr/>
              <p:nvPr/>
            </p:nvCxnSpPr>
            <p:spPr>
              <a:xfrm flipV="1">
                <a:off x="3149600" y="4673600"/>
                <a:ext cx="478971" cy="5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uadroTexto 21"/>
                  <p:cNvSpPr txBox="1"/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3" name="Cuadro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8915" y="2972191"/>
                    <a:ext cx="464038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CuadroTexto 22"/>
                  <p:cNvSpPr txBox="1"/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4302" y="5246914"/>
                    <a:ext cx="47442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5" name="CuadroTexto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70799" y="4906611"/>
                    <a:ext cx="482055" cy="391261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upo 9"/>
            <p:cNvGrpSpPr/>
            <p:nvPr/>
          </p:nvGrpSpPr>
          <p:grpSpPr>
            <a:xfrm>
              <a:off x="4022982" y="4320238"/>
              <a:ext cx="1821296" cy="713707"/>
              <a:chOff x="4022982" y="4320238"/>
              <a:chExt cx="1821296" cy="713707"/>
            </a:xfrm>
          </p:grpSpPr>
          <p:sp>
            <p:nvSpPr>
              <p:cNvPr id="3" name="Paralelogramo 2"/>
              <p:cNvSpPr/>
              <p:nvPr/>
            </p:nvSpPr>
            <p:spPr>
              <a:xfrm>
                <a:off x="4022982" y="4541021"/>
                <a:ext cx="1819130" cy="492924"/>
              </a:xfrm>
              <a:prstGeom prst="parallelogram">
                <a:avLst>
                  <a:gd name="adj" fmla="val 101861"/>
                </a:avLst>
              </a:prstGeom>
              <a:solidFill>
                <a:srgbClr val="FFFF0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27" name="Grupo 26"/>
              <p:cNvGrpSpPr/>
              <p:nvPr/>
            </p:nvGrpSpPr>
            <p:grpSpPr>
              <a:xfrm>
                <a:off x="4942300" y="4320238"/>
                <a:ext cx="901978" cy="410305"/>
                <a:chOff x="4397829" y="4033018"/>
                <a:chExt cx="901978" cy="410305"/>
              </a:xfrm>
            </p:grpSpPr>
            <p:cxnSp>
              <p:nvCxnSpPr>
                <p:cNvPr id="28" name="Conector recto de flecha 27"/>
                <p:cNvCxnSpPr/>
                <p:nvPr/>
              </p:nvCxnSpPr>
              <p:spPr>
                <a:xfrm flipV="1">
                  <a:off x="4397829" y="4064000"/>
                  <a:ext cx="0" cy="34834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CuadroTexto 28"/>
                    <p:cNvSpPr txBox="1"/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2" name="CuadroTexto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7829" y="4033018"/>
                      <a:ext cx="901978" cy="41030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7854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2857" y="478971"/>
            <a:ext cx="319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FF0000"/>
                </a:solidFill>
              </a:rPr>
              <a:t>FENÓMENOS DE TRANSMISIÓN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2857" y="848303"/>
            <a:ext cx="113414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Cuando una onda encuentra en su camino un cambio en la impedancia acústica (cambio de medio), se producirá, en el caso general, una onda reflejada y una onda transmitida. Resulta más sencillo analizar esta situación si consideramos la incidencia de una onda armónica y plana sobre la interface plana que separa a dos medios  1 y 2: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7329714" y="2371797"/>
            <a:ext cx="4142048" cy="4297167"/>
            <a:chOff x="7329714" y="2371797"/>
            <a:chExt cx="4142048" cy="4297167"/>
          </a:xfrm>
        </p:grpSpPr>
        <p:cxnSp>
          <p:nvCxnSpPr>
            <p:cNvPr id="3" name="Conector recto 2"/>
            <p:cNvCxnSpPr/>
            <p:nvPr/>
          </p:nvCxnSpPr>
          <p:spPr>
            <a:xfrm flipH="1" flipV="1">
              <a:off x="8926286" y="2569029"/>
              <a:ext cx="0" cy="25109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7329714" y="2371797"/>
                  <a:ext cx="802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9714" y="2371797"/>
                  <a:ext cx="802143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9543143" y="2371797"/>
                  <a:ext cx="8127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3143" y="2371797"/>
                  <a:ext cx="81278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8527491" y="5277232"/>
                  <a:ext cx="797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7491" y="5277232"/>
                  <a:ext cx="79759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upo 13"/>
            <p:cNvGrpSpPr/>
            <p:nvPr/>
          </p:nvGrpSpPr>
          <p:grpSpPr>
            <a:xfrm>
              <a:off x="10111315" y="5317187"/>
              <a:ext cx="1360447" cy="1351777"/>
              <a:chOff x="10111315" y="5317187"/>
              <a:chExt cx="1360447" cy="1351777"/>
            </a:xfrm>
          </p:grpSpPr>
          <p:cxnSp>
            <p:nvCxnSpPr>
              <p:cNvPr id="10" name="Conector recto de flecha 9"/>
              <p:cNvCxnSpPr/>
              <p:nvPr/>
            </p:nvCxnSpPr>
            <p:spPr>
              <a:xfrm flipV="1">
                <a:off x="10355930" y="6313714"/>
                <a:ext cx="102327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/>
              <p:cNvCxnSpPr/>
              <p:nvPr/>
            </p:nvCxnSpPr>
            <p:spPr>
              <a:xfrm flipV="1">
                <a:off x="10479301" y="5461898"/>
                <a:ext cx="0" cy="1022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11103776" y="6299632"/>
                    <a:ext cx="3679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03776" y="6299632"/>
                    <a:ext cx="367986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CuadroTexto 12"/>
                  <p:cNvSpPr txBox="1"/>
                  <p:nvPr/>
                </p:nvSpPr>
                <p:spPr>
                  <a:xfrm>
                    <a:off x="10111315" y="5317187"/>
                    <a:ext cx="3713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3" name="CuadroTexto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11315" y="5317187"/>
                    <a:ext cx="37138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6" name="Conector recto 15"/>
            <p:cNvCxnSpPr/>
            <p:nvPr/>
          </p:nvCxnSpPr>
          <p:spPr>
            <a:xfrm>
              <a:off x="7779659" y="3846287"/>
              <a:ext cx="224457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 flipV="1">
              <a:off x="7989766" y="3875723"/>
              <a:ext cx="936520" cy="7402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7547429" y="4136571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7828342" y="3962806"/>
              <a:ext cx="783771" cy="9434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8067531" y="3858406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7531" y="3858406"/>
                  <a:ext cx="37414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o 22"/>
            <p:cNvSpPr/>
            <p:nvPr/>
          </p:nvSpPr>
          <p:spPr>
            <a:xfrm rot="10448492">
              <a:off x="8380194" y="3319939"/>
              <a:ext cx="961173" cy="1009151"/>
            </a:xfrm>
            <a:prstGeom prst="arc">
              <a:avLst>
                <a:gd name="adj1" fmla="val 19295423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8549781" y="4063820"/>
                  <a:ext cx="4388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9781" y="4063820"/>
                  <a:ext cx="438838" cy="41030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362857" y="2369294"/>
                <a:ext cx="6350001" cy="1282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La onda plana incide desde el medio 1 al 2 y tiene vector de ondas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s-UY" dirty="0"/>
                  <a:t> sin componente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UY" dirty="0"/>
                  <a:t> forma un ángulo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 con el eje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. La interfase que separa a los medios 1 y 2 está en el plano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.</a:t>
                </a:r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2369294"/>
                <a:ext cx="6350001" cy="1282274"/>
              </a:xfrm>
              <a:prstGeom prst="rect">
                <a:avLst/>
              </a:prstGeom>
              <a:blipFill rotWithShape="0">
                <a:blip r:embed="rId9"/>
                <a:stretch>
                  <a:fillRect l="-865" t="-2857" r="-1441" b="-38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/>
          <p:cNvSpPr txBox="1"/>
          <p:nvPr/>
        </p:nvSpPr>
        <p:spPr>
          <a:xfrm>
            <a:off x="324919" y="3902296"/>
            <a:ext cx="410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Podemos escribir la onda incidente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730575" y="4511703"/>
                <a:ext cx="3295967" cy="394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75" y="4511703"/>
                <a:ext cx="3295967" cy="394532"/>
              </a:xfrm>
              <a:prstGeom prst="rect">
                <a:avLst/>
              </a:prstGeom>
              <a:blipFill rotWithShape="0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adroTexto 28"/>
          <p:cNvSpPr txBox="1"/>
          <p:nvPr/>
        </p:nvSpPr>
        <p:spPr>
          <a:xfrm>
            <a:off x="362857" y="5461898"/>
            <a:ext cx="635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La onda incidente producirá una onda reflejada en el medio 1 y una transmitida al medio 2</a:t>
            </a:r>
          </a:p>
        </p:txBody>
      </p:sp>
    </p:spTree>
    <p:extLst>
      <p:ext uri="{BB962C8B-B14F-4D97-AF65-F5344CB8AC3E}">
        <p14:creationId xmlns:p14="http://schemas.microsoft.com/office/powerpoint/2010/main" val="21685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/>
          <p:nvPr/>
        </p:nvGrpSpPr>
        <p:grpSpPr>
          <a:xfrm>
            <a:off x="7329714" y="2371797"/>
            <a:ext cx="4142048" cy="4297167"/>
            <a:chOff x="7329714" y="2371797"/>
            <a:chExt cx="4142048" cy="4297167"/>
          </a:xfrm>
        </p:grpSpPr>
        <p:grpSp>
          <p:nvGrpSpPr>
            <p:cNvPr id="27" name="Grupo 26"/>
            <p:cNvGrpSpPr/>
            <p:nvPr/>
          </p:nvGrpSpPr>
          <p:grpSpPr>
            <a:xfrm>
              <a:off x="7329714" y="2371797"/>
              <a:ext cx="4142048" cy="4297167"/>
              <a:chOff x="7329714" y="2371797"/>
              <a:chExt cx="4142048" cy="4297167"/>
            </a:xfrm>
          </p:grpSpPr>
          <p:cxnSp>
            <p:nvCxnSpPr>
              <p:cNvPr id="5" name="Conector recto 4"/>
              <p:cNvCxnSpPr/>
              <p:nvPr/>
            </p:nvCxnSpPr>
            <p:spPr>
              <a:xfrm flipH="1" flipV="1">
                <a:off x="8926286" y="2569029"/>
                <a:ext cx="0" cy="251097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CuadroTexto 5"/>
                  <p:cNvSpPr txBox="1"/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6" name="CuadroTexto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29714" y="2371797"/>
                    <a:ext cx="802143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CuadroTexto 6"/>
                  <p:cNvSpPr txBox="1"/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7" name="CuadroTexto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3143" y="2371797"/>
                    <a:ext cx="812787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CuadroTexto 7"/>
                  <p:cNvSpPr txBox="1"/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" name="CuadroTexto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27491" y="5277232"/>
                    <a:ext cx="79759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" name="Grupo 8"/>
              <p:cNvGrpSpPr/>
              <p:nvPr/>
            </p:nvGrpSpPr>
            <p:grpSpPr>
              <a:xfrm>
                <a:off x="10111315" y="5317187"/>
                <a:ext cx="1360447" cy="1351777"/>
                <a:chOff x="10111315" y="5317187"/>
                <a:chExt cx="1360447" cy="1351777"/>
              </a:xfrm>
            </p:grpSpPr>
            <p:cxnSp>
              <p:nvCxnSpPr>
                <p:cNvPr id="17" name="Conector recto de flecha 16"/>
                <p:cNvCxnSpPr/>
                <p:nvPr/>
              </p:nvCxnSpPr>
              <p:spPr>
                <a:xfrm flipV="1">
                  <a:off x="10355930" y="6313714"/>
                  <a:ext cx="102327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de flecha 17"/>
                <p:cNvCxnSpPr/>
                <p:nvPr/>
              </p:nvCxnSpPr>
              <p:spPr>
                <a:xfrm flipV="1">
                  <a:off x="10479301" y="5461898"/>
                  <a:ext cx="0" cy="10224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CuadroTexto 18"/>
                    <p:cNvSpPr txBox="1"/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9" name="CuadroTexto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03776" y="6299632"/>
                      <a:ext cx="367986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CuadroTexto 19"/>
                    <p:cNvSpPr txBox="1"/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20" name="CuadroTexto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11315" y="5317187"/>
                      <a:ext cx="371384" cy="36933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" name="Conector recto 9"/>
              <p:cNvCxnSpPr/>
              <p:nvPr/>
            </p:nvCxnSpPr>
            <p:spPr>
              <a:xfrm>
                <a:off x="7779659" y="3846287"/>
                <a:ext cx="2244572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/>
                  <p:cNvSpPr txBox="1"/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4" name="CuadroTexto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67531" y="3858406"/>
                    <a:ext cx="374141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Arco 14"/>
              <p:cNvSpPr/>
              <p:nvPr/>
            </p:nvSpPr>
            <p:spPr>
              <a:xfrm rot="10448492">
                <a:off x="8380194" y="3319939"/>
                <a:ext cx="961173" cy="1009151"/>
              </a:xfrm>
              <a:prstGeom prst="arc">
                <a:avLst>
                  <a:gd name="adj1" fmla="val 19295423"/>
                  <a:gd name="adj2" fmla="val 0"/>
                </a:avLst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7547429" y="3875723"/>
                <a:ext cx="1441190" cy="1204277"/>
                <a:chOff x="7547429" y="3875723"/>
                <a:chExt cx="1441190" cy="1204277"/>
              </a:xfrm>
            </p:grpSpPr>
            <p:cxnSp>
              <p:nvCxnSpPr>
                <p:cNvPr id="11" name="Conector recto de flecha 10"/>
                <p:cNvCxnSpPr/>
                <p:nvPr/>
              </p:nvCxnSpPr>
              <p:spPr>
                <a:xfrm flipV="1">
                  <a:off x="7989766" y="3875723"/>
                  <a:ext cx="936520" cy="74022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11"/>
                <p:cNvCxnSpPr/>
                <p:nvPr/>
              </p:nvCxnSpPr>
              <p:spPr>
                <a:xfrm>
                  <a:off x="7547429" y="4136571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cto 12"/>
                <p:cNvCxnSpPr/>
                <p:nvPr/>
              </p:nvCxnSpPr>
              <p:spPr>
                <a:xfrm>
                  <a:off x="7828342" y="3962806"/>
                  <a:ext cx="783771" cy="94342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CuadroTexto 15"/>
                    <p:cNvSpPr txBox="1"/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16" name="CuadroTexto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49781" y="4063820"/>
                      <a:ext cx="438838" cy="41030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b="-14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23" name="Conector recto de flecha 22"/>
            <p:cNvCxnSpPr/>
            <p:nvPr/>
          </p:nvCxnSpPr>
          <p:spPr>
            <a:xfrm rot="14836276" flipV="1">
              <a:off x="7930825" y="3174938"/>
              <a:ext cx="936520" cy="7402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8497" y="2955811"/>
                  <a:ext cx="468846" cy="41030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Conector recto de flecha 29"/>
            <p:cNvCxnSpPr/>
            <p:nvPr/>
          </p:nvCxnSpPr>
          <p:spPr>
            <a:xfrm flipV="1">
              <a:off x="8921380" y="3581224"/>
              <a:ext cx="1042679" cy="279782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uadroTexto 32"/>
                <p:cNvSpPr txBox="1"/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3" name="Cuadro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9607" y="3166506"/>
                  <a:ext cx="451982" cy="41030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Arco 33"/>
            <p:cNvSpPr/>
            <p:nvPr/>
          </p:nvSpPr>
          <p:spPr>
            <a:xfrm rot="12423663">
              <a:off x="8116028" y="2761197"/>
              <a:ext cx="1001486" cy="1440481"/>
            </a:xfrm>
            <a:prstGeom prst="arc">
              <a:avLst>
                <a:gd name="adj1" fmla="val 17840685"/>
                <a:gd name="adj2" fmla="val 20705751"/>
              </a:avLst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/>
                <p:cNvSpPr txBox="1"/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501" y="3425741"/>
                  <a:ext cx="458522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o 35"/>
            <p:cNvSpPr/>
            <p:nvPr/>
          </p:nvSpPr>
          <p:spPr>
            <a:xfrm>
              <a:off x="9279713" y="3562875"/>
              <a:ext cx="624115" cy="706097"/>
            </a:xfrm>
            <a:prstGeom prst="arc">
              <a:avLst>
                <a:gd name="adj1" fmla="val 18110378"/>
                <a:gd name="adj2" fmla="val 20382662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uadroTexto 36"/>
                <p:cNvSpPr txBox="1"/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7" name="Cuadro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751" y="3562875"/>
                  <a:ext cx="44704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upo 40"/>
          <p:cNvGrpSpPr/>
          <p:nvPr/>
        </p:nvGrpSpPr>
        <p:grpSpPr>
          <a:xfrm>
            <a:off x="580571" y="395714"/>
            <a:ext cx="4974825" cy="394532"/>
            <a:chOff x="580571" y="395714"/>
            <a:chExt cx="4974825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uadroTexto 38"/>
                <p:cNvSpPr txBox="1"/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9" name="Cuadro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295967" cy="3945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CuadroTexto 39"/>
            <p:cNvSpPr txBox="1"/>
            <p:nvPr/>
          </p:nvSpPr>
          <p:spPr>
            <a:xfrm>
              <a:off x="580571" y="420914"/>
              <a:ext cx="1678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incidente:</a:t>
              </a: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604800" y="1128685"/>
            <a:ext cx="5248938" cy="400366"/>
            <a:chOff x="580571" y="395714"/>
            <a:chExt cx="5248938" cy="400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CuadroTexto 42"/>
                <p:cNvSpPr txBox="1"/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CuadroTexto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70080" cy="40036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CuadroTexto 43"/>
            <p:cNvSpPr txBox="1"/>
            <p:nvPr/>
          </p:nvSpPr>
          <p:spPr>
            <a:xfrm>
              <a:off x="580571" y="420914"/>
              <a:ext cx="1633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reflejada: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580571" y="1885833"/>
            <a:ext cx="5203220" cy="394532"/>
            <a:chOff x="580571" y="395714"/>
            <a:chExt cx="5203220" cy="39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/>
                <p:cNvSpPr txBox="1"/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d>
                              <m:d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solidFill>
                                          <a:schemeClr val="accent5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solidFill>
                                              <a:schemeClr val="accent5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6" name="CuadroTexto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429" y="395714"/>
                  <a:ext cx="3524362" cy="38792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CuadroTexto 46"/>
            <p:cNvSpPr txBox="1"/>
            <p:nvPr/>
          </p:nvSpPr>
          <p:spPr>
            <a:xfrm>
              <a:off x="580571" y="420914"/>
              <a:ext cx="1880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transmitida:</a:t>
              </a:r>
            </a:p>
          </p:txBody>
        </p:sp>
      </p:grpSp>
      <p:sp>
        <p:nvSpPr>
          <p:cNvPr id="48" name="CuadroTexto 47"/>
          <p:cNvSpPr txBox="1"/>
          <p:nvPr/>
        </p:nvSpPr>
        <p:spPr>
          <a:xfrm>
            <a:off x="152135" y="2610753"/>
            <a:ext cx="676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incidente y la onda reflejada se propagan en el mismo medio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>
                <a:off x="152135" y="3135514"/>
                <a:ext cx="173951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35" y="3135514"/>
                <a:ext cx="1739515" cy="61202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2695307" y="4856867"/>
                <a:ext cx="3130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Condiciones de borde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307" y="4856867"/>
                <a:ext cx="3130024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1556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uadroTexto 50"/>
          <p:cNvSpPr txBox="1"/>
          <p:nvPr/>
        </p:nvSpPr>
        <p:spPr>
          <a:xfrm>
            <a:off x="1891650" y="5317187"/>
            <a:ext cx="471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La presión acústica es continua en la interfase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182861" y="3795073"/>
            <a:ext cx="445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transmitida se propaga en el medio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/>
              <p:cNvSpPr txBox="1"/>
              <p:nvPr/>
            </p:nvSpPr>
            <p:spPr>
              <a:xfrm>
                <a:off x="182861" y="4319834"/>
                <a:ext cx="122533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3" name="CuadroTex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61" y="4319834"/>
                <a:ext cx="1225335" cy="61202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uadroTexto 53"/>
          <p:cNvSpPr txBox="1"/>
          <p:nvPr/>
        </p:nvSpPr>
        <p:spPr>
          <a:xfrm>
            <a:off x="1891650" y="5899977"/>
            <a:ext cx="657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La componente normal de la velocidad es continua en la interfase</a:t>
            </a:r>
          </a:p>
        </p:txBody>
      </p:sp>
    </p:spTree>
    <p:extLst>
      <p:ext uri="{BB962C8B-B14F-4D97-AF65-F5344CB8AC3E}">
        <p14:creationId xmlns:p14="http://schemas.microsoft.com/office/powerpoint/2010/main" val="34988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61710" y="522514"/>
                <a:ext cx="1653722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1)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10" y="522514"/>
                <a:ext cx="1653722" cy="369588"/>
              </a:xfrm>
              <a:prstGeom prst="rect">
                <a:avLst/>
              </a:prstGeom>
              <a:blipFill rotWithShape="0">
                <a:blip r:embed="rId2"/>
                <a:stretch>
                  <a:fillRect l="-3321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118631" y="522770"/>
                <a:ext cx="1087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UY" dirty="0"/>
                  <a:t>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631" y="522770"/>
                <a:ext cx="1087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435428" y="1313527"/>
                <a:ext cx="5781133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1313527"/>
                <a:ext cx="5781133" cy="410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458692" y="1313527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692" y="1313527"/>
                <a:ext cx="69923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/>
          <p:cNvGrpSpPr/>
          <p:nvPr/>
        </p:nvGrpSpPr>
        <p:grpSpPr>
          <a:xfrm>
            <a:off x="3614057" y="1295517"/>
            <a:ext cx="2331595" cy="547797"/>
            <a:chOff x="3614057" y="1295517"/>
            <a:chExt cx="2331595" cy="547797"/>
          </a:xfrm>
        </p:grpSpPr>
        <p:cxnSp>
          <p:nvCxnSpPr>
            <p:cNvPr id="14" name="Conector recto 13"/>
            <p:cNvCxnSpPr/>
            <p:nvPr/>
          </p:nvCxnSpPr>
          <p:spPr>
            <a:xfrm flipV="1">
              <a:off x="3614057" y="1313527"/>
              <a:ext cx="348343" cy="5297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flipV="1">
              <a:off x="5597309" y="1295517"/>
              <a:ext cx="348343" cy="5297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240327" y="2031954"/>
                <a:ext cx="10611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única manera de que se cumpla la igualdad para cualquier valor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UY" dirty="0"/>
                  <a:t> es que la fase de cada término sea igual</a:t>
                </a:r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2031954"/>
                <a:ext cx="1061168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60" t="-8197" r="-11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40327" y="2815273"/>
                <a:ext cx="396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2815273"/>
                <a:ext cx="396557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4205900" y="2430407"/>
                <a:ext cx="2518830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00" y="2430407"/>
                <a:ext cx="2518830" cy="1117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6988509" y="2465128"/>
            <a:ext cx="166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reflexión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988509" y="2926794"/>
            <a:ext cx="12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Snell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40327" y="3788228"/>
                <a:ext cx="1125498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Notemos que la condición 1) también implica que  el vector de onda de las ondas reflejada y transmitida no tienen componente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s-UY" dirty="0"/>
                  <a:t>. Además impone una relación entre los coeficientes de cada onda: </a:t>
                </a: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7" y="3788228"/>
                <a:ext cx="1125498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433" b="-46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4962680" y="4918823"/>
            <a:ext cx="1924248" cy="385856"/>
            <a:chOff x="4962680" y="4918823"/>
            <a:chExt cx="1924248" cy="3858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CuadroTexto 23"/>
            <p:cNvSpPr txBox="1"/>
            <p:nvPr/>
          </p:nvSpPr>
          <p:spPr>
            <a:xfrm>
              <a:off x="6444178" y="491882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2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95393" y="1299078"/>
                <a:ext cx="15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93" y="1299078"/>
                <a:ext cx="1593193" cy="6387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295393" y="300701"/>
            <a:ext cx="1060145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Para expresar la segunda condición recordamos que la velocidad y la presión se relacionan a través de la ecuación de Euler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177143" y="1433794"/>
                <a:ext cx="1930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3" y="1433794"/>
                <a:ext cx="193065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107800" y="1283252"/>
                <a:ext cx="2088136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800" y="1283252"/>
                <a:ext cx="2088136" cy="6287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266172" y="2224139"/>
            <a:ext cx="387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segunda condición se expresa como: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295393" y="2846195"/>
            <a:ext cx="4192096" cy="684867"/>
            <a:chOff x="295393" y="2846195"/>
            <a:chExt cx="4192096" cy="6848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672765" y="2846195"/>
                  <a:ext cx="2349618" cy="6848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765" y="2846195"/>
                  <a:ext cx="2349618" cy="68486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ángulo 5"/>
            <p:cNvSpPr/>
            <p:nvPr/>
          </p:nvSpPr>
          <p:spPr>
            <a:xfrm>
              <a:off x="295393" y="2980526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UY" dirty="0"/>
                <a:t>2)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3399755" y="2981604"/>
                  <a:ext cx="1087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r>
                    <a:rPr lang="es-UY" dirty="0"/>
                    <a:t> </a:t>
                  </a:r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9755" y="2981604"/>
                  <a:ext cx="108773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056" t="-8197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CuadroTexto 15"/>
          <p:cNvSpPr txBox="1"/>
          <p:nvPr/>
        </p:nvSpPr>
        <p:spPr>
          <a:xfrm>
            <a:off x="507951" y="4726331"/>
            <a:ext cx="4707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Usando la ley de reflexión y la de Snell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68901" y="3936186"/>
                <a:ext cx="9700348" cy="666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1" y="3936186"/>
                <a:ext cx="9700348" cy="6667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upo 18"/>
          <p:cNvGrpSpPr/>
          <p:nvPr/>
        </p:nvGrpSpPr>
        <p:grpSpPr>
          <a:xfrm>
            <a:off x="4487489" y="5278901"/>
            <a:ext cx="3807490" cy="666786"/>
            <a:chOff x="4487489" y="5278901"/>
            <a:chExt cx="3807490" cy="6667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CuadroTexto 17"/>
            <p:cNvSpPr txBox="1"/>
            <p:nvPr/>
          </p:nvSpPr>
          <p:spPr>
            <a:xfrm>
              <a:off x="7852229" y="542762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8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971251" y="448423"/>
            <a:ext cx="1924248" cy="385856"/>
            <a:chOff x="4962680" y="4918823"/>
            <a:chExt cx="1924248" cy="3858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2680" y="4935347"/>
                  <a:ext cx="126925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6444178" y="491882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(1)</a:t>
              </a: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1972" y="1043262"/>
            <a:ext cx="3857436" cy="666786"/>
            <a:chOff x="4487489" y="5278901"/>
            <a:chExt cx="3857436" cy="6667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489" y="5278901"/>
                  <a:ext cx="3484672" cy="6667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CuadroTexto 8"/>
            <p:cNvSpPr txBox="1"/>
            <p:nvPr/>
          </p:nvSpPr>
          <p:spPr>
            <a:xfrm>
              <a:off x="7902175" y="539302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483456" y="1110577"/>
                <a:ext cx="1525610" cy="462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Usando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456" y="1110577"/>
                <a:ext cx="1525610" cy="462947"/>
              </a:xfrm>
              <a:prstGeom prst="rect">
                <a:avLst/>
              </a:prstGeom>
              <a:blipFill rotWithShape="0">
                <a:blip r:embed="rId4"/>
                <a:stretch>
                  <a:fillRect l="-3187" b="-789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361972" y="1989157"/>
            <a:ext cx="4342859" cy="428707"/>
            <a:chOff x="4497430" y="5384466"/>
            <a:chExt cx="4342859" cy="4287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4497430" y="5384466"/>
                  <a:ext cx="3857531" cy="428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(2)</m:t>
                            </m:r>
                          </m:sup>
                        </m:sSubSup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d>
                          <m:dPr>
                            <m:begChr m:val="["/>
                            <m:endChr m:val="]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sup>
                        </m:sSubSup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7430" y="5384466"/>
                  <a:ext cx="3857531" cy="42870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CuadroTexto 12"/>
            <p:cNvSpPr txBox="1"/>
            <p:nvPr/>
          </p:nvSpPr>
          <p:spPr>
            <a:xfrm>
              <a:off x="8397539" y="541415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1EA495C2-EB5A-B1F7-66B0-081273C52F38}"/>
              </a:ext>
            </a:extLst>
          </p:cNvPr>
          <p:cNvGrpSpPr/>
          <p:nvPr/>
        </p:nvGrpSpPr>
        <p:grpSpPr>
          <a:xfrm>
            <a:off x="9694684" y="746130"/>
            <a:ext cx="1370567" cy="1041747"/>
            <a:chOff x="9694684" y="746130"/>
            <a:chExt cx="1370567" cy="104174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9705328" y="746130"/>
                  <a:ext cx="1359923" cy="428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5328" y="746130"/>
                  <a:ext cx="1359923" cy="428707"/>
                </a:xfrm>
                <a:prstGeom prst="rect">
                  <a:avLst/>
                </a:prstGeom>
                <a:blipFill>
                  <a:blip r:embed="rId6"/>
                  <a:stretch>
                    <a:fillRect b="-563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9694684" y="1359170"/>
                  <a:ext cx="1370567" cy="428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(2)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4684" y="1359170"/>
                  <a:ext cx="1370567" cy="428707"/>
                </a:xfrm>
                <a:prstGeom prst="rect">
                  <a:avLst/>
                </a:prstGeom>
                <a:blipFill>
                  <a:blip r:embed="rId7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6149178" y="1000321"/>
                <a:ext cx="2992038" cy="666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78" y="1000321"/>
                <a:ext cx="2992038" cy="6667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361972" y="2883082"/>
                <a:ext cx="4452181" cy="428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b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2" y="2883082"/>
                <a:ext cx="4452181" cy="428707"/>
              </a:xfrm>
              <a:prstGeom prst="rect">
                <a:avLst/>
              </a:prstGeom>
              <a:blipFill rotWithShape="0">
                <a:blip r:embed="rId9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11787" y="3847480"/>
                <a:ext cx="3881923" cy="82067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87" y="3847480"/>
                <a:ext cx="3881923" cy="82067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/>
              <p:cNvSpPr txBox="1"/>
              <p:nvPr/>
            </p:nvSpPr>
            <p:spPr>
              <a:xfrm>
                <a:off x="4814153" y="2891833"/>
                <a:ext cx="7160133" cy="504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b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b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153" y="2891833"/>
                <a:ext cx="7160133" cy="5048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61972" y="4990608"/>
                <a:ext cx="4857868" cy="820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2" y="4990608"/>
                <a:ext cx="4857868" cy="82067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5457372" y="5002258"/>
                <a:ext cx="3834703" cy="82067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372" y="5002258"/>
                <a:ext cx="3834703" cy="82067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5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1" grpId="0"/>
      <p:bldP spid="23" grpId="0" animBg="1"/>
      <p:bldP spid="24" grpId="0"/>
      <p:bldP spid="25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14828" y="990044"/>
                <a:ext cx="2777299" cy="659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990044"/>
                <a:ext cx="2777299" cy="659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aire en condiciones standard (20 </a:t>
                </a:r>
                <a:r>
                  <a:rPr lang="es-UY" dirty="0" err="1"/>
                  <a:t>ºC</a:t>
                </a:r>
                <a:r>
                  <a:rPr lang="es-UY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=1,2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=340 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1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=408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/10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4431859" y="3623963"/>
            <a:ext cx="8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 nivel de intensidad acústica de 70 dB,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=28,6(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−5/2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blipFill>
                <a:blip r:embed="rId7"/>
                <a:stretch>
                  <a:fillRect l="-809" t="-9677" b="-2258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presión de equilibrio en aire es la presión atmosférica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blipFill>
                <a:blip r:embed="rId9"/>
                <a:stretch>
                  <a:fillRect l="-716" t="-8197" b="-262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Amplitud de presión acústica para ondas sonoras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intensidad de referencia hay una presión de referencia. Se suele utilizar el valor de presión efectiva (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La notación es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. En aire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r>
                  <a:rPr lang="es-UY" dirty="0"/>
                  <a:t>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blipFill>
                <a:blip r:embed="rId11"/>
                <a:stretch>
                  <a:fillRect l="-644" r="-715" b="-22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errar llave 2"/>
          <p:cNvSpPr/>
          <p:nvPr/>
        </p:nvSpPr>
        <p:spPr>
          <a:xfrm>
            <a:off x="8358306" y="4563258"/>
            <a:ext cx="226993" cy="1353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6256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i="1">
                        <a:latin typeface="Cambria Math" panose="02040503050406030204" pitchFamily="18" charset="0"/>
                      </a:rPr>
                      <m:t> 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errar llave 8"/>
          <p:cNvSpPr/>
          <p:nvPr/>
        </p:nvSpPr>
        <p:spPr>
          <a:xfrm>
            <a:off x="5970584" y="493485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errar llave 10"/>
          <p:cNvSpPr/>
          <p:nvPr/>
        </p:nvSpPr>
        <p:spPr>
          <a:xfrm>
            <a:off x="7552779" y="1070557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303528" y="3897919"/>
            <a:ext cx="11088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s-UY" dirty="0"/>
              <a:t>Para propagación de ondas acústicas audibles en aire, todas las variables acústicas cumplen la condición para la </a:t>
            </a:r>
            <a:r>
              <a:rPr lang="es-UY" dirty="0" err="1"/>
              <a:t>linealización</a:t>
            </a:r>
            <a:r>
              <a:rPr lang="es-UY" dirty="0"/>
              <a:t> de la ecuación de ondas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03528" y="5386964"/>
            <a:ext cx="698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¿En qué situaciones se deberían considerar términos de segundo orden?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598498" y="5386964"/>
            <a:ext cx="296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Turbinas, jets, explosiones, ….</a:t>
            </a:r>
          </a:p>
        </p:txBody>
      </p:sp>
    </p:spTree>
    <p:extLst>
      <p:ext uri="{BB962C8B-B14F-4D97-AF65-F5344CB8AC3E}">
        <p14:creationId xmlns:p14="http://schemas.microsoft.com/office/powerpoint/2010/main" val="222867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Nivel de intensidad acústica en otros medios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35687" y="114662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agua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≅1000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≅1500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errar llave 7"/>
          <p:cNvSpPr/>
          <p:nvPr/>
        </p:nvSpPr>
        <p:spPr>
          <a:xfrm>
            <a:off x="4171938" y="1258724"/>
            <a:ext cx="109776" cy="6715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=1,5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2811683" y="2557691"/>
            <a:ext cx="869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el mismo valor de intensidad, la presión acústica es mucho mayor en agua que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esta razón, en agua se utiliza un valor de referencia menor. Para el agua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blipFill rotWithShape="0">
                <a:blip r:embed="rId6"/>
                <a:stretch>
                  <a:fillRect l="-641" t="-7813" b="-203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236039"/>
            <a:ext cx="11338598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En otros fluidos no hay referencia internacional. Se suele utilizar la intensidad máxima registrada en el experimento. En ese caso el nivel de intensidad es negativo</a:t>
            </a:r>
          </a:p>
        </p:txBody>
      </p:sp>
    </p:spTree>
    <p:extLst>
      <p:ext uri="{BB962C8B-B14F-4D97-AF65-F5344CB8AC3E}">
        <p14:creationId xmlns:p14="http://schemas.microsoft.com/office/powerpoint/2010/main" val="312403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1885" y="449942"/>
            <a:ext cx="426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VELOCIDAD DEL SONIDO EN UN GAS IDEAL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1175657"/>
                <a:ext cx="1028358" cy="5674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6DB69610-9723-C0FB-99A3-9E5B8791BCB3}"/>
              </a:ext>
            </a:extLst>
          </p:cNvPr>
          <p:cNvGrpSpPr/>
          <p:nvPr/>
        </p:nvGrpSpPr>
        <p:grpSpPr>
          <a:xfrm>
            <a:off x="2786743" y="1277096"/>
            <a:ext cx="3819828" cy="613501"/>
            <a:chOff x="2786743" y="1277096"/>
            <a:chExt cx="3819828" cy="613501"/>
          </a:xfrm>
        </p:grpSpPr>
        <p:sp>
          <p:nvSpPr>
            <p:cNvPr id="6" name="CuadroTexto 5"/>
            <p:cNvSpPr txBox="1"/>
            <p:nvPr/>
          </p:nvSpPr>
          <p:spPr>
            <a:xfrm>
              <a:off x="2786743" y="1373788"/>
              <a:ext cx="1579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En un gas ideal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𝑛𝑅𝑇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534" y="1277096"/>
                  <a:ext cx="2240037" cy="61350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C6742909-D462-ADE6-CB25-25F694677E82}"/>
              </a:ext>
            </a:extLst>
          </p:cNvPr>
          <p:cNvGrpSpPr/>
          <p:nvPr/>
        </p:nvGrpSpPr>
        <p:grpSpPr>
          <a:xfrm>
            <a:off x="7852228" y="883805"/>
            <a:ext cx="2389821" cy="1276605"/>
            <a:chOff x="7852228" y="883805"/>
            <a:chExt cx="2389821" cy="12766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s-UY" dirty="0"/>
                    <a:t> número de moles</a:t>
                  </a:r>
                </a:p>
              </p:txBody>
            </p:sp>
          </mc:Choice>
          <mc:Fallback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9" y="883805"/>
                  <a:ext cx="202356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9836" r="-2108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s-UY" dirty="0"/>
                    <a:t> masa del gas</a:t>
                  </a:r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311206"/>
                  <a:ext cx="1631857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r="-2239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a14:m>
                  <a:r>
                    <a:rPr lang="es-UY" dirty="0"/>
                    <a:t> masa molar del gas</a:t>
                  </a:r>
                </a:p>
              </p:txBody>
            </p:sp>
          </mc:Choice>
          <mc:Fallback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8" y="1791078"/>
                  <a:ext cx="2389821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10000" r="-1276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3250837"/>
                <a:ext cx="3487429" cy="7507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7" y="2351314"/>
                <a:ext cx="2571986" cy="689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A253C1A7-4873-77EC-F322-C028A963EFE9}"/>
              </a:ext>
            </a:extLst>
          </p:cNvPr>
          <p:cNvGrpSpPr/>
          <p:nvPr/>
        </p:nvGrpSpPr>
        <p:grpSpPr>
          <a:xfrm>
            <a:off x="4366534" y="2684674"/>
            <a:ext cx="1314299" cy="1060012"/>
            <a:chOff x="4366534" y="2684674"/>
            <a:chExt cx="1314299" cy="1060012"/>
          </a:xfrm>
        </p:grpSpPr>
        <p:sp>
          <p:nvSpPr>
            <p:cNvPr id="13" name="Cerrar llave 12"/>
            <p:cNvSpPr/>
            <p:nvPr/>
          </p:nvSpPr>
          <p:spPr>
            <a:xfrm>
              <a:off x="4366534" y="2684674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1962" y="2932262"/>
                  <a:ext cx="1028871" cy="6560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𝑚𝑅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32" y="3744686"/>
                <a:ext cx="1967526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o 21">
            <a:extLst>
              <a:ext uri="{FF2B5EF4-FFF2-40B4-BE49-F238E27FC236}">
                <a16:creationId xmlns:a16="http://schemas.microsoft.com/office/drawing/2014/main" id="{D4EB79C2-1FA2-FD80-4AF6-585278110536}"/>
              </a:ext>
            </a:extLst>
          </p:cNvPr>
          <p:cNvGrpSpPr/>
          <p:nvPr/>
        </p:nvGrpSpPr>
        <p:grpSpPr>
          <a:xfrm>
            <a:off x="6771126" y="3096222"/>
            <a:ext cx="1745029" cy="1060012"/>
            <a:chOff x="6771126" y="3096222"/>
            <a:chExt cx="1745029" cy="1060012"/>
          </a:xfrm>
        </p:grpSpPr>
        <p:sp>
          <p:nvSpPr>
            <p:cNvPr id="16" name="Cerrar llave 15"/>
            <p:cNvSpPr/>
            <p:nvPr/>
          </p:nvSpPr>
          <p:spPr>
            <a:xfrm>
              <a:off x="6771126" y="3096222"/>
              <a:ext cx="45719" cy="106001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5323" y="3226850"/>
                  <a:ext cx="1400832" cy="65421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131" y="3076038"/>
                <a:ext cx="1505284" cy="91069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C0F02384-79DC-A1AB-FB0E-F1AA308E4A83}"/>
              </a:ext>
            </a:extLst>
          </p:cNvPr>
          <p:cNvGrpSpPr/>
          <p:nvPr/>
        </p:nvGrpSpPr>
        <p:grpSpPr>
          <a:xfrm>
            <a:off x="774717" y="4978400"/>
            <a:ext cx="2684261" cy="900269"/>
            <a:chOff x="774717" y="4978400"/>
            <a:chExt cx="2684261" cy="9002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Para el aire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≅1,4</m:t>
                      </m:r>
                    </m:oMath>
                  </a14:m>
                  <a:endParaRPr lang="es-UY" dirty="0"/>
                </a:p>
              </p:txBody>
            </p:sp>
          </mc:Choice>
          <mc:Fallback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4978400"/>
                  <a:ext cx="2012026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424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≅29×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𝑚𝑜𝑙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717" y="5509337"/>
                  <a:ext cx="268426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4381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273+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16" y="390895"/>
                <a:ext cx="2053639" cy="9106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7112000" y="661578"/>
            <a:ext cx="205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i="1" dirty="0"/>
              <a:t>t</a:t>
            </a:r>
            <a:r>
              <a:rPr lang="es-UY" dirty="0"/>
              <a:t> temperatura en </a:t>
            </a:r>
            <a:r>
              <a:rPr lang="es-UY" dirty="0" err="1"/>
              <a:t>ºC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5279126" y="5244584"/>
            <a:ext cx="18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temperatura [</a:t>
            </a:r>
            <a:r>
              <a:rPr lang="es-UY" dirty="0" err="1"/>
              <a:t>ºC</a:t>
            </a:r>
            <a:r>
              <a:rPr lang="es-UY" dirty="0"/>
              <a:t>] </a:t>
            </a: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2611436" y="3244334"/>
            <a:ext cx="163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velocidad [m/s]</a:t>
            </a:r>
          </a:p>
        </p:txBody>
      </p:sp>
    </p:spTree>
    <p:extLst>
      <p:ext uri="{BB962C8B-B14F-4D97-AF65-F5344CB8AC3E}">
        <p14:creationId xmlns:p14="http://schemas.microsoft.com/office/powerpoint/2010/main" val="108802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Para otros fluidos no contamos con ecuación de estado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Se deben medir experimentalmente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para conocer la velocidad </a:t>
                </a:r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7" y="377371"/>
                <a:ext cx="11161486" cy="878574"/>
              </a:xfrm>
              <a:prstGeom prst="rect">
                <a:avLst/>
              </a:prstGeom>
              <a:blipFill rotWithShape="0">
                <a:blip r:embed="rId2"/>
                <a:stretch>
                  <a:fillRect l="-437" r="-437" b="-902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=1430+5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−0,06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+0,003 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772" y="2380328"/>
                <a:ext cx="4423968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391887" y="1494971"/>
            <a:ext cx="1088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Una ecuación empírica que expresa la dependencia de la velocidad con la temperatura (en </a:t>
            </a:r>
            <a:r>
              <a:rPr lang="es-UY" dirty="0" err="1"/>
              <a:t>ºC</a:t>
            </a:r>
            <a:r>
              <a:rPr lang="es-UY" dirty="0"/>
              <a:t>) para el agua destilada  a una presión atmosférica está dada por: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4B1E4568-84E1-AC72-A3AA-E822D78D9319}"/>
              </a:ext>
            </a:extLst>
          </p:cNvPr>
          <p:cNvGrpSpPr/>
          <p:nvPr/>
        </p:nvGrpSpPr>
        <p:grpSpPr>
          <a:xfrm>
            <a:off x="3429000" y="3057711"/>
            <a:ext cx="6204064" cy="3317976"/>
            <a:chOff x="3429000" y="3057711"/>
            <a:chExt cx="6204064" cy="3317976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D196E13D-6285-4B3F-3386-4172113C6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29000" y="3057711"/>
              <a:ext cx="4423968" cy="3317976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B339E8E-08A8-87B6-D396-38FA3C790D05}"/>
                </a:ext>
              </a:extLst>
            </p:cNvPr>
            <p:cNvSpPr txBox="1"/>
            <p:nvPr/>
          </p:nvSpPr>
          <p:spPr>
            <a:xfrm>
              <a:off x="8042564" y="4021282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Curva empírica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309581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9314" y="420913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CAVIDADES ACÚSTICAS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2304" y="838590"/>
            <a:ext cx="8885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una cavidad acústica de bordes rígidos en forma de prisma de base rectangular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19314" y="1654628"/>
            <a:ext cx="3053939" cy="3656818"/>
            <a:chOff x="798915" y="1959428"/>
            <a:chExt cx="3053939" cy="3656818"/>
          </a:xfrm>
        </p:grpSpPr>
        <p:sp>
          <p:nvSpPr>
            <p:cNvPr id="6" name="Cubo 5"/>
            <p:cNvSpPr/>
            <p:nvPr/>
          </p:nvSpPr>
          <p:spPr>
            <a:xfrm>
              <a:off x="1693327" y="1959428"/>
              <a:ext cx="1819130" cy="312057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8" name="Conector recto de flecha 7"/>
            <p:cNvCxnSpPr/>
            <p:nvPr/>
          </p:nvCxnSpPr>
          <p:spPr>
            <a:xfrm>
              <a:off x="1436914" y="2336800"/>
              <a:ext cx="0" cy="274319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>
              <a:off x="1693327" y="5268686"/>
              <a:ext cx="1340159" cy="1451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/>
            <p:nvPr/>
          </p:nvCxnSpPr>
          <p:spPr>
            <a:xfrm flipV="1">
              <a:off x="3149600" y="4673600"/>
              <a:ext cx="478971" cy="5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915" y="2972191"/>
                  <a:ext cx="46403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302" y="5246914"/>
                  <a:ext cx="474424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799" y="4906611"/>
                  <a:ext cx="482055" cy="39126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CuadroTexto 1"/>
          <p:cNvSpPr txBox="1"/>
          <p:nvPr/>
        </p:nvSpPr>
        <p:spPr>
          <a:xfrm>
            <a:off x="3604108" y="1385669"/>
            <a:ext cx="683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Condición de borde rígido: En un borde rígido, la componente normal de la velocidad es nula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6B6347C-53EC-C6FC-2455-3BE08108DE88}"/>
              </a:ext>
            </a:extLst>
          </p:cNvPr>
          <p:cNvGrpSpPr/>
          <p:nvPr/>
        </p:nvGrpSpPr>
        <p:grpSpPr>
          <a:xfrm>
            <a:off x="5481505" y="2298059"/>
            <a:ext cx="6404059" cy="383400"/>
            <a:chOff x="5481505" y="2298059"/>
            <a:chExt cx="6404059" cy="3834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𝛻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̂"/>
                            <m:ctrlPr>
                              <a:rPr lang="es-UY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𝐧</m:t>
                            </m:r>
                          </m:e>
                        </m:ac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i="1" dirty="0"/>
                </a:p>
              </p:txBody>
            </p:sp>
          </mc:Choice>
          <mc:Fallback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1505" y="2298059"/>
                  <a:ext cx="1538434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a14:m>
                  <a:r>
                    <a:rPr lang="es-UY" dirty="0"/>
                    <a:t> es la normal a la superficie cuyo borde es rígido</a:t>
                  </a:r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1612" y="2312127"/>
                  <a:ext cx="483395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r="-252" b="-2459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CuadroTexto 10"/>
          <p:cNvSpPr txBox="1"/>
          <p:nvPr/>
        </p:nvSpPr>
        <p:spPr>
          <a:xfrm>
            <a:off x="3686629" y="2884325"/>
            <a:ext cx="388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Resolución por separación de variables: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505" y="3497054"/>
                <a:ext cx="348185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796" y="4181353"/>
                <a:ext cx="4277004" cy="6954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3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Ecuación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392163"/>
                <a:ext cx="165327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32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570" y="252766"/>
                <a:ext cx="2584234" cy="6481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 las ecuaciones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14" y="1857829"/>
                <a:ext cx="48347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13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14" y="1168400"/>
                <a:ext cx="353154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C8C1FAD3-9607-52D7-20C2-11CFF0627942}"/>
              </a:ext>
            </a:extLst>
          </p:cNvPr>
          <p:cNvGrpSpPr/>
          <p:nvPr/>
        </p:nvGrpSpPr>
        <p:grpSpPr>
          <a:xfrm>
            <a:off x="880883" y="2471627"/>
            <a:ext cx="3584443" cy="1494614"/>
            <a:chOff x="880883" y="2471627"/>
            <a:chExt cx="3584443" cy="14946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207" y="2471627"/>
                  <a:ext cx="354686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015183"/>
                  <a:ext cx="3584443" cy="391261"/>
                </a:xfrm>
                <a:prstGeom prst="rect">
                  <a:avLst/>
                </a:prstGeom>
                <a:blipFill>
                  <a:blip r:embed="rId8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883" y="3596909"/>
                  <a:ext cx="349230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468" y="3009669"/>
                <a:ext cx="2073645" cy="396775"/>
              </a:xfrm>
              <a:prstGeom prst="rect">
                <a:avLst/>
              </a:prstGeom>
              <a:blipFill rotWithShape="0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442685" y="4770584"/>
            <a:ext cx="222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borde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s-UY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𝐢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 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4582038"/>
                <a:ext cx="3249736" cy="74642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304" y="4770583"/>
                <a:ext cx="3983142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85" y="5669929"/>
                <a:ext cx="116724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forma análoga,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372" y="5689781"/>
                <a:ext cx="313290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751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8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1647</Words>
  <Application>Microsoft Office PowerPoint</Application>
  <PresentationFormat>Panorámica</PresentationFormat>
  <Paragraphs>219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12</cp:revision>
  <dcterms:created xsi:type="dcterms:W3CDTF">2020-05-18T11:13:44Z</dcterms:created>
  <dcterms:modified xsi:type="dcterms:W3CDTF">2023-05-03T14:58:52Z</dcterms:modified>
</cp:coreProperties>
</file>