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63" r:id="rId4"/>
    <p:sldId id="265" r:id="rId5"/>
    <p:sldId id="272" r:id="rId6"/>
    <p:sldId id="266" r:id="rId7"/>
    <p:sldId id="267" r:id="rId8"/>
    <p:sldId id="268" r:id="rId9"/>
    <p:sldId id="269" r:id="rId10"/>
    <p:sldId id="270" r:id="rId11"/>
    <p:sldId id="271" r:id="rId12"/>
    <p:sldId id="273" r:id="rId13"/>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C6DFE9-8392-4E42-83F7-62ADD5B4AEEE}" v="17" dt="2021-06-14T13:24:23.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98" d="100"/>
          <a:sy n="98" d="100"/>
        </p:scale>
        <p:origin x="106"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C0C6DFE9-8392-4E42-83F7-62ADD5B4AEEE}"/>
    <pc:docChg chg="modSld">
      <pc:chgData name="Nicolas Benech" userId="0051dd42c30e75a5" providerId="LiveId" clId="{C0C6DFE9-8392-4E42-83F7-62ADD5B4AEEE}" dt="2021-06-14T13:32:27.919" v="21" actId="20577"/>
      <pc:docMkLst>
        <pc:docMk/>
      </pc:docMkLst>
      <pc:sldChg chg="modSp mod">
        <pc:chgData name="Nicolas Benech" userId="0051dd42c30e75a5" providerId="LiveId" clId="{C0C6DFE9-8392-4E42-83F7-62ADD5B4AEEE}" dt="2021-06-14T13:24:23.272" v="19" actId="207"/>
        <pc:sldMkLst>
          <pc:docMk/>
          <pc:sldMk cId="2518243843" sldId="262"/>
        </pc:sldMkLst>
        <pc:spChg chg="mod">
          <ac:chgData name="Nicolas Benech" userId="0051dd42c30e75a5" providerId="LiveId" clId="{C0C6DFE9-8392-4E42-83F7-62ADD5B4AEEE}" dt="2021-06-14T13:24:03.454" v="18" actId="207"/>
          <ac:spMkLst>
            <pc:docMk/>
            <pc:sldMk cId="2518243843" sldId="262"/>
            <ac:spMk id="4" creationId="{00000000-0000-0000-0000-000000000000}"/>
          </ac:spMkLst>
        </pc:spChg>
        <pc:spChg chg="mod">
          <ac:chgData name="Nicolas Benech" userId="0051dd42c30e75a5" providerId="LiveId" clId="{C0C6DFE9-8392-4E42-83F7-62ADD5B4AEEE}" dt="2021-06-14T13:24:23.272" v="19" actId="207"/>
          <ac:spMkLst>
            <pc:docMk/>
            <pc:sldMk cId="2518243843" sldId="262"/>
            <ac:spMk id="13" creationId="{950D51B7-078A-4DD8-94D5-6F9F1190F0E8}"/>
          </ac:spMkLst>
        </pc:spChg>
      </pc:sldChg>
      <pc:sldChg chg="modSp">
        <pc:chgData name="Nicolas Benech" userId="0051dd42c30e75a5" providerId="LiveId" clId="{C0C6DFE9-8392-4E42-83F7-62ADD5B4AEEE}" dt="2021-06-11T12:56:59.901" v="15" actId="20577"/>
        <pc:sldMkLst>
          <pc:docMk/>
          <pc:sldMk cId="116240798" sldId="264"/>
        </pc:sldMkLst>
        <pc:spChg chg="mod">
          <ac:chgData name="Nicolas Benech" userId="0051dd42c30e75a5" providerId="LiveId" clId="{C0C6DFE9-8392-4E42-83F7-62ADD5B4AEEE}" dt="2021-06-11T12:56:59.901" v="15" actId="20577"/>
          <ac:spMkLst>
            <pc:docMk/>
            <pc:sldMk cId="116240798" sldId="264"/>
            <ac:spMk id="18" creationId="{CA409F18-02CF-4487-B1BF-A61ABE41D3E5}"/>
          </ac:spMkLst>
        </pc:spChg>
      </pc:sldChg>
      <pc:sldChg chg="modSp mod">
        <pc:chgData name="Nicolas Benech" userId="0051dd42c30e75a5" providerId="LiveId" clId="{C0C6DFE9-8392-4E42-83F7-62ADD5B4AEEE}" dt="2021-06-14T13:23:46.562" v="17" actId="207"/>
        <pc:sldMkLst>
          <pc:docMk/>
          <pc:sldMk cId="3573214751" sldId="272"/>
        </pc:sldMkLst>
        <pc:spChg chg="mod">
          <ac:chgData name="Nicolas Benech" userId="0051dd42c30e75a5" providerId="LiveId" clId="{C0C6DFE9-8392-4E42-83F7-62ADD5B4AEEE}" dt="2021-06-14T13:23:46.562" v="17" actId="207"/>
          <ac:spMkLst>
            <pc:docMk/>
            <pc:sldMk cId="3573214751" sldId="272"/>
            <ac:spMk id="5" creationId="{FDF6081B-9379-44BF-B240-3451BEBCF8F1}"/>
          </ac:spMkLst>
        </pc:spChg>
      </pc:sldChg>
      <pc:sldChg chg="modSp mod">
        <pc:chgData name="Nicolas Benech" userId="0051dd42c30e75a5" providerId="LiveId" clId="{C0C6DFE9-8392-4E42-83F7-62ADD5B4AEEE}" dt="2021-06-14T13:32:27.919" v="21" actId="20577"/>
        <pc:sldMkLst>
          <pc:docMk/>
          <pc:sldMk cId="1449957006" sldId="273"/>
        </pc:sldMkLst>
        <pc:spChg chg="mod">
          <ac:chgData name="Nicolas Benech" userId="0051dd42c30e75a5" providerId="LiveId" clId="{C0C6DFE9-8392-4E42-83F7-62ADD5B4AEEE}" dt="2021-06-14T13:32:27.919" v="21" actId="20577"/>
          <ac:spMkLst>
            <pc:docMk/>
            <pc:sldMk cId="1449957006" sldId="273"/>
            <ac:spMk id="4" creationId="{1F667D9B-EDE6-465F-A4EE-98E63D4FD565}"/>
          </ac:spMkLst>
        </pc:spChg>
      </pc:sldChg>
    </pc:docChg>
  </pc:docChgLst>
  <pc:docChgLst>
    <pc:chgData name="Nicolas Benech" userId="0051dd42c30e75a5" providerId="LiveId" clId="{4BEC6615-BD71-4306-A3DE-1842CC9783FD}"/>
    <pc:docChg chg="undo custSel addSld delSld modSld">
      <pc:chgData name="Nicolas Benech" userId="0051dd42c30e75a5" providerId="LiveId" clId="{4BEC6615-BD71-4306-A3DE-1842CC9783FD}" dt="2020-07-03T13:16:24.856" v="8110"/>
      <pc:docMkLst>
        <pc:docMk/>
      </pc:docMkLst>
      <pc:sldChg chg="del">
        <pc:chgData name="Nicolas Benech" userId="0051dd42c30e75a5" providerId="LiveId" clId="{4BEC6615-BD71-4306-A3DE-1842CC9783FD}" dt="2020-07-03T12:45:16.653" v="7917" actId="2696"/>
        <pc:sldMkLst>
          <pc:docMk/>
          <pc:sldMk cId="2782234282" sldId="256"/>
        </pc:sldMkLst>
      </pc:sldChg>
      <pc:sldChg chg="del">
        <pc:chgData name="Nicolas Benech" userId="0051dd42c30e75a5" providerId="LiveId" clId="{4BEC6615-BD71-4306-A3DE-1842CC9783FD}" dt="2020-07-03T12:45:16.653" v="7917" actId="2696"/>
        <pc:sldMkLst>
          <pc:docMk/>
          <pc:sldMk cId="679734968" sldId="257"/>
        </pc:sldMkLst>
      </pc:sldChg>
      <pc:sldChg chg="del">
        <pc:chgData name="Nicolas Benech" userId="0051dd42c30e75a5" providerId="LiveId" clId="{4BEC6615-BD71-4306-A3DE-1842CC9783FD}" dt="2020-07-03T12:45:16.653" v="7917" actId="2696"/>
        <pc:sldMkLst>
          <pc:docMk/>
          <pc:sldMk cId="3352667611" sldId="258"/>
        </pc:sldMkLst>
      </pc:sldChg>
      <pc:sldChg chg="del">
        <pc:chgData name="Nicolas Benech" userId="0051dd42c30e75a5" providerId="LiveId" clId="{4BEC6615-BD71-4306-A3DE-1842CC9783FD}" dt="2020-07-03T12:45:16.653" v="7917" actId="2696"/>
        <pc:sldMkLst>
          <pc:docMk/>
          <pc:sldMk cId="2881180364" sldId="259"/>
        </pc:sldMkLst>
      </pc:sldChg>
      <pc:sldChg chg="del">
        <pc:chgData name="Nicolas Benech" userId="0051dd42c30e75a5" providerId="LiveId" clId="{4BEC6615-BD71-4306-A3DE-1842CC9783FD}" dt="2020-07-03T12:45:16.653" v="7917" actId="2696"/>
        <pc:sldMkLst>
          <pc:docMk/>
          <pc:sldMk cId="211603432" sldId="260"/>
        </pc:sldMkLst>
      </pc:sldChg>
      <pc:sldChg chg="del">
        <pc:chgData name="Nicolas Benech" userId="0051dd42c30e75a5" providerId="LiveId" clId="{4BEC6615-BD71-4306-A3DE-1842CC9783FD}" dt="2020-07-03T12:45:16.653" v="7917" actId="2696"/>
        <pc:sldMkLst>
          <pc:docMk/>
          <pc:sldMk cId="2792017424" sldId="261"/>
        </pc:sldMkLst>
      </pc:sldChg>
      <pc:sldChg chg="addSp delSp modSp mod modAnim">
        <pc:chgData name="Nicolas Benech" userId="0051dd42c30e75a5" providerId="LiveId" clId="{4BEC6615-BD71-4306-A3DE-1842CC9783FD}" dt="2020-07-03T12:56:54.858" v="7947" actId="1038"/>
        <pc:sldMkLst>
          <pc:docMk/>
          <pc:sldMk cId="2518243843" sldId="262"/>
        </pc:sldMkLst>
        <pc:spChg chg="add del mod">
          <ac:chgData name="Nicolas Benech" userId="0051dd42c30e75a5" providerId="LiveId" clId="{4BEC6615-BD71-4306-A3DE-1842CC9783FD}" dt="2020-07-01T13:04:50.479" v="6" actId="767"/>
          <ac:spMkLst>
            <pc:docMk/>
            <pc:sldMk cId="2518243843" sldId="262"/>
            <ac:spMk id="2" creationId="{470B7BD9-4B51-4015-8191-91EF51817168}"/>
          </ac:spMkLst>
        </pc:spChg>
        <pc:spChg chg="add mod">
          <ac:chgData name="Nicolas Benech" userId="0051dd42c30e75a5" providerId="LiveId" clId="{4BEC6615-BD71-4306-A3DE-1842CC9783FD}" dt="2020-07-03T12:56:54.858" v="7947" actId="1038"/>
          <ac:spMkLst>
            <pc:docMk/>
            <pc:sldMk cId="2518243843" sldId="262"/>
            <ac:spMk id="2" creationId="{A0C99D8E-C104-42E8-9469-AAD14A83651D}"/>
          </ac:spMkLst>
        </pc:spChg>
        <pc:spChg chg="add mod">
          <ac:chgData name="Nicolas Benech" userId="0051dd42c30e75a5" providerId="LiveId" clId="{4BEC6615-BD71-4306-A3DE-1842CC9783FD}" dt="2020-07-01T13:49:19.940" v="1032" actId="20577"/>
          <ac:spMkLst>
            <pc:docMk/>
            <pc:sldMk cId="2518243843" sldId="262"/>
            <ac:spMk id="3" creationId="{E7FBD64A-3715-4AF3-8177-1784EA820D10}"/>
          </ac:spMkLst>
        </pc:spChg>
        <pc:spChg chg="add mod">
          <ac:chgData name="Nicolas Benech" userId="0051dd42c30e75a5" providerId="LiveId" clId="{4BEC6615-BD71-4306-A3DE-1842CC9783FD}" dt="2020-07-01T13:23:00.510" v="468" actId="1076"/>
          <ac:spMkLst>
            <pc:docMk/>
            <pc:sldMk cId="2518243843" sldId="262"/>
            <ac:spMk id="5" creationId="{BA1DA59E-5C65-4591-9CFE-9E81966B2757}"/>
          </ac:spMkLst>
        </pc:spChg>
        <pc:spChg chg="add mod">
          <ac:chgData name="Nicolas Benech" userId="0051dd42c30e75a5" providerId="LiveId" clId="{4BEC6615-BD71-4306-A3DE-1842CC9783FD}" dt="2020-07-01T13:30:18.653" v="635" actId="20577"/>
          <ac:spMkLst>
            <pc:docMk/>
            <pc:sldMk cId="2518243843" sldId="262"/>
            <ac:spMk id="6" creationId="{999AB4AC-1531-4FF2-96C0-59B4B3E3E957}"/>
          </ac:spMkLst>
        </pc:spChg>
        <pc:spChg chg="add mod">
          <ac:chgData name="Nicolas Benech" userId="0051dd42c30e75a5" providerId="LiveId" clId="{4BEC6615-BD71-4306-A3DE-1842CC9783FD}" dt="2020-07-01T13:27:29.650" v="567" actId="20577"/>
          <ac:spMkLst>
            <pc:docMk/>
            <pc:sldMk cId="2518243843" sldId="262"/>
            <ac:spMk id="7" creationId="{315E0E43-47FC-46A9-A748-2C4AC00F6C91}"/>
          </ac:spMkLst>
        </pc:spChg>
        <pc:spChg chg="add mod">
          <ac:chgData name="Nicolas Benech" userId="0051dd42c30e75a5" providerId="LiveId" clId="{4BEC6615-BD71-4306-A3DE-1842CC9783FD}" dt="2020-07-01T13:34:57.633" v="734" actId="1076"/>
          <ac:spMkLst>
            <pc:docMk/>
            <pc:sldMk cId="2518243843" sldId="262"/>
            <ac:spMk id="8" creationId="{F05417A0-A7B1-450E-81EC-DA1485BC07BE}"/>
          </ac:spMkLst>
        </pc:spChg>
        <pc:spChg chg="add mod">
          <ac:chgData name="Nicolas Benech" userId="0051dd42c30e75a5" providerId="LiveId" clId="{4BEC6615-BD71-4306-A3DE-1842CC9783FD}" dt="2020-07-01T13:34:57.633" v="734" actId="1076"/>
          <ac:spMkLst>
            <pc:docMk/>
            <pc:sldMk cId="2518243843" sldId="262"/>
            <ac:spMk id="9" creationId="{8C31862B-5CE1-4A77-A543-2F9542FC9080}"/>
          </ac:spMkLst>
        </pc:spChg>
        <pc:spChg chg="add mod">
          <ac:chgData name="Nicolas Benech" userId="0051dd42c30e75a5" providerId="LiveId" clId="{4BEC6615-BD71-4306-A3DE-1842CC9783FD}" dt="2020-07-01T13:34:57.633" v="734" actId="1076"/>
          <ac:spMkLst>
            <pc:docMk/>
            <pc:sldMk cId="2518243843" sldId="262"/>
            <ac:spMk id="10" creationId="{AA7755C2-B0E2-42A8-B3C0-3599B7508B51}"/>
          </ac:spMkLst>
        </pc:spChg>
        <pc:spChg chg="add mod">
          <ac:chgData name="Nicolas Benech" userId="0051dd42c30e75a5" providerId="LiveId" clId="{4BEC6615-BD71-4306-A3DE-1842CC9783FD}" dt="2020-07-01T13:47:56.076" v="1012" actId="20577"/>
          <ac:spMkLst>
            <pc:docMk/>
            <pc:sldMk cId="2518243843" sldId="262"/>
            <ac:spMk id="11" creationId="{B76F6AB2-8408-4DD3-8CF0-55368BC28E7F}"/>
          </ac:spMkLst>
        </pc:spChg>
        <pc:spChg chg="add del mod">
          <ac:chgData name="Nicolas Benech" userId="0051dd42c30e75a5" providerId="LiveId" clId="{4BEC6615-BD71-4306-A3DE-1842CC9783FD}" dt="2020-07-02T12:03:56.780" v="2900" actId="767"/>
          <ac:spMkLst>
            <pc:docMk/>
            <pc:sldMk cId="2518243843" sldId="262"/>
            <ac:spMk id="12" creationId="{DC611016-8263-4E78-9991-BD5B2064075F}"/>
          </ac:spMkLst>
        </pc:spChg>
        <pc:spChg chg="del">
          <ac:chgData name="Nicolas Benech" userId="0051dd42c30e75a5" providerId="LiveId" clId="{4BEC6615-BD71-4306-A3DE-1842CC9783FD}" dt="2020-07-01T13:04:03.856" v="0" actId="21"/>
          <ac:spMkLst>
            <pc:docMk/>
            <pc:sldMk cId="2518243843" sldId="262"/>
            <ac:spMk id="13" creationId="{00000000-0000-0000-0000-000000000000}"/>
          </ac:spMkLst>
        </pc:spChg>
        <pc:spChg chg="add mod">
          <ac:chgData name="Nicolas Benech" userId="0051dd42c30e75a5" providerId="LiveId" clId="{4BEC6615-BD71-4306-A3DE-1842CC9783FD}" dt="2020-07-02T13:14:57.200" v="4326" actId="1076"/>
          <ac:spMkLst>
            <pc:docMk/>
            <pc:sldMk cId="2518243843" sldId="262"/>
            <ac:spMk id="13" creationId="{950D51B7-078A-4DD8-94D5-6F9F1190F0E8}"/>
          </ac:spMkLst>
        </pc:spChg>
        <pc:spChg chg="add mod">
          <ac:chgData name="Nicolas Benech" userId="0051dd42c30e75a5" providerId="LiveId" clId="{4BEC6615-BD71-4306-A3DE-1842CC9783FD}" dt="2020-07-01T16:51:12.034" v="1600" actId="1076"/>
          <ac:spMkLst>
            <pc:docMk/>
            <pc:sldMk cId="2518243843" sldId="262"/>
            <ac:spMk id="15" creationId="{B2496526-7746-4529-8D4C-68A8460C3827}"/>
          </ac:spMkLst>
        </pc:spChg>
        <pc:spChg chg="add mod">
          <ac:chgData name="Nicolas Benech" userId="0051dd42c30e75a5" providerId="LiveId" clId="{4BEC6615-BD71-4306-A3DE-1842CC9783FD}" dt="2020-07-02T13:15:12.906" v="4339" actId="1076"/>
          <ac:spMkLst>
            <pc:docMk/>
            <pc:sldMk cId="2518243843" sldId="262"/>
            <ac:spMk id="16" creationId="{34607D54-47FD-4852-8E64-F491E513603A}"/>
          </ac:spMkLst>
        </pc:spChg>
        <pc:spChg chg="add del mod">
          <ac:chgData name="Nicolas Benech" userId="0051dd42c30e75a5" providerId="LiveId" clId="{4BEC6615-BD71-4306-A3DE-1842CC9783FD}" dt="2020-07-01T13:37:54.890" v="826" actId="767"/>
          <ac:spMkLst>
            <pc:docMk/>
            <pc:sldMk cId="2518243843" sldId="262"/>
            <ac:spMk id="16" creationId="{EE453DCF-B58F-4D48-AE25-043CCA2ED1A1}"/>
          </ac:spMkLst>
        </pc:spChg>
        <pc:spChg chg="add mod">
          <ac:chgData name="Nicolas Benech" userId="0051dd42c30e75a5" providerId="LiveId" clId="{4BEC6615-BD71-4306-A3DE-1842CC9783FD}" dt="2020-07-01T13:40:01.841" v="848" actId="164"/>
          <ac:spMkLst>
            <pc:docMk/>
            <pc:sldMk cId="2518243843" sldId="262"/>
            <ac:spMk id="17" creationId="{9088BC6C-152F-43E8-9548-B69D844170DD}"/>
          </ac:spMkLst>
        </pc:spChg>
        <pc:spChg chg="add mod">
          <ac:chgData name="Nicolas Benech" userId="0051dd42c30e75a5" providerId="LiveId" clId="{4BEC6615-BD71-4306-A3DE-1842CC9783FD}" dt="2020-07-01T13:40:01.841" v="848" actId="164"/>
          <ac:spMkLst>
            <pc:docMk/>
            <pc:sldMk cId="2518243843" sldId="262"/>
            <ac:spMk id="18" creationId="{C2808843-4D76-4CDC-ADD2-533939A89C8F}"/>
          </ac:spMkLst>
        </pc:spChg>
        <pc:grpChg chg="add mod ord">
          <ac:chgData name="Nicolas Benech" userId="0051dd42c30e75a5" providerId="LiveId" clId="{4BEC6615-BD71-4306-A3DE-1842CC9783FD}" dt="2020-07-02T13:15:15.194" v="4341" actId="1076"/>
          <ac:grpSpMkLst>
            <pc:docMk/>
            <pc:sldMk cId="2518243843" sldId="262"/>
            <ac:grpSpMk id="19" creationId="{568E7E59-0784-4037-9FCD-EE028131C5A6}"/>
          </ac:grpSpMkLst>
        </pc:grpChg>
        <pc:picChg chg="del">
          <ac:chgData name="Nicolas Benech" userId="0051dd42c30e75a5" providerId="LiveId" clId="{4BEC6615-BD71-4306-A3DE-1842CC9783FD}" dt="2020-07-01T13:04:03.856" v="0" actId="21"/>
          <ac:picMkLst>
            <pc:docMk/>
            <pc:sldMk cId="2518243843" sldId="262"/>
            <ac:picMk id="12" creationId="{00000000-0000-0000-0000-000000000000}"/>
          </ac:picMkLst>
        </pc:picChg>
        <pc:picChg chg="mod">
          <ac:chgData name="Nicolas Benech" userId="0051dd42c30e75a5" providerId="LiveId" clId="{4BEC6615-BD71-4306-A3DE-1842CC9783FD}" dt="2020-07-01T13:40:01.841" v="848" actId="164"/>
          <ac:picMkLst>
            <pc:docMk/>
            <pc:sldMk cId="2518243843" sldId="262"/>
            <ac:picMk id="14" creationId="{00000000-0000-0000-0000-000000000000}"/>
          </ac:picMkLst>
        </pc:picChg>
      </pc:sldChg>
      <pc:sldChg chg="addSp delSp modSp mod modAnim">
        <pc:chgData name="Nicolas Benech" userId="0051dd42c30e75a5" providerId="LiveId" clId="{4BEC6615-BD71-4306-A3DE-1842CC9783FD}" dt="2020-07-03T13:00:49.774" v="7971"/>
        <pc:sldMkLst>
          <pc:docMk/>
          <pc:sldMk cId="509661455" sldId="263"/>
        </pc:sldMkLst>
        <pc:spChg chg="add del mod">
          <ac:chgData name="Nicolas Benech" userId="0051dd42c30e75a5" providerId="LiveId" clId="{4BEC6615-BD71-4306-A3DE-1842CC9783FD}" dt="2020-07-01T16:55:06.361" v="1658" actId="767"/>
          <ac:spMkLst>
            <pc:docMk/>
            <pc:sldMk cId="509661455" sldId="263"/>
            <ac:spMk id="2" creationId="{716DE421-C62F-4EB3-AA85-5E17CD40DA82}"/>
          </ac:spMkLst>
        </pc:spChg>
        <pc:spChg chg="add mod">
          <ac:chgData name="Nicolas Benech" userId="0051dd42c30e75a5" providerId="LiveId" clId="{4BEC6615-BD71-4306-A3DE-1842CC9783FD}" dt="2020-07-02T11:22:16.667" v="2056" actId="1076"/>
          <ac:spMkLst>
            <pc:docMk/>
            <pc:sldMk cId="509661455" sldId="263"/>
            <ac:spMk id="3" creationId="{0356A2EE-00A3-4CBA-B75C-5CEB745F84AC}"/>
          </ac:spMkLst>
        </pc:spChg>
        <pc:spChg chg="add mod">
          <ac:chgData name="Nicolas Benech" userId="0051dd42c30e75a5" providerId="LiveId" clId="{4BEC6615-BD71-4306-A3DE-1842CC9783FD}" dt="2020-07-02T11:32:56.725" v="2612" actId="20577"/>
          <ac:spMkLst>
            <pc:docMk/>
            <pc:sldMk cId="509661455" sldId="263"/>
            <ac:spMk id="4" creationId="{3885F330-B466-413C-9BC9-21EC7648D2D6}"/>
          </ac:spMkLst>
        </pc:spChg>
        <pc:spChg chg="add mod">
          <ac:chgData name="Nicolas Benech" userId="0051dd42c30e75a5" providerId="LiveId" clId="{4BEC6615-BD71-4306-A3DE-1842CC9783FD}" dt="2020-07-02T11:22:16.667" v="2056" actId="1076"/>
          <ac:spMkLst>
            <pc:docMk/>
            <pc:sldMk cId="509661455" sldId="263"/>
            <ac:spMk id="5" creationId="{0B04EE00-8AAE-4219-8199-9348F3DAFC1D}"/>
          </ac:spMkLst>
        </pc:spChg>
        <pc:spChg chg="add mod">
          <ac:chgData name="Nicolas Benech" userId="0051dd42c30e75a5" providerId="LiveId" clId="{4BEC6615-BD71-4306-A3DE-1842CC9783FD}" dt="2020-07-02T11:22:16.667" v="2056" actId="1076"/>
          <ac:spMkLst>
            <pc:docMk/>
            <pc:sldMk cId="509661455" sldId="263"/>
            <ac:spMk id="6" creationId="{5DD4DC71-27FB-48FF-ABBE-D033DF03070E}"/>
          </ac:spMkLst>
        </pc:spChg>
        <pc:spChg chg="add mod">
          <ac:chgData name="Nicolas Benech" userId="0051dd42c30e75a5" providerId="LiveId" clId="{4BEC6615-BD71-4306-A3DE-1842CC9783FD}" dt="2020-07-02T11:22:16.667" v="2056" actId="1076"/>
          <ac:spMkLst>
            <pc:docMk/>
            <pc:sldMk cId="509661455" sldId="263"/>
            <ac:spMk id="7" creationId="{F50AAA8F-BC30-4B3A-A0BF-C3FDA5BA9159}"/>
          </ac:spMkLst>
        </pc:spChg>
        <pc:spChg chg="add mod">
          <ac:chgData name="Nicolas Benech" userId="0051dd42c30e75a5" providerId="LiveId" clId="{4BEC6615-BD71-4306-A3DE-1842CC9783FD}" dt="2020-07-02T11:22:16.667" v="2056" actId="1076"/>
          <ac:spMkLst>
            <pc:docMk/>
            <pc:sldMk cId="509661455" sldId="263"/>
            <ac:spMk id="8" creationId="{EF0EE587-1515-4B49-97E1-7CDFA1F06E87}"/>
          </ac:spMkLst>
        </pc:spChg>
        <pc:spChg chg="add mod">
          <ac:chgData name="Nicolas Benech" userId="0051dd42c30e75a5" providerId="LiveId" clId="{4BEC6615-BD71-4306-A3DE-1842CC9783FD}" dt="2020-07-02T11:30:56.935" v="2585" actId="1076"/>
          <ac:spMkLst>
            <pc:docMk/>
            <pc:sldMk cId="509661455" sldId="263"/>
            <ac:spMk id="9" creationId="{45A5E0F5-0AED-4B52-8EC1-E22246472202}"/>
          </ac:spMkLst>
        </pc:spChg>
        <pc:spChg chg="add mod">
          <ac:chgData name="Nicolas Benech" userId="0051dd42c30e75a5" providerId="LiveId" clId="{4BEC6615-BD71-4306-A3DE-1842CC9783FD}" dt="2020-07-02T11:32:19.483" v="2597" actId="1076"/>
          <ac:spMkLst>
            <pc:docMk/>
            <pc:sldMk cId="509661455" sldId="263"/>
            <ac:spMk id="10" creationId="{61403EBD-2F29-4FDD-A340-94D6289DE8BC}"/>
          </ac:spMkLst>
        </pc:spChg>
        <pc:spChg chg="add del mod">
          <ac:chgData name="Nicolas Benech" userId="0051dd42c30e75a5" providerId="LiveId" clId="{4BEC6615-BD71-4306-A3DE-1842CC9783FD}" dt="2020-07-01T16:57:23.145" v="1701" actId="21"/>
          <ac:spMkLst>
            <pc:docMk/>
            <pc:sldMk cId="509661455" sldId="263"/>
            <ac:spMk id="10" creationId="{641B3751-8A91-4D25-9A19-FDD9F5CFD004}"/>
          </ac:spMkLst>
        </pc:spChg>
        <pc:spChg chg="add del mod">
          <ac:chgData name="Nicolas Benech" userId="0051dd42c30e75a5" providerId="LiveId" clId="{4BEC6615-BD71-4306-A3DE-1842CC9783FD}" dt="2020-07-02T11:22:05.502" v="2055" actId="478"/>
          <ac:spMkLst>
            <pc:docMk/>
            <pc:sldMk cId="509661455" sldId="263"/>
            <ac:spMk id="11" creationId="{4E6DABD2-6FC3-4F1C-9863-3311E887B46D}"/>
          </ac:spMkLst>
        </pc:spChg>
        <pc:spChg chg="add mod">
          <ac:chgData name="Nicolas Benech" userId="0051dd42c30e75a5" providerId="LiveId" clId="{4BEC6615-BD71-4306-A3DE-1842CC9783FD}" dt="2020-07-02T11:31:18.772" v="2587" actId="1076"/>
          <ac:spMkLst>
            <pc:docMk/>
            <pc:sldMk cId="509661455" sldId="263"/>
            <ac:spMk id="12" creationId="{F5693CF2-71DD-4265-A92D-9C74B7622093}"/>
          </ac:spMkLst>
        </pc:spChg>
        <pc:spChg chg="add mod">
          <ac:chgData name="Nicolas Benech" userId="0051dd42c30e75a5" providerId="LiveId" clId="{4BEC6615-BD71-4306-A3DE-1842CC9783FD}" dt="2020-07-02T11:32:32.530" v="2598" actId="1076"/>
          <ac:spMkLst>
            <pc:docMk/>
            <pc:sldMk cId="509661455" sldId="263"/>
            <ac:spMk id="13" creationId="{3207AD3C-B114-4CB1-BD0F-7AE254282952}"/>
          </ac:spMkLst>
        </pc:spChg>
        <pc:spChg chg="add mod">
          <ac:chgData name="Nicolas Benech" userId="0051dd42c30e75a5" providerId="LiveId" clId="{4BEC6615-BD71-4306-A3DE-1842CC9783FD}" dt="2020-07-03T12:59:51.578" v="7964" actId="1076"/>
          <ac:spMkLst>
            <pc:docMk/>
            <pc:sldMk cId="509661455" sldId="263"/>
            <ac:spMk id="14" creationId="{0987D550-356D-4EAC-9451-34DB79B4A894}"/>
          </ac:spMkLst>
        </pc:spChg>
        <pc:grpChg chg="del">
          <ac:chgData name="Nicolas Benech" userId="0051dd42c30e75a5" providerId="LiveId" clId="{4BEC6615-BD71-4306-A3DE-1842CC9783FD}" dt="2020-07-01T13:04:18.083" v="3" actId="478"/>
          <ac:grpSpMkLst>
            <pc:docMk/>
            <pc:sldMk cId="509661455" sldId="263"/>
            <ac:grpSpMk id="4" creationId="{00000000-0000-0000-0000-000000000000}"/>
          </ac:grpSpMkLst>
        </pc:grpChg>
        <pc:picChg chg="add del mod">
          <ac:chgData name="Nicolas Benech" userId="0051dd42c30e75a5" providerId="LiveId" clId="{4BEC6615-BD71-4306-A3DE-1842CC9783FD}" dt="2020-07-01T16:57:23.145" v="1701" actId="21"/>
          <ac:picMkLst>
            <pc:docMk/>
            <pc:sldMk cId="509661455" sldId="263"/>
            <ac:picMk id="9" creationId="{F16AAF84-AC32-4AFD-A2F5-24FD0D57D664}"/>
          </ac:picMkLst>
        </pc:picChg>
      </pc:sldChg>
      <pc:sldChg chg="addSp delSp modSp new mod modAnim">
        <pc:chgData name="Nicolas Benech" userId="0051dd42c30e75a5" providerId="LiveId" clId="{4BEC6615-BD71-4306-A3DE-1842CC9783FD}" dt="2020-07-03T12:59:13.940" v="7961"/>
        <pc:sldMkLst>
          <pc:docMk/>
          <pc:sldMk cId="116240798" sldId="264"/>
        </pc:sldMkLst>
        <pc:spChg chg="add del mod">
          <ac:chgData name="Nicolas Benech" userId="0051dd42c30e75a5" providerId="LiveId" clId="{4BEC6615-BD71-4306-A3DE-1842CC9783FD}" dt="2020-07-02T11:22:37.677" v="2057" actId="21"/>
          <ac:spMkLst>
            <pc:docMk/>
            <pc:sldMk cId="116240798" sldId="264"/>
            <ac:spMk id="2" creationId="{6329D226-0A97-43BE-9195-4366EAA60DA8}"/>
          </ac:spMkLst>
        </pc:spChg>
        <pc:spChg chg="del">
          <ac:chgData name="Nicolas Benech" userId="0051dd42c30e75a5" providerId="LiveId" clId="{4BEC6615-BD71-4306-A3DE-1842CC9783FD}" dt="2020-07-01T13:41:25.868" v="860" actId="478"/>
          <ac:spMkLst>
            <pc:docMk/>
            <pc:sldMk cId="116240798" sldId="264"/>
            <ac:spMk id="2" creationId="{B4B5E2D0-70B9-428F-A8D5-7A84F1BFF757}"/>
          </ac:spMkLst>
        </pc:spChg>
        <pc:spChg chg="add del mod">
          <ac:chgData name="Nicolas Benech" userId="0051dd42c30e75a5" providerId="LiveId" clId="{4BEC6615-BD71-4306-A3DE-1842CC9783FD}" dt="2020-07-02T11:22:37.677" v="2057" actId="21"/>
          <ac:spMkLst>
            <pc:docMk/>
            <pc:sldMk cId="116240798" sldId="264"/>
            <ac:spMk id="3" creationId="{596C8FD6-F4A0-447D-AA47-219E6713F94D}"/>
          </ac:spMkLst>
        </pc:spChg>
        <pc:spChg chg="del mod">
          <ac:chgData name="Nicolas Benech" userId="0051dd42c30e75a5" providerId="LiveId" clId="{4BEC6615-BD71-4306-A3DE-1842CC9783FD}" dt="2020-07-01T13:41:28.027" v="862" actId="478"/>
          <ac:spMkLst>
            <pc:docMk/>
            <pc:sldMk cId="116240798" sldId="264"/>
            <ac:spMk id="3" creationId="{6207595E-3F0B-4BC1-A1E6-599F0A032B91}"/>
          </ac:spMkLst>
        </pc:spChg>
        <pc:spChg chg="add mod">
          <ac:chgData name="Nicolas Benech" userId="0051dd42c30e75a5" providerId="LiveId" clId="{4BEC6615-BD71-4306-A3DE-1842CC9783FD}" dt="2020-07-01T13:42:22.234" v="866" actId="20577"/>
          <ac:spMkLst>
            <pc:docMk/>
            <pc:sldMk cId="116240798" sldId="264"/>
            <ac:spMk id="4" creationId="{89F96D16-C207-4493-BE25-C8F073D7BA84}"/>
          </ac:spMkLst>
        </pc:spChg>
        <pc:spChg chg="add mod">
          <ac:chgData name="Nicolas Benech" userId="0051dd42c30e75a5" providerId="LiveId" clId="{4BEC6615-BD71-4306-A3DE-1842CC9783FD}" dt="2020-07-01T13:42:53.277" v="879" actId="20577"/>
          <ac:spMkLst>
            <pc:docMk/>
            <pc:sldMk cId="116240798" sldId="264"/>
            <ac:spMk id="5" creationId="{2F171CA9-3A41-4926-B617-58D0B198A433}"/>
          </ac:spMkLst>
        </pc:spChg>
        <pc:spChg chg="add mod">
          <ac:chgData name="Nicolas Benech" userId="0051dd42c30e75a5" providerId="LiveId" clId="{4BEC6615-BD71-4306-A3DE-1842CC9783FD}" dt="2020-07-01T13:43:41.478" v="893" actId="20577"/>
          <ac:spMkLst>
            <pc:docMk/>
            <pc:sldMk cId="116240798" sldId="264"/>
            <ac:spMk id="6" creationId="{99E4AA78-0292-4E4E-9DEA-716A05602003}"/>
          </ac:spMkLst>
        </pc:spChg>
        <pc:spChg chg="add mod">
          <ac:chgData name="Nicolas Benech" userId="0051dd42c30e75a5" providerId="LiveId" clId="{4BEC6615-BD71-4306-A3DE-1842CC9783FD}" dt="2020-07-03T12:57:40.781" v="7953" actId="16959"/>
          <ac:spMkLst>
            <pc:docMk/>
            <pc:sldMk cId="116240798" sldId="264"/>
            <ac:spMk id="7" creationId="{9B5D5709-0C22-44EA-8536-EE7FCC54EB7C}"/>
          </ac:spMkLst>
        </pc:spChg>
        <pc:spChg chg="add del mod">
          <ac:chgData name="Nicolas Benech" userId="0051dd42c30e75a5" providerId="LiveId" clId="{4BEC6615-BD71-4306-A3DE-1842CC9783FD}" dt="2020-07-02T11:22:37.677" v="2057" actId="21"/>
          <ac:spMkLst>
            <pc:docMk/>
            <pc:sldMk cId="116240798" sldId="264"/>
            <ac:spMk id="8" creationId="{623F2705-B998-4EC6-8C8C-E0C7549309DB}"/>
          </ac:spMkLst>
        </pc:spChg>
        <pc:spChg chg="add del mod">
          <ac:chgData name="Nicolas Benech" userId="0051dd42c30e75a5" providerId="LiveId" clId="{4BEC6615-BD71-4306-A3DE-1842CC9783FD}" dt="2020-07-01T13:45:29.828" v="923" actId="478"/>
          <ac:spMkLst>
            <pc:docMk/>
            <pc:sldMk cId="116240798" sldId="264"/>
            <ac:spMk id="8" creationId="{E0BAA199-304F-447F-83DC-4154C492C212}"/>
          </ac:spMkLst>
        </pc:spChg>
        <pc:spChg chg="add mod">
          <ac:chgData name="Nicolas Benech" userId="0051dd42c30e75a5" providerId="LiveId" clId="{4BEC6615-BD71-4306-A3DE-1842CC9783FD}" dt="2020-07-01T13:50:30.644" v="1074" actId="20577"/>
          <ac:spMkLst>
            <pc:docMk/>
            <pc:sldMk cId="116240798" sldId="264"/>
            <ac:spMk id="9" creationId="{03EAA5D8-9DC2-40C1-94FF-728BF7E8D24D}"/>
          </ac:spMkLst>
        </pc:spChg>
        <pc:spChg chg="add mod">
          <ac:chgData name="Nicolas Benech" userId="0051dd42c30e75a5" providerId="LiveId" clId="{4BEC6615-BD71-4306-A3DE-1842CC9783FD}" dt="2020-07-02T11:25:32.366" v="2138" actId="1076"/>
          <ac:spMkLst>
            <pc:docMk/>
            <pc:sldMk cId="116240798" sldId="264"/>
            <ac:spMk id="10" creationId="{9C17CDB6-D1BC-41AA-92C5-C52BD5EAE6A5}"/>
          </ac:spMkLst>
        </pc:spChg>
        <pc:spChg chg="add del mod">
          <ac:chgData name="Nicolas Benech" userId="0051dd42c30e75a5" providerId="LiveId" clId="{4BEC6615-BD71-4306-A3DE-1842CC9783FD}" dt="2020-07-02T11:22:37.677" v="2057" actId="21"/>
          <ac:spMkLst>
            <pc:docMk/>
            <pc:sldMk cId="116240798" sldId="264"/>
            <ac:spMk id="11" creationId="{DF612F39-769A-47CE-BF4E-4180B0D0B2FD}"/>
          </ac:spMkLst>
        </pc:spChg>
        <pc:spChg chg="add del mod">
          <ac:chgData name="Nicolas Benech" userId="0051dd42c30e75a5" providerId="LiveId" clId="{4BEC6615-BD71-4306-A3DE-1842CC9783FD}" dt="2020-07-02T11:22:37.677" v="2057" actId="21"/>
          <ac:spMkLst>
            <pc:docMk/>
            <pc:sldMk cId="116240798" sldId="264"/>
            <ac:spMk id="12" creationId="{C1668DA5-345C-41D4-B117-F722954DB62D}"/>
          </ac:spMkLst>
        </pc:spChg>
        <pc:spChg chg="add mod">
          <ac:chgData name="Nicolas Benech" userId="0051dd42c30e75a5" providerId="LiveId" clId="{4BEC6615-BD71-4306-A3DE-1842CC9783FD}" dt="2020-07-02T11:23:54.835" v="2067" actId="6549"/>
          <ac:spMkLst>
            <pc:docMk/>
            <pc:sldMk cId="116240798" sldId="264"/>
            <ac:spMk id="13" creationId="{BE60612B-941C-4601-9D5B-E3D6E9C71DD7}"/>
          </ac:spMkLst>
        </pc:spChg>
        <pc:spChg chg="add mod">
          <ac:chgData name="Nicolas Benech" userId="0051dd42c30e75a5" providerId="LiveId" clId="{4BEC6615-BD71-4306-A3DE-1842CC9783FD}" dt="2020-07-02T11:23:52.187" v="2066" actId="1076"/>
          <ac:spMkLst>
            <pc:docMk/>
            <pc:sldMk cId="116240798" sldId="264"/>
            <ac:spMk id="14" creationId="{2E6529B7-8BED-4D7F-AC90-6FB286CED1B2}"/>
          </ac:spMkLst>
        </pc:spChg>
        <pc:spChg chg="add mod">
          <ac:chgData name="Nicolas Benech" userId="0051dd42c30e75a5" providerId="LiveId" clId="{4BEC6615-BD71-4306-A3DE-1842CC9783FD}" dt="2020-07-02T11:25:22.631" v="2137" actId="1076"/>
          <ac:spMkLst>
            <pc:docMk/>
            <pc:sldMk cId="116240798" sldId="264"/>
            <ac:spMk id="15" creationId="{44CF0FBF-1136-41D3-86E4-83111A2F807D}"/>
          </ac:spMkLst>
        </pc:spChg>
        <pc:spChg chg="add mod">
          <ac:chgData name="Nicolas Benech" userId="0051dd42c30e75a5" providerId="LiveId" clId="{4BEC6615-BD71-4306-A3DE-1842CC9783FD}" dt="2020-07-03T12:59:06.365" v="7959" actId="164"/>
          <ac:spMkLst>
            <pc:docMk/>
            <pc:sldMk cId="116240798" sldId="264"/>
            <ac:spMk id="16" creationId="{2F6452E8-9791-476A-AFFF-94BDA9B4476D}"/>
          </ac:spMkLst>
        </pc:spChg>
        <pc:spChg chg="add mod">
          <ac:chgData name="Nicolas Benech" userId="0051dd42c30e75a5" providerId="LiveId" clId="{4BEC6615-BD71-4306-A3DE-1842CC9783FD}" dt="2020-07-03T12:59:06.365" v="7959" actId="164"/>
          <ac:spMkLst>
            <pc:docMk/>
            <pc:sldMk cId="116240798" sldId="264"/>
            <ac:spMk id="17" creationId="{06569D91-3392-44CA-8E1B-30674AF13456}"/>
          </ac:spMkLst>
        </pc:spChg>
        <pc:spChg chg="add mod">
          <ac:chgData name="Nicolas Benech" userId="0051dd42c30e75a5" providerId="LiveId" clId="{4BEC6615-BD71-4306-A3DE-1842CC9783FD}" dt="2020-07-02T11:51:45.916" v="2891" actId="20577"/>
          <ac:spMkLst>
            <pc:docMk/>
            <pc:sldMk cId="116240798" sldId="264"/>
            <ac:spMk id="18" creationId="{CA409F18-02CF-4487-B1BF-A61ABE41D3E5}"/>
          </ac:spMkLst>
        </pc:spChg>
        <pc:grpChg chg="add mod">
          <ac:chgData name="Nicolas Benech" userId="0051dd42c30e75a5" providerId="LiveId" clId="{4BEC6615-BD71-4306-A3DE-1842CC9783FD}" dt="2020-07-03T12:59:06.365" v="7959" actId="164"/>
          <ac:grpSpMkLst>
            <pc:docMk/>
            <pc:sldMk cId="116240798" sldId="264"/>
            <ac:grpSpMk id="2" creationId="{45F01A88-97A9-464C-9252-A59408D963E8}"/>
          </ac:grpSpMkLst>
        </pc:grpChg>
      </pc:sldChg>
      <pc:sldChg chg="addSp delSp modSp new mod modAnim">
        <pc:chgData name="Nicolas Benech" userId="0051dd42c30e75a5" providerId="LiveId" clId="{4BEC6615-BD71-4306-A3DE-1842CC9783FD}" dt="2020-07-03T13:16:24.856" v="8110"/>
        <pc:sldMkLst>
          <pc:docMk/>
          <pc:sldMk cId="3143912021" sldId="265"/>
        </pc:sldMkLst>
        <pc:spChg chg="del">
          <ac:chgData name="Nicolas Benech" userId="0051dd42c30e75a5" providerId="LiveId" clId="{4BEC6615-BD71-4306-A3DE-1842CC9783FD}" dt="2020-07-01T16:54:52.871" v="1655" actId="478"/>
          <ac:spMkLst>
            <pc:docMk/>
            <pc:sldMk cId="3143912021" sldId="265"/>
            <ac:spMk id="2" creationId="{7619794E-46E0-4250-9EFE-681070127160}"/>
          </ac:spMkLst>
        </pc:spChg>
        <pc:spChg chg="add mod">
          <ac:chgData name="Nicolas Benech" userId="0051dd42c30e75a5" providerId="LiveId" clId="{4BEC6615-BD71-4306-A3DE-1842CC9783FD}" dt="2020-07-02T11:34:42.594" v="2614" actId="1076"/>
          <ac:spMkLst>
            <pc:docMk/>
            <pc:sldMk cId="3143912021" sldId="265"/>
            <ac:spMk id="2" creationId="{DB706517-8416-43F9-BBCA-75AF0F7A55A6}"/>
          </ac:spMkLst>
        </pc:spChg>
        <pc:spChg chg="add mod">
          <ac:chgData name="Nicolas Benech" userId="0051dd42c30e75a5" providerId="LiveId" clId="{4BEC6615-BD71-4306-A3DE-1842CC9783FD}" dt="2020-07-02T11:42:45.271" v="2625" actId="20577"/>
          <ac:spMkLst>
            <pc:docMk/>
            <pc:sldMk cId="3143912021" sldId="265"/>
            <ac:spMk id="3" creationId="{E47FD1E0-3024-4296-AB69-576B49324FCB}"/>
          </ac:spMkLst>
        </pc:spChg>
        <pc:spChg chg="del">
          <ac:chgData name="Nicolas Benech" userId="0051dd42c30e75a5" providerId="LiveId" clId="{4BEC6615-BD71-4306-A3DE-1842CC9783FD}" dt="2020-07-01T16:54:54.589" v="1656" actId="478"/>
          <ac:spMkLst>
            <pc:docMk/>
            <pc:sldMk cId="3143912021" sldId="265"/>
            <ac:spMk id="3" creationId="{EC7458BF-B712-4252-B522-F953F70EE691}"/>
          </ac:spMkLst>
        </pc:spChg>
        <pc:spChg chg="add del mod">
          <ac:chgData name="Nicolas Benech" userId="0051dd42c30e75a5" providerId="LiveId" clId="{4BEC6615-BD71-4306-A3DE-1842CC9783FD}" dt="2020-07-02T11:34:58.504" v="2618" actId="21"/>
          <ac:spMkLst>
            <pc:docMk/>
            <pc:sldMk cId="3143912021" sldId="265"/>
            <ac:spMk id="5" creationId="{15C41C5A-F181-444D-8A53-3D270E96EE7E}"/>
          </ac:spMkLst>
        </pc:spChg>
        <pc:spChg chg="add mod">
          <ac:chgData name="Nicolas Benech" userId="0051dd42c30e75a5" providerId="LiveId" clId="{4BEC6615-BD71-4306-A3DE-1842CC9783FD}" dt="2020-07-03T12:42:48.766" v="7768" actId="1076"/>
          <ac:spMkLst>
            <pc:docMk/>
            <pc:sldMk cId="3143912021" sldId="265"/>
            <ac:spMk id="5" creationId="{DEBA8E39-EFA1-40C0-BC50-AAAAA613B227}"/>
          </ac:spMkLst>
        </pc:spChg>
        <pc:spChg chg="add mod">
          <ac:chgData name="Nicolas Benech" userId="0051dd42c30e75a5" providerId="LiveId" clId="{4BEC6615-BD71-4306-A3DE-1842CC9783FD}" dt="2020-07-03T13:01:25.091" v="7973" actId="164"/>
          <ac:spMkLst>
            <pc:docMk/>
            <pc:sldMk cId="3143912021" sldId="265"/>
            <ac:spMk id="6" creationId="{3F7ECA13-D160-4BAB-9D5A-537617D932AC}"/>
          </ac:spMkLst>
        </pc:spChg>
        <pc:spChg chg="add mod">
          <ac:chgData name="Nicolas Benech" userId="0051dd42c30e75a5" providerId="LiveId" clId="{4BEC6615-BD71-4306-A3DE-1842CC9783FD}" dt="2020-07-03T13:01:25.091" v="7973" actId="164"/>
          <ac:spMkLst>
            <pc:docMk/>
            <pc:sldMk cId="3143912021" sldId="265"/>
            <ac:spMk id="7" creationId="{F43830A4-28F6-4E04-BECD-2A2D0514BF63}"/>
          </ac:spMkLst>
        </pc:spChg>
        <pc:spChg chg="add mod">
          <ac:chgData name="Nicolas Benech" userId="0051dd42c30e75a5" providerId="LiveId" clId="{4BEC6615-BD71-4306-A3DE-1842CC9783FD}" dt="2020-07-02T11:47:48.450" v="2742" actId="1076"/>
          <ac:spMkLst>
            <pc:docMk/>
            <pc:sldMk cId="3143912021" sldId="265"/>
            <ac:spMk id="8" creationId="{25026939-A135-4CB5-8673-A6D64613C893}"/>
          </ac:spMkLst>
        </pc:spChg>
        <pc:spChg chg="add mod">
          <ac:chgData name="Nicolas Benech" userId="0051dd42c30e75a5" providerId="LiveId" clId="{4BEC6615-BD71-4306-A3DE-1842CC9783FD}" dt="2020-07-02T11:49:00.502" v="2778" actId="1076"/>
          <ac:spMkLst>
            <pc:docMk/>
            <pc:sldMk cId="3143912021" sldId="265"/>
            <ac:spMk id="9" creationId="{94A9D598-2B7E-4287-858F-92F9E8574F1B}"/>
          </ac:spMkLst>
        </pc:spChg>
        <pc:spChg chg="add mod">
          <ac:chgData name="Nicolas Benech" userId="0051dd42c30e75a5" providerId="LiveId" clId="{4BEC6615-BD71-4306-A3DE-1842CC9783FD}" dt="2020-07-03T13:01:41.722" v="7977" actId="1076"/>
          <ac:spMkLst>
            <pc:docMk/>
            <pc:sldMk cId="3143912021" sldId="265"/>
            <ac:spMk id="10" creationId="{CA7A7AE7-4DC2-49A8-A1C5-16C63D47B9E0}"/>
          </ac:spMkLst>
        </pc:spChg>
        <pc:spChg chg="add mod">
          <ac:chgData name="Nicolas Benech" userId="0051dd42c30e75a5" providerId="LiveId" clId="{4BEC6615-BD71-4306-A3DE-1842CC9783FD}" dt="2020-07-02T11:50:42.086" v="2820" actId="1076"/>
          <ac:spMkLst>
            <pc:docMk/>
            <pc:sldMk cId="3143912021" sldId="265"/>
            <ac:spMk id="11" creationId="{B248BA2D-8B29-4336-B61E-8B74FE8B1D67}"/>
          </ac:spMkLst>
        </pc:spChg>
        <pc:spChg chg="add del mod">
          <ac:chgData name="Nicolas Benech" userId="0051dd42c30e75a5" providerId="LiveId" clId="{4BEC6615-BD71-4306-A3DE-1842CC9783FD}" dt="2020-07-03T12:08:19.804" v="7039" actId="21"/>
          <ac:spMkLst>
            <pc:docMk/>
            <pc:sldMk cId="3143912021" sldId="265"/>
            <ac:spMk id="13" creationId="{10486404-6EC8-4048-ADA7-28E7EFB6A14B}"/>
          </ac:spMkLst>
        </pc:spChg>
        <pc:spChg chg="add del mod">
          <ac:chgData name="Nicolas Benech" userId="0051dd42c30e75a5" providerId="LiveId" clId="{4BEC6615-BD71-4306-A3DE-1842CC9783FD}" dt="2020-07-02T12:05:01.329" v="2935" actId="767"/>
          <ac:spMkLst>
            <pc:docMk/>
            <pc:sldMk cId="3143912021" sldId="265"/>
            <ac:spMk id="14" creationId="{1EA66CB9-657C-47B8-8E3D-DE5FAD2D9758}"/>
          </ac:spMkLst>
        </pc:spChg>
        <pc:spChg chg="add mod">
          <ac:chgData name="Nicolas Benech" userId="0051dd42c30e75a5" providerId="LiveId" clId="{4BEC6615-BD71-4306-A3DE-1842CC9783FD}" dt="2020-07-03T12:44:07.952" v="7916" actId="1076"/>
          <ac:spMkLst>
            <pc:docMk/>
            <pc:sldMk cId="3143912021" sldId="265"/>
            <ac:spMk id="14" creationId="{22CA95CD-629D-4F44-BF3C-34705AB9173C}"/>
          </ac:spMkLst>
        </pc:spChg>
        <pc:spChg chg="add del mod">
          <ac:chgData name="Nicolas Benech" userId="0051dd42c30e75a5" providerId="LiveId" clId="{4BEC6615-BD71-4306-A3DE-1842CC9783FD}" dt="2020-07-03T12:08:19.804" v="7039" actId="21"/>
          <ac:spMkLst>
            <pc:docMk/>
            <pc:sldMk cId="3143912021" sldId="265"/>
            <ac:spMk id="15" creationId="{51F96194-3BF4-47AB-98AC-726B0455EEA6}"/>
          </ac:spMkLst>
        </pc:spChg>
        <pc:spChg chg="add del mod">
          <ac:chgData name="Nicolas Benech" userId="0051dd42c30e75a5" providerId="LiveId" clId="{4BEC6615-BD71-4306-A3DE-1842CC9783FD}" dt="2020-07-03T12:08:19.804" v="7039" actId="21"/>
          <ac:spMkLst>
            <pc:docMk/>
            <pc:sldMk cId="3143912021" sldId="265"/>
            <ac:spMk id="16" creationId="{7CC15FAA-ED80-4EC3-AF3F-E47E93166696}"/>
          </ac:spMkLst>
        </pc:spChg>
        <pc:spChg chg="add del mod">
          <ac:chgData name="Nicolas Benech" userId="0051dd42c30e75a5" providerId="LiveId" clId="{4BEC6615-BD71-4306-A3DE-1842CC9783FD}" dt="2020-07-03T12:08:19.804" v="7039" actId="21"/>
          <ac:spMkLst>
            <pc:docMk/>
            <pc:sldMk cId="3143912021" sldId="265"/>
            <ac:spMk id="17" creationId="{53E0392B-6794-451F-A171-3601C7F06C5C}"/>
          </ac:spMkLst>
        </pc:spChg>
        <pc:spChg chg="add del mod">
          <ac:chgData name="Nicolas Benech" userId="0051dd42c30e75a5" providerId="LiveId" clId="{4BEC6615-BD71-4306-A3DE-1842CC9783FD}" dt="2020-07-03T12:08:19.804" v="7039" actId="21"/>
          <ac:spMkLst>
            <pc:docMk/>
            <pc:sldMk cId="3143912021" sldId="265"/>
            <ac:spMk id="18" creationId="{A28F8B15-260A-44F9-A897-1775A67B47BF}"/>
          </ac:spMkLst>
        </pc:spChg>
        <pc:spChg chg="add del mod">
          <ac:chgData name="Nicolas Benech" userId="0051dd42c30e75a5" providerId="LiveId" clId="{4BEC6615-BD71-4306-A3DE-1842CC9783FD}" dt="2020-07-03T12:08:19.804" v="7039" actId="21"/>
          <ac:spMkLst>
            <pc:docMk/>
            <pc:sldMk cId="3143912021" sldId="265"/>
            <ac:spMk id="19" creationId="{C8DB5FA0-6581-48EC-8F81-884DAE894063}"/>
          </ac:spMkLst>
        </pc:spChg>
        <pc:spChg chg="add mod">
          <ac:chgData name="Nicolas Benech" userId="0051dd42c30e75a5" providerId="LiveId" clId="{4BEC6615-BD71-4306-A3DE-1842CC9783FD}" dt="2020-07-03T13:16:11.552" v="8108" actId="1076"/>
          <ac:spMkLst>
            <pc:docMk/>
            <pc:sldMk cId="3143912021" sldId="265"/>
            <ac:spMk id="21" creationId="{F0EFE55E-053F-41D1-B025-D72359F18C98}"/>
          </ac:spMkLst>
        </pc:spChg>
        <pc:grpChg chg="add mod">
          <ac:chgData name="Nicolas Benech" userId="0051dd42c30e75a5" providerId="LiveId" clId="{4BEC6615-BD71-4306-A3DE-1842CC9783FD}" dt="2020-07-03T13:01:25.091" v="7973" actId="164"/>
          <ac:grpSpMkLst>
            <pc:docMk/>
            <pc:sldMk cId="3143912021" sldId="265"/>
            <ac:grpSpMk id="20" creationId="{C43AF8AB-B2F7-4619-B94B-AA63C2995BD1}"/>
          </ac:grpSpMkLst>
        </pc:grpChg>
        <pc:picChg chg="add del mod">
          <ac:chgData name="Nicolas Benech" userId="0051dd42c30e75a5" providerId="LiveId" clId="{4BEC6615-BD71-4306-A3DE-1842CC9783FD}" dt="2020-07-02T11:34:58.504" v="2618" actId="21"/>
          <ac:picMkLst>
            <pc:docMk/>
            <pc:sldMk cId="3143912021" sldId="265"/>
            <ac:picMk id="4" creationId="{3839ABDE-098F-4468-8C64-096C86F91CD8}"/>
          </ac:picMkLst>
        </pc:picChg>
        <pc:picChg chg="add mod">
          <ac:chgData name="Nicolas Benech" userId="0051dd42c30e75a5" providerId="LiveId" clId="{4BEC6615-BD71-4306-A3DE-1842CC9783FD}" dt="2020-07-03T12:40:46.661" v="7688" actId="1076"/>
          <ac:picMkLst>
            <pc:docMk/>
            <pc:sldMk cId="3143912021" sldId="265"/>
            <ac:picMk id="4" creationId="{49511C2E-E5C4-40D3-98E5-7F397F1B2B1D}"/>
          </ac:picMkLst>
        </pc:picChg>
        <pc:picChg chg="add del mod">
          <ac:chgData name="Nicolas Benech" userId="0051dd42c30e75a5" providerId="LiveId" clId="{4BEC6615-BD71-4306-A3DE-1842CC9783FD}" dt="2020-07-03T12:08:19.804" v="7039" actId="21"/>
          <ac:picMkLst>
            <pc:docMk/>
            <pc:sldMk cId="3143912021" sldId="265"/>
            <ac:picMk id="12" creationId="{0D984808-9EE0-4527-A7BC-18B42C2CC156}"/>
          </ac:picMkLst>
        </pc:picChg>
      </pc:sldChg>
      <pc:sldChg chg="addSp delSp modSp new mod modAnim">
        <pc:chgData name="Nicolas Benech" userId="0051dd42c30e75a5" providerId="LiveId" clId="{4BEC6615-BD71-4306-A3DE-1842CC9783FD}" dt="2020-07-03T13:05:25.455" v="8004"/>
        <pc:sldMkLst>
          <pc:docMk/>
          <pc:sldMk cId="444988659" sldId="266"/>
        </pc:sldMkLst>
        <pc:spChg chg="del">
          <ac:chgData name="Nicolas Benech" userId="0051dd42c30e75a5" providerId="LiveId" clId="{4BEC6615-BD71-4306-A3DE-1842CC9783FD}" dt="2020-07-02T11:34:50.976" v="2616" actId="478"/>
          <ac:spMkLst>
            <pc:docMk/>
            <pc:sldMk cId="444988659" sldId="266"/>
            <ac:spMk id="2" creationId="{E7CB601A-45E1-4A6D-B869-0DBF52ED618F}"/>
          </ac:spMkLst>
        </pc:spChg>
        <pc:spChg chg="del">
          <ac:chgData name="Nicolas Benech" userId="0051dd42c30e75a5" providerId="LiveId" clId="{4BEC6615-BD71-4306-A3DE-1842CC9783FD}" dt="2020-07-02T11:34:52.967" v="2617" actId="478"/>
          <ac:spMkLst>
            <pc:docMk/>
            <pc:sldMk cId="444988659" sldId="266"/>
            <ac:spMk id="3" creationId="{D34B0492-4C13-40B3-91D6-E4F2807E840C}"/>
          </ac:spMkLst>
        </pc:spChg>
        <pc:spChg chg="add del mod">
          <ac:chgData name="Nicolas Benech" userId="0051dd42c30e75a5" providerId="LiveId" clId="{4BEC6615-BD71-4306-A3DE-1842CC9783FD}" dt="2020-07-02T12:03:09.304" v="2895" actId="21"/>
          <ac:spMkLst>
            <pc:docMk/>
            <pc:sldMk cId="444988659" sldId="266"/>
            <ac:spMk id="5" creationId="{5547BA3D-5666-4FC2-804B-791994D67E71}"/>
          </ac:spMkLst>
        </pc:spChg>
        <pc:spChg chg="add mod">
          <ac:chgData name="Nicolas Benech" userId="0051dd42c30e75a5" providerId="LiveId" clId="{4BEC6615-BD71-4306-A3DE-1842CC9783FD}" dt="2020-07-02T12:18:08.169" v="3326" actId="1076"/>
          <ac:spMkLst>
            <pc:docMk/>
            <pc:sldMk cId="444988659" sldId="266"/>
            <ac:spMk id="6" creationId="{69F1751E-90E0-457E-BB67-D05CB88AEA09}"/>
          </ac:spMkLst>
        </pc:spChg>
        <pc:spChg chg="add mod">
          <ac:chgData name="Nicolas Benech" userId="0051dd42c30e75a5" providerId="LiveId" clId="{4BEC6615-BD71-4306-A3DE-1842CC9783FD}" dt="2020-07-02T12:51:29.831" v="4322" actId="16959"/>
          <ac:spMkLst>
            <pc:docMk/>
            <pc:sldMk cId="444988659" sldId="266"/>
            <ac:spMk id="7" creationId="{A19BBFC3-3B75-4C33-930E-CE5CF3EEC300}"/>
          </ac:spMkLst>
        </pc:spChg>
        <pc:spChg chg="add mod">
          <ac:chgData name="Nicolas Benech" userId="0051dd42c30e75a5" providerId="LiveId" clId="{4BEC6615-BD71-4306-A3DE-1842CC9783FD}" dt="2020-07-02T12:18:44.898" v="3332" actId="1076"/>
          <ac:spMkLst>
            <pc:docMk/>
            <pc:sldMk cId="444988659" sldId="266"/>
            <ac:spMk id="8" creationId="{613DE288-BD57-4404-8F67-338B094F7182}"/>
          </ac:spMkLst>
        </pc:spChg>
        <pc:spChg chg="add del mod">
          <ac:chgData name="Nicolas Benech" userId="0051dd42c30e75a5" providerId="LiveId" clId="{4BEC6615-BD71-4306-A3DE-1842CC9783FD}" dt="2020-07-02T12:37:13.818" v="3795" actId="478"/>
          <ac:spMkLst>
            <pc:docMk/>
            <pc:sldMk cId="444988659" sldId="266"/>
            <ac:spMk id="9" creationId="{11FBA60C-9923-4856-A5F6-81B447DB7F9A}"/>
          </ac:spMkLst>
        </pc:spChg>
        <pc:spChg chg="add del mod">
          <ac:chgData name="Nicolas Benech" userId="0051dd42c30e75a5" providerId="LiveId" clId="{4BEC6615-BD71-4306-A3DE-1842CC9783FD}" dt="2020-07-02T12:19:48.025" v="3335" actId="767"/>
          <ac:spMkLst>
            <pc:docMk/>
            <pc:sldMk cId="444988659" sldId="266"/>
            <ac:spMk id="11" creationId="{2A074717-962D-4BEC-836C-2E7F468549E8}"/>
          </ac:spMkLst>
        </pc:spChg>
        <pc:spChg chg="add mod">
          <ac:chgData name="Nicolas Benech" userId="0051dd42c30e75a5" providerId="LiveId" clId="{4BEC6615-BD71-4306-A3DE-1842CC9783FD}" dt="2020-07-02T12:20:07.536" v="3346" actId="114"/>
          <ac:spMkLst>
            <pc:docMk/>
            <pc:sldMk cId="444988659" sldId="266"/>
            <ac:spMk id="12" creationId="{9C124B60-1B06-46CE-91D1-0F27B2266EBE}"/>
          </ac:spMkLst>
        </pc:spChg>
        <pc:spChg chg="add mod">
          <ac:chgData name="Nicolas Benech" userId="0051dd42c30e75a5" providerId="LiveId" clId="{4BEC6615-BD71-4306-A3DE-1842CC9783FD}" dt="2020-07-02T12:20:55.531" v="3402" actId="1036"/>
          <ac:spMkLst>
            <pc:docMk/>
            <pc:sldMk cId="444988659" sldId="266"/>
            <ac:spMk id="13" creationId="{337D7DD9-35C1-4FCB-A147-2C4A95BE22BC}"/>
          </ac:spMkLst>
        </pc:spChg>
        <pc:spChg chg="add mod">
          <ac:chgData name="Nicolas Benech" userId="0051dd42c30e75a5" providerId="LiveId" clId="{4BEC6615-BD71-4306-A3DE-1842CC9783FD}" dt="2020-07-02T12:32:55.986" v="3685" actId="1076"/>
          <ac:spMkLst>
            <pc:docMk/>
            <pc:sldMk cId="444988659" sldId="266"/>
            <ac:spMk id="14" creationId="{ECD68DEC-7C3C-49C3-8060-AB2655A9A3F5}"/>
          </ac:spMkLst>
        </pc:spChg>
        <pc:spChg chg="add mod">
          <ac:chgData name="Nicolas Benech" userId="0051dd42c30e75a5" providerId="LiveId" clId="{4BEC6615-BD71-4306-A3DE-1842CC9783FD}" dt="2020-07-02T12:22:38.880" v="3441" actId="164"/>
          <ac:spMkLst>
            <pc:docMk/>
            <pc:sldMk cId="444988659" sldId="266"/>
            <ac:spMk id="17" creationId="{71BBB3AA-36CF-491D-8526-22682367BAE1}"/>
          </ac:spMkLst>
        </pc:spChg>
        <pc:spChg chg="add mod">
          <ac:chgData name="Nicolas Benech" userId="0051dd42c30e75a5" providerId="LiveId" clId="{4BEC6615-BD71-4306-A3DE-1842CC9783FD}" dt="2020-07-02T12:29:33.293" v="3593" actId="1076"/>
          <ac:spMkLst>
            <pc:docMk/>
            <pc:sldMk cId="444988659" sldId="266"/>
            <ac:spMk id="19" creationId="{5941D84B-B715-482E-88A3-CDBA1A3B4964}"/>
          </ac:spMkLst>
        </pc:spChg>
        <pc:spChg chg="add mod">
          <ac:chgData name="Nicolas Benech" userId="0051dd42c30e75a5" providerId="LiveId" clId="{4BEC6615-BD71-4306-A3DE-1842CC9783FD}" dt="2020-07-02T12:30:40.710" v="3644" actId="1076"/>
          <ac:spMkLst>
            <pc:docMk/>
            <pc:sldMk cId="444988659" sldId="266"/>
            <ac:spMk id="20" creationId="{F8EAB6E6-5ABA-4BCF-B4FF-894ED3136DB9}"/>
          </ac:spMkLst>
        </pc:spChg>
        <pc:spChg chg="add mod">
          <ac:chgData name="Nicolas Benech" userId="0051dd42c30e75a5" providerId="LiveId" clId="{4BEC6615-BD71-4306-A3DE-1842CC9783FD}" dt="2020-07-03T13:04:49.945" v="7999" actId="164"/>
          <ac:spMkLst>
            <pc:docMk/>
            <pc:sldMk cId="444988659" sldId="266"/>
            <ac:spMk id="21" creationId="{5D838CC6-59D0-47F3-8A28-BE2E03028E3C}"/>
          </ac:spMkLst>
        </pc:spChg>
        <pc:spChg chg="add mod">
          <ac:chgData name="Nicolas Benech" userId="0051dd42c30e75a5" providerId="LiveId" clId="{4BEC6615-BD71-4306-A3DE-1842CC9783FD}" dt="2020-07-02T12:32:32.085" v="3684" actId="1076"/>
          <ac:spMkLst>
            <pc:docMk/>
            <pc:sldMk cId="444988659" sldId="266"/>
            <ac:spMk id="22" creationId="{5562BA10-59E4-4E90-95CB-F175D1CD0451}"/>
          </ac:spMkLst>
        </pc:spChg>
        <pc:spChg chg="add mod">
          <ac:chgData name="Nicolas Benech" userId="0051dd42c30e75a5" providerId="LiveId" clId="{4BEC6615-BD71-4306-A3DE-1842CC9783FD}" dt="2020-07-03T13:04:49.945" v="7999" actId="164"/>
          <ac:spMkLst>
            <pc:docMk/>
            <pc:sldMk cId="444988659" sldId="266"/>
            <ac:spMk id="23" creationId="{26B5101D-4E0E-4BB3-B4E7-C6E96E465CFB}"/>
          </ac:spMkLst>
        </pc:spChg>
        <pc:spChg chg="add mod">
          <ac:chgData name="Nicolas Benech" userId="0051dd42c30e75a5" providerId="LiveId" clId="{4BEC6615-BD71-4306-A3DE-1842CC9783FD}" dt="2020-07-02T12:35:43.851" v="3756" actId="20577"/>
          <ac:spMkLst>
            <pc:docMk/>
            <pc:sldMk cId="444988659" sldId="266"/>
            <ac:spMk id="24" creationId="{57F4464D-631E-4D52-B71E-0F72E95F5E40}"/>
          </ac:spMkLst>
        </pc:spChg>
        <pc:spChg chg="add mod">
          <ac:chgData name="Nicolas Benech" userId="0051dd42c30e75a5" providerId="LiveId" clId="{4BEC6615-BD71-4306-A3DE-1842CC9783FD}" dt="2020-07-02T12:36:55.887" v="3794" actId="1037"/>
          <ac:spMkLst>
            <pc:docMk/>
            <pc:sldMk cId="444988659" sldId="266"/>
            <ac:spMk id="25" creationId="{F79E841F-4803-4E79-BEEF-716EA5035F1E}"/>
          </ac:spMkLst>
        </pc:spChg>
        <pc:spChg chg="add mod">
          <ac:chgData name="Nicolas Benech" userId="0051dd42c30e75a5" providerId="LiveId" clId="{4BEC6615-BD71-4306-A3DE-1842CC9783FD}" dt="2020-07-02T12:37:19.648" v="3797" actId="1076"/>
          <ac:spMkLst>
            <pc:docMk/>
            <pc:sldMk cId="444988659" sldId="266"/>
            <ac:spMk id="26" creationId="{6E8405EF-63E5-4A1B-B5CF-720743141A84}"/>
          </ac:spMkLst>
        </pc:spChg>
        <pc:spChg chg="add mod">
          <ac:chgData name="Nicolas Benech" userId="0051dd42c30e75a5" providerId="LiveId" clId="{4BEC6615-BD71-4306-A3DE-1842CC9783FD}" dt="2020-07-02T12:39:38.597" v="3842" actId="1076"/>
          <ac:spMkLst>
            <pc:docMk/>
            <pc:sldMk cId="444988659" sldId="266"/>
            <ac:spMk id="27" creationId="{03B2D67F-8CE1-4BA9-AAC6-624507690E0E}"/>
          </ac:spMkLst>
        </pc:spChg>
        <pc:spChg chg="add mod">
          <ac:chgData name="Nicolas Benech" userId="0051dd42c30e75a5" providerId="LiveId" clId="{4BEC6615-BD71-4306-A3DE-1842CC9783FD}" dt="2020-07-03T13:05:23.960" v="8003" actId="1076"/>
          <ac:spMkLst>
            <pc:docMk/>
            <pc:sldMk cId="444988659" sldId="266"/>
            <ac:spMk id="28" creationId="{1770CA04-7DE4-47C6-B4EB-A1D73C4468C9}"/>
          </ac:spMkLst>
        </pc:spChg>
        <pc:grpChg chg="add mod">
          <ac:chgData name="Nicolas Benech" userId="0051dd42c30e75a5" providerId="LiveId" clId="{4BEC6615-BD71-4306-A3DE-1842CC9783FD}" dt="2020-07-03T13:04:49.945" v="7999" actId="164"/>
          <ac:grpSpMkLst>
            <pc:docMk/>
            <pc:sldMk cId="444988659" sldId="266"/>
            <ac:grpSpMk id="2" creationId="{A524A3C9-83F5-4328-AB58-3015F55FD281}"/>
          </ac:grpSpMkLst>
        </pc:grpChg>
        <pc:grpChg chg="add mod">
          <ac:chgData name="Nicolas Benech" userId="0051dd42c30e75a5" providerId="LiveId" clId="{4BEC6615-BD71-4306-A3DE-1842CC9783FD}" dt="2020-07-02T12:22:38.880" v="3441" actId="164"/>
          <ac:grpSpMkLst>
            <pc:docMk/>
            <pc:sldMk cId="444988659" sldId="266"/>
            <ac:grpSpMk id="18" creationId="{574F475B-B1EB-41DC-B8BF-9D51485E17EC}"/>
          </ac:grpSpMkLst>
        </pc:grpChg>
        <pc:picChg chg="add del mod">
          <ac:chgData name="Nicolas Benech" userId="0051dd42c30e75a5" providerId="LiveId" clId="{4BEC6615-BD71-4306-A3DE-1842CC9783FD}" dt="2020-07-02T12:03:09.304" v="2895" actId="21"/>
          <ac:picMkLst>
            <pc:docMk/>
            <pc:sldMk cId="444988659" sldId="266"/>
            <ac:picMk id="4" creationId="{50103486-B8ED-4AAB-A140-46DE81CA3554}"/>
          </ac:picMkLst>
        </pc:picChg>
        <pc:picChg chg="add mod">
          <ac:chgData name="Nicolas Benech" userId="0051dd42c30e75a5" providerId="LiveId" clId="{4BEC6615-BD71-4306-A3DE-1842CC9783FD}" dt="2020-07-02T12:22:38.880" v="3441" actId="164"/>
          <ac:picMkLst>
            <pc:docMk/>
            <pc:sldMk cId="444988659" sldId="266"/>
            <ac:picMk id="10" creationId="{94E7D8ED-9104-4ADF-8DE8-DDCDC8F1D570}"/>
          </ac:picMkLst>
        </pc:picChg>
        <pc:cxnChg chg="add mod">
          <ac:chgData name="Nicolas Benech" userId="0051dd42c30e75a5" providerId="LiveId" clId="{4BEC6615-BD71-4306-A3DE-1842CC9783FD}" dt="2020-07-02T12:22:38.880" v="3441" actId="164"/>
          <ac:cxnSpMkLst>
            <pc:docMk/>
            <pc:sldMk cId="444988659" sldId="266"/>
            <ac:cxnSpMk id="16" creationId="{AB84A582-3DE3-461C-940C-872CB4CD7E4B}"/>
          </ac:cxnSpMkLst>
        </pc:cxnChg>
      </pc:sldChg>
      <pc:sldChg chg="addSp delSp modSp new mod modAnim">
        <pc:chgData name="Nicolas Benech" userId="0051dd42c30e75a5" providerId="LiveId" clId="{4BEC6615-BD71-4306-A3DE-1842CC9783FD}" dt="2020-07-03T13:06:37.813" v="8022"/>
        <pc:sldMkLst>
          <pc:docMk/>
          <pc:sldMk cId="69963962" sldId="267"/>
        </pc:sldMkLst>
        <pc:spChg chg="del">
          <ac:chgData name="Nicolas Benech" userId="0051dd42c30e75a5" providerId="LiveId" clId="{4BEC6615-BD71-4306-A3DE-1842CC9783FD}" dt="2020-07-02T12:41:11.079" v="3951" actId="478"/>
          <ac:spMkLst>
            <pc:docMk/>
            <pc:sldMk cId="69963962" sldId="267"/>
            <ac:spMk id="2" creationId="{EAE7899C-CDD0-4DA9-BA51-F2EC4A672B2C}"/>
          </ac:spMkLst>
        </pc:spChg>
        <pc:spChg chg="del">
          <ac:chgData name="Nicolas Benech" userId="0051dd42c30e75a5" providerId="LiveId" clId="{4BEC6615-BD71-4306-A3DE-1842CC9783FD}" dt="2020-07-02T12:41:13.494" v="3952" actId="478"/>
          <ac:spMkLst>
            <pc:docMk/>
            <pc:sldMk cId="69963962" sldId="267"/>
            <ac:spMk id="3" creationId="{9A2C76F2-7C4A-492B-A6C2-13F6FAAD8EE1}"/>
          </ac:spMkLst>
        </pc:spChg>
        <pc:spChg chg="add mod">
          <ac:chgData name="Nicolas Benech" userId="0051dd42c30e75a5" providerId="LiveId" clId="{4BEC6615-BD71-4306-A3DE-1842CC9783FD}" dt="2020-07-02T12:43:39.717" v="4157" actId="14100"/>
          <ac:spMkLst>
            <pc:docMk/>
            <pc:sldMk cId="69963962" sldId="267"/>
            <ac:spMk id="4" creationId="{606BB0B9-EBBC-47D8-A207-D86C0ECFE1FB}"/>
          </ac:spMkLst>
        </pc:spChg>
        <pc:spChg chg="add del mod">
          <ac:chgData name="Nicolas Benech" userId="0051dd42c30e75a5" providerId="LiveId" clId="{4BEC6615-BD71-4306-A3DE-1842CC9783FD}" dt="2020-07-02T12:47:55.217" v="4301" actId="478"/>
          <ac:spMkLst>
            <pc:docMk/>
            <pc:sldMk cId="69963962" sldId="267"/>
            <ac:spMk id="5" creationId="{F23CB22D-4739-403B-ACFF-C34A3E8B6044}"/>
          </ac:spMkLst>
        </pc:spChg>
        <pc:spChg chg="add mod">
          <ac:chgData name="Nicolas Benech" userId="0051dd42c30e75a5" providerId="LiveId" clId="{4BEC6615-BD71-4306-A3DE-1842CC9783FD}" dt="2020-07-03T13:05:49.752" v="8006" actId="164"/>
          <ac:spMkLst>
            <pc:docMk/>
            <pc:sldMk cId="69963962" sldId="267"/>
            <ac:spMk id="6" creationId="{04EA5C86-5B7A-4D1A-B1D5-4BCD6BF3B85E}"/>
          </ac:spMkLst>
        </pc:spChg>
        <pc:spChg chg="add mod">
          <ac:chgData name="Nicolas Benech" userId="0051dd42c30e75a5" providerId="LiveId" clId="{4BEC6615-BD71-4306-A3DE-1842CC9783FD}" dt="2020-07-03T13:05:49.752" v="8006" actId="164"/>
          <ac:spMkLst>
            <pc:docMk/>
            <pc:sldMk cId="69963962" sldId="267"/>
            <ac:spMk id="7" creationId="{594CC3E3-F428-46EA-9F39-B4C04591CF76}"/>
          </ac:spMkLst>
        </pc:spChg>
        <pc:spChg chg="add mod">
          <ac:chgData name="Nicolas Benech" userId="0051dd42c30e75a5" providerId="LiveId" clId="{4BEC6615-BD71-4306-A3DE-1842CC9783FD}" dt="2020-07-03T13:06:24.864" v="8020" actId="164"/>
          <ac:spMkLst>
            <pc:docMk/>
            <pc:sldMk cId="69963962" sldId="267"/>
            <ac:spMk id="8" creationId="{11905808-CFB3-4A46-A213-2359C4B6BFF0}"/>
          </ac:spMkLst>
        </pc:spChg>
        <pc:grpChg chg="add mod">
          <ac:chgData name="Nicolas Benech" userId="0051dd42c30e75a5" providerId="LiveId" clId="{4BEC6615-BD71-4306-A3DE-1842CC9783FD}" dt="2020-07-03T13:06:06.084" v="8019" actId="1037"/>
          <ac:grpSpMkLst>
            <pc:docMk/>
            <pc:sldMk cId="69963962" sldId="267"/>
            <ac:grpSpMk id="2" creationId="{F4840374-C1E9-4ACB-857E-6F92CD75FF01}"/>
          </ac:grpSpMkLst>
        </pc:grpChg>
        <pc:grpChg chg="add mod">
          <ac:chgData name="Nicolas Benech" userId="0051dd42c30e75a5" providerId="LiveId" clId="{4BEC6615-BD71-4306-A3DE-1842CC9783FD}" dt="2020-07-03T13:06:24.864" v="8020" actId="164"/>
          <ac:grpSpMkLst>
            <pc:docMk/>
            <pc:sldMk cId="69963962" sldId="267"/>
            <ac:grpSpMk id="3" creationId="{7B5F917E-35A9-4C5C-8CF9-CC91408C2C13}"/>
          </ac:grpSpMkLst>
        </pc:grpChg>
        <pc:picChg chg="add mod">
          <ac:chgData name="Nicolas Benech" userId="0051dd42c30e75a5" providerId="LiveId" clId="{4BEC6615-BD71-4306-A3DE-1842CC9783FD}" dt="2020-07-02T12:44:40.678" v="4161" actId="1076"/>
          <ac:picMkLst>
            <pc:docMk/>
            <pc:sldMk cId="69963962" sldId="267"/>
            <ac:picMk id="1026" creationId="{38C41582-2836-47C6-B621-68356DEAFC62}"/>
          </ac:picMkLst>
        </pc:picChg>
        <pc:picChg chg="add mod">
          <ac:chgData name="Nicolas Benech" userId="0051dd42c30e75a5" providerId="LiveId" clId="{4BEC6615-BD71-4306-A3DE-1842CC9783FD}" dt="2020-07-03T13:06:24.864" v="8020" actId="164"/>
          <ac:picMkLst>
            <pc:docMk/>
            <pc:sldMk cId="69963962" sldId="267"/>
            <ac:picMk id="1028" creationId="{CE3A635D-A77C-4DE7-8E1B-EE0396021CB8}"/>
          </ac:picMkLst>
        </pc:picChg>
        <pc:picChg chg="add mod">
          <ac:chgData name="Nicolas Benech" userId="0051dd42c30e75a5" providerId="LiveId" clId="{4BEC6615-BD71-4306-A3DE-1842CC9783FD}" dt="2020-07-02T12:50:34.706" v="4320" actId="1076"/>
          <ac:picMkLst>
            <pc:docMk/>
            <pc:sldMk cId="69963962" sldId="267"/>
            <ac:picMk id="1030" creationId="{F8318D0B-B677-4095-ACE4-72EA125AACEE}"/>
          </ac:picMkLst>
        </pc:picChg>
      </pc:sldChg>
      <pc:sldChg chg="addSp delSp modSp new mod modAnim">
        <pc:chgData name="Nicolas Benech" userId="0051dd42c30e75a5" providerId="LiveId" clId="{4BEC6615-BD71-4306-A3DE-1842CC9783FD}" dt="2020-07-03T13:09:00.292" v="8036"/>
        <pc:sldMkLst>
          <pc:docMk/>
          <pc:sldMk cId="1215606599" sldId="268"/>
        </pc:sldMkLst>
        <pc:spChg chg="del">
          <ac:chgData name="Nicolas Benech" userId="0051dd42c30e75a5" providerId="LiveId" clId="{4BEC6615-BD71-4306-A3DE-1842CC9783FD}" dt="2020-07-02T12:52:20.950" v="4324" actId="478"/>
          <ac:spMkLst>
            <pc:docMk/>
            <pc:sldMk cId="1215606599" sldId="268"/>
            <ac:spMk id="2" creationId="{0D3E35B3-B231-4754-8AD7-6DC6ADBDE77B}"/>
          </ac:spMkLst>
        </pc:spChg>
        <pc:spChg chg="add">
          <ac:chgData name="Nicolas Benech" userId="0051dd42c30e75a5" providerId="LiveId" clId="{4BEC6615-BD71-4306-A3DE-1842CC9783FD}" dt="2020-07-02T16:19:42.158" v="4938" actId="11529"/>
          <ac:spMkLst>
            <pc:docMk/>
            <pc:sldMk cId="1215606599" sldId="268"/>
            <ac:spMk id="2" creationId="{DB169F5B-2D03-45BC-A991-082A2A4CB3FA}"/>
          </ac:spMkLst>
        </pc:spChg>
        <pc:spChg chg="add mod">
          <ac:chgData name="Nicolas Benech" userId="0051dd42c30e75a5" providerId="LiveId" clId="{4BEC6615-BD71-4306-A3DE-1842CC9783FD}" dt="2020-07-02T16:20:10.480" v="4940" actId="207"/>
          <ac:spMkLst>
            <pc:docMk/>
            <pc:sldMk cId="1215606599" sldId="268"/>
            <ac:spMk id="3" creationId="{298B4890-764A-416B-AA05-4DA015B5C538}"/>
          </ac:spMkLst>
        </pc:spChg>
        <pc:spChg chg="del">
          <ac:chgData name="Nicolas Benech" userId="0051dd42c30e75a5" providerId="LiveId" clId="{4BEC6615-BD71-4306-A3DE-1842CC9783FD}" dt="2020-07-02T12:52:22.367" v="4325" actId="478"/>
          <ac:spMkLst>
            <pc:docMk/>
            <pc:sldMk cId="1215606599" sldId="268"/>
            <ac:spMk id="3" creationId="{48C09497-AFB4-4614-B2CC-F892C8A4A5AB}"/>
          </ac:spMkLst>
        </pc:spChg>
        <pc:spChg chg="add mod">
          <ac:chgData name="Nicolas Benech" userId="0051dd42c30e75a5" providerId="LiveId" clId="{4BEC6615-BD71-4306-A3DE-1842CC9783FD}" dt="2020-07-03T13:07:16.253" v="8023" actId="207"/>
          <ac:spMkLst>
            <pc:docMk/>
            <pc:sldMk cId="1215606599" sldId="268"/>
            <ac:spMk id="4" creationId="{9E406AB7-384F-41D7-B18E-012568BAB0B7}"/>
          </ac:spMkLst>
        </pc:spChg>
        <pc:spChg chg="add mod">
          <ac:chgData name="Nicolas Benech" userId="0051dd42c30e75a5" providerId="LiveId" clId="{4BEC6615-BD71-4306-A3DE-1842CC9783FD}" dt="2020-07-02T16:33:27.157" v="5062" actId="1076"/>
          <ac:spMkLst>
            <pc:docMk/>
            <pc:sldMk cId="1215606599" sldId="268"/>
            <ac:spMk id="5" creationId="{754DFB47-5632-4C0F-97E4-D0A4FD7B94E3}"/>
          </ac:spMkLst>
        </pc:spChg>
        <pc:spChg chg="add del mod">
          <ac:chgData name="Nicolas Benech" userId="0051dd42c30e75a5" providerId="LiveId" clId="{4BEC6615-BD71-4306-A3DE-1842CC9783FD}" dt="2020-07-02T13:23:51.249" v="4363" actId="767"/>
          <ac:spMkLst>
            <pc:docMk/>
            <pc:sldMk cId="1215606599" sldId="268"/>
            <ac:spMk id="5" creationId="{8B173222-3523-410E-AB1A-B92AB710C105}"/>
          </ac:spMkLst>
        </pc:spChg>
        <pc:spChg chg="add mod">
          <ac:chgData name="Nicolas Benech" userId="0051dd42c30e75a5" providerId="LiveId" clId="{4BEC6615-BD71-4306-A3DE-1842CC9783FD}" dt="2020-07-02T13:26:56.151" v="4569" actId="20577"/>
          <ac:spMkLst>
            <pc:docMk/>
            <pc:sldMk cId="1215606599" sldId="268"/>
            <ac:spMk id="6" creationId="{972A6EC8-4844-4F9B-8F49-14C909BD8B2F}"/>
          </ac:spMkLst>
        </pc:spChg>
        <pc:spChg chg="add mod">
          <ac:chgData name="Nicolas Benech" userId="0051dd42c30e75a5" providerId="LiveId" clId="{4BEC6615-BD71-4306-A3DE-1842CC9783FD}" dt="2020-07-02T16:34:57.232" v="5141" actId="1076"/>
          <ac:spMkLst>
            <pc:docMk/>
            <pc:sldMk cId="1215606599" sldId="268"/>
            <ac:spMk id="7" creationId="{E7075F39-0764-4D28-95B1-DB67DBDF5ACA}"/>
          </ac:spMkLst>
        </pc:spChg>
        <pc:spChg chg="add mod">
          <ac:chgData name="Nicolas Benech" userId="0051dd42c30e75a5" providerId="LiveId" clId="{4BEC6615-BD71-4306-A3DE-1842CC9783FD}" dt="2020-07-02T16:40:12.387" v="5410" actId="20577"/>
          <ac:spMkLst>
            <pc:docMk/>
            <pc:sldMk cId="1215606599" sldId="268"/>
            <ac:spMk id="10" creationId="{A1B0BFBF-757E-4498-B9D2-C7B6AB8E25DD}"/>
          </ac:spMkLst>
        </pc:spChg>
        <pc:spChg chg="add mod">
          <ac:chgData name="Nicolas Benech" userId="0051dd42c30e75a5" providerId="LiveId" clId="{4BEC6615-BD71-4306-A3DE-1842CC9783FD}" dt="2020-07-02T16:37:43.721" v="5269" actId="1076"/>
          <ac:spMkLst>
            <pc:docMk/>
            <pc:sldMk cId="1215606599" sldId="268"/>
            <ac:spMk id="13" creationId="{CD3DBE65-46CA-4B12-ADE0-50B7F4793630}"/>
          </ac:spMkLst>
        </pc:spChg>
        <pc:spChg chg="add mod">
          <ac:chgData name="Nicolas Benech" userId="0051dd42c30e75a5" providerId="LiveId" clId="{4BEC6615-BD71-4306-A3DE-1842CC9783FD}" dt="2020-07-02T13:29:15.207" v="4596" actId="164"/>
          <ac:spMkLst>
            <pc:docMk/>
            <pc:sldMk cId="1215606599" sldId="268"/>
            <ac:spMk id="17" creationId="{58F20707-94AC-4C14-A34C-336944ED5634}"/>
          </ac:spMkLst>
        </pc:spChg>
        <pc:spChg chg="add mod">
          <ac:chgData name="Nicolas Benech" userId="0051dd42c30e75a5" providerId="LiveId" clId="{4BEC6615-BD71-4306-A3DE-1842CC9783FD}" dt="2020-07-02T13:29:15.207" v="4596" actId="164"/>
          <ac:spMkLst>
            <pc:docMk/>
            <pc:sldMk cId="1215606599" sldId="268"/>
            <ac:spMk id="18" creationId="{4760291D-CF46-4C79-A97B-1A559BC17993}"/>
          </ac:spMkLst>
        </pc:spChg>
        <pc:spChg chg="add mod">
          <ac:chgData name="Nicolas Benech" userId="0051dd42c30e75a5" providerId="LiveId" clId="{4BEC6615-BD71-4306-A3DE-1842CC9783FD}" dt="2020-07-02T13:29:40.692" v="4628" actId="1076"/>
          <ac:spMkLst>
            <pc:docMk/>
            <pc:sldMk cId="1215606599" sldId="268"/>
            <ac:spMk id="20" creationId="{E0F49704-B56C-4B14-868B-BD5978A66AF4}"/>
          </ac:spMkLst>
        </pc:spChg>
        <pc:spChg chg="add mod">
          <ac:chgData name="Nicolas Benech" userId="0051dd42c30e75a5" providerId="LiveId" clId="{4BEC6615-BD71-4306-A3DE-1842CC9783FD}" dt="2020-07-02T16:38:42.784" v="5359" actId="313"/>
          <ac:spMkLst>
            <pc:docMk/>
            <pc:sldMk cId="1215606599" sldId="268"/>
            <ac:spMk id="21" creationId="{0FD95A57-D75C-469E-9EC4-25F242EF4E9E}"/>
          </ac:spMkLst>
        </pc:spChg>
        <pc:spChg chg="add mod">
          <ac:chgData name="Nicolas Benech" userId="0051dd42c30e75a5" providerId="LiveId" clId="{4BEC6615-BD71-4306-A3DE-1842CC9783FD}" dt="2020-07-03T13:07:53.118" v="8026" actId="164"/>
          <ac:spMkLst>
            <pc:docMk/>
            <pc:sldMk cId="1215606599" sldId="268"/>
            <ac:spMk id="23" creationId="{45918B3E-D244-438C-BDA1-4C149B566A5D}"/>
          </ac:spMkLst>
        </pc:spChg>
        <pc:spChg chg="add mod">
          <ac:chgData name="Nicolas Benech" userId="0051dd42c30e75a5" providerId="LiveId" clId="{4BEC6615-BD71-4306-A3DE-1842CC9783FD}" dt="2020-07-03T13:07:53.118" v="8026" actId="164"/>
          <ac:spMkLst>
            <pc:docMk/>
            <pc:sldMk cId="1215606599" sldId="268"/>
            <ac:spMk id="24" creationId="{9F02CCE1-9994-4927-B778-F4D728BCEAAF}"/>
          </ac:spMkLst>
        </pc:spChg>
        <pc:spChg chg="add mod">
          <ac:chgData name="Nicolas Benech" userId="0051dd42c30e75a5" providerId="LiveId" clId="{4BEC6615-BD71-4306-A3DE-1842CC9783FD}" dt="2020-07-02T16:32:50.078" v="5042" actId="20577"/>
          <ac:spMkLst>
            <pc:docMk/>
            <pc:sldMk cId="1215606599" sldId="268"/>
            <ac:spMk id="27" creationId="{F4C99E89-73BC-49E3-8503-6FD5DC699DC3}"/>
          </ac:spMkLst>
        </pc:spChg>
        <pc:spChg chg="add mod">
          <ac:chgData name="Nicolas Benech" userId="0051dd42c30e75a5" providerId="LiveId" clId="{4BEC6615-BD71-4306-A3DE-1842CC9783FD}" dt="2020-07-02T16:39:14.259" v="5367" actId="20577"/>
          <ac:spMkLst>
            <pc:docMk/>
            <pc:sldMk cId="1215606599" sldId="268"/>
            <ac:spMk id="28" creationId="{9FDE9181-D418-4EEB-AF1C-A61747407C5C}"/>
          </ac:spMkLst>
        </pc:spChg>
        <pc:spChg chg="add mod">
          <ac:chgData name="Nicolas Benech" userId="0051dd42c30e75a5" providerId="LiveId" clId="{4BEC6615-BD71-4306-A3DE-1842CC9783FD}" dt="2020-07-02T16:39:47.231" v="5374" actId="20577"/>
          <ac:spMkLst>
            <pc:docMk/>
            <pc:sldMk cId="1215606599" sldId="268"/>
            <ac:spMk id="29" creationId="{E3A3D99B-4BB9-4E8C-9315-A1535DA9F527}"/>
          </ac:spMkLst>
        </pc:spChg>
        <pc:grpChg chg="add mod">
          <ac:chgData name="Nicolas Benech" userId="0051dd42c30e75a5" providerId="LiveId" clId="{4BEC6615-BD71-4306-A3DE-1842CC9783FD}" dt="2020-07-02T13:29:15.207" v="4596" actId="164"/>
          <ac:grpSpMkLst>
            <pc:docMk/>
            <pc:sldMk cId="1215606599" sldId="268"/>
            <ac:grpSpMk id="16" creationId="{F3C5EF41-EA4D-4199-B2E8-72B75621C752}"/>
          </ac:grpSpMkLst>
        </pc:grpChg>
        <pc:grpChg chg="add mod">
          <ac:chgData name="Nicolas Benech" userId="0051dd42c30e75a5" providerId="LiveId" clId="{4BEC6615-BD71-4306-A3DE-1842CC9783FD}" dt="2020-07-03T13:07:53.118" v="8026" actId="164"/>
          <ac:grpSpMkLst>
            <pc:docMk/>
            <pc:sldMk cId="1215606599" sldId="268"/>
            <ac:grpSpMk id="19" creationId="{DFC1E83D-E7ED-428F-B884-25D6D2937737}"/>
          </ac:grpSpMkLst>
        </pc:grpChg>
        <pc:grpChg chg="add mod">
          <ac:chgData name="Nicolas Benech" userId="0051dd42c30e75a5" providerId="LiveId" clId="{4BEC6615-BD71-4306-A3DE-1842CC9783FD}" dt="2020-07-03T13:07:53.118" v="8026" actId="164"/>
          <ac:grpSpMkLst>
            <pc:docMk/>
            <pc:sldMk cId="1215606599" sldId="268"/>
            <ac:grpSpMk id="25" creationId="{0F02D5DA-D4D0-450F-A878-8EF0800A8725}"/>
          </ac:grpSpMkLst>
        </pc:grpChg>
        <pc:cxnChg chg="add mod">
          <ac:chgData name="Nicolas Benech" userId="0051dd42c30e75a5" providerId="LiveId" clId="{4BEC6615-BD71-4306-A3DE-1842CC9783FD}" dt="2020-07-02T13:28:33.813" v="4583" actId="164"/>
          <ac:cxnSpMkLst>
            <pc:docMk/>
            <pc:sldMk cId="1215606599" sldId="268"/>
            <ac:cxnSpMk id="8" creationId="{883C2014-7141-460A-9627-559831FCE546}"/>
          </ac:cxnSpMkLst>
        </pc:cxnChg>
        <pc:cxnChg chg="add mod">
          <ac:chgData name="Nicolas Benech" userId="0051dd42c30e75a5" providerId="LiveId" clId="{4BEC6615-BD71-4306-A3DE-1842CC9783FD}" dt="2020-07-02T13:28:33.813" v="4583" actId="164"/>
          <ac:cxnSpMkLst>
            <pc:docMk/>
            <pc:sldMk cId="1215606599" sldId="268"/>
            <ac:cxnSpMk id="9" creationId="{7575A321-5746-458E-8D60-7B59B43EFFA8}"/>
          </ac:cxnSpMkLst>
        </pc:cxnChg>
        <pc:cxnChg chg="add mod">
          <ac:chgData name="Nicolas Benech" userId="0051dd42c30e75a5" providerId="LiveId" clId="{4BEC6615-BD71-4306-A3DE-1842CC9783FD}" dt="2020-07-02T13:28:33.813" v="4583" actId="164"/>
          <ac:cxnSpMkLst>
            <pc:docMk/>
            <pc:sldMk cId="1215606599" sldId="268"/>
            <ac:cxnSpMk id="11" creationId="{FF278E25-773F-4ABB-9E6C-38EAEAA0A993}"/>
          </ac:cxnSpMkLst>
        </pc:cxnChg>
        <pc:cxnChg chg="add mod">
          <ac:chgData name="Nicolas Benech" userId="0051dd42c30e75a5" providerId="LiveId" clId="{4BEC6615-BD71-4306-A3DE-1842CC9783FD}" dt="2020-07-02T13:28:33.813" v="4583" actId="164"/>
          <ac:cxnSpMkLst>
            <pc:docMk/>
            <pc:sldMk cId="1215606599" sldId="268"/>
            <ac:cxnSpMk id="12" creationId="{F76F3350-67B9-46EE-B387-CFBB226CE438}"/>
          </ac:cxnSpMkLst>
        </pc:cxnChg>
        <pc:cxnChg chg="add mod">
          <ac:chgData name="Nicolas Benech" userId="0051dd42c30e75a5" providerId="LiveId" clId="{4BEC6615-BD71-4306-A3DE-1842CC9783FD}" dt="2020-07-02T13:28:33.813" v="4583" actId="164"/>
          <ac:cxnSpMkLst>
            <pc:docMk/>
            <pc:sldMk cId="1215606599" sldId="268"/>
            <ac:cxnSpMk id="14" creationId="{28D6DC51-560B-455A-90B4-32E0097AE568}"/>
          </ac:cxnSpMkLst>
        </pc:cxnChg>
        <pc:cxnChg chg="add mod">
          <ac:chgData name="Nicolas Benech" userId="0051dd42c30e75a5" providerId="LiveId" clId="{4BEC6615-BD71-4306-A3DE-1842CC9783FD}" dt="2020-07-02T13:28:33.813" v="4583" actId="164"/>
          <ac:cxnSpMkLst>
            <pc:docMk/>
            <pc:sldMk cId="1215606599" sldId="268"/>
            <ac:cxnSpMk id="15" creationId="{1A3A2674-2916-4ECE-A726-0325AAAA655E}"/>
          </ac:cxnSpMkLst>
        </pc:cxnChg>
        <pc:cxnChg chg="add mod">
          <ac:chgData name="Nicolas Benech" userId="0051dd42c30e75a5" providerId="LiveId" clId="{4BEC6615-BD71-4306-A3DE-1842CC9783FD}" dt="2020-07-03T13:07:53.118" v="8026" actId="164"/>
          <ac:cxnSpMkLst>
            <pc:docMk/>
            <pc:sldMk cId="1215606599" sldId="268"/>
            <ac:cxnSpMk id="22" creationId="{F81434A4-E60E-46D5-BAC6-E0C7BA62AC29}"/>
          </ac:cxnSpMkLst>
        </pc:cxnChg>
        <pc:cxnChg chg="add mod">
          <ac:chgData name="Nicolas Benech" userId="0051dd42c30e75a5" providerId="LiveId" clId="{4BEC6615-BD71-4306-A3DE-1842CC9783FD}" dt="2020-07-03T13:07:53.118" v="8026" actId="164"/>
          <ac:cxnSpMkLst>
            <pc:docMk/>
            <pc:sldMk cId="1215606599" sldId="268"/>
            <ac:cxnSpMk id="26" creationId="{919801CC-7ECF-4775-9FF6-E079857F5B46}"/>
          </ac:cxnSpMkLst>
        </pc:cxnChg>
      </pc:sldChg>
      <pc:sldChg chg="addSp delSp modSp new mod modAnim">
        <pc:chgData name="Nicolas Benech" userId="0051dd42c30e75a5" providerId="LiveId" clId="{4BEC6615-BD71-4306-A3DE-1842CC9783FD}" dt="2020-07-03T13:10:49.484" v="8052"/>
        <pc:sldMkLst>
          <pc:docMk/>
          <pc:sldMk cId="1320291650" sldId="269"/>
        </pc:sldMkLst>
        <pc:spChg chg="add mod">
          <ac:chgData name="Nicolas Benech" userId="0051dd42c30e75a5" providerId="LiveId" clId="{4BEC6615-BD71-4306-A3DE-1842CC9783FD}" dt="2020-07-03T11:29:01.582" v="6596" actId="1076"/>
          <ac:spMkLst>
            <pc:docMk/>
            <pc:sldMk cId="1320291650" sldId="269"/>
            <ac:spMk id="2" creationId="{4847C6A1-7BDD-4830-B8C5-95767FF1E4E8}"/>
          </ac:spMkLst>
        </pc:spChg>
        <pc:spChg chg="del">
          <ac:chgData name="Nicolas Benech" userId="0051dd42c30e75a5" providerId="LiveId" clId="{4BEC6615-BD71-4306-A3DE-1842CC9783FD}" dt="2020-07-02T16:40:30.555" v="5412" actId="478"/>
          <ac:spMkLst>
            <pc:docMk/>
            <pc:sldMk cId="1320291650" sldId="269"/>
            <ac:spMk id="2" creationId="{5B61E7B7-D9AC-4B04-836A-68EC01E7A8C8}"/>
          </ac:spMkLst>
        </pc:spChg>
        <pc:spChg chg="del">
          <ac:chgData name="Nicolas Benech" userId="0051dd42c30e75a5" providerId="LiveId" clId="{4BEC6615-BD71-4306-A3DE-1842CC9783FD}" dt="2020-07-02T16:40:32.538" v="5413" actId="478"/>
          <ac:spMkLst>
            <pc:docMk/>
            <pc:sldMk cId="1320291650" sldId="269"/>
            <ac:spMk id="3" creationId="{13A4719C-E945-4E08-9355-26BE0905EA24}"/>
          </ac:spMkLst>
        </pc:spChg>
        <pc:spChg chg="add mod">
          <ac:chgData name="Nicolas Benech" userId="0051dd42c30e75a5" providerId="LiveId" clId="{4BEC6615-BD71-4306-A3DE-1842CC9783FD}" dt="2020-07-02T16:41:43.675" v="5534" actId="20577"/>
          <ac:spMkLst>
            <pc:docMk/>
            <pc:sldMk cId="1320291650" sldId="269"/>
            <ac:spMk id="4" creationId="{A1CC9A9F-8AA1-4533-83D4-E9F7B9CF1EA9}"/>
          </ac:spMkLst>
        </pc:spChg>
        <pc:spChg chg="add mod">
          <ac:chgData name="Nicolas Benech" userId="0051dd42c30e75a5" providerId="LiveId" clId="{4BEC6615-BD71-4306-A3DE-1842CC9783FD}" dt="2020-07-02T16:54:10.341" v="5894" actId="16959"/>
          <ac:spMkLst>
            <pc:docMk/>
            <pc:sldMk cId="1320291650" sldId="269"/>
            <ac:spMk id="5" creationId="{7D0333AF-C439-4DD2-8A4E-CBB7B11DC0BB}"/>
          </ac:spMkLst>
        </pc:spChg>
        <pc:spChg chg="add mod">
          <ac:chgData name="Nicolas Benech" userId="0051dd42c30e75a5" providerId="LiveId" clId="{4BEC6615-BD71-4306-A3DE-1842CC9783FD}" dt="2020-07-02T16:43:13.933" v="5584" actId="1076"/>
          <ac:spMkLst>
            <pc:docMk/>
            <pc:sldMk cId="1320291650" sldId="269"/>
            <ac:spMk id="6" creationId="{F0C6DB42-1DDB-4598-9094-F8D6237B3C73}"/>
          </ac:spMkLst>
        </pc:spChg>
        <pc:spChg chg="add mod">
          <ac:chgData name="Nicolas Benech" userId="0051dd42c30e75a5" providerId="LiveId" clId="{4BEC6615-BD71-4306-A3DE-1842CC9783FD}" dt="2020-07-03T13:09:58.288" v="8045" actId="20577"/>
          <ac:spMkLst>
            <pc:docMk/>
            <pc:sldMk cId="1320291650" sldId="269"/>
            <ac:spMk id="7" creationId="{E42AFB88-8566-4362-AC82-82D6A4D127B8}"/>
          </ac:spMkLst>
        </pc:spChg>
        <pc:spChg chg="add mod">
          <ac:chgData name="Nicolas Benech" userId="0051dd42c30e75a5" providerId="LiveId" clId="{4BEC6615-BD71-4306-A3DE-1842CC9783FD}" dt="2020-07-02T16:46:08.898" v="5686" actId="1076"/>
          <ac:spMkLst>
            <pc:docMk/>
            <pc:sldMk cId="1320291650" sldId="269"/>
            <ac:spMk id="8" creationId="{A0642FEE-1F66-47B2-91B1-96E6A68DD725}"/>
          </ac:spMkLst>
        </pc:spChg>
        <pc:spChg chg="add mod">
          <ac:chgData name="Nicolas Benech" userId="0051dd42c30e75a5" providerId="LiveId" clId="{4BEC6615-BD71-4306-A3DE-1842CC9783FD}" dt="2020-07-03T13:10:10.270" v="8046" actId="164"/>
          <ac:spMkLst>
            <pc:docMk/>
            <pc:sldMk cId="1320291650" sldId="269"/>
            <ac:spMk id="9" creationId="{F06BF180-E64A-4912-904B-8508C28C624F}"/>
          </ac:spMkLst>
        </pc:spChg>
        <pc:spChg chg="add mod">
          <ac:chgData name="Nicolas Benech" userId="0051dd42c30e75a5" providerId="LiveId" clId="{4BEC6615-BD71-4306-A3DE-1842CC9783FD}" dt="2020-07-03T13:10:10.270" v="8046" actId="164"/>
          <ac:spMkLst>
            <pc:docMk/>
            <pc:sldMk cId="1320291650" sldId="269"/>
            <ac:spMk id="10" creationId="{7E921BCA-66DC-411B-B1CC-9BCE18659E8E}"/>
          </ac:spMkLst>
        </pc:spChg>
        <pc:spChg chg="add mod">
          <ac:chgData name="Nicolas Benech" userId="0051dd42c30e75a5" providerId="LiveId" clId="{4BEC6615-BD71-4306-A3DE-1842CC9783FD}" dt="2020-07-03T13:10:27.720" v="8048" actId="164"/>
          <ac:spMkLst>
            <pc:docMk/>
            <pc:sldMk cId="1320291650" sldId="269"/>
            <ac:spMk id="11" creationId="{63BBFF72-3487-4314-8523-06C5133766F7}"/>
          </ac:spMkLst>
        </pc:spChg>
        <pc:spChg chg="add mod">
          <ac:chgData name="Nicolas Benech" userId="0051dd42c30e75a5" providerId="LiveId" clId="{4BEC6615-BD71-4306-A3DE-1842CC9783FD}" dt="2020-07-03T13:10:27.720" v="8048" actId="164"/>
          <ac:spMkLst>
            <pc:docMk/>
            <pc:sldMk cId="1320291650" sldId="269"/>
            <ac:spMk id="12" creationId="{56BE7A75-FCDC-456E-82FA-C68C0B449147}"/>
          </ac:spMkLst>
        </pc:spChg>
        <pc:spChg chg="add mod">
          <ac:chgData name="Nicolas Benech" userId="0051dd42c30e75a5" providerId="LiveId" clId="{4BEC6615-BD71-4306-A3DE-1842CC9783FD}" dt="2020-07-03T13:10:27.720" v="8048" actId="164"/>
          <ac:spMkLst>
            <pc:docMk/>
            <pc:sldMk cId="1320291650" sldId="269"/>
            <ac:spMk id="13" creationId="{5E4D0E52-C1EF-4A2A-BABC-5519716A878F}"/>
          </ac:spMkLst>
        </pc:spChg>
        <pc:spChg chg="add mod">
          <ac:chgData name="Nicolas Benech" userId="0051dd42c30e75a5" providerId="LiveId" clId="{4BEC6615-BD71-4306-A3DE-1842CC9783FD}" dt="2020-07-02T16:50:58.483" v="5833" actId="20577"/>
          <ac:spMkLst>
            <pc:docMk/>
            <pc:sldMk cId="1320291650" sldId="269"/>
            <ac:spMk id="14" creationId="{01DF1CC1-A7FE-4AD6-8A8E-C085FBBCEDB2}"/>
          </ac:spMkLst>
        </pc:spChg>
        <pc:spChg chg="add mod">
          <ac:chgData name="Nicolas Benech" userId="0051dd42c30e75a5" providerId="LiveId" clId="{4BEC6615-BD71-4306-A3DE-1842CC9783FD}" dt="2020-07-03T11:30:52.926" v="6631" actId="20577"/>
          <ac:spMkLst>
            <pc:docMk/>
            <pc:sldMk cId="1320291650" sldId="269"/>
            <ac:spMk id="15" creationId="{8DD8D6EA-FB8C-4CB6-A98E-4498920F169E}"/>
          </ac:spMkLst>
        </pc:spChg>
        <pc:grpChg chg="add mod">
          <ac:chgData name="Nicolas Benech" userId="0051dd42c30e75a5" providerId="LiveId" clId="{4BEC6615-BD71-4306-A3DE-1842CC9783FD}" dt="2020-07-03T13:10:10.270" v="8046" actId="164"/>
          <ac:grpSpMkLst>
            <pc:docMk/>
            <pc:sldMk cId="1320291650" sldId="269"/>
            <ac:grpSpMk id="3" creationId="{3EA5148D-1423-4405-94AC-14B8F562F6D1}"/>
          </ac:grpSpMkLst>
        </pc:grpChg>
        <pc:grpChg chg="add mod">
          <ac:chgData name="Nicolas Benech" userId="0051dd42c30e75a5" providerId="LiveId" clId="{4BEC6615-BD71-4306-A3DE-1842CC9783FD}" dt="2020-07-03T13:10:27.720" v="8048" actId="164"/>
          <ac:grpSpMkLst>
            <pc:docMk/>
            <pc:sldMk cId="1320291650" sldId="269"/>
            <ac:grpSpMk id="16" creationId="{6119E204-608F-41D0-A36A-69F491E7C968}"/>
          </ac:grpSpMkLst>
        </pc:grpChg>
      </pc:sldChg>
      <pc:sldChg chg="addSp delSp modSp new mod modAnim">
        <pc:chgData name="Nicolas Benech" userId="0051dd42c30e75a5" providerId="LiveId" clId="{4BEC6615-BD71-4306-A3DE-1842CC9783FD}" dt="2020-07-03T13:12:20.087" v="8059"/>
        <pc:sldMkLst>
          <pc:docMk/>
          <pc:sldMk cId="602242616" sldId="270"/>
        </pc:sldMkLst>
        <pc:spChg chg="del">
          <ac:chgData name="Nicolas Benech" userId="0051dd42c30e75a5" providerId="LiveId" clId="{4BEC6615-BD71-4306-A3DE-1842CC9783FD}" dt="2020-07-02T16:54:59.375" v="5896" actId="478"/>
          <ac:spMkLst>
            <pc:docMk/>
            <pc:sldMk cId="602242616" sldId="270"/>
            <ac:spMk id="2" creationId="{0872FE79-AF0B-4772-A22F-DA3B45003D9A}"/>
          </ac:spMkLst>
        </pc:spChg>
        <pc:spChg chg="add mod">
          <ac:chgData name="Nicolas Benech" userId="0051dd42c30e75a5" providerId="LiveId" clId="{4BEC6615-BD71-4306-A3DE-1842CC9783FD}" dt="2020-07-03T11:08:29.258" v="6381" actId="1076"/>
          <ac:spMkLst>
            <pc:docMk/>
            <pc:sldMk cId="602242616" sldId="270"/>
            <ac:spMk id="3" creationId="{26BC490D-5275-41D8-AF9E-B652BE064D42}"/>
          </ac:spMkLst>
        </pc:spChg>
        <pc:spChg chg="del mod">
          <ac:chgData name="Nicolas Benech" userId="0051dd42c30e75a5" providerId="LiveId" clId="{4BEC6615-BD71-4306-A3DE-1842CC9783FD}" dt="2020-07-02T16:55:02.073" v="5898" actId="478"/>
          <ac:spMkLst>
            <pc:docMk/>
            <pc:sldMk cId="602242616" sldId="270"/>
            <ac:spMk id="3" creationId="{30059E55-7554-4AF3-903F-A0A6B15015E5}"/>
          </ac:spMkLst>
        </pc:spChg>
        <pc:spChg chg="add mod">
          <ac:chgData name="Nicolas Benech" userId="0051dd42c30e75a5" providerId="LiveId" clId="{4BEC6615-BD71-4306-A3DE-1842CC9783FD}" dt="2020-07-03T11:07:45.463" v="6315" actId="207"/>
          <ac:spMkLst>
            <pc:docMk/>
            <pc:sldMk cId="602242616" sldId="270"/>
            <ac:spMk id="4" creationId="{D08978F1-E407-4AB5-8051-C9F54365A246}"/>
          </ac:spMkLst>
        </pc:spChg>
        <pc:spChg chg="add mod">
          <ac:chgData name="Nicolas Benech" userId="0051dd42c30e75a5" providerId="LiveId" clId="{4BEC6615-BD71-4306-A3DE-1842CC9783FD}" dt="2020-07-03T11:08:52.329" v="6392" actId="1076"/>
          <ac:spMkLst>
            <pc:docMk/>
            <pc:sldMk cId="602242616" sldId="270"/>
            <ac:spMk id="11" creationId="{E1E8BF1C-EC65-436F-BD73-32FF4BA67D25}"/>
          </ac:spMkLst>
        </pc:spChg>
        <pc:spChg chg="add mod">
          <ac:chgData name="Nicolas Benech" userId="0051dd42c30e75a5" providerId="LiveId" clId="{4BEC6615-BD71-4306-A3DE-1842CC9783FD}" dt="2020-07-03T11:06:15.632" v="6200" actId="164"/>
          <ac:spMkLst>
            <pc:docMk/>
            <pc:sldMk cId="602242616" sldId="270"/>
            <ac:spMk id="13" creationId="{DB2BD07A-DC0F-4CB9-9318-ED917F252D37}"/>
          </ac:spMkLst>
        </pc:spChg>
        <pc:spChg chg="add mod">
          <ac:chgData name="Nicolas Benech" userId="0051dd42c30e75a5" providerId="LiveId" clId="{4BEC6615-BD71-4306-A3DE-1842CC9783FD}" dt="2020-07-03T11:06:15.632" v="6200" actId="164"/>
          <ac:spMkLst>
            <pc:docMk/>
            <pc:sldMk cId="602242616" sldId="270"/>
            <ac:spMk id="14" creationId="{BFA64678-D06F-46F9-97FD-9D4D9865E4DD}"/>
          </ac:spMkLst>
        </pc:spChg>
        <pc:spChg chg="add mod">
          <ac:chgData name="Nicolas Benech" userId="0051dd42c30e75a5" providerId="LiveId" clId="{4BEC6615-BD71-4306-A3DE-1842CC9783FD}" dt="2020-07-03T11:06:15.632" v="6200" actId="164"/>
          <ac:spMkLst>
            <pc:docMk/>
            <pc:sldMk cId="602242616" sldId="270"/>
            <ac:spMk id="15" creationId="{A826EE40-70F0-432D-B980-B388C0EDEC5C}"/>
          </ac:spMkLst>
        </pc:spChg>
        <pc:spChg chg="add mod">
          <ac:chgData name="Nicolas Benech" userId="0051dd42c30e75a5" providerId="LiveId" clId="{4BEC6615-BD71-4306-A3DE-1842CC9783FD}" dt="2020-07-03T13:11:37.199" v="8054" actId="164"/>
          <ac:spMkLst>
            <pc:docMk/>
            <pc:sldMk cId="602242616" sldId="270"/>
            <ac:spMk id="16" creationId="{D8B8C9AE-D4DE-460A-A90C-D2054B9F0186}"/>
          </ac:spMkLst>
        </pc:spChg>
        <pc:spChg chg="add mod">
          <ac:chgData name="Nicolas Benech" userId="0051dd42c30e75a5" providerId="LiveId" clId="{4BEC6615-BD71-4306-A3DE-1842CC9783FD}" dt="2020-07-03T13:11:37.199" v="8054" actId="164"/>
          <ac:spMkLst>
            <pc:docMk/>
            <pc:sldMk cId="602242616" sldId="270"/>
            <ac:spMk id="17" creationId="{2C31CCC1-D10B-47A8-8B90-24E9D2DF5657}"/>
          </ac:spMkLst>
        </pc:spChg>
        <pc:spChg chg="add mod">
          <ac:chgData name="Nicolas Benech" userId="0051dd42c30e75a5" providerId="LiveId" clId="{4BEC6615-BD71-4306-A3DE-1842CC9783FD}" dt="2020-07-03T13:11:37.199" v="8054" actId="164"/>
          <ac:spMkLst>
            <pc:docMk/>
            <pc:sldMk cId="602242616" sldId="270"/>
            <ac:spMk id="18" creationId="{65C9EDFA-F10B-4265-8B9D-4FC902063D72}"/>
          </ac:spMkLst>
        </pc:spChg>
        <pc:spChg chg="add del mod">
          <ac:chgData name="Nicolas Benech" userId="0051dd42c30e75a5" providerId="LiveId" clId="{4BEC6615-BD71-4306-A3DE-1842CC9783FD}" dt="2020-07-03T11:05:55.240" v="6198" actId="478"/>
          <ac:spMkLst>
            <pc:docMk/>
            <pc:sldMk cId="602242616" sldId="270"/>
            <ac:spMk id="19" creationId="{CF87FF0D-4293-4C96-BB6F-99E8EB8112D8}"/>
          </ac:spMkLst>
        </pc:spChg>
        <pc:spChg chg="add mod">
          <ac:chgData name="Nicolas Benech" userId="0051dd42c30e75a5" providerId="LiveId" clId="{4BEC6615-BD71-4306-A3DE-1842CC9783FD}" dt="2020-07-03T13:11:37.199" v="8054" actId="164"/>
          <ac:spMkLst>
            <pc:docMk/>
            <pc:sldMk cId="602242616" sldId="270"/>
            <ac:spMk id="20" creationId="{73C8CB2B-541A-4FD9-8098-746F7F60C3C7}"/>
          </ac:spMkLst>
        </pc:spChg>
        <pc:spChg chg="add mod">
          <ac:chgData name="Nicolas Benech" userId="0051dd42c30e75a5" providerId="LiveId" clId="{4BEC6615-BD71-4306-A3DE-1842CC9783FD}" dt="2020-07-03T11:09:18.843" v="6398" actId="20577"/>
          <ac:spMkLst>
            <pc:docMk/>
            <pc:sldMk cId="602242616" sldId="270"/>
            <ac:spMk id="21" creationId="{CD86FEFB-1E82-4705-A666-60F30C985CAD}"/>
          </ac:spMkLst>
        </pc:spChg>
        <pc:spChg chg="add mod">
          <ac:chgData name="Nicolas Benech" userId="0051dd42c30e75a5" providerId="LiveId" clId="{4BEC6615-BD71-4306-A3DE-1842CC9783FD}" dt="2020-07-03T11:23:36.544" v="6519" actId="20577"/>
          <ac:spMkLst>
            <pc:docMk/>
            <pc:sldMk cId="602242616" sldId="270"/>
            <ac:spMk id="26" creationId="{79CA8866-BC05-4844-9D16-A09C4BA05D3E}"/>
          </ac:spMkLst>
        </pc:spChg>
        <pc:spChg chg="add mod">
          <ac:chgData name="Nicolas Benech" userId="0051dd42c30e75a5" providerId="LiveId" clId="{4BEC6615-BD71-4306-A3DE-1842CC9783FD}" dt="2020-07-03T11:10:59.952" v="6412" actId="1076"/>
          <ac:spMkLst>
            <pc:docMk/>
            <pc:sldMk cId="602242616" sldId="270"/>
            <ac:spMk id="29" creationId="{50BB7478-AFBE-4B67-8654-F20A0B40F1DF}"/>
          </ac:spMkLst>
        </pc:spChg>
        <pc:spChg chg="add mod">
          <ac:chgData name="Nicolas Benech" userId="0051dd42c30e75a5" providerId="LiveId" clId="{4BEC6615-BD71-4306-A3DE-1842CC9783FD}" dt="2020-07-03T11:11:19.973" v="6442" actId="1038"/>
          <ac:spMkLst>
            <pc:docMk/>
            <pc:sldMk cId="602242616" sldId="270"/>
            <ac:spMk id="30" creationId="{CA2C4EA1-DCD9-4C19-BF8D-025BE83A1951}"/>
          </ac:spMkLst>
        </pc:spChg>
        <pc:spChg chg="add del mod">
          <ac:chgData name="Nicolas Benech" userId="0051dd42c30e75a5" providerId="LiveId" clId="{4BEC6615-BD71-4306-A3DE-1842CC9783FD}" dt="2020-07-03T11:12:20.639" v="6447" actId="767"/>
          <ac:spMkLst>
            <pc:docMk/>
            <pc:sldMk cId="602242616" sldId="270"/>
            <ac:spMk id="33" creationId="{E6FD322E-429F-4C43-B7DA-C67E4938899E}"/>
          </ac:spMkLst>
        </pc:spChg>
        <pc:spChg chg="add mod">
          <ac:chgData name="Nicolas Benech" userId="0051dd42c30e75a5" providerId="LiveId" clId="{4BEC6615-BD71-4306-A3DE-1842CC9783FD}" dt="2020-07-03T11:12:57.814" v="6461" actId="1076"/>
          <ac:spMkLst>
            <pc:docMk/>
            <pc:sldMk cId="602242616" sldId="270"/>
            <ac:spMk id="34" creationId="{5E81CB47-C2C8-4E3A-9F43-ADBCCDC7EAC6}"/>
          </ac:spMkLst>
        </pc:spChg>
        <pc:spChg chg="add mod">
          <ac:chgData name="Nicolas Benech" userId="0051dd42c30e75a5" providerId="LiveId" clId="{4BEC6615-BD71-4306-A3DE-1842CC9783FD}" dt="2020-07-03T13:11:37.199" v="8054" actId="164"/>
          <ac:spMkLst>
            <pc:docMk/>
            <pc:sldMk cId="602242616" sldId="270"/>
            <ac:spMk id="35" creationId="{89CD0644-6B40-493D-82C6-051AE6B38A2F}"/>
          </ac:spMkLst>
        </pc:spChg>
        <pc:spChg chg="add mod">
          <ac:chgData name="Nicolas Benech" userId="0051dd42c30e75a5" providerId="LiveId" clId="{4BEC6615-BD71-4306-A3DE-1842CC9783FD}" dt="2020-07-03T11:13:46.254" v="6493" actId="1076"/>
          <ac:spMkLst>
            <pc:docMk/>
            <pc:sldMk cId="602242616" sldId="270"/>
            <ac:spMk id="36" creationId="{B0528CF4-399D-4374-8149-F8FF1B5C8508}"/>
          </ac:spMkLst>
        </pc:spChg>
        <pc:spChg chg="add mod">
          <ac:chgData name="Nicolas Benech" userId="0051dd42c30e75a5" providerId="LiveId" clId="{4BEC6615-BD71-4306-A3DE-1842CC9783FD}" dt="2020-07-03T11:14:39.060" v="6514" actId="20577"/>
          <ac:spMkLst>
            <pc:docMk/>
            <pc:sldMk cId="602242616" sldId="270"/>
            <ac:spMk id="37" creationId="{D9C58C98-56D4-475B-9D1A-5F2A3C96EFFD}"/>
          </ac:spMkLst>
        </pc:spChg>
        <pc:spChg chg="add mod">
          <ac:chgData name="Nicolas Benech" userId="0051dd42c30e75a5" providerId="LiveId" clId="{4BEC6615-BD71-4306-A3DE-1842CC9783FD}" dt="2020-07-03T11:14:54.598" v="6516" actId="20577"/>
          <ac:spMkLst>
            <pc:docMk/>
            <pc:sldMk cId="602242616" sldId="270"/>
            <ac:spMk id="38" creationId="{85405198-B695-4BEF-99F5-D71C921DBA09}"/>
          </ac:spMkLst>
        </pc:spChg>
        <pc:spChg chg="add mod">
          <ac:chgData name="Nicolas Benech" userId="0051dd42c30e75a5" providerId="LiveId" clId="{4BEC6615-BD71-4306-A3DE-1842CC9783FD}" dt="2020-07-03T11:14:34.510" v="6512" actId="20577"/>
          <ac:spMkLst>
            <pc:docMk/>
            <pc:sldMk cId="602242616" sldId="270"/>
            <ac:spMk id="39" creationId="{2192F0BA-AA2D-4C54-8A1D-2DFF078A2796}"/>
          </ac:spMkLst>
        </pc:spChg>
        <pc:spChg chg="add mod">
          <ac:chgData name="Nicolas Benech" userId="0051dd42c30e75a5" providerId="LiveId" clId="{4BEC6615-BD71-4306-A3DE-1842CC9783FD}" dt="2020-07-03T11:24:39.575" v="6525" actId="1076"/>
          <ac:spMkLst>
            <pc:docMk/>
            <pc:sldMk cId="602242616" sldId="270"/>
            <ac:spMk id="40" creationId="{F80E4445-A547-4982-86C5-D6E4BC4A714E}"/>
          </ac:spMkLst>
        </pc:spChg>
        <pc:spChg chg="add mod">
          <ac:chgData name="Nicolas Benech" userId="0051dd42c30e75a5" providerId="LiveId" clId="{4BEC6615-BD71-4306-A3DE-1842CC9783FD}" dt="2020-07-03T13:11:37.199" v="8054" actId="164"/>
          <ac:spMkLst>
            <pc:docMk/>
            <pc:sldMk cId="602242616" sldId="270"/>
            <ac:spMk id="41" creationId="{19BA2B6B-13BF-461D-A1CE-7E90EABC0E2B}"/>
          </ac:spMkLst>
        </pc:spChg>
        <pc:spChg chg="add mod">
          <ac:chgData name="Nicolas Benech" userId="0051dd42c30e75a5" providerId="LiveId" clId="{4BEC6615-BD71-4306-A3DE-1842CC9783FD}" dt="2020-07-03T13:11:37.199" v="8054" actId="164"/>
          <ac:spMkLst>
            <pc:docMk/>
            <pc:sldMk cId="602242616" sldId="270"/>
            <ac:spMk id="42" creationId="{C8066DC2-8E3C-4407-81A7-351D78111EC2}"/>
          </ac:spMkLst>
        </pc:spChg>
        <pc:spChg chg="add del mod">
          <ac:chgData name="Nicolas Benech" userId="0051dd42c30e75a5" providerId="LiveId" clId="{4BEC6615-BD71-4306-A3DE-1842CC9783FD}" dt="2020-07-03T11:27:32.194" v="6539"/>
          <ac:spMkLst>
            <pc:docMk/>
            <pc:sldMk cId="602242616" sldId="270"/>
            <ac:spMk id="43" creationId="{43CC30D3-A532-4623-A0A3-8DB1439A23A8}"/>
          </ac:spMkLst>
        </pc:spChg>
        <pc:spChg chg="add mod">
          <ac:chgData name="Nicolas Benech" userId="0051dd42c30e75a5" providerId="LiveId" clId="{4BEC6615-BD71-4306-A3DE-1842CC9783FD}" dt="2020-07-03T11:46:12.615" v="6775" actId="1076"/>
          <ac:spMkLst>
            <pc:docMk/>
            <pc:sldMk cId="602242616" sldId="270"/>
            <ac:spMk id="44" creationId="{CC9E39C0-40A5-4769-AE58-9D59166441DC}"/>
          </ac:spMkLst>
        </pc:spChg>
        <pc:spChg chg="add mod">
          <ac:chgData name="Nicolas Benech" userId="0051dd42c30e75a5" providerId="LiveId" clId="{4BEC6615-BD71-4306-A3DE-1842CC9783FD}" dt="2020-07-03T11:46:12.615" v="6775" actId="1076"/>
          <ac:spMkLst>
            <pc:docMk/>
            <pc:sldMk cId="602242616" sldId="270"/>
            <ac:spMk id="45" creationId="{192C638E-1D04-4054-9371-077E999A9DED}"/>
          </ac:spMkLst>
        </pc:spChg>
        <pc:spChg chg="add mod">
          <ac:chgData name="Nicolas Benech" userId="0051dd42c30e75a5" providerId="LiveId" clId="{4BEC6615-BD71-4306-A3DE-1842CC9783FD}" dt="2020-07-03T11:46:12.615" v="6775" actId="1076"/>
          <ac:spMkLst>
            <pc:docMk/>
            <pc:sldMk cId="602242616" sldId="270"/>
            <ac:spMk id="46" creationId="{72651041-6D73-4F37-B6AB-BAA5F502ADCF}"/>
          </ac:spMkLst>
        </pc:spChg>
        <pc:spChg chg="add mod">
          <ac:chgData name="Nicolas Benech" userId="0051dd42c30e75a5" providerId="LiveId" clId="{4BEC6615-BD71-4306-A3DE-1842CC9783FD}" dt="2020-07-03T11:46:12.615" v="6775" actId="1076"/>
          <ac:spMkLst>
            <pc:docMk/>
            <pc:sldMk cId="602242616" sldId="270"/>
            <ac:spMk id="47" creationId="{E824A46E-B9D4-4CB4-8EED-9DA9AB5232FE}"/>
          </ac:spMkLst>
        </pc:spChg>
        <pc:spChg chg="add mod">
          <ac:chgData name="Nicolas Benech" userId="0051dd42c30e75a5" providerId="LiveId" clId="{4BEC6615-BD71-4306-A3DE-1842CC9783FD}" dt="2020-07-03T11:35:15.010" v="6685" actId="20577"/>
          <ac:spMkLst>
            <pc:docMk/>
            <pc:sldMk cId="602242616" sldId="270"/>
            <ac:spMk id="48" creationId="{B6DE1263-3196-4028-8406-A07A5D7414AB}"/>
          </ac:spMkLst>
        </pc:spChg>
        <pc:spChg chg="add mod">
          <ac:chgData name="Nicolas Benech" userId="0051dd42c30e75a5" providerId="LiveId" clId="{4BEC6615-BD71-4306-A3DE-1842CC9783FD}" dt="2020-07-03T11:35:46.719" v="6698" actId="1076"/>
          <ac:spMkLst>
            <pc:docMk/>
            <pc:sldMk cId="602242616" sldId="270"/>
            <ac:spMk id="49" creationId="{90B16E9F-9AD2-492F-A97A-B4EDC6EF4DCC}"/>
          </ac:spMkLst>
        </pc:spChg>
        <pc:spChg chg="add del mod">
          <ac:chgData name="Nicolas Benech" userId="0051dd42c30e75a5" providerId="LiveId" clId="{4BEC6615-BD71-4306-A3DE-1842CC9783FD}" dt="2020-07-03T11:35:59.224" v="6700" actId="767"/>
          <ac:spMkLst>
            <pc:docMk/>
            <pc:sldMk cId="602242616" sldId="270"/>
            <ac:spMk id="50" creationId="{9C895917-24AD-4596-A579-E079AE98E621}"/>
          </ac:spMkLst>
        </pc:spChg>
        <pc:spChg chg="add mod">
          <ac:chgData name="Nicolas Benech" userId="0051dd42c30e75a5" providerId="LiveId" clId="{4BEC6615-BD71-4306-A3DE-1842CC9783FD}" dt="2020-07-03T11:36:10.233" v="6704" actId="20577"/>
          <ac:spMkLst>
            <pc:docMk/>
            <pc:sldMk cId="602242616" sldId="270"/>
            <ac:spMk id="51" creationId="{DB79FDE2-3DCB-48F7-8FC8-995A9827BF45}"/>
          </ac:spMkLst>
        </pc:spChg>
        <pc:spChg chg="add del mod">
          <ac:chgData name="Nicolas Benech" userId="0051dd42c30e75a5" providerId="LiveId" clId="{4BEC6615-BD71-4306-A3DE-1842CC9783FD}" dt="2020-07-03T11:36:20.222" v="6706" actId="767"/>
          <ac:spMkLst>
            <pc:docMk/>
            <pc:sldMk cId="602242616" sldId="270"/>
            <ac:spMk id="52" creationId="{9BCDBE01-FA5A-4918-8D0C-28DD2A873EBE}"/>
          </ac:spMkLst>
        </pc:spChg>
        <pc:spChg chg="add mod">
          <ac:chgData name="Nicolas Benech" userId="0051dd42c30e75a5" providerId="LiveId" clId="{4BEC6615-BD71-4306-A3DE-1842CC9783FD}" dt="2020-07-03T11:37:37.966" v="6736" actId="20577"/>
          <ac:spMkLst>
            <pc:docMk/>
            <pc:sldMk cId="602242616" sldId="270"/>
            <ac:spMk id="53" creationId="{FC795B8E-DBA9-420F-9C17-7EA5832399A3}"/>
          </ac:spMkLst>
        </pc:spChg>
        <pc:spChg chg="add mod">
          <ac:chgData name="Nicolas Benech" userId="0051dd42c30e75a5" providerId="LiveId" clId="{4BEC6615-BD71-4306-A3DE-1842CC9783FD}" dt="2020-07-03T11:46:48.857" v="6799" actId="20577"/>
          <ac:spMkLst>
            <pc:docMk/>
            <pc:sldMk cId="602242616" sldId="270"/>
            <ac:spMk id="54" creationId="{B0804F79-2220-464D-AB61-9F08A6081506}"/>
          </ac:spMkLst>
        </pc:spChg>
        <pc:grpChg chg="add mod">
          <ac:chgData name="Nicolas Benech" userId="0051dd42c30e75a5" providerId="LiveId" clId="{4BEC6615-BD71-4306-A3DE-1842CC9783FD}" dt="2020-07-03T11:06:18.998" v="6201" actId="1076"/>
          <ac:grpSpMkLst>
            <pc:docMk/>
            <pc:sldMk cId="602242616" sldId="270"/>
            <ac:grpSpMk id="2" creationId="{31219F15-9222-4DD9-B1F6-4FD27DB420AC}"/>
          </ac:grpSpMkLst>
        </pc:grpChg>
        <pc:grpChg chg="add mod">
          <ac:chgData name="Nicolas Benech" userId="0051dd42c30e75a5" providerId="LiveId" clId="{4BEC6615-BD71-4306-A3DE-1842CC9783FD}" dt="2020-07-03T13:11:37.199" v="8054" actId="164"/>
          <ac:grpSpMkLst>
            <pc:docMk/>
            <pc:sldMk cId="602242616" sldId="270"/>
            <ac:grpSpMk id="55" creationId="{85DABE85-DAA0-4D7F-B062-237DAE10E567}"/>
          </ac:grpSpMkLst>
        </pc:grpChg>
        <pc:cxnChg chg="add mod">
          <ac:chgData name="Nicolas Benech" userId="0051dd42c30e75a5" providerId="LiveId" clId="{4BEC6615-BD71-4306-A3DE-1842CC9783FD}" dt="2020-07-03T11:06:15.632" v="6200" actId="164"/>
          <ac:cxnSpMkLst>
            <pc:docMk/>
            <pc:sldMk cId="602242616" sldId="270"/>
            <ac:cxnSpMk id="6" creationId="{97EC270B-A0FF-42A8-8F9F-4F02154FFDD8}"/>
          </ac:cxnSpMkLst>
        </pc:cxnChg>
        <pc:cxnChg chg="add mod">
          <ac:chgData name="Nicolas Benech" userId="0051dd42c30e75a5" providerId="LiveId" clId="{4BEC6615-BD71-4306-A3DE-1842CC9783FD}" dt="2020-07-03T11:06:15.632" v="6200" actId="164"/>
          <ac:cxnSpMkLst>
            <pc:docMk/>
            <pc:sldMk cId="602242616" sldId="270"/>
            <ac:cxnSpMk id="7" creationId="{082FF26A-B946-4B2C-BC84-93F891FDE2AF}"/>
          </ac:cxnSpMkLst>
        </pc:cxnChg>
        <pc:cxnChg chg="add mod">
          <ac:chgData name="Nicolas Benech" userId="0051dd42c30e75a5" providerId="LiveId" clId="{4BEC6615-BD71-4306-A3DE-1842CC9783FD}" dt="2020-07-03T11:08:40.424" v="6383" actId="13822"/>
          <ac:cxnSpMkLst>
            <pc:docMk/>
            <pc:sldMk cId="602242616" sldId="270"/>
            <ac:cxnSpMk id="8" creationId="{0D8008A1-949B-4A26-A663-323868D6DEE6}"/>
          </ac:cxnSpMkLst>
        </pc:cxnChg>
        <pc:cxnChg chg="add mod">
          <ac:chgData name="Nicolas Benech" userId="0051dd42c30e75a5" providerId="LiveId" clId="{4BEC6615-BD71-4306-A3DE-1842CC9783FD}" dt="2020-07-03T11:06:15.632" v="6200" actId="164"/>
          <ac:cxnSpMkLst>
            <pc:docMk/>
            <pc:sldMk cId="602242616" sldId="270"/>
            <ac:cxnSpMk id="9" creationId="{F57BB0B1-AD42-4FAD-AB93-D67616937139}"/>
          </ac:cxnSpMkLst>
        </pc:cxnChg>
        <pc:cxnChg chg="add mod">
          <ac:chgData name="Nicolas Benech" userId="0051dd42c30e75a5" providerId="LiveId" clId="{4BEC6615-BD71-4306-A3DE-1842CC9783FD}" dt="2020-07-03T11:06:15.632" v="6200" actId="164"/>
          <ac:cxnSpMkLst>
            <pc:docMk/>
            <pc:sldMk cId="602242616" sldId="270"/>
            <ac:cxnSpMk id="10" creationId="{215C2789-5659-4048-BECB-119F69A70535}"/>
          </ac:cxnSpMkLst>
        </pc:cxnChg>
        <pc:cxnChg chg="add mod">
          <ac:chgData name="Nicolas Benech" userId="0051dd42c30e75a5" providerId="LiveId" clId="{4BEC6615-BD71-4306-A3DE-1842CC9783FD}" dt="2020-07-03T11:06:15.632" v="6200" actId="164"/>
          <ac:cxnSpMkLst>
            <pc:docMk/>
            <pc:sldMk cId="602242616" sldId="270"/>
            <ac:cxnSpMk id="12" creationId="{C56661D5-8681-4E76-93FE-BEB1DEE80048}"/>
          </ac:cxnSpMkLst>
        </pc:cxnChg>
        <pc:cxnChg chg="add mod">
          <ac:chgData name="Nicolas Benech" userId="0051dd42c30e75a5" providerId="LiveId" clId="{4BEC6615-BD71-4306-A3DE-1842CC9783FD}" dt="2020-07-03T11:09:12.950" v="6396" actId="1076"/>
          <ac:cxnSpMkLst>
            <pc:docMk/>
            <pc:sldMk cId="602242616" sldId="270"/>
            <ac:cxnSpMk id="22" creationId="{8AD7F599-1767-4378-9791-2BE03149B13C}"/>
          </ac:cxnSpMkLst>
        </pc:cxnChg>
        <pc:cxnChg chg="add mod">
          <ac:chgData name="Nicolas Benech" userId="0051dd42c30e75a5" providerId="LiveId" clId="{4BEC6615-BD71-4306-A3DE-1842CC9783FD}" dt="2020-07-03T11:09:39.469" v="6400" actId="13822"/>
          <ac:cxnSpMkLst>
            <pc:docMk/>
            <pc:sldMk cId="602242616" sldId="270"/>
            <ac:cxnSpMk id="24" creationId="{0F667C60-5129-4943-8E34-DE22F61F66F3}"/>
          </ac:cxnSpMkLst>
        </pc:cxnChg>
        <pc:cxnChg chg="add del mod">
          <ac:chgData name="Nicolas Benech" userId="0051dd42c30e75a5" providerId="LiveId" clId="{4BEC6615-BD71-4306-A3DE-1842CC9783FD}" dt="2020-07-03T11:09:43.899" v="6402"/>
          <ac:cxnSpMkLst>
            <pc:docMk/>
            <pc:sldMk cId="602242616" sldId="270"/>
            <ac:cxnSpMk id="25" creationId="{B551C485-19E8-4D5C-8476-009CABB42BC4}"/>
          </ac:cxnSpMkLst>
        </pc:cxnChg>
        <pc:cxnChg chg="add mod">
          <ac:chgData name="Nicolas Benech" userId="0051dd42c30e75a5" providerId="LiveId" clId="{4BEC6615-BD71-4306-A3DE-1842CC9783FD}" dt="2020-07-03T11:10:39.543" v="6408" actId="13822"/>
          <ac:cxnSpMkLst>
            <pc:docMk/>
            <pc:sldMk cId="602242616" sldId="270"/>
            <ac:cxnSpMk id="28" creationId="{30A5AAD9-128F-4861-8EDF-27F0A2FE3DEA}"/>
          </ac:cxnSpMkLst>
        </pc:cxnChg>
        <pc:cxnChg chg="add mod">
          <ac:chgData name="Nicolas Benech" userId="0051dd42c30e75a5" providerId="LiveId" clId="{4BEC6615-BD71-4306-A3DE-1842CC9783FD}" dt="2020-07-03T11:11:40.598" v="6444" actId="693"/>
          <ac:cxnSpMkLst>
            <pc:docMk/>
            <pc:sldMk cId="602242616" sldId="270"/>
            <ac:cxnSpMk id="32" creationId="{C0761262-DB79-4027-A3F8-4F40E5E31AD3}"/>
          </ac:cxnSpMkLst>
        </pc:cxnChg>
      </pc:sldChg>
      <pc:sldChg chg="addSp delSp modSp new mod modAnim">
        <pc:chgData name="Nicolas Benech" userId="0051dd42c30e75a5" providerId="LiveId" clId="{4BEC6615-BD71-4306-A3DE-1842CC9783FD}" dt="2020-07-03T13:13:20.137" v="8068" actId="16959"/>
        <pc:sldMkLst>
          <pc:docMk/>
          <pc:sldMk cId="1592745335" sldId="271"/>
        </pc:sldMkLst>
        <pc:spChg chg="del">
          <ac:chgData name="Nicolas Benech" userId="0051dd42c30e75a5" providerId="LiveId" clId="{4BEC6615-BD71-4306-A3DE-1842CC9783FD}" dt="2020-07-03T11:38:06.427" v="6738" actId="478"/>
          <ac:spMkLst>
            <pc:docMk/>
            <pc:sldMk cId="1592745335" sldId="271"/>
            <ac:spMk id="2" creationId="{6AD79C27-CFCB-48EE-96B0-BCC1B9151A31}"/>
          </ac:spMkLst>
        </pc:spChg>
        <pc:spChg chg="del">
          <ac:chgData name="Nicolas Benech" userId="0051dd42c30e75a5" providerId="LiveId" clId="{4BEC6615-BD71-4306-A3DE-1842CC9783FD}" dt="2020-07-03T11:38:08.658" v="6739" actId="478"/>
          <ac:spMkLst>
            <pc:docMk/>
            <pc:sldMk cId="1592745335" sldId="271"/>
            <ac:spMk id="3" creationId="{9794E992-3757-4DD6-9044-DA40795E5327}"/>
          </ac:spMkLst>
        </pc:spChg>
        <pc:spChg chg="add mod">
          <ac:chgData name="Nicolas Benech" userId="0051dd42c30e75a5" providerId="LiveId" clId="{4BEC6615-BD71-4306-A3DE-1842CC9783FD}" dt="2020-07-03T12:00:19.773" v="6954" actId="20577"/>
          <ac:spMkLst>
            <pc:docMk/>
            <pc:sldMk cId="1592745335" sldId="271"/>
            <ac:spMk id="4" creationId="{D973F365-83D2-4F4C-A2C4-FE6FF5F8C48B}"/>
          </ac:spMkLst>
        </pc:spChg>
        <pc:spChg chg="add mod">
          <ac:chgData name="Nicolas Benech" userId="0051dd42c30e75a5" providerId="LiveId" clId="{4BEC6615-BD71-4306-A3DE-1842CC9783FD}" dt="2020-07-03T12:00:38.009" v="6955" actId="20577"/>
          <ac:spMkLst>
            <pc:docMk/>
            <pc:sldMk cId="1592745335" sldId="271"/>
            <ac:spMk id="5" creationId="{359EF814-148A-46BD-AA06-726D7DD0A54D}"/>
          </ac:spMkLst>
        </pc:spChg>
        <pc:spChg chg="add mod">
          <ac:chgData name="Nicolas Benech" userId="0051dd42c30e75a5" providerId="LiveId" clId="{4BEC6615-BD71-4306-A3DE-1842CC9783FD}" dt="2020-07-03T12:02:36.843" v="6984" actId="20577"/>
          <ac:spMkLst>
            <pc:docMk/>
            <pc:sldMk cId="1592745335" sldId="271"/>
            <ac:spMk id="6" creationId="{AE0CB294-8577-4833-AFA7-D0EBE3844323}"/>
          </ac:spMkLst>
        </pc:spChg>
        <pc:spChg chg="add mod">
          <ac:chgData name="Nicolas Benech" userId="0051dd42c30e75a5" providerId="LiveId" clId="{4BEC6615-BD71-4306-A3DE-1842CC9783FD}" dt="2020-07-03T13:12:42.633" v="8061" actId="1076"/>
          <ac:spMkLst>
            <pc:docMk/>
            <pc:sldMk cId="1592745335" sldId="271"/>
            <ac:spMk id="7" creationId="{A3A26C71-8F43-489D-A81E-92C5861908FA}"/>
          </ac:spMkLst>
        </pc:spChg>
        <pc:spChg chg="add mod">
          <ac:chgData name="Nicolas Benech" userId="0051dd42c30e75a5" providerId="LiveId" clId="{4BEC6615-BD71-4306-A3DE-1842CC9783FD}" dt="2020-07-03T12:04:49.694" v="7013" actId="1076"/>
          <ac:spMkLst>
            <pc:docMk/>
            <pc:sldMk cId="1592745335" sldId="271"/>
            <ac:spMk id="8" creationId="{EFB153F5-D42F-49F0-8A92-89E0A9940A3D}"/>
          </ac:spMkLst>
        </pc:spChg>
        <pc:spChg chg="add mod">
          <ac:chgData name="Nicolas Benech" userId="0051dd42c30e75a5" providerId="LiveId" clId="{4BEC6615-BD71-4306-A3DE-1842CC9783FD}" dt="2020-07-03T12:06:16.393" v="7038" actId="20577"/>
          <ac:spMkLst>
            <pc:docMk/>
            <pc:sldMk cId="1592745335" sldId="271"/>
            <ac:spMk id="9" creationId="{76DE7B25-977D-439C-88E8-EE3A0D1462F2}"/>
          </ac:spMkLst>
        </pc:spChg>
        <pc:spChg chg="add mod">
          <ac:chgData name="Nicolas Benech" userId="0051dd42c30e75a5" providerId="LiveId" clId="{4BEC6615-BD71-4306-A3DE-1842CC9783FD}" dt="2020-07-03T13:13:20.137" v="8068" actId="16959"/>
          <ac:spMkLst>
            <pc:docMk/>
            <pc:sldMk cId="1592745335" sldId="271"/>
            <ac:spMk id="10" creationId="{43FA8246-3076-4BF2-A4D7-AFEF7D25EF33}"/>
          </ac:spMkLst>
        </pc:spChg>
      </pc:sldChg>
      <pc:sldChg chg="addSp delSp modSp new mod modAnim">
        <pc:chgData name="Nicolas Benech" userId="0051dd42c30e75a5" providerId="LiveId" clId="{4BEC6615-BD71-4306-A3DE-1842CC9783FD}" dt="2020-07-03T13:03:40.231" v="7989"/>
        <pc:sldMkLst>
          <pc:docMk/>
          <pc:sldMk cId="3573214751" sldId="272"/>
        </pc:sldMkLst>
        <pc:spChg chg="del">
          <ac:chgData name="Nicolas Benech" userId="0051dd42c30e75a5" providerId="LiveId" clId="{4BEC6615-BD71-4306-A3DE-1842CC9783FD}" dt="2020-07-03T12:08:27.305" v="7041" actId="478"/>
          <ac:spMkLst>
            <pc:docMk/>
            <pc:sldMk cId="3573214751" sldId="272"/>
            <ac:spMk id="2" creationId="{A814919E-3C52-4B8F-8987-7B52FCC1B9A5}"/>
          </ac:spMkLst>
        </pc:spChg>
        <pc:spChg chg="del mod">
          <ac:chgData name="Nicolas Benech" userId="0051dd42c30e75a5" providerId="LiveId" clId="{4BEC6615-BD71-4306-A3DE-1842CC9783FD}" dt="2020-07-03T12:08:29.223" v="7043" actId="478"/>
          <ac:spMkLst>
            <pc:docMk/>
            <pc:sldMk cId="3573214751" sldId="272"/>
            <ac:spMk id="3" creationId="{3A5921D1-17D9-4C18-B766-D000DC7A6894}"/>
          </ac:spMkLst>
        </pc:spChg>
        <pc:spChg chg="add mod">
          <ac:chgData name="Nicolas Benech" userId="0051dd42c30e75a5" providerId="LiveId" clId="{4BEC6615-BD71-4306-A3DE-1842CC9783FD}" dt="2020-07-03T12:08:41.554" v="7045" actId="1076"/>
          <ac:spMkLst>
            <pc:docMk/>
            <pc:sldMk cId="3573214751" sldId="272"/>
            <ac:spMk id="5" creationId="{FDF6081B-9379-44BF-B240-3451BEBCF8F1}"/>
          </ac:spMkLst>
        </pc:spChg>
        <pc:spChg chg="add mod">
          <ac:chgData name="Nicolas Benech" userId="0051dd42c30e75a5" providerId="LiveId" clId="{4BEC6615-BD71-4306-A3DE-1842CC9783FD}" dt="2020-07-03T12:08:41.554" v="7045" actId="1076"/>
          <ac:spMkLst>
            <pc:docMk/>
            <pc:sldMk cId="3573214751" sldId="272"/>
            <ac:spMk id="6" creationId="{31372DD6-4081-494E-B09C-E832FDE303A7}"/>
          </ac:spMkLst>
        </pc:spChg>
        <pc:spChg chg="add mod">
          <ac:chgData name="Nicolas Benech" userId="0051dd42c30e75a5" providerId="LiveId" clId="{4BEC6615-BD71-4306-A3DE-1842CC9783FD}" dt="2020-07-03T12:08:41.554" v="7045" actId="1076"/>
          <ac:spMkLst>
            <pc:docMk/>
            <pc:sldMk cId="3573214751" sldId="272"/>
            <ac:spMk id="7" creationId="{F019FEA0-53EA-43D3-A90A-A83B563258FA}"/>
          </ac:spMkLst>
        </pc:spChg>
        <pc:spChg chg="add mod">
          <ac:chgData name="Nicolas Benech" userId="0051dd42c30e75a5" providerId="LiveId" clId="{4BEC6615-BD71-4306-A3DE-1842CC9783FD}" dt="2020-07-03T12:08:41.554" v="7045" actId="1076"/>
          <ac:spMkLst>
            <pc:docMk/>
            <pc:sldMk cId="3573214751" sldId="272"/>
            <ac:spMk id="8" creationId="{19886217-7AD4-44DD-AB20-AB3999FF4811}"/>
          </ac:spMkLst>
        </pc:spChg>
        <pc:spChg chg="add mod">
          <ac:chgData name="Nicolas Benech" userId="0051dd42c30e75a5" providerId="LiveId" clId="{4BEC6615-BD71-4306-A3DE-1842CC9783FD}" dt="2020-07-03T12:08:41.554" v="7045" actId="1076"/>
          <ac:spMkLst>
            <pc:docMk/>
            <pc:sldMk cId="3573214751" sldId="272"/>
            <ac:spMk id="9" creationId="{F65B1791-6A5F-4817-8AF5-14CA5E7769E2}"/>
          </ac:spMkLst>
        </pc:spChg>
        <pc:spChg chg="add mod">
          <ac:chgData name="Nicolas Benech" userId="0051dd42c30e75a5" providerId="LiveId" clId="{4BEC6615-BD71-4306-A3DE-1842CC9783FD}" dt="2020-07-03T12:08:41.554" v="7045" actId="1076"/>
          <ac:spMkLst>
            <pc:docMk/>
            <pc:sldMk cId="3573214751" sldId="272"/>
            <ac:spMk id="10" creationId="{709D0777-852F-4768-9A29-8E75D1126BA2}"/>
          </ac:spMkLst>
        </pc:spChg>
        <pc:picChg chg="add mod">
          <ac:chgData name="Nicolas Benech" userId="0051dd42c30e75a5" providerId="LiveId" clId="{4BEC6615-BD71-4306-A3DE-1842CC9783FD}" dt="2020-07-03T13:03:13.831" v="7983" actId="1076"/>
          <ac:picMkLst>
            <pc:docMk/>
            <pc:sldMk cId="3573214751" sldId="272"/>
            <ac:picMk id="4" creationId="{1E76FD94-9EF8-4533-8CE9-2EAC410726E5}"/>
          </ac:picMkLst>
        </pc:picChg>
      </pc:sldChg>
      <pc:sldChg chg="addSp delSp modSp new mod modAnim">
        <pc:chgData name="Nicolas Benech" userId="0051dd42c30e75a5" providerId="LiveId" clId="{4BEC6615-BD71-4306-A3DE-1842CC9783FD}" dt="2020-07-03T13:14:38.602" v="8081"/>
        <pc:sldMkLst>
          <pc:docMk/>
          <pc:sldMk cId="1449957006" sldId="273"/>
        </pc:sldMkLst>
        <pc:spChg chg="del">
          <ac:chgData name="Nicolas Benech" userId="0051dd42c30e75a5" providerId="LiveId" clId="{4BEC6615-BD71-4306-A3DE-1842CC9783FD}" dt="2020-07-03T12:10:46.307" v="7173" actId="478"/>
          <ac:spMkLst>
            <pc:docMk/>
            <pc:sldMk cId="1449957006" sldId="273"/>
            <ac:spMk id="2" creationId="{63EF924A-2889-45C0-9F4E-81AE96291019}"/>
          </ac:spMkLst>
        </pc:spChg>
        <pc:spChg chg="del">
          <ac:chgData name="Nicolas Benech" userId="0051dd42c30e75a5" providerId="LiveId" clId="{4BEC6615-BD71-4306-A3DE-1842CC9783FD}" dt="2020-07-03T12:10:48.579" v="7174" actId="478"/>
          <ac:spMkLst>
            <pc:docMk/>
            <pc:sldMk cId="1449957006" sldId="273"/>
            <ac:spMk id="3" creationId="{F5B3C0FC-D702-4F50-B2F0-41536814C848}"/>
          </ac:spMkLst>
        </pc:spChg>
        <pc:spChg chg="add mod">
          <ac:chgData name="Nicolas Benech" userId="0051dd42c30e75a5" providerId="LiveId" clId="{4BEC6615-BD71-4306-A3DE-1842CC9783FD}" dt="2020-07-03T12:11:12.282" v="7210" actId="207"/>
          <ac:spMkLst>
            <pc:docMk/>
            <pc:sldMk cId="1449957006" sldId="273"/>
            <ac:spMk id="4" creationId="{1F667D9B-EDE6-465F-A4EE-98E63D4FD565}"/>
          </ac:spMkLst>
        </pc:spChg>
        <pc:spChg chg="mod topLvl">
          <ac:chgData name="Nicolas Benech" userId="0051dd42c30e75a5" providerId="LiveId" clId="{4BEC6615-BD71-4306-A3DE-1842CC9783FD}" dt="2020-07-03T12:13:27.223" v="7310" actId="164"/>
          <ac:spMkLst>
            <pc:docMk/>
            <pc:sldMk cId="1449957006" sldId="273"/>
            <ac:spMk id="11" creationId="{7FED2740-35E1-4864-B29D-A4E574882881}"/>
          </ac:spMkLst>
        </pc:spChg>
        <pc:spChg chg="mod topLvl">
          <ac:chgData name="Nicolas Benech" userId="0051dd42c30e75a5" providerId="LiveId" clId="{4BEC6615-BD71-4306-A3DE-1842CC9783FD}" dt="2020-07-03T12:13:27.223" v="7310" actId="164"/>
          <ac:spMkLst>
            <pc:docMk/>
            <pc:sldMk cId="1449957006" sldId="273"/>
            <ac:spMk id="12" creationId="{856E2852-F8C7-40DC-B7CD-83C3A6DF62A5}"/>
          </ac:spMkLst>
        </pc:spChg>
        <pc:spChg chg="del mod topLvl">
          <ac:chgData name="Nicolas Benech" userId="0051dd42c30e75a5" providerId="LiveId" clId="{4BEC6615-BD71-4306-A3DE-1842CC9783FD}" dt="2020-07-03T12:11:37.417" v="7214" actId="478"/>
          <ac:spMkLst>
            <pc:docMk/>
            <pc:sldMk cId="1449957006" sldId="273"/>
            <ac:spMk id="13" creationId="{205CCC18-64A2-4DDE-BC06-2B1D87345F01}"/>
          </ac:spMkLst>
        </pc:spChg>
        <pc:spChg chg="add mod">
          <ac:chgData name="Nicolas Benech" userId="0051dd42c30e75a5" providerId="LiveId" clId="{4BEC6615-BD71-4306-A3DE-1842CC9783FD}" dt="2020-07-03T12:13:27.223" v="7310" actId="164"/>
          <ac:spMkLst>
            <pc:docMk/>
            <pc:sldMk cId="1449957006" sldId="273"/>
            <ac:spMk id="14" creationId="{0B6DE7BA-A03E-48D1-AB4F-8A6B5569034D}"/>
          </ac:spMkLst>
        </pc:spChg>
        <pc:spChg chg="add mod">
          <ac:chgData name="Nicolas Benech" userId="0051dd42c30e75a5" providerId="LiveId" clId="{4BEC6615-BD71-4306-A3DE-1842CC9783FD}" dt="2020-07-03T12:24:25.979" v="7492" actId="1076"/>
          <ac:spMkLst>
            <pc:docMk/>
            <pc:sldMk cId="1449957006" sldId="273"/>
            <ac:spMk id="16" creationId="{A758E838-0DD6-4893-9528-4FA655734F83}"/>
          </ac:spMkLst>
        </pc:spChg>
        <pc:spChg chg="add mod">
          <ac:chgData name="Nicolas Benech" userId="0051dd42c30e75a5" providerId="LiveId" clId="{4BEC6615-BD71-4306-A3DE-1842CC9783FD}" dt="2020-07-03T12:32:34.431" v="7580" actId="164"/>
          <ac:spMkLst>
            <pc:docMk/>
            <pc:sldMk cId="1449957006" sldId="273"/>
            <ac:spMk id="17" creationId="{1E099EDB-89F9-4CA3-B8F6-10FCD4E1F569}"/>
          </ac:spMkLst>
        </pc:spChg>
        <pc:spChg chg="add del mod">
          <ac:chgData name="Nicolas Benech" userId="0051dd42c30e75a5" providerId="LiveId" clId="{4BEC6615-BD71-4306-A3DE-1842CC9783FD}" dt="2020-07-03T12:18:36.305" v="7414" actId="767"/>
          <ac:spMkLst>
            <pc:docMk/>
            <pc:sldMk cId="1449957006" sldId="273"/>
            <ac:spMk id="18" creationId="{EE022BE0-6BA2-43F4-A0F0-1CF71F06216D}"/>
          </ac:spMkLst>
        </pc:spChg>
        <pc:spChg chg="add mod">
          <ac:chgData name="Nicolas Benech" userId="0051dd42c30e75a5" providerId="LiveId" clId="{4BEC6615-BD71-4306-A3DE-1842CC9783FD}" dt="2020-07-03T13:13:48.737" v="8072" actId="1076"/>
          <ac:spMkLst>
            <pc:docMk/>
            <pc:sldMk cId="1449957006" sldId="273"/>
            <ac:spMk id="19" creationId="{E35DAE40-2967-44C0-81C4-F7A96B6C7977}"/>
          </ac:spMkLst>
        </pc:spChg>
        <pc:spChg chg="add mod">
          <ac:chgData name="Nicolas Benech" userId="0051dd42c30e75a5" providerId="LiveId" clId="{4BEC6615-BD71-4306-A3DE-1842CC9783FD}" dt="2020-07-03T12:22:07.745" v="7490" actId="1076"/>
          <ac:spMkLst>
            <pc:docMk/>
            <pc:sldMk cId="1449957006" sldId="273"/>
            <ac:spMk id="20" creationId="{E2AAB068-6A66-4F53-8CE2-5E9BB397936D}"/>
          </ac:spMkLst>
        </pc:spChg>
        <pc:spChg chg="add mod">
          <ac:chgData name="Nicolas Benech" userId="0051dd42c30e75a5" providerId="LiveId" clId="{4BEC6615-BD71-4306-A3DE-1842CC9783FD}" dt="2020-07-03T12:32:45.450" v="7582" actId="1076"/>
          <ac:spMkLst>
            <pc:docMk/>
            <pc:sldMk cId="1449957006" sldId="273"/>
            <ac:spMk id="21" creationId="{A2B2949A-60B6-4F71-8830-979B943E92D6}"/>
          </ac:spMkLst>
        </pc:spChg>
        <pc:spChg chg="add mod">
          <ac:chgData name="Nicolas Benech" userId="0051dd42c30e75a5" providerId="LiveId" clId="{4BEC6615-BD71-4306-A3DE-1842CC9783FD}" dt="2020-07-03T12:32:45.450" v="7582" actId="1076"/>
          <ac:spMkLst>
            <pc:docMk/>
            <pc:sldMk cId="1449957006" sldId="273"/>
            <ac:spMk id="22" creationId="{529053CC-A8B1-4187-90FD-1EB460210B68}"/>
          </ac:spMkLst>
        </pc:spChg>
        <pc:spChg chg="add mod">
          <ac:chgData name="Nicolas Benech" userId="0051dd42c30e75a5" providerId="LiveId" clId="{4BEC6615-BD71-4306-A3DE-1842CC9783FD}" dt="2020-07-03T12:35:08.805" v="7608" actId="164"/>
          <ac:spMkLst>
            <pc:docMk/>
            <pc:sldMk cId="1449957006" sldId="273"/>
            <ac:spMk id="28" creationId="{65680884-28BA-4C21-BDDC-F51A5A75A604}"/>
          </ac:spMkLst>
        </pc:spChg>
        <pc:spChg chg="add mod">
          <ac:chgData name="Nicolas Benech" userId="0051dd42c30e75a5" providerId="LiveId" clId="{4BEC6615-BD71-4306-A3DE-1842CC9783FD}" dt="2020-07-03T12:35:08.805" v="7608" actId="164"/>
          <ac:spMkLst>
            <pc:docMk/>
            <pc:sldMk cId="1449957006" sldId="273"/>
            <ac:spMk id="29" creationId="{1F347307-5B53-412C-8443-F372F8105336}"/>
          </ac:spMkLst>
        </pc:spChg>
        <pc:spChg chg="add mod">
          <ac:chgData name="Nicolas Benech" userId="0051dd42c30e75a5" providerId="LiveId" clId="{4BEC6615-BD71-4306-A3DE-1842CC9783FD}" dt="2020-07-03T12:35:49.747" v="7612" actId="164"/>
          <ac:spMkLst>
            <pc:docMk/>
            <pc:sldMk cId="1449957006" sldId="273"/>
            <ac:spMk id="30" creationId="{B4C853BC-1F66-431F-A5BB-4CDB6185202E}"/>
          </ac:spMkLst>
        </pc:spChg>
        <pc:spChg chg="add mod">
          <ac:chgData name="Nicolas Benech" userId="0051dd42c30e75a5" providerId="LiveId" clId="{4BEC6615-BD71-4306-A3DE-1842CC9783FD}" dt="2020-07-03T13:14:23.330" v="8078" actId="164"/>
          <ac:spMkLst>
            <pc:docMk/>
            <pc:sldMk cId="1449957006" sldId="273"/>
            <ac:spMk id="34" creationId="{D1A3E445-51C0-4097-AB97-9A1FBE473641}"/>
          </ac:spMkLst>
        </pc:spChg>
        <pc:spChg chg="add mod">
          <ac:chgData name="Nicolas Benech" userId="0051dd42c30e75a5" providerId="LiveId" clId="{4BEC6615-BD71-4306-A3DE-1842CC9783FD}" dt="2020-07-03T12:35:08.805" v="7608" actId="164"/>
          <ac:spMkLst>
            <pc:docMk/>
            <pc:sldMk cId="1449957006" sldId="273"/>
            <ac:spMk id="38" creationId="{4A38AFEB-DDED-409A-98F6-BDB73EF67A34}"/>
          </ac:spMkLst>
        </pc:spChg>
        <pc:spChg chg="add mod">
          <ac:chgData name="Nicolas Benech" userId="0051dd42c30e75a5" providerId="LiveId" clId="{4BEC6615-BD71-4306-A3DE-1842CC9783FD}" dt="2020-07-03T12:35:49.747" v="7612" actId="164"/>
          <ac:spMkLst>
            <pc:docMk/>
            <pc:sldMk cId="1449957006" sldId="273"/>
            <ac:spMk id="39" creationId="{023784B7-89CB-496F-9590-28512581CCDF}"/>
          </ac:spMkLst>
        </pc:spChg>
        <pc:spChg chg="add mod">
          <ac:chgData name="Nicolas Benech" userId="0051dd42c30e75a5" providerId="LiveId" clId="{4BEC6615-BD71-4306-A3DE-1842CC9783FD}" dt="2020-07-03T13:14:36.757" v="8080" actId="164"/>
          <ac:spMkLst>
            <pc:docMk/>
            <pc:sldMk cId="1449957006" sldId="273"/>
            <ac:spMk id="44" creationId="{EF53B831-8B11-462D-92EB-8AA5A2175A94}"/>
          </ac:spMkLst>
        </pc:spChg>
        <pc:spChg chg="add mod">
          <ac:chgData name="Nicolas Benech" userId="0051dd42c30e75a5" providerId="LiveId" clId="{4BEC6615-BD71-4306-A3DE-1842CC9783FD}" dt="2020-07-03T13:14:36.757" v="8080" actId="164"/>
          <ac:spMkLst>
            <pc:docMk/>
            <pc:sldMk cId="1449957006" sldId="273"/>
            <ac:spMk id="45" creationId="{2063AC63-31B1-4573-8928-3C2395416279}"/>
          </ac:spMkLst>
        </pc:spChg>
        <pc:grpChg chg="add del mod">
          <ac:chgData name="Nicolas Benech" userId="0051dd42c30e75a5" providerId="LiveId" clId="{4BEC6615-BD71-4306-A3DE-1842CC9783FD}" dt="2020-07-03T12:11:30.918" v="7213" actId="165"/>
          <ac:grpSpMkLst>
            <pc:docMk/>
            <pc:sldMk cId="1449957006" sldId="273"/>
            <ac:grpSpMk id="5" creationId="{4615B2B7-28B0-43F9-9E7C-789E4F90F52B}"/>
          </ac:grpSpMkLst>
        </pc:grpChg>
        <pc:grpChg chg="add mod">
          <ac:chgData name="Nicolas Benech" userId="0051dd42c30e75a5" providerId="LiveId" clId="{4BEC6615-BD71-4306-A3DE-1842CC9783FD}" dt="2020-07-03T12:32:34.431" v="7580" actId="164"/>
          <ac:grpSpMkLst>
            <pc:docMk/>
            <pc:sldMk cId="1449957006" sldId="273"/>
            <ac:grpSpMk id="15" creationId="{8440C9A5-7418-4F3C-9584-2CDC5990ED6F}"/>
          </ac:grpSpMkLst>
        </pc:grpChg>
        <pc:grpChg chg="add mod">
          <ac:chgData name="Nicolas Benech" userId="0051dd42c30e75a5" providerId="LiveId" clId="{4BEC6615-BD71-4306-A3DE-1842CC9783FD}" dt="2020-07-03T12:35:08.805" v="7608" actId="164"/>
          <ac:grpSpMkLst>
            <pc:docMk/>
            <pc:sldMk cId="1449957006" sldId="273"/>
            <ac:grpSpMk id="27" creationId="{9F7B711E-58A9-45EE-9EF4-9EF68BFDC1D1}"/>
          </ac:grpSpMkLst>
        </pc:grpChg>
        <pc:grpChg chg="add mod">
          <ac:chgData name="Nicolas Benech" userId="0051dd42c30e75a5" providerId="LiveId" clId="{4BEC6615-BD71-4306-A3DE-1842CC9783FD}" dt="2020-07-03T12:35:49.747" v="7612" actId="164"/>
          <ac:grpSpMkLst>
            <pc:docMk/>
            <pc:sldMk cId="1449957006" sldId="273"/>
            <ac:grpSpMk id="31" creationId="{AF1FDCB0-4F80-472F-A9A7-79F24560DC49}"/>
          </ac:grpSpMkLst>
        </pc:grpChg>
        <pc:grpChg chg="add mod">
          <ac:chgData name="Nicolas Benech" userId="0051dd42c30e75a5" providerId="LiveId" clId="{4BEC6615-BD71-4306-A3DE-1842CC9783FD}" dt="2020-07-03T13:13:35.076" v="8069" actId="1076"/>
          <ac:grpSpMkLst>
            <pc:docMk/>
            <pc:sldMk cId="1449957006" sldId="273"/>
            <ac:grpSpMk id="35" creationId="{A6DEE1A2-B227-4DB9-A3F4-4AD802920060}"/>
          </ac:grpSpMkLst>
        </pc:grpChg>
        <pc:grpChg chg="add mod">
          <ac:chgData name="Nicolas Benech" userId="0051dd42c30e75a5" providerId="LiveId" clId="{4BEC6615-BD71-4306-A3DE-1842CC9783FD}" dt="2020-07-03T12:35:08.805" v="7608" actId="164"/>
          <ac:grpSpMkLst>
            <pc:docMk/>
            <pc:sldMk cId="1449957006" sldId="273"/>
            <ac:grpSpMk id="40" creationId="{99422683-239A-44FC-9055-BC432DDA5C4E}"/>
          </ac:grpSpMkLst>
        </pc:grpChg>
        <pc:grpChg chg="add mod">
          <ac:chgData name="Nicolas Benech" userId="0051dd42c30e75a5" providerId="LiveId" clId="{4BEC6615-BD71-4306-A3DE-1842CC9783FD}" dt="2020-07-03T13:14:23.330" v="8078" actId="164"/>
          <ac:grpSpMkLst>
            <pc:docMk/>
            <pc:sldMk cId="1449957006" sldId="273"/>
            <ac:grpSpMk id="43" creationId="{6C3E4134-E77A-4091-BADE-1615DFE52423}"/>
          </ac:grpSpMkLst>
        </pc:grpChg>
        <pc:grpChg chg="add mod">
          <ac:chgData name="Nicolas Benech" userId="0051dd42c30e75a5" providerId="LiveId" clId="{4BEC6615-BD71-4306-A3DE-1842CC9783FD}" dt="2020-07-03T13:14:23.330" v="8078" actId="164"/>
          <ac:grpSpMkLst>
            <pc:docMk/>
            <pc:sldMk cId="1449957006" sldId="273"/>
            <ac:grpSpMk id="46" creationId="{BC0562F1-E88E-432F-899F-66DF5E8320B9}"/>
          </ac:grpSpMkLst>
        </pc:grpChg>
        <pc:grpChg chg="add mod">
          <ac:chgData name="Nicolas Benech" userId="0051dd42c30e75a5" providerId="LiveId" clId="{4BEC6615-BD71-4306-A3DE-1842CC9783FD}" dt="2020-07-03T13:14:36.757" v="8080" actId="164"/>
          <ac:grpSpMkLst>
            <pc:docMk/>
            <pc:sldMk cId="1449957006" sldId="273"/>
            <ac:grpSpMk id="47" creationId="{27F8E51B-1C52-490F-81BB-67E8B7B0C59E}"/>
          </ac:grpSpMkLst>
        </pc:grpChg>
        <pc:cxnChg chg="mod topLvl">
          <ac:chgData name="Nicolas Benech" userId="0051dd42c30e75a5" providerId="LiveId" clId="{4BEC6615-BD71-4306-A3DE-1842CC9783FD}" dt="2020-07-03T12:13:27.223" v="7310" actId="164"/>
          <ac:cxnSpMkLst>
            <pc:docMk/>
            <pc:sldMk cId="1449957006" sldId="273"/>
            <ac:cxnSpMk id="6" creationId="{BA8443E9-D83C-4072-8D41-FC1C9E3472AB}"/>
          </ac:cxnSpMkLst>
        </pc:cxnChg>
        <pc:cxnChg chg="mod topLvl">
          <ac:chgData name="Nicolas Benech" userId="0051dd42c30e75a5" providerId="LiveId" clId="{4BEC6615-BD71-4306-A3DE-1842CC9783FD}" dt="2020-07-03T12:13:27.223" v="7310" actId="164"/>
          <ac:cxnSpMkLst>
            <pc:docMk/>
            <pc:sldMk cId="1449957006" sldId="273"/>
            <ac:cxnSpMk id="7" creationId="{4C114308-1A6D-4E30-936E-C8876050A973}"/>
          </ac:cxnSpMkLst>
        </pc:cxnChg>
        <pc:cxnChg chg="mod topLvl">
          <ac:chgData name="Nicolas Benech" userId="0051dd42c30e75a5" providerId="LiveId" clId="{4BEC6615-BD71-4306-A3DE-1842CC9783FD}" dt="2020-07-03T12:13:27.223" v="7310" actId="164"/>
          <ac:cxnSpMkLst>
            <pc:docMk/>
            <pc:sldMk cId="1449957006" sldId="273"/>
            <ac:cxnSpMk id="8" creationId="{86C83D5D-AEB9-4CE7-9581-0739265C0E6C}"/>
          </ac:cxnSpMkLst>
        </pc:cxnChg>
        <pc:cxnChg chg="mod topLvl">
          <ac:chgData name="Nicolas Benech" userId="0051dd42c30e75a5" providerId="LiveId" clId="{4BEC6615-BD71-4306-A3DE-1842CC9783FD}" dt="2020-07-03T12:13:27.223" v="7310" actId="164"/>
          <ac:cxnSpMkLst>
            <pc:docMk/>
            <pc:sldMk cId="1449957006" sldId="273"/>
            <ac:cxnSpMk id="9" creationId="{0767E125-EFC7-47DB-BC98-E4772B4F6916}"/>
          </ac:cxnSpMkLst>
        </pc:cxnChg>
        <pc:cxnChg chg="mod topLvl">
          <ac:chgData name="Nicolas Benech" userId="0051dd42c30e75a5" providerId="LiveId" clId="{4BEC6615-BD71-4306-A3DE-1842CC9783FD}" dt="2020-07-03T12:13:27.223" v="7310" actId="164"/>
          <ac:cxnSpMkLst>
            <pc:docMk/>
            <pc:sldMk cId="1449957006" sldId="273"/>
            <ac:cxnSpMk id="10" creationId="{52ABD3C3-DA6B-4FCD-9422-F37126063D2B}"/>
          </ac:cxnSpMkLst>
        </pc:cxnChg>
        <pc:cxnChg chg="add mod">
          <ac:chgData name="Nicolas Benech" userId="0051dd42c30e75a5" providerId="LiveId" clId="{4BEC6615-BD71-4306-A3DE-1842CC9783FD}" dt="2020-07-03T12:27:53.413" v="7565" actId="164"/>
          <ac:cxnSpMkLst>
            <pc:docMk/>
            <pc:sldMk cId="1449957006" sldId="273"/>
            <ac:cxnSpMk id="24" creationId="{19E5AC12-4A17-488B-A136-091517467B02}"/>
          </ac:cxnSpMkLst>
        </pc:cxnChg>
        <pc:cxnChg chg="add mod">
          <ac:chgData name="Nicolas Benech" userId="0051dd42c30e75a5" providerId="LiveId" clId="{4BEC6615-BD71-4306-A3DE-1842CC9783FD}" dt="2020-07-03T12:27:53.413" v="7565" actId="164"/>
          <ac:cxnSpMkLst>
            <pc:docMk/>
            <pc:sldMk cId="1449957006" sldId="273"/>
            <ac:cxnSpMk id="26" creationId="{859318C5-75A3-49B7-83AC-E3C7B014F540}"/>
          </ac:cxnSpMkLst>
        </pc:cxnChg>
        <pc:cxnChg chg="mod">
          <ac:chgData name="Nicolas Benech" userId="0051dd42c30e75a5" providerId="LiveId" clId="{4BEC6615-BD71-4306-A3DE-1842CC9783FD}" dt="2020-07-03T12:31:56.469" v="7573"/>
          <ac:cxnSpMkLst>
            <pc:docMk/>
            <pc:sldMk cId="1449957006" sldId="273"/>
            <ac:cxnSpMk id="32" creationId="{EE92EDDD-2D7A-4091-8B31-EF14195CA4F1}"/>
          </ac:cxnSpMkLst>
        </pc:cxnChg>
        <pc:cxnChg chg="mod">
          <ac:chgData name="Nicolas Benech" userId="0051dd42c30e75a5" providerId="LiveId" clId="{4BEC6615-BD71-4306-A3DE-1842CC9783FD}" dt="2020-07-03T12:31:56.469" v="7573"/>
          <ac:cxnSpMkLst>
            <pc:docMk/>
            <pc:sldMk cId="1449957006" sldId="273"/>
            <ac:cxnSpMk id="33" creationId="{483F1D3E-ED1B-4202-AC28-AA16CDD3C09F}"/>
          </ac:cxnSpMkLst>
        </pc:cxnChg>
        <pc:cxnChg chg="add mod">
          <ac:chgData name="Nicolas Benech" userId="0051dd42c30e75a5" providerId="LiveId" clId="{4BEC6615-BD71-4306-A3DE-1842CC9783FD}" dt="2020-07-03T12:35:08.805" v="7608" actId="164"/>
          <ac:cxnSpMkLst>
            <pc:docMk/>
            <pc:sldMk cId="1449957006" sldId="273"/>
            <ac:cxnSpMk id="37" creationId="{A53737C6-4526-4C40-81FA-C758FE4B612F}"/>
          </ac:cxnSpMkLst>
        </pc:cxnChg>
        <pc:cxnChg chg="add mod">
          <ac:chgData name="Nicolas Benech" userId="0051dd42c30e75a5" providerId="LiveId" clId="{4BEC6615-BD71-4306-A3DE-1842CC9783FD}" dt="2020-07-03T12:35:49.747" v="7612" actId="164"/>
          <ac:cxnSpMkLst>
            <pc:docMk/>
            <pc:sldMk cId="1449957006" sldId="273"/>
            <ac:cxnSpMk id="42" creationId="{0172EE00-9FB9-4DF1-8154-3B9B8F3BD161}"/>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14/6/2021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77131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14/6/2021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421160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14/6/2021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117858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14/6/2021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00489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E76BF8A-7495-4F91-8F03-F7F99A46A4B6}" type="datetimeFigureOut">
              <a:rPr lang="es-UY" smtClean="0"/>
              <a:t>14/6/2021</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90815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1E76BF8A-7495-4F91-8F03-F7F99A46A4B6}" type="datetimeFigureOut">
              <a:rPr lang="es-UY" smtClean="0"/>
              <a:t>14/6/2021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81346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1E76BF8A-7495-4F91-8F03-F7F99A46A4B6}" type="datetimeFigureOut">
              <a:rPr lang="es-UY" smtClean="0"/>
              <a:t>14/6/2021</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153731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1E76BF8A-7495-4F91-8F03-F7F99A46A4B6}" type="datetimeFigureOut">
              <a:rPr lang="es-UY" smtClean="0"/>
              <a:t>14/6/2021</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537721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76BF8A-7495-4F91-8F03-F7F99A46A4B6}" type="datetimeFigureOut">
              <a:rPr lang="es-UY" smtClean="0"/>
              <a:t>14/6/2021</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424277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76BF8A-7495-4F91-8F03-F7F99A46A4B6}" type="datetimeFigureOut">
              <a:rPr lang="es-UY" smtClean="0"/>
              <a:t>14/6/2021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37716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76BF8A-7495-4F91-8F03-F7F99A46A4B6}" type="datetimeFigureOut">
              <a:rPr lang="es-UY" smtClean="0"/>
              <a:t>14/6/2021</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60757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6BF8A-7495-4F91-8F03-F7F99A46A4B6}" type="datetimeFigureOut">
              <a:rPr lang="es-UY" smtClean="0"/>
              <a:t>14/6/2021</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93ED6-E9E4-4051-89AD-D00168F8CA17}" type="slidenum">
              <a:rPr lang="es-UY" smtClean="0"/>
              <a:t>‹Nº›</a:t>
            </a:fld>
            <a:endParaRPr lang="es-UY"/>
          </a:p>
        </p:txBody>
      </p:sp>
    </p:spTree>
    <p:extLst>
      <p:ext uri="{BB962C8B-B14F-4D97-AF65-F5344CB8AC3E}">
        <p14:creationId xmlns:p14="http://schemas.microsoft.com/office/powerpoint/2010/main" val="66015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89.png"/><Relationship Id="rId13" Type="http://schemas.openxmlformats.org/officeDocument/2006/relationships/image" Target="../media/image94.png"/><Relationship Id="rId18" Type="http://schemas.openxmlformats.org/officeDocument/2006/relationships/image" Target="../media/image99.png"/><Relationship Id="rId3" Type="http://schemas.openxmlformats.org/officeDocument/2006/relationships/image" Target="../media/image84.png"/><Relationship Id="rId21" Type="http://schemas.openxmlformats.org/officeDocument/2006/relationships/image" Target="../media/image102.png"/><Relationship Id="rId7" Type="http://schemas.openxmlformats.org/officeDocument/2006/relationships/image" Target="../media/image88.png"/><Relationship Id="rId12" Type="http://schemas.openxmlformats.org/officeDocument/2006/relationships/image" Target="../media/image93.png"/><Relationship Id="rId17" Type="http://schemas.openxmlformats.org/officeDocument/2006/relationships/image" Target="../media/image98.png"/><Relationship Id="rId25" Type="http://schemas.openxmlformats.org/officeDocument/2006/relationships/image" Target="../media/image106.png"/><Relationship Id="rId2" Type="http://schemas.openxmlformats.org/officeDocument/2006/relationships/image" Target="../media/image83.png"/><Relationship Id="rId16" Type="http://schemas.openxmlformats.org/officeDocument/2006/relationships/image" Target="../media/image97.png"/><Relationship Id="rId20" Type="http://schemas.openxmlformats.org/officeDocument/2006/relationships/image" Target="../media/image101.png"/><Relationship Id="rId1" Type="http://schemas.openxmlformats.org/officeDocument/2006/relationships/slideLayout" Target="../slideLayouts/slideLayout2.xml"/><Relationship Id="rId6" Type="http://schemas.openxmlformats.org/officeDocument/2006/relationships/image" Target="../media/image87.png"/><Relationship Id="rId11" Type="http://schemas.openxmlformats.org/officeDocument/2006/relationships/image" Target="../media/image92.png"/><Relationship Id="rId24" Type="http://schemas.openxmlformats.org/officeDocument/2006/relationships/image" Target="../media/image105.png"/><Relationship Id="rId5" Type="http://schemas.openxmlformats.org/officeDocument/2006/relationships/image" Target="../media/image86.png"/><Relationship Id="rId15" Type="http://schemas.openxmlformats.org/officeDocument/2006/relationships/image" Target="../media/image96.png"/><Relationship Id="rId23" Type="http://schemas.openxmlformats.org/officeDocument/2006/relationships/image" Target="../media/image104.png"/><Relationship Id="rId10" Type="http://schemas.openxmlformats.org/officeDocument/2006/relationships/image" Target="../media/image91.png"/><Relationship Id="rId19" Type="http://schemas.openxmlformats.org/officeDocument/2006/relationships/image" Target="../media/image100.png"/><Relationship Id="rId4" Type="http://schemas.openxmlformats.org/officeDocument/2006/relationships/image" Target="../media/image85.png"/><Relationship Id="rId9" Type="http://schemas.openxmlformats.org/officeDocument/2006/relationships/image" Target="../media/image90.png"/><Relationship Id="rId14" Type="http://schemas.openxmlformats.org/officeDocument/2006/relationships/image" Target="../media/image95.png"/><Relationship Id="rId22" Type="http://schemas.openxmlformats.org/officeDocument/2006/relationships/image" Target="../media/image103.png"/></Relationships>
</file>

<file path=ppt/slides/_rels/slide11.xml.rels><?xml version="1.0" encoding="UTF-8" standalone="yes"?>
<Relationships xmlns="http://schemas.openxmlformats.org/package/2006/relationships"><Relationship Id="rId8" Type="http://schemas.openxmlformats.org/officeDocument/2006/relationships/image" Target="../media/image113.png"/><Relationship Id="rId3" Type="http://schemas.openxmlformats.org/officeDocument/2006/relationships/image" Target="../media/image108.png"/><Relationship Id="rId7" Type="http://schemas.openxmlformats.org/officeDocument/2006/relationships/image" Target="../media/image112.png"/><Relationship Id="rId2" Type="http://schemas.openxmlformats.org/officeDocument/2006/relationships/image" Target="../media/image107.png"/><Relationship Id="rId1" Type="http://schemas.openxmlformats.org/officeDocument/2006/relationships/slideLayout" Target="../slideLayouts/slideLayout2.xml"/><Relationship Id="rId6" Type="http://schemas.openxmlformats.org/officeDocument/2006/relationships/image" Target="../media/image111.png"/><Relationship Id="rId5" Type="http://schemas.openxmlformats.org/officeDocument/2006/relationships/image" Target="../media/image110.png"/><Relationship Id="rId4" Type="http://schemas.openxmlformats.org/officeDocument/2006/relationships/image" Target="../media/image109.png"/></Relationships>
</file>

<file path=ppt/slides/_rels/slide12.xml.rels><?xml version="1.0" encoding="UTF-8" standalone="yes"?>
<Relationships xmlns="http://schemas.openxmlformats.org/package/2006/relationships"><Relationship Id="rId8" Type="http://schemas.openxmlformats.org/officeDocument/2006/relationships/image" Target="../media/image121.png"/><Relationship Id="rId13" Type="http://schemas.openxmlformats.org/officeDocument/2006/relationships/image" Target="../media/image126.png"/><Relationship Id="rId3" Type="http://schemas.openxmlformats.org/officeDocument/2006/relationships/image" Target="../media/image115.png"/><Relationship Id="rId7" Type="http://schemas.openxmlformats.org/officeDocument/2006/relationships/image" Target="../media/image119.png"/><Relationship Id="rId12" Type="http://schemas.openxmlformats.org/officeDocument/2006/relationships/image" Target="../media/image125.png"/><Relationship Id="rId2" Type="http://schemas.openxmlformats.org/officeDocument/2006/relationships/image" Target="../media/image114.png"/><Relationship Id="rId1" Type="http://schemas.openxmlformats.org/officeDocument/2006/relationships/slideLayout" Target="../slideLayouts/slideLayout2.xml"/><Relationship Id="rId6" Type="http://schemas.openxmlformats.org/officeDocument/2006/relationships/image" Target="../media/image118.png"/><Relationship Id="rId11" Type="http://schemas.openxmlformats.org/officeDocument/2006/relationships/image" Target="../media/image124.png"/><Relationship Id="rId5" Type="http://schemas.openxmlformats.org/officeDocument/2006/relationships/image" Target="../media/image117.png"/><Relationship Id="rId10" Type="http://schemas.openxmlformats.org/officeDocument/2006/relationships/image" Target="../media/image123.png"/><Relationship Id="rId4" Type="http://schemas.openxmlformats.org/officeDocument/2006/relationships/image" Target="../media/image116.png"/><Relationship Id="rId9" Type="http://schemas.openxmlformats.org/officeDocument/2006/relationships/image" Target="../media/image122.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0.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4.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slideLayout" Target="../slideLayouts/slideLayout2.xml"/><Relationship Id="rId1" Type="http://schemas.openxmlformats.org/officeDocument/2006/relationships/video" Target="https://www.youtube.com/embed/cjVm3sCxIyI?feature=oembed" TargetMode="External"/><Relationship Id="rId6" Type="http://schemas.openxmlformats.org/officeDocument/2006/relationships/image" Target="../media/image35.png"/><Relationship Id="rId11" Type="http://schemas.openxmlformats.org/officeDocument/2006/relationships/image" Target="../media/image39.png"/><Relationship Id="rId5" Type="http://schemas.openxmlformats.org/officeDocument/2006/relationships/image" Target="../media/image34.png"/><Relationship Id="rId10" Type="http://schemas.openxmlformats.org/officeDocument/2006/relationships/image" Target="../media/image2.jpeg"/><Relationship Id="rId4" Type="http://schemas.openxmlformats.org/officeDocument/2006/relationships/image" Target="../media/image33.png"/><Relationship Id="rId9" Type="http://schemas.openxmlformats.org/officeDocument/2006/relationships/image" Target="../media/image38.png"/></Relationships>
</file>

<file path=ppt/slides/_rels/slide5.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6.xml.rels><?xml version="1.0" encoding="UTF-8" standalone="yes"?>
<Relationships xmlns="http://schemas.openxmlformats.org/package/2006/relationships"><Relationship Id="rId8" Type="http://schemas.openxmlformats.org/officeDocument/2006/relationships/image" Target="../media/image49.png"/><Relationship Id="rId13" Type="http://schemas.openxmlformats.org/officeDocument/2006/relationships/image" Target="../media/image53.png"/><Relationship Id="rId3" Type="http://schemas.openxmlformats.org/officeDocument/2006/relationships/image" Target="../media/image45.png"/><Relationship Id="rId7" Type="http://schemas.openxmlformats.org/officeDocument/2006/relationships/image" Target="../media/image48.png"/><Relationship Id="rId12" Type="http://schemas.openxmlformats.org/officeDocument/2006/relationships/image" Target="../media/image51.png"/><Relationship Id="rId2" Type="http://schemas.openxmlformats.org/officeDocument/2006/relationships/image" Target="../media/image440.png"/><Relationship Id="rId16" Type="http://schemas.openxmlformats.org/officeDocument/2006/relationships/image" Target="../media/image56.png"/><Relationship Id="rId1" Type="http://schemas.openxmlformats.org/officeDocument/2006/relationships/slideLayout" Target="../slideLayouts/slideLayout2.xml"/><Relationship Id="rId6" Type="http://schemas.openxmlformats.org/officeDocument/2006/relationships/image" Target="../media/image40.png"/><Relationship Id="rId11" Type="http://schemas.openxmlformats.org/officeDocument/2006/relationships/image" Target="../media/image52.png"/><Relationship Id="rId5" Type="http://schemas.openxmlformats.org/officeDocument/2006/relationships/image" Target="../media/image47.png"/><Relationship Id="rId15" Type="http://schemas.openxmlformats.org/officeDocument/2006/relationships/image" Target="../media/image55.png"/><Relationship Id="rId4" Type="http://schemas.openxmlformats.org/officeDocument/2006/relationships/image" Target="../media/image46.png"/><Relationship Id="rId9" Type="http://schemas.openxmlformats.org/officeDocument/2006/relationships/image" Target="../media/image50.png"/><Relationship Id="rId14" Type="http://schemas.openxmlformats.org/officeDocument/2006/relationships/image" Target="../media/image54.png"/></Relationships>
</file>

<file path=ppt/slides/_rels/slide7.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2.xml"/><Relationship Id="rId6" Type="http://schemas.openxmlformats.org/officeDocument/2006/relationships/image" Target="../media/image60.jpeg"/><Relationship Id="rId5" Type="http://schemas.openxmlformats.org/officeDocument/2006/relationships/image" Target="../media/image60.png"/><Relationship Id="rId4" Type="http://schemas.openxmlformats.org/officeDocument/2006/relationships/image" Target="../media/image59.gif"/></Relationships>
</file>

<file path=ppt/slides/_rels/slide8.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3.png"/><Relationship Id="rId7" Type="http://schemas.openxmlformats.org/officeDocument/2006/relationships/image" Target="../media/image61.png"/><Relationship Id="rId12" Type="http://schemas.openxmlformats.org/officeDocument/2006/relationships/image" Target="../media/image71.png"/><Relationship Id="rId2" Type="http://schemas.openxmlformats.org/officeDocument/2006/relationships/image" Target="../media/image62.png"/><Relationship Id="rId1" Type="http://schemas.openxmlformats.org/officeDocument/2006/relationships/slideLayout" Target="../slideLayouts/slideLayout2.xml"/><Relationship Id="rId6" Type="http://schemas.openxmlformats.org/officeDocument/2006/relationships/image" Target="../media/image66.png"/><Relationship Id="rId11" Type="http://schemas.openxmlformats.org/officeDocument/2006/relationships/image" Target="../media/image70.png"/><Relationship Id="rId5" Type="http://schemas.openxmlformats.org/officeDocument/2006/relationships/image" Target="../media/image65.png"/><Relationship Id="rId10" Type="http://schemas.openxmlformats.org/officeDocument/2006/relationships/image" Target="../media/image69.png"/><Relationship Id="rId4" Type="http://schemas.openxmlformats.org/officeDocument/2006/relationships/image" Target="../media/image64.png"/><Relationship Id="rId9" Type="http://schemas.openxmlformats.org/officeDocument/2006/relationships/image" Target="../media/image68.png"/></Relationships>
</file>

<file path=ppt/slides/_rels/slide9.xml.rels><?xml version="1.0" encoding="UTF-8" standalone="yes"?>
<Relationships xmlns="http://schemas.openxmlformats.org/package/2006/relationships"><Relationship Id="rId8" Type="http://schemas.openxmlformats.org/officeDocument/2006/relationships/image" Target="../media/image78.png"/><Relationship Id="rId3" Type="http://schemas.openxmlformats.org/officeDocument/2006/relationships/image" Target="../media/image73.png"/><Relationship Id="rId7" Type="http://schemas.openxmlformats.org/officeDocument/2006/relationships/image" Target="../media/image77.png"/><Relationship Id="rId12" Type="http://schemas.openxmlformats.org/officeDocument/2006/relationships/image" Target="../media/image82.png"/><Relationship Id="rId2" Type="http://schemas.openxmlformats.org/officeDocument/2006/relationships/image" Target="../media/image72.png"/><Relationship Id="rId1" Type="http://schemas.openxmlformats.org/officeDocument/2006/relationships/slideLayout" Target="../slideLayouts/slideLayout2.xml"/><Relationship Id="rId6" Type="http://schemas.openxmlformats.org/officeDocument/2006/relationships/image" Target="../media/image76.png"/><Relationship Id="rId11" Type="http://schemas.openxmlformats.org/officeDocument/2006/relationships/image" Target="../media/image81.png"/><Relationship Id="rId5" Type="http://schemas.openxmlformats.org/officeDocument/2006/relationships/image" Target="../media/image75.png"/><Relationship Id="rId10" Type="http://schemas.openxmlformats.org/officeDocument/2006/relationships/image" Target="../media/image80.png"/><Relationship Id="rId4" Type="http://schemas.openxmlformats.org/officeDocument/2006/relationships/image" Target="../media/image74.png"/><Relationship Id="rId9" Type="http://schemas.openxmlformats.org/officeDocument/2006/relationships/image" Target="../media/image7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upo 18">
            <a:extLst>
              <a:ext uri="{FF2B5EF4-FFF2-40B4-BE49-F238E27FC236}">
                <a16:creationId xmlns:a16="http://schemas.microsoft.com/office/drawing/2014/main" id="{568E7E59-0784-4037-9FCD-EE028131C5A6}"/>
              </a:ext>
            </a:extLst>
          </p:cNvPr>
          <p:cNvGrpSpPr/>
          <p:nvPr/>
        </p:nvGrpSpPr>
        <p:grpSpPr>
          <a:xfrm>
            <a:off x="268177" y="1252965"/>
            <a:ext cx="6005750" cy="2942874"/>
            <a:chOff x="205660" y="1279840"/>
            <a:chExt cx="6005750" cy="2942874"/>
          </a:xfrm>
        </p:grpSpPr>
        <p:pic>
          <p:nvPicPr>
            <p:cNvPr id="14" name="Imagen 13"/>
            <p:cNvPicPr>
              <a:picLocks noChangeAspect="1"/>
            </p:cNvPicPr>
            <p:nvPr/>
          </p:nvPicPr>
          <p:blipFill>
            <a:blip r:embed="rId2"/>
            <a:stretch>
              <a:fillRect/>
            </a:stretch>
          </p:blipFill>
          <p:spPr>
            <a:xfrm>
              <a:off x="205660" y="1279840"/>
              <a:ext cx="6005750" cy="2942874"/>
            </a:xfrm>
            <a:prstGeom prst="rect">
              <a:avLst/>
            </a:prstGeom>
          </p:spPr>
        </p:pic>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9088BC6C-152F-43E8-9548-B69D844170DD}"/>
                    </a:ext>
                  </a:extLst>
                </p:cNvPr>
                <p:cNvSpPr txBox="1"/>
                <p:nvPr/>
              </p:nvSpPr>
              <p:spPr>
                <a:xfrm>
                  <a:off x="1076635" y="1830795"/>
                  <a:ext cx="368819"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𝜅</m:t>
                        </m:r>
                      </m:oMath>
                    </m:oMathPara>
                  </a14:m>
                  <a:endParaRPr lang="en-US" dirty="0"/>
                </a:p>
              </p:txBody>
            </p:sp>
          </mc:Choice>
          <mc:Fallback xmlns="">
            <p:sp>
              <p:nvSpPr>
                <p:cNvPr id="17" name="CuadroTexto 16">
                  <a:extLst>
                    <a:ext uri="{FF2B5EF4-FFF2-40B4-BE49-F238E27FC236}">
                      <a16:creationId xmlns:a16="http://schemas.microsoft.com/office/drawing/2014/main" id="{9088BC6C-152F-43E8-9548-B69D844170DD}"/>
                    </a:ext>
                  </a:extLst>
                </p:cNvPr>
                <p:cNvSpPr txBox="1">
                  <a:spLocks noRot="1" noChangeAspect="1" noMove="1" noResize="1" noEditPoints="1" noAdjustHandles="1" noChangeArrowheads="1" noChangeShapeType="1" noTextEdit="1"/>
                </p:cNvSpPr>
                <p:nvPr/>
              </p:nvSpPr>
              <p:spPr>
                <a:xfrm>
                  <a:off x="1076635" y="1830795"/>
                  <a:ext cx="368819"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C2808843-4D76-4CDC-ADD2-533939A89C8F}"/>
                    </a:ext>
                  </a:extLst>
                </p:cNvPr>
                <p:cNvSpPr txBox="1"/>
                <p:nvPr/>
              </p:nvSpPr>
              <p:spPr>
                <a:xfrm>
                  <a:off x="797746" y="3083873"/>
                  <a:ext cx="367665" cy="369332"/>
                </a:xfrm>
                <a:prstGeom prst="rect">
                  <a:avLst/>
                </a:prstGeom>
                <a:solidFill>
                  <a:schemeClr val="bg1"/>
                </a:solid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𝑏</m:t>
                        </m:r>
                      </m:oMath>
                    </m:oMathPara>
                  </a14:m>
                  <a:endParaRPr lang="en-US" dirty="0"/>
                </a:p>
              </p:txBody>
            </p:sp>
          </mc:Choice>
          <mc:Fallback xmlns="">
            <p:sp>
              <p:nvSpPr>
                <p:cNvPr id="18" name="CuadroTexto 17">
                  <a:extLst>
                    <a:ext uri="{FF2B5EF4-FFF2-40B4-BE49-F238E27FC236}">
                      <a16:creationId xmlns:a16="http://schemas.microsoft.com/office/drawing/2014/main" id="{C2808843-4D76-4CDC-ADD2-533939A89C8F}"/>
                    </a:ext>
                  </a:extLst>
                </p:cNvPr>
                <p:cNvSpPr txBox="1">
                  <a:spLocks noRot="1" noChangeAspect="1" noMove="1" noResize="1" noEditPoints="1" noAdjustHandles="1" noChangeArrowheads="1" noChangeShapeType="1" noTextEdit="1"/>
                </p:cNvSpPr>
                <p:nvPr/>
              </p:nvSpPr>
              <p:spPr>
                <a:xfrm>
                  <a:off x="797746" y="3083873"/>
                  <a:ext cx="367665" cy="369332"/>
                </a:xfrm>
                <a:prstGeom prst="rect">
                  <a:avLst/>
                </a:prstGeom>
                <a:blipFill>
                  <a:blip r:embed="rId4"/>
                  <a:stretch>
                    <a:fillRect/>
                  </a:stretch>
                </a:blipFill>
              </p:spPr>
              <p:txBody>
                <a:bodyPr/>
                <a:lstStyle/>
                <a:p>
                  <a:r>
                    <a:rPr lang="en-US">
                      <a:noFill/>
                    </a:rPr>
                    <a:t> </a:t>
                  </a:r>
                </a:p>
              </p:txBody>
            </p:sp>
          </mc:Fallback>
        </mc:AlternateContent>
      </p:grpSp>
      <p:sp>
        <p:nvSpPr>
          <p:cNvPr id="4" name="CuadroTexto 3"/>
          <p:cNvSpPr txBox="1"/>
          <p:nvPr/>
        </p:nvSpPr>
        <p:spPr>
          <a:xfrm>
            <a:off x="275771" y="304800"/>
            <a:ext cx="3050002" cy="369332"/>
          </a:xfrm>
          <a:prstGeom prst="rect">
            <a:avLst/>
          </a:prstGeom>
          <a:noFill/>
        </p:spPr>
        <p:txBody>
          <a:bodyPr wrap="none" rtlCol="0">
            <a:spAutoFit/>
          </a:bodyPr>
          <a:lstStyle/>
          <a:p>
            <a:r>
              <a:rPr lang="es-UY" dirty="0">
                <a:solidFill>
                  <a:srgbClr val="FF0000"/>
                </a:solidFill>
              </a:rPr>
              <a:t>Resonadores y filtros acústicos</a:t>
            </a:r>
          </a:p>
        </p:txBody>
      </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E7FBD64A-3715-4AF3-8177-1784EA820D10}"/>
                  </a:ext>
                </a:extLst>
              </p:cNvPr>
              <p:cNvSpPr txBox="1"/>
              <p:nvPr/>
            </p:nvSpPr>
            <p:spPr>
              <a:xfrm>
                <a:off x="3559944" y="304800"/>
                <a:ext cx="7998781" cy="1799723"/>
              </a:xfrm>
              <a:prstGeom prst="rect">
                <a:avLst/>
              </a:prstGeom>
              <a:noFill/>
            </p:spPr>
            <p:txBody>
              <a:bodyPr wrap="square" rtlCol="0">
                <a:spAutoFit/>
              </a:bodyPr>
              <a:lstStyle/>
              <a:p>
                <a:pPr>
                  <a:lnSpc>
                    <a:spcPct val="150000"/>
                  </a:lnSpc>
                </a:pPr>
                <a:r>
                  <a:rPr lang="es-AR" dirty="0"/>
                  <a:t>Consideremos una guía de ondas finita de sección circular que tiene una fuente en el extremo izquierdo 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r>
                  <a:rPr lang="en-US" dirty="0"/>
                  <a:t>. El </a:t>
                </a:r>
                <a:r>
                  <a:rPr lang="en-US" dirty="0" err="1"/>
                  <a:t>extremo</a:t>
                </a:r>
                <a:r>
                  <a:rPr lang="en-US" dirty="0"/>
                  <a:t> derecho </a:t>
                </a:r>
                <a:r>
                  <a:rPr lang="en-US" dirty="0" err="1"/>
                  <a:t>en</a:t>
                </a:r>
                <a:r>
                  <a:rPr lang="en-US" dirty="0"/>
                  <a:t> </a:t>
                </a:r>
                <a14:m>
                  <m:oMath xmlns:m="http://schemas.openxmlformats.org/officeDocument/2006/math">
                    <m:r>
                      <a:rPr lang="es-AR" i="1">
                        <a:latin typeface="Cambria Math" panose="02040503050406030204" pitchFamily="18" charset="0"/>
                      </a:rPr>
                      <m:t>𝑥</m:t>
                    </m:r>
                    <m:r>
                      <a:rPr lang="es-AR" i="1">
                        <a:latin typeface="Cambria Math" panose="02040503050406030204" pitchFamily="18" charset="0"/>
                      </a:rPr>
                      <m:t>=</m:t>
                    </m:r>
                    <m:r>
                      <a:rPr lang="es-AR" b="0" i="1" smtClean="0">
                        <a:latin typeface="Cambria Math" panose="02040503050406030204" pitchFamily="18" charset="0"/>
                      </a:rPr>
                      <m:t>𝐿</m:t>
                    </m:r>
                  </m:oMath>
                </a14:m>
                <a:r>
                  <a:rPr lang="en-US" dirty="0"/>
                  <a:t> termina </a:t>
                </a:r>
                <a:r>
                  <a:rPr lang="en-US" dirty="0" err="1"/>
                  <a:t>en</a:t>
                </a:r>
                <a:r>
                  <a:rPr lang="en-US" dirty="0"/>
                  <a:t> una </a:t>
                </a:r>
                <a:r>
                  <a:rPr lang="en-US" dirty="0" err="1"/>
                  <a:t>impedancia</a:t>
                </a:r>
                <a:r>
                  <a:rPr lang="en-US" dirty="0"/>
                  <a:t> </a:t>
                </a:r>
                <a:r>
                  <a:rPr lang="en-US" dirty="0" err="1"/>
                  <a:t>arbitraria</a:t>
                </a:r>
                <a:r>
                  <a:rPr lang="en-US" dirty="0"/>
                  <a:t> </a:t>
                </a:r>
                <a14:m>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m:t>
                        </m:r>
                        <m:r>
                          <a:rPr lang="es-AR" b="0" i="1" smtClean="0">
                            <a:latin typeface="Cambria Math" panose="02040503050406030204" pitchFamily="18" charset="0"/>
                          </a:rPr>
                          <m:t>𝑇</m:t>
                        </m:r>
                        <m:r>
                          <a:rPr lang="es-AR" b="0" i="1" smtClean="0">
                            <a:latin typeface="Cambria Math" panose="02040503050406030204" pitchFamily="18" charset="0"/>
                          </a:rPr>
                          <m:t>)</m:t>
                        </m:r>
                      </m:sup>
                    </m:sSubSup>
                  </m:oMath>
                </a14:m>
                <a:r>
                  <a:rPr lang="en-US" dirty="0"/>
                  <a:t>. </a:t>
                </a:r>
                <a:r>
                  <a:rPr lang="en-US" dirty="0" err="1"/>
                  <a:t>Supongamos</a:t>
                </a:r>
                <a:r>
                  <a:rPr lang="en-US" dirty="0"/>
                  <a:t> que la </a:t>
                </a:r>
                <a:r>
                  <a:rPr lang="en-US" dirty="0" err="1"/>
                  <a:t>frecuencia</a:t>
                </a:r>
                <a:r>
                  <a:rPr lang="en-US" dirty="0"/>
                  <a:t> de </a:t>
                </a:r>
                <a:r>
                  <a:rPr lang="en-US" dirty="0" err="1"/>
                  <a:t>vibración</a:t>
                </a:r>
                <a:r>
                  <a:rPr lang="en-US" dirty="0"/>
                  <a:t> </a:t>
                </a:r>
                <a14:m>
                  <m:oMath xmlns:m="http://schemas.openxmlformats.org/officeDocument/2006/math">
                    <m:r>
                      <a:rPr lang="es-AR" b="0" i="1" smtClean="0">
                        <a:latin typeface="Cambria Math" panose="02040503050406030204" pitchFamily="18" charset="0"/>
                      </a:rPr>
                      <m:t>𝜔</m:t>
                    </m:r>
                  </m:oMath>
                </a14:m>
                <a:r>
                  <a:rPr lang="en-US" dirty="0"/>
                  <a:t> de la </a:t>
                </a:r>
                <a:r>
                  <a:rPr lang="en-US" dirty="0" err="1"/>
                  <a:t>fuente</a:t>
                </a:r>
                <a:r>
                  <a:rPr lang="en-US" dirty="0"/>
                  <a:t> es </a:t>
                </a:r>
                <a:r>
                  <a:rPr lang="en-US" dirty="0" err="1"/>
                  <a:t>tal</a:t>
                </a:r>
                <a:r>
                  <a:rPr lang="en-US" dirty="0"/>
                  <a:t> que </a:t>
                </a:r>
                <a14:m>
                  <m:oMath xmlns:m="http://schemas.openxmlformats.org/officeDocument/2006/math">
                    <m:r>
                      <a:rPr lang="es-AR" b="0" i="1" smtClean="0">
                        <a:latin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𝜔</m:t>
                        </m:r>
                      </m:e>
                      <m:sub>
                        <m:r>
                          <a:rPr lang="es-AR" b="0" i="1" smtClean="0">
                            <a:latin typeface="Cambria Math" panose="02040503050406030204" pitchFamily="18" charset="0"/>
                            <a:ea typeface="Cambria Math" panose="02040503050406030204" pitchFamily="18" charset="0"/>
                          </a:rPr>
                          <m:t>11</m:t>
                        </m:r>
                      </m:sub>
                    </m:sSub>
                  </m:oMath>
                </a14:m>
                <a:r>
                  <a:rPr lang="en-US" dirty="0"/>
                  <a:t>, la </a:t>
                </a:r>
                <a:r>
                  <a:rPr lang="en-US" dirty="0" err="1"/>
                  <a:t>menor</a:t>
                </a:r>
                <a:r>
                  <a:rPr lang="en-US" dirty="0"/>
                  <a:t> </a:t>
                </a:r>
                <a:r>
                  <a:rPr lang="en-US" dirty="0" err="1"/>
                  <a:t>frecuencia</a:t>
                </a:r>
                <a:r>
                  <a:rPr lang="en-US" dirty="0"/>
                  <a:t> de </a:t>
                </a:r>
                <a:r>
                  <a:rPr lang="en-US" dirty="0" err="1"/>
                  <a:t>corte</a:t>
                </a:r>
                <a:r>
                  <a:rPr lang="en-US" dirty="0"/>
                  <a:t> de </a:t>
                </a:r>
                <a:r>
                  <a:rPr lang="en-US" dirty="0" err="1"/>
                  <a:t>modos</a:t>
                </a:r>
                <a:r>
                  <a:rPr lang="en-US" dirty="0"/>
                  <a:t> </a:t>
                </a:r>
                <a:r>
                  <a:rPr lang="en-US" dirty="0" err="1"/>
                  <a:t>dispersivos</a:t>
                </a:r>
                <a:r>
                  <a:rPr lang="en-US" dirty="0"/>
                  <a:t>.</a:t>
                </a:r>
              </a:p>
            </p:txBody>
          </p:sp>
        </mc:Choice>
        <mc:Fallback xmlns="">
          <p:sp>
            <p:nvSpPr>
              <p:cNvPr id="3" name="CuadroTexto 2">
                <a:extLst>
                  <a:ext uri="{FF2B5EF4-FFF2-40B4-BE49-F238E27FC236}">
                    <a16:creationId xmlns:a16="http://schemas.microsoft.com/office/drawing/2014/main" id="{E7FBD64A-3715-4AF3-8177-1784EA820D10}"/>
                  </a:ext>
                </a:extLst>
              </p:cNvPr>
              <p:cNvSpPr txBox="1">
                <a:spLocks noRot="1" noChangeAspect="1" noMove="1" noResize="1" noEditPoints="1" noAdjustHandles="1" noChangeArrowheads="1" noChangeShapeType="1" noTextEdit="1"/>
              </p:cNvSpPr>
              <p:nvPr/>
            </p:nvSpPr>
            <p:spPr>
              <a:xfrm>
                <a:off x="3559944" y="304800"/>
                <a:ext cx="7998781" cy="1799723"/>
              </a:xfrm>
              <a:prstGeom prst="rect">
                <a:avLst/>
              </a:prstGeom>
              <a:blipFill>
                <a:blip r:embed="rId5"/>
                <a:stretch>
                  <a:fillRect l="-686" b="-474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BA1DA59E-5C65-4591-9CFE-9E81966B2757}"/>
                  </a:ext>
                </a:extLst>
              </p:cNvPr>
              <p:cNvSpPr txBox="1"/>
              <p:nvPr/>
            </p:nvSpPr>
            <p:spPr>
              <a:xfrm>
                <a:off x="6702640" y="2344354"/>
                <a:ext cx="3372270"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𝑃</m:t>
                          </m:r>
                        </m:e>
                        <m:sup>
                          <m:r>
                            <a:rPr lang="es-AR" b="0" i="1" smtClean="0">
                              <a:latin typeface="Cambria Math" panose="02040503050406030204" pitchFamily="18" charset="0"/>
                              <a:ea typeface="Cambria Math" panose="02040503050406030204" pitchFamily="18" charset="0"/>
                            </a:rPr>
                            <m:t>′</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𝐴</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𝑡</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𝑘𝑥</m:t>
                          </m:r>
                          <m:r>
                            <a:rPr lang="es-AR" b="0" i="1" smtClean="0">
                              <a:latin typeface="Cambria Math" panose="02040503050406030204" pitchFamily="18" charset="0"/>
                              <a:ea typeface="Cambria Math" panose="02040503050406030204" pitchFamily="18" charset="0"/>
                            </a:rPr>
                            <m:t>)</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𝑒</m:t>
                          </m:r>
                        </m:e>
                        <m:sup>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𝑡</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𝑘𝑥</m:t>
                          </m:r>
                          <m:r>
                            <a:rPr lang="es-AR" b="0" i="1" smtClean="0">
                              <a:latin typeface="Cambria Math" panose="02040503050406030204" pitchFamily="18" charset="0"/>
                              <a:ea typeface="Cambria Math" panose="02040503050406030204" pitchFamily="18" charset="0"/>
                            </a:rPr>
                            <m:t>)</m:t>
                          </m:r>
                        </m:sup>
                      </m:sSup>
                    </m:oMath>
                  </m:oMathPara>
                </a14:m>
                <a:endParaRPr lang="en-US" dirty="0"/>
              </a:p>
            </p:txBody>
          </p:sp>
        </mc:Choice>
        <mc:Fallback xmlns="">
          <p:sp>
            <p:nvSpPr>
              <p:cNvPr id="5" name="CuadroTexto 4">
                <a:extLst>
                  <a:ext uri="{FF2B5EF4-FFF2-40B4-BE49-F238E27FC236}">
                    <a16:creationId xmlns:a16="http://schemas.microsoft.com/office/drawing/2014/main" id="{BA1DA59E-5C65-4591-9CFE-9E81966B2757}"/>
                  </a:ext>
                </a:extLst>
              </p:cNvPr>
              <p:cNvSpPr txBox="1">
                <a:spLocks noRot="1" noChangeAspect="1" noMove="1" noResize="1" noEditPoints="1" noAdjustHandles="1" noChangeArrowheads="1" noChangeShapeType="1" noTextEdit="1"/>
              </p:cNvSpPr>
              <p:nvPr/>
            </p:nvSpPr>
            <p:spPr>
              <a:xfrm>
                <a:off x="6702640" y="2344354"/>
                <a:ext cx="3372270" cy="380810"/>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999AB4AC-1531-4FF2-96C0-59B4B3E3E957}"/>
                  </a:ext>
                </a:extLst>
              </p:cNvPr>
              <p:cNvSpPr txBox="1"/>
              <p:nvPr/>
            </p:nvSpPr>
            <p:spPr>
              <a:xfrm>
                <a:off x="6613863" y="3004845"/>
                <a:ext cx="4277581" cy="6560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m:t>
                          </m:r>
                          <m:r>
                            <a:rPr lang="es-AR" b="0" i="1" smtClean="0">
                              <a:latin typeface="Cambria Math" panose="02040503050406030204" pitchFamily="18" charset="0"/>
                            </a:rPr>
                            <m:t>𝑖</m:t>
                          </m:r>
                        </m:num>
                        <m:den>
                          <m:r>
                            <a:rPr lang="es-AR" b="0" i="1" smtClean="0">
                              <a:latin typeface="Cambria Math" panose="02040503050406030204" pitchFamily="18" charset="0"/>
                            </a:rPr>
                            <m:t>𝜔</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m:t>
                          </m:r>
                          <m:r>
                            <a:rPr lang="es-AR" b="0" i="1" smtClean="0">
                              <a:latin typeface="Cambria Math" panose="02040503050406030204" pitchFamily="18" charset="0"/>
                            </a:rPr>
                            <m:t>𝑖𝑘𝐴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e>
                              </m:d>
                            </m:sup>
                          </m:sSup>
                          <m:r>
                            <a:rPr lang="es-AR" b="0" i="1" smtClean="0">
                              <a:latin typeface="Cambria Math" panose="02040503050406030204" pitchFamily="18" charset="0"/>
                            </a:rPr>
                            <m:t>+</m:t>
                          </m:r>
                          <m:r>
                            <a:rPr lang="es-AR" b="0" i="1" smtClean="0">
                              <a:latin typeface="Cambria Math" panose="02040503050406030204" pitchFamily="18" charset="0"/>
                            </a:rPr>
                            <m:t>𝑖𝑘𝐵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e>
                              </m:d>
                            </m:sup>
                          </m:sSup>
                        </m:e>
                      </m:d>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6" name="CuadroTexto 5">
                <a:extLst>
                  <a:ext uri="{FF2B5EF4-FFF2-40B4-BE49-F238E27FC236}">
                    <a16:creationId xmlns:a16="http://schemas.microsoft.com/office/drawing/2014/main" id="{999AB4AC-1531-4FF2-96C0-59B4B3E3E957}"/>
                  </a:ext>
                </a:extLst>
              </p:cNvPr>
              <p:cNvSpPr txBox="1">
                <a:spLocks noRot="1" noChangeAspect="1" noMove="1" noResize="1" noEditPoints="1" noAdjustHandles="1" noChangeArrowheads="1" noChangeShapeType="1" noTextEdit="1"/>
              </p:cNvSpPr>
              <p:nvPr/>
            </p:nvSpPr>
            <p:spPr>
              <a:xfrm>
                <a:off x="6613863" y="3004845"/>
                <a:ext cx="4277581" cy="656077"/>
              </a:xfrm>
              <a:prstGeom prst="rect">
                <a:avLst/>
              </a:prstGeom>
              <a:blipFill>
                <a:blip r:embed="rId7"/>
                <a:stretch>
                  <a:fillRect/>
                </a:stretch>
              </a:blipFill>
            </p:spPr>
            <p:txBody>
              <a:bodyPr/>
              <a:lstStyle/>
              <a:p>
                <a:r>
                  <a:rPr lang="en-US">
                    <a:noFill/>
                  </a:rPr>
                  <a:t> </a:t>
                </a:r>
              </a:p>
            </p:txBody>
          </p:sp>
        </mc:Fallback>
      </mc:AlternateContent>
      <p:sp>
        <p:nvSpPr>
          <p:cNvPr id="7" name="CuadroTexto 6">
            <a:extLst>
              <a:ext uri="{FF2B5EF4-FFF2-40B4-BE49-F238E27FC236}">
                <a16:creationId xmlns:a16="http://schemas.microsoft.com/office/drawing/2014/main" id="{315E0E43-47FC-46A9-A748-2C4AC00F6C91}"/>
              </a:ext>
            </a:extLst>
          </p:cNvPr>
          <p:cNvSpPr txBox="1"/>
          <p:nvPr/>
        </p:nvSpPr>
        <p:spPr>
          <a:xfrm>
            <a:off x="981579" y="3853382"/>
            <a:ext cx="2289473" cy="369332"/>
          </a:xfrm>
          <a:prstGeom prst="rect">
            <a:avLst/>
          </a:prstGeom>
          <a:noFill/>
        </p:spPr>
        <p:txBody>
          <a:bodyPr wrap="none" rtlCol="0">
            <a:spAutoFit/>
          </a:bodyPr>
          <a:lstStyle/>
          <a:p>
            <a:r>
              <a:rPr lang="es-AR" dirty="0"/>
              <a:t>Condiciones de borde:</a:t>
            </a:r>
            <a:endParaRPr lang="en-US" dirty="0"/>
          </a:p>
        </p:txBody>
      </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F05417A0-A7B1-450E-81EC-DA1485BC07BE}"/>
                  </a:ext>
                </a:extLst>
              </p:cNvPr>
              <p:cNvSpPr txBox="1"/>
              <p:nvPr/>
            </p:nvSpPr>
            <p:spPr>
              <a:xfrm>
                <a:off x="1056443" y="4371397"/>
                <a:ext cx="1031629" cy="369332"/>
              </a:xfrm>
              <a:prstGeom prst="rect">
                <a:avLst/>
              </a:prstGeom>
              <a:noFill/>
            </p:spPr>
            <p:txBody>
              <a:bodyPr wrap="none" rtlCol="0">
                <a:spAutoFit/>
              </a:bodyPr>
              <a:lstStyle/>
              <a:p>
                <a:r>
                  <a:rPr lang="es-AR" dirty="0"/>
                  <a:t>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endParaRPr lang="en-US" dirty="0"/>
              </a:p>
            </p:txBody>
          </p:sp>
        </mc:Choice>
        <mc:Fallback xmlns="">
          <p:sp>
            <p:nvSpPr>
              <p:cNvPr id="8" name="CuadroTexto 7">
                <a:extLst>
                  <a:ext uri="{FF2B5EF4-FFF2-40B4-BE49-F238E27FC236}">
                    <a16:creationId xmlns:a16="http://schemas.microsoft.com/office/drawing/2014/main" id="{F05417A0-A7B1-450E-81EC-DA1485BC07BE}"/>
                  </a:ext>
                </a:extLst>
              </p:cNvPr>
              <p:cNvSpPr txBox="1">
                <a:spLocks noRot="1" noChangeAspect="1" noMove="1" noResize="1" noEditPoints="1" noAdjustHandles="1" noChangeArrowheads="1" noChangeShapeType="1" noTextEdit="1"/>
              </p:cNvSpPr>
              <p:nvPr/>
            </p:nvSpPr>
            <p:spPr>
              <a:xfrm>
                <a:off x="1056443" y="4371397"/>
                <a:ext cx="1031629" cy="369332"/>
              </a:xfrm>
              <a:prstGeom prst="rect">
                <a:avLst/>
              </a:prstGeom>
              <a:blipFill>
                <a:blip r:embed="rId8"/>
                <a:stretch>
                  <a:fillRect l="-4706"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8C31862B-5CE1-4A77-A543-2F9542FC9080}"/>
                  </a:ext>
                </a:extLst>
              </p:cNvPr>
              <p:cNvSpPr txBox="1"/>
              <p:nvPr/>
            </p:nvSpPr>
            <p:spPr>
              <a:xfrm>
                <a:off x="2355603" y="4362484"/>
                <a:ext cx="1940339"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m:t>
                      </m:r>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n-US" dirty="0"/>
              </a:p>
            </p:txBody>
          </p:sp>
        </mc:Choice>
        <mc:Fallback xmlns="">
          <p:sp>
            <p:nvSpPr>
              <p:cNvPr id="9" name="CuadroTexto 8">
                <a:extLst>
                  <a:ext uri="{FF2B5EF4-FFF2-40B4-BE49-F238E27FC236}">
                    <a16:creationId xmlns:a16="http://schemas.microsoft.com/office/drawing/2014/main" id="{8C31862B-5CE1-4A77-A543-2F9542FC9080}"/>
                  </a:ext>
                </a:extLst>
              </p:cNvPr>
              <p:cNvSpPr txBox="1">
                <a:spLocks noRot="1" noChangeAspect="1" noMove="1" noResize="1" noEditPoints="1" noAdjustHandles="1" noChangeArrowheads="1" noChangeShapeType="1" noTextEdit="1"/>
              </p:cNvSpPr>
              <p:nvPr/>
            </p:nvSpPr>
            <p:spPr>
              <a:xfrm>
                <a:off x="2355603" y="4362484"/>
                <a:ext cx="1940339" cy="378245"/>
              </a:xfrm>
              <a:prstGeom prst="rect">
                <a:avLst/>
              </a:prstGeom>
              <a:blipFill>
                <a:blip r:embed="rId9"/>
                <a:stretch>
                  <a:fillRect b="-1290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AA7755C2-B0E2-42A8-B3C0-3599B7508B51}"/>
                  </a:ext>
                </a:extLst>
              </p:cNvPr>
              <p:cNvSpPr txBox="1"/>
              <p:nvPr/>
            </p:nvSpPr>
            <p:spPr>
              <a:xfrm>
                <a:off x="2307583" y="4877424"/>
                <a:ext cx="2336473"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10" name="CuadroTexto 9">
                <a:extLst>
                  <a:ext uri="{FF2B5EF4-FFF2-40B4-BE49-F238E27FC236}">
                    <a16:creationId xmlns:a16="http://schemas.microsoft.com/office/drawing/2014/main" id="{AA7755C2-B0E2-42A8-B3C0-3599B7508B51}"/>
                  </a:ext>
                </a:extLst>
              </p:cNvPr>
              <p:cNvSpPr txBox="1">
                <a:spLocks noRot="1" noChangeAspect="1" noMove="1" noResize="1" noEditPoints="1" noAdjustHandles="1" noChangeArrowheads="1" noChangeShapeType="1" noTextEdit="1"/>
              </p:cNvSpPr>
              <p:nvPr/>
            </p:nvSpPr>
            <p:spPr>
              <a:xfrm>
                <a:off x="2307583" y="4877424"/>
                <a:ext cx="2336473" cy="65979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B76F6AB2-8408-4DD3-8CF0-55368BC28E7F}"/>
                  </a:ext>
                </a:extLst>
              </p:cNvPr>
              <p:cNvSpPr txBox="1"/>
              <p:nvPr/>
            </p:nvSpPr>
            <p:spPr>
              <a:xfrm>
                <a:off x="5036399" y="4492639"/>
                <a:ext cx="2680349"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(0)</m:t>
                          </m:r>
                        </m:sup>
                      </m:sSubSup>
                      <m:r>
                        <a:rPr lang="es-AR" b="0" i="1"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num>
                        <m:den>
                          <m:r>
                            <a:rPr lang="es-AR" b="0" i="1" smtClean="0">
                              <a:latin typeface="Cambria Math" panose="02040503050406030204" pitchFamily="18" charset="0"/>
                            </a:rPr>
                            <m:t>𝑢</m:t>
                          </m:r>
                        </m:den>
                      </m:f>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num>
                            <m:den>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den>
                          </m:f>
                        </m:e>
                      </m:d>
                    </m:oMath>
                  </m:oMathPara>
                </a14:m>
                <a:endParaRPr lang="en-US" dirty="0"/>
              </a:p>
            </p:txBody>
          </p:sp>
        </mc:Choice>
        <mc:Fallback xmlns="">
          <p:sp>
            <p:nvSpPr>
              <p:cNvPr id="11" name="CuadroTexto 10">
                <a:extLst>
                  <a:ext uri="{FF2B5EF4-FFF2-40B4-BE49-F238E27FC236}">
                    <a16:creationId xmlns:a16="http://schemas.microsoft.com/office/drawing/2014/main" id="{B76F6AB2-8408-4DD3-8CF0-55368BC28E7F}"/>
                  </a:ext>
                </a:extLst>
              </p:cNvPr>
              <p:cNvSpPr txBox="1">
                <a:spLocks noRot="1" noChangeAspect="1" noMove="1" noResize="1" noEditPoints="1" noAdjustHandles="1" noChangeArrowheads="1" noChangeShapeType="1" noTextEdit="1"/>
              </p:cNvSpPr>
              <p:nvPr/>
            </p:nvSpPr>
            <p:spPr>
              <a:xfrm>
                <a:off x="5036399" y="4492639"/>
                <a:ext cx="2680349" cy="714683"/>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B2496526-7746-4529-8D4C-68A8460C3827}"/>
                  </a:ext>
                </a:extLst>
              </p:cNvPr>
              <p:cNvSpPr txBox="1"/>
              <p:nvPr/>
            </p:nvSpPr>
            <p:spPr>
              <a:xfrm>
                <a:off x="4974106" y="5364925"/>
                <a:ext cx="2804934" cy="6994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(0)</m:t>
                          </m:r>
                        </m:sup>
                      </m:sSubSup>
                      <m:r>
                        <a:rPr lang="es-AR" b="0" i="1" smtClean="0">
                          <a:latin typeface="Cambria Math" panose="02040503050406030204" pitchFamily="18" charset="0"/>
                        </a:rPr>
                        <m:t>=</m:t>
                      </m:r>
                      <m:f>
                        <m:fPr>
                          <m:ctrlPr>
                            <a:rPr lang="es-AR" b="0" i="1" smtClean="0">
                              <a:latin typeface="Cambria Math" panose="02040503050406030204" pitchFamily="18" charset="0"/>
                            </a:rPr>
                          </m:ctrlPr>
                        </m:fPr>
                        <m:num>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𝑚</m:t>
                              </m:r>
                            </m:sub>
                            <m:sup>
                              <m:r>
                                <a:rPr lang="es-AR" b="0" i="1" smtClean="0">
                                  <a:latin typeface="Cambria Math" panose="02040503050406030204" pitchFamily="18" charset="0"/>
                                </a:rPr>
                                <m:t>(0)</m:t>
                              </m:r>
                            </m:sup>
                          </m:sSubSup>
                        </m:num>
                        <m:den>
                          <m:r>
                            <a:rPr lang="es-AR" i="1">
                              <a:latin typeface="Cambria Math" panose="02040503050406030204" pitchFamily="18" charset="0"/>
                            </a:rPr>
                            <m:t>𝜋</m:t>
                          </m:r>
                          <m:sSup>
                            <m:sSupPr>
                              <m:ctrlPr>
                                <a:rPr lang="es-AR" i="1">
                                  <a:latin typeface="Cambria Math" panose="02040503050406030204" pitchFamily="18" charset="0"/>
                                </a:rPr>
                              </m:ctrlPr>
                            </m:sSupPr>
                            <m:e>
                              <m:r>
                                <a:rPr lang="es-AR" i="1">
                                  <a:latin typeface="Cambria Math" panose="02040503050406030204" pitchFamily="18" charset="0"/>
                                </a:rPr>
                                <m:t>𝑎</m:t>
                              </m:r>
                            </m:e>
                            <m:sup>
                              <m:r>
                                <a:rPr lang="es-AR" i="1">
                                  <a:latin typeface="Cambria Math" panose="02040503050406030204" pitchFamily="18" charset="0"/>
                                </a:rPr>
                                <m:t>2</m:t>
                              </m:r>
                            </m:sup>
                          </m:sSup>
                        </m:den>
                      </m:f>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r>
                        <a:rPr lang="es-AR" b="0" i="1" smtClean="0">
                          <a:latin typeface="Cambria Math" panose="02040503050406030204" pitchFamily="18" charset="0"/>
                        </a:rPr>
                        <m:t>(</m:t>
                      </m:r>
                      <m:r>
                        <a:rPr lang="es-AR" b="0" i="1" smtClean="0">
                          <a:latin typeface="Cambria Math" panose="02040503050406030204" pitchFamily="18" charset="0"/>
                        </a:rPr>
                        <m:t>𝛼</m:t>
                      </m:r>
                      <m:r>
                        <a:rPr lang="es-AR" b="0" i="1" smtClean="0">
                          <a:latin typeface="Cambria Math" panose="02040503050406030204" pitchFamily="18" charset="0"/>
                        </a:rPr>
                        <m:t>+</m:t>
                      </m:r>
                      <m:r>
                        <a:rPr lang="es-AR" b="0" i="1" smtClean="0">
                          <a:latin typeface="Cambria Math" panose="02040503050406030204" pitchFamily="18" charset="0"/>
                        </a:rPr>
                        <m:t>𝑖</m:t>
                      </m:r>
                      <m:r>
                        <a:rPr lang="es-AR" b="0" i="1" smtClean="0">
                          <a:latin typeface="Cambria Math" panose="02040503050406030204" pitchFamily="18" charset="0"/>
                        </a:rPr>
                        <m:t>𝛽</m:t>
                      </m:r>
                      <m:r>
                        <a:rPr lang="es-AR" b="0" i="1" smtClean="0">
                          <a:latin typeface="Cambria Math" panose="02040503050406030204" pitchFamily="18" charset="0"/>
                        </a:rPr>
                        <m:t>)</m:t>
                      </m:r>
                    </m:oMath>
                  </m:oMathPara>
                </a14:m>
                <a:endParaRPr lang="en-US" dirty="0"/>
              </a:p>
            </p:txBody>
          </p:sp>
        </mc:Choice>
        <mc:Fallback xmlns="">
          <p:sp>
            <p:nvSpPr>
              <p:cNvPr id="15" name="CuadroTexto 14">
                <a:extLst>
                  <a:ext uri="{FF2B5EF4-FFF2-40B4-BE49-F238E27FC236}">
                    <a16:creationId xmlns:a16="http://schemas.microsoft.com/office/drawing/2014/main" id="{B2496526-7746-4529-8D4C-68A8460C3827}"/>
                  </a:ext>
                </a:extLst>
              </p:cNvPr>
              <p:cNvSpPr txBox="1">
                <a:spLocks noRot="1" noChangeAspect="1" noMove="1" noResize="1" noEditPoints="1" noAdjustHandles="1" noChangeArrowheads="1" noChangeShapeType="1" noTextEdit="1"/>
              </p:cNvSpPr>
              <p:nvPr/>
            </p:nvSpPr>
            <p:spPr>
              <a:xfrm>
                <a:off x="4974106" y="5364925"/>
                <a:ext cx="2804934" cy="699422"/>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A0C99D8E-C104-42E8-9469-AAD14A83651D}"/>
                  </a:ext>
                </a:extLst>
              </p:cNvPr>
              <p:cNvSpPr txBox="1"/>
              <p:nvPr/>
            </p:nvSpPr>
            <p:spPr>
              <a:xfrm>
                <a:off x="7858942" y="5590488"/>
                <a:ext cx="3604320" cy="369332"/>
              </a:xfrm>
              <a:prstGeom prst="rect">
                <a:avLst/>
              </a:prstGeom>
              <a:noFill/>
            </p:spPr>
            <p:txBody>
              <a:bodyPr wrap="none" rtlCol="0">
                <a:spAutoFit/>
              </a:bodyPr>
              <a:lstStyle/>
              <a:p>
                <a:r>
                  <a:rPr lang="es-AR" dirty="0"/>
                  <a:t>La condición de resonancia es </a:t>
                </a:r>
                <a14:m>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=0</m:t>
                    </m:r>
                  </m:oMath>
                </a14:m>
                <a:endParaRPr lang="en-US" dirty="0"/>
              </a:p>
            </p:txBody>
          </p:sp>
        </mc:Choice>
        <mc:Fallback xmlns="">
          <p:sp>
            <p:nvSpPr>
              <p:cNvPr id="2" name="CuadroTexto 1">
                <a:extLst>
                  <a:ext uri="{FF2B5EF4-FFF2-40B4-BE49-F238E27FC236}">
                    <a16:creationId xmlns:a16="http://schemas.microsoft.com/office/drawing/2014/main" id="{A0C99D8E-C104-42E8-9469-AAD14A83651D}"/>
                  </a:ext>
                </a:extLst>
              </p:cNvPr>
              <p:cNvSpPr txBox="1">
                <a:spLocks noRot="1" noChangeAspect="1" noMove="1" noResize="1" noEditPoints="1" noAdjustHandles="1" noChangeArrowheads="1" noChangeShapeType="1" noTextEdit="1"/>
              </p:cNvSpPr>
              <p:nvPr/>
            </p:nvSpPr>
            <p:spPr>
              <a:xfrm>
                <a:off x="7858942" y="5590488"/>
                <a:ext cx="3604320" cy="369332"/>
              </a:xfrm>
              <a:prstGeom prst="rect">
                <a:avLst/>
              </a:prstGeom>
              <a:blipFill>
                <a:blip r:embed="rId13"/>
                <a:stretch>
                  <a:fillRect l="-1354" t="-8197" b="-24590"/>
                </a:stretch>
              </a:blipFill>
            </p:spPr>
            <p:txBody>
              <a:bodyPr/>
              <a:lstStyle/>
              <a:p>
                <a:r>
                  <a:rPr lang="es-UY">
                    <a:noFill/>
                  </a:rPr>
                  <a:t> </a:t>
                </a:r>
              </a:p>
            </p:txBody>
          </p:sp>
        </mc:Fallback>
      </mc:AlternateContent>
      <p:sp>
        <p:nvSpPr>
          <p:cNvPr id="13" name="CuadroTexto 12">
            <a:extLst>
              <a:ext uri="{FF2B5EF4-FFF2-40B4-BE49-F238E27FC236}">
                <a16:creationId xmlns:a16="http://schemas.microsoft.com/office/drawing/2014/main" id="{950D51B7-078A-4DD8-94D5-6F9F1190F0E8}"/>
              </a:ext>
            </a:extLst>
          </p:cNvPr>
          <p:cNvSpPr txBox="1"/>
          <p:nvPr/>
        </p:nvSpPr>
        <p:spPr>
          <a:xfrm>
            <a:off x="275771" y="1020833"/>
            <a:ext cx="2851871" cy="369332"/>
          </a:xfrm>
          <a:prstGeom prst="rect">
            <a:avLst/>
          </a:prstGeom>
          <a:noFill/>
        </p:spPr>
        <p:txBody>
          <a:bodyPr wrap="none" rtlCol="0">
            <a:spAutoFit/>
          </a:bodyPr>
          <a:lstStyle/>
          <a:p>
            <a:r>
              <a:rPr lang="es-AR" dirty="0">
                <a:solidFill>
                  <a:srgbClr val="00B0F0"/>
                </a:solidFill>
              </a:rPr>
              <a:t>1) Tubo con extremo abierto</a:t>
            </a:r>
            <a:endParaRPr lang="en-US" dirty="0">
              <a:solidFill>
                <a:srgbClr val="00B0F0"/>
              </a:solidFill>
            </a:endParaRPr>
          </a:p>
        </p:txBody>
      </p:sp>
      <p:sp>
        <p:nvSpPr>
          <p:cNvPr id="16" name="CuadroTexto 15">
            <a:extLst>
              <a:ext uri="{FF2B5EF4-FFF2-40B4-BE49-F238E27FC236}">
                <a16:creationId xmlns:a16="http://schemas.microsoft.com/office/drawing/2014/main" id="{34607D54-47FD-4852-8E64-F491E513603A}"/>
              </a:ext>
            </a:extLst>
          </p:cNvPr>
          <p:cNvSpPr txBox="1"/>
          <p:nvPr/>
        </p:nvSpPr>
        <p:spPr>
          <a:xfrm>
            <a:off x="275771" y="658648"/>
            <a:ext cx="1391086" cy="369332"/>
          </a:xfrm>
          <a:prstGeom prst="rect">
            <a:avLst/>
          </a:prstGeom>
          <a:noFill/>
        </p:spPr>
        <p:txBody>
          <a:bodyPr wrap="none" rtlCol="0">
            <a:spAutoFit/>
          </a:bodyPr>
          <a:lstStyle/>
          <a:p>
            <a:r>
              <a:rPr lang="es-AR" dirty="0"/>
              <a:t>Resonadores</a:t>
            </a:r>
            <a:endParaRPr lang="en-US" dirty="0"/>
          </a:p>
        </p:txBody>
      </p:sp>
    </p:spTree>
    <p:extLst>
      <p:ext uri="{BB962C8B-B14F-4D97-AF65-F5344CB8AC3E}">
        <p14:creationId xmlns:p14="http://schemas.microsoft.com/office/powerpoint/2010/main" val="251824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0" grpId="0"/>
      <p:bldP spid="11" grpId="0"/>
      <p:bldP spid="15" grpId="0"/>
      <p:bldP spid="2" grpId="0"/>
      <p:bldP spid="13" grpId="0"/>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D08978F1-E407-4AB5-8051-C9F54365A246}"/>
              </a:ext>
            </a:extLst>
          </p:cNvPr>
          <p:cNvSpPr txBox="1"/>
          <p:nvPr/>
        </p:nvSpPr>
        <p:spPr>
          <a:xfrm>
            <a:off x="517235" y="353833"/>
            <a:ext cx="1232517" cy="369332"/>
          </a:xfrm>
          <a:prstGeom prst="rect">
            <a:avLst/>
          </a:prstGeom>
          <a:noFill/>
        </p:spPr>
        <p:txBody>
          <a:bodyPr wrap="none" rtlCol="0">
            <a:spAutoFit/>
          </a:bodyPr>
          <a:lstStyle/>
          <a:p>
            <a:r>
              <a:rPr lang="es-AR" dirty="0">
                <a:solidFill>
                  <a:schemeClr val="accent1"/>
                </a:solidFill>
              </a:rPr>
              <a:t>Bifurcación</a:t>
            </a:r>
            <a:endParaRPr lang="es-UY" dirty="0">
              <a:solidFill>
                <a:schemeClr val="accent1"/>
              </a:solidFill>
            </a:endParaRPr>
          </a:p>
        </p:txBody>
      </p:sp>
      <p:grpSp>
        <p:nvGrpSpPr>
          <p:cNvPr id="2" name="Grupo 1">
            <a:extLst>
              <a:ext uri="{FF2B5EF4-FFF2-40B4-BE49-F238E27FC236}">
                <a16:creationId xmlns:a16="http://schemas.microsoft.com/office/drawing/2014/main" id="{31219F15-9222-4DD9-B1F6-4FD27DB420AC}"/>
              </a:ext>
            </a:extLst>
          </p:cNvPr>
          <p:cNvGrpSpPr/>
          <p:nvPr/>
        </p:nvGrpSpPr>
        <p:grpSpPr>
          <a:xfrm>
            <a:off x="6257861" y="624575"/>
            <a:ext cx="3682546" cy="1260764"/>
            <a:chOff x="1348509" y="766618"/>
            <a:chExt cx="3682546" cy="1260764"/>
          </a:xfrm>
        </p:grpSpPr>
        <p:cxnSp>
          <p:nvCxnSpPr>
            <p:cNvPr id="6" name="Conector recto 5">
              <a:extLst>
                <a:ext uri="{FF2B5EF4-FFF2-40B4-BE49-F238E27FC236}">
                  <a16:creationId xmlns:a16="http://schemas.microsoft.com/office/drawing/2014/main" id="{97EC270B-A0FF-42A8-8F9F-4F02154FFDD8}"/>
                </a:ext>
              </a:extLst>
            </p:cNvPr>
            <p:cNvCxnSpPr/>
            <p:nvPr/>
          </p:nvCxnSpPr>
          <p:spPr>
            <a:xfrm>
              <a:off x="1348509" y="1542473"/>
              <a:ext cx="2068946" cy="0"/>
            </a:xfrm>
            <a:prstGeom prst="line">
              <a:avLst/>
            </a:prstGeom>
          </p:spPr>
          <p:style>
            <a:lnRef idx="1">
              <a:schemeClr val="dk1"/>
            </a:lnRef>
            <a:fillRef idx="0">
              <a:schemeClr val="dk1"/>
            </a:fillRef>
            <a:effectRef idx="0">
              <a:schemeClr val="dk1"/>
            </a:effectRef>
            <a:fontRef idx="minor">
              <a:schemeClr val="tx1"/>
            </a:fontRef>
          </p:style>
        </p:cxnSp>
        <p:cxnSp>
          <p:nvCxnSpPr>
            <p:cNvPr id="7" name="Conector recto 6">
              <a:extLst>
                <a:ext uri="{FF2B5EF4-FFF2-40B4-BE49-F238E27FC236}">
                  <a16:creationId xmlns:a16="http://schemas.microsoft.com/office/drawing/2014/main" id="{082FF26A-B946-4B2C-BC84-93F891FDE2AF}"/>
                </a:ext>
              </a:extLst>
            </p:cNvPr>
            <p:cNvCxnSpPr/>
            <p:nvPr/>
          </p:nvCxnSpPr>
          <p:spPr>
            <a:xfrm>
              <a:off x="1348509" y="2027382"/>
              <a:ext cx="3657600" cy="0"/>
            </a:xfrm>
            <a:prstGeom prst="line">
              <a:avLst/>
            </a:prstGeom>
          </p:spPr>
          <p:style>
            <a:lnRef idx="1">
              <a:schemeClr val="dk1"/>
            </a:lnRef>
            <a:fillRef idx="0">
              <a:schemeClr val="dk1"/>
            </a:fillRef>
            <a:effectRef idx="0">
              <a:schemeClr val="dk1"/>
            </a:effectRef>
            <a:fontRef idx="minor">
              <a:schemeClr val="tx1"/>
            </a:fontRef>
          </p:style>
        </p:cxnSp>
        <p:cxnSp>
          <p:nvCxnSpPr>
            <p:cNvPr id="9" name="Conector recto 8">
              <a:extLst>
                <a:ext uri="{FF2B5EF4-FFF2-40B4-BE49-F238E27FC236}">
                  <a16:creationId xmlns:a16="http://schemas.microsoft.com/office/drawing/2014/main" id="{F57BB0B1-AD42-4FAD-AB93-D67616937139}"/>
                </a:ext>
              </a:extLst>
            </p:cNvPr>
            <p:cNvCxnSpPr/>
            <p:nvPr/>
          </p:nvCxnSpPr>
          <p:spPr>
            <a:xfrm flipV="1">
              <a:off x="3417455" y="766618"/>
              <a:ext cx="0" cy="775855"/>
            </a:xfrm>
            <a:prstGeom prst="line">
              <a:avLst/>
            </a:prstGeom>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215C2789-5659-4048-BECB-119F69A70535}"/>
                </a:ext>
              </a:extLst>
            </p:cNvPr>
            <p:cNvCxnSpPr/>
            <p:nvPr/>
          </p:nvCxnSpPr>
          <p:spPr>
            <a:xfrm flipV="1">
              <a:off x="3699169" y="766618"/>
              <a:ext cx="0" cy="775855"/>
            </a:xfrm>
            <a:prstGeom prst="line">
              <a:avLst/>
            </a:prstGeom>
          </p:spPr>
          <p:style>
            <a:lnRef idx="1">
              <a:schemeClr val="dk1"/>
            </a:lnRef>
            <a:fillRef idx="0">
              <a:schemeClr val="dk1"/>
            </a:fillRef>
            <a:effectRef idx="0">
              <a:schemeClr val="dk1"/>
            </a:effectRef>
            <a:fontRef idx="minor">
              <a:schemeClr val="tx1"/>
            </a:fontRef>
          </p:style>
        </p:cxnSp>
        <p:cxnSp>
          <p:nvCxnSpPr>
            <p:cNvPr id="12" name="Conector recto 11">
              <a:extLst>
                <a:ext uri="{FF2B5EF4-FFF2-40B4-BE49-F238E27FC236}">
                  <a16:creationId xmlns:a16="http://schemas.microsoft.com/office/drawing/2014/main" id="{C56661D5-8681-4E76-93FE-BEB1DEE80048}"/>
                </a:ext>
              </a:extLst>
            </p:cNvPr>
            <p:cNvCxnSpPr/>
            <p:nvPr/>
          </p:nvCxnSpPr>
          <p:spPr>
            <a:xfrm>
              <a:off x="3701019" y="1542473"/>
              <a:ext cx="1330036" cy="0"/>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DB2BD07A-DC0F-4CB9-9318-ED917F252D37}"/>
                    </a:ext>
                  </a:extLst>
                </p:cNvPr>
                <p:cNvSpPr txBox="1"/>
                <p:nvPr/>
              </p:nvSpPr>
              <p:spPr>
                <a:xfrm>
                  <a:off x="2281382" y="1658050"/>
                  <a:ext cx="363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𝑆</m:t>
                        </m:r>
                      </m:oMath>
                    </m:oMathPara>
                  </a14:m>
                  <a:endParaRPr lang="es-UY" dirty="0"/>
                </a:p>
              </p:txBody>
            </p:sp>
          </mc:Choice>
          <mc:Fallback xmlns="">
            <p:sp>
              <p:nvSpPr>
                <p:cNvPr id="13" name="CuadroTexto 12">
                  <a:extLst>
                    <a:ext uri="{FF2B5EF4-FFF2-40B4-BE49-F238E27FC236}">
                      <a16:creationId xmlns:a16="http://schemas.microsoft.com/office/drawing/2014/main" id="{DB2BD07A-DC0F-4CB9-9318-ED917F252D37}"/>
                    </a:ext>
                  </a:extLst>
                </p:cNvPr>
                <p:cNvSpPr txBox="1">
                  <a:spLocks noRot="1" noChangeAspect="1" noMove="1" noResize="1" noEditPoints="1" noAdjustHandles="1" noChangeArrowheads="1" noChangeShapeType="1" noTextEdit="1"/>
                </p:cNvSpPr>
                <p:nvPr/>
              </p:nvSpPr>
              <p:spPr>
                <a:xfrm>
                  <a:off x="2281382" y="1658050"/>
                  <a:ext cx="363881" cy="369332"/>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BFA64678-D06F-46F9-97FD-9D4D9865E4DD}"/>
                    </a:ext>
                  </a:extLst>
                </p:cNvPr>
                <p:cNvSpPr txBox="1"/>
                <p:nvPr/>
              </p:nvSpPr>
              <p:spPr>
                <a:xfrm>
                  <a:off x="4370154" y="1614178"/>
                  <a:ext cx="363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𝑆</m:t>
                        </m:r>
                      </m:oMath>
                    </m:oMathPara>
                  </a14:m>
                  <a:endParaRPr lang="es-UY" dirty="0"/>
                </a:p>
              </p:txBody>
            </p:sp>
          </mc:Choice>
          <mc:Fallback xmlns="">
            <p:sp>
              <p:nvSpPr>
                <p:cNvPr id="14" name="CuadroTexto 13">
                  <a:extLst>
                    <a:ext uri="{FF2B5EF4-FFF2-40B4-BE49-F238E27FC236}">
                      <a16:creationId xmlns:a16="http://schemas.microsoft.com/office/drawing/2014/main" id="{BFA64678-D06F-46F9-97FD-9D4D9865E4DD}"/>
                    </a:ext>
                  </a:extLst>
                </p:cNvPr>
                <p:cNvSpPr txBox="1">
                  <a:spLocks noRot="1" noChangeAspect="1" noMove="1" noResize="1" noEditPoints="1" noAdjustHandles="1" noChangeArrowheads="1" noChangeShapeType="1" noTextEdit="1"/>
                </p:cNvSpPr>
                <p:nvPr/>
              </p:nvSpPr>
              <p:spPr>
                <a:xfrm>
                  <a:off x="4370154" y="1614178"/>
                  <a:ext cx="363881" cy="369332"/>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A826EE40-70F0-432D-B980-B388C0EDEC5C}"/>
                    </a:ext>
                  </a:extLst>
                </p:cNvPr>
                <p:cNvSpPr txBox="1"/>
                <p:nvPr/>
              </p:nvSpPr>
              <p:spPr>
                <a:xfrm rot="16200000">
                  <a:off x="3217056" y="956662"/>
                  <a:ext cx="631840" cy="4286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oMath>
                    </m:oMathPara>
                  </a14:m>
                  <a:endParaRPr lang="es-UY" dirty="0"/>
                </a:p>
              </p:txBody>
            </p:sp>
          </mc:Choice>
          <mc:Fallback xmlns="">
            <p:sp>
              <p:nvSpPr>
                <p:cNvPr id="15" name="CuadroTexto 14">
                  <a:extLst>
                    <a:ext uri="{FF2B5EF4-FFF2-40B4-BE49-F238E27FC236}">
                      <a16:creationId xmlns:a16="http://schemas.microsoft.com/office/drawing/2014/main" id="{A826EE40-70F0-432D-B980-B388C0EDEC5C}"/>
                    </a:ext>
                  </a:extLst>
                </p:cNvPr>
                <p:cNvSpPr txBox="1">
                  <a:spLocks noRot="1" noChangeAspect="1" noMove="1" noResize="1" noEditPoints="1" noAdjustHandles="1" noChangeArrowheads="1" noChangeShapeType="1" noTextEdit="1"/>
                </p:cNvSpPr>
                <p:nvPr/>
              </p:nvSpPr>
              <p:spPr>
                <a:xfrm rot="16200000">
                  <a:off x="3217056" y="956662"/>
                  <a:ext cx="631840" cy="428643"/>
                </a:xfrm>
                <a:prstGeom prst="rect">
                  <a:avLst/>
                </a:prstGeom>
                <a:blipFill>
                  <a:blip r:embed="rId4"/>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26BC490D-5275-41D8-AF9E-B652BE064D42}"/>
                  </a:ext>
                </a:extLst>
              </p:cNvPr>
              <p:cNvSpPr txBox="1"/>
              <p:nvPr/>
            </p:nvSpPr>
            <p:spPr>
              <a:xfrm>
                <a:off x="495614" y="886187"/>
                <a:ext cx="4493265" cy="1259640"/>
              </a:xfrm>
              <a:prstGeom prst="rect">
                <a:avLst/>
              </a:prstGeom>
              <a:noFill/>
            </p:spPr>
            <p:txBody>
              <a:bodyPr wrap="square" rtlCol="0">
                <a:spAutoFit/>
              </a:bodyPr>
              <a:lstStyle/>
              <a:p>
                <a:r>
                  <a:rPr lang="es-AR" dirty="0"/>
                  <a:t>Consideremos una guía de sección </a:t>
                </a:r>
                <a14:m>
                  <m:oMath xmlns:m="http://schemas.openxmlformats.org/officeDocument/2006/math">
                    <m:r>
                      <a:rPr lang="es-AR" b="0" i="1" smtClean="0">
                        <a:latin typeface="Cambria Math" panose="02040503050406030204" pitchFamily="18" charset="0"/>
                      </a:rPr>
                      <m:t>𝑆</m:t>
                    </m:r>
                  </m:oMath>
                </a14:m>
                <a:r>
                  <a:rPr lang="es-UY" dirty="0"/>
                  <a:t> que tiene una bifurcación con impedancia volumétrica </a:t>
                </a:r>
                <a14:m>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oMath>
                </a14:m>
                <a:r>
                  <a:rPr lang="es-UY" dirty="0"/>
                  <a:t>. Queremos calcular la potencia transmitida hacia la rama derecha</a:t>
                </a:r>
              </a:p>
            </p:txBody>
          </p:sp>
        </mc:Choice>
        <mc:Fallback xmlns="">
          <p:sp>
            <p:nvSpPr>
              <p:cNvPr id="3" name="CuadroTexto 2">
                <a:extLst>
                  <a:ext uri="{FF2B5EF4-FFF2-40B4-BE49-F238E27FC236}">
                    <a16:creationId xmlns:a16="http://schemas.microsoft.com/office/drawing/2014/main" id="{26BC490D-5275-41D8-AF9E-B652BE064D42}"/>
                  </a:ext>
                </a:extLst>
              </p:cNvPr>
              <p:cNvSpPr txBox="1">
                <a:spLocks noRot="1" noChangeAspect="1" noMove="1" noResize="1" noEditPoints="1" noAdjustHandles="1" noChangeArrowheads="1" noChangeShapeType="1" noTextEdit="1"/>
              </p:cNvSpPr>
              <p:nvPr/>
            </p:nvSpPr>
            <p:spPr>
              <a:xfrm>
                <a:off x="495614" y="886187"/>
                <a:ext cx="4493265" cy="1259640"/>
              </a:xfrm>
              <a:prstGeom prst="rect">
                <a:avLst/>
              </a:prstGeom>
              <a:blipFill>
                <a:blip r:embed="rId5"/>
                <a:stretch>
                  <a:fillRect l="-1085" t="-2415" b="-6763"/>
                </a:stretch>
              </a:blipFill>
            </p:spPr>
            <p:txBody>
              <a:bodyPr/>
              <a:lstStyle/>
              <a:p>
                <a:r>
                  <a:rPr lang="es-UY">
                    <a:noFill/>
                  </a:rPr>
                  <a:t> </a:t>
                </a:r>
              </a:p>
            </p:txBody>
          </p:sp>
        </mc:Fallback>
      </mc:AlternateContent>
      <p:cxnSp>
        <p:nvCxnSpPr>
          <p:cNvPr id="8" name="Conector recto de flecha 7">
            <a:extLst>
              <a:ext uri="{FF2B5EF4-FFF2-40B4-BE49-F238E27FC236}">
                <a16:creationId xmlns:a16="http://schemas.microsoft.com/office/drawing/2014/main" id="{0D8008A1-949B-4A26-A663-323868D6DEE6}"/>
              </a:ext>
            </a:extLst>
          </p:cNvPr>
          <p:cNvCxnSpPr/>
          <p:nvPr/>
        </p:nvCxnSpPr>
        <p:spPr>
          <a:xfrm>
            <a:off x="6516210" y="1216241"/>
            <a:ext cx="5326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E1E8BF1C-EC65-436F-BD73-32FF4BA67D25}"/>
                  </a:ext>
                </a:extLst>
              </p:cNvPr>
              <p:cNvSpPr txBox="1"/>
              <p:nvPr/>
            </p:nvSpPr>
            <p:spPr>
              <a:xfrm>
                <a:off x="6674136" y="886187"/>
                <a:ext cx="216808" cy="27725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oMath>
                  </m:oMathPara>
                </a14:m>
                <a:endParaRPr lang="es-UY" dirty="0"/>
              </a:p>
            </p:txBody>
          </p:sp>
        </mc:Choice>
        <mc:Fallback xmlns="">
          <p:sp>
            <p:nvSpPr>
              <p:cNvPr id="11" name="CuadroTexto 10">
                <a:extLst>
                  <a:ext uri="{FF2B5EF4-FFF2-40B4-BE49-F238E27FC236}">
                    <a16:creationId xmlns:a16="http://schemas.microsoft.com/office/drawing/2014/main" id="{E1E8BF1C-EC65-436F-BD73-32FF4BA67D25}"/>
                  </a:ext>
                </a:extLst>
              </p:cNvPr>
              <p:cNvSpPr txBox="1">
                <a:spLocks noRot="1" noChangeAspect="1" noMove="1" noResize="1" noEditPoints="1" noAdjustHandles="1" noChangeArrowheads="1" noChangeShapeType="1" noTextEdit="1"/>
              </p:cNvSpPr>
              <p:nvPr/>
            </p:nvSpPr>
            <p:spPr>
              <a:xfrm>
                <a:off x="6674136" y="886187"/>
                <a:ext cx="216808" cy="277255"/>
              </a:xfrm>
              <a:prstGeom prst="rect">
                <a:avLst/>
              </a:prstGeom>
              <a:blipFill>
                <a:blip r:embed="rId6"/>
                <a:stretch>
                  <a:fillRect l="-40000" r="-20000" b="-21739"/>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CD86FEFB-1E82-4705-A666-60F30C985CAD}"/>
                  </a:ext>
                </a:extLst>
              </p:cNvPr>
              <p:cNvSpPr txBox="1"/>
              <p:nvPr/>
            </p:nvSpPr>
            <p:spPr>
              <a:xfrm>
                <a:off x="9243691" y="871587"/>
                <a:ext cx="216808" cy="28584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𝑡</m:t>
                          </m:r>
                        </m:sub>
                        <m:sup>
                          <m:r>
                            <a:rPr lang="es-AR" b="0" i="1" smtClean="0">
                              <a:latin typeface="Cambria Math" panose="02040503050406030204" pitchFamily="18" charset="0"/>
                            </a:rPr>
                            <m:t>′</m:t>
                          </m:r>
                        </m:sup>
                      </m:sSubSup>
                    </m:oMath>
                  </m:oMathPara>
                </a14:m>
                <a:endParaRPr lang="es-UY" dirty="0"/>
              </a:p>
            </p:txBody>
          </p:sp>
        </mc:Choice>
        <mc:Fallback xmlns="">
          <p:sp>
            <p:nvSpPr>
              <p:cNvPr id="21" name="CuadroTexto 20">
                <a:extLst>
                  <a:ext uri="{FF2B5EF4-FFF2-40B4-BE49-F238E27FC236}">
                    <a16:creationId xmlns:a16="http://schemas.microsoft.com/office/drawing/2014/main" id="{CD86FEFB-1E82-4705-A666-60F30C985CAD}"/>
                  </a:ext>
                </a:extLst>
              </p:cNvPr>
              <p:cNvSpPr txBox="1">
                <a:spLocks noRot="1" noChangeAspect="1" noMove="1" noResize="1" noEditPoints="1" noAdjustHandles="1" noChangeArrowheads="1" noChangeShapeType="1" noTextEdit="1"/>
              </p:cNvSpPr>
              <p:nvPr/>
            </p:nvSpPr>
            <p:spPr>
              <a:xfrm>
                <a:off x="9243691" y="871587"/>
                <a:ext cx="216808" cy="285847"/>
              </a:xfrm>
              <a:prstGeom prst="rect">
                <a:avLst/>
              </a:prstGeom>
              <a:blipFill>
                <a:blip r:embed="rId7"/>
                <a:stretch>
                  <a:fillRect l="-36111" r="-19444" b="-12766"/>
                </a:stretch>
              </a:blipFill>
            </p:spPr>
            <p:txBody>
              <a:bodyPr/>
              <a:lstStyle/>
              <a:p>
                <a:r>
                  <a:rPr lang="es-UY">
                    <a:noFill/>
                  </a:rPr>
                  <a:t> </a:t>
                </a:r>
              </a:p>
            </p:txBody>
          </p:sp>
        </mc:Fallback>
      </mc:AlternateContent>
      <p:cxnSp>
        <p:nvCxnSpPr>
          <p:cNvPr id="22" name="Conector recto de flecha 21">
            <a:extLst>
              <a:ext uri="{FF2B5EF4-FFF2-40B4-BE49-F238E27FC236}">
                <a16:creationId xmlns:a16="http://schemas.microsoft.com/office/drawing/2014/main" id="{8AD7F599-1767-4378-9791-2BE03149B13C}"/>
              </a:ext>
            </a:extLst>
          </p:cNvPr>
          <p:cNvCxnSpPr/>
          <p:nvPr/>
        </p:nvCxnSpPr>
        <p:spPr>
          <a:xfrm>
            <a:off x="9085765" y="1216241"/>
            <a:ext cx="5326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Conector recto de flecha 23">
            <a:extLst>
              <a:ext uri="{FF2B5EF4-FFF2-40B4-BE49-F238E27FC236}">
                <a16:creationId xmlns:a16="http://schemas.microsoft.com/office/drawing/2014/main" id="{0F667C60-5129-4943-8E34-DE22F61F66F3}"/>
              </a:ext>
            </a:extLst>
          </p:cNvPr>
          <p:cNvCxnSpPr/>
          <p:nvPr/>
        </p:nvCxnSpPr>
        <p:spPr>
          <a:xfrm flipV="1">
            <a:off x="8086661" y="713020"/>
            <a:ext cx="0" cy="50322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79CA8866-BC05-4844-9D16-A09C4BA05D3E}"/>
                  </a:ext>
                </a:extLst>
              </p:cNvPr>
              <p:cNvSpPr txBox="1"/>
              <p:nvPr/>
            </p:nvSpPr>
            <p:spPr>
              <a:xfrm>
                <a:off x="7821725" y="852936"/>
                <a:ext cx="216808" cy="28584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1</m:t>
                          </m:r>
                        </m:sub>
                        <m:sup>
                          <m:r>
                            <a:rPr lang="es-AR" b="0" i="1" smtClean="0">
                              <a:latin typeface="Cambria Math" panose="02040503050406030204" pitchFamily="18" charset="0"/>
                            </a:rPr>
                            <m:t>′</m:t>
                          </m:r>
                        </m:sup>
                      </m:sSubSup>
                    </m:oMath>
                  </m:oMathPara>
                </a14:m>
                <a:endParaRPr lang="es-UY" dirty="0"/>
              </a:p>
            </p:txBody>
          </p:sp>
        </mc:Choice>
        <mc:Fallback xmlns="">
          <p:sp>
            <p:nvSpPr>
              <p:cNvPr id="26" name="CuadroTexto 25">
                <a:extLst>
                  <a:ext uri="{FF2B5EF4-FFF2-40B4-BE49-F238E27FC236}">
                    <a16:creationId xmlns:a16="http://schemas.microsoft.com/office/drawing/2014/main" id="{79CA8866-BC05-4844-9D16-A09C4BA05D3E}"/>
                  </a:ext>
                </a:extLst>
              </p:cNvPr>
              <p:cNvSpPr txBox="1">
                <a:spLocks noRot="1" noChangeAspect="1" noMove="1" noResize="1" noEditPoints="1" noAdjustHandles="1" noChangeArrowheads="1" noChangeShapeType="1" noTextEdit="1"/>
              </p:cNvSpPr>
              <p:nvPr/>
            </p:nvSpPr>
            <p:spPr>
              <a:xfrm>
                <a:off x="7821725" y="852936"/>
                <a:ext cx="216808" cy="285847"/>
              </a:xfrm>
              <a:prstGeom prst="rect">
                <a:avLst/>
              </a:prstGeom>
              <a:blipFill>
                <a:blip r:embed="rId8"/>
                <a:stretch>
                  <a:fillRect l="-36111" r="-19444" b="-12766"/>
                </a:stretch>
              </a:blipFill>
            </p:spPr>
            <p:txBody>
              <a:bodyPr/>
              <a:lstStyle/>
              <a:p>
                <a:r>
                  <a:rPr lang="es-UY">
                    <a:noFill/>
                  </a:rPr>
                  <a:t> </a:t>
                </a:r>
              </a:p>
            </p:txBody>
          </p:sp>
        </mc:Fallback>
      </mc:AlternateContent>
      <p:cxnSp>
        <p:nvCxnSpPr>
          <p:cNvPr id="28" name="Conector recto de flecha 27">
            <a:extLst>
              <a:ext uri="{FF2B5EF4-FFF2-40B4-BE49-F238E27FC236}">
                <a16:creationId xmlns:a16="http://schemas.microsoft.com/office/drawing/2014/main" id="{30A5AAD9-128F-4861-8EDF-27F0A2FE3DEA}"/>
              </a:ext>
            </a:extLst>
          </p:cNvPr>
          <p:cNvCxnSpPr/>
          <p:nvPr/>
        </p:nvCxnSpPr>
        <p:spPr>
          <a:xfrm>
            <a:off x="6257861" y="2145827"/>
            <a:ext cx="47859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9" name="CuadroTexto 28">
                <a:extLst>
                  <a:ext uri="{FF2B5EF4-FFF2-40B4-BE49-F238E27FC236}">
                    <a16:creationId xmlns:a16="http://schemas.microsoft.com/office/drawing/2014/main" id="{50BB7478-AFBE-4B67-8654-F20A0B40F1DF}"/>
                  </a:ext>
                </a:extLst>
              </p:cNvPr>
              <p:cNvSpPr txBox="1"/>
              <p:nvPr/>
            </p:nvSpPr>
            <p:spPr>
              <a:xfrm>
                <a:off x="10859828" y="2145827"/>
                <a:ext cx="36798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oMath>
                  </m:oMathPara>
                </a14:m>
                <a:endParaRPr lang="es-UY" dirty="0"/>
              </a:p>
            </p:txBody>
          </p:sp>
        </mc:Choice>
        <mc:Fallback xmlns="">
          <p:sp>
            <p:nvSpPr>
              <p:cNvPr id="29" name="CuadroTexto 28">
                <a:extLst>
                  <a:ext uri="{FF2B5EF4-FFF2-40B4-BE49-F238E27FC236}">
                    <a16:creationId xmlns:a16="http://schemas.microsoft.com/office/drawing/2014/main" id="{50BB7478-AFBE-4B67-8654-F20A0B40F1DF}"/>
                  </a:ext>
                </a:extLst>
              </p:cNvPr>
              <p:cNvSpPr txBox="1">
                <a:spLocks noRot="1" noChangeAspect="1" noMove="1" noResize="1" noEditPoints="1" noAdjustHandles="1" noChangeArrowheads="1" noChangeShapeType="1" noTextEdit="1"/>
              </p:cNvSpPr>
              <p:nvPr/>
            </p:nvSpPr>
            <p:spPr>
              <a:xfrm>
                <a:off x="10859828" y="2145827"/>
                <a:ext cx="367985" cy="369332"/>
              </a:xfrm>
              <a:prstGeom prst="rect">
                <a:avLst/>
              </a:prstGeom>
              <a:blipFill>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0" name="CuadroTexto 29">
                <a:extLst>
                  <a:ext uri="{FF2B5EF4-FFF2-40B4-BE49-F238E27FC236}">
                    <a16:creationId xmlns:a16="http://schemas.microsoft.com/office/drawing/2014/main" id="{CA2C4EA1-DCD9-4C19-BF8D-025BE83A1951}"/>
                  </a:ext>
                </a:extLst>
              </p:cNvPr>
              <p:cNvSpPr txBox="1"/>
              <p:nvPr/>
            </p:nvSpPr>
            <p:spPr>
              <a:xfrm>
                <a:off x="8073013" y="2152729"/>
                <a:ext cx="7975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m:oMathPara>
                </a14:m>
                <a:endParaRPr lang="es-UY" dirty="0"/>
              </a:p>
            </p:txBody>
          </p:sp>
        </mc:Choice>
        <mc:Fallback xmlns="">
          <p:sp>
            <p:nvSpPr>
              <p:cNvPr id="30" name="CuadroTexto 29">
                <a:extLst>
                  <a:ext uri="{FF2B5EF4-FFF2-40B4-BE49-F238E27FC236}">
                    <a16:creationId xmlns:a16="http://schemas.microsoft.com/office/drawing/2014/main" id="{CA2C4EA1-DCD9-4C19-BF8D-025BE83A1951}"/>
                  </a:ext>
                </a:extLst>
              </p:cNvPr>
              <p:cNvSpPr txBox="1">
                <a:spLocks noRot="1" noChangeAspect="1" noMove="1" noResize="1" noEditPoints="1" noAdjustHandles="1" noChangeArrowheads="1" noChangeShapeType="1" noTextEdit="1"/>
              </p:cNvSpPr>
              <p:nvPr/>
            </p:nvSpPr>
            <p:spPr>
              <a:xfrm>
                <a:off x="8073013" y="2152729"/>
                <a:ext cx="797591" cy="369332"/>
              </a:xfrm>
              <a:prstGeom prst="rect">
                <a:avLst/>
              </a:prstGeom>
              <a:blipFill>
                <a:blip r:embed="rId10"/>
                <a:stretch>
                  <a:fillRect/>
                </a:stretch>
              </a:blipFill>
            </p:spPr>
            <p:txBody>
              <a:bodyPr/>
              <a:lstStyle/>
              <a:p>
                <a:r>
                  <a:rPr lang="es-UY">
                    <a:noFill/>
                  </a:rPr>
                  <a:t> </a:t>
                </a:r>
              </a:p>
            </p:txBody>
          </p:sp>
        </mc:Fallback>
      </mc:AlternateContent>
      <p:cxnSp>
        <p:nvCxnSpPr>
          <p:cNvPr id="32" name="Conector recto 31">
            <a:extLst>
              <a:ext uri="{FF2B5EF4-FFF2-40B4-BE49-F238E27FC236}">
                <a16:creationId xmlns:a16="http://schemas.microsoft.com/office/drawing/2014/main" id="{C0761262-DB79-4027-A3F8-4F40E5E31AD3}"/>
              </a:ext>
            </a:extLst>
          </p:cNvPr>
          <p:cNvCxnSpPr>
            <a:stCxn id="30" idx="0"/>
          </p:cNvCxnSpPr>
          <p:nvPr/>
        </p:nvCxnSpPr>
        <p:spPr>
          <a:xfrm flipH="1" flipV="1">
            <a:off x="8471808" y="624575"/>
            <a:ext cx="1" cy="1528154"/>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CuadroTexto 33">
                <a:extLst>
                  <a:ext uri="{FF2B5EF4-FFF2-40B4-BE49-F238E27FC236}">
                    <a16:creationId xmlns:a16="http://schemas.microsoft.com/office/drawing/2014/main" id="{5E81CB47-C2C8-4E3A-9F43-ADBCCDC7EAC6}"/>
                  </a:ext>
                </a:extLst>
              </p:cNvPr>
              <p:cNvSpPr txBox="1"/>
              <p:nvPr/>
            </p:nvSpPr>
            <p:spPr>
              <a:xfrm>
                <a:off x="292964" y="3459227"/>
                <a:ext cx="1094146" cy="369332"/>
              </a:xfrm>
              <a:prstGeom prst="rect">
                <a:avLst/>
              </a:prstGeom>
              <a:noFill/>
            </p:spPr>
            <p:txBody>
              <a:bodyPr wrap="none" rtlCol="0">
                <a:spAutoFit/>
              </a:bodyPr>
              <a:lstStyle/>
              <a:p>
                <a:r>
                  <a:rPr lang="es-AR" dirty="0"/>
                  <a:t>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r>
                  <a:rPr lang="es-UY" dirty="0"/>
                  <a:t>:</a:t>
                </a:r>
              </a:p>
            </p:txBody>
          </p:sp>
        </mc:Choice>
        <mc:Fallback xmlns="">
          <p:sp>
            <p:nvSpPr>
              <p:cNvPr id="34" name="CuadroTexto 33">
                <a:extLst>
                  <a:ext uri="{FF2B5EF4-FFF2-40B4-BE49-F238E27FC236}">
                    <a16:creationId xmlns:a16="http://schemas.microsoft.com/office/drawing/2014/main" id="{5E81CB47-C2C8-4E3A-9F43-ADBCCDC7EAC6}"/>
                  </a:ext>
                </a:extLst>
              </p:cNvPr>
              <p:cNvSpPr txBox="1">
                <a:spLocks noRot="1" noChangeAspect="1" noMove="1" noResize="1" noEditPoints="1" noAdjustHandles="1" noChangeArrowheads="1" noChangeShapeType="1" noTextEdit="1"/>
              </p:cNvSpPr>
              <p:nvPr/>
            </p:nvSpPr>
            <p:spPr>
              <a:xfrm>
                <a:off x="292964" y="3459227"/>
                <a:ext cx="1094146" cy="369332"/>
              </a:xfrm>
              <a:prstGeom prst="rect">
                <a:avLst/>
              </a:prstGeom>
              <a:blipFill>
                <a:blip r:embed="rId11"/>
                <a:stretch>
                  <a:fillRect l="-4444" t="-8197" r="-3889"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6" name="CuadroTexto 35">
                <a:extLst>
                  <a:ext uri="{FF2B5EF4-FFF2-40B4-BE49-F238E27FC236}">
                    <a16:creationId xmlns:a16="http://schemas.microsoft.com/office/drawing/2014/main" id="{B0528CF4-399D-4374-8149-F8FF1B5C8508}"/>
                  </a:ext>
                </a:extLst>
              </p:cNvPr>
              <p:cNvSpPr txBox="1"/>
              <p:nvPr/>
            </p:nvSpPr>
            <p:spPr>
              <a:xfrm>
                <a:off x="7635204" y="2887019"/>
                <a:ext cx="1788888" cy="3874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36" name="CuadroTexto 35">
                <a:extLst>
                  <a:ext uri="{FF2B5EF4-FFF2-40B4-BE49-F238E27FC236}">
                    <a16:creationId xmlns:a16="http://schemas.microsoft.com/office/drawing/2014/main" id="{B0528CF4-399D-4374-8149-F8FF1B5C8508}"/>
                  </a:ext>
                </a:extLst>
              </p:cNvPr>
              <p:cNvSpPr txBox="1">
                <a:spLocks noRot="1" noChangeAspect="1" noMove="1" noResize="1" noEditPoints="1" noAdjustHandles="1" noChangeArrowheads="1" noChangeShapeType="1" noTextEdit="1"/>
              </p:cNvSpPr>
              <p:nvPr/>
            </p:nvSpPr>
            <p:spPr>
              <a:xfrm>
                <a:off x="7635204" y="2887019"/>
                <a:ext cx="1788888" cy="387414"/>
              </a:xfrm>
              <a:prstGeom prst="rect">
                <a:avLst/>
              </a:prstGeom>
              <a:blipFill>
                <a:blip r:embed="rId12"/>
                <a:stretch>
                  <a:fillRect b="-476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7" name="CuadroTexto 36">
                <a:extLst>
                  <a:ext uri="{FF2B5EF4-FFF2-40B4-BE49-F238E27FC236}">
                    <a16:creationId xmlns:a16="http://schemas.microsoft.com/office/drawing/2014/main" id="{D9C58C98-56D4-475B-9D1A-5F2A3C96EFFD}"/>
                  </a:ext>
                </a:extLst>
              </p:cNvPr>
              <p:cNvSpPr txBox="1"/>
              <p:nvPr/>
            </p:nvSpPr>
            <p:spPr>
              <a:xfrm>
                <a:off x="7633610" y="3327874"/>
                <a:ext cx="1799275"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𝑟</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37" name="CuadroTexto 36">
                <a:extLst>
                  <a:ext uri="{FF2B5EF4-FFF2-40B4-BE49-F238E27FC236}">
                    <a16:creationId xmlns:a16="http://schemas.microsoft.com/office/drawing/2014/main" id="{D9C58C98-56D4-475B-9D1A-5F2A3C96EFFD}"/>
                  </a:ext>
                </a:extLst>
              </p:cNvPr>
              <p:cNvSpPr txBox="1">
                <a:spLocks noRot="1" noChangeAspect="1" noMove="1" noResize="1" noEditPoints="1" noAdjustHandles="1" noChangeArrowheads="1" noChangeShapeType="1" noTextEdit="1"/>
              </p:cNvSpPr>
              <p:nvPr/>
            </p:nvSpPr>
            <p:spPr>
              <a:xfrm>
                <a:off x="7633610" y="3327874"/>
                <a:ext cx="1799275" cy="380810"/>
              </a:xfrm>
              <a:prstGeom prst="rect">
                <a:avLst/>
              </a:prstGeom>
              <a:blipFill>
                <a:blip r:embed="rId1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8" name="CuadroTexto 37">
                <a:extLst>
                  <a:ext uri="{FF2B5EF4-FFF2-40B4-BE49-F238E27FC236}">
                    <a16:creationId xmlns:a16="http://schemas.microsoft.com/office/drawing/2014/main" id="{85405198-B695-4BEF-99F5-D71C921DBA09}"/>
                  </a:ext>
                </a:extLst>
              </p:cNvPr>
              <p:cNvSpPr txBox="1"/>
              <p:nvPr/>
            </p:nvSpPr>
            <p:spPr>
              <a:xfrm>
                <a:off x="7635204" y="3828559"/>
                <a:ext cx="1898981"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1</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𝐴</m:t>
                          </m:r>
                        </m:e>
                        <m:sub>
                          <m:r>
                            <a:rPr lang="es-AR" b="0" i="1" smtClean="0">
                              <a:latin typeface="Cambria Math" panose="02040503050406030204" pitchFamily="18" charset="0"/>
                            </a:rPr>
                            <m:t>1</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𝑘𝑦</m:t>
                          </m:r>
                          <m:r>
                            <a:rPr lang="es-AR" b="0" i="1" smtClean="0">
                              <a:latin typeface="Cambria Math" panose="02040503050406030204" pitchFamily="18" charset="0"/>
                            </a:rPr>
                            <m:t>)</m:t>
                          </m:r>
                        </m:sup>
                      </m:sSup>
                    </m:oMath>
                  </m:oMathPara>
                </a14:m>
                <a:endParaRPr lang="es-UY" dirty="0"/>
              </a:p>
            </p:txBody>
          </p:sp>
        </mc:Choice>
        <mc:Fallback xmlns="">
          <p:sp>
            <p:nvSpPr>
              <p:cNvPr id="38" name="CuadroTexto 37">
                <a:extLst>
                  <a:ext uri="{FF2B5EF4-FFF2-40B4-BE49-F238E27FC236}">
                    <a16:creationId xmlns:a16="http://schemas.microsoft.com/office/drawing/2014/main" id="{85405198-B695-4BEF-99F5-D71C921DBA09}"/>
                  </a:ext>
                </a:extLst>
              </p:cNvPr>
              <p:cNvSpPr txBox="1">
                <a:spLocks noRot="1" noChangeAspect="1" noMove="1" noResize="1" noEditPoints="1" noAdjustHandles="1" noChangeArrowheads="1" noChangeShapeType="1" noTextEdit="1"/>
              </p:cNvSpPr>
              <p:nvPr/>
            </p:nvSpPr>
            <p:spPr>
              <a:xfrm>
                <a:off x="7635204" y="3828559"/>
                <a:ext cx="1898981" cy="380810"/>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9" name="CuadroTexto 38">
                <a:extLst>
                  <a:ext uri="{FF2B5EF4-FFF2-40B4-BE49-F238E27FC236}">
                    <a16:creationId xmlns:a16="http://schemas.microsoft.com/office/drawing/2014/main" id="{2192F0BA-AA2D-4C54-8A1D-2DFF078A2796}"/>
                  </a:ext>
                </a:extLst>
              </p:cNvPr>
              <p:cNvSpPr txBox="1"/>
              <p:nvPr/>
            </p:nvSpPr>
            <p:spPr>
              <a:xfrm>
                <a:off x="7633610" y="4260662"/>
                <a:ext cx="1788759"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𝑡</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𝐶</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39" name="CuadroTexto 38">
                <a:extLst>
                  <a:ext uri="{FF2B5EF4-FFF2-40B4-BE49-F238E27FC236}">
                    <a16:creationId xmlns:a16="http://schemas.microsoft.com/office/drawing/2014/main" id="{2192F0BA-AA2D-4C54-8A1D-2DFF078A2796}"/>
                  </a:ext>
                </a:extLst>
              </p:cNvPr>
              <p:cNvSpPr txBox="1">
                <a:spLocks noRot="1" noChangeAspect="1" noMove="1" noResize="1" noEditPoints="1" noAdjustHandles="1" noChangeArrowheads="1" noChangeShapeType="1" noTextEdit="1"/>
              </p:cNvSpPr>
              <p:nvPr/>
            </p:nvSpPr>
            <p:spPr>
              <a:xfrm>
                <a:off x="7633610" y="4260662"/>
                <a:ext cx="1788759" cy="380810"/>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0" name="CuadroTexto 39">
                <a:extLst>
                  <a:ext uri="{FF2B5EF4-FFF2-40B4-BE49-F238E27FC236}">
                    <a16:creationId xmlns:a16="http://schemas.microsoft.com/office/drawing/2014/main" id="{F80E4445-A547-4982-86C5-D6E4BC4A714E}"/>
                  </a:ext>
                </a:extLst>
              </p:cNvPr>
              <p:cNvSpPr txBox="1"/>
              <p:nvPr/>
            </p:nvSpPr>
            <p:spPr>
              <a:xfrm>
                <a:off x="9422369" y="2867219"/>
                <a:ext cx="82971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𝐴</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ℝ</m:t>
                      </m:r>
                    </m:oMath>
                  </m:oMathPara>
                </a14:m>
                <a:endParaRPr lang="es-UY" dirty="0"/>
              </a:p>
            </p:txBody>
          </p:sp>
        </mc:Choice>
        <mc:Fallback xmlns="">
          <p:sp>
            <p:nvSpPr>
              <p:cNvPr id="40" name="CuadroTexto 39">
                <a:extLst>
                  <a:ext uri="{FF2B5EF4-FFF2-40B4-BE49-F238E27FC236}">
                    <a16:creationId xmlns:a16="http://schemas.microsoft.com/office/drawing/2014/main" id="{F80E4445-A547-4982-86C5-D6E4BC4A714E}"/>
                  </a:ext>
                </a:extLst>
              </p:cNvPr>
              <p:cNvSpPr txBox="1">
                <a:spLocks noRot="1" noChangeAspect="1" noMove="1" noResize="1" noEditPoints="1" noAdjustHandles="1" noChangeArrowheads="1" noChangeShapeType="1" noTextEdit="1"/>
              </p:cNvSpPr>
              <p:nvPr/>
            </p:nvSpPr>
            <p:spPr>
              <a:xfrm>
                <a:off x="9422369" y="2867219"/>
                <a:ext cx="829714" cy="369332"/>
              </a:xfrm>
              <a:prstGeom prst="rect">
                <a:avLst/>
              </a:prstGeom>
              <a:blipFill>
                <a:blip r:embed="rId16"/>
                <a:stretch>
                  <a:fillRect/>
                </a:stretch>
              </a:blipFill>
            </p:spPr>
            <p:txBody>
              <a:bodyPr/>
              <a:lstStyle/>
              <a:p>
                <a:r>
                  <a:rPr lang="es-UY">
                    <a:noFill/>
                  </a:rPr>
                  <a:t> </a:t>
                </a:r>
              </a:p>
            </p:txBody>
          </p:sp>
        </mc:Fallback>
      </mc:AlternateContent>
      <p:grpSp>
        <p:nvGrpSpPr>
          <p:cNvPr id="55" name="Grupo 54">
            <a:extLst>
              <a:ext uri="{FF2B5EF4-FFF2-40B4-BE49-F238E27FC236}">
                <a16:creationId xmlns:a16="http://schemas.microsoft.com/office/drawing/2014/main" id="{85DABE85-DAA0-4D7F-B062-237DAE10E567}"/>
              </a:ext>
            </a:extLst>
          </p:cNvPr>
          <p:cNvGrpSpPr/>
          <p:nvPr/>
        </p:nvGrpSpPr>
        <p:grpSpPr>
          <a:xfrm>
            <a:off x="1686757" y="2545065"/>
            <a:ext cx="4091710" cy="2288463"/>
            <a:chOff x="1686757" y="2545065"/>
            <a:chExt cx="4091710" cy="2288463"/>
          </a:xfrm>
        </p:grpSpPr>
        <p:sp>
          <p:nvSpPr>
            <p:cNvPr id="16" name="CuadroTexto 15">
              <a:extLst>
                <a:ext uri="{FF2B5EF4-FFF2-40B4-BE49-F238E27FC236}">
                  <a16:creationId xmlns:a16="http://schemas.microsoft.com/office/drawing/2014/main" id="{D8B8C9AE-D4DE-460A-A90C-D2054B9F0186}"/>
                </a:ext>
              </a:extLst>
            </p:cNvPr>
            <p:cNvSpPr txBox="1"/>
            <p:nvPr/>
          </p:nvSpPr>
          <p:spPr>
            <a:xfrm>
              <a:off x="1834376" y="2603580"/>
              <a:ext cx="2590453" cy="369332"/>
            </a:xfrm>
            <a:prstGeom prst="rect">
              <a:avLst/>
            </a:prstGeom>
            <a:noFill/>
          </p:spPr>
          <p:txBody>
            <a:bodyPr wrap="none" rtlCol="0">
              <a:spAutoFit/>
            </a:bodyPr>
            <a:lstStyle/>
            <a:p>
              <a:r>
                <a:rPr lang="es-AR" dirty="0"/>
                <a:t>Continuidad de la presión</a:t>
              </a:r>
              <a:endParaRPr lang="es-UY" dirty="0"/>
            </a:p>
          </p:txBody>
        </p:sp>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2C31CCC1-D10B-47A8-8B90-24E9D2DF5657}"/>
                    </a:ext>
                  </a:extLst>
                </p:cNvPr>
                <p:cNvSpPr txBox="1"/>
                <p:nvPr/>
              </p:nvSpPr>
              <p:spPr>
                <a:xfrm>
                  <a:off x="1972922" y="3089639"/>
                  <a:ext cx="1987403" cy="3695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𝑟</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1</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𝑡</m:t>
                            </m:r>
                          </m:sub>
                          <m:sup>
                            <m:r>
                              <a:rPr lang="es-AR" b="0" i="1" smtClean="0">
                                <a:latin typeface="Cambria Math" panose="02040503050406030204" pitchFamily="18" charset="0"/>
                              </a:rPr>
                              <m:t>′</m:t>
                            </m:r>
                          </m:sup>
                        </m:sSubSup>
                      </m:oMath>
                    </m:oMathPara>
                  </a14:m>
                  <a:endParaRPr lang="es-UY" dirty="0"/>
                </a:p>
              </p:txBody>
            </p:sp>
          </mc:Choice>
          <mc:Fallback xmlns="">
            <p:sp>
              <p:nvSpPr>
                <p:cNvPr id="17" name="CuadroTexto 16">
                  <a:extLst>
                    <a:ext uri="{FF2B5EF4-FFF2-40B4-BE49-F238E27FC236}">
                      <a16:creationId xmlns:a16="http://schemas.microsoft.com/office/drawing/2014/main" id="{2C31CCC1-D10B-47A8-8B90-24E9D2DF5657}"/>
                    </a:ext>
                  </a:extLst>
                </p:cNvPr>
                <p:cNvSpPr txBox="1">
                  <a:spLocks noRot="1" noChangeAspect="1" noMove="1" noResize="1" noEditPoints="1" noAdjustHandles="1" noChangeArrowheads="1" noChangeShapeType="1" noTextEdit="1"/>
                </p:cNvSpPr>
                <p:nvPr/>
              </p:nvSpPr>
              <p:spPr>
                <a:xfrm>
                  <a:off x="1972922" y="3089639"/>
                  <a:ext cx="1987403" cy="369588"/>
                </a:xfrm>
                <a:prstGeom prst="rect">
                  <a:avLst/>
                </a:prstGeom>
                <a:blipFill>
                  <a:blip r:embed="rId17"/>
                  <a:stretch>
                    <a:fillRect b="-5000"/>
                  </a:stretch>
                </a:blipFill>
              </p:spPr>
              <p:txBody>
                <a:bodyPr/>
                <a:lstStyle/>
                <a:p>
                  <a:r>
                    <a:rPr lang="es-UY">
                      <a:noFill/>
                    </a:rPr>
                    <a:t> </a:t>
                  </a:r>
                </a:p>
              </p:txBody>
            </p:sp>
          </mc:Fallback>
        </mc:AlternateContent>
        <p:sp>
          <p:nvSpPr>
            <p:cNvPr id="18" name="CuadroTexto 17">
              <a:extLst>
                <a:ext uri="{FF2B5EF4-FFF2-40B4-BE49-F238E27FC236}">
                  <a16:creationId xmlns:a16="http://schemas.microsoft.com/office/drawing/2014/main" id="{65C9EDFA-F10B-4265-8B9D-4FC902063D72}"/>
                </a:ext>
              </a:extLst>
            </p:cNvPr>
            <p:cNvSpPr txBox="1"/>
            <p:nvPr/>
          </p:nvSpPr>
          <p:spPr>
            <a:xfrm>
              <a:off x="1825141" y="3575954"/>
              <a:ext cx="3953326" cy="369332"/>
            </a:xfrm>
            <a:prstGeom prst="rect">
              <a:avLst/>
            </a:prstGeom>
            <a:noFill/>
          </p:spPr>
          <p:txBody>
            <a:bodyPr wrap="none" rtlCol="0">
              <a:spAutoFit/>
            </a:bodyPr>
            <a:lstStyle/>
            <a:p>
              <a:r>
                <a:rPr lang="es-AR" dirty="0"/>
                <a:t>Continuidad de la velocidad volumétrica</a:t>
              </a:r>
              <a:endParaRPr lang="es-UY" dirty="0"/>
            </a:p>
          </p:txBody>
        </p:sp>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73C8CB2B-541A-4FD9-8098-746F7F60C3C7}"/>
                    </a:ext>
                  </a:extLst>
                </p:cNvPr>
                <p:cNvSpPr txBox="1"/>
                <p:nvPr/>
              </p:nvSpPr>
              <p:spPr>
                <a:xfrm>
                  <a:off x="1972922" y="4062013"/>
                  <a:ext cx="203780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𝑖</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𝑟</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𝑡</m:t>
                            </m:r>
                          </m:sub>
                        </m:sSub>
                      </m:oMath>
                    </m:oMathPara>
                  </a14:m>
                  <a:endParaRPr lang="es-UY" dirty="0"/>
                </a:p>
              </p:txBody>
            </p:sp>
          </mc:Choice>
          <mc:Fallback xmlns="">
            <p:sp>
              <p:nvSpPr>
                <p:cNvPr id="20" name="CuadroTexto 19">
                  <a:extLst>
                    <a:ext uri="{FF2B5EF4-FFF2-40B4-BE49-F238E27FC236}">
                      <a16:creationId xmlns:a16="http://schemas.microsoft.com/office/drawing/2014/main" id="{73C8CB2B-541A-4FD9-8098-746F7F60C3C7}"/>
                    </a:ext>
                  </a:extLst>
                </p:cNvPr>
                <p:cNvSpPr txBox="1">
                  <a:spLocks noRot="1" noChangeAspect="1" noMove="1" noResize="1" noEditPoints="1" noAdjustHandles="1" noChangeArrowheads="1" noChangeShapeType="1" noTextEdit="1"/>
                </p:cNvSpPr>
                <p:nvPr/>
              </p:nvSpPr>
              <p:spPr>
                <a:xfrm>
                  <a:off x="1972922" y="4062013"/>
                  <a:ext cx="2037801" cy="369332"/>
                </a:xfrm>
                <a:prstGeom prst="rect">
                  <a:avLst/>
                </a:prstGeom>
                <a:blipFill>
                  <a:blip r:embed="rId18"/>
                  <a:stretch>
                    <a:fillRect/>
                  </a:stretch>
                </a:blipFill>
              </p:spPr>
              <p:txBody>
                <a:bodyPr/>
                <a:lstStyle/>
                <a:p>
                  <a:r>
                    <a:rPr lang="es-UY">
                      <a:noFill/>
                    </a:rPr>
                    <a:t> </a:t>
                  </a:r>
                </a:p>
              </p:txBody>
            </p:sp>
          </mc:Fallback>
        </mc:AlternateContent>
        <p:sp>
          <p:nvSpPr>
            <p:cNvPr id="35" name="Abrir llave 34">
              <a:extLst>
                <a:ext uri="{FF2B5EF4-FFF2-40B4-BE49-F238E27FC236}">
                  <a16:creationId xmlns:a16="http://schemas.microsoft.com/office/drawing/2014/main" id="{89CD0644-6B40-493D-82C6-051AE6B38A2F}"/>
                </a:ext>
              </a:extLst>
            </p:cNvPr>
            <p:cNvSpPr/>
            <p:nvPr/>
          </p:nvSpPr>
          <p:spPr>
            <a:xfrm>
              <a:off x="1686757" y="2545065"/>
              <a:ext cx="53266" cy="228846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sp>
          <p:nvSpPr>
            <p:cNvPr id="41" name="CuadroTexto 40">
              <a:extLst>
                <a:ext uri="{FF2B5EF4-FFF2-40B4-BE49-F238E27FC236}">
                  <a16:creationId xmlns:a16="http://schemas.microsoft.com/office/drawing/2014/main" id="{19BA2B6B-13BF-461D-A1CE-7E90EABC0E2B}"/>
                </a:ext>
              </a:extLst>
            </p:cNvPr>
            <p:cNvSpPr txBox="1"/>
            <p:nvPr/>
          </p:nvSpPr>
          <p:spPr>
            <a:xfrm>
              <a:off x="4152945" y="3085644"/>
              <a:ext cx="442750" cy="369332"/>
            </a:xfrm>
            <a:prstGeom prst="rect">
              <a:avLst/>
            </a:prstGeom>
            <a:noFill/>
          </p:spPr>
          <p:txBody>
            <a:bodyPr wrap="none" rtlCol="0">
              <a:spAutoFit/>
            </a:bodyPr>
            <a:lstStyle/>
            <a:p>
              <a:r>
                <a:rPr lang="es-AR" dirty="0"/>
                <a:t>(1)</a:t>
              </a:r>
              <a:endParaRPr lang="es-UY" dirty="0"/>
            </a:p>
          </p:txBody>
        </p:sp>
        <p:sp>
          <p:nvSpPr>
            <p:cNvPr id="42" name="CuadroTexto 41">
              <a:extLst>
                <a:ext uri="{FF2B5EF4-FFF2-40B4-BE49-F238E27FC236}">
                  <a16:creationId xmlns:a16="http://schemas.microsoft.com/office/drawing/2014/main" id="{C8066DC2-8E3C-4407-81A7-351D78111EC2}"/>
                </a:ext>
              </a:extLst>
            </p:cNvPr>
            <p:cNvSpPr txBox="1"/>
            <p:nvPr/>
          </p:nvSpPr>
          <p:spPr>
            <a:xfrm>
              <a:off x="4152945" y="4055393"/>
              <a:ext cx="442750" cy="369332"/>
            </a:xfrm>
            <a:prstGeom prst="rect">
              <a:avLst/>
            </a:prstGeom>
            <a:noFill/>
          </p:spPr>
          <p:txBody>
            <a:bodyPr wrap="none" rtlCol="0">
              <a:spAutoFit/>
            </a:bodyPr>
            <a:lstStyle/>
            <a:p>
              <a:r>
                <a:rPr lang="es-AR" dirty="0"/>
                <a:t>(2)</a:t>
              </a:r>
              <a:endParaRPr lang="es-UY" dirty="0"/>
            </a:p>
          </p:txBody>
        </p:sp>
      </p:grpSp>
      <mc:AlternateContent xmlns:mc="http://schemas.openxmlformats.org/markup-compatibility/2006" xmlns:a14="http://schemas.microsoft.com/office/drawing/2010/main">
        <mc:Choice Requires="a14">
          <p:sp>
            <p:nvSpPr>
              <p:cNvPr id="44" name="CuadroTexto 43">
                <a:extLst>
                  <a:ext uri="{FF2B5EF4-FFF2-40B4-BE49-F238E27FC236}">
                    <a16:creationId xmlns:a16="http://schemas.microsoft.com/office/drawing/2014/main" id="{CC9E39C0-40A5-4769-AE58-9D59166441DC}"/>
                  </a:ext>
                </a:extLst>
              </p:cNvPr>
              <p:cNvSpPr txBox="1"/>
              <p:nvPr/>
            </p:nvSpPr>
            <p:spPr>
              <a:xfrm>
                <a:off x="6806992" y="4823208"/>
                <a:ext cx="1152430" cy="7586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𝑖</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𝑃</m:t>
                              </m:r>
                              <m:r>
                                <a:rPr lang="es-AR" b="0" i="1" smtClean="0">
                                  <a:latin typeface="Cambria Math" panose="02040503050406030204" pitchFamily="18" charset="0"/>
                                </a:rPr>
                                <m:t>′</m:t>
                              </m:r>
                            </m:e>
                            <m:sub>
                              <m:r>
                                <a:rPr lang="es-AR" b="0" i="1" smtClean="0">
                                  <a:latin typeface="Cambria Math" panose="02040503050406030204" pitchFamily="18" charset="0"/>
                                </a:rPr>
                                <m:t>𝑖</m:t>
                              </m:r>
                            </m:sub>
                          </m:sSub>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(0)</m:t>
                              </m:r>
                            </m:sup>
                          </m:sSubSup>
                        </m:den>
                      </m:f>
                    </m:oMath>
                  </m:oMathPara>
                </a14:m>
                <a:endParaRPr lang="es-UY" dirty="0"/>
              </a:p>
            </p:txBody>
          </p:sp>
        </mc:Choice>
        <mc:Fallback xmlns="">
          <p:sp>
            <p:nvSpPr>
              <p:cNvPr id="44" name="CuadroTexto 43">
                <a:extLst>
                  <a:ext uri="{FF2B5EF4-FFF2-40B4-BE49-F238E27FC236}">
                    <a16:creationId xmlns:a16="http://schemas.microsoft.com/office/drawing/2014/main" id="{CC9E39C0-40A5-4769-AE58-9D59166441DC}"/>
                  </a:ext>
                </a:extLst>
              </p:cNvPr>
              <p:cNvSpPr txBox="1">
                <a:spLocks noRot="1" noChangeAspect="1" noMove="1" noResize="1" noEditPoints="1" noAdjustHandles="1" noChangeArrowheads="1" noChangeShapeType="1" noTextEdit="1"/>
              </p:cNvSpPr>
              <p:nvPr/>
            </p:nvSpPr>
            <p:spPr>
              <a:xfrm>
                <a:off x="6806992" y="4823208"/>
                <a:ext cx="1152430" cy="758606"/>
              </a:xfrm>
              <a:prstGeom prst="rect">
                <a:avLst/>
              </a:prstGeom>
              <a:blipFill>
                <a:blip r:embed="rId1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5" name="CuadroTexto 44">
                <a:extLst>
                  <a:ext uri="{FF2B5EF4-FFF2-40B4-BE49-F238E27FC236}">
                    <a16:creationId xmlns:a16="http://schemas.microsoft.com/office/drawing/2014/main" id="{192C638E-1D04-4054-9371-077E999A9DED}"/>
                  </a:ext>
                </a:extLst>
              </p:cNvPr>
              <p:cNvSpPr txBox="1"/>
              <p:nvPr/>
            </p:nvSpPr>
            <p:spPr>
              <a:xfrm>
                <a:off x="8255044" y="4823208"/>
                <a:ext cx="1394036" cy="7586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𝑟</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𝑃</m:t>
                              </m:r>
                              <m:r>
                                <a:rPr lang="es-AR" b="0" i="1" smtClean="0">
                                  <a:latin typeface="Cambria Math" panose="02040503050406030204" pitchFamily="18" charset="0"/>
                                </a:rPr>
                                <m:t>′</m:t>
                              </m:r>
                            </m:e>
                            <m:sub>
                              <m:r>
                                <a:rPr lang="es-AR" b="0" i="1" smtClean="0">
                                  <a:latin typeface="Cambria Math" panose="02040503050406030204" pitchFamily="18" charset="0"/>
                                </a:rPr>
                                <m:t>𝑖</m:t>
                              </m:r>
                            </m:sub>
                          </m:sSub>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(0)</m:t>
                              </m:r>
                            </m:sup>
                          </m:sSubSup>
                        </m:den>
                      </m:f>
                    </m:oMath>
                  </m:oMathPara>
                </a14:m>
                <a:endParaRPr lang="es-UY" dirty="0"/>
              </a:p>
            </p:txBody>
          </p:sp>
        </mc:Choice>
        <mc:Fallback xmlns="">
          <p:sp>
            <p:nvSpPr>
              <p:cNvPr id="45" name="CuadroTexto 44">
                <a:extLst>
                  <a:ext uri="{FF2B5EF4-FFF2-40B4-BE49-F238E27FC236}">
                    <a16:creationId xmlns:a16="http://schemas.microsoft.com/office/drawing/2014/main" id="{192C638E-1D04-4054-9371-077E999A9DED}"/>
                  </a:ext>
                </a:extLst>
              </p:cNvPr>
              <p:cNvSpPr txBox="1">
                <a:spLocks noRot="1" noChangeAspect="1" noMove="1" noResize="1" noEditPoints="1" noAdjustHandles="1" noChangeArrowheads="1" noChangeShapeType="1" noTextEdit="1"/>
              </p:cNvSpPr>
              <p:nvPr/>
            </p:nvSpPr>
            <p:spPr>
              <a:xfrm>
                <a:off x="8255044" y="4823208"/>
                <a:ext cx="1394036" cy="758606"/>
              </a:xfrm>
              <a:prstGeom prst="rect">
                <a:avLst/>
              </a:prstGeom>
              <a:blipFill>
                <a:blip r:embed="rId2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6" name="CuadroTexto 45">
                <a:extLst>
                  <a:ext uri="{FF2B5EF4-FFF2-40B4-BE49-F238E27FC236}">
                    <a16:creationId xmlns:a16="http://schemas.microsoft.com/office/drawing/2014/main" id="{72651041-6D73-4F37-B6AB-BAA5F502ADCF}"/>
                  </a:ext>
                </a:extLst>
              </p:cNvPr>
              <p:cNvSpPr txBox="1"/>
              <p:nvPr/>
            </p:nvSpPr>
            <p:spPr>
              <a:xfrm>
                <a:off x="6761636" y="5703577"/>
                <a:ext cx="1179810" cy="7586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1</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𝑃</m:t>
                              </m:r>
                              <m:r>
                                <a:rPr lang="es-AR" b="0" i="1" smtClean="0">
                                  <a:latin typeface="Cambria Math" panose="02040503050406030204" pitchFamily="18" charset="0"/>
                                </a:rPr>
                                <m:t>′</m:t>
                              </m:r>
                            </m:e>
                            <m:sub>
                              <m:r>
                                <a:rPr lang="es-AR" b="0" i="1" smtClean="0">
                                  <a:latin typeface="Cambria Math" panose="02040503050406030204" pitchFamily="18" charset="0"/>
                                </a:rPr>
                                <m:t>1</m:t>
                              </m:r>
                            </m:sub>
                          </m:sSub>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den>
                      </m:f>
                    </m:oMath>
                  </m:oMathPara>
                </a14:m>
                <a:endParaRPr lang="es-UY" dirty="0"/>
              </a:p>
            </p:txBody>
          </p:sp>
        </mc:Choice>
        <mc:Fallback xmlns="">
          <p:sp>
            <p:nvSpPr>
              <p:cNvPr id="46" name="CuadroTexto 45">
                <a:extLst>
                  <a:ext uri="{FF2B5EF4-FFF2-40B4-BE49-F238E27FC236}">
                    <a16:creationId xmlns:a16="http://schemas.microsoft.com/office/drawing/2014/main" id="{72651041-6D73-4F37-B6AB-BAA5F502ADCF}"/>
                  </a:ext>
                </a:extLst>
              </p:cNvPr>
              <p:cNvSpPr txBox="1">
                <a:spLocks noRot="1" noChangeAspect="1" noMove="1" noResize="1" noEditPoints="1" noAdjustHandles="1" noChangeArrowheads="1" noChangeShapeType="1" noTextEdit="1"/>
              </p:cNvSpPr>
              <p:nvPr/>
            </p:nvSpPr>
            <p:spPr>
              <a:xfrm>
                <a:off x="6761636" y="5703577"/>
                <a:ext cx="1179810" cy="758606"/>
              </a:xfrm>
              <a:prstGeom prst="rect">
                <a:avLst/>
              </a:prstGeom>
              <a:blipFill>
                <a:blip r:embed="rId2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7" name="CuadroTexto 46">
                <a:extLst>
                  <a:ext uri="{FF2B5EF4-FFF2-40B4-BE49-F238E27FC236}">
                    <a16:creationId xmlns:a16="http://schemas.microsoft.com/office/drawing/2014/main" id="{E824A46E-B9D4-4CB4-8EED-9DA9AB5232FE}"/>
                  </a:ext>
                </a:extLst>
              </p:cNvPr>
              <p:cNvSpPr txBox="1"/>
              <p:nvPr/>
            </p:nvSpPr>
            <p:spPr>
              <a:xfrm>
                <a:off x="8304652" y="5703577"/>
                <a:ext cx="1165575" cy="7586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𝑡</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𝑃</m:t>
                              </m:r>
                              <m:r>
                                <a:rPr lang="es-AR" b="0" i="1" smtClean="0">
                                  <a:latin typeface="Cambria Math" panose="02040503050406030204" pitchFamily="18" charset="0"/>
                                </a:rPr>
                                <m:t>′</m:t>
                              </m:r>
                            </m:e>
                            <m:sub>
                              <m:r>
                                <a:rPr lang="es-AR" b="0" i="1" smtClean="0">
                                  <a:latin typeface="Cambria Math" panose="02040503050406030204" pitchFamily="18" charset="0"/>
                                </a:rPr>
                                <m:t>𝑡</m:t>
                              </m:r>
                            </m:sub>
                          </m:sSub>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(0)</m:t>
                              </m:r>
                            </m:sup>
                          </m:sSubSup>
                        </m:den>
                      </m:f>
                    </m:oMath>
                  </m:oMathPara>
                </a14:m>
                <a:endParaRPr lang="es-UY" dirty="0"/>
              </a:p>
            </p:txBody>
          </p:sp>
        </mc:Choice>
        <mc:Fallback xmlns="">
          <p:sp>
            <p:nvSpPr>
              <p:cNvPr id="47" name="CuadroTexto 46">
                <a:extLst>
                  <a:ext uri="{FF2B5EF4-FFF2-40B4-BE49-F238E27FC236}">
                    <a16:creationId xmlns:a16="http://schemas.microsoft.com/office/drawing/2014/main" id="{E824A46E-B9D4-4CB4-8EED-9DA9AB5232FE}"/>
                  </a:ext>
                </a:extLst>
              </p:cNvPr>
              <p:cNvSpPr txBox="1">
                <a:spLocks noRot="1" noChangeAspect="1" noMove="1" noResize="1" noEditPoints="1" noAdjustHandles="1" noChangeArrowheads="1" noChangeShapeType="1" noTextEdit="1"/>
              </p:cNvSpPr>
              <p:nvPr/>
            </p:nvSpPr>
            <p:spPr>
              <a:xfrm>
                <a:off x="8304652" y="5703577"/>
                <a:ext cx="1165575" cy="758606"/>
              </a:xfrm>
              <a:prstGeom prst="rect">
                <a:avLst/>
              </a:prstGeom>
              <a:blipFill>
                <a:blip r:embed="rId22"/>
                <a:stretch>
                  <a:fillRect/>
                </a:stretch>
              </a:blipFill>
            </p:spPr>
            <p:txBody>
              <a:bodyPr/>
              <a:lstStyle/>
              <a:p>
                <a:r>
                  <a:rPr lang="es-UY">
                    <a:noFill/>
                  </a:rPr>
                  <a:t> </a:t>
                </a:r>
              </a:p>
            </p:txBody>
          </p:sp>
        </mc:Fallback>
      </mc:AlternateContent>
      <p:sp>
        <p:nvSpPr>
          <p:cNvPr id="48" name="CuadroTexto 47">
            <a:extLst>
              <a:ext uri="{FF2B5EF4-FFF2-40B4-BE49-F238E27FC236}">
                <a16:creationId xmlns:a16="http://schemas.microsoft.com/office/drawing/2014/main" id="{B6DE1263-3196-4028-8406-A07A5D7414AB}"/>
              </a:ext>
            </a:extLst>
          </p:cNvPr>
          <p:cNvSpPr txBox="1"/>
          <p:nvPr/>
        </p:nvSpPr>
        <p:spPr>
          <a:xfrm>
            <a:off x="292964" y="5095783"/>
            <a:ext cx="442750" cy="369332"/>
          </a:xfrm>
          <a:prstGeom prst="rect">
            <a:avLst/>
          </a:prstGeom>
          <a:noFill/>
        </p:spPr>
        <p:txBody>
          <a:bodyPr wrap="none" rtlCol="0">
            <a:spAutoFit/>
          </a:bodyPr>
          <a:lstStyle/>
          <a:p>
            <a:r>
              <a:rPr lang="es-AR" dirty="0"/>
              <a:t>(1)</a:t>
            </a:r>
            <a:endParaRPr lang="es-UY" dirty="0"/>
          </a:p>
        </p:txBody>
      </p:sp>
      <mc:AlternateContent xmlns:mc="http://schemas.openxmlformats.org/markup-compatibility/2006" xmlns:a14="http://schemas.microsoft.com/office/drawing/2010/main">
        <mc:Choice Requires="a14">
          <p:sp>
            <p:nvSpPr>
              <p:cNvPr id="49" name="CuadroTexto 48">
                <a:extLst>
                  <a:ext uri="{FF2B5EF4-FFF2-40B4-BE49-F238E27FC236}">
                    <a16:creationId xmlns:a16="http://schemas.microsoft.com/office/drawing/2014/main" id="{90B16E9F-9AD2-492F-A97A-B4EDC6EF4DCC}"/>
                  </a:ext>
                </a:extLst>
              </p:cNvPr>
              <p:cNvSpPr txBox="1"/>
              <p:nvPr/>
            </p:nvSpPr>
            <p:spPr>
              <a:xfrm>
                <a:off x="1133493" y="5106615"/>
                <a:ext cx="181851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𝐴</m:t>
                          </m:r>
                        </m:e>
                        <m:sub>
                          <m:r>
                            <a:rPr lang="es-AR" b="0" i="1" smtClean="0">
                              <a:latin typeface="Cambria Math" panose="02040503050406030204" pitchFamily="18" charset="0"/>
                            </a:rPr>
                            <m:t>1</m:t>
                          </m:r>
                        </m:sub>
                      </m:sSub>
                      <m:r>
                        <a:rPr lang="es-AR" b="0" i="1" smtClean="0">
                          <a:latin typeface="Cambria Math" panose="02040503050406030204" pitchFamily="18" charset="0"/>
                        </a:rPr>
                        <m:t>=</m:t>
                      </m:r>
                      <m:r>
                        <a:rPr lang="es-AR" b="0" i="1" smtClean="0">
                          <a:latin typeface="Cambria Math" panose="02040503050406030204" pitchFamily="18" charset="0"/>
                        </a:rPr>
                        <m:t>𝐶</m:t>
                      </m:r>
                      <m:r>
                        <a:rPr lang="es-AR" b="0" i="1" smtClean="0">
                          <a:latin typeface="Cambria Math" panose="02040503050406030204" pitchFamily="18" charset="0"/>
                        </a:rPr>
                        <m:t>=</m:t>
                      </m:r>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oMath>
                  </m:oMathPara>
                </a14:m>
                <a:endParaRPr lang="es-UY" dirty="0"/>
              </a:p>
            </p:txBody>
          </p:sp>
        </mc:Choice>
        <mc:Fallback xmlns="">
          <p:sp>
            <p:nvSpPr>
              <p:cNvPr id="49" name="CuadroTexto 48">
                <a:extLst>
                  <a:ext uri="{FF2B5EF4-FFF2-40B4-BE49-F238E27FC236}">
                    <a16:creationId xmlns:a16="http://schemas.microsoft.com/office/drawing/2014/main" id="{90B16E9F-9AD2-492F-A97A-B4EDC6EF4DCC}"/>
                  </a:ext>
                </a:extLst>
              </p:cNvPr>
              <p:cNvSpPr txBox="1">
                <a:spLocks noRot="1" noChangeAspect="1" noMove="1" noResize="1" noEditPoints="1" noAdjustHandles="1" noChangeArrowheads="1" noChangeShapeType="1" noTextEdit="1"/>
              </p:cNvSpPr>
              <p:nvPr/>
            </p:nvSpPr>
            <p:spPr>
              <a:xfrm>
                <a:off x="1133493" y="5106615"/>
                <a:ext cx="1818511" cy="369332"/>
              </a:xfrm>
              <a:prstGeom prst="rect">
                <a:avLst/>
              </a:prstGeom>
              <a:blipFill>
                <a:blip r:embed="rId23"/>
                <a:stretch>
                  <a:fillRect/>
                </a:stretch>
              </a:blipFill>
            </p:spPr>
            <p:txBody>
              <a:bodyPr/>
              <a:lstStyle/>
              <a:p>
                <a:r>
                  <a:rPr lang="es-UY">
                    <a:noFill/>
                  </a:rPr>
                  <a:t> </a:t>
                </a:r>
              </a:p>
            </p:txBody>
          </p:sp>
        </mc:Fallback>
      </mc:AlternateContent>
      <p:sp>
        <p:nvSpPr>
          <p:cNvPr id="51" name="CuadroTexto 50">
            <a:extLst>
              <a:ext uri="{FF2B5EF4-FFF2-40B4-BE49-F238E27FC236}">
                <a16:creationId xmlns:a16="http://schemas.microsoft.com/office/drawing/2014/main" id="{DB79FDE2-3DCB-48F7-8FC8-995A9827BF45}"/>
              </a:ext>
            </a:extLst>
          </p:cNvPr>
          <p:cNvSpPr txBox="1"/>
          <p:nvPr/>
        </p:nvSpPr>
        <p:spPr>
          <a:xfrm>
            <a:off x="292964" y="5908534"/>
            <a:ext cx="442750" cy="369332"/>
          </a:xfrm>
          <a:prstGeom prst="rect">
            <a:avLst/>
          </a:prstGeom>
          <a:noFill/>
        </p:spPr>
        <p:txBody>
          <a:bodyPr wrap="none" rtlCol="0">
            <a:spAutoFit/>
          </a:bodyPr>
          <a:lstStyle/>
          <a:p>
            <a:r>
              <a:rPr lang="es-AR" dirty="0"/>
              <a:t>(2)</a:t>
            </a:r>
            <a:endParaRPr lang="es-UY" dirty="0"/>
          </a:p>
        </p:txBody>
      </p:sp>
      <mc:AlternateContent xmlns:mc="http://schemas.openxmlformats.org/markup-compatibility/2006" xmlns:a14="http://schemas.microsoft.com/office/drawing/2010/main">
        <mc:Choice Requires="a14">
          <p:sp>
            <p:nvSpPr>
              <p:cNvPr id="53" name="CuadroTexto 52">
                <a:extLst>
                  <a:ext uri="{FF2B5EF4-FFF2-40B4-BE49-F238E27FC236}">
                    <a16:creationId xmlns:a16="http://schemas.microsoft.com/office/drawing/2014/main" id="{FC795B8E-DBA9-420F-9C17-7EA5832399A3}"/>
                  </a:ext>
                </a:extLst>
              </p:cNvPr>
              <p:cNvSpPr txBox="1"/>
              <p:nvPr/>
            </p:nvSpPr>
            <p:spPr>
              <a:xfrm>
                <a:off x="1027823" y="5770184"/>
                <a:ext cx="4431213" cy="7339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d>
                                <m:dPr>
                                  <m:ctrlPr>
                                    <a:rPr lang="es-AR" b="0" i="1" smtClean="0">
                                      <a:latin typeface="Cambria Math" panose="02040503050406030204" pitchFamily="18" charset="0"/>
                                    </a:rPr>
                                  </m:ctrlPr>
                                </m:dPr>
                                <m:e>
                                  <m:r>
                                    <a:rPr lang="es-AR" b="0" i="1" smtClean="0">
                                      <a:latin typeface="Cambria Math" panose="02040503050406030204" pitchFamily="18" charset="0"/>
                                    </a:rPr>
                                    <m:t>0</m:t>
                                  </m:r>
                                </m:e>
                              </m:d>
                            </m:sup>
                          </m:sSubSup>
                        </m:den>
                      </m:f>
                      <m:d>
                        <m:dPr>
                          <m:ctrlPr>
                            <a:rPr lang="es-AR" b="0" i="1" smtClean="0">
                              <a:latin typeface="Cambria Math" panose="02040503050406030204" pitchFamily="18" charset="0"/>
                            </a:rPr>
                          </m:ctrlPr>
                        </m:dPr>
                        <m:e>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e>
                      </m:d>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1</m:t>
                          </m:r>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b="0" i="1" smtClean="0">
                                      <a:latin typeface="Cambria Math" panose="02040503050406030204" pitchFamily="18" charset="0"/>
                                    </a:rPr>
                                    <m:t>1</m:t>
                                  </m:r>
                                </m:e>
                              </m:d>
                            </m:sup>
                          </m:sSubSup>
                        </m:den>
                      </m:f>
                      <m:d>
                        <m:dPr>
                          <m:ctrlPr>
                            <a:rPr lang="es-AR" i="1">
                              <a:latin typeface="Cambria Math" panose="02040503050406030204" pitchFamily="18" charset="0"/>
                            </a:rPr>
                          </m:ctrlPr>
                        </m:dPr>
                        <m:e>
                          <m:r>
                            <a:rPr lang="es-AR" i="1">
                              <a:latin typeface="Cambria Math" panose="02040503050406030204" pitchFamily="18" charset="0"/>
                            </a:rPr>
                            <m:t>𝐴</m:t>
                          </m:r>
                          <m:r>
                            <a:rPr lang="es-AR" b="0" i="1" smtClean="0">
                              <a:latin typeface="Cambria Math" panose="02040503050406030204" pitchFamily="18" charset="0"/>
                            </a:rPr>
                            <m:t>+</m:t>
                          </m:r>
                          <m:r>
                            <a:rPr lang="es-AR" i="1">
                              <a:latin typeface="Cambria Math" panose="02040503050406030204" pitchFamily="18" charset="0"/>
                            </a:rPr>
                            <m:t>𝐵</m:t>
                          </m:r>
                        </m:e>
                      </m:d>
                      <m:r>
                        <a:rPr lang="es-AR" b="0" i="1" smtClean="0">
                          <a:latin typeface="Cambria Math" panose="02040503050406030204" pitchFamily="18" charset="0"/>
                        </a:rPr>
                        <m:t>+</m:t>
                      </m:r>
                      <m:f>
                        <m:fPr>
                          <m:ctrlPr>
                            <a:rPr lang="es-AR" i="1">
                              <a:latin typeface="Cambria Math" panose="02040503050406030204" pitchFamily="18" charset="0"/>
                            </a:rPr>
                          </m:ctrlPr>
                        </m:fPr>
                        <m:num>
                          <m:r>
                            <a:rPr lang="es-AR" i="1">
                              <a:latin typeface="Cambria Math" panose="02040503050406030204" pitchFamily="18" charset="0"/>
                            </a:rPr>
                            <m:t>1</m:t>
                          </m:r>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den>
                      </m:f>
                      <m:d>
                        <m:dPr>
                          <m:ctrlPr>
                            <a:rPr lang="es-AR" i="1">
                              <a:latin typeface="Cambria Math" panose="02040503050406030204" pitchFamily="18" charset="0"/>
                            </a:rPr>
                          </m:ctrlPr>
                        </m:dPr>
                        <m:e>
                          <m:r>
                            <a:rPr lang="es-AR" i="1">
                              <a:latin typeface="Cambria Math" panose="02040503050406030204" pitchFamily="18" charset="0"/>
                            </a:rPr>
                            <m:t>𝐴</m:t>
                          </m:r>
                          <m:r>
                            <a:rPr lang="es-AR" b="0" i="1" smtClean="0">
                              <a:latin typeface="Cambria Math" panose="02040503050406030204" pitchFamily="18" charset="0"/>
                            </a:rPr>
                            <m:t>+</m:t>
                          </m:r>
                          <m:r>
                            <a:rPr lang="es-AR" i="1">
                              <a:latin typeface="Cambria Math" panose="02040503050406030204" pitchFamily="18" charset="0"/>
                            </a:rPr>
                            <m:t>𝐵</m:t>
                          </m:r>
                        </m:e>
                      </m:d>
                    </m:oMath>
                  </m:oMathPara>
                </a14:m>
                <a:endParaRPr lang="es-UY" dirty="0"/>
              </a:p>
            </p:txBody>
          </p:sp>
        </mc:Choice>
        <mc:Fallback xmlns="">
          <p:sp>
            <p:nvSpPr>
              <p:cNvPr id="53" name="CuadroTexto 52">
                <a:extLst>
                  <a:ext uri="{FF2B5EF4-FFF2-40B4-BE49-F238E27FC236}">
                    <a16:creationId xmlns:a16="http://schemas.microsoft.com/office/drawing/2014/main" id="{FC795B8E-DBA9-420F-9C17-7EA5832399A3}"/>
                  </a:ext>
                </a:extLst>
              </p:cNvPr>
              <p:cNvSpPr txBox="1">
                <a:spLocks noRot="1" noChangeAspect="1" noMove="1" noResize="1" noEditPoints="1" noAdjustHandles="1" noChangeArrowheads="1" noChangeShapeType="1" noTextEdit="1"/>
              </p:cNvSpPr>
              <p:nvPr/>
            </p:nvSpPr>
            <p:spPr>
              <a:xfrm>
                <a:off x="1027823" y="5770184"/>
                <a:ext cx="4431213" cy="733983"/>
              </a:xfrm>
              <a:prstGeom prst="rect">
                <a:avLst/>
              </a:prstGeom>
              <a:blipFill>
                <a:blip r:embed="rId2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4" name="CuadroTexto 53">
                <a:extLst>
                  <a:ext uri="{FF2B5EF4-FFF2-40B4-BE49-F238E27FC236}">
                    <a16:creationId xmlns:a16="http://schemas.microsoft.com/office/drawing/2014/main" id="{B0804F79-2220-464D-AB61-9F08A6081506}"/>
                  </a:ext>
                </a:extLst>
              </p:cNvPr>
              <p:cNvSpPr txBox="1"/>
              <p:nvPr/>
            </p:nvSpPr>
            <p:spPr>
              <a:xfrm>
                <a:off x="10252083" y="5335480"/>
                <a:ext cx="1276183" cy="5666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(0)</m:t>
                          </m:r>
                        </m:sup>
                      </m:sSubSup>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num>
                        <m:den>
                          <m:r>
                            <a:rPr lang="es-AR" b="0" i="1" smtClean="0">
                              <a:latin typeface="Cambria Math" panose="02040503050406030204" pitchFamily="18" charset="0"/>
                            </a:rPr>
                            <m:t>𝑆</m:t>
                          </m:r>
                        </m:den>
                      </m:f>
                    </m:oMath>
                  </m:oMathPara>
                </a14:m>
                <a:endParaRPr lang="es-UY" dirty="0"/>
              </a:p>
            </p:txBody>
          </p:sp>
        </mc:Choice>
        <mc:Fallback xmlns="">
          <p:sp>
            <p:nvSpPr>
              <p:cNvPr id="54" name="CuadroTexto 53">
                <a:extLst>
                  <a:ext uri="{FF2B5EF4-FFF2-40B4-BE49-F238E27FC236}">
                    <a16:creationId xmlns:a16="http://schemas.microsoft.com/office/drawing/2014/main" id="{B0804F79-2220-464D-AB61-9F08A6081506}"/>
                  </a:ext>
                </a:extLst>
              </p:cNvPr>
              <p:cNvSpPr txBox="1">
                <a:spLocks noRot="1" noChangeAspect="1" noMove="1" noResize="1" noEditPoints="1" noAdjustHandles="1" noChangeArrowheads="1" noChangeShapeType="1" noTextEdit="1"/>
              </p:cNvSpPr>
              <p:nvPr/>
            </p:nvSpPr>
            <p:spPr>
              <a:xfrm>
                <a:off x="10252083" y="5335480"/>
                <a:ext cx="1276183" cy="566694"/>
              </a:xfrm>
              <a:prstGeom prst="rect">
                <a:avLst/>
              </a:prstGeom>
              <a:blipFill>
                <a:blip r:embed="rId25"/>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60224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6" grpId="0"/>
      <p:bldP spid="37" grpId="0"/>
      <p:bldP spid="38" grpId="0"/>
      <p:bldP spid="39" grpId="0"/>
      <p:bldP spid="40" grpId="0"/>
      <p:bldP spid="44" grpId="0"/>
      <p:bldP spid="45" grpId="0"/>
      <p:bldP spid="46" grpId="0"/>
      <p:bldP spid="47" grpId="0"/>
      <p:bldP spid="48" grpId="0"/>
      <p:bldP spid="49" grpId="0"/>
      <p:bldP spid="51" grpId="0"/>
      <p:bldP spid="53" grpId="0"/>
      <p:bldP spid="5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D973F365-83D2-4F4C-A2C4-FE6FF5F8C48B}"/>
                  </a:ext>
                </a:extLst>
              </p:cNvPr>
              <p:cNvSpPr txBox="1"/>
              <p:nvPr/>
            </p:nvSpPr>
            <p:spPr>
              <a:xfrm>
                <a:off x="452762" y="470516"/>
                <a:ext cx="7867923" cy="82060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𝐵</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d>
                                    <m:dPr>
                                      <m:ctrlPr>
                                        <a:rPr lang="es-AR" b="0" i="1" smtClean="0">
                                          <a:latin typeface="Cambria Math" panose="02040503050406030204" pitchFamily="18" charset="0"/>
                                        </a:rPr>
                                      </m:ctrlPr>
                                    </m:dPr>
                                    <m:e>
                                      <m:r>
                                        <a:rPr lang="es-AR" b="0" i="1" smtClean="0">
                                          <a:latin typeface="Cambria Math" panose="02040503050406030204" pitchFamily="18" charset="0"/>
                                        </a:rPr>
                                        <m:t>1</m:t>
                                      </m:r>
                                    </m:e>
                                  </m:d>
                                </m:sup>
                              </m:sSubSup>
                            </m:den>
                          </m:f>
                          <m:r>
                            <a:rPr lang="es-AR" b="0" i="1" smtClean="0">
                              <a:latin typeface="Cambria Math" panose="02040503050406030204" pitchFamily="18" charset="0"/>
                            </a:rPr>
                            <m:t>+</m:t>
                          </m:r>
                          <m:f>
                            <m:fPr>
                              <m:ctrlPr>
                                <a:rPr lang="es-AR" i="1">
                                  <a:latin typeface="Cambria Math" panose="02040503050406030204" pitchFamily="18" charset="0"/>
                                </a:rPr>
                              </m:ctrlPr>
                            </m:fPr>
                            <m:num>
                              <m:r>
                                <a:rPr lang="es-AR" b="0" i="1" smtClean="0">
                                  <a:latin typeface="Cambria Math" panose="02040503050406030204" pitchFamily="18" charset="0"/>
                                </a:rPr>
                                <m:t>2</m:t>
                              </m:r>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b="0" i="1" smtClean="0">
                                          <a:latin typeface="Cambria Math" panose="02040503050406030204" pitchFamily="18" charset="0"/>
                                        </a:rPr>
                                        <m:t>0</m:t>
                                      </m:r>
                                    </m:e>
                                  </m:d>
                                </m:sup>
                              </m:sSubSup>
                            </m:den>
                          </m:f>
                        </m:e>
                      </m:d>
                      <m:r>
                        <a:rPr lang="es-AR" b="0" i="1" smtClean="0">
                          <a:latin typeface="Cambria Math" panose="02040503050406030204" pitchFamily="18" charset="0"/>
                        </a:rPr>
                        <m:t>=−</m:t>
                      </m:r>
                      <m:r>
                        <a:rPr lang="es-AR" b="0" i="1" smtClean="0">
                          <a:latin typeface="Cambria Math" panose="02040503050406030204" pitchFamily="18" charset="0"/>
                        </a:rPr>
                        <m:t>𝐴</m:t>
                      </m:r>
                      <m:f>
                        <m:fPr>
                          <m:ctrlPr>
                            <a:rPr lang="es-AR" i="1">
                              <a:latin typeface="Cambria Math" panose="02040503050406030204" pitchFamily="18" charset="0"/>
                            </a:rPr>
                          </m:ctrlPr>
                        </m:fPr>
                        <m:num>
                          <m:r>
                            <a:rPr lang="es-AR" i="1">
                              <a:latin typeface="Cambria Math" panose="02040503050406030204" pitchFamily="18" charset="0"/>
                            </a:rPr>
                            <m:t>1</m:t>
                          </m:r>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den>
                      </m:f>
                      <m:r>
                        <a:rPr lang="es-AR"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𝐴</m:t>
                          </m:r>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den>
                      </m:f>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b="0" i="1" smtClean="0">
                                          <a:latin typeface="Cambria Math" panose="02040503050406030204" pitchFamily="18" charset="0"/>
                                        </a:rPr>
                                        <m:t>0</m:t>
                                      </m:r>
                                    </m:e>
                                  </m:d>
                                </m:sup>
                              </m:sSubSup>
                            </m:num>
                            <m:den>
                              <m:sSubSup>
                                <m:sSubSupPr>
                                  <m:ctrlPr>
                                    <a:rPr lang="es-AR" i="1">
                                      <a:latin typeface="Cambria Math" panose="02040503050406030204" pitchFamily="18" charset="0"/>
                                    </a:rPr>
                                  </m:ctrlPr>
                                </m:sSubSupPr>
                                <m:e>
                                  <m:r>
                                    <a:rPr lang="es-AR" b="0" i="1" smtClean="0">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r>
                                <a:rPr lang="es-AR" b="0" i="1" smtClean="0">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b="0" i="1" smtClean="0">
                                          <a:latin typeface="Cambria Math" panose="02040503050406030204" pitchFamily="18" charset="0"/>
                                        </a:rPr>
                                        <m:t>0</m:t>
                                      </m:r>
                                    </m:e>
                                  </m:d>
                                </m:sup>
                              </m:sSubSup>
                            </m:den>
                          </m:f>
                        </m:e>
                      </m:d>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𝐴</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num>
                            <m:den>
                              <m:sSubSup>
                                <m:sSubSupPr>
                                  <m:ctrlPr>
                                    <a:rPr lang="es-AR" i="1">
                                      <a:latin typeface="Cambria Math" panose="02040503050406030204" pitchFamily="18" charset="0"/>
                                    </a:rPr>
                                  </m:ctrlPr>
                                </m:sSubSupPr>
                                <m:e>
                                  <m:r>
                                    <a:rPr lang="es-AR" b="0" i="1" smtClean="0">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r>
                                <a:rPr lang="es-AR" i="1">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den>
                          </m:f>
                        </m:e>
                      </m:d>
                    </m:oMath>
                  </m:oMathPara>
                </a14:m>
                <a:endParaRPr lang="es-UY" dirty="0"/>
              </a:p>
            </p:txBody>
          </p:sp>
        </mc:Choice>
        <mc:Fallback xmlns="">
          <p:sp>
            <p:nvSpPr>
              <p:cNvPr id="4" name="CuadroTexto 3">
                <a:extLst>
                  <a:ext uri="{FF2B5EF4-FFF2-40B4-BE49-F238E27FC236}">
                    <a16:creationId xmlns:a16="http://schemas.microsoft.com/office/drawing/2014/main" id="{D973F365-83D2-4F4C-A2C4-FE6FF5F8C48B}"/>
                  </a:ext>
                </a:extLst>
              </p:cNvPr>
              <p:cNvSpPr txBox="1">
                <a:spLocks noRot="1" noChangeAspect="1" noMove="1" noResize="1" noEditPoints="1" noAdjustHandles="1" noChangeArrowheads="1" noChangeShapeType="1" noTextEdit="1"/>
              </p:cNvSpPr>
              <p:nvPr/>
            </p:nvSpPr>
            <p:spPr>
              <a:xfrm>
                <a:off x="452762" y="470516"/>
                <a:ext cx="7867923" cy="820609"/>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359EF814-148A-46BD-AA06-726D7DD0A54D}"/>
                  </a:ext>
                </a:extLst>
              </p:cNvPr>
              <p:cNvSpPr txBox="1"/>
              <p:nvPr/>
            </p:nvSpPr>
            <p:spPr>
              <a:xfrm>
                <a:off x="452762" y="1695634"/>
                <a:ext cx="2645083" cy="82060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𝐵</m:t>
                          </m:r>
                        </m:num>
                        <m:den>
                          <m:r>
                            <a:rPr lang="es-AR" b="0" i="1" smtClean="0">
                              <a:latin typeface="Cambria Math" panose="02040503050406030204" pitchFamily="18" charset="0"/>
                            </a:rPr>
                            <m:t>𝐴</m:t>
                          </m:r>
                        </m:den>
                      </m:f>
                      <m:r>
                        <a:rPr lang="es-AR" b="0" i="1" smtClean="0">
                          <a:latin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num>
                            <m:den>
                              <m:sSubSup>
                                <m:sSubSupPr>
                                  <m:ctrlPr>
                                    <a:rPr lang="es-AR" i="1">
                                      <a:latin typeface="Cambria Math" panose="02040503050406030204" pitchFamily="18" charset="0"/>
                                    </a:rPr>
                                  </m:ctrlPr>
                                </m:sSubSupPr>
                                <m:e>
                                  <m:r>
                                    <a:rPr lang="es-AR" b="0" i="1" smtClean="0">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r>
                                <a:rPr lang="es-AR" i="1">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den>
                          </m:f>
                        </m:e>
                      </m:d>
                    </m:oMath>
                  </m:oMathPara>
                </a14:m>
                <a:endParaRPr lang="es-UY" dirty="0"/>
              </a:p>
            </p:txBody>
          </p:sp>
        </mc:Choice>
        <mc:Fallback xmlns="">
          <p:sp>
            <p:nvSpPr>
              <p:cNvPr id="5" name="CuadroTexto 4">
                <a:extLst>
                  <a:ext uri="{FF2B5EF4-FFF2-40B4-BE49-F238E27FC236}">
                    <a16:creationId xmlns:a16="http://schemas.microsoft.com/office/drawing/2014/main" id="{359EF814-148A-46BD-AA06-726D7DD0A54D}"/>
                  </a:ext>
                </a:extLst>
              </p:cNvPr>
              <p:cNvSpPr txBox="1">
                <a:spLocks noRot="1" noChangeAspect="1" noMove="1" noResize="1" noEditPoints="1" noAdjustHandles="1" noChangeArrowheads="1" noChangeShapeType="1" noTextEdit="1"/>
              </p:cNvSpPr>
              <p:nvPr/>
            </p:nvSpPr>
            <p:spPr>
              <a:xfrm>
                <a:off x="452762" y="1695634"/>
                <a:ext cx="2645083" cy="820609"/>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AE0CB294-8577-4833-AFA7-D0EBE3844323}"/>
                  </a:ext>
                </a:extLst>
              </p:cNvPr>
              <p:cNvSpPr txBox="1"/>
              <p:nvPr/>
            </p:nvSpPr>
            <p:spPr>
              <a:xfrm>
                <a:off x="4438834" y="1662054"/>
                <a:ext cx="3780650" cy="7632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𝛼</m:t>
                          </m:r>
                        </m:e>
                        <m:sub>
                          <m:r>
                            <a:rPr lang="es-AR" b="0" i="1" smtClean="0">
                              <a:latin typeface="Cambria Math" panose="02040503050406030204" pitchFamily="18" charset="0"/>
                            </a:rPr>
                            <m:t>𝑅</m:t>
                          </m:r>
                        </m:sub>
                        <m:sup>
                          <m:r>
                            <a:rPr lang="es-AR" b="0" i="1"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sup>
                      </m:sSub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d>
                            <m:dPr>
                              <m:begChr m:val="|"/>
                              <m:endChr m:val="|"/>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𝐵</m:t>
                                  </m:r>
                                </m:num>
                                <m:den>
                                  <m:r>
                                    <a:rPr lang="es-AR" b="0" i="1" smtClean="0">
                                      <a:latin typeface="Cambria Math" panose="02040503050406030204" pitchFamily="18" charset="0"/>
                                    </a:rPr>
                                    <m:t>𝐴</m:t>
                                  </m:r>
                                </m:den>
                              </m:f>
                            </m:e>
                          </m:d>
                        </m:e>
                        <m:sup>
                          <m:r>
                            <a:rPr lang="es-AR" b="0" i="1" smtClean="0">
                              <a:latin typeface="Cambria Math" panose="02040503050406030204" pitchFamily="18" charset="0"/>
                            </a:rPr>
                            <m:t>2</m:t>
                          </m:r>
                        </m:sup>
                      </m:sSup>
                      <m:r>
                        <a:rPr lang="es-AR" b="0" i="0"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type m:val="lin"/>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num>
                                    <m:den>
                                      <m:r>
                                        <a:rPr lang="es-AR" b="0" i="1" smtClean="0">
                                          <a:latin typeface="Cambria Math" panose="02040503050406030204" pitchFamily="18" charset="0"/>
                                        </a:rPr>
                                        <m:t>𝑆</m:t>
                                      </m:r>
                                    </m:den>
                                  </m:f>
                                </m:e>
                              </m:d>
                            </m:e>
                            <m:sup>
                              <m:r>
                                <a:rPr lang="es-AR" b="0" i="1" smtClean="0">
                                  <a:latin typeface="Cambria Math" panose="02040503050406030204" pitchFamily="18" charset="0"/>
                                </a:rPr>
                                <m:t>2</m:t>
                              </m:r>
                            </m:sup>
                          </m:sSup>
                        </m:num>
                        <m:den>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type m:val="lin"/>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num>
                                    <m:den>
                                      <m:r>
                                        <a:rPr lang="es-AR" i="1">
                                          <a:latin typeface="Cambria Math" panose="02040503050406030204" pitchFamily="18" charset="0"/>
                                        </a:rPr>
                                        <m:t>𝑆</m:t>
                                      </m:r>
                                    </m:den>
                                  </m:f>
                                  <m:r>
                                    <a:rPr lang="es-AR" b="0" i="1" smtClean="0">
                                      <a:latin typeface="Cambria Math" panose="02040503050406030204" pitchFamily="18" charset="0"/>
                                    </a:rPr>
                                    <m:t>+2</m:t>
                                  </m:r>
                                  <m:r>
                                    <a:rPr lang="es-AR" b="0" i="1" smtClean="0">
                                      <a:latin typeface="Cambria Math" panose="02040503050406030204" pitchFamily="18" charset="0"/>
                                    </a:rPr>
                                    <m:t>𝑅</m:t>
                                  </m:r>
                                </m:e>
                              </m:d>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4</m:t>
                              </m:r>
                              <m:r>
                                <a:rPr lang="es-AR" b="0" i="1" smtClean="0">
                                  <a:latin typeface="Cambria Math" panose="02040503050406030204" pitchFamily="18" charset="0"/>
                                </a:rPr>
                                <m:t>𝜒</m:t>
                              </m:r>
                            </m:e>
                            <m:sup>
                              <m:r>
                                <a:rPr lang="es-AR" b="0" i="1" smtClean="0">
                                  <a:latin typeface="Cambria Math" panose="02040503050406030204" pitchFamily="18" charset="0"/>
                                </a:rPr>
                                <m:t>2</m:t>
                              </m:r>
                            </m:sup>
                          </m:sSup>
                        </m:den>
                      </m:f>
                    </m:oMath>
                  </m:oMathPara>
                </a14:m>
                <a:endParaRPr lang="es-UY" dirty="0"/>
              </a:p>
            </p:txBody>
          </p:sp>
        </mc:Choice>
        <mc:Fallback xmlns="">
          <p:sp>
            <p:nvSpPr>
              <p:cNvPr id="6" name="CuadroTexto 5">
                <a:extLst>
                  <a:ext uri="{FF2B5EF4-FFF2-40B4-BE49-F238E27FC236}">
                    <a16:creationId xmlns:a16="http://schemas.microsoft.com/office/drawing/2014/main" id="{AE0CB294-8577-4833-AFA7-D0EBE3844323}"/>
                  </a:ext>
                </a:extLst>
              </p:cNvPr>
              <p:cNvSpPr txBox="1">
                <a:spLocks noRot="1" noChangeAspect="1" noMove="1" noResize="1" noEditPoints="1" noAdjustHandles="1" noChangeArrowheads="1" noChangeShapeType="1" noTextEdit="1"/>
              </p:cNvSpPr>
              <p:nvPr/>
            </p:nvSpPr>
            <p:spPr>
              <a:xfrm>
                <a:off x="4438834" y="1662054"/>
                <a:ext cx="3780650" cy="763286"/>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A3A26C71-8F43-489D-A81E-92C5861908FA}"/>
                  </a:ext>
                </a:extLst>
              </p:cNvPr>
              <p:cNvSpPr txBox="1"/>
              <p:nvPr/>
            </p:nvSpPr>
            <p:spPr>
              <a:xfrm>
                <a:off x="648070" y="2747054"/>
                <a:ext cx="1573764" cy="4286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r>
                        <a:rPr lang="es-AR" b="0" i="1" smtClean="0">
                          <a:latin typeface="Cambria Math" panose="02040503050406030204" pitchFamily="18" charset="0"/>
                        </a:rPr>
                        <m:t>=</m:t>
                      </m:r>
                      <m:r>
                        <a:rPr lang="es-AR" b="0" i="1" smtClean="0">
                          <a:latin typeface="Cambria Math" panose="02040503050406030204" pitchFamily="18" charset="0"/>
                        </a:rPr>
                        <m:t>𝑅</m:t>
                      </m:r>
                      <m:r>
                        <a:rPr lang="es-AR" b="0" i="1" smtClean="0">
                          <a:latin typeface="Cambria Math" panose="02040503050406030204" pitchFamily="18" charset="0"/>
                        </a:rPr>
                        <m:t>+</m:t>
                      </m:r>
                      <m:r>
                        <a:rPr lang="es-AR" b="0" i="1" smtClean="0">
                          <a:latin typeface="Cambria Math" panose="02040503050406030204" pitchFamily="18" charset="0"/>
                        </a:rPr>
                        <m:t>𝑖</m:t>
                      </m:r>
                      <m:r>
                        <a:rPr lang="es-AR" b="0" i="1" smtClean="0">
                          <a:latin typeface="Cambria Math" panose="02040503050406030204" pitchFamily="18" charset="0"/>
                        </a:rPr>
                        <m:t>𝜒</m:t>
                      </m:r>
                    </m:oMath>
                  </m:oMathPara>
                </a14:m>
                <a:endParaRPr lang="es-UY" dirty="0"/>
              </a:p>
            </p:txBody>
          </p:sp>
        </mc:Choice>
        <mc:Fallback xmlns="">
          <p:sp>
            <p:nvSpPr>
              <p:cNvPr id="7" name="CuadroTexto 6">
                <a:extLst>
                  <a:ext uri="{FF2B5EF4-FFF2-40B4-BE49-F238E27FC236}">
                    <a16:creationId xmlns:a16="http://schemas.microsoft.com/office/drawing/2014/main" id="{A3A26C71-8F43-489D-A81E-92C5861908FA}"/>
                  </a:ext>
                </a:extLst>
              </p:cNvPr>
              <p:cNvSpPr txBox="1">
                <a:spLocks noRot="1" noChangeAspect="1" noMove="1" noResize="1" noEditPoints="1" noAdjustHandles="1" noChangeArrowheads="1" noChangeShapeType="1" noTextEdit="1"/>
              </p:cNvSpPr>
              <p:nvPr/>
            </p:nvSpPr>
            <p:spPr>
              <a:xfrm>
                <a:off x="648070" y="2747054"/>
                <a:ext cx="1573764" cy="428643"/>
              </a:xfrm>
              <a:prstGeom prst="rect">
                <a:avLst/>
              </a:prstGeom>
              <a:blipFill>
                <a:blip r:embed="rId5"/>
                <a:stretch>
                  <a:fillRect b="-10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EFB153F5-D42F-49F0-8A92-89E0A9940A3D}"/>
                  </a:ext>
                </a:extLst>
              </p:cNvPr>
              <p:cNvSpPr txBox="1"/>
              <p:nvPr/>
            </p:nvSpPr>
            <p:spPr>
              <a:xfrm>
                <a:off x="266330" y="3835153"/>
                <a:ext cx="5495030" cy="82060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𝐶</m:t>
                      </m:r>
                      <m:r>
                        <a:rPr lang="es-AR" b="0" i="1" smtClean="0">
                          <a:latin typeface="Cambria Math" panose="02040503050406030204" pitchFamily="18" charset="0"/>
                        </a:rPr>
                        <m:t>=</m:t>
                      </m:r>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r>
                        <a:rPr lang="es-AR" b="0" i="1" smtClean="0">
                          <a:latin typeface="Cambria Math" panose="02040503050406030204" pitchFamily="18" charset="0"/>
                        </a:rPr>
                        <m:t>=</m:t>
                      </m:r>
                      <m:r>
                        <a:rPr lang="es-AR" b="0" i="1" smtClean="0">
                          <a:latin typeface="Cambria Math" panose="02040503050406030204" pitchFamily="18" charset="0"/>
                        </a:rPr>
                        <m:t>𝐴</m:t>
                      </m:r>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1−</m:t>
                          </m:r>
                          <m:f>
                            <m:fPr>
                              <m:ctrlPr>
                                <a:rPr lang="es-AR" i="1">
                                  <a:latin typeface="Cambria Math" panose="02040503050406030204" pitchFamily="18" charset="0"/>
                                  <a:ea typeface="Cambria Math" panose="02040503050406030204" pitchFamily="18" charset="0"/>
                                </a:rPr>
                              </m:ctrlPr>
                            </m:fPr>
                            <m:num>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num>
                            <m:den>
                              <m:sSubSup>
                                <m:sSubSupPr>
                                  <m:ctrlPr>
                                    <a:rPr lang="es-AR" i="1">
                                      <a:latin typeface="Cambria Math" panose="02040503050406030204" pitchFamily="18" charset="0"/>
                                    </a:rPr>
                                  </m:ctrlPr>
                                </m:sSubSupPr>
                                <m:e>
                                  <m:r>
                                    <a:rPr lang="es-AR" i="1">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r>
                                <a:rPr lang="es-AR" i="1">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den>
                          </m:f>
                        </m:e>
                      </m:d>
                      <m:r>
                        <a:rPr lang="es-AR" b="0" i="1" smtClean="0">
                          <a:latin typeface="Cambria Math" panose="02040503050406030204" pitchFamily="18" charset="0"/>
                        </a:rPr>
                        <m:t>=</m:t>
                      </m:r>
                      <m:r>
                        <a:rPr lang="es-AR" b="0" i="1" smtClean="0">
                          <a:latin typeface="Cambria Math" panose="02040503050406030204" pitchFamily="18" charset="0"/>
                        </a:rPr>
                        <m:t>𝐴</m:t>
                      </m:r>
                      <m:d>
                        <m:dPr>
                          <m:ctrlPr>
                            <a:rPr lang="es-AR" b="0" i="1" smtClean="0">
                              <a:latin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bSup>
                                <m:sSubSupPr>
                                  <m:ctrlPr>
                                    <a:rPr lang="es-AR" i="1">
                                      <a:latin typeface="Cambria Math" panose="02040503050406030204" pitchFamily="18" charset="0"/>
                                    </a:rPr>
                                  </m:ctrlPr>
                                </m:sSubSupPr>
                                <m:e>
                                  <m:r>
                                    <a:rPr lang="es-AR" b="0" i="1" smtClean="0">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b="0" i="1" smtClean="0">
                                          <a:latin typeface="Cambria Math" panose="02040503050406030204" pitchFamily="18" charset="0"/>
                                        </a:rPr>
                                        <m:t>1</m:t>
                                      </m:r>
                                    </m:e>
                                  </m:d>
                                </m:sup>
                              </m:sSubSup>
                            </m:num>
                            <m:den>
                              <m:sSubSup>
                                <m:sSubSupPr>
                                  <m:ctrlPr>
                                    <a:rPr lang="es-AR" i="1">
                                      <a:latin typeface="Cambria Math" panose="02040503050406030204" pitchFamily="18" charset="0"/>
                                    </a:rPr>
                                  </m:ctrlPr>
                                </m:sSubSupPr>
                                <m:e>
                                  <m:r>
                                    <a:rPr lang="es-AR" i="1">
                                      <a:latin typeface="Cambria Math" panose="02040503050406030204" pitchFamily="18" charset="0"/>
                                    </a:rPr>
                                    <m:t>2</m:t>
                                  </m:r>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1</m:t>
                                      </m:r>
                                    </m:e>
                                  </m:d>
                                </m:sup>
                              </m:sSubSup>
                              <m:r>
                                <a:rPr lang="es-AR" i="1">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d>
                                    <m:dPr>
                                      <m:ctrlPr>
                                        <a:rPr lang="es-AR" i="1">
                                          <a:latin typeface="Cambria Math" panose="02040503050406030204" pitchFamily="18" charset="0"/>
                                        </a:rPr>
                                      </m:ctrlPr>
                                    </m:dPr>
                                    <m:e>
                                      <m:r>
                                        <a:rPr lang="es-AR" i="1">
                                          <a:latin typeface="Cambria Math" panose="02040503050406030204" pitchFamily="18" charset="0"/>
                                        </a:rPr>
                                        <m:t>0</m:t>
                                      </m:r>
                                    </m:e>
                                  </m:d>
                                </m:sup>
                              </m:sSubSup>
                            </m:den>
                          </m:f>
                        </m:e>
                      </m:d>
                    </m:oMath>
                  </m:oMathPara>
                </a14:m>
                <a:endParaRPr lang="es-UY" dirty="0"/>
              </a:p>
            </p:txBody>
          </p:sp>
        </mc:Choice>
        <mc:Fallback xmlns="">
          <p:sp>
            <p:nvSpPr>
              <p:cNvPr id="8" name="CuadroTexto 7">
                <a:extLst>
                  <a:ext uri="{FF2B5EF4-FFF2-40B4-BE49-F238E27FC236}">
                    <a16:creationId xmlns:a16="http://schemas.microsoft.com/office/drawing/2014/main" id="{EFB153F5-D42F-49F0-8A92-89E0A9940A3D}"/>
                  </a:ext>
                </a:extLst>
              </p:cNvPr>
              <p:cNvSpPr txBox="1">
                <a:spLocks noRot="1" noChangeAspect="1" noMove="1" noResize="1" noEditPoints="1" noAdjustHandles="1" noChangeArrowheads="1" noChangeShapeType="1" noTextEdit="1"/>
              </p:cNvSpPr>
              <p:nvPr/>
            </p:nvSpPr>
            <p:spPr>
              <a:xfrm>
                <a:off x="266330" y="3835153"/>
                <a:ext cx="5495030" cy="820609"/>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76DE7B25-977D-439C-88E8-EE3A0D1462F2}"/>
                  </a:ext>
                </a:extLst>
              </p:cNvPr>
              <p:cNvSpPr txBox="1"/>
              <p:nvPr/>
            </p:nvSpPr>
            <p:spPr>
              <a:xfrm>
                <a:off x="6096000" y="3835153"/>
                <a:ext cx="4098237" cy="76328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𝛼</m:t>
                          </m:r>
                        </m:e>
                        <m:sub>
                          <m:r>
                            <a:rPr lang="es-AR" b="0" i="1" smtClean="0">
                              <a:latin typeface="Cambria Math" panose="02040503050406030204" pitchFamily="18" charset="0"/>
                            </a:rPr>
                            <m:t>𝑇</m:t>
                          </m:r>
                        </m:sub>
                        <m:sup>
                          <m:r>
                            <a:rPr lang="es-AR" b="0" i="1"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sup>
                      </m:sSub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d>
                            <m:dPr>
                              <m:begChr m:val="|"/>
                              <m:endChr m:val="|"/>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𝐶</m:t>
                                  </m:r>
                                </m:num>
                                <m:den>
                                  <m:r>
                                    <a:rPr lang="es-AR" b="0" i="1" smtClean="0">
                                      <a:latin typeface="Cambria Math" panose="02040503050406030204" pitchFamily="18" charset="0"/>
                                    </a:rPr>
                                    <m:t>𝐴</m:t>
                                  </m:r>
                                </m:den>
                              </m:f>
                            </m:e>
                          </m:d>
                        </m:e>
                        <m:sup>
                          <m:r>
                            <a:rPr lang="es-AR" b="0" i="1" smtClean="0">
                              <a:latin typeface="Cambria Math" panose="02040503050406030204" pitchFamily="18" charset="0"/>
                            </a:rPr>
                            <m:t>2</m:t>
                          </m:r>
                        </m:sup>
                      </m:sSup>
                      <m:r>
                        <a:rPr lang="es-AR" b="0" i="0"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4(</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𝑅</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𝜒</m:t>
                              </m:r>
                            </m:e>
                            <m:sup>
                              <m:r>
                                <a:rPr lang="es-AR" b="0" i="1" smtClean="0">
                                  <a:latin typeface="Cambria Math" panose="02040503050406030204" pitchFamily="18" charset="0"/>
                                </a:rPr>
                                <m:t>2</m:t>
                              </m:r>
                            </m:sup>
                          </m:sSup>
                          <m:r>
                            <a:rPr lang="es-AR" b="0" i="1" smtClean="0">
                              <a:latin typeface="Cambria Math" panose="02040503050406030204" pitchFamily="18" charset="0"/>
                            </a:rPr>
                            <m:t>)</m:t>
                          </m:r>
                        </m:num>
                        <m:den>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type m:val="lin"/>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num>
                                    <m:den>
                                      <m:r>
                                        <a:rPr lang="es-AR" i="1">
                                          <a:latin typeface="Cambria Math" panose="02040503050406030204" pitchFamily="18" charset="0"/>
                                        </a:rPr>
                                        <m:t>𝑆</m:t>
                                      </m:r>
                                    </m:den>
                                  </m:f>
                                  <m:r>
                                    <a:rPr lang="es-AR" b="0" i="1" smtClean="0">
                                      <a:latin typeface="Cambria Math" panose="02040503050406030204" pitchFamily="18" charset="0"/>
                                    </a:rPr>
                                    <m:t>+2</m:t>
                                  </m:r>
                                  <m:r>
                                    <a:rPr lang="es-AR" b="0" i="1" smtClean="0">
                                      <a:latin typeface="Cambria Math" panose="02040503050406030204" pitchFamily="18" charset="0"/>
                                    </a:rPr>
                                    <m:t>𝑅</m:t>
                                  </m:r>
                                </m:e>
                              </m:d>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4</m:t>
                              </m:r>
                              <m:r>
                                <a:rPr lang="es-AR" b="0" i="1" smtClean="0">
                                  <a:latin typeface="Cambria Math" panose="02040503050406030204" pitchFamily="18" charset="0"/>
                                </a:rPr>
                                <m:t>𝜒</m:t>
                              </m:r>
                            </m:e>
                            <m:sup>
                              <m:r>
                                <a:rPr lang="es-AR" b="0" i="1" smtClean="0">
                                  <a:latin typeface="Cambria Math" panose="02040503050406030204" pitchFamily="18" charset="0"/>
                                </a:rPr>
                                <m:t>2</m:t>
                              </m:r>
                            </m:sup>
                          </m:sSup>
                        </m:den>
                      </m:f>
                    </m:oMath>
                  </m:oMathPara>
                </a14:m>
                <a:endParaRPr lang="es-UY" dirty="0"/>
              </a:p>
            </p:txBody>
          </p:sp>
        </mc:Choice>
        <mc:Fallback xmlns="">
          <p:sp>
            <p:nvSpPr>
              <p:cNvPr id="9" name="CuadroTexto 8">
                <a:extLst>
                  <a:ext uri="{FF2B5EF4-FFF2-40B4-BE49-F238E27FC236}">
                    <a16:creationId xmlns:a16="http://schemas.microsoft.com/office/drawing/2014/main" id="{76DE7B25-977D-439C-88E8-EE3A0D1462F2}"/>
                  </a:ext>
                </a:extLst>
              </p:cNvPr>
              <p:cNvSpPr txBox="1">
                <a:spLocks noRot="1" noChangeAspect="1" noMove="1" noResize="1" noEditPoints="1" noAdjustHandles="1" noChangeArrowheads="1" noChangeShapeType="1" noTextEdit="1"/>
              </p:cNvSpPr>
              <p:nvPr/>
            </p:nvSpPr>
            <p:spPr>
              <a:xfrm>
                <a:off x="6096000" y="3835153"/>
                <a:ext cx="4098237" cy="763286"/>
              </a:xfrm>
              <a:prstGeom prst="rect">
                <a:avLst/>
              </a:prstGeom>
              <a:blipFill>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43FA8246-3076-4BF2-A4D7-AFEF7D25EF33}"/>
                  </a:ext>
                </a:extLst>
              </p:cNvPr>
              <p:cNvSpPr txBox="1"/>
              <p:nvPr/>
            </p:nvSpPr>
            <p:spPr>
              <a:xfrm>
                <a:off x="150921" y="5355842"/>
                <a:ext cx="11150617" cy="428643"/>
              </a:xfrm>
              <a:prstGeom prst="rect">
                <a:avLst/>
              </a:prstGeom>
              <a:noFill/>
            </p:spPr>
            <p:txBody>
              <a:bodyPr wrap="none" rtlCol="0">
                <a:spAutoFit/>
              </a:bodyPr>
              <a:lstStyle/>
              <a:p>
                <a14:m>
                  <m:oMath xmlns:m="http://schemas.openxmlformats.org/officeDocument/2006/math">
                    <m:r>
                      <a:rPr lang="es-AR" i="1" smtClean="0">
                        <a:latin typeface="Cambria Math" panose="02040503050406030204" pitchFamily="18" charset="0"/>
                        <a:ea typeface="Cambria Math" panose="02040503050406030204" pitchFamily="18" charset="0"/>
                      </a:rPr>
                      <m:t>⇒</m:t>
                    </m:r>
                  </m:oMath>
                </a14:m>
                <a:r>
                  <a:rPr lang="es-AR" dirty="0"/>
                  <a:t>Si conocemos </a:t>
                </a:r>
                <a14:m>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oMath>
                </a14:m>
                <a:r>
                  <a:rPr lang="es-UY" dirty="0"/>
                  <a:t>, podemos calcular la potencia reflejada en la rama izquierda y la transmitida en la rama derecha</a:t>
                </a:r>
              </a:p>
            </p:txBody>
          </p:sp>
        </mc:Choice>
        <mc:Fallback xmlns="">
          <p:sp>
            <p:nvSpPr>
              <p:cNvPr id="10" name="CuadroTexto 9">
                <a:extLst>
                  <a:ext uri="{FF2B5EF4-FFF2-40B4-BE49-F238E27FC236}">
                    <a16:creationId xmlns:a16="http://schemas.microsoft.com/office/drawing/2014/main" id="{43FA8246-3076-4BF2-A4D7-AFEF7D25EF33}"/>
                  </a:ext>
                </a:extLst>
              </p:cNvPr>
              <p:cNvSpPr txBox="1">
                <a:spLocks noRot="1" noChangeAspect="1" noMove="1" noResize="1" noEditPoints="1" noAdjustHandles="1" noChangeArrowheads="1" noChangeShapeType="1" noTextEdit="1"/>
              </p:cNvSpPr>
              <p:nvPr/>
            </p:nvSpPr>
            <p:spPr>
              <a:xfrm>
                <a:off x="150921" y="5355842"/>
                <a:ext cx="11150617" cy="428643"/>
              </a:xfrm>
              <a:prstGeom prst="rect">
                <a:avLst/>
              </a:prstGeom>
              <a:blipFill>
                <a:blip r:embed="rId8"/>
                <a:stretch>
                  <a:fillRect b="-22857"/>
                </a:stretch>
              </a:blipFill>
            </p:spPr>
            <p:txBody>
              <a:bodyPr/>
              <a:lstStyle/>
              <a:p>
                <a:r>
                  <a:rPr lang="es-UY">
                    <a:noFill/>
                  </a:rPr>
                  <a:t> </a:t>
                </a:r>
              </a:p>
            </p:txBody>
          </p:sp>
        </mc:Fallback>
      </mc:AlternateContent>
    </p:spTree>
    <p:extLst>
      <p:ext uri="{BB962C8B-B14F-4D97-AF65-F5344CB8AC3E}">
        <p14:creationId xmlns:p14="http://schemas.microsoft.com/office/powerpoint/2010/main" val="159274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F667D9B-EDE6-465F-A4EE-98E63D4FD565}"/>
              </a:ext>
            </a:extLst>
          </p:cNvPr>
          <p:cNvSpPr txBox="1"/>
          <p:nvPr/>
        </p:nvSpPr>
        <p:spPr>
          <a:xfrm>
            <a:off x="594804" y="550416"/>
            <a:ext cx="3445367" cy="369332"/>
          </a:xfrm>
          <a:prstGeom prst="rect">
            <a:avLst/>
          </a:prstGeom>
          <a:noFill/>
        </p:spPr>
        <p:txBody>
          <a:bodyPr wrap="none" rtlCol="0">
            <a:spAutoFit/>
          </a:bodyPr>
          <a:lstStyle/>
          <a:p>
            <a:r>
              <a:rPr lang="es-AR" dirty="0">
                <a:solidFill>
                  <a:schemeClr val="accent1"/>
                </a:solidFill>
              </a:rPr>
              <a:t>Ejemplo 1: resonador de </a:t>
            </a:r>
            <a:r>
              <a:rPr lang="es-AR" dirty="0" err="1">
                <a:solidFill>
                  <a:schemeClr val="accent1"/>
                </a:solidFill>
              </a:rPr>
              <a:t>Hemholtz</a:t>
            </a:r>
            <a:endParaRPr lang="es-UY" dirty="0">
              <a:solidFill>
                <a:schemeClr val="accent1"/>
              </a:solidFill>
            </a:endParaRPr>
          </a:p>
        </p:txBody>
      </p:sp>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A758E838-0DD6-4893-9528-4FA655734F83}"/>
                  </a:ext>
                </a:extLst>
              </p:cNvPr>
              <p:cNvSpPr txBox="1"/>
              <p:nvPr/>
            </p:nvSpPr>
            <p:spPr>
              <a:xfrm>
                <a:off x="4526588" y="787211"/>
                <a:ext cx="4544899" cy="7275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(1)</m:t>
                          </m:r>
                        </m:sup>
                      </m:sSubSup>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𝑍</m:t>
                              </m:r>
                            </m:e>
                            <m:sub>
                              <m:r>
                                <a:rPr lang="es-AR" b="0" i="1" smtClean="0">
                                  <a:latin typeface="Cambria Math" panose="02040503050406030204" pitchFamily="18" charset="0"/>
                                </a:rPr>
                                <m:t>𝑚</m:t>
                              </m:r>
                            </m:sub>
                          </m:sSub>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𝑆</m:t>
                              </m:r>
                            </m:e>
                            <m:sub>
                              <m:r>
                                <a:rPr lang="es-AR" b="0" i="1" smtClean="0">
                                  <a:latin typeface="Cambria Math" panose="02040503050406030204" pitchFamily="18" charset="0"/>
                                </a:rPr>
                                <m:t>h</m:t>
                              </m:r>
                            </m:sub>
                            <m:sup>
                              <m:r>
                                <a:rPr lang="es-AR" b="0" i="1" smtClean="0">
                                  <a:latin typeface="Cambria Math" panose="02040503050406030204" pitchFamily="18" charset="0"/>
                                </a:rPr>
                                <m:t>2</m:t>
                              </m:r>
                            </m:sup>
                          </m:sSubSup>
                        </m:den>
                      </m:f>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𝑆</m:t>
                              </m:r>
                            </m:e>
                            <m:sub>
                              <m:r>
                                <a:rPr lang="es-AR" b="0" i="1" smtClean="0">
                                  <a:latin typeface="Cambria Math" panose="02040503050406030204" pitchFamily="18" charset="0"/>
                                </a:rPr>
                                <m:t>h</m:t>
                              </m:r>
                            </m:sub>
                            <m:sup>
                              <m:r>
                                <a:rPr lang="es-AR" b="0" i="1" smtClean="0">
                                  <a:latin typeface="Cambria Math" panose="02040503050406030204" pitchFamily="18" charset="0"/>
                                </a:rPr>
                                <m:t>2</m:t>
                              </m:r>
                            </m:sup>
                          </m:sSubSup>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𝑏</m:t>
                          </m:r>
                          <m:r>
                            <a:rPr lang="es-AR" b="0" i="1" smtClean="0">
                              <a:latin typeface="Cambria Math" panose="02040503050406030204" pitchFamily="18" charset="0"/>
                            </a:rPr>
                            <m:t>+</m:t>
                          </m:r>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h</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𝐿</m:t>
                                  </m:r>
                                </m:e>
                                <m:sup>
                                  <m:r>
                                    <a:rPr lang="es-AR" b="0" i="1" smtClean="0">
                                      <a:latin typeface="Cambria Math" panose="02040503050406030204" pitchFamily="18" charset="0"/>
                                    </a:rPr>
                                    <m:t>′</m:t>
                                  </m:r>
                                </m:sup>
                              </m:sSup>
                              <m:r>
                                <a:rPr lang="es-AR" b="0" i="1" smtClean="0">
                                  <a:latin typeface="Cambria Math" panose="02040503050406030204" pitchFamily="18" charset="0"/>
                                </a:rPr>
                                <m:t>−</m:t>
                              </m:r>
                              <m:f>
                                <m:fPr>
                                  <m:ctrlPr>
                                    <a:rPr lang="es-AR" i="1">
                                      <a:latin typeface="Cambria Math" panose="02040503050406030204" pitchFamily="18" charset="0"/>
                                      <a:ea typeface="Cambria Math" panose="02040503050406030204" pitchFamily="18" charset="0"/>
                                    </a:rPr>
                                  </m:ctrlPr>
                                </m:fPr>
                                <m:num>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𝑐</m:t>
                                      </m:r>
                                    </m:e>
                                    <m:sup>
                                      <m:r>
                                        <a:rPr lang="es-AR" i="1">
                                          <a:latin typeface="Cambria Math" panose="02040503050406030204" pitchFamily="18" charset="0"/>
                                          <a:ea typeface="Cambria Math" panose="02040503050406030204" pitchFamily="18" charset="0"/>
                                        </a:rPr>
                                        <m:t>2</m:t>
                                      </m:r>
                                    </m:sup>
                                  </m:sSup>
                                  <m:sSubSup>
                                    <m:sSubSupPr>
                                      <m:ctrlPr>
                                        <a:rPr lang="es-AR" b="0" i="1" smtClean="0">
                                          <a:latin typeface="Cambria Math" panose="02040503050406030204" pitchFamily="18" charset="0"/>
                                          <a:ea typeface="Cambria Math" panose="02040503050406030204" pitchFamily="18" charset="0"/>
                                        </a:rPr>
                                      </m:ctrlPr>
                                    </m:sSubSupPr>
                                    <m:e>
                                      <m:r>
                                        <a:rPr lang="es-AR" i="1">
                                          <a:latin typeface="Cambria Math" panose="02040503050406030204" pitchFamily="18" charset="0"/>
                                          <a:ea typeface="Cambria Math" panose="02040503050406030204" pitchFamily="18" charset="0"/>
                                        </a:rPr>
                                        <m:t>𝑆</m:t>
                                      </m:r>
                                    </m:e>
                                    <m:sub>
                                      <m:r>
                                        <a:rPr lang="es-AR" b="0" i="1" smtClean="0">
                                          <a:latin typeface="Cambria Math" panose="02040503050406030204" pitchFamily="18" charset="0"/>
                                          <a:ea typeface="Cambria Math" panose="02040503050406030204" pitchFamily="18" charset="0"/>
                                        </a:rPr>
                                        <m:t>h</m:t>
                                      </m:r>
                                    </m:sub>
                                    <m:sup>
                                      <m:r>
                                        <a:rPr lang="es-AR" i="1">
                                          <a:latin typeface="Cambria Math" panose="02040503050406030204" pitchFamily="18" charset="0"/>
                                          <a:ea typeface="Cambria Math" panose="02040503050406030204" pitchFamily="18" charset="0"/>
                                        </a:rPr>
                                        <m:t>2</m:t>
                                      </m:r>
                                    </m:sup>
                                  </m:sSubSup>
                                </m:num>
                                <m:den>
                                  <m:r>
                                    <a:rPr lang="es-AR" b="0" i="1" smtClean="0">
                                      <a:latin typeface="Cambria Math" panose="02040503050406030204" pitchFamily="18" charset="0"/>
                                      <a:ea typeface="Cambria Math" panose="02040503050406030204" pitchFamily="18" charset="0"/>
                                    </a:rPr>
                                    <m:t>𝜔</m:t>
                                  </m:r>
                                  <m:r>
                                    <a:rPr lang="es-AR" i="1">
                                      <a:latin typeface="Cambria Math" panose="02040503050406030204" pitchFamily="18" charset="0"/>
                                      <a:ea typeface="Cambria Math" panose="02040503050406030204" pitchFamily="18" charset="0"/>
                                    </a:rPr>
                                    <m:t>𝑉</m:t>
                                  </m:r>
                                </m:den>
                              </m:f>
                            </m:e>
                          </m:d>
                        </m:e>
                      </m:d>
                    </m:oMath>
                  </m:oMathPara>
                </a14:m>
                <a:endParaRPr lang="es-UY" dirty="0"/>
              </a:p>
            </p:txBody>
          </p:sp>
        </mc:Choice>
        <mc:Fallback xmlns="">
          <p:sp>
            <p:nvSpPr>
              <p:cNvPr id="16" name="CuadroTexto 15">
                <a:extLst>
                  <a:ext uri="{FF2B5EF4-FFF2-40B4-BE49-F238E27FC236}">
                    <a16:creationId xmlns:a16="http://schemas.microsoft.com/office/drawing/2014/main" id="{A758E838-0DD6-4893-9528-4FA655734F83}"/>
                  </a:ext>
                </a:extLst>
              </p:cNvPr>
              <p:cNvSpPr txBox="1">
                <a:spLocks noRot="1" noChangeAspect="1" noMove="1" noResize="1" noEditPoints="1" noAdjustHandles="1" noChangeArrowheads="1" noChangeShapeType="1" noTextEdit="1"/>
              </p:cNvSpPr>
              <p:nvPr/>
            </p:nvSpPr>
            <p:spPr>
              <a:xfrm>
                <a:off x="4526588" y="787211"/>
                <a:ext cx="4544899" cy="727571"/>
              </a:xfrm>
              <a:prstGeom prst="rect">
                <a:avLst/>
              </a:prstGeom>
              <a:blipFill>
                <a:blip r:embed="rId2"/>
                <a:stretch>
                  <a:fillRect/>
                </a:stretch>
              </a:blipFill>
            </p:spPr>
            <p:txBody>
              <a:bodyPr/>
              <a:lstStyle/>
              <a:p>
                <a:r>
                  <a:rPr lang="es-UY">
                    <a:noFill/>
                  </a:rPr>
                  <a:t> </a:t>
                </a:r>
              </a:p>
            </p:txBody>
          </p:sp>
        </mc:Fallback>
      </mc:AlternateContent>
      <p:grpSp>
        <p:nvGrpSpPr>
          <p:cNvPr id="35" name="Grupo 34">
            <a:extLst>
              <a:ext uri="{FF2B5EF4-FFF2-40B4-BE49-F238E27FC236}">
                <a16:creationId xmlns:a16="http://schemas.microsoft.com/office/drawing/2014/main" id="{A6DEE1A2-B227-4DB9-A3F4-4AD802920060}"/>
              </a:ext>
            </a:extLst>
          </p:cNvPr>
          <p:cNvGrpSpPr/>
          <p:nvPr/>
        </p:nvGrpSpPr>
        <p:grpSpPr>
          <a:xfrm>
            <a:off x="291525" y="1033868"/>
            <a:ext cx="3682546" cy="2395132"/>
            <a:chOff x="594804" y="1216252"/>
            <a:chExt cx="3682546" cy="2395132"/>
          </a:xfrm>
        </p:grpSpPr>
        <p:grpSp>
          <p:nvGrpSpPr>
            <p:cNvPr id="15" name="Grupo 14">
              <a:extLst>
                <a:ext uri="{FF2B5EF4-FFF2-40B4-BE49-F238E27FC236}">
                  <a16:creationId xmlns:a16="http://schemas.microsoft.com/office/drawing/2014/main" id="{8440C9A5-7418-4F3C-9584-2CDC5990ED6F}"/>
                </a:ext>
              </a:extLst>
            </p:cNvPr>
            <p:cNvGrpSpPr/>
            <p:nvPr/>
          </p:nvGrpSpPr>
          <p:grpSpPr>
            <a:xfrm>
              <a:off x="594804" y="1216252"/>
              <a:ext cx="3682546" cy="2395132"/>
              <a:chOff x="4278141" y="1447072"/>
              <a:chExt cx="3682546" cy="2395132"/>
            </a:xfrm>
          </p:grpSpPr>
          <p:cxnSp>
            <p:nvCxnSpPr>
              <p:cNvPr id="6" name="Conector recto 5">
                <a:extLst>
                  <a:ext uri="{FF2B5EF4-FFF2-40B4-BE49-F238E27FC236}">
                    <a16:creationId xmlns:a16="http://schemas.microsoft.com/office/drawing/2014/main" id="{BA8443E9-D83C-4072-8D41-FC1C9E3472AB}"/>
                  </a:ext>
                </a:extLst>
              </p:cNvPr>
              <p:cNvCxnSpPr/>
              <p:nvPr/>
            </p:nvCxnSpPr>
            <p:spPr>
              <a:xfrm>
                <a:off x="4278141" y="3357295"/>
                <a:ext cx="2068946" cy="0"/>
              </a:xfrm>
              <a:prstGeom prst="line">
                <a:avLst/>
              </a:prstGeom>
            </p:spPr>
            <p:style>
              <a:lnRef idx="1">
                <a:schemeClr val="dk1"/>
              </a:lnRef>
              <a:fillRef idx="0">
                <a:schemeClr val="dk1"/>
              </a:fillRef>
              <a:effectRef idx="0">
                <a:schemeClr val="dk1"/>
              </a:effectRef>
              <a:fontRef idx="minor">
                <a:schemeClr val="tx1"/>
              </a:fontRef>
            </p:style>
          </p:cxnSp>
          <p:cxnSp>
            <p:nvCxnSpPr>
              <p:cNvPr id="7" name="Conector recto 6">
                <a:extLst>
                  <a:ext uri="{FF2B5EF4-FFF2-40B4-BE49-F238E27FC236}">
                    <a16:creationId xmlns:a16="http://schemas.microsoft.com/office/drawing/2014/main" id="{4C114308-1A6D-4E30-936E-C8876050A973}"/>
                  </a:ext>
                </a:extLst>
              </p:cNvPr>
              <p:cNvCxnSpPr/>
              <p:nvPr/>
            </p:nvCxnSpPr>
            <p:spPr>
              <a:xfrm>
                <a:off x="4278141" y="3842204"/>
                <a:ext cx="3657600" cy="0"/>
              </a:xfrm>
              <a:prstGeom prst="line">
                <a:avLst/>
              </a:prstGeom>
            </p:spPr>
            <p:style>
              <a:lnRef idx="1">
                <a:schemeClr val="dk1"/>
              </a:lnRef>
              <a:fillRef idx="0">
                <a:schemeClr val="dk1"/>
              </a:fillRef>
              <a:effectRef idx="0">
                <a:schemeClr val="dk1"/>
              </a:effectRef>
              <a:fontRef idx="minor">
                <a:schemeClr val="tx1"/>
              </a:fontRef>
            </p:style>
          </p:cxnSp>
          <p:cxnSp>
            <p:nvCxnSpPr>
              <p:cNvPr id="8" name="Conector recto 7">
                <a:extLst>
                  <a:ext uri="{FF2B5EF4-FFF2-40B4-BE49-F238E27FC236}">
                    <a16:creationId xmlns:a16="http://schemas.microsoft.com/office/drawing/2014/main" id="{86C83D5D-AEB9-4CE7-9581-0739265C0E6C}"/>
                  </a:ext>
                </a:extLst>
              </p:cNvPr>
              <p:cNvCxnSpPr/>
              <p:nvPr/>
            </p:nvCxnSpPr>
            <p:spPr>
              <a:xfrm flipV="1">
                <a:off x="6347087" y="2980939"/>
                <a:ext cx="0" cy="365760"/>
              </a:xfrm>
              <a:prstGeom prst="line">
                <a:avLst/>
              </a:prstGeom>
            </p:spPr>
            <p:style>
              <a:lnRef idx="1">
                <a:schemeClr val="dk1"/>
              </a:lnRef>
              <a:fillRef idx="0">
                <a:schemeClr val="dk1"/>
              </a:fillRef>
              <a:effectRef idx="0">
                <a:schemeClr val="dk1"/>
              </a:effectRef>
              <a:fontRef idx="minor">
                <a:schemeClr val="tx1"/>
              </a:fontRef>
            </p:style>
          </p:cxnSp>
          <p:cxnSp>
            <p:nvCxnSpPr>
              <p:cNvPr id="9" name="Conector recto 8">
                <a:extLst>
                  <a:ext uri="{FF2B5EF4-FFF2-40B4-BE49-F238E27FC236}">
                    <a16:creationId xmlns:a16="http://schemas.microsoft.com/office/drawing/2014/main" id="{0767E125-EFC7-47DB-BC98-E4772B4F6916}"/>
                  </a:ext>
                </a:extLst>
              </p:cNvPr>
              <p:cNvCxnSpPr/>
              <p:nvPr/>
            </p:nvCxnSpPr>
            <p:spPr>
              <a:xfrm flipV="1">
                <a:off x="6628801" y="2980939"/>
                <a:ext cx="0" cy="365760"/>
              </a:xfrm>
              <a:prstGeom prst="line">
                <a:avLst/>
              </a:prstGeom>
            </p:spPr>
            <p:style>
              <a:lnRef idx="1">
                <a:schemeClr val="dk1"/>
              </a:lnRef>
              <a:fillRef idx="0">
                <a:schemeClr val="dk1"/>
              </a:fillRef>
              <a:effectRef idx="0">
                <a:schemeClr val="dk1"/>
              </a:effectRef>
              <a:fontRef idx="minor">
                <a:schemeClr val="tx1"/>
              </a:fontRef>
            </p:style>
          </p:cxnSp>
          <p:cxnSp>
            <p:nvCxnSpPr>
              <p:cNvPr id="10" name="Conector recto 9">
                <a:extLst>
                  <a:ext uri="{FF2B5EF4-FFF2-40B4-BE49-F238E27FC236}">
                    <a16:creationId xmlns:a16="http://schemas.microsoft.com/office/drawing/2014/main" id="{52ABD3C3-DA6B-4FCD-9422-F37126063D2B}"/>
                  </a:ext>
                </a:extLst>
              </p:cNvPr>
              <p:cNvCxnSpPr/>
              <p:nvPr/>
            </p:nvCxnSpPr>
            <p:spPr>
              <a:xfrm>
                <a:off x="6630651" y="3357295"/>
                <a:ext cx="1330036" cy="0"/>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7FED2740-35E1-4864-B29D-A4E574882881}"/>
                      </a:ext>
                    </a:extLst>
                  </p:cNvPr>
                  <p:cNvSpPr txBox="1"/>
                  <p:nvPr/>
                </p:nvSpPr>
                <p:spPr>
                  <a:xfrm>
                    <a:off x="5211014" y="3472872"/>
                    <a:ext cx="363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𝑆</m:t>
                          </m:r>
                        </m:oMath>
                      </m:oMathPara>
                    </a14:m>
                    <a:endParaRPr lang="es-UY" dirty="0"/>
                  </a:p>
                </p:txBody>
              </p:sp>
            </mc:Choice>
            <mc:Fallback xmlns="">
              <p:sp>
                <p:nvSpPr>
                  <p:cNvPr id="11" name="CuadroTexto 10">
                    <a:extLst>
                      <a:ext uri="{FF2B5EF4-FFF2-40B4-BE49-F238E27FC236}">
                        <a16:creationId xmlns:a16="http://schemas.microsoft.com/office/drawing/2014/main" id="{7FED2740-35E1-4864-B29D-A4E574882881}"/>
                      </a:ext>
                    </a:extLst>
                  </p:cNvPr>
                  <p:cNvSpPr txBox="1">
                    <a:spLocks noRot="1" noChangeAspect="1" noMove="1" noResize="1" noEditPoints="1" noAdjustHandles="1" noChangeArrowheads="1" noChangeShapeType="1" noTextEdit="1"/>
                  </p:cNvSpPr>
                  <p:nvPr/>
                </p:nvSpPr>
                <p:spPr>
                  <a:xfrm>
                    <a:off x="5211014" y="3472872"/>
                    <a:ext cx="363881" cy="369332"/>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856E2852-F8C7-40DC-B7CD-83C3A6DF62A5}"/>
                      </a:ext>
                    </a:extLst>
                  </p:cNvPr>
                  <p:cNvSpPr txBox="1"/>
                  <p:nvPr/>
                </p:nvSpPr>
                <p:spPr>
                  <a:xfrm>
                    <a:off x="7299786" y="3429000"/>
                    <a:ext cx="3638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𝑆</m:t>
                          </m:r>
                        </m:oMath>
                      </m:oMathPara>
                    </a14:m>
                    <a:endParaRPr lang="es-UY" dirty="0"/>
                  </a:p>
                </p:txBody>
              </p:sp>
            </mc:Choice>
            <mc:Fallback xmlns="">
              <p:sp>
                <p:nvSpPr>
                  <p:cNvPr id="12" name="CuadroTexto 11">
                    <a:extLst>
                      <a:ext uri="{FF2B5EF4-FFF2-40B4-BE49-F238E27FC236}">
                        <a16:creationId xmlns:a16="http://schemas.microsoft.com/office/drawing/2014/main" id="{856E2852-F8C7-40DC-B7CD-83C3A6DF62A5}"/>
                      </a:ext>
                    </a:extLst>
                  </p:cNvPr>
                  <p:cNvSpPr txBox="1">
                    <a:spLocks noRot="1" noChangeAspect="1" noMove="1" noResize="1" noEditPoints="1" noAdjustHandles="1" noChangeArrowheads="1" noChangeShapeType="1" noTextEdit="1"/>
                  </p:cNvSpPr>
                  <p:nvPr/>
                </p:nvSpPr>
                <p:spPr>
                  <a:xfrm>
                    <a:off x="7299786" y="3429000"/>
                    <a:ext cx="363881" cy="369332"/>
                  </a:xfrm>
                  <a:prstGeom prst="rect">
                    <a:avLst/>
                  </a:prstGeom>
                  <a:blipFill>
                    <a:blip r:embed="rId4"/>
                    <a:stretch>
                      <a:fillRect/>
                    </a:stretch>
                  </a:blipFill>
                </p:spPr>
                <p:txBody>
                  <a:bodyPr/>
                  <a:lstStyle/>
                  <a:p>
                    <a:r>
                      <a:rPr lang="es-UY">
                        <a:noFill/>
                      </a:rPr>
                      <a:t> </a:t>
                    </a:r>
                  </a:p>
                </p:txBody>
              </p:sp>
            </mc:Fallback>
          </mc:AlternateContent>
          <p:sp>
            <p:nvSpPr>
              <p:cNvPr id="14" name="Arco 13">
                <a:extLst>
                  <a:ext uri="{FF2B5EF4-FFF2-40B4-BE49-F238E27FC236}">
                    <a16:creationId xmlns:a16="http://schemas.microsoft.com/office/drawing/2014/main" id="{0B6DE7BA-A03E-48D1-AB4F-8A6B5569034D}"/>
                  </a:ext>
                </a:extLst>
              </p:cNvPr>
              <p:cNvSpPr/>
              <p:nvPr/>
            </p:nvSpPr>
            <p:spPr>
              <a:xfrm>
                <a:off x="5797139" y="1447072"/>
                <a:ext cx="1438162" cy="1540866"/>
              </a:xfrm>
              <a:prstGeom prst="arc">
                <a:avLst>
                  <a:gd name="adj1" fmla="val 6189568"/>
                  <a:gd name="adj2" fmla="val 4781143"/>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UY"/>
              </a:p>
            </p:txBody>
          </p:sp>
        </p:grpSp>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1E099EDB-89F9-4CA3-B8F6-10FCD4E1F569}"/>
                    </a:ext>
                  </a:extLst>
                </p:cNvPr>
                <p:cNvSpPr txBox="1"/>
                <p:nvPr/>
              </p:nvSpPr>
              <p:spPr>
                <a:xfrm>
                  <a:off x="2590351" y="2726648"/>
                  <a:ext cx="46730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h</m:t>
                            </m:r>
                          </m:sub>
                        </m:sSub>
                      </m:oMath>
                    </m:oMathPara>
                  </a14:m>
                  <a:endParaRPr lang="es-UY" dirty="0"/>
                </a:p>
              </p:txBody>
            </p:sp>
          </mc:Choice>
          <mc:Fallback xmlns="">
            <p:sp>
              <p:nvSpPr>
                <p:cNvPr id="17" name="CuadroTexto 16">
                  <a:extLst>
                    <a:ext uri="{FF2B5EF4-FFF2-40B4-BE49-F238E27FC236}">
                      <a16:creationId xmlns:a16="http://schemas.microsoft.com/office/drawing/2014/main" id="{1E099EDB-89F9-4CA3-B8F6-10FCD4E1F569}"/>
                    </a:ext>
                  </a:extLst>
                </p:cNvPr>
                <p:cNvSpPr txBox="1">
                  <a:spLocks noRot="1" noChangeAspect="1" noMove="1" noResize="1" noEditPoints="1" noAdjustHandles="1" noChangeArrowheads="1" noChangeShapeType="1" noTextEdit="1"/>
                </p:cNvSpPr>
                <p:nvPr/>
              </p:nvSpPr>
              <p:spPr>
                <a:xfrm>
                  <a:off x="2590351" y="2726648"/>
                  <a:ext cx="467307" cy="369332"/>
                </a:xfrm>
                <a:prstGeom prst="rect">
                  <a:avLst/>
                </a:prstGeom>
                <a:blipFill>
                  <a:blip r:embed="rId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E35DAE40-2967-44C0-81C4-F7A96B6C7977}"/>
                  </a:ext>
                </a:extLst>
              </p:cNvPr>
              <p:cNvSpPr txBox="1"/>
              <p:nvPr/>
            </p:nvSpPr>
            <p:spPr>
              <a:xfrm>
                <a:off x="5222800" y="2141725"/>
                <a:ext cx="1198598" cy="68922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𝑅</m:t>
                      </m:r>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𝑏</m:t>
                          </m:r>
                        </m:num>
                        <m:den>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𝑆</m:t>
                              </m:r>
                            </m:e>
                            <m:sub>
                              <m:r>
                                <a:rPr lang="es-AR" b="0" i="1" smtClean="0">
                                  <a:latin typeface="Cambria Math" panose="02040503050406030204" pitchFamily="18" charset="0"/>
                                </a:rPr>
                                <m:t>h</m:t>
                              </m:r>
                            </m:sub>
                            <m:sup>
                              <m:r>
                                <a:rPr lang="es-AR" b="0" i="1" smtClean="0">
                                  <a:latin typeface="Cambria Math" panose="02040503050406030204" pitchFamily="18" charset="0"/>
                                </a:rPr>
                                <m:t>2</m:t>
                              </m:r>
                            </m:sup>
                          </m:sSubSup>
                        </m:den>
                      </m:f>
                    </m:oMath>
                  </m:oMathPara>
                </a14:m>
                <a:endParaRPr lang="es-UY" dirty="0"/>
              </a:p>
            </p:txBody>
          </p:sp>
        </mc:Choice>
        <mc:Fallback xmlns="">
          <p:sp>
            <p:nvSpPr>
              <p:cNvPr id="19" name="CuadroTexto 18">
                <a:extLst>
                  <a:ext uri="{FF2B5EF4-FFF2-40B4-BE49-F238E27FC236}">
                    <a16:creationId xmlns:a16="http://schemas.microsoft.com/office/drawing/2014/main" id="{E35DAE40-2967-44C0-81C4-F7A96B6C7977}"/>
                  </a:ext>
                </a:extLst>
              </p:cNvPr>
              <p:cNvSpPr txBox="1">
                <a:spLocks noRot="1" noChangeAspect="1" noMove="1" noResize="1" noEditPoints="1" noAdjustHandles="1" noChangeArrowheads="1" noChangeShapeType="1" noTextEdit="1"/>
              </p:cNvSpPr>
              <p:nvPr/>
            </p:nvSpPr>
            <p:spPr>
              <a:xfrm>
                <a:off x="5222800" y="2141725"/>
                <a:ext cx="1198598" cy="689228"/>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E2AAB068-6A66-4F53-8CE2-5E9BB397936D}"/>
                  </a:ext>
                </a:extLst>
              </p:cNvPr>
              <p:cNvSpPr txBox="1"/>
              <p:nvPr/>
            </p:nvSpPr>
            <p:spPr>
              <a:xfrm>
                <a:off x="6915704" y="2126177"/>
                <a:ext cx="2155783" cy="72032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𝜒</m:t>
                      </m:r>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𝑜</m:t>
                          </m:r>
                        </m:sub>
                      </m:sSub>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𝜔</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𝐿</m:t>
                                  </m:r>
                                </m:e>
                                <m:sup>
                                  <m:r>
                                    <a:rPr lang="es-AR" b="0" i="1" smtClean="0">
                                      <a:latin typeface="Cambria Math" panose="02040503050406030204" pitchFamily="18" charset="0"/>
                                    </a:rPr>
                                    <m:t>′</m:t>
                                  </m:r>
                                </m:sup>
                              </m:sSup>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h</m:t>
                                  </m:r>
                                </m:sub>
                              </m:sSub>
                            </m:den>
                          </m:f>
                          <m:r>
                            <a:rPr lang="es-AR" b="0" i="1"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𝑐</m:t>
                                  </m:r>
                                </m:e>
                                <m:sup>
                                  <m:r>
                                    <a:rPr lang="es-AR" b="0" i="1" smtClean="0">
                                      <a:latin typeface="Cambria Math" panose="02040503050406030204" pitchFamily="18" charset="0"/>
                                    </a:rPr>
                                    <m:t>2</m:t>
                                  </m:r>
                                </m:sup>
                              </m:sSup>
                            </m:num>
                            <m:den>
                              <m:r>
                                <a:rPr lang="es-AR" b="0" i="1" smtClean="0">
                                  <a:latin typeface="Cambria Math" panose="02040503050406030204" pitchFamily="18" charset="0"/>
                                </a:rPr>
                                <m:t>𝜔</m:t>
                              </m:r>
                              <m:r>
                                <a:rPr lang="es-AR" b="0" i="1" smtClean="0">
                                  <a:latin typeface="Cambria Math" panose="02040503050406030204" pitchFamily="18" charset="0"/>
                                </a:rPr>
                                <m:t>𝑉</m:t>
                              </m:r>
                            </m:den>
                          </m:f>
                        </m:e>
                      </m:d>
                    </m:oMath>
                  </m:oMathPara>
                </a14:m>
                <a:endParaRPr lang="es-AR" b="0" i="1" dirty="0">
                  <a:latin typeface="Cambria Math" panose="02040503050406030204" pitchFamily="18" charset="0"/>
                </a:endParaRPr>
              </a:p>
            </p:txBody>
          </p:sp>
        </mc:Choice>
        <mc:Fallback xmlns="">
          <p:sp>
            <p:nvSpPr>
              <p:cNvPr id="20" name="CuadroTexto 19">
                <a:extLst>
                  <a:ext uri="{FF2B5EF4-FFF2-40B4-BE49-F238E27FC236}">
                    <a16:creationId xmlns:a16="http://schemas.microsoft.com/office/drawing/2014/main" id="{E2AAB068-6A66-4F53-8CE2-5E9BB397936D}"/>
                  </a:ext>
                </a:extLst>
              </p:cNvPr>
              <p:cNvSpPr txBox="1">
                <a:spLocks noRot="1" noChangeAspect="1" noMove="1" noResize="1" noEditPoints="1" noAdjustHandles="1" noChangeArrowheads="1" noChangeShapeType="1" noTextEdit="1"/>
              </p:cNvSpPr>
              <p:nvPr/>
            </p:nvSpPr>
            <p:spPr>
              <a:xfrm>
                <a:off x="6915704" y="2126177"/>
                <a:ext cx="2155783" cy="720325"/>
              </a:xfrm>
              <a:prstGeom prst="rect">
                <a:avLst/>
              </a:prstGeom>
              <a:blipFill>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A2B2949A-60B6-4F71-8830-979B943E92D6}"/>
                  </a:ext>
                </a:extLst>
              </p:cNvPr>
              <p:cNvSpPr txBox="1"/>
              <p:nvPr/>
            </p:nvSpPr>
            <p:spPr>
              <a:xfrm>
                <a:off x="575903" y="3690146"/>
                <a:ext cx="3061479" cy="69519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𝛼</m:t>
                          </m:r>
                        </m:e>
                        <m:sub>
                          <m:r>
                            <a:rPr lang="es-AR" b="0" i="1" smtClean="0">
                              <a:latin typeface="Cambria Math" panose="02040503050406030204" pitchFamily="18" charset="0"/>
                            </a:rPr>
                            <m:t>𝑅</m:t>
                          </m:r>
                        </m:sub>
                        <m:sup>
                          <m:r>
                            <a:rPr lang="es-AR" b="0" i="1" smtClean="0">
                              <a:latin typeface="Cambria Math" panose="02040503050406030204" pitchFamily="18" charset="0"/>
                            </a:rPr>
                            <m:t>(</m:t>
                          </m:r>
                          <m:r>
                            <a:rPr lang="es-AR" b="0" i="1" smtClean="0">
                              <a:latin typeface="Cambria Math" panose="02040503050406030204" pitchFamily="18" charset="0"/>
                            </a:rPr>
                            <m:t>𝑃</m:t>
                          </m:r>
                          <m:r>
                            <a:rPr lang="es-AR" b="0" i="1" smtClean="0">
                              <a:latin typeface="Cambria Math" panose="02040503050406030204" pitchFamily="18" charset="0"/>
                            </a:rPr>
                            <m:t>)</m:t>
                          </m:r>
                        </m:sup>
                      </m:sSubSup>
                      <m:r>
                        <a:rPr lang="es-AR" b="0" i="0"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type m:val="lin"/>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num>
                                    <m:den>
                                      <m:r>
                                        <a:rPr lang="es-AR" b="0" i="1" smtClean="0">
                                          <a:latin typeface="Cambria Math" panose="02040503050406030204" pitchFamily="18" charset="0"/>
                                        </a:rPr>
                                        <m:t>𝑆</m:t>
                                      </m:r>
                                    </m:den>
                                  </m:f>
                                </m:e>
                              </m:d>
                            </m:e>
                            <m:sup>
                              <m:r>
                                <a:rPr lang="es-AR" b="0" i="1" smtClean="0">
                                  <a:latin typeface="Cambria Math" panose="02040503050406030204" pitchFamily="18" charset="0"/>
                                </a:rPr>
                                <m:t>2</m:t>
                              </m:r>
                            </m:sup>
                          </m:sSup>
                        </m:num>
                        <m:den>
                          <m:sSup>
                            <m:sSupPr>
                              <m:ctrlPr>
                                <a:rPr lang="es-AR" b="0" i="1" smtClean="0">
                                  <a:latin typeface="Cambria Math" panose="02040503050406030204" pitchFamily="18" charset="0"/>
                                </a:rPr>
                              </m:ctrlPr>
                            </m:sSupPr>
                            <m:e>
                              <m:d>
                                <m:dPr>
                                  <m:ctrlPr>
                                    <a:rPr lang="es-AR" b="0" i="1" smtClean="0">
                                      <a:latin typeface="Cambria Math" panose="02040503050406030204" pitchFamily="18" charset="0"/>
                                    </a:rPr>
                                  </m:ctrlPr>
                                </m:dPr>
                                <m:e>
                                  <m:f>
                                    <m:fPr>
                                      <m:type m:val="lin"/>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num>
                                    <m:den>
                                      <m:r>
                                        <a:rPr lang="es-AR" i="1">
                                          <a:latin typeface="Cambria Math" panose="02040503050406030204" pitchFamily="18" charset="0"/>
                                        </a:rPr>
                                        <m:t>𝑆</m:t>
                                      </m:r>
                                    </m:den>
                                  </m:f>
                                  <m:r>
                                    <a:rPr lang="es-AR" b="0" i="1" smtClean="0">
                                      <a:latin typeface="Cambria Math" panose="02040503050406030204" pitchFamily="18" charset="0"/>
                                    </a:rPr>
                                    <m:t>+2</m:t>
                                  </m:r>
                                  <m:r>
                                    <a:rPr lang="es-AR" b="0" i="1" smtClean="0">
                                      <a:latin typeface="Cambria Math" panose="02040503050406030204" pitchFamily="18" charset="0"/>
                                    </a:rPr>
                                    <m:t>𝑅</m:t>
                                  </m:r>
                                </m:e>
                              </m:d>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4</m:t>
                              </m:r>
                              <m:r>
                                <a:rPr lang="es-AR" b="0" i="1" smtClean="0">
                                  <a:latin typeface="Cambria Math" panose="02040503050406030204" pitchFamily="18" charset="0"/>
                                </a:rPr>
                                <m:t>𝜒</m:t>
                              </m:r>
                            </m:e>
                            <m:sup>
                              <m:r>
                                <a:rPr lang="es-AR" b="0" i="1" smtClean="0">
                                  <a:latin typeface="Cambria Math" panose="02040503050406030204" pitchFamily="18" charset="0"/>
                                </a:rPr>
                                <m:t>2</m:t>
                              </m:r>
                            </m:sup>
                          </m:sSup>
                        </m:den>
                      </m:f>
                    </m:oMath>
                  </m:oMathPara>
                </a14:m>
                <a:endParaRPr lang="es-UY" dirty="0"/>
              </a:p>
            </p:txBody>
          </p:sp>
        </mc:Choice>
        <mc:Fallback xmlns="">
          <p:sp>
            <p:nvSpPr>
              <p:cNvPr id="21" name="CuadroTexto 20">
                <a:extLst>
                  <a:ext uri="{FF2B5EF4-FFF2-40B4-BE49-F238E27FC236}">
                    <a16:creationId xmlns:a16="http://schemas.microsoft.com/office/drawing/2014/main" id="{A2B2949A-60B6-4F71-8830-979B943E92D6}"/>
                  </a:ext>
                </a:extLst>
              </p:cNvPr>
              <p:cNvSpPr txBox="1">
                <a:spLocks noRot="1" noChangeAspect="1" noMove="1" noResize="1" noEditPoints="1" noAdjustHandles="1" noChangeArrowheads="1" noChangeShapeType="1" noTextEdit="1"/>
              </p:cNvSpPr>
              <p:nvPr/>
            </p:nvSpPr>
            <p:spPr>
              <a:xfrm>
                <a:off x="575903" y="3690146"/>
                <a:ext cx="3061479" cy="695190"/>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2" name="CuadroTexto 21">
                <a:extLst>
                  <a:ext uri="{FF2B5EF4-FFF2-40B4-BE49-F238E27FC236}">
                    <a16:creationId xmlns:a16="http://schemas.microsoft.com/office/drawing/2014/main" id="{529053CC-A8B1-4187-90FD-1EB460210B68}"/>
                  </a:ext>
                </a:extLst>
              </p:cNvPr>
              <p:cNvSpPr txBox="1"/>
              <p:nvPr/>
            </p:nvSpPr>
            <p:spPr>
              <a:xfrm>
                <a:off x="3973171" y="3853075"/>
                <a:ext cx="4050211" cy="369332"/>
              </a:xfrm>
              <a:prstGeom prst="rect">
                <a:avLst/>
              </a:prstGeom>
              <a:noFill/>
            </p:spPr>
            <p:txBody>
              <a:bodyPr wrap="none" rtlCol="0">
                <a:spAutoFit/>
              </a:bodyPr>
              <a:lstStyle/>
              <a:p>
                <a:r>
                  <a:rPr lang="es-AR" dirty="0"/>
                  <a:t>La reflexión es máxima cuando </a:t>
                </a:r>
                <a14:m>
                  <m:oMath xmlns:m="http://schemas.openxmlformats.org/officeDocument/2006/math">
                    <m:r>
                      <a:rPr lang="es-AR" b="0" i="1" smtClean="0">
                        <a:latin typeface="Cambria Math" panose="02040503050406030204" pitchFamily="18" charset="0"/>
                      </a:rPr>
                      <m:t>𝜒</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e>
                    </m:d>
                    <m:r>
                      <a:rPr lang="es-AR" b="0" i="1" smtClean="0">
                        <a:latin typeface="Cambria Math" panose="02040503050406030204" pitchFamily="18" charset="0"/>
                      </a:rPr>
                      <m:t>=0</m:t>
                    </m:r>
                  </m:oMath>
                </a14:m>
                <a:endParaRPr lang="es-UY" dirty="0"/>
              </a:p>
            </p:txBody>
          </p:sp>
        </mc:Choice>
        <mc:Fallback xmlns="">
          <p:sp>
            <p:nvSpPr>
              <p:cNvPr id="22" name="CuadroTexto 21">
                <a:extLst>
                  <a:ext uri="{FF2B5EF4-FFF2-40B4-BE49-F238E27FC236}">
                    <a16:creationId xmlns:a16="http://schemas.microsoft.com/office/drawing/2014/main" id="{529053CC-A8B1-4187-90FD-1EB460210B68}"/>
                  </a:ext>
                </a:extLst>
              </p:cNvPr>
              <p:cNvSpPr txBox="1">
                <a:spLocks noRot="1" noChangeAspect="1" noMove="1" noResize="1" noEditPoints="1" noAdjustHandles="1" noChangeArrowheads="1" noChangeShapeType="1" noTextEdit="1"/>
              </p:cNvSpPr>
              <p:nvPr/>
            </p:nvSpPr>
            <p:spPr>
              <a:xfrm>
                <a:off x="3973171" y="3853075"/>
                <a:ext cx="4050211" cy="369332"/>
              </a:xfrm>
              <a:prstGeom prst="rect">
                <a:avLst/>
              </a:prstGeom>
              <a:blipFill>
                <a:blip r:embed="rId9"/>
                <a:stretch>
                  <a:fillRect l="-1355" t="-8197" b="-24590"/>
                </a:stretch>
              </a:blipFill>
            </p:spPr>
            <p:txBody>
              <a:bodyPr/>
              <a:lstStyle/>
              <a:p>
                <a:r>
                  <a:rPr lang="es-UY">
                    <a:noFill/>
                  </a:rPr>
                  <a:t> </a:t>
                </a:r>
              </a:p>
            </p:txBody>
          </p:sp>
        </mc:Fallback>
      </mc:AlternateContent>
      <p:grpSp>
        <p:nvGrpSpPr>
          <p:cNvPr id="40" name="Grupo 39">
            <a:extLst>
              <a:ext uri="{FF2B5EF4-FFF2-40B4-BE49-F238E27FC236}">
                <a16:creationId xmlns:a16="http://schemas.microsoft.com/office/drawing/2014/main" id="{99422683-239A-44FC-9055-BC432DDA5C4E}"/>
              </a:ext>
            </a:extLst>
          </p:cNvPr>
          <p:cNvGrpSpPr/>
          <p:nvPr/>
        </p:nvGrpSpPr>
        <p:grpSpPr>
          <a:xfrm>
            <a:off x="1250287" y="4681027"/>
            <a:ext cx="3063706" cy="1797098"/>
            <a:chOff x="1250287" y="4681027"/>
            <a:chExt cx="3063706" cy="1797098"/>
          </a:xfrm>
        </p:grpSpPr>
        <p:grpSp>
          <p:nvGrpSpPr>
            <p:cNvPr id="27" name="Grupo 26">
              <a:extLst>
                <a:ext uri="{FF2B5EF4-FFF2-40B4-BE49-F238E27FC236}">
                  <a16:creationId xmlns:a16="http://schemas.microsoft.com/office/drawing/2014/main" id="{9F7B711E-58A9-45EE-9EF4-9EF68BFDC1D1}"/>
                </a:ext>
              </a:extLst>
            </p:cNvPr>
            <p:cNvGrpSpPr/>
            <p:nvPr/>
          </p:nvGrpSpPr>
          <p:grpSpPr>
            <a:xfrm>
              <a:off x="1720347" y="4681027"/>
              <a:ext cx="2593646" cy="1626557"/>
              <a:chOff x="3798389" y="4747610"/>
              <a:chExt cx="2593646" cy="1626557"/>
            </a:xfrm>
          </p:grpSpPr>
          <p:cxnSp>
            <p:nvCxnSpPr>
              <p:cNvPr id="24" name="Conector recto de flecha 23">
                <a:extLst>
                  <a:ext uri="{FF2B5EF4-FFF2-40B4-BE49-F238E27FC236}">
                    <a16:creationId xmlns:a16="http://schemas.microsoft.com/office/drawing/2014/main" id="{19E5AC12-4A17-488B-A136-091517467B02}"/>
                  </a:ext>
                </a:extLst>
              </p:cNvPr>
              <p:cNvCxnSpPr/>
              <p:nvPr/>
            </p:nvCxnSpPr>
            <p:spPr>
              <a:xfrm flipV="1">
                <a:off x="3980330" y="4747610"/>
                <a:ext cx="0" cy="16265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Conector recto de flecha 25">
                <a:extLst>
                  <a:ext uri="{FF2B5EF4-FFF2-40B4-BE49-F238E27FC236}">
                    <a16:creationId xmlns:a16="http://schemas.microsoft.com/office/drawing/2014/main" id="{859318C5-75A3-49B7-83AC-E3C7B014F540}"/>
                  </a:ext>
                </a:extLst>
              </p:cNvPr>
              <p:cNvCxnSpPr/>
              <p:nvPr/>
            </p:nvCxnSpPr>
            <p:spPr>
              <a:xfrm>
                <a:off x="3798389" y="6196614"/>
                <a:ext cx="25936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8" name="Rectángulo 27">
                  <a:extLst>
                    <a:ext uri="{FF2B5EF4-FFF2-40B4-BE49-F238E27FC236}">
                      <a16:creationId xmlns:a16="http://schemas.microsoft.com/office/drawing/2014/main" id="{65680884-28BA-4C21-BDDC-F51A5A75A604}"/>
                    </a:ext>
                  </a:extLst>
                </p:cNvPr>
                <p:cNvSpPr/>
                <p:nvPr/>
              </p:nvSpPr>
              <p:spPr>
                <a:xfrm>
                  <a:off x="1250287" y="4757977"/>
                  <a:ext cx="650434" cy="4385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s-AR" i="1">
                                <a:latin typeface="Cambria Math" panose="02040503050406030204" pitchFamily="18" charset="0"/>
                              </a:rPr>
                            </m:ctrlPr>
                          </m:sSubSupPr>
                          <m:e>
                            <m:r>
                              <a:rPr lang="es-AR" i="1">
                                <a:latin typeface="Cambria Math" panose="02040503050406030204" pitchFamily="18" charset="0"/>
                              </a:rPr>
                              <m:t>𝛼</m:t>
                            </m:r>
                          </m:e>
                          <m:sub>
                            <m:r>
                              <a:rPr lang="es-AR" i="1">
                                <a:latin typeface="Cambria Math" panose="02040503050406030204" pitchFamily="18" charset="0"/>
                              </a:rPr>
                              <m:t>𝑅</m:t>
                            </m:r>
                          </m:sub>
                          <m:sup>
                            <m:r>
                              <a:rPr lang="es-AR" i="1">
                                <a:latin typeface="Cambria Math" panose="02040503050406030204" pitchFamily="18" charset="0"/>
                              </a:rPr>
                              <m:t>(</m:t>
                            </m:r>
                            <m:r>
                              <a:rPr lang="es-AR" i="1">
                                <a:latin typeface="Cambria Math" panose="02040503050406030204" pitchFamily="18" charset="0"/>
                              </a:rPr>
                              <m:t>𝑃</m:t>
                            </m:r>
                            <m:r>
                              <a:rPr lang="es-AR" i="1">
                                <a:latin typeface="Cambria Math" panose="02040503050406030204" pitchFamily="18" charset="0"/>
                              </a:rPr>
                              <m:t>)</m:t>
                            </m:r>
                          </m:sup>
                        </m:sSubSup>
                      </m:oMath>
                    </m:oMathPara>
                  </a14:m>
                  <a:endParaRPr lang="es-UY" dirty="0"/>
                </a:p>
              </p:txBody>
            </p:sp>
          </mc:Choice>
          <mc:Fallback xmlns="">
            <p:sp>
              <p:nvSpPr>
                <p:cNvPr id="28" name="Rectángulo 27">
                  <a:extLst>
                    <a:ext uri="{FF2B5EF4-FFF2-40B4-BE49-F238E27FC236}">
                      <a16:creationId xmlns:a16="http://schemas.microsoft.com/office/drawing/2014/main" id="{65680884-28BA-4C21-BDDC-F51A5A75A604}"/>
                    </a:ext>
                  </a:extLst>
                </p:cNvPr>
                <p:cNvSpPr>
                  <a:spLocks noRot="1" noChangeAspect="1" noMove="1" noResize="1" noEditPoints="1" noAdjustHandles="1" noChangeArrowheads="1" noChangeShapeType="1" noTextEdit="1"/>
                </p:cNvSpPr>
                <p:nvPr/>
              </p:nvSpPr>
              <p:spPr>
                <a:xfrm>
                  <a:off x="1250287" y="4757977"/>
                  <a:ext cx="650434" cy="438582"/>
                </a:xfrm>
                <a:prstGeom prst="rect">
                  <a:avLst/>
                </a:prstGeom>
                <a:blipFill>
                  <a:blip r:embed="rId10"/>
                  <a:stretch>
                    <a:fillRect b="-4225"/>
                  </a:stretch>
                </a:blipFill>
              </p:spPr>
              <p:txBody>
                <a:bodyPr/>
                <a:lstStyle/>
                <a:p>
                  <a:r>
                    <a:rPr lang="es-UY">
                      <a:noFill/>
                    </a:rPr>
                    <a:t> </a:t>
                  </a:r>
                </a:p>
              </p:txBody>
            </p:sp>
          </mc:Fallback>
        </mc:AlternateContent>
        <p:sp>
          <p:nvSpPr>
            <p:cNvPr id="29" name="Forma libre: forma 28">
              <a:extLst>
                <a:ext uri="{FF2B5EF4-FFF2-40B4-BE49-F238E27FC236}">
                  <a16:creationId xmlns:a16="http://schemas.microsoft.com/office/drawing/2014/main" id="{1F347307-5B53-412C-8443-F372F8105336}"/>
                </a:ext>
              </a:extLst>
            </p:cNvPr>
            <p:cNvSpPr/>
            <p:nvPr/>
          </p:nvSpPr>
          <p:spPr>
            <a:xfrm>
              <a:off x="2009164" y="4793135"/>
              <a:ext cx="1748901" cy="1092525"/>
            </a:xfrm>
            <a:custGeom>
              <a:avLst/>
              <a:gdLst>
                <a:gd name="connsiteX0" fmla="*/ 0 w 1748901"/>
                <a:gd name="connsiteY0" fmla="*/ 1092525 h 1092525"/>
                <a:gd name="connsiteX1" fmla="*/ 221942 w 1748901"/>
                <a:gd name="connsiteY1" fmla="*/ 994870 h 1092525"/>
                <a:gd name="connsiteX2" fmla="*/ 372862 w 1748901"/>
                <a:gd name="connsiteY2" fmla="*/ 826194 h 1092525"/>
                <a:gd name="connsiteX3" fmla="*/ 488272 w 1748901"/>
                <a:gd name="connsiteY3" fmla="*/ 542109 h 1092525"/>
                <a:gd name="connsiteX4" fmla="*/ 577049 w 1748901"/>
                <a:gd name="connsiteY4" fmla="*/ 178125 h 1092525"/>
                <a:gd name="connsiteX5" fmla="*/ 727969 w 1748901"/>
                <a:gd name="connsiteY5" fmla="*/ 571 h 1092525"/>
                <a:gd name="connsiteX6" fmla="*/ 896645 w 1748901"/>
                <a:gd name="connsiteY6" fmla="*/ 231391 h 1092525"/>
                <a:gd name="connsiteX7" fmla="*/ 1038687 w 1748901"/>
                <a:gd name="connsiteY7" fmla="*/ 666396 h 1092525"/>
                <a:gd name="connsiteX8" fmla="*/ 1251752 w 1748901"/>
                <a:gd name="connsiteY8" fmla="*/ 852827 h 1092525"/>
                <a:gd name="connsiteX9" fmla="*/ 1482571 w 1748901"/>
                <a:gd name="connsiteY9" fmla="*/ 985993 h 1092525"/>
                <a:gd name="connsiteX10" fmla="*/ 1748901 w 1748901"/>
                <a:gd name="connsiteY10" fmla="*/ 1021503 h 109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48901" h="1092525">
                  <a:moveTo>
                    <a:pt x="0" y="1092525"/>
                  </a:moveTo>
                  <a:cubicBezTo>
                    <a:pt x="79899" y="1065891"/>
                    <a:pt x="159798" y="1039258"/>
                    <a:pt x="221942" y="994870"/>
                  </a:cubicBezTo>
                  <a:cubicBezTo>
                    <a:pt x="284086" y="950482"/>
                    <a:pt x="328474" y="901654"/>
                    <a:pt x="372862" y="826194"/>
                  </a:cubicBezTo>
                  <a:cubicBezTo>
                    <a:pt x="417250" y="750734"/>
                    <a:pt x="454241" y="650120"/>
                    <a:pt x="488272" y="542109"/>
                  </a:cubicBezTo>
                  <a:cubicBezTo>
                    <a:pt x="522303" y="434098"/>
                    <a:pt x="537100" y="268381"/>
                    <a:pt x="577049" y="178125"/>
                  </a:cubicBezTo>
                  <a:cubicBezTo>
                    <a:pt x="616999" y="87869"/>
                    <a:pt x="674703" y="-8307"/>
                    <a:pt x="727969" y="571"/>
                  </a:cubicBezTo>
                  <a:cubicBezTo>
                    <a:pt x="781235" y="9449"/>
                    <a:pt x="844859" y="120420"/>
                    <a:pt x="896645" y="231391"/>
                  </a:cubicBezTo>
                  <a:cubicBezTo>
                    <a:pt x="948431" y="342362"/>
                    <a:pt x="979503" y="562824"/>
                    <a:pt x="1038687" y="666396"/>
                  </a:cubicBezTo>
                  <a:cubicBezTo>
                    <a:pt x="1097871" y="769968"/>
                    <a:pt x="1177771" y="799561"/>
                    <a:pt x="1251752" y="852827"/>
                  </a:cubicBezTo>
                  <a:cubicBezTo>
                    <a:pt x="1325733" y="906093"/>
                    <a:pt x="1399713" y="957880"/>
                    <a:pt x="1482571" y="985993"/>
                  </a:cubicBezTo>
                  <a:cubicBezTo>
                    <a:pt x="1565429" y="1014106"/>
                    <a:pt x="1657165" y="1017804"/>
                    <a:pt x="1748901" y="1021503"/>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37" name="Conector recto 36">
              <a:extLst>
                <a:ext uri="{FF2B5EF4-FFF2-40B4-BE49-F238E27FC236}">
                  <a16:creationId xmlns:a16="http://schemas.microsoft.com/office/drawing/2014/main" id="{A53737C6-4526-4C40-81FA-C758FE4B612F}"/>
                </a:ext>
              </a:extLst>
            </p:cNvPr>
            <p:cNvCxnSpPr>
              <a:stCxn id="29" idx="5"/>
            </p:cNvCxnSpPr>
            <p:nvPr/>
          </p:nvCxnSpPr>
          <p:spPr>
            <a:xfrm>
              <a:off x="2737133" y="4793706"/>
              <a:ext cx="0" cy="1334845"/>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CuadroTexto 37">
                  <a:extLst>
                    <a:ext uri="{FF2B5EF4-FFF2-40B4-BE49-F238E27FC236}">
                      <a16:creationId xmlns:a16="http://schemas.microsoft.com/office/drawing/2014/main" id="{4A38AFEB-DDED-409A-98F6-BDB73EF67A34}"/>
                    </a:ext>
                  </a:extLst>
                </p:cNvPr>
                <p:cNvSpPr txBox="1"/>
                <p:nvPr/>
              </p:nvSpPr>
              <p:spPr>
                <a:xfrm>
                  <a:off x="2401560" y="6108793"/>
                  <a:ext cx="67114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𝜔</m:t>
                            </m:r>
                          </m:e>
                          <m:sub>
                            <m:r>
                              <a:rPr lang="es-AR" b="0" i="1" smtClean="0">
                                <a:latin typeface="Cambria Math" panose="02040503050406030204" pitchFamily="18" charset="0"/>
                              </a:rPr>
                              <m:t>𝑟𝑒𝑠</m:t>
                            </m:r>
                          </m:sub>
                        </m:sSub>
                      </m:oMath>
                    </m:oMathPara>
                  </a14:m>
                  <a:endParaRPr lang="es-UY" dirty="0"/>
                </a:p>
              </p:txBody>
            </p:sp>
          </mc:Choice>
          <mc:Fallback xmlns="">
            <p:sp>
              <p:nvSpPr>
                <p:cNvPr id="38" name="CuadroTexto 37">
                  <a:extLst>
                    <a:ext uri="{FF2B5EF4-FFF2-40B4-BE49-F238E27FC236}">
                      <a16:creationId xmlns:a16="http://schemas.microsoft.com/office/drawing/2014/main" id="{4A38AFEB-DDED-409A-98F6-BDB73EF67A34}"/>
                    </a:ext>
                  </a:extLst>
                </p:cNvPr>
                <p:cNvSpPr txBox="1">
                  <a:spLocks noRot="1" noChangeAspect="1" noMove="1" noResize="1" noEditPoints="1" noAdjustHandles="1" noChangeArrowheads="1" noChangeShapeType="1" noTextEdit="1"/>
                </p:cNvSpPr>
                <p:nvPr/>
              </p:nvSpPr>
              <p:spPr>
                <a:xfrm>
                  <a:off x="2401560" y="6108793"/>
                  <a:ext cx="671146" cy="369332"/>
                </a:xfrm>
                <a:prstGeom prst="rect">
                  <a:avLst/>
                </a:prstGeom>
                <a:blipFill>
                  <a:blip r:embed="rId11"/>
                  <a:stretch>
                    <a:fillRect/>
                  </a:stretch>
                </a:blipFill>
              </p:spPr>
              <p:txBody>
                <a:bodyPr/>
                <a:lstStyle/>
                <a:p>
                  <a:r>
                    <a:rPr lang="es-UY">
                      <a:noFill/>
                    </a:rPr>
                    <a:t> </a:t>
                  </a:r>
                </a:p>
              </p:txBody>
            </p:sp>
          </mc:Fallback>
        </mc:AlternateContent>
      </p:grpSp>
      <p:grpSp>
        <p:nvGrpSpPr>
          <p:cNvPr id="46" name="Grupo 45">
            <a:extLst>
              <a:ext uri="{FF2B5EF4-FFF2-40B4-BE49-F238E27FC236}">
                <a16:creationId xmlns:a16="http://schemas.microsoft.com/office/drawing/2014/main" id="{BC0562F1-E88E-432F-899F-66DF5E8320B9}"/>
              </a:ext>
            </a:extLst>
          </p:cNvPr>
          <p:cNvGrpSpPr/>
          <p:nvPr/>
        </p:nvGrpSpPr>
        <p:grpSpPr>
          <a:xfrm>
            <a:off x="4453267" y="4679547"/>
            <a:ext cx="3063706" cy="1760574"/>
            <a:chOff x="4453267" y="4679547"/>
            <a:chExt cx="3063706" cy="1760574"/>
          </a:xfrm>
        </p:grpSpPr>
        <mc:AlternateContent xmlns:mc="http://schemas.openxmlformats.org/markup-compatibility/2006" xmlns:a14="http://schemas.microsoft.com/office/drawing/2010/main">
          <mc:Choice Requires="a14">
            <p:sp>
              <p:nvSpPr>
                <p:cNvPr id="34" name="Rectángulo 33">
                  <a:extLst>
                    <a:ext uri="{FF2B5EF4-FFF2-40B4-BE49-F238E27FC236}">
                      <a16:creationId xmlns:a16="http://schemas.microsoft.com/office/drawing/2014/main" id="{D1A3E445-51C0-4097-AB97-9A1FBE473641}"/>
                    </a:ext>
                  </a:extLst>
                </p:cNvPr>
                <p:cNvSpPr/>
                <p:nvPr/>
              </p:nvSpPr>
              <p:spPr>
                <a:xfrm>
                  <a:off x="4453267" y="4756497"/>
                  <a:ext cx="650434" cy="45076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s-AR" i="1" smtClean="0">
                                <a:latin typeface="Cambria Math" panose="02040503050406030204" pitchFamily="18" charset="0"/>
                              </a:rPr>
                            </m:ctrlPr>
                          </m:sSubSupPr>
                          <m:e>
                            <m:r>
                              <a:rPr lang="es-AR" i="1">
                                <a:latin typeface="Cambria Math" panose="02040503050406030204" pitchFamily="18" charset="0"/>
                              </a:rPr>
                              <m:t>𝛼</m:t>
                            </m:r>
                          </m:e>
                          <m:sub>
                            <m:r>
                              <a:rPr lang="es-AR" b="0" i="1" smtClean="0">
                                <a:latin typeface="Cambria Math" panose="02040503050406030204" pitchFamily="18" charset="0"/>
                              </a:rPr>
                              <m:t>𝑇</m:t>
                            </m:r>
                          </m:sub>
                          <m:sup>
                            <m:r>
                              <a:rPr lang="es-AR" i="1">
                                <a:latin typeface="Cambria Math" panose="02040503050406030204" pitchFamily="18" charset="0"/>
                              </a:rPr>
                              <m:t>(</m:t>
                            </m:r>
                            <m:r>
                              <a:rPr lang="es-AR" i="1">
                                <a:latin typeface="Cambria Math" panose="02040503050406030204" pitchFamily="18" charset="0"/>
                              </a:rPr>
                              <m:t>𝑃</m:t>
                            </m:r>
                            <m:r>
                              <a:rPr lang="es-AR" i="1">
                                <a:latin typeface="Cambria Math" panose="02040503050406030204" pitchFamily="18" charset="0"/>
                              </a:rPr>
                              <m:t>)</m:t>
                            </m:r>
                          </m:sup>
                        </m:sSubSup>
                      </m:oMath>
                    </m:oMathPara>
                  </a14:m>
                  <a:endParaRPr lang="es-UY" dirty="0"/>
                </a:p>
              </p:txBody>
            </p:sp>
          </mc:Choice>
          <mc:Fallback xmlns="">
            <p:sp>
              <p:nvSpPr>
                <p:cNvPr id="34" name="Rectángulo 33">
                  <a:extLst>
                    <a:ext uri="{FF2B5EF4-FFF2-40B4-BE49-F238E27FC236}">
                      <a16:creationId xmlns:a16="http://schemas.microsoft.com/office/drawing/2014/main" id="{D1A3E445-51C0-4097-AB97-9A1FBE473641}"/>
                    </a:ext>
                  </a:extLst>
                </p:cNvPr>
                <p:cNvSpPr>
                  <a:spLocks noRot="1" noChangeAspect="1" noMove="1" noResize="1" noEditPoints="1" noAdjustHandles="1" noChangeArrowheads="1" noChangeShapeType="1" noTextEdit="1"/>
                </p:cNvSpPr>
                <p:nvPr/>
              </p:nvSpPr>
              <p:spPr>
                <a:xfrm>
                  <a:off x="4453267" y="4756497"/>
                  <a:ext cx="650434" cy="450764"/>
                </a:xfrm>
                <a:prstGeom prst="rect">
                  <a:avLst/>
                </a:prstGeom>
                <a:blipFill>
                  <a:blip r:embed="rId12"/>
                  <a:stretch>
                    <a:fillRect/>
                  </a:stretch>
                </a:blipFill>
              </p:spPr>
              <p:txBody>
                <a:bodyPr/>
                <a:lstStyle/>
                <a:p>
                  <a:r>
                    <a:rPr lang="es-UY">
                      <a:noFill/>
                    </a:rPr>
                    <a:t> </a:t>
                  </a:r>
                </a:p>
              </p:txBody>
            </p:sp>
          </mc:Fallback>
        </mc:AlternateContent>
        <p:grpSp>
          <p:nvGrpSpPr>
            <p:cNvPr id="43" name="Grupo 42">
              <a:extLst>
                <a:ext uri="{FF2B5EF4-FFF2-40B4-BE49-F238E27FC236}">
                  <a16:creationId xmlns:a16="http://schemas.microsoft.com/office/drawing/2014/main" id="{6C3E4134-E77A-4091-BADE-1615DFE52423}"/>
                </a:ext>
              </a:extLst>
            </p:cNvPr>
            <p:cNvGrpSpPr/>
            <p:nvPr/>
          </p:nvGrpSpPr>
          <p:grpSpPr>
            <a:xfrm>
              <a:off x="4923327" y="4679547"/>
              <a:ext cx="2593646" cy="1760574"/>
              <a:chOff x="4923327" y="4679547"/>
              <a:chExt cx="2593646" cy="1760574"/>
            </a:xfrm>
          </p:grpSpPr>
          <p:sp>
            <p:nvSpPr>
              <p:cNvPr id="30" name="Forma libre: forma 29">
                <a:extLst>
                  <a:ext uri="{FF2B5EF4-FFF2-40B4-BE49-F238E27FC236}">
                    <a16:creationId xmlns:a16="http://schemas.microsoft.com/office/drawing/2014/main" id="{B4C853BC-1F66-431F-A5BB-4CDB6185202E}"/>
                  </a:ext>
                </a:extLst>
              </p:cNvPr>
              <p:cNvSpPr/>
              <p:nvPr/>
            </p:nvSpPr>
            <p:spPr>
              <a:xfrm rot="10800000">
                <a:off x="5244544" y="4811810"/>
                <a:ext cx="1748901" cy="1092525"/>
              </a:xfrm>
              <a:custGeom>
                <a:avLst/>
                <a:gdLst>
                  <a:gd name="connsiteX0" fmla="*/ 0 w 1748901"/>
                  <a:gd name="connsiteY0" fmla="*/ 1092525 h 1092525"/>
                  <a:gd name="connsiteX1" fmla="*/ 221942 w 1748901"/>
                  <a:gd name="connsiteY1" fmla="*/ 994870 h 1092525"/>
                  <a:gd name="connsiteX2" fmla="*/ 372862 w 1748901"/>
                  <a:gd name="connsiteY2" fmla="*/ 826194 h 1092525"/>
                  <a:gd name="connsiteX3" fmla="*/ 488272 w 1748901"/>
                  <a:gd name="connsiteY3" fmla="*/ 542109 h 1092525"/>
                  <a:gd name="connsiteX4" fmla="*/ 577049 w 1748901"/>
                  <a:gd name="connsiteY4" fmla="*/ 178125 h 1092525"/>
                  <a:gd name="connsiteX5" fmla="*/ 727969 w 1748901"/>
                  <a:gd name="connsiteY5" fmla="*/ 571 h 1092525"/>
                  <a:gd name="connsiteX6" fmla="*/ 896645 w 1748901"/>
                  <a:gd name="connsiteY6" fmla="*/ 231391 h 1092525"/>
                  <a:gd name="connsiteX7" fmla="*/ 1038687 w 1748901"/>
                  <a:gd name="connsiteY7" fmla="*/ 666396 h 1092525"/>
                  <a:gd name="connsiteX8" fmla="*/ 1251752 w 1748901"/>
                  <a:gd name="connsiteY8" fmla="*/ 852827 h 1092525"/>
                  <a:gd name="connsiteX9" fmla="*/ 1482571 w 1748901"/>
                  <a:gd name="connsiteY9" fmla="*/ 985993 h 1092525"/>
                  <a:gd name="connsiteX10" fmla="*/ 1748901 w 1748901"/>
                  <a:gd name="connsiteY10" fmla="*/ 1021503 h 109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48901" h="1092525">
                    <a:moveTo>
                      <a:pt x="0" y="1092525"/>
                    </a:moveTo>
                    <a:cubicBezTo>
                      <a:pt x="79899" y="1065891"/>
                      <a:pt x="159798" y="1039258"/>
                      <a:pt x="221942" y="994870"/>
                    </a:cubicBezTo>
                    <a:cubicBezTo>
                      <a:pt x="284086" y="950482"/>
                      <a:pt x="328474" y="901654"/>
                      <a:pt x="372862" y="826194"/>
                    </a:cubicBezTo>
                    <a:cubicBezTo>
                      <a:pt x="417250" y="750734"/>
                      <a:pt x="454241" y="650120"/>
                      <a:pt x="488272" y="542109"/>
                    </a:cubicBezTo>
                    <a:cubicBezTo>
                      <a:pt x="522303" y="434098"/>
                      <a:pt x="537100" y="268381"/>
                      <a:pt x="577049" y="178125"/>
                    </a:cubicBezTo>
                    <a:cubicBezTo>
                      <a:pt x="616999" y="87869"/>
                      <a:pt x="674703" y="-8307"/>
                      <a:pt x="727969" y="571"/>
                    </a:cubicBezTo>
                    <a:cubicBezTo>
                      <a:pt x="781235" y="9449"/>
                      <a:pt x="844859" y="120420"/>
                      <a:pt x="896645" y="231391"/>
                    </a:cubicBezTo>
                    <a:cubicBezTo>
                      <a:pt x="948431" y="342362"/>
                      <a:pt x="979503" y="562824"/>
                      <a:pt x="1038687" y="666396"/>
                    </a:cubicBezTo>
                    <a:cubicBezTo>
                      <a:pt x="1097871" y="769968"/>
                      <a:pt x="1177771" y="799561"/>
                      <a:pt x="1251752" y="852827"/>
                    </a:cubicBezTo>
                    <a:cubicBezTo>
                      <a:pt x="1325733" y="906093"/>
                      <a:pt x="1399713" y="957880"/>
                      <a:pt x="1482571" y="985993"/>
                    </a:cubicBezTo>
                    <a:cubicBezTo>
                      <a:pt x="1565429" y="1014106"/>
                      <a:pt x="1657165" y="1017804"/>
                      <a:pt x="1748901" y="1021503"/>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nvGrpSpPr>
              <p:cNvPr id="31" name="Grupo 30">
                <a:extLst>
                  <a:ext uri="{FF2B5EF4-FFF2-40B4-BE49-F238E27FC236}">
                    <a16:creationId xmlns:a16="http://schemas.microsoft.com/office/drawing/2014/main" id="{AF1FDCB0-4F80-472F-A9A7-79F24560DC49}"/>
                  </a:ext>
                </a:extLst>
              </p:cNvPr>
              <p:cNvGrpSpPr/>
              <p:nvPr/>
            </p:nvGrpSpPr>
            <p:grpSpPr>
              <a:xfrm>
                <a:off x="4923327" y="4679547"/>
                <a:ext cx="2593646" cy="1626557"/>
                <a:chOff x="3798389" y="4747610"/>
                <a:chExt cx="2593646" cy="1626557"/>
              </a:xfrm>
            </p:grpSpPr>
            <p:cxnSp>
              <p:nvCxnSpPr>
                <p:cNvPr id="32" name="Conector recto de flecha 31">
                  <a:extLst>
                    <a:ext uri="{FF2B5EF4-FFF2-40B4-BE49-F238E27FC236}">
                      <a16:creationId xmlns:a16="http://schemas.microsoft.com/office/drawing/2014/main" id="{EE92EDDD-2D7A-4091-8B31-EF14195CA4F1}"/>
                    </a:ext>
                  </a:extLst>
                </p:cNvPr>
                <p:cNvCxnSpPr/>
                <p:nvPr/>
              </p:nvCxnSpPr>
              <p:spPr>
                <a:xfrm flipV="1">
                  <a:off x="3980330" y="4747610"/>
                  <a:ext cx="0" cy="16265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Conector recto de flecha 32">
                  <a:extLst>
                    <a:ext uri="{FF2B5EF4-FFF2-40B4-BE49-F238E27FC236}">
                      <a16:creationId xmlns:a16="http://schemas.microsoft.com/office/drawing/2014/main" id="{483F1D3E-ED1B-4202-AC28-AA16CDD3C09F}"/>
                    </a:ext>
                  </a:extLst>
                </p:cNvPr>
                <p:cNvCxnSpPr/>
                <p:nvPr/>
              </p:nvCxnSpPr>
              <p:spPr>
                <a:xfrm>
                  <a:off x="3798389" y="6196614"/>
                  <a:ext cx="25936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39" name="CuadroTexto 38">
                    <a:extLst>
                      <a:ext uri="{FF2B5EF4-FFF2-40B4-BE49-F238E27FC236}">
                        <a16:creationId xmlns:a16="http://schemas.microsoft.com/office/drawing/2014/main" id="{023784B7-89CB-496F-9590-28512581CCDF}"/>
                      </a:ext>
                    </a:extLst>
                  </p:cNvPr>
                  <p:cNvSpPr txBox="1"/>
                  <p:nvPr/>
                </p:nvSpPr>
                <p:spPr>
                  <a:xfrm>
                    <a:off x="5921120" y="6070789"/>
                    <a:ext cx="67114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𝜔</m:t>
                              </m:r>
                            </m:e>
                            <m:sub>
                              <m:r>
                                <a:rPr lang="es-AR" b="0" i="1" smtClean="0">
                                  <a:latin typeface="Cambria Math" panose="02040503050406030204" pitchFamily="18" charset="0"/>
                                </a:rPr>
                                <m:t>𝑟𝑒𝑠</m:t>
                              </m:r>
                            </m:sub>
                          </m:sSub>
                        </m:oMath>
                      </m:oMathPara>
                    </a14:m>
                    <a:endParaRPr lang="es-UY" dirty="0"/>
                  </a:p>
                </p:txBody>
              </p:sp>
            </mc:Choice>
            <mc:Fallback xmlns="">
              <p:sp>
                <p:nvSpPr>
                  <p:cNvPr id="39" name="CuadroTexto 38">
                    <a:extLst>
                      <a:ext uri="{FF2B5EF4-FFF2-40B4-BE49-F238E27FC236}">
                        <a16:creationId xmlns:a16="http://schemas.microsoft.com/office/drawing/2014/main" id="{023784B7-89CB-496F-9590-28512581CCDF}"/>
                      </a:ext>
                    </a:extLst>
                  </p:cNvPr>
                  <p:cNvSpPr txBox="1">
                    <a:spLocks noRot="1" noChangeAspect="1" noMove="1" noResize="1" noEditPoints="1" noAdjustHandles="1" noChangeArrowheads="1" noChangeShapeType="1" noTextEdit="1"/>
                  </p:cNvSpPr>
                  <p:nvPr/>
                </p:nvSpPr>
                <p:spPr>
                  <a:xfrm>
                    <a:off x="5921120" y="6070789"/>
                    <a:ext cx="671146" cy="369332"/>
                  </a:xfrm>
                  <a:prstGeom prst="rect">
                    <a:avLst/>
                  </a:prstGeom>
                  <a:blipFill>
                    <a:blip r:embed="rId13"/>
                    <a:stretch>
                      <a:fillRect/>
                    </a:stretch>
                  </a:blipFill>
                </p:spPr>
                <p:txBody>
                  <a:bodyPr/>
                  <a:lstStyle/>
                  <a:p>
                    <a:r>
                      <a:rPr lang="es-UY">
                        <a:noFill/>
                      </a:rPr>
                      <a:t> </a:t>
                    </a:r>
                  </a:p>
                </p:txBody>
              </p:sp>
            </mc:Fallback>
          </mc:AlternateContent>
          <p:cxnSp>
            <p:nvCxnSpPr>
              <p:cNvPr id="42" name="Conector recto 41">
                <a:extLst>
                  <a:ext uri="{FF2B5EF4-FFF2-40B4-BE49-F238E27FC236}">
                    <a16:creationId xmlns:a16="http://schemas.microsoft.com/office/drawing/2014/main" id="{0172EE00-9FB9-4DF1-8154-3B9B8F3BD161}"/>
                  </a:ext>
                </a:extLst>
              </p:cNvPr>
              <p:cNvCxnSpPr>
                <a:stCxn id="30" idx="5"/>
              </p:cNvCxnSpPr>
              <p:nvPr/>
            </p:nvCxnSpPr>
            <p:spPr>
              <a:xfrm>
                <a:off x="6265476" y="5903764"/>
                <a:ext cx="0" cy="224787"/>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grpSp>
      <p:grpSp>
        <p:nvGrpSpPr>
          <p:cNvPr id="47" name="Grupo 46">
            <a:extLst>
              <a:ext uri="{FF2B5EF4-FFF2-40B4-BE49-F238E27FC236}">
                <a16:creationId xmlns:a16="http://schemas.microsoft.com/office/drawing/2014/main" id="{27F8E51B-1C52-490F-81BB-67E8B7B0C59E}"/>
              </a:ext>
            </a:extLst>
          </p:cNvPr>
          <p:cNvGrpSpPr/>
          <p:nvPr/>
        </p:nvGrpSpPr>
        <p:grpSpPr>
          <a:xfrm>
            <a:off x="7993595" y="4875305"/>
            <a:ext cx="3971127" cy="923330"/>
            <a:chOff x="7993595" y="4875305"/>
            <a:chExt cx="3971127" cy="923330"/>
          </a:xfrm>
        </p:grpSpPr>
        <p:sp>
          <p:nvSpPr>
            <p:cNvPr id="44" name="CuadroTexto 43">
              <a:extLst>
                <a:ext uri="{FF2B5EF4-FFF2-40B4-BE49-F238E27FC236}">
                  <a16:creationId xmlns:a16="http://schemas.microsoft.com/office/drawing/2014/main" id="{EF53B831-8B11-462D-92EB-8AA5A2175A94}"/>
                </a:ext>
              </a:extLst>
            </p:cNvPr>
            <p:cNvSpPr txBox="1"/>
            <p:nvPr/>
          </p:nvSpPr>
          <p:spPr>
            <a:xfrm>
              <a:off x="8614702" y="4875305"/>
              <a:ext cx="3350020" cy="923330"/>
            </a:xfrm>
            <a:prstGeom prst="rect">
              <a:avLst/>
            </a:prstGeom>
            <a:noFill/>
          </p:spPr>
          <p:txBody>
            <a:bodyPr wrap="square" rtlCol="0">
              <a:spAutoFit/>
            </a:bodyPr>
            <a:lstStyle/>
            <a:p>
              <a:r>
                <a:rPr lang="es-AR" dirty="0"/>
                <a:t>El resonador de </a:t>
              </a:r>
              <a:r>
                <a:rPr lang="es-AR" dirty="0" err="1"/>
                <a:t>Hemholtz</a:t>
              </a:r>
              <a:r>
                <a:rPr lang="es-AR" dirty="0"/>
                <a:t> se comporta como un filtro suprime banda</a:t>
              </a:r>
              <a:endParaRPr lang="es-UY" dirty="0"/>
            </a:p>
          </p:txBody>
        </p:sp>
        <p:sp>
          <p:nvSpPr>
            <p:cNvPr id="45" name="Flecha: a la derecha 44">
              <a:extLst>
                <a:ext uri="{FF2B5EF4-FFF2-40B4-BE49-F238E27FC236}">
                  <a16:creationId xmlns:a16="http://schemas.microsoft.com/office/drawing/2014/main" id="{2063AC63-31B1-4573-8928-3C2395416279}"/>
                </a:ext>
              </a:extLst>
            </p:cNvPr>
            <p:cNvSpPr/>
            <p:nvPr/>
          </p:nvSpPr>
          <p:spPr>
            <a:xfrm>
              <a:off x="7993595" y="5207261"/>
              <a:ext cx="485387" cy="196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spTree>
    <p:extLst>
      <p:ext uri="{BB962C8B-B14F-4D97-AF65-F5344CB8AC3E}">
        <p14:creationId xmlns:p14="http://schemas.microsoft.com/office/powerpoint/2010/main" val="144995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89F96D16-C207-4493-BE25-C8F073D7BA84}"/>
                  </a:ext>
                </a:extLst>
              </p:cNvPr>
              <p:cNvSpPr txBox="1"/>
              <p:nvPr/>
            </p:nvSpPr>
            <p:spPr>
              <a:xfrm>
                <a:off x="559294" y="571754"/>
                <a:ext cx="1031564" cy="369332"/>
              </a:xfrm>
              <a:prstGeom prst="rect">
                <a:avLst/>
              </a:prstGeom>
              <a:noFill/>
            </p:spPr>
            <p:txBody>
              <a:bodyPr wrap="none" rtlCol="0">
                <a:spAutoFit/>
              </a:bodyPr>
              <a:lstStyle/>
              <a:p>
                <a:r>
                  <a:rPr lang="es-AR" dirty="0"/>
                  <a:t>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m:t>
                    </m:r>
                    <m:r>
                      <a:rPr lang="es-AR" b="0" i="1" smtClean="0">
                        <a:latin typeface="Cambria Math" panose="02040503050406030204" pitchFamily="18" charset="0"/>
                      </a:rPr>
                      <m:t>𝐿</m:t>
                    </m:r>
                  </m:oMath>
                </a14:m>
                <a:endParaRPr lang="en-US" dirty="0"/>
              </a:p>
            </p:txBody>
          </p:sp>
        </mc:Choice>
        <mc:Fallback xmlns="">
          <p:sp>
            <p:nvSpPr>
              <p:cNvPr id="4" name="CuadroTexto 3">
                <a:extLst>
                  <a:ext uri="{FF2B5EF4-FFF2-40B4-BE49-F238E27FC236}">
                    <a16:creationId xmlns:a16="http://schemas.microsoft.com/office/drawing/2014/main" id="{89F96D16-C207-4493-BE25-C8F073D7BA84}"/>
                  </a:ext>
                </a:extLst>
              </p:cNvPr>
              <p:cNvSpPr txBox="1">
                <a:spLocks noRot="1" noChangeAspect="1" noMove="1" noResize="1" noEditPoints="1" noAdjustHandles="1" noChangeArrowheads="1" noChangeShapeType="1" noTextEdit="1"/>
              </p:cNvSpPr>
              <p:nvPr/>
            </p:nvSpPr>
            <p:spPr>
              <a:xfrm>
                <a:off x="559294" y="571754"/>
                <a:ext cx="1031564" cy="369332"/>
              </a:xfrm>
              <a:prstGeom prst="rect">
                <a:avLst/>
              </a:prstGeom>
              <a:blipFill>
                <a:blip r:embed="rId2"/>
                <a:stretch>
                  <a:fillRect l="-5325"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2F171CA9-3A41-4926-B617-58D0B198A433}"/>
                  </a:ext>
                </a:extLst>
              </p:cNvPr>
              <p:cNvSpPr txBox="1"/>
              <p:nvPr/>
            </p:nvSpPr>
            <p:spPr>
              <a:xfrm>
                <a:off x="1858454" y="562841"/>
                <a:ext cx="2849178"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m:t>
                      </m:r>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oMath>
                  </m:oMathPara>
                </a14:m>
                <a:endParaRPr lang="en-US" dirty="0"/>
              </a:p>
            </p:txBody>
          </p:sp>
        </mc:Choice>
        <mc:Fallback xmlns="">
          <p:sp>
            <p:nvSpPr>
              <p:cNvPr id="5" name="CuadroTexto 4">
                <a:extLst>
                  <a:ext uri="{FF2B5EF4-FFF2-40B4-BE49-F238E27FC236}">
                    <a16:creationId xmlns:a16="http://schemas.microsoft.com/office/drawing/2014/main" id="{2F171CA9-3A41-4926-B617-58D0B198A433}"/>
                  </a:ext>
                </a:extLst>
              </p:cNvPr>
              <p:cNvSpPr txBox="1">
                <a:spLocks noRot="1" noChangeAspect="1" noMove="1" noResize="1" noEditPoints="1" noAdjustHandles="1" noChangeArrowheads="1" noChangeShapeType="1" noTextEdit="1"/>
              </p:cNvSpPr>
              <p:nvPr/>
            </p:nvSpPr>
            <p:spPr>
              <a:xfrm>
                <a:off x="1858454" y="562841"/>
                <a:ext cx="2849178" cy="378245"/>
              </a:xfrm>
              <a:prstGeom prst="rect">
                <a:avLst/>
              </a:prstGeom>
              <a:blipFill>
                <a:blip r:embed="rId3"/>
                <a:stretch>
                  <a:fillRect b="-145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99E4AA78-0292-4E4E-9DEA-716A05602003}"/>
                  </a:ext>
                </a:extLst>
              </p:cNvPr>
              <p:cNvSpPr txBox="1"/>
              <p:nvPr/>
            </p:nvSpPr>
            <p:spPr>
              <a:xfrm>
                <a:off x="1810434" y="1077781"/>
                <a:ext cx="3196388"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AR" b="0" i="1" smtClean="0">
                              <a:latin typeface="Cambria Math" panose="02040503050406030204" pitchFamily="18" charset="0"/>
                            </a:rPr>
                          </m:ctrlPr>
                        </m:accPr>
                        <m:e>
                          <m:r>
                            <a:rPr lang="es-AR" b="0" i="1" smtClean="0">
                              <a:latin typeface="Cambria Math" panose="02040503050406030204" pitchFamily="18" charset="0"/>
                            </a:rPr>
                            <m:t>𝑢</m:t>
                          </m:r>
                        </m:e>
                      </m:acc>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d>
                        <m:dPr>
                          <m:begChr m:val="["/>
                          <m:endChr m:val="]"/>
                          <m:ctrlPr>
                            <a:rPr lang="es-AR" b="0" i="1" smtClean="0">
                              <a:latin typeface="Cambria Math" panose="02040503050406030204" pitchFamily="18" charset="0"/>
                            </a:rPr>
                          </m:ctrlPr>
                        </m:dPr>
                        <m:e>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e>
                      </m:d>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𝜔</m:t>
                          </m:r>
                          <m:r>
                            <a:rPr lang="es-AR" b="0" i="1" smtClean="0">
                              <a:latin typeface="Cambria Math" panose="02040503050406030204" pitchFamily="18" charset="0"/>
                            </a:rPr>
                            <m:t>𝑡</m:t>
                          </m:r>
                        </m:sup>
                      </m:sSup>
                      <m:acc>
                        <m:accPr>
                          <m:chr m:val="̂"/>
                          <m:ctrlPr>
                            <a:rPr lang="es-AR" b="1" i="1" smtClean="0">
                              <a:latin typeface="Cambria Math" panose="02040503050406030204" pitchFamily="18" charset="0"/>
                            </a:rPr>
                          </m:ctrlPr>
                        </m:accPr>
                        <m:e>
                          <m:r>
                            <a:rPr lang="es-AR" b="1" i="0" smtClean="0">
                              <a:latin typeface="Cambria Math" panose="02040503050406030204" pitchFamily="18" charset="0"/>
                            </a:rPr>
                            <m:t>𝐢</m:t>
                          </m:r>
                        </m:e>
                      </m:acc>
                    </m:oMath>
                  </m:oMathPara>
                </a14:m>
                <a:endParaRPr lang="en-US" b="1" dirty="0"/>
              </a:p>
            </p:txBody>
          </p:sp>
        </mc:Choice>
        <mc:Fallback xmlns="">
          <p:sp>
            <p:nvSpPr>
              <p:cNvPr id="6" name="CuadroTexto 5">
                <a:extLst>
                  <a:ext uri="{FF2B5EF4-FFF2-40B4-BE49-F238E27FC236}">
                    <a16:creationId xmlns:a16="http://schemas.microsoft.com/office/drawing/2014/main" id="{99E4AA78-0292-4E4E-9DEA-716A05602003}"/>
                  </a:ext>
                </a:extLst>
              </p:cNvPr>
              <p:cNvSpPr txBox="1">
                <a:spLocks noRot="1" noChangeAspect="1" noMove="1" noResize="1" noEditPoints="1" noAdjustHandles="1" noChangeArrowheads="1" noChangeShapeType="1" noTextEdit="1"/>
              </p:cNvSpPr>
              <p:nvPr/>
            </p:nvSpPr>
            <p:spPr>
              <a:xfrm>
                <a:off x="1810434" y="1077781"/>
                <a:ext cx="3196388" cy="65979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9B5D5709-0C22-44EA-8536-EE7FCC54EB7C}"/>
                  </a:ext>
                </a:extLst>
              </p:cNvPr>
              <p:cNvSpPr txBox="1"/>
              <p:nvPr/>
            </p:nvSpPr>
            <p:spPr>
              <a:xfrm>
                <a:off x="5532547" y="751963"/>
                <a:ext cx="3851760" cy="73007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ea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m:t>
                          </m:r>
                          <m:r>
                            <a:rPr lang="es-AR" b="0" i="1" smtClean="0">
                              <a:latin typeface="Cambria Math" panose="02040503050406030204" pitchFamily="18" charset="0"/>
                            </a:rPr>
                            <m:t>𝐿</m:t>
                          </m:r>
                          <m:r>
                            <a:rPr lang="es-AR" b="0" i="1" smtClean="0">
                              <a:latin typeface="Cambria Math" panose="02040503050406030204" pitchFamily="18" charset="0"/>
                            </a:rPr>
                            <m:t>)</m:t>
                          </m:r>
                        </m:sup>
                      </m:sSubSup>
                      <m:r>
                        <a:rPr lang="es-AR" b="0" i="1" smtClean="0">
                          <a:latin typeface="Cambria Math" panose="02040503050406030204" pitchFamily="18" charset="0"/>
                        </a:rPr>
                        <m:t>=</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num>
                        <m:den>
                          <m:r>
                            <a:rPr lang="es-AR" b="0" i="1" smtClean="0">
                              <a:latin typeface="Cambria Math" panose="02040503050406030204" pitchFamily="18" charset="0"/>
                            </a:rPr>
                            <m:t>𝑢</m:t>
                          </m:r>
                        </m:den>
                      </m:f>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𝜌</m:t>
                          </m:r>
                        </m:e>
                        <m:sub>
                          <m:r>
                            <a:rPr lang="es-AR" i="1">
                              <a:latin typeface="Cambria Math" panose="02040503050406030204" pitchFamily="18" charset="0"/>
                            </a:rPr>
                            <m:t>0</m:t>
                          </m:r>
                        </m:sub>
                      </m:sSub>
                      <m:r>
                        <a:rPr lang="es-AR" i="1">
                          <a:latin typeface="Cambria Math" panose="02040503050406030204" pitchFamily="18" charset="0"/>
                        </a:rPr>
                        <m:t>𝑐</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num>
                            <m:den>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m:t>
                                  </m:r>
                                  <m:r>
                                    <a:rPr lang="es-AR" b="0" i="1" smtClean="0">
                                      <a:latin typeface="Cambria Math" panose="02040503050406030204" pitchFamily="18" charset="0"/>
                                    </a:rPr>
                                    <m:t>𝑖𝑘𝐿</m:t>
                                  </m:r>
                                </m:sup>
                              </m:s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𝑖𝑘𝐿</m:t>
                                  </m:r>
                                </m:sup>
                              </m:sSup>
                            </m:den>
                          </m:f>
                        </m:e>
                      </m:d>
                    </m:oMath>
                  </m:oMathPara>
                </a14:m>
                <a:endParaRPr lang="en-US" dirty="0"/>
              </a:p>
            </p:txBody>
          </p:sp>
        </mc:Choice>
        <mc:Fallback xmlns="">
          <p:sp>
            <p:nvSpPr>
              <p:cNvPr id="7" name="CuadroTexto 6">
                <a:extLst>
                  <a:ext uri="{FF2B5EF4-FFF2-40B4-BE49-F238E27FC236}">
                    <a16:creationId xmlns:a16="http://schemas.microsoft.com/office/drawing/2014/main" id="{9B5D5709-0C22-44EA-8536-EE7FCC54EB7C}"/>
                  </a:ext>
                </a:extLst>
              </p:cNvPr>
              <p:cNvSpPr txBox="1">
                <a:spLocks noRot="1" noChangeAspect="1" noMove="1" noResize="1" noEditPoints="1" noAdjustHandles="1" noChangeArrowheads="1" noChangeShapeType="1" noTextEdit="1"/>
              </p:cNvSpPr>
              <p:nvPr/>
            </p:nvSpPr>
            <p:spPr>
              <a:xfrm>
                <a:off x="5532547" y="751963"/>
                <a:ext cx="3851760" cy="730072"/>
              </a:xfrm>
              <a:prstGeom prst="rect">
                <a:avLst/>
              </a:prstGeom>
              <a:blipFill>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03EAA5D8-9DC2-40C1-94FF-728BF7E8D24D}"/>
                  </a:ext>
                </a:extLst>
              </p:cNvPr>
              <p:cNvSpPr txBox="1"/>
              <p:nvPr/>
            </p:nvSpPr>
            <p:spPr>
              <a:xfrm>
                <a:off x="390618" y="2139519"/>
                <a:ext cx="5499134" cy="428707"/>
              </a:xfrm>
              <a:prstGeom prst="rect">
                <a:avLst/>
              </a:prstGeom>
              <a:noFill/>
            </p:spPr>
            <p:txBody>
              <a:bodyPr wrap="none" rtlCol="0">
                <a:spAutoFit/>
              </a:bodyPr>
              <a:lstStyle/>
              <a:p>
                <a14:m>
                  <m:oMath xmlns:m="http://schemas.openxmlformats.org/officeDocument/2006/math">
                    <m:sSubSup>
                      <m:sSubSupPr>
                        <m:ctrlPr>
                          <a:rPr lang="es-AR" i="1" smtClean="0">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𝑒</m:t>
                        </m:r>
                      </m:sub>
                      <m:sup>
                        <m:r>
                          <a:rPr lang="es-AR" i="1">
                            <a:latin typeface="Cambria Math" panose="02040503050406030204" pitchFamily="18" charset="0"/>
                          </a:rPr>
                          <m:t>(</m:t>
                        </m:r>
                        <m:r>
                          <a:rPr lang="es-AR" i="1">
                            <a:latin typeface="Cambria Math" panose="02040503050406030204" pitchFamily="18" charset="0"/>
                          </a:rPr>
                          <m:t>𝐿</m:t>
                        </m:r>
                        <m:r>
                          <a:rPr lang="es-AR" i="1">
                            <a:latin typeface="Cambria Math" panose="02040503050406030204" pitchFamily="18" charset="0"/>
                          </a:rPr>
                          <m:t>)</m:t>
                        </m:r>
                      </m:sup>
                    </m:sSubSup>
                    <m:r>
                      <a:rPr lang="es-AR" i="1">
                        <a:latin typeface="Cambria Math" panose="02040503050406030204" pitchFamily="18" charset="0"/>
                      </a:rPr>
                      <m:t> </m:t>
                    </m:r>
                  </m:oMath>
                </a14:m>
                <a:r>
                  <a:rPr lang="en-US" dirty="0"/>
                  <a:t>debe ser </a:t>
                </a:r>
                <a:r>
                  <a:rPr lang="en-US" dirty="0" err="1"/>
                  <a:t>igual</a:t>
                </a:r>
                <a:r>
                  <a:rPr lang="en-US" dirty="0"/>
                  <a:t> a la </a:t>
                </a:r>
                <a:r>
                  <a:rPr lang="en-US" dirty="0" err="1"/>
                  <a:t>impedancia</a:t>
                </a:r>
                <a:r>
                  <a:rPr lang="en-US" dirty="0"/>
                  <a:t> de </a:t>
                </a:r>
                <a:r>
                  <a:rPr lang="en-US" dirty="0" err="1"/>
                  <a:t>terminación</a:t>
                </a:r>
                <a:r>
                  <a:rPr lang="en-US" dirty="0"/>
                  <a:t> </a:t>
                </a:r>
                <a14:m>
                  <m:oMath xmlns:m="http://schemas.openxmlformats.org/officeDocument/2006/math">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𝑒</m:t>
                        </m:r>
                      </m:sub>
                      <m:sup>
                        <m:r>
                          <a:rPr lang="es-AR" i="1">
                            <a:latin typeface="Cambria Math" panose="02040503050406030204" pitchFamily="18" charset="0"/>
                          </a:rPr>
                          <m:t>(</m:t>
                        </m:r>
                        <m:r>
                          <a:rPr lang="es-AR" b="0" i="1" smtClean="0">
                            <a:latin typeface="Cambria Math" panose="02040503050406030204" pitchFamily="18" charset="0"/>
                          </a:rPr>
                          <m:t>𝑇</m:t>
                        </m:r>
                        <m:r>
                          <a:rPr lang="es-AR" i="1">
                            <a:latin typeface="Cambria Math" panose="02040503050406030204" pitchFamily="18" charset="0"/>
                          </a:rPr>
                          <m:t>)</m:t>
                        </m:r>
                      </m:sup>
                    </m:sSubSup>
                  </m:oMath>
                </a14:m>
                <a:endParaRPr lang="en-US" dirty="0"/>
              </a:p>
            </p:txBody>
          </p:sp>
        </mc:Choice>
        <mc:Fallback xmlns="">
          <p:sp>
            <p:nvSpPr>
              <p:cNvPr id="9" name="CuadroTexto 8">
                <a:extLst>
                  <a:ext uri="{FF2B5EF4-FFF2-40B4-BE49-F238E27FC236}">
                    <a16:creationId xmlns:a16="http://schemas.microsoft.com/office/drawing/2014/main" id="{03EAA5D8-9DC2-40C1-94FF-728BF7E8D24D}"/>
                  </a:ext>
                </a:extLst>
              </p:cNvPr>
              <p:cNvSpPr txBox="1">
                <a:spLocks noRot="1" noChangeAspect="1" noMove="1" noResize="1" noEditPoints="1" noAdjustHandles="1" noChangeArrowheads="1" noChangeShapeType="1" noTextEdit="1"/>
              </p:cNvSpPr>
              <p:nvPr/>
            </p:nvSpPr>
            <p:spPr>
              <a:xfrm>
                <a:off x="390618" y="2139519"/>
                <a:ext cx="5499134" cy="428707"/>
              </a:xfrm>
              <a:prstGeom prst="rect">
                <a:avLst/>
              </a:prstGeom>
              <a:blipFill>
                <a:blip r:embed="rId6"/>
                <a:stretch>
                  <a:fillRect b="-22857"/>
                </a:stretch>
              </a:blipFill>
            </p:spPr>
            <p:txBody>
              <a:bodyPr/>
              <a:lstStyle/>
              <a:p>
                <a:r>
                  <a:rPr lang="en-US">
                    <a:noFill/>
                  </a:rPr>
                  <a:t> </a:t>
                </a:r>
              </a:p>
            </p:txBody>
          </p:sp>
        </mc:Fallback>
      </mc:AlternateContent>
      <p:sp>
        <p:nvSpPr>
          <p:cNvPr id="10" name="CuadroTexto 9">
            <a:extLst>
              <a:ext uri="{FF2B5EF4-FFF2-40B4-BE49-F238E27FC236}">
                <a16:creationId xmlns:a16="http://schemas.microsoft.com/office/drawing/2014/main" id="{9C17CDB6-D1BC-41AA-92C5-C52BD5EAE6A5}"/>
              </a:ext>
            </a:extLst>
          </p:cNvPr>
          <p:cNvSpPr txBox="1"/>
          <p:nvPr/>
        </p:nvSpPr>
        <p:spPr>
          <a:xfrm>
            <a:off x="331495" y="2819769"/>
            <a:ext cx="9568773" cy="369332"/>
          </a:xfrm>
          <a:prstGeom prst="rect">
            <a:avLst/>
          </a:prstGeom>
          <a:noFill/>
        </p:spPr>
        <p:txBody>
          <a:bodyPr wrap="none" rtlCol="0">
            <a:spAutoFit/>
          </a:bodyPr>
          <a:lstStyle/>
          <a:p>
            <a:r>
              <a:rPr lang="es-AR" dirty="0"/>
              <a:t>Consideremos que el extremo derecho es abierto, ¿cuál es la impedancia de terminación adecuada?</a:t>
            </a:r>
            <a:endParaRPr lang="en-US"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BE60612B-941C-4601-9D5B-E3D6E9C71DD7}"/>
                  </a:ext>
                </a:extLst>
              </p:cNvPr>
              <p:cNvSpPr txBox="1"/>
              <p:nvPr/>
            </p:nvSpPr>
            <p:spPr>
              <a:xfrm>
                <a:off x="310718" y="3440644"/>
                <a:ext cx="5608010" cy="369332"/>
              </a:xfrm>
              <a:prstGeom prst="rect">
                <a:avLst/>
              </a:prstGeom>
              <a:noFill/>
            </p:spPr>
            <p:txBody>
              <a:bodyPr wrap="none" rtlCol="0">
                <a:spAutoFit/>
              </a:bodyPr>
              <a:lstStyle/>
              <a:p>
                <a:r>
                  <a:rPr lang="es-AR" dirty="0"/>
                  <a:t>En un primera aproximación podemos considerar </a:t>
                </a:r>
                <a14:m>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=0</m:t>
                    </m:r>
                  </m:oMath>
                </a14:m>
                <a:r>
                  <a:rPr lang="en-US" dirty="0"/>
                  <a:t> </a:t>
                </a:r>
              </a:p>
            </p:txBody>
          </p:sp>
        </mc:Choice>
        <mc:Fallback xmlns="">
          <p:sp>
            <p:nvSpPr>
              <p:cNvPr id="13" name="CuadroTexto 12">
                <a:extLst>
                  <a:ext uri="{FF2B5EF4-FFF2-40B4-BE49-F238E27FC236}">
                    <a16:creationId xmlns:a16="http://schemas.microsoft.com/office/drawing/2014/main" id="{BE60612B-941C-4601-9D5B-E3D6E9C71DD7}"/>
                  </a:ext>
                </a:extLst>
              </p:cNvPr>
              <p:cNvSpPr txBox="1">
                <a:spLocks noRot="1" noChangeAspect="1" noMove="1" noResize="1" noEditPoints="1" noAdjustHandles="1" noChangeArrowheads="1" noChangeShapeType="1" noTextEdit="1"/>
              </p:cNvSpPr>
              <p:nvPr/>
            </p:nvSpPr>
            <p:spPr>
              <a:xfrm>
                <a:off x="310718" y="3440644"/>
                <a:ext cx="5608010" cy="369332"/>
              </a:xfrm>
              <a:prstGeom prst="rect">
                <a:avLst/>
              </a:prstGeom>
              <a:blipFill>
                <a:blip r:embed="rId7"/>
                <a:stretch>
                  <a:fillRect l="-978"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ángulo 13">
                <a:extLst>
                  <a:ext uri="{FF2B5EF4-FFF2-40B4-BE49-F238E27FC236}">
                    <a16:creationId xmlns:a16="http://schemas.microsoft.com/office/drawing/2014/main" id="{2E6529B7-8BED-4D7F-AC90-6FB286CED1B2}"/>
                  </a:ext>
                </a:extLst>
              </p:cNvPr>
              <p:cNvSpPr/>
              <p:nvPr/>
            </p:nvSpPr>
            <p:spPr>
              <a:xfrm>
                <a:off x="6002162" y="3381269"/>
                <a:ext cx="1324017" cy="4287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a:latin typeface="Cambria Math" panose="02040503050406030204" pitchFamily="18" charset="0"/>
                          <a:ea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𝑒</m:t>
                          </m:r>
                        </m:sub>
                        <m:sup>
                          <m:r>
                            <a:rPr lang="es-AR" i="1">
                              <a:latin typeface="Cambria Math" panose="02040503050406030204" pitchFamily="18" charset="0"/>
                            </a:rPr>
                            <m:t>(</m:t>
                          </m:r>
                          <m:r>
                            <a:rPr lang="es-AR" i="1">
                              <a:latin typeface="Cambria Math" panose="02040503050406030204" pitchFamily="18" charset="0"/>
                            </a:rPr>
                            <m:t>𝐿</m:t>
                          </m:r>
                          <m:r>
                            <a:rPr lang="es-AR" i="1">
                              <a:latin typeface="Cambria Math" panose="02040503050406030204" pitchFamily="18" charset="0"/>
                            </a:rPr>
                            <m:t>)</m:t>
                          </m:r>
                        </m:sup>
                      </m:sSubSup>
                      <m:r>
                        <a:rPr lang="es-AR" i="1">
                          <a:latin typeface="Cambria Math" panose="02040503050406030204" pitchFamily="18" charset="0"/>
                        </a:rPr>
                        <m:t>=0</m:t>
                      </m:r>
                    </m:oMath>
                  </m:oMathPara>
                </a14:m>
                <a:endParaRPr lang="en-US" dirty="0"/>
              </a:p>
            </p:txBody>
          </p:sp>
        </mc:Choice>
        <mc:Fallback xmlns="">
          <p:sp>
            <p:nvSpPr>
              <p:cNvPr id="14" name="Rectángulo 13">
                <a:extLst>
                  <a:ext uri="{FF2B5EF4-FFF2-40B4-BE49-F238E27FC236}">
                    <a16:creationId xmlns:a16="http://schemas.microsoft.com/office/drawing/2014/main" id="{2E6529B7-8BED-4D7F-AC90-6FB286CED1B2}"/>
                  </a:ext>
                </a:extLst>
              </p:cNvPr>
              <p:cNvSpPr>
                <a:spLocks noRot="1" noChangeAspect="1" noMove="1" noResize="1" noEditPoints="1" noAdjustHandles="1" noChangeArrowheads="1" noChangeShapeType="1" noTextEdit="1"/>
              </p:cNvSpPr>
              <p:nvPr/>
            </p:nvSpPr>
            <p:spPr>
              <a:xfrm>
                <a:off x="6002162" y="3381269"/>
                <a:ext cx="1324017" cy="428707"/>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44CF0FBF-1136-41D3-86E4-83111A2F807D}"/>
                  </a:ext>
                </a:extLst>
              </p:cNvPr>
              <p:cNvSpPr txBox="1"/>
              <p:nvPr/>
            </p:nvSpPr>
            <p:spPr>
              <a:xfrm>
                <a:off x="310718" y="4133922"/>
                <a:ext cx="3858685" cy="369332"/>
              </a:xfrm>
              <a:prstGeom prst="rect">
                <a:avLst/>
              </a:prstGeom>
              <a:noFill/>
            </p:spPr>
            <p:txBody>
              <a:bodyPr wrap="none" rtlCol="0">
                <a:spAutoFit/>
              </a:bodyPr>
              <a:lstStyle/>
              <a:p>
                <a:r>
                  <a:rPr lang="es-AR" dirty="0"/>
                  <a:t>La condición de resonancia es </a:t>
                </a:r>
                <a14:m>
                  <m:oMath xmlns:m="http://schemas.openxmlformats.org/officeDocument/2006/math">
                    <m:r>
                      <a:rPr lang="es-AR" b="0" i="1" smtClean="0">
                        <a:latin typeface="Cambria Math" panose="02040503050406030204" pitchFamily="18" charset="0"/>
                      </a:rPr>
                      <m:t>𝑘𝐿</m:t>
                    </m:r>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oMath>
                </a14:m>
                <a:endParaRPr lang="en-US" dirty="0"/>
              </a:p>
            </p:txBody>
          </p:sp>
        </mc:Choice>
        <mc:Fallback xmlns="">
          <p:sp>
            <p:nvSpPr>
              <p:cNvPr id="15" name="CuadroTexto 14">
                <a:extLst>
                  <a:ext uri="{FF2B5EF4-FFF2-40B4-BE49-F238E27FC236}">
                    <a16:creationId xmlns:a16="http://schemas.microsoft.com/office/drawing/2014/main" id="{44CF0FBF-1136-41D3-86E4-83111A2F807D}"/>
                  </a:ext>
                </a:extLst>
              </p:cNvPr>
              <p:cNvSpPr txBox="1">
                <a:spLocks noRot="1" noChangeAspect="1" noMove="1" noResize="1" noEditPoints="1" noAdjustHandles="1" noChangeArrowheads="1" noChangeShapeType="1" noTextEdit="1"/>
              </p:cNvSpPr>
              <p:nvPr/>
            </p:nvSpPr>
            <p:spPr>
              <a:xfrm>
                <a:off x="310718" y="4133922"/>
                <a:ext cx="3858685" cy="369332"/>
              </a:xfrm>
              <a:prstGeom prst="rect">
                <a:avLst/>
              </a:prstGeom>
              <a:blipFill>
                <a:blip r:embed="rId9"/>
                <a:stretch>
                  <a:fillRect l="-1422" t="-8197" b="-24590"/>
                </a:stretch>
              </a:blipFill>
            </p:spPr>
            <p:txBody>
              <a:bodyPr/>
              <a:lstStyle/>
              <a:p>
                <a:r>
                  <a:rPr lang="en-US">
                    <a:noFill/>
                  </a:rPr>
                  <a:t> </a:t>
                </a:r>
              </a:p>
            </p:txBody>
          </p:sp>
        </mc:Fallback>
      </mc:AlternateContent>
      <p:grpSp>
        <p:nvGrpSpPr>
          <p:cNvPr id="2" name="Grupo 1">
            <a:extLst>
              <a:ext uri="{FF2B5EF4-FFF2-40B4-BE49-F238E27FC236}">
                <a16:creationId xmlns:a16="http://schemas.microsoft.com/office/drawing/2014/main" id="{45F01A88-97A9-464C-9252-A59408D963E8}"/>
              </a:ext>
            </a:extLst>
          </p:cNvPr>
          <p:cNvGrpSpPr/>
          <p:nvPr/>
        </p:nvGrpSpPr>
        <p:grpSpPr>
          <a:xfrm>
            <a:off x="4279037" y="4036139"/>
            <a:ext cx="5989513" cy="564898"/>
            <a:chOff x="4279037" y="4036139"/>
            <a:chExt cx="5989513" cy="564898"/>
          </a:xfrm>
        </p:grpSpPr>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2F6452E8-9791-476A-AFFF-94BDA9B4476D}"/>
                    </a:ext>
                  </a:extLst>
                </p:cNvPr>
                <p:cNvSpPr txBox="1"/>
                <p:nvPr/>
              </p:nvSpPr>
              <p:spPr>
                <a:xfrm>
                  <a:off x="4279037" y="4036139"/>
                  <a:ext cx="1262846" cy="5648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𝑓</m:t>
                            </m:r>
                          </m:e>
                          <m:sub>
                            <m:r>
                              <a:rPr lang="es-AR" b="0" i="1" smtClean="0">
                                <a:latin typeface="Cambria Math" panose="02040503050406030204" pitchFamily="18" charset="0"/>
                                <a:ea typeface="Cambria Math" panose="02040503050406030204" pitchFamily="18" charset="0"/>
                              </a:rPr>
                              <m:t>𝑛</m:t>
                            </m:r>
                          </m:sub>
                        </m:sSub>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𝑛𝑐</m:t>
                            </m:r>
                          </m:num>
                          <m:den>
                            <m:r>
                              <a:rPr lang="es-AR" b="0" i="1" smtClean="0">
                                <a:latin typeface="Cambria Math" panose="02040503050406030204" pitchFamily="18" charset="0"/>
                                <a:ea typeface="Cambria Math" panose="02040503050406030204" pitchFamily="18" charset="0"/>
                              </a:rPr>
                              <m:t>2</m:t>
                            </m:r>
                            <m:r>
                              <a:rPr lang="es-AR" b="0" i="1" smtClean="0">
                                <a:latin typeface="Cambria Math" panose="02040503050406030204" pitchFamily="18" charset="0"/>
                                <a:ea typeface="Cambria Math" panose="02040503050406030204" pitchFamily="18" charset="0"/>
                              </a:rPr>
                              <m:t>𝐿</m:t>
                            </m:r>
                          </m:den>
                        </m:f>
                      </m:oMath>
                    </m:oMathPara>
                  </a14:m>
                  <a:endParaRPr lang="en-US" dirty="0"/>
                </a:p>
              </p:txBody>
            </p:sp>
          </mc:Choice>
          <mc:Fallback xmlns="">
            <p:sp>
              <p:nvSpPr>
                <p:cNvPr id="16" name="CuadroTexto 15">
                  <a:extLst>
                    <a:ext uri="{FF2B5EF4-FFF2-40B4-BE49-F238E27FC236}">
                      <a16:creationId xmlns:a16="http://schemas.microsoft.com/office/drawing/2014/main" id="{2F6452E8-9791-476A-AFFF-94BDA9B4476D}"/>
                    </a:ext>
                  </a:extLst>
                </p:cNvPr>
                <p:cNvSpPr txBox="1">
                  <a:spLocks noRot="1" noChangeAspect="1" noMove="1" noResize="1" noEditPoints="1" noAdjustHandles="1" noChangeArrowheads="1" noChangeShapeType="1" noTextEdit="1"/>
                </p:cNvSpPr>
                <p:nvPr/>
              </p:nvSpPr>
              <p:spPr>
                <a:xfrm>
                  <a:off x="4279037" y="4036139"/>
                  <a:ext cx="1262846" cy="564898"/>
                </a:xfrm>
                <a:prstGeom prst="rect">
                  <a:avLst/>
                </a:prstGeom>
                <a:blipFill>
                  <a:blip r:embed="rId10"/>
                  <a:stretch>
                    <a:fillRect/>
                  </a:stretch>
                </a:blipFill>
              </p:spPr>
              <p:txBody>
                <a:bodyPr/>
                <a:lstStyle/>
                <a:p>
                  <a:r>
                    <a:rPr lang="es-UY">
                      <a:noFill/>
                    </a:rPr>
                    <a:t> </a:t>
                  </a:r>
                </a:p>
              </p:txBody>
            </p:sp>
          </mc:Fallback>
        </mc:AlternateContent>
        <p:sp>
          <p:nvSpPr>
            <p:cNvPr id="17" name="CuadroTexto 16">
              <a:extLst>
                <a:ext uri="{FF2B5EF4-FFF2-40B4-BE49-F238E27FC236}">
                  <a16:creationId xmlns:a16="http://schemas.microsoft.com/office/drawing/2014/main" id="{06569D91-3392-44CA-8E1B-30674AF13456}"/>
                </a:ext>
              </a:extLst>
            </p:cNvPr>
            <p:cNvSpPr txBox="1"/>
            <p:nvPr/>
          </p:nvSpPr>
          <p:spPr>
            <a:xfrm>
              <a:off x="5651517" y="4108000"/>
              <a:ext cx="4617033" cy="369332"/>
            </a:xfrm>
            <a:prstGeom prst="rect">
              <a:avLst/>
            </a:prstGeom>
            <a:noFill/>
          </p:spPr>
          <p:txBody>
            <a:bodyPr wrap="none" rtlCol="0">
              <a:spAutoFit/>
            </a:bodyPr>
            <a:lstStyle/>
            <a:p>
              <a:r>
                <a:rPr lang="es-AR" dirty="0"/>
                <a:t>Frecuencias de resonancia con extremo abierto</a:t>
              </a:r>
              <a:endParaRPr lang="en-US" dirty="0"/>
            </a:p>
          </p:txBody>
        </p:sp>
      </p:grp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CA409F18-02CF-4487-B1BF-A61ABE41D3E5}"/>
                  </a:ext>
                </a:extLst>
              </p:cNvPr>
              <p:cNvSpPr txBox="1"/>
              <p:nvPr/>
            </p:nvSpPr>
            <p:spPr>
              <a:xfrm>
                <a:off x="240554" y="4775356"/>
                <a:ext cx="11523216" cy="1295163"/>
              </a:xfrm>
              <a:prstGeom prst="rect">
                <a:avLst/>
              </a:prstGeom>
              <a:noFill/>
            </p:spPr>
            <p:txBody>
              <a:bodyPr wrap="square" rtlCol="0">
                <a:spAutoFit/>
              </a:bodyPr>
              <a:lstStyle/>
              <a:p>
                <a:pPr>
                  <a:lnSpc>
                    <a:spcPct val="150000"/>
                  </a:lnSpc>
                </a:pPr>
                <a:r>
                  <a:rPr lang="es-AR" dirty="0"/>
                  <a:t>Sin embargo, las medidas experimentales tienen discrepancias con estos valores. Experimentalmente, las frecuencias de resonancia son un poco menores. Además, la boca de la guía emite ondas al espacio abierto. Esto no es compatible con la condición </a:t>
                </a:r>
                <a14:m>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=0</m:t>
                    </m:r>
                  </m:oMath>
                </a14:m>
                <a:r>
                  <a:rPr lang="en-US" dirty="0"/>
                  <a:t> </a:t>
                </a:r>
                <a:r>
                  <a:rPr lang="en-US" dirty="0" err="1"/>
                  <a:t>en</a:t>
                </a:r>
                <a:r>
                  <a:rPr lang="en-US" dirty="0"/>
                  <a:t> </a:t>
                </a:r>
                <a:r>
                  <a:rPr lang="en-US" dirty="0" err="1"/>
                  <a:t>el</a:t>
                </a:r>
                <a:r>
                  <a:rPr lang="en-US" dirty="0"/>
                  <a:t> </a:t>
                </a:r>
                <a:r>
                  <a:rPr lang="en-US" dirty="0" err="1"/>
                  <a:t>extremo</a:t>
                </a:r>
                <a:endParaRPr lang="en-US" dirty="0"/>
              </a:p>
            </p:txBody>
          </p:sp>
        </mc:Choice>
        <mc:Fallback xmlns="">
          <p:sp>
            <p:nvSpPr>
              <p:cNvPr id="18" name="CuadroTexto 17">
                <a:extLst>
                  <a:ext uri="{FF2B5EF4-FFF2-40B4-BE49-F238E27FC236}">
                    <a16:creationId xmlns:a16="http://schemas.microsoft.com/office/drawing/2014/main" id="{CA409F18-02CF-4487-B1BF-A61ABE41D3E5}"/>
                  </a:ext>
                </a:extLst>
              </p:cNvPr>
              <p:cNvSpPr txBox="1">
                <a:spLocks noRot="1" noChangeAspect="1" noMove="1" noResize="1" noEditPoints="1" noAdjustHandles="1" noChangeArrowheads="1" noChangeShapeType="1" noTextEdit="1"/>
              </p:cNvSpPr>
              <p:nvPr/>
            </p:nvSpPr>
            <p:spPr>
              <a:xfrm>
                <a:off x="240554" y="4775356"/>
                <a:ext cx="11523216" cy="1295163"/>
              </a:xfrm>
              <a:prstGeom prst="rect">
                <a:avLst/>
              </a:prstGeom>
              <a:blipFill>
                <a:blip r:embed="rId11"/>
                <a:stretch>
                  <a:fillRect l="-423" r="-370" b="-6573"/>
                </a:stretch>
              </a:blipFill>
            </p:spPr>
            <p:txBody>
              <a:bodyPr/>
              <a:lstStyle/>
              <a:p>
                <a:r>
                  <a:rPr lang="es-UY">
                    <a:noFill/>
                  </a:rPr>
                  <a:t> </a:t>
                </a:r>
              </a:p>
            </p:txBody>
          </p:sp>
        </mc:Fallback>
      </mc:AlternateContent>
    </p:spTree>
    <p:extLst>
      <p:ext uri="{BB962C8B-B14F-4D97-AF65-F5344CB8AC3E}">
        <p14:creationId xmlns:p14="http://schemas.microsoft.com/office/powerpoint/2010/main" val="116240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3" grpId="0"/>
      <p:bldP spid="14" grpId="0"/>
      <p:bldP spid="15"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0356A2EE-00A3-4CBA-B75C-5CEB745F84AC}"/>
                  </a:ext>
                </a:extLst>
              </p:cNvPr>
              <p:cNvSpPr txBox="1"/>
              <p:nvPr/>
            </p:nvSpPr>
            <p:spPr>
              <a:xfrm>
                <a:off x="887766" y="3586579"/>
                <a:ext cx="3046539" cy="153997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d>
                        <m:dPr>
                          <m:begChr m:val="{"/>
                          <m:endChr m:val=""/>
                          <m:ctrlPr>
                            <a:rPr lang="en-US" i="1" smtClean="0">
                              <a:latin typeface="Cambria Math" panose="02040503050406030204" pitchFamily="18" charset="0"/>
                              <a:ea typeface="Cambria Math" panose="02040503050406030204" pitchFamily="18" charset="0"/>
                            </a:rPr>
                          </m:ctrlPr>
                        </m:dPr>
                        <m:e>
                          <m:eqArr>
                            <m:eqArrPr>
                              <m:ctrlPr>
                                <a:rPr lang="en-US" b="0" i="1" smtClean="0">
                                  <a:latin typeface="Cambria Math" panose="02040503050406030204" pitchFamily="18" charset="0"/>
                                  <a:ea typeface="Cambria Math" panose="02040503050406030204" pitchFamily="18" charset="0"/>
                                </a:rPr>
                              </m:ctrlPr>
                            </m:eqArrPr>
                            <m:e>
                              <m:f>
                                <m:fPr>
                                  <m:ctrlPr>
                                    <a:rPr lang="es-AR" b="0" i="1" smtClean="0">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𝐴</m:t>
                                  </m:r>
                                  <m:r>
                                    <a:rPr lang="es-AR"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num>
                                <m:den>
                                  <m:r>
                                    <a:rPr lang="es-AR" b="0" i="1" smtClean="0">
                                      <a:latin typeface="Cambria Math" panose="02040503050406030204" pitchFamily="18" charset="0"/>
                                      <a:ea typeface="Cambria Math" panose="02040503050406030204" pitchFamily="18" charset="0"/>
                                    </a:rPr>
                                    <m:t>𝐴</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𝐵</m:t>
                                  </m:r>
                                </m:den>
                              </m:f>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𝛼</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𝛽</m:t>
                              </m:r>
                            </m:e>
                            <m:e/>
                            <m:e>
                              <m:f>
                                <m:fPr>
                                  <m:ctrlPr>
                                    <a:rPr lang="es-AR" i="1">
                                      <a:latin typeface="Cambria Math" panose="02040503050406030204" pitchFamily="18" charset="0"/>
                                    </a:rPr>
                                  </m:ctrlPr>
                                </m:fPr>
                                <m:num>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𝑖𝑘𝐿</m:t>
                                      </m:r>
                                    </m:sup>
                                  </m:sSup>
                                  <m:r>
                                    <a:rPr lang="es-AR" i="1">
                                      <a:latin typeface="Cambria Math" panose="02040503050406030204" pitchFamily="18" charset="0"/>
                                    </a:rPr>
                                    <m:t>−</m:t>
                                  </m:r>
                                  <m:r>
                                    <a:rPr lang="es-AR" i="1">
                                      <a:latin typeface="Cambria Math" panose="02040503050406030204" pitchFamily="18" charset="0"/>
                                    </a:rPr>
                                    <m:t>𝐵</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𝑖𝑘𝐿</m:t>
                                      </m:r>
                                    </m:sup>
                                  </m:sSup>
                                </m:num>
                                <m:den>
                                  <m:r>
                                    <a:rPr lang="es-AR" i="1">
                                      <a:latin typeface="Cambria Math" panose="02040503050406030204" pitchFamily="18" charset="0"/>
                                    </a:rPr>
                                    <m:t>𝐴</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m:t>
                                      </m:r>
                                      <m:r>
                                        <a:rPr lang="es-AR" i="1">
                                          <a:latin typeface="Cambria Math" panose="02040503050406030204" pitchFamily="18" charset="0"/>
                                        </a:rPr>
                                        <m:t>𝑖𝑘𝐿</m:t>
                                      </m:r>
                                    </m:sup>
                                  </m:sSup>
                                  <m:r>
                                    <a:rPr lang="es-AR" i="1">
                                      <a:latin typeface="Cambria Math" panose="02040503050406030204" pitchFamily="18" charset="0"/>
                                    </a:rPr>
                                    <m:t>+</m:t>
                                  </m:r>
                                  <m:r>
                                    <a:rPr lang="es-AR" i="1">
                                      <a:latin typeface="Cambria Math" panose="02040503050406030204" pitchFamily="18" charset="0"/>
                                    </a:rPr>
                                    <m:t>𝐵</m:t>
                                  </m:r>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𝑖𝑘𝐿</m:t>
                                      </m:r>
                                    </m:sup>
                                  </m:sSup>
                                </m:den>
                              </m:f>
                              <m:r>
                                <a:rPr lang="es-AR" b="0" i="1" smtClean="0">
                                  <a:latin typeface="Cambria Math" panose="02040503050406030204" pitchFamily="18" charset="0"/>
                                </a:rPr>
                                <m:t>=</m:t>
                              </m:r>
                              <m:r>
                                <a:rPr lang="es-AR" b="0" i="1" smtClean="0">
                                  <a:latin typeface="Cambria Math" panose="02040503050406030204" pitchFamily="18" charset="0"/>
                                </a:rPr>
                                <m:t>𝑟</m:t>
                              </m:r>
                              <m:r>
                                <a:rPr lang="es-AR" b="0" i="1" smtClean="0">
                                  <a:latin typeface="Cambria Math" panose="02040503050406030204" pitchFamily="18" charset="0"/>
                                </a:rPr>
                                <m:t>+</m:t>
                              </m:r>
                              <m:r>
                                <a:rPr lang="es-AR" b="0" i="1" smtClean="0">
                                  <a:latin typeface="Cambria Math" panose="02040503050406030204" pitchFamily="18" charset="0"/>
                                </a:rPr>
                                <m:t>𝑖𝑥</m:t>
                              </m:r>
                            </m:e>
                          </m:eqArr>
                        </m:e>
                      </m:d>
                    </m:oMath>
                  </m:oMathPara>
                </a14:m>
                <a:endParaRPr lang="en-US" dirty="0"/>
              </a:p>
            </p:txBody>
          </p:sp>
        </mc:Choice>
        <mc:Fallback xmlns="">
          <p:sp>
            <p:nvSpPr>
              <p:cNvPr id="3" name="CuadroTexto 2">
                <a:extLst>
                  <a:ext uri="{FF2B5EF4-FFF2-40B4-BE49-F238E27FC236}">
                    <a16:creationId xmlns:a16="http://schemas.microsoft.com/office/drawing/2014/main" id="{0356A2EE-00A3-4CBA-B75C-5CEB745F84AC}"/>
                  </a:ext>
                </a:extLst>
              </p:cNvPr>
              <p:cNvSpPr txBox="1">
                <a:spLocks noRot="1" noChangeAspect="1" noMove="1" noResize="1" noEditPoints="1" noAdjustHandles="1" noChangeArrowheads="1" noChangeShapeType="1" noTextEdit="1"/>
              </p:cNvSpPr>
              <p:nvPr/>
            </p:nvSpPr>
            <p:spPr>
              <a:xfrm>
                <a:off x="887766" y="3586579"/>
                <a:ext cx="3046539" cy="153997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3885F330-B466-413C-9BC9-21EC7648D2D6}"/>
                  </a:ext>
                </a:extLst>
              </p:cNvPr>
              <p:cNvSpPr txBox="1"/>
              <p:nvPr/>
            </p:nvSpPr>
            <p:spPr>
              <a:xfrm>
                <a:off x="4500978" y="3781887"/>
                <a:ext cx="5047151" cy="369332"/>
              </a:xfrm>
              <a:prstGeom prst="rect">
                <a:avLst/>
              </a:prstGeom>
              <a:noFill/>
            </p:spPr>
            <p:txBody>
              <a:bodyPr wrap="none" rtlCol="0">
                <a:spAutoFit/>
              </a:bodyPr>
              <a:lstStyle/>
              <a:p>
                <a:r>
                  <a:rPr lang="es-AR" dirty="0"/>
                  <a:t>Las cuentas para hallar </a:t>
                </a:r>
                <a14:m>
                  <m:oMath xmlns:m="http://schemas.openxmlformats.org/officeDocument/2006/math">
                    <m:r>
                      <a:rPr lang="es-AR" b="0" i="1" smtClean="0">
                        <a:latin typeface="Cambria Math" panose="02040503050406030204" pitchFamily="18" charset="0"/>
                      </a:rPr>
                      <m:t>𝛽</m:t>
                    </m:r>
                  </m:oMath>
                </a14:m>
                <a:r>
                  <a:rPr lang="en-US" dirty="0"/>
                  <a:t> son </a:t>
                </a:r>
                <a:r>
                  <a:rPr lang="en-US" dirty="0" err="1"/>
                  <a:t>largas</a:t>
                </a:r>
                <a:r>
                  <a:rPr lang="en-US" dirty="0"/>
                  <a:t> </a:t>
                </a:r>
                <a:r>
                  <a:rPr lang="en-US" dirty="0" err="1"/>
                  <a:t>pero</a:t>
                </a:r>
                <a:r>
                  <a:rPr lang="en-US" dirty="0"/>
                  <a:t> no </a:t>
                </a:r>
                <a:r>
                  <a:rPr lang="en-US" dirty="0" err="1"/>
                  <a:t>difíciles</a:t>
                </a:r>
                <a:endParaRPr lang="en-US" dirty="0"/>
              </a:p>
            </p:txBody>
          </p:sp>
        </mc:Choice>
        <mc:Fallback xmlns="">
          <p:sp>
            <p:nvSpPr>
              <p:cNvPr id="4" name="CuadroTexto 3">
                <a:extLst>
                  <a:ext uri="{FF2B5EF4-FFF2-40B4-BE49-F238E27FC236}">
                    <a16:creationId xmlns:a16="http://schemas.microsoft.com/office/drawing/2014/main" id="{3885F330-B466-413C-9BC9-21EC7648D2D6}"/>
                  </a:ext>
                </a:extLst>
              </p:cNvPr>
              <p:cNvSpPr txBox="1">
                <a:spLocks noRot="1" noChangeAspect="1" noMove="1" noResize="1" noEditPoints="1" noAdjustHandles="1" noChangeArrowheads="1" noChangeShapeType="1" noTextEdit="1"/>
              </p:cNvSpPr>
              <p:nvPr/>
            </p:nvSpPr>
            <p:spPr>
              <a:xfrm>
                <a:off x="4500978" y="3781887"/>
                <a:ext cx="5047151" cy="369332"/>
              </a:xfrm>
              <a:prstGeom prst="rect">
                <a:avLst/>
              </a:prstGeom>
              <a:blipFill>
                <a:blip r:embed="rId3"/>
                <a:stretch>
                  <a:fillRect l="-966" t="-8197" r="-483"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0B04EE00-8AAE-4219-8199-9348F3DAFC1D}"/>
                  </a:ext>
                </a:extLst>
              </p:cNvPr>
              <p:cNvSpPr txBox="1"/>
              <p:nvPr/>
            </p:nvSpPr>
            <p:spPr>
              <a:xfrm>
                <a:off x="4962617" y="4356565"/>
                <a:ext cx="460709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m:t>
                      </m:r>
                      <m:r>
                        <a:rPr lang="es-AR" b="0" i="1" smtClean="0">
                          <a:latin typeface="Cambria Math" panose="02040503050406030204" pitchFamily="18" charset="0"/>
                        </a:rPr>
                        <m:t>𝑥</m:t>
                      </m:r>
                      <m:func>
                        <m:funcPr>
                          <m:ctrlPr>
                            <a:rPr lang="es-AR" b="0" i="1" smtClean="0">
                              <a:latin typeface="Cambria Math" panose="02040503050406030204" pitchFamily="18" charset="0"/>
                            </a:rPr>
                          </m:ctrlPr>
                        </m:funcPr>
                        <m:fName>
                          <m:sSup>
                            <m:sSupPr>
                              <m:ctrlPr>
                                <a:rPr lang="es-AR" b="0" i="1" smtClean="0">
                                  <a:latin typeface="Cambria Math" panose="02040503050406030204" pitchFamily="18" charset="0"/>
                                </a:rPr>
                              </m:ctrlPr>
                            </m:sSupPr>
                            <m:e>
                              <m:r>
                                <m:rPr>
                                  <m:sty m:val="p"/>
                                </m:rPr>
                                <a:rPr lang="es-AR" b="0" i="0" smtClean="0">
                                  <a:latin typeface="Cambria Math" panose="02040503050406030204" pitchFamily="18" charset="0"/>
                                </a:rPr>
                                <m:t>tan</m:t>
                              </m:r>
                            </m:e>
                            <m:sup>
                              <m:r>
                                <a:rPr lang="es-AR" b="0" i="1" smtClean="0">
                                  <a:latin typeface="Cambria Math" panose="02040503050406030204" pitchFamily="18" charset="0"/>
                                </a:rPr>
                                <m:t>2</m:t>
                              </m:r>
                            </m:sup>
                          </m:sSup>
                        </m:fName>
                        <m:e>
                          <m:d>
                            <m:dPr>
                              <m:ctrlPr>
                                <a:rPr lang="es-AR" b="0" i="1" smtClean="0">
                                  <a:latin typeface="Cambria Math" panose="02040503050406030204" pitchFamily="18" charset="0"/>
                                </a:rPr>
                              </m:ctrlPr>
                            </m:dPr>
                            <m:e>
                              <m:r>
                                <a:rPr lang="es-AR" b="0" i="1" smtClean="0">
                                  <a:latin typeface="Cambria Math" panose="02040503050406030204" pitchFamily="18" charset="0"/>
                                </a:rPr>
                                <m:t>𝑘𝐿</m:t>
                              </m:r>
                            </m:e>
                          </m:d>
                          <m:r>
                            <a:rPr lang="es-AR" b="0" i="1" smtClean="0">
                              <a:latin typeface="Cambria Math" panose="02040503050406030204" pitchFamily="18" charset="0"/>
                            </a:rPr>
                            <m:t>+</m:t>
                          </m:r>
                          <m:d>
                            <m:dPr>
                              <m:ctrlPr>
                                <a:rPr lang="es-AR" b="0" i="1" smtClean="0">
                                  <a:latin typeface="Cambria Math" panose="02040503050406030204" pitchFamily="18" charset="0"/>
                                </a:rPr>
                              </m:ctrlPr>
                            </m:dPr>
                            <m:e>
                              <m:sSup>
                                <m:sSupPr>
                                  <m:ctrlPr>
                                    <a:rPr lang="es-AR" b="0" i="1" smtClean="0">
                                      <a:latin typeface="Cambria Math" panose="02040503050406030204" pitchFamily="18" charset="0"/>
                                    </a:rPr>
                                  </m:ctrlPr>
                                </m:sSupPr>
                                <m:e>
                                  <m:r>
                                    <a:rPr lang="es-AR" b="0" i="1" smtClean="0">
                                      <a:latin typeface="Cambria Math" panose="02040503050406030204" pitchFamily="18" charset="0"/>
                                    </a:rPr>
                                    <m:t>𝑟</m:t>
                                  </m:r>
                                </m:e>
                                <m:sup>
                                  <m:r>
                                    <a:rPr lang="es-AR" b="0" i="1" smtClean="0">
                                      <a:latin typeface="Cambria Math" panose="02040503050406030204" pitchFamily="18" charset="0"/>
                                    </a:rPr>
                                    <m:t>2</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𝑥</m:t>
                                  </m:r>
                                </m:e>
                                <m:sup>
                                  <m:r>
                                    <a:rPr lang="es-AR" b="0" i="1" smtClean="0">
                                      <a:latin typeface="Cambria Math" panose="02040503050406030204" pitchFamily="18" charset="0"/>
                                    </a:rPr>
                                    <m:t>2</m:t>
                                  </m:r>
                                </m:sup>
                              </m:sSup>
                              <m:r>
                                <a:rPr lang="es-AR" b="0" i="1" smtClean="0">
                                  <a:latin typeface="Cambria Math" panose="02040503050406030204" pitchFamily="18" charset="0"/>
                                </a:rPr>
                                <m:t>−1 </m:t>
                              </m:r>
                            </m:e>
                          </m:d>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r>
                                <a:rPr lang="es-AR" b="0" i="1" smtClean="0">
                                  <a:latin typeface="Cambria Math" panose="02040503050406030204" pitchFamily="18" charset="0"/>
                                </a:rPr>
                                <m:t>(</m:t>
                              </m:r>
                              <m:r>
                                <a:rPr lang="es-AR" b="0" i="1" smtClean="0">
                                  <a:latin typeface="Cambria Math" panose="02040503050406030204" pitchFamily="18" charset="0"/>
                                </a:rPr>
                                <m:t>𝑘𝐿</m:t>
                              </m:r>
                              <m:r>
                                <a:rPr lang="es-AR" b="0" i="1" smtClean="0">
                                  <a:latin typeface="Cambria Math" panose="02040503050406030204" pitchFamily="18" charset="0"/>
                                </a:rPr>
                                <m:t>)</m:t>
                              </m:r>
                            </m:e>
                          </m:func>
                        </m:e>
                      </m:func>
                      <m:r>
                        <a:rPr lang="es-AR" b="0" i="1" smtClean="0">
                          <a:latin typeface="Cambria Math" panose="02040503050406030204" pitchFamily="18" charset="0"/>
                        </a:rPr>
                        <m:t>−</m:t>
                      </m:r>
                      <m:r>
                        <a:rPr lang="es-AR" b="0" i="1" smtClean="0">
                          <a:latin typeface="Cambria Math" panose="02040503050406030204" pitchFamily="18" charset="0"/>
                        </a:rPr>
                        <m:t>𝑥</m:t>
                      </m:r>
                    </m:oMath>
                  </m:oMathPara>
                </a14:m>
                <a:endParaRPr lang="en-US" dirty="0"/>
              </a:p>
            </p:txBody>
          </p:sp>
        </mc:Choice>
        <mc:Fallback xmlns="">
          <p:sp>
            <p:nvSpPr>
              <p:cNvPr id="5" name="CuadroTexto 4">
                <a:extLst>
                  <a:ext uri="{FF2B5EF4-FFF2-40B4-BE49-F238E27FC236}">
                    <a16:creationId xmlns:a16="http://schemas.microsoft.com/office/drawing/2014/main" id="{0B04EE00-8AAE-4219-8199-9348F3DAFC1D}"/>
                  </a:ext>
                </a:extLst>
              </p:cNvPr>
              <p:cNvSpPr txBox="1">
                <a:spLocks noRot="1" noChangeAspect="1" noMove="1" noResize="1" noEditPoints="1" noAdjustHandles="1" noChangeArrowheads="1" noChangeShapeType="1" noTextEdit="1"/>
              </p:cNvSpPr>
              <p:nvPr/>
            </p:nvSpPr>
            <p:spPr>
              <a:xfrm>
                <a:off x="4962617" y="4356565"/>
                <a:ext cx="4607095" cy="369332"/>
              </a:xfrm>
              <a:prstGeom prst="rect">
                <a:avLst/>
              </a:prstGeom>
              <a:blipFill>
                <a:blip r:embed="rId4"/>
                <a:stretch>
                  <a:fillRect b="-13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5DD4DC71-27FB-48FF-ABBE-D033DF03070E}"/>
                  </a:ext>
                </a:extLst>
              </p:cNvPr>
              <p:cNvSpPr txBox="1"/>
              <p:nvPr/>
            </p:nvSpPr>
            <p:spPr>
              <a:xfrm>
                <a:off x="5167827" y="4931243"/>
                <a:ext cx="384111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𝑥</m:t>
                      </m:r>
                      <m:func>
                        <m:funcPr>
                          <m:ctrlPr>
                            <a:rPr lang="es-AR" b="0" i="1" smtClean="0">
                              <a:latin typeface="Cambria Math" panose="02040503050406030204" pitchFamily="18" charset="0"/>
                              <a:ea typeface="Cambria Math" panose="02040503050406030204" pitchFamily="18" charset="0"/>
                            </a:rPr>
                          </m:ctrlPr>
                        </m:funcPr>
                        <m:fName>
                          <m:sSup>
                            <m:sSupPr>
                              <m:ctrlPr>
                                <a:rPr lang="es-AR" b="0" i="1" smtClean="0">
                                  <a:latin typeface="Cambria Math" panose="02040503050406030204" pitchFamily="18" charset="0"/>
                                  <a:ea typeface="Cambria Math" panose="02040503050406030204" pitchFamily="18" charset="0"/>
                                </a:rPr>
                              </m:ctrlPr>
                            </m:sSupPr>
                            <m:e>
                              <m:r>
                                <m:rPr>
                                  <m:sty m:val="p"/>
                                </m:rPr>
                                <a:rPr lang="es-AR" b="0" i="0" smtClean="0">
                                  <a:latin typeface="Cambria Math" panose="02040503050406030204" pitchFamily="18" charset="0"/>
                                  <a:ea typeface="Cambria Math" panose="02040503050406030204" pitchFamily="18" charset="0"/>
                                </a:rPr>
                                <m:t>tan</m:t>
                              </m:r>
                            </m:e>
                            <m:sup>
                              <m:r>
                                <a:rPr lang="es-AR" b="0" i="1" smtClean="0">
                                  <a:latin typeface="Cambria Math" panose="02040503050406030204" pitchFamily="18" charset="0"/>
                                  <a:ea typeface="Cambria Math" panose="02040503050406030204" pitchFamily="18" charset="0"/>
                                </a:rPr>
                                <m:t>2</m:t>
                              </m:r>
                            </m:sup>
                          </m:sSup>
                        </m:fName>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𝑘𝐿</m:t>
                              </m:r>
                            </m:e>
                          </m:d>
                          <m:r>
                            <a:rPr lang="es-AR" b="0" i="1" smtClean="0">
                              <a:latin typeface="Cambria Math" panose="02040503050406030204" pitchFamily="18" charset="0"/>
                              <a:ea typeface="Cambria Math" panose="02040503050406030204" pitchFamily="18" charset="0"/>
                            </a:rPr>
                            <m:t>+</m:t>
                          </m:r>
                          <m:d>
                            <m:dPr>
                              <m:ctrlPr>
                                <a:rPr lang="es-AR" b="0" i="1" smtClean="0">
                                  <a:latin typeface="Cambria Math" panose="02040503050406030204" pitchFamily="18" charset="0"/>
                                  <a:ea typeface="Cambria Math" panose="02040503050406030204" pitchFamily="18" charset="0"/>
                                </a:rPr>
                              </m:ctrlPr>
                            </m:dPr>
                            <m:e>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𝑥</m:t>
                                  </m:r>
                                </m:e>
                                <m:sup>
                                  <m:r>
                                    <a:rPr lang="es-AR" b="0" i="1" smtClean="0">
                                      <a:latin typeface="Cambria Math" panose="02040503050406030204" pitchFamily="18" charset="0"/>
                                      <a:ea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−1</m:t>
                              </m:r>
                            </m:e>
                          </m:d>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tan</m:t>
                              </m:r>
                            </m:fName>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𝑘𝐿</m:t>
                                  </m:r>
                                </m:e>
                              </m:d>
                            </m:e>
                          </m:func>
                        </m:e>
                      </m:func>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𝑥</m:t>
                      </m:r>
                    </m:oMath>
                  </m:oMathPara>
                </a14:m>
                <a:endParaRPr lang="en-US" dirty="0"/>
              </a:p>
            </p:txBody>
          </p:sp>
        </mc:Choice>
        <mc:Fallback xmlns="">
          <p:sp>
            <p:nvSpPr>
              <p:cNvPr id="6" name="CuadroTexto 5">
                <a:extLst>
                  <a:ext uri="{FF2B5EF4-FFF2-40B4-BE49-F238E27FC236}">
                    <a16:creationId xmlns:a16="http://schemas.microsoft.com/office/drawing/2014/main" id="{5DD4DC71-27FB-48FF-ABBE-D033DF03070E}"/>
                  </a:ext>
                </a:extLst>
              </p:cNvPr>
              <p:cNvSpPr txBox="1">
                <a:spLocks noRot="1" noChangeAspect="1" noMove="1" noResize="1" noEditPoints="1" noAdjustHandles="1" noChangeArrowheads="1" noChangeShapeType="1" noTextEdit="1"/>
              </p:cNvSpPr>
              <p:nvPr/>
            </p:nvSpPr>
            <p:spPr>
              <a:xfrm>
                <a:off x="5167827" y="4931243"/>
                <a:ext cx="3841116" cy="36933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F50AAA8F-BC30-4B3A-A0BF-C3FDA5BA9159}"/>
                  </a:ext>
                </a:extLst>
              </p:cNvPr>
              <p:cNvSpPr txBox="1"/>
              <p:nvPr/>
            </p:nvSpPr>
            <p:spPr>
              <a:xfrm>
                <a:off x="10150625" y="4356565"/>
                <a:ext cx="89479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𝑟</m:t>
                          </m:r>
                        </m:e>
                        <m:sup>
                          <m:r>
                            <a:rPr lang="es-AR" b="0" i="1" smtClean="0">
                              <a:latin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≅0</m:t>
                      </m:r>
                    </m:oMath>
                  </m:oMathPara>
                </a14:m>
                <a:endParaRPr lang="en-US" dirty="0"/>
              </a:p>
            </p:txBody>
          </p:sp>
        </mc:Choice>
        <mc:Fallback xmlns="">
          <p:sp>
            <p:nvSpPr>
              <p:cNvPr id="7" name="CuadroTexto 6">
                <a:extLst>
                  <a:ext uri="{FF2B5EF4-FFF2-40B4-BE49-F238E27FC236}">
                    <a16:creationId xmlns:a16="http://schemas.microsoft.com/office/drawing/2014/main" id="{F50AAA8F-BC30-4B3A-A0BF-C3FDA5BA9159}"/>
                  </a:ext>
                </a:extLst>
              </p:cNvPr>
              <p:cNvSpPr txBox="1">
                <a:spLocks noRot="1" noChangeAspect="1" noMove="1" noResize="1" noEditPoints="1" noAdjustHandles="1" noChangeArrowheads="1" noChangeShapeType="1" noTextEdit="1"/>
              </p:cNvSpPr>
              <p:nvPr/>
            </p:nvSpPr>
            <p:spPr>
              <a:xfrm>
                <a:off x="10150625" y="4356565"/>
                <a:ext cx="894797" cy="3693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EF0EE587-1515-4B49-97E1-7CDFA1F06E87}"/>
                  </a:ext>
                </a:extLst>
              </p:cNvPr>
              <p:cNvSpPr txBox="1"/>
              <p:nvPr/>
            </p:nvSpPr>
            <p:spPr>
              <a:xfrm>
                <a:off x="736846" y="5726097"/>
                <a:ext cx="6743962" cy="506870"/>
              </a:xfrm>
              <a:prstGeom prst="rect">
                <a:avLst/>
              </a:prstGeom>
              <a:noFill/>
            </p:spPr>
            <p:txBody>
              <a:bodyPr wrap="none" rtlCol="0">
                <a:spAutoFit/>
              </a:bodyPr>
              <a:lstStyle/>
              <a:p>
                <a:r>
                  <a:rPr lang="es-AR" dirty="0"/>
                  <a:t>La condición de resonancia </a:t>
                </a:r>
                <a14:m>
                  <m:oMath xmlns:m="http://schemas.openxmlformats.org/officeDocument/2006/math">
                    <m:r>
                      <a:rPr lang="es-AR" b="0" i="1" smtClean="0">
                        <a:latin typeface="Cambria Math" panose="02040503050406030204" pitchFamily="18" charset="0"/>
                      </a:rPr>
                      <m:t>𝛽</m:t>
                    </m:r>
                    <m:r>
                      <a:rPr lang="es-AR" b="0" i="1" smtClean="0">
                        <a:latin typeface="Cambria Math" panose="02040503050406030204" pitchFamily="18" charset="0"/>
                      </a:rPr>
                      <m:t>=0</m:t>
                    </m:r>
                  </m:oMath>
                </a14:m>
                <a:r>
                  <a:rPr lang="en-US" dirty="0"/>
                  <a:t> </a:t>
                </a:r>
                <a:r>
                  <a:rPr lang="en-US" dirty="0" err="1"/>
                  <a:t>implica</a:t>
                </a:r>
                <a:r>
                  <a:rPr lang="en-US" dirty="0"/>
                  <a:t> </a:t>
                </a:r>
                <a14:m>
                  <m:oMath xmlns:m="http://schemas.openxmlformats.org/officeDocument/2006/math">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d>
                          <m:dPr>
                            <m:ctrlPr>
                              <a:rPr lang="es-AR" b="0" i="1" smtClean="0">
                                <a:latin typeface="Cambria Math" panose="02040503050406030204" pitchFamily="18" charset="0"/>
                              </a:rPr>
                            </m:ctrlPr>
                          </m:dPr>
                          <m:e>
                            <m:r>
                              <a:rPr lang="es-AR" b="0" i="1" smtClean="0">
                                <a:latin typeface="Cambria Math" panose="02040503050406030204" pitchFamily="18" charset="0"/>
                              </a:rPr>
                              <m:t>𝑘𝐿</m:t>
                            </m:r>
                          </m:e>
                        </m:d>
                        <m:r>
                          <a:rPr lang="es-AR" b="0" i="1" smtClean="0">
                            <a:latin typeface="Cambria Math" panose="02040503050406030204" pitchFamily="18" charset="0"/>
                          </a:rPr>
                          <m:t>=−</m:t>
                        </m:r>
                        <m:r>
                          <a:rPr lang="es-AR" b="0" i="1" smtClean="0">
                            <a:latin typeface="Cambria Math" panose="02040503050406030204" pitchFamily="18" charset="0"/>
                          </a:rPr>
                          <m:t>𝑥</m:t>
                        </m:r>
                        <m:r>
                          <a:rPr lang="es-AR" b="0" i="1" smtClean="0">
                            <a:latin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func>
                  </m:oMath>
                </a14:m>
                <a:endParaRPr lang="en-US" dirty="0"/>
              </a:p>
            </p:txBody>
          </p:sp>
        </mc:Choice>
        <mc:Fallback xmlns="">
          <p:sp>
            <p:nvSpPr>
              <p:cNvPr id="8" name="CuadroTexto 7">
                <a:extLst>
                  <a:ext uri="{FF2B5EF4-FFF2-40B4-BE49-F238E27FC236}">
                    <a16:creationId xmlns:a16="http://schemas.microsoft.com/office/drawing/2014/main" id="{EF0EE587-1515-4B49-97E1-7CDFA1F06E87}"/>
                  </a:ext>
                </a:extLst>
              </p:cNvPr>
              <p:cNvSpPr txBox="1">
                <a:spLocks noRot="1" noChangeAspect="1" noMove="1" noResize="1" noEditPoints="1" noAdjustHandles="1" noChangeArrowheads="1" noChangeShapeType="1" noTextEdit="1"/>
              </p:cNvSpPr>
              <p:nvPr/>
            </p:nvSpPr>
            <p:spPr>
              <a:xfrm>
                <a:off x="736846" y="5726097"/>
                <a:ext cx="6743962" cy="506870"/>
              </a:xfrm>
              <a:prstGeom prst="rect">
                <a:avLst/>
              </a:prstGeom>
              <a:blipFill>
                <a:blip r:embed="rId7"/>
                <a:stretch>
                  <a:fillRect l="-814" b="-6024"/>
                </a:stretch>
              </a:blipFill>
            </p:spPr>
            <p:txBody>
              <a:bodyPr/>
              <a:lstStyle/>
              <a:p>
                <a:r>
                  <a:rPr lang="en-US">
                    <a:noFill/>
                  </a:rPr>
                  <a:t> </a:t>
                </a:r>
              </a:p>
            </p:txBody>
          </p:sp>
        </mc:Fallback>
      </mc:AlternateContent>
      <p:sp>
        <p:nvSpPr>
          <p:cNvPr id="9" name="CuadroTexto 8">
            <a:extLst>
              <a:ext uri="{FF2B5EF4-FFF2-40B4-BE49-F238E27FC236}">
                <a16:creationId xmlns:a16="http://schemas.microsoft.com/office/drawing/2014/main" id="{45A5E0F5-0AED-4B52-8EC1-E22246472202}"/>
              </a:ext>
            </a:extLst>
          </p:cNvPr>
          <p:cNvSpPr txBox="1"/>
          <p:nvPr/>
        </p:nvSpPr>
        <p:spPr>
          <a:xfrm>
            <a:off x="502417" y="314192"/>
            <a:ext cx="11398929" cy="880369"/>
          </a:xfrm>
          <a:prstGeom prst="rect">
            <a:avLst/>
          </a:prstGeom>
          <a:noFill/>
        </p:spPr>
        <p:txBody>
          <a:bodyPr wrap="square" rtlCol="0">
            <a:spAutoFit/>
          </a:bodyPr>
          <a:lstStyle/>
          <a:p>
            <a:pPr>
              <a:lnSpc>
                <a:spcPct val="150000"/>
              </a:lnSpc>
            </a:pPr>
            <a:r>
              <a:rPr lang="es-AR" dirty="0"/>
              <a:t>Debemos pensar la boca de la guía como un emisor circular plano. En este caso, la impedancia de terminación corresponde a la impedancia de radiación sobre la superficie de la sección circular:</a:t>
            </a:r>
            <a:endParaRPr lang="en-US" dirty="0"/>
          </a:p>
        </p:txBody>
      </p: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61403EBD-2F29-4FDD-A340-94D6289DE8BC}"/>
                  </a:ext>
                </a:extLst>
              </p:cNvPr>
              <p:cNvSpPr txBox="1"/>
              <p:nvPr/>
            </p:nvSpPr>
            <p:spPr>
              <a:xfrm>
                <a:off x="8365146" y="774054"/>
                <a:ext cx="1689052" cy="42870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𝑒</m:t>
                          </m:r>
                        </m:sub>
                        <m:sup>
                          <m:r>
                            <a:rPr lang="es-AR" b="0" i="1" smtClean="0">
                              <a:latin typeface="Cambria Math" panose="02040503050406030204" pitchFamily="18" charset="0"/>
                            </a:rPr>
                            <m:t>(</m:t>
                          </m:r>
                          <m:r>
                            <a:rPr lang="es-AR" b="0" i="1" smtClean="0">
                              <a:latin typeface="Cambria Math" panose="02040503050406030204" pitchFamily="18" charset="0"/>
                            </a:rPr>
                            <m:t>𝑇</m:t>
                          </m:r>
                          <m:r>
                            <a:rPr lang="es-AR" b="0" i="1" smtClean="0">
                              <a:latin typeface="Cambria Math" panose="02040503050406030204" pitchFamily="18" charset="0"/>
                            </a:rPr>
                            <m:t>)</m:t>
                          </m:r>
                        </m:sup>
                      </m:sSubSup>
                      <m:r>
                        <a:rPr lang="es-AR" b="0" i="1" smtClean="0">
                          <a:latin typeface="Cambria Math" panose="02040503050406030204" pitchFamily="18" charset="0"/>
                        </a:rPr>
                        <m:t>=</m:t>
                      </m:r>
                      <m:f>
                        <m:fPr>
                          <m:type m:val="lin"/>
                          <m:ctrlPr>
                            <a:rPr lang="es-AR" b="0" i="1" smtClean="0">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𝑍</m:t>
                              </m:r>
                            </m:e>
                            <m:sub>
                              <m:r>
                                <a:rPr lang="es-AR" i="1">
                                  <a:latin typeface="Cambria Math" panose="02040503050406030204" pitchFamily="18" charset="0"/>
                                </a:rPr>
                                <m:t>𝑟</m:t>
                              </m:r>
                            </m:sub>
                          </m:sSub>
                        </m:num>
                        <m:den>
                          <m:r>
                            <a:rPr lang="es-AR" i="1">
                              <a:latin typeface="Cambria Math" panose="02040503050406030204" pitchFamily="18" charset="0"/>
                            </a:rPr>
                            <m:t>𝜋</m:t>
                          </m:r>
                          <m:sSup>
                            <m:sSupPr>
                              <m:ctrlPr>
                                <a:rPr lang="es-AR" i="1">
                                  <a:latin typeface="Cambria Math" panose="02040503050406030204" pitchFamily="18" charset="0"/>
                                </a:rPr>
                              </m:ctrlPr>
                            </m:sSupPr>
                            <m:e>
                              <m:r>
                                <a:rPr lang="es-AR" i="1">
                                  <a:latin typeface="Cambria Math" panose="02040503050406030204" pitchFamily="18" charset="0"/>
                                </a:rPr>
                                <m:t>𝑎</m:t>
                              </m:r>
                            </m:e>
                            <m:sup>
                              <m:r>
                                <a:rPr lang="es-AR" i="1">
                                  <a:latin typeface="Cambria Math" panose="02040503050406030204" pitchFamily="18" charset="0"/>
                                </a:rPr>
                                <m:t>2</m:t>
                              </m:r>
                            </m:sup>
                          </m:sSup>
                        </m:den>
                      </m:f>
                    </m:oMath>
                  </m:oMathPara>
                </a14:m>
                <a:endParaRPr lang="en-US" dirty="0"/>
              </a:p>
            </p:txBody>
          </p:sp>
        </mc:Choice>
        <mc:Fallback xmlns="">
          <p:sp>
            <p:nvSpPr>
              <p:cNvPr id="10" name="CuadroTexto 9">
                <a:extLst>
                  <a:ext uri="{FF2B5EF4-FFF2-40B4-BE49-F238E27FC236}">
                    <a16:creationId xmlns:a16="http://schemas.microsoft.com/office/drawing/2014/main" id="{61403EBD-2F29-4FDD-A340-94D6289DE8BC}"/>
                  </a:ext>
                </a:extLst>
              </p:cNvPr>
              <p:cNvSpPr txBox="1">
                <a:spLocks noRot="1" noChangeAspect="1" noMove="1" noResize="1" noEditPoints="1" noAdjustHandles="1" noChangeArrowheads="1" noChangeShapeType="1" noTextEdit="1"/>
              </p:cNvSpPr>
              <p:nvPr/>
            </p:nvSpPr>
            <p:spPr>
              <a:xfrm>
                <a:off x="8365146" y="774054"/>
                <a:ext cx="1689052" cy="428707"/>
              </a:xfrm>
              <a:prstGeom prst="rect">
                <a:avLst/>
              </a:prstGeom>
              <a:blipFill>
                <a:blip r:embed="rId8"/>
                <a:stretch>
                  <a:fillRect t="-87143" r="-13357" b="-15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F5693CF2-71DD-4265-A92D-9C74B7622093}"/>
                  </a:ext>
                </a:extLst>
              </p:cNvPr>
              <p:cNvSpPr txBox="1"/>
              <p:nvPr/>
            </p:nvSpPr>
            <p:spPr>
              <a:xfrm>
                <a:off x="271072" y="1801333"/>
                <a:ext cx="5824928" cy="369332"/>
              </a:xfrm>
              <a:prstGeom prst="rect">
                <a:avLst/>
              </a:prstGeom>
              <a:noFill/>
            </p:spPr>
            <p:txBody>
              <a:bodyPr wrap="none" rtlCol="0">
                <a:spAutoFit/>
              </a:bodyPr>
              <a:lstStyle/>
              <a:p>
                <a:r>
                  <a:rPr lang="es-AR" dirty="0"/>
                  <a:t>Estamos considerando el límite de bajas frecuencias </a:t>
                </a:r>
                <a14:m>
                  <m:oMath xmlns:m="http://schemas.openxmlformats.org/officeDocument/2006/math">
                    <m:r>
                      <a:rPr lang="es-AR" b="0" i="1" smtClean="0">
                        <a:latin typeface="Cambria Math" panose="02040503050406030204" pitchFamily="18" charset="0"/>
                      </a:rPr>
                      <m:t>𝑘𝑎</m:t>
                    </m:r>
                    <m:r>
                      <a:rPr lang="es-AR" b="0" i="1" smtClean="0">
                        <a:latin typeface="Cambria Math" panose="02040503050406030204" pitchFamily="18" charset="0"/>
                        <a:ea typeface="Cambria Math" panose="02040503050406030204" pitchFamily="18" charset="0"/>
                      </a:rPr>
                      <m:t>≪1</m:t>
                    </m:r>
                  </m:oMath>
                </a14:m>
                <a:endParaRPr lang="en-US" dirty="0"/>
              </a:p>
            </p:txBody>
          </p:sp>
        </mc:Choice>
        <mc:Fallback xmlns="">
          <p:sp>
            <p:nvSpPr>
              <p:cNvPr id="12" name="CuadroTexto 11">
                <a:extLst>
                  <a:ext uri="{FF2B5EF4-FFF2-40B4-BE49-F238E27FC236}">
                    <a16:creationId xmlns:a16="http://schemas.microsoft.com/office/drawing/2014/main" id="{F5693CF2-71DD-4265-A92D-9C74B7622093}"/>
                  </a:ext>
                </a:extLst>
              </p:cNvPr>
              <p:cNvSpPr txBox="1">
                <a:spLocks noRot="1" noChangeAspect="1" noMove="1" noResize="1" noEditPoints="1" noAdjustHandles="1" noChangeArrowheads="1" noChangeShapeType="1" noTextEdit="1"/>
              </p:cNvSpPr>
              <p:nvPr/>
            </p:nvSpPr>
            <p:spPr>
              <a:xfrm>
                <a:off x="271072" y="1801333"/>
                <a:ext cx="5824928" cy="369332"/>
              </a:xfrm>
              <a:prstGeom prst="rect">
                <a:avLst/>
              </a:prstGeom>
              <a:blipFill>
                <a:blip r:embed="rId9"/>
                <a:stretch>
                  <a:fillRect l="-837"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Rectángulo 12">
                <a:extLst>
                  <a:ext uri="{FF2B5EF4-FFF2-40B4-BE49-F238E27FC236}">
                    <a16:creationId xmlns:a16="http://schemas.microsoft.com/office/drawing/2014/main" id="{3207AD3C-B114-4CB1-BD0F-7AE254282952}"/>
                  </a:ext>
                </a:extLst>
              </p:cNvPr>
              <p:cNvSpPr/>
              <p:nvPr/>
            </p:nvSpPr>
            <p:spPr>
              <a:xfrm>
                <a:off x="6096000" y="1623259"/>
                <a:ext cx="3958198"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𝑍</m:t>
                          </m:r>
                        </m:e>
                        <m:sub>
                          <m:r>
                            <a:rPr lang="es-AR" i="1">
                              <a:latin typeface="Cambria Math" panose="02040503050406030204" pitchFamily="18" charset="0"/>
                              <a:ea typeface="Cambria Math" panose="02040503050406030204" pitchFamily="18" charset="0"/>
                            </a:rPr>
                            <m:t>𝑟</m:t>
                          </m:r>
                        </m:sub>
                      </m:sSub>
                      <m:r>
                        <a:rPr lang="es-AR" i="1">
                          <a:latin typeface="Cambria Math" panose="02040503050406030204" pitchFamily="18" charset="0"/>
                          <a:ea typeface="Cambria Math" panose="02040503050406030204" pitchFamily="18" charset="0"/>
                        </a:rPr>
                        <m:t>≅</m:t>
                      </m:r>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r>
                        <a:rPr lang="es-AR" i="1">
                          <a:latin typeface="Cambria Math" panose="02040503050406030204" pitchFamily="18" charset="0"/>
                          <a:ea typeface="Cambria Math" panose="02040503050406030204" pitchFamily="18" charset="0"/>
                        </a:rPr>
                        <m:t>𝑐</m:t>
                      </m:r>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𝜋</m:t>
                          </m:r>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𝑎</m:t>
                              </m:r>
                            </m:e>
                            <m:sup>
                              <m:r>
                                <a:rPr lang="es-AR" i="1">
                                  <a:latin typeface="Cambria Math" panose="02040503050406030204" pitchFamily="18" charset="0"/>
                                  <a:ea typeface="Cambria Math" panose="02040503050406030204" pitchFamily="18" charset="0"/>
                                </a:rPr>
                                <m:t>2</m:t>
                              </m:r>
                            </m:sup>
                          </m:sSup>
                        </m:e>
                      </m:d>
                      <m:d>
                        <m:dPr>
                          <m:begChr m:val="["/>
                          <m:endChr m:val="]"/>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sSup>
                                <m:sSupPr>
                                  <m:ctrlPr>
                                    <a:rPr lang="es-AR" i="1">
                                      <a:latin typeface="Cambria Math" panose="02040503050406030204" pitchFamily="18" charset="0"/>
                                      <a:ea typeface="Cambria Math" panose="02040503050406030204" pitchFamily="18" charset="0"/>
                                    </a:rPr>
                                  </m:ctrlPr>
                                </m:sSupPr>
                                <m:e>
                                  <m:d>
                                    <m:dPr>
                                      <m:ctrlPr>
                                        <a:rPr lang="es-AR" i="1">
                                          <a:latin typeface="Cambria Math" panose="02040503050406030204" pitchFamily="18" charset="0"/>
                                          <a:ea typeface="Cambria Math" panose="02040503050406030204" pitchFamily="18" charset="0"/>
                                        </a:rPr>
                                      </m:ctrlPr>
                                    </m:dPr>
                                    <m:e>
                                      <m:r>
                                        <a:rPr lang="es-AR" i="1">
                                          <a:latin typeface="Cambria Math" panose="02040503050406030204" pitchFamily="18" charset="0"/>
                                          <a:ea typeface="Cambria Math" panose="02040503050406030204" pitchFamily="18" charset="0"/>
                                        </a:rPr>
                                        <m:t>𝑘𝑎</m:t>
                                      </m:r>
                                    </m:e>
                                  </m:d>
                                </m:e>
                                <m:sup>
                                  <m:r>
                                    <a:rPr lang="es-AR" i="1">
                                      <a:latin typeface="Cambria Math" panose="02040503050406030204" pitchFamily="18" charset="0"/>
                                      <a:ea typeface="Cambria Math" panose="02040503050406030204" pitchFamily="18" charset="0"/>
                                    </a:rPr>
                                    <m:t>2</m:t>
                                  </m:r>
                                </m:sup>
                              </m:sSup>
                            </m:num>
                            <m:den>
                              <m:r>
                                <a:rPr lang="es-AR" i="1">
                                  <a:latin typeface="Cambria Math" panose="02040503050406030204" pitchFamily="18" charset="0"/>
                                  <a:ea typeface="Cambria Math" panose="02040503050406030204" pitchFamily="18" charset="0"/>
                                </a:rPr>
                                <m:t>2</m:t>
                              </m:r>
                            </m:den>
                          </m:f>
                          <m:r>
                            <a:rPr lang="es-AR" i="1">
                              <a:latin typeface="Cambria Math" panose="02040503050406030204" pitchFamily="18" charset="0"/>
                              <a:ea typeface="Cambria Math" panose="02040503050406030204" pitchFamily="18" charset="0"/>
                            </a:rPr>
                            <m:t>+</m:t>
                          </m:r>
                          <m:r>
                            <a:rPr lang="es-AR" i="1">
                              <a:latin typeface="Cambria Math" panose="02040503050406030204" pitchFamily="18" charset="0"/>
                              <a:ea typeface="Cambria Math" panose="02040503050406030204" pitchFamily="18" charset="0"/>
                            </a:rPr>
                            <m:t>𝑖</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d>
                    </m:oMath>
                  </m:oMathPara>
                </a14:m>
                <a:endParaRPr lang="en-US" dirty="0"/>
              </a:p>
            </p:txBody>
          </p:sp>
        </mc:Choice>
        <mc:Fallback xmlns="">
          <p:sp>
            <p:nvSpPr>
              <p:cNvPr id="13" name="Rectángulo 12">
                <a:extLst>
                  <a:ext uri="{FF2B5EF4-FFF2-40B4-BE49-F238E27FC236}">
                    <a16:creationId xmlns:a16="http://schemas.microsoft.com/office/drawing/2014/main" id="{3207AD3C-B114-4CB1-BD0F-7AE254282952}"/>
                  </a:ext>
                </a:extLst>
              </p:cNvPr>
              <p:cNvSpPr>
                <a:spLocks noRot="1" noChangeAspect="1" noMove="1" noResize="1" noEditPoints="1" noAdjustHandles="1" noChangeArrowheads="1" noChangeShapeType="1" noTextEdit="1"/>
              </p:cNvSpPr>
              <p:nvPr/>
            </p:nvSpPr>
            <p:spPr>
              <a:xfrm>
                <a:off x="6096000" y="1623259"/>
                <a:ext cx="3958198" cy="720325"/>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0987D550-356D-4EAC-9451-34DB79B4A894}"/>
                  </a:ext>
                </a:extLst>
              </p:cNvPr>
              <p:cNvSpPr txBox="1"/>
              <p:nvPr/>
            </p:nvSpPr>
            <p:spPr>
              <a:xfrm>
                <a:off x="271072" y="2371796"/>
                <a:ext cx="5139740"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Sup>
                        <m:sSubSupPr>
                          <m:ctrlPr>
                            <a:rPr lang="es-AR" b="0" i="1" smtClean="0">
                              <a:latin typeface="Cambria Math" panose="02040503050406030204" pitchFamily="18" charset="0"/>
                              <a:ea typeface="Cambria Math" panose="02040503050406030204" pitchFamily="18" charset="0"/>
                            </a:rPr>
                          </m:ctrlPr>
                        </m:sSubSupPr>
                        <m:e>
                          <m:r>
                            <a:rPr lang="es-AR" b="0" i="1" smtClean="0">
                              <a:latin typeface="Cambria Math" panose="02040503050406030204" pitchFamily="18" charset="0"/>
                              <a:ea typeface="Cambria Math" panose="02040503050406030204" pitchFamily="18" charset="0"/>
                            </a:rPr>
                            <m:t>𝑍</m:t>
                          </m:r>
                        </m:e>
                        <m:sub>
                          <m:r>
                            <a:rPr lang="es-AR" b="0" i="1" smtClean="0">
                              <a:latin typeface="Cambria Math" panose="02040503050406030204" pitchFamily="18" charset="0"/>
                              <a:ea typeface="Cambria Math" panose="02040503050406030204" pitchFamily="18" charset="0"/>
                            </a:rPr>
                            <m:t>𝑒</m:t>
                          </m:r>
                        </m:sub>
                        <m: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m:t>
                          </m:r>
                        </m:sup>
                      </m:sSubSup>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𝑐</m:t>
                      </m:r>
                      <m:d>
                        <m:dPr>
                          <m:begChr m:val="["/>
                          <m:endChr m:val="]"/>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1</m:t>
                              </m:r>
                            </m:num>
                            <m:den>
                              <m:r>
                                <a:rPr lang="es-AR" b="0" i="1" smtClean="0">
                                  <a:latin typeface="Cambria Math" panose="02040503050406030204" pitchFamily="18" charset="0"/>
                                  <a:ea typeface="Cambria Math" panose="02040503050406030204" pitchFamily="18" charset="0"/>
                                </a:rPr>
                                <m:t>2</m:t>
                              </m:r>
                            </m:den>
                          </m:f>
                          <m:sSup>
                            <m:sSupPr>
                              <m:ctrlPr>
                                <a:rPr lang="es-AR" b="0" i="1" smtClean="0">
                                  <a:latin typeface="Cambria Math" panose="02040503050406030204" pitchFamily="18" charset="0"/>
                                  <a:ea typeface="Cambria Math" panose="02040503050406030204" pitchFamily="18" charset="0"/>
                                </a:rPr>
                              </m:ctrlPr>
                            </m:sSupPr>
                            <m:e>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𝑘𝑎</m:t>
                                  </m:r>
                                </m:e>
                              </m:d>
                            </m:e>
                            <m:sup>
                              <m:r>
                                <a:rPr lang="es-AR" b="0" i="1" smtClean="0">
                                  <a:latin typeface="Cambria Math" panose="02040503050406030204" pitchFamily="18" charset="0"/>
                                  <a:ea typeface="Cambria Math" panose="02040503050406030204" pitchFamily="18" charset="0"/>
                                </a:rPr>
                                <m:t>2</m:t>
                              </m:r>
                            </m:sup>
                          </m:sSup>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m:t>
                          </m:r>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𝑘𝑎</m:t>
                          </m:r>
                        </m:e>
                      </m:d>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𝑐</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𝑟</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𝑖𝑥</m:t>
                      </m:r>
                      <m:r>
                        <a:rPr lang="es-AR"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14" name="CuadroTexto 13">
                <a:extLst>
                  <a:ext uri="{FF2B5EF4-FFF2-40B4-BE49-F238E27FC236}">
                    <a16:creationId xmlns:a16="http://schemas.microsoft.com/office/drawing/2014/main" id="{0987D550-356D-4EAC-9451-34DB79B4A894}"/>
                  </a:ext>
                </a:extLst>
              </p:cNvPr>
              <p:cNvSpPr txBox="1">
                <a:spLocks noRot="1" noChangeAspect="1" noMove="1" noResize="1" noEditPoints="1" noAdjustHandles="1" noChangeArrowheads="1" noChangeShapeType="1" noTextEdit="1"/>
              </p:cNvSpPr>
              <p:nvPr/>
            </p:nvSpPr>
            <p:spPr>
              <a:xfrm>
                <a:off x="271072" y="2371796"/>
                <a:ext cx="5139740" cy="714683"/>
              </a:xfrm>
              <a:prstGeom prst="rect">
                <a:avLst/>
              </a:prstGeom>
              <a:blipFill>
                <a:blip r:embed="rId11"/>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50966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2"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ángulo 1">
                <a:extLst>
                  <a:ext uri="{FF2B5EF4-FFF2-40B4-BE49-F238E27FC236}">
                    <a16:creationId xmlns:a16="http://schemas.microsoft.com/office/drawing/2014/main" id="{DB706517-8416-43F9-BBCA-75AF0F7A55A6}"/>
                  </a:ext>
                </a:extLst>
              </p:cNvPr>
              <p:cNvSpPr/>
              <p:nvPr/>
            </p:nvSpPr>
            <p:spPr>
              <a:xfrm>
                <a:off x="490845" y="417235"/>
                <a:ext cx="2954077"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s-AR" i="1">
                              <a:latin typeface="Cambria Math" panose="02040503050406030204" pitchFamily="18" charset="0"/>
                            </a:rPr>
                          </m:ctrlPr>
                        </m:funcPr>
                        <m:fName>
                          <m:r>
                            <m:rPr>
                              <m:sty m:val="p"/>
                            </m:rPr>
                            <a:rPr lang="es-AR">
                              <a:latin typeface="Cambria Math" panose="02040503050406030204" pitchFamily="18" charset="0"/>
                            </a:rPr>
                            <m:t>tan</m:t>
                          </m:r>
                        </m:fName>
                        <m:e>
                          <m:d>
                            <m:dPr>
                              <m:ctrlPr>
                                <a:rPr lang="es-AR" i="1">
                                  <a:latin typeface="Cambria Math" panose="02040503050406030204" pitchFamily="18" charset="0"/>
                                </a:rPr>
                              </m:ctrlPr>
                            </m:dPr>
                            <m:e>
                              <m:r>
                                <a:rPr lang="es-AR" i="1">
                                  <a:latin typeface="Cambria Math" panose="02040503050406030204" pitchFamily="18" charset="0"/>
                                </a:rPr>
                                <m:t>𝑘𝐿</m:t>
                              </m:r>
                            </m:e>
                          </m:d>
                          <m:r>
                            <a:rPr lang="es-AR" i="1">
                              <a:latin typeface="Cambria Math" panose="02040503050406030204" pitchFamily="18" charset="0"/>
                            </a:rPr>
                            <m:t>=−</m:t>
                          </m:r>
                          <m:r>
                            <a:rPr lang="es-AR" i="1">
                              <a:latin typeface="Cambria Math" panose="02040503050406030204" pitchFamily="18" charset="0"/>
                            </a:rPr>
                            <m:t>𝑥</m:t>
                          </m:r>
                          <m:r>
                            <a:rPr lang="es-AR" i="1">
                              <a:latin typeface="Cambria Math" panose="02040503050406030204" pitchFamily="18" charset="0"/>
                            </a:rPr>
                            <m:t>=−</m:t>
                          </m:r>
                          <m:d>
                            <m:dPr>
                              <m:ctrlPr>
                                <a:rPr lang="es-AR" i="1">
                                  <a:latin typeface="Cambria Math" panose="02040503050406030204" pitchFamily="18" charset="0"/>
                                  <a:ea typeface="Cambria Math" panose="02040503050406030204" pitchFamily="18" charset="0"/>
                                </a:rPr>
                              </m:ctrlPr>
                            </m:dPr>
                            <m:e>
                              <m:f>
                                <m:fPr>
                                  <m:ctrlPr>
                                    <a:rPr lang="es-AR" i="1">
                                      <a:latin typeface="Cambria Math" panose="02040503050406030204" pitchFamily="18" charset="0"/>
                                      <a:ea typeface="Cambria Math" panose="02040503050406030204" pitchFamily="18" charset="0"/>
                                    </a:rPr>
                                  </m:ctrlPr>
                                </m:fPr>
                                <m:num>
                                  <m:r>
                                    <a:rPr lang="es-AR" i="1">
                                      <a:latin typeface="Cambria Math" panose="02040503050406030204" pitchFamily="18" charset="0"/>
                                      <a:ea typeface="Cambria Math" panose="02040503050406030204" pitchFamily="18" charset="0"/>
                                    </a:rPr>
                                    <m:t>8</m:t>
                                  </m:r>
                                </m:num>
                                <m:den>
                                  <m:r>
                                    <a:rPr lang="es-AR" i="1">
                                      <a:latin typeface="Cambria Math" panose="02040503050406030204" pitchFamily="18" charset="0"/>
                                      <a:ea typeface="Cambria Math" panose="02040503050406030204" pitchFamily="18" charset="0"/>
                                    </a:rPr>
                                    <m:t>3</m:t>
                                  </m:r>
                                  <m:r>
                                    <a:rPr lang="es-AR" i="1">
                                      <a:latin typeface="Cambria Math" panose="02040503050406030204" pitchFamily="18" charset="0"/>
                                      <a:ea typeface="Cambria Math" panose="02040503050406030204" pitchFamily="18" charset="0"/>
                                    </a:rPr>
                                    <m:t>𝜋</m:t>
                                  </m:r>
                                </m:den>
                              </m:f>
                            </m:e>
                          </m:d>
                          <m:r>
                            <a:rPr lang="es-AR" i="1">
                              <a:latin typeface="Cambria Math" panose="02040503050406030204" pitchFamily="18" charset="0"/>
                              <a:ea typeface="Cambria Math" panose="02040503050406030204" pitchFamily="18" charset="0"/>
                            </a:rPr>
                            <m:t>𝑘𝑎</m:t>
                          </m:r>
                        </m:e>
                      </m:func>
                    </m:oMath>
                  </m:oMathPara>
                </a14:m>
                <a:endParaRPr lang="en-US" dirty="0"/>
              </a:p>
            </p:txBody>
          </p:sp>
        </mc:Choice>
        <mc:Fallback xmlns="">
          <p:sp>
            <p:nvSpPr>
              <p:cNvPr id="2" name="Rectángulo 1">
                <a:extLst>
                  <a:ext uri="{FF2B5EF4-FFF2-40B4-BE49-F238E27FC236}">
                    <a16:creationId xmlns:a16="http://schemas.microsoft.com/office/drawing/2014/main" id="{DB706517-8416-43F9-BBCA-75AF0F7A55A6}"/>
                  </a:ext>
                </a:extLst>
              </p:cNvPr>
              <p:cNvSpPr>
                <a:spLocks noRot="1" noChangeAspect="1" noMove="1" noResize="1" noEditPoints="1" noAdjustHandles="1" noChangeArrowheads="1" noChangeShapeType="1" noTextEdit="1"/>
              </p:cNvSpPr>
              <p:nvPr/>
            </p:nvSpPr>
            <p:spPr>
              <a:xfrm>
                <a:off x="490845" y="417235"/>
                <a:ext cx="2954077" cy="71468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uadroTexto 2">
                <a:extLst>
                  <a:ext uri="{FF2B5EF4-FFF2-40B4-BE49-F238E27FC236}">
                    <a16:creationId xmlns:a16="http://schemas.microsoft.com/office/drawing/2014/main" id="{E47FD1E0-3024-4296-AB69-576B49324FCB}"/>
                  </a:ext>
                </a:extLst>
              </p:cNvPr>
              <p:cNvSpPr txBox="1"/>
              <p:nvPr/>
            </p:nvSpPr>
            <p:spPr>
              <a:xfrm>
                <a:off x="639192" y="1589103"/>
                <a:ext cx="9597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𝑘𝑎</m:t>
                      </m:r>
                      <m:r>
                        <a:rPr lang="es-AR" b="0" i="1" smtClean="0">
                          <a:latin typeface="Cambria Math" panose="02040503050406030204" pitchFamily="18" charset="0"/>
                          <a:ea typeface="Cambria Math" panose="02040503050406030204" pitchFamily="18" charset="0"/>
                        </a:rPr>
                        <m:t>≪1</m:t>
                      </m:r>
                    </m:oMath>
                  </m:oMathPara>
                </a14:m>
                <a:endParaRPr lang="en-US" dirty="0"/>
              </a:p>
            </p:txBody>
          </p:sp>
        </mc:Choice>
        <mc:Fallback xmlns="">
          <p:sp>
            <p:nvSpPr>
              <p:cNvPr id="3" name="CuadroTexto 2">
                <a:extLst>
                  <a:ext uri="{FF2B5EF4-FFF2-40B4-BE49-F238E27FC236}">
                    <a16:creationId xmlns:a16="http://schemas.microsoft.com/office/drawing/2014/main" id="{E47FD1E0-3024-4296-AB69-576B49324FCB}"/>
                  </a:ext>
                </a:extLst>
              </p:cNvPr>
              <p:cNvSpPr txBox="1">
                <a:spLocks noRot="1" noChangeAspect="1" noMove="1" noResize="1" noEditPoints="1" noAdjustHandles="1" noChangeArrowheads="1" noChangeShapeType="1" noTextEdit="1"/>
              </p:cNvSpPr>
              <p:nvPr/>
            </p:nvSpPr>
            <p:spPr>
              <a:xfrm>
                <a:off x="639192" y="1589103"/>
                <a:ext cx="959750" cy="369332"/>
              </a:xfrm>
              <a:prstGeom prst="rect">
                <a:avLst/>
              </a:prstGeom>
              <a:blipFill>
                <a:blip r:embed="rId4"/>
                <a:stretch>
                  <a:fillRect/>
                </a:stretch>
              </a:blipFill>
            </p:spPr>
            <p:txBody>
              <a:bodyPr/>
              <a:lstStyle/>
              <a:p>
                <a:r>
                  <a:rPr lang="en-US">
                    <a:noFill/>
                  </a:rPr>
                  <a:t> </a:t>
                </a:r>
              </a:p>
            </p:txBody>
          </p:sp>
        </mc:Fallback>
      </mc:AlternateContent>
      <p:grpSp>
        <p:nvGrpSpPr>
          <p:cNvPr id="20" name="Grupo 19">
            <a:extLst>
              <a:ext uri="{FF2B5EF4-FFF2-40B4-BE49-F238E27FC236}">
                <a16:creationId xmlns:a16="http://schemas.microsoft.com/office/drawing/2014/main" id="{C43AF8AB-B2F7-4619-B94B-AA63C2995BD1}"/>
              </a:ext>
            </a:extLst>
          </p:cNvPr>
          <p:cNvGrpSpPr/>
          <p:nvPr/>
        </p:nvGrpSpPr>
        <p:grpSpPr>
          <a:xfrm>
            <a:off x="3347460" y="497150"/>
            <a:ext cx="3734923" cy="1461285"/>
            <a:chOff x="3347460" y="497150"/>
            <a:chExt cx="3734923" cy="1461285"/>
          </a:xfrm>
        </p:grpSpPr>
        <p:sp>
          <p:nvSpPr>
            <p:cNvPr id="6" name="Cerrar llave 5">
              <a:extLst>
                <a:ext uri="{FF2B5EF4-FFF2-40B4-BE49-F238E27FC236}">
                  <a16:creationId xmlns:a16="http://schemas.microsoft.com/office/drawing/2014/main" id="{3F7ECA13-D160-4BAB-9D5A-537617D932AC}"/>
                </a:ext>
              </a:extLst>
            </p:cNvPr>
            <p:cNvSpPr/>
            <p:nvPr/>
          </p:nvSpPr>
          <p:spPr>
            <a:xfrm>
              <a:off x="3347460" y="497150"/>
              <a:ext cx="194923" cy="1461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F43830A4-28F6-4E04-BECD-2A2D0514BF63}"/>
                    </a:ext>
                  </a:extLst>
                </p:cNvPr>
                <p:cNvSpPr txBox="1"/>
                <p:nvPr/>
              </p:nvSpPr>
              <p:spPr>
                <a:xfrm>
                  <a:off x="3755254" y="823674"/>
                  <a:ext cx="3327129" cy="80823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s-AR" b="0" i="1" smtClean="0">
                                <a:latin typeface="Cambria Math" panose="02040503050406030204" pitchFamily="18" charset="0"/>
                              </a:rPr>
                            </m:ctrlPr>
                          </m:funcPr>
                          <m:fName>
                            <m:r>
                              <m:rPr>
                                <m:sty m:val="p"/>
                              </m:rPr>
                              <a:rPr lang="es-AR" b="0" i="0" smtClean="0">
                                <a:latin typeface="Cambria Math" panose="02040503050406030204" pitchFamily="18" charset="0"/>
                              </a:rPr>
                              <m:t>tan</m:t>
                            </m:r>
                          </m:fName>
                          <m:e>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r>
                              <a:rPr lang="es-AR" b="0" i="1" smtClean="0">
                                <a:latin typeface="Cambria Math" panose="02040503050406030204" pitchFamily="18" charset="0"/>
                              </a:rPr>
                              <m:t>−</m:t>
                            </m:r>
                            <m:r>
                              <a:rPr lang="es-AR" b="0" i="1" smtClean="0">
                                <a:latin typeface="Cambria Math" panose="02040503050406030204" pitchFamily="18" charset="0"/>
                              </a:rPr>
                              <m:t>𝑘𝐿</m:t>
                            </m:r>
                            <m:r>
                              <a:rPr lang="es-AR" b="0" i="1" smtClean="0">
                                <a:latin typeface="Cambria Math" panose="02040503050406030204" pitchFamily="18" charset="0"/>
                              </a:rPr>
                              <m:t>)≅</m:t>
                            </m:r>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tan</m:t>
                                </m:r>
                              </m:fName>
                              <m:e>
                                <m:d>
                                  <m:dPr>
                                    <m:ctrlPr>
                                      <a:rPr lang="es-AR" b="0" i="1" smtClean="0">
                                        <a:latin typeface="Cambria Math" panose="02040503050406030204" pitchFamily="18" charset="0"/>
                                        <a:ea typeface="Cambria Math" panose="02040503050406030204" pitchFamily="18" charset="0"/>
                                      </a:rPr>
                                    </m:ctrlPr>
                                  </m:dPr>
                                  <m:e>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𝑘𝑎</m:t>
                                    </m:r>
                                  </m:e>
                                </m:d>
                              </m:e>
                            </m:func>
                          </m:e>
                        </m:func>
                      </m:oMath>
                    </m:oMathPara>
                  </a14:m>
                  <a:endParaRPr lang="en-US" dirty="0"/>
                </a:p>
              </p:txBody>
            </p:sp>
          </mc:Choice>
          <mc:Fallback xmlns="">
            <p:sp>
              <p:nvSpPr>
                <p:cNvPr id="7" name="CuadroTexto 6">
                  <a:extLst>
                    <a:ext uri="{FF2B5EF4-FFF2-40B4-BE49-F238E27FC236}">
                      <a16:creationId xmlns:a16="http://schemas.microsoft.com/office/drawing/2014/main" id="{F43830A4-28F6-4E04-BECD-2A2D0514BF63}"/>
                    </a:ext>
                  </a:extLst>
                </p:cNvPr>
                <p:cNvSpPr txBox="1">
                  <a:spLocks noRot="1" noChangeAspect="1" noMove="1" noResize="1" noEditPoints="1" noAdjustHandles="1" noChangeArrowheads="1" noChangeShapeType="1" noTextEdit="1"/>
                </p:cNvSpPr>
                <p:nvPr/>
              </p:nvSpPr>
              <p:spPr>
                <a:xfrm>
                  <a:off x="3755254" y="823674"/>
                  <a:ext cx="3327129" cy="808235"/>
                </a:xfrm>
                <a:prstGeom prst="rect">
                  <a:avLst/>
                </a:prstGeom>
                <a:blipFill>
                  <a:blip r:embed="rId5"/>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25026939-A135-4CB5-8673-A6D64613C893}"/>
                  </a:ext>
                </a:extLst>
              </p:cNvPr>
              <p:cNvSpPr txBox="1"/>
              <p:nvPr/>
            </p:nvSpPr>
            <p:spPr>
              <a:xfrm>
                <a:off x="7295254" y="874420"/>
                <a:ext cx="2624821"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𝑛</m:t>
                      </m:r>
                      <m:r>
                        <a:rPr lang="es-AR" b="0" i="1" smtClean="0">
                          <a:latin typeface="Cambria Math" panose="02040503050406030204" pitchFamily="18" charset="0"/>
                          <a:ea typeface="Cambria Math" panose="02040503050406030204" pitchFamily="18" charset="0"/>
                        </a:rPr>
                        <m:t>𝜋</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𝑘</m:t>
                      </m:r>
                      <m:d>
                        <m:dPr>
                          <m:ctrlPr>
                            <a:rPr lang="es-AR" b="0" i="1" smtClean="0">
                              <a:latin typeface="Cambria Math" panose="02040503050406030204" pitchFamily="18" charset="0"/>
                              <a:ea typeface="Cambria Math" panose="02040503050406030204" pitchFamily="18" charset="0"/>
                            </a:rPr>
                          </m:ctrlPr>
                        </m:dPr>
                        <m:e>
                          <m:r>
                            <a:rPr lang="es-AR" b="0" i="1" smtClean="0">
                              <a:latin typeface="Cambria Math" panose="02040503050406030204" pitchFamily="18" charset="0"/>
                              <a:ea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m:t>
                          </m:r>
                          <m:d>
                            <m:dPr>
                              <m:ctrlPr>
                                <a:rPr lang="es-AR" b="0" i="1" smtClean="0">
                                  <a:latin typeface="Cambria Math" panose="02040503050406030204" pitchFamily="18" charset="0"/>
                                  <a:ea typeface="Cambria Math" panose="02040503050406030204" pitchFamily="18" charset="0"/>
                                </a:rPr>
                              </m:ctrlPr>
                            </m:dPr>
                            <m:e>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8</m:t>
                                  </m:r>
                                </m:num>
                                <m:den>
                                  <m:r>
                                    <a:rPr lang="es-AR" b="0" i="1" smtClean="0">
                                      <a:latin typeface="Cambria Math" panose="02040503050406030204" pitchFamily="18" charset="0"/>
                                      <a:ea typeface="Cambria Math" panose="02040503050406030204" pitchFamily="18" charset="0"/>
                                    </a:rPr>
                                    <m:t>3</m:t>
                                  </m:r>
                                  <m:r>
                                    <a:rPr lang="es-AR" b="0" i="1" smtClean="0">
                                      <a:latin typeface="Cambria Math" panose="02040503050406030204" pitchFamily="18" charset="0"/>
                                      <a:ea typeface="Cambria Math" panose="02040503050406030204" pitchFamily="18" charset="0"/>
                                    </a:rPr>
                                    <m:t>𝜋</m:t>
                                  </m:r>
                                </m:den>
                              </m:f>
                            </m:e>
                          </m:d>
                          <m:r>
                            <a:rPr lang="es-AR" b="0" i="1" smtClean="0">
                              <a:latin typeface="Cambria Math" panose="02040503050406030204" pitchFamily="18" charset="0"/>
                              <a:ea typeface="Cambria Math" panose="02040503050406030204" pitchFamily="18" charset="0"/>
                            </a:rPr>
                            <m:t>𝑎</m:t>
                          </m:r>
                        </m:e>
                      </m:d>
                    </m:oMath>
                  </m:oMathPara>
                </a14:m>
                <a:endParaRPr lang="es-AR" b="0" dirty="0">
                  <a:ea typeface="Cambria Math" panose="02040503050406030204" pitchFamily="18" charset="0"/>
                </a:endParaRPr>
              </a:p>
            </p:txBody>
          </p:sp>
        </mc:Choice>
        <mc:Fallback xmlns="">
          <p:sp>
            <p:nvSpPr>
              <p:cNvPr id="8" name="CuadroTexto 7">
                <a:extLst>
                  <a:ext uri="{FF2B5EF4-FFF2-40B4-BE49-F238E27FC236}">
                    <a16:creationId xmlns:a16="http://schemas.microsoft.com/office/drawing/2014/main" id="{25026939-A135-4CB5-8673-A6D64613C893}"/>
                  </a:ext>
                </a:extLst>
              </p:cNvPr>
              <p:cNvSpPr txBox="1">
                <a:spLocks noRot="1" noChangeAspect="1" noMove="1" noResize="1" noEditPoints="1" noAdjustHandles="1" noChangeArrowheads="1" noChangeShapeType="1" noTextEdit="1"/>
              </p:cNvSpPr>
              <p:nvPr/>
            </p:nvSpPr>
            <p:spPr>
              <a:xfrm>
                <a:off x="7295254" y="874420"/>
                <a:ext cx="2624821" cy="71468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94A9D598-2B7E-4287-858F-92F9E8574F1B}"/>
                  </a:ext>
                </a:extLst>
              </p:cNvPr>
              <p:cNvSpPr txBox="1"/>
              <p:nvPr/>
            </p:nvSpPr>
            <p:spPr>
              <a:xfrm>
                <a:off x="371194" y="2512381"/>
                <a:ext cx="3073727" cy="391582"/>
              </a:xfrm>
              <a:prstGeom prst="rect">
                <a:avLst/>
              </a:prstGeom>
              <a:noFill/>
            </p:spPr>
            <p:txBody>
              <a:bodyPr wrap="none" rtlCol="0">
                <a:spAutoFit/>
              </a:bodyPr>
              <a:lstStyle/>
              <a:p>
                <a:r>
                  <a:rPr lang="es-AR" dirty="0"/>
                  <a:t>Definimos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𝐿</m:t>
                        </m:r>
                      </m:e>
                      <m:sub>
                        <m:r>
                          <a:rPr lang="es-AR" b="0" i="1" smtClean="0">
                            <a:latin typeface="Cambria Math" panose="02040503050406030204" pitchFamily="18" charset="0"/>
                          </a:rPr>
                          <m:t>𝑒𝑓</m:t>
                        </m:r>
                      </m:sub>
                    </m:sSub>
                    <m:r>
                      <a:rPr lang="es-AR" b="0" i="1" smtClean="0">
                        <a:latin typeface="Cambria Math" panose="02040503050406030204" pitchFamily="18" charset="0"/>
                      </a:rPr>
                      <m:t>=</m:t>
                    </m:r>
                    <m:r>
                      <a:rPr lang="es-AR" b="0" i="1" smtClean="0">
                        <a:latin typeface="Cambria Math" panose="02040503050406030204" pitchFamily="18" charset="0"/>
                      </a:rPr>
                      <m:t>𝐿</m:t>
                    </m:r>
                    <m:r>
                      <a:rPr lang="es-AR" b="0" i="1" smtClean="0">
                        <a:latin typeface="Cambria Math" panose="02040503050406030204" pitchFamily="18" charset="0"/>
                      </a:rPr>
                      <m:t>+</m:t>
                    </m:r>
                    <m:d>
                      <m:dPr>
                        <m:ctrlPr>
                          <a:rPr lang="es-AR" b="0" i="1" smtClean="0">
                            <a:latin typeface="Cambria Math" panose="02040503050406030204" pitchFamily="18" charset="0"/>
                          </a:rPr>
                        </m:ctrlPr>
                      </m:dPr>
                      <m:e>
                        <m:f>
                          <m:fPr>
                            <m:type m:val="lin"/>
                            <m:ctrlPr>
                              <a:rPr lang="es-AR" i="1">
                                <a:latin typeface="Cambria Math" panose="02040503050406030204" pitchFamily="18" charset="0"/>
                              </a:rPr>
                            </m:ctrlPr>
                          </m:fPr>
                          <m:num>
                            <m:r>
                              <a:rPr lang="es-AR" b="0" i="1" smtClean="0">
                                <a:latin typeface="Cambria Math" panose="02040503050406030204" pitchFamily="18" charset="0"/>
                              </a:rPr>
                              <m:t>8</m:t>
                            </m:r>
                          </m:num>
                          <m:den>
                            <m:r>
                              <a:rPr lang="es-AR" b="0" i="1" smtClean="0">
                                <a:latin typeface="Cambria Math" panose="02040503050406030204" pitchFamily="18" charset="0"/>
                              </a:rPr>
                              <m:t>3</m:t>
                            </m:r>
                            <m:r>
                              <a:rPr lang="es-AR" b="0" i="1" smtClean="0">
                                <a:latin typeface="Cambria Math" panose="02040503050406030204" pitchFamily="18" charset="0"/>
                              </a:rPr>
                              <m:t>𝜋</m:t>
                            </m:r>
                          </m:den>
                        </m:f>
                      </m:e>
                    </m:d>
                    <m:r>
                      <a:rPr lang="es-AR" b="0" i="1" smtClean="0">
                        <a:latin typeface="Cambria Math" panose="02040503050406030204" pitchFamily="18" charset="0"/>
                      </a:rPr>
                      <m:t>𝑎</m:t>
                    </m:r>
                  </m:oMath>
                </a14:m>
                <a:endParaRPr lang="en-US" dirty="0"/>
              </a:p>
            </p:txBody>
          </p:sp>
        </mc:Choice>
        <mc:Fallback xmlns="">
          <p:sp>
            <p:nvSpPr>
              <p:cNvPr id="9" name="CuadroTexto 8">
                <a:extLst>
                  <a:ext uri="{FF2B5EF4-FFF2-40B4-BE49-F238E27FC236}">
                    <a16:creationId xmlns:a16="http://schemas.microsoft.com/office/drawing/2014/main" id="{94A9D598-2B7E-4287-858F-92F9E8574F1B}"/>
                  </a:ext>
                </a:extLst>
              </p:cNvPr>
              <p:cNvSpPr txBox="1">
                <a:spLocks noRot="1" noChangeAspect="1" noMove="1" noResize="1" noEditPoints="1" noAdjustHandles="1" noChangeArrowheads="1" noChangeShapeType="1" noTextEdit="1"/>
              </p:cNvSpPr>
              <p:nvPr/>
            </p:nvSpPr>
            <p:spPr>
              <a:xfrm>
                <a:off x="371194" y="2512381"/>
                <a:ext cx="3073727" cy="391582"/>
              </a:xfrm>
              <a:prstGeom prst="rect">
                <a:avLst/>
              </a:prstGeom>
              <a:blipFill>
                <a:blip r:embed="rId7"/>
                <a:stretch>
                  <a:fillRect l="-1786" t="-109375" r="-3770" b="-1640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CA7A7AE7-4DC2-49A8-A1C5-16C63D47B9E0}"/>
                  </a:ext>
                </a:extLst>
              </p:cNvPr>
              <p:cNvSpPr txBox="1"/>
              <p:nvPr/>
            </p:nvSpPr>
            <p:spPr>
              <a:xfrm>
                <a:off x="3755254" y="2547892"/>
                <a:ext cx="1540871"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𝑘</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𝐿</m:t>
                          </m:r>
                        </m:e>
                        <m:sub>
                          <m:r>
                            <a:rPr lang="es-AR" b="0" i="1" smtClean="0">
                              <a:latin typeface="Cambria Math" panose="02040503050406030204" pitchFamily="18" charset="0"/>
                            </a:rPr>
                            <m:t>𝑒𝑓</m:t>
                          </m:r>
                        </m:sub>
                      </m:sSub>
                      <m:r>
                        <a:rPr lang="es-AR" b="0" i="1" smtClean="0">
                          <a:latin typeface="Cambria Math" panose="02040503050406030204" pitchFamily="18" charset="0"/>
                        </a:rPr>
                        <m:t>=</m:t>
                      </m:r>
                      <m:r>
                        <a:rPr lang="es-AR" b="0" i="1" smtClean="0">
                          <a:latin typeface="Cambria Math" panose="02040503050406030204" pitchFamily="18" charset="0"/>
                        </a:rPr>
                        <m:t>𝑛</m:t>
                      </m:r>
                      <m:r>
                        <a:rPr lang="es-AR" b="0" i="1" smtClean="0">
                          <a:latin typeface="Cambria Math" panose="02040503050406030204" pitchFamily="18" charset="0"/>
                        </a:rPr>
                        <m:t>𝜋</m:t>
                      </m:r>
                    </m:oMath>
                  </m:oMathPara>
                </a14:m>
                <a:endParaRPr lang="en-US" dirty="0"/>
              </a:p>
            </p:txBody>
          </p:sp>
        </mc:Choice>
        <mc:Fallback xmlns="">
          <p:sp>
            <p:nvSpPr>
              <p:cNvPr id="10" name="CuadroTexto 9">
                <a:extLst>
                  <a:ext uri="{FF2B5EF4-FFF2-40B4-BE49-F238E27FC236}">
                    <a16:creationId xmlns:a16="http://schemas.microsoft.com/office/drawing/2014/main" id="{CA7A7AE7-4DC2-49A8-A1C5-16C63D47B9E0}"/>
                  </a:ext>
                </a:extLst>
              </p:cNvPr>
              <p:cNvSpPr txBox="1">
                <a:spLocks noRot="1" noChangeAspect="1" noMove="1" noResize="1" noEditPoints="1" noAdjustHandles="1" noChangeArrowheads="1" noChangeShapeType="1" noTextEdit="1"/>
              </p:cNvSpPr>
              <p:nvPr/>
            </p:nvSpPr>
            <p:spPr>
              <a:xfrm>
                <a:off x="3755254" y="2547892"/>
                <a:ext cx="1540871" cy="391582"/>
              </a:xfrm>
              <a:prstGeom prst="rect">
                <a:avLst/>
              </a:prstGeom>
              <a:blipFill>
                <a:blip r:embed="rId8"/>
                <a:stretch>
                  <a:fillRect b="-93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a:extLst>
                  <a:ext uri="{FF2B5EF4-FFF2-40B4-BE49-F238E27FC236}">
                    <a16:creationId xmlns:a16="http://schemas.microsoft.com/office/drawing/2014/main" id="{B248BA2D-8B29-4336-B61E-8B74FE8B1D67}"/>
                  </a:ext>
                </a:extLst>
              </p:cNvPr>
              <p:cNvSpPr txBox="1"/>
              <p:nvPr/>
            </p:nvSpPr>
            <p:spPr>
              <a:xfrm>
                <a:off x="5606458" y="2385776"/>
                <a:ext cx="1464503" cy="64479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𝑓</m:t>
                          </m:r>
                        </m:e>
                        <m:sub>
                          <m:r>
                            <a:rPr lang="es-AR" b="0" i="1" smtClean="0">
                              <a:latin typeface="Cambria Math" panose="02040503050406030204" pitchFamily="18" charset="0"/>
                              <a:ea typeface="Cambria Math" panose="02040503050406030204" pitchFamily="18" charset="0"/>
                            </a:rPr>
                            <m:t>𝑛</m:t>
                          </m:r>
                        </m:sub>
                      </m:sSub>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𝑛𝑐</m:t>
                          </m:r>
                        </m:num>
                        <m:den>
                          <m:r>
                            <a:rPr lang="es-AR" b="0" i="1" smtClean="0">
                              <a:latin typeface="Cambria Math" panose="02040503050406030204" pitchFamily="18" charset="0"/>
                              <a:ea typeface="Cambria Math" panose="02040503050406030204" pitchFamily="18" charset="0"/>
                            </a:rPr>
                            <m:t>2</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𝐿</m:t>
                              </m:r>
                            </m:e>
                            <m:sub>
                              <m:r>
                                <a:rPr lang="es-AR" b="0" i="1" smtClean="0">
                                  <a:latin typeface="Cambria Math" panose="02040503050406030204" pitchFamily="18" charset="0"/>
                                  <a:ea typeface="Cambria Math" panose="02040503050406030204" pitchFamily="18" charset="0"/>
                                </a:rPr>
                                <m:t>𝑒𝑓</m:t>
                              </m:r>
                            </m:sub>
                          </m:sSub>
                        </m:den>
                      </m:f>
                    </m:oMath>
                  </m:oMathPara>
                </a14:m>
                <a:endParaRPr lang="en-US" dirty="0"/>
              </a:p>
            </p:txBody>
          </p:sp>
        </mc:Choice>
        <mc:Fallback xmlns="">
          <p:sp>
            <p:nvSpPr>
              <p:cNvPr id="11" name="CuadroTexto 10">
                <a:extLst>
                  <a:ext uri="{FF2B5EF4-FFF2-40B4-BE49-F238E27FC236}">
                    <a16:creationId xmlns:a16="http://schemas.microsoft.com/office/drawing/2014/main" id="{B248BA2D-8B29-4336-B61E-8B74FE8B1D67}"/>
                  </a:ext>
                </a:extLst>
              </p:cNvPr>
              <p:cNvSpPr txBox="1">
                <a:spLocks noRot="1" noChangeAspect="1" noMove="1" noResize="1" noEditPoints="1" noAdjustHandles="1" noChangeArrowheads="1" noChangeShapeType="1" noTextEdit="1"/>
              </p:cNvSpPr>
              <p:nvPr/>
            </p:nvSpPr>
            <p:spPr>
              <a:xfrm>
                <a:off x="5606458" y="2385776"/>
                <a:ext cx="1464503" cy="644792"/>
              </a:xfrm>
              <a:prstGeom prst="rect">
                <a:avLst/>
              </a:prstGeom>
              <a:blipFill>
                <a:blip r:embed="rId9"/>
                <a:stretch>
                  <a:fillRect/>
                </a:stretch>
              </a:blipFill>
            </p:spPr>
            <p:txBody>
              <a:bodyPr/>
              <a:lstStyle/>
              <a:p>
                <a:r>
                  <a:rPr lang="en-US">
                    <a:noFill/>
                  </a:rPr>
                  <a:t> </a:t>
                </a:r>
              </a:p>
            </p:txBody>
          </p:sp>
        </mc:Fallback>
      </mc:AlternateContent>
      <p:pic>
        <p:nvPicPr>
          <p:cNvPr id="4" name="Elementos multimedia en línea 3" title="Pipelinefunk, Armin Kￃﾼpper  &quot;Rￃﾶhrensound&quot;">
            <a:hlinkClick r:id="" action="ppaction://media"/>
            <a:extLst>
              <a:ext uri="{FF2B5EF4-FFF2-40B4-BE49-F238E27FC236}">
                <a16:creationId xmlns:a16="http://schemas.microsoft.com/office/drawing/2014/main" id="{49511C2E-E5C4-40D3-98E5-7F397F1B2B1D}"/>
              </a:ext>
            </a:extLst>
          </p:cNvPr>
          <p:cNvPicPr>
            <a:picLocks noRot="1" noChangeAspect="1"/>
          </p:cNvPicPr>
          <p:nvPr>
            <a:videoFile r:link="rId1"/>
          </p:nvPr>
        </p:nvPicPr>
        <p:blipFill>
          <a:blip r:embed="rId10"/>
          <a:stretch>
            <a:fillRect/>
          </a:stretch>
        </p:blipFill>
        <p:spPr>
          <a:xfrm>
            <a:off x="639192" y="3185066"/>
            <a:ext cx="6096000" cy="3429000"/>
          </a:xfrm>
          <a:prstGeom prst="rect">
            <a:avLst/>
          </a:prstGeom>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DEBA8E39-EFA1-40C0-BC50-AAAAA613B227}"/>
                  </a:ext>
                </a:extLst>
              </p:cNvPr>
              <p:cNvSpPr txBox="1"/>
              <p:nvPr/>
            </p:nvSpPr>
            <p:spPr>
              <a:xfrm>
                <a:off x="7822842" y="2315883"/>
                <a:ext cx="3824661" cy="644791"/>
              </a:xfrm>
              <a:prstGeom prst="rect">
                <a:avLst/>
              </a:prstGeom>
              <a:noFill/>
            </p:spPr>
            <p:txBody>
              <a:bodyPr wrap="square" rtlCol="0">
                <a:spAutoFit/>
              </a:bodyPr>
              <a:lstStyle/>
              <a:p>
                <a:r>
                  <a:rPr lang="es-AR" dirty="0"/>
                  <a:t>La corrección en la frecuencia de resonancia es pequeña si </a:t>
                </a:r>
                <a14:m>
                  <m:oMath xmlns:m="http://schemas.openxmlformats.org/officeDocument/2006/math">
                    <m:r>
                      <a:rPr lang="es-AR" b="0" i="1" smtClean="0">
                        <a:latin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𝑎</m:t>
                    </m:r>
                  </m:oMath>
                </a14:m>
                <a:endParaRPr lang="es-UY" dirty="0"/>
              </a:p>
            </p:txBody>
          </p:sp>
        </mc:Choice>
        <mc:Fallback xmlns="">
          <p:sp>
            <p:nvSpPr>
              <p:cNvPr id="5" name="CuadroTexto 4">
                <a:extLst>
                  <a:ext uri="{FF2B5EF4-FFF2-40B4-BE49-F238E27FC236}">
                    <a16:creationId xmlns:a16="http://schemas.microsoft.com/office/drawing/2014/main" id="{DEBA8E39-EFA1-40C0-BC50-AAAAA613B227}"/>
                  </a:ext>
                </a:extLst>
              </p:cNvPr>
              <p:cNvSpPr txBox="1">
                <a:spLocks noRot="1" noChangeAspect="1" noMove="1" noResize="1" noEditPoints="1" noAdjustHandles="1" noChangeArrowheads="1" noChangeShapeType="1" noTextEdit="1"/>
              </p:cNvSpPr>
              <p:nvPr/>
            </p:nvSpPr>
            <p:spPr>
              <a:xfrm>
                <a:off x="7822842" y="2315883"/>
                <a:ext cx="3824661" cy="644791"/>
              </a:xfrm>
              <a:prstGeom prst="rect">
                <a:avLst/>
              </a:prstGeom>
              <a:blipFill>
                <a:blip r:embed="rId11"/>
                <a:stretch>
                  <a:fillRect l="-1274" t="-5660" b="-14151"/>
                </a:stretch>
              </a:blipFill>
            </p:spPr>
            <p:txBody>
              <a:bodyPr/>
              <a:lstStyle/>
              <a:p>
                <a:r>
                  <a:rPr lang="es-UY">
                    <a:noFill/>
                  </a:rPr>
                  <a:t> </a:t>
                </a:r>
              </a:p>
            </p:txBody>
          </p:sp>
        </mc:Fallback>
      </mc:AlternateContent>
      <p:sp>
        <p:nvSpPr>
          <p:cNvPr id="14" name="CuadroTexto 13">
            <a:extLst>
              <a:ext uri="{FF2B5EF4-FFF2-40B4-BE49-F238E27FC236}">
                <a16:creationId xmlns:a16="http://schemas.microsoft.com/office/drawing/2014/main" id="{22CA95CD-629D-4F44-BF3C-34705AB9173C}"/>
              </a:ext>
            </a:extLst>
          </p:cNvPr>
          <p:cNvSpPr txBox="1"/>
          <p:nvPr/>
        </p:nvSpPr>
        <p:spPr>
          <a:xfrm>
            <a:off x="7728147" y="3087289"/>
            <a:ext cx="3616171" cy="1200329"/>
          </a:xfrm>
          <a:prstGeom prst="rect">
            <a:avLst/>
          </a:prstGeom>
          <a:noFill/>
        </p:spPr>
        <p:txBody>
          <a:bodyPr wrap="square" rtlCol="0">
            <a:spAutoFit/>
          </a:bodyPr>
          <a:lstStyle/>
          <a:p>
            <a:r>
              <a:rPr lang="es-AR" dirty="0"/>
              <a:t>Lo importante de la corrección es que modela correctamente el coeficiente de reflexión y permite emitir sonido fuera del tubo</a:t>
            </a:r>
            <a:endParaRPr lang="es-UY" dirty="0"/>
          </a:p>
        </p:txBody>
      </p:sp>
      <p:sp>
        <p:nvSpPr>
          <p:cNvPr id="21" name="CuadroTexto 20">
            <a:extLst>
              <a:ext uri="{FF2B5EF4-FFF2-40B4-BE49-F238E27FC236}">
                <a16:creationId xmlns:a16="http://schemas.microsoft.com/office/drawing/2014/main" id="{F0EFE55E-053F-41D1-B025-D72359F18C98}"/>
              </a:ext>
            </a:extLst>
          </p:cNvPr>
          <p:cNvSpPr txBox="1"/>
          <p:nvPr/>
        </p:nvSpPr>
        <p:spPr>
          <a:xfrm>
            <a:off x="6757522" y="6161103"/>
            <a:ext cx="1603324" cy="369332"/>
          </a:xfrm>
          <a:prstGeom prst="rect">
            <a:avLst/>
          </a:prstGeom>
          <a:noFill/>
        </p:spPr>
        <p:txBody>
          <a:bodyPr wrap="none" rtlCol="0">
            <a:spAutoFit/>
          </a:bodyPr>
          <a:lstStyle/>
          <a:p>
            <a:r>
              <a:rPr lang="es-AR" dirty="0"/>
              <a:t>“pipeline funk”</a:t>
            </a:r>
            <a:endParaRPr lang="es-UY" dirty="0"/>
          </a:p>
        </p:txBody>
      </p:sp>
    </p:spTree>
    <p:extLst>
      <p:ext uri="{BB962C8B-B14F-4D97-AF65-F5344CB8AC3E}">
        <p14:creationId xmlns:p14="http://schemas.microsoft.com/office/powerpoint/2010/main" val="314391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41" fill="hold" display="0">
                  <p:stCondLst>
                    <p:cond delay="indefinite"/>
                  </p:stCondLst>
                </p:cTn>
                <p:tgtEl>
                  <p:spTgt spid="4"/>
                </p:tgtEl>
              </p:cMediaNode>
            </p:video>
          </p:childTnLst>
        </p:cTn>
      </p:par>
    </p:tnLst>
    <p:bldLst>
      <p:bldP spid="3" grpId="0"/>
      <p:bldP spid="8" grpId="0"/>
      <p:bldP spid="9" grpId="0"/>
      <p:bldP spid="10" grpId="0"/>
      <p:bldP spid="11" grpId="0"/>
      <p:bldP spid="5" grpId="0"/>
      <p:bldP spid="14"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E76FD94-9EF8-4533-8CE9-2EAC410726E5}"/>
              </a:ext>
            </a:extLst>
          </p:cNvPr>
          <p:cNvPicPr>
            <a:picLocks noChangeAspect="1"/>
          </p:cNvPicPr>
          <p:nvPr/>
        </p:nvPicPr>
        <p:blipFill>
          <a:blip r:embed="rId2"/>
          <a:stretch>
            <a:fillRect/>
          </a:stretch>
        </p:blipFill>
        <p:spPr>
          <a:xfrm>
            <a:off x="552753" y="1740964"/>
            <a:ext cx="2021769" cy="2333367"/>
          </a:xfrm>
          <a:prstGeom prst="rect">
            <a:avLst/>
          </a:prstGeom>
        </p:spPr>
      </p:pic>
      <p:sp>
        <p:nvSpPr>
          <p:cNvPr id="5" name="CuadroTexto 4">
            <a:extLst>
              <a:ext uri="{FF2B5EF4-FFF2-40B4-BE49-F238E27FC236}">
                <a16:creationId xmlns:a16="http://schemas.microsoft.com/office/drawing/2014/main" id="{FDF6081B-9379-44BF-B240-3451BEBCF8F1}"/>
              </a:ext>
            </a:extLst>
          </p:cNvPr>
          <p:cNvSpPr txBox="1"/>
          <p:nvPr/>
        </p:nvSpPr>
        <p:spPr>
          <a:xfrm>
            <a:off x="455527" y="411467"/>
            <a:ext cx="2681311" cy="369332"/>
          </a:xfrm>
          <a:prstGeom prst="rect">
            <a:avLst/>
          </a:prstGeom>
          <a:noFill/>
        </p:spPr>
        <p:txBody>
          <a:bodyPr wrap="none" rtlCol="0">
            <a:spAutoFit/>
          </a:bodyPr>
          <a:lstStyle/>
          <a:p>
            <a:r>
              <a:rPr lang="es-UY" dirty="0">
                <a:solidFill>
                  <a:srgbClr val="00B0F0"/>
                </a:solidFill>
              </a:rPr>
              <a:t>2) Resonador de </a:t>
            </a:r>
            <a:r>
              <a:rPr lang="es-UY" dirty="0" err="1">
                <a:solidFill>
                  <a:srgbClr val="00B0F0"/>
                </a:solidFill>
              </a:rPr>
              <a:t>Hemholtz</a:t>
            </a:r>
            <a:endParaRPr lang="es-UY" dirty="0">
              <a:solidFill>
                <a:srgbClr val="00B0F0"/>
              </a:solidFill>
            </a:endParaRPr>
          </a:p>
        </p:txBody>
      </p:sp>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31372DD6-4081-494E-B09C-E832FDE303A7}"/>
                  </a:ext>
                </a:extLst>
              </p:cNvPr>
              <p:cNvSpPr txBox="1"/>
              <p:nvPr/>
            </p:nvSpPr>
            <p:spPr>
              <a:xfrm>
                <a:off x="2956264" y="1573796"/>
                <a:ext cx="6285631" cy="379656"/>
              </a:xfrm>
              <a:prstGeom prst="rect">
                <a:avLst/>
              </a:prstGeom>
              <a:noFill/>
            </p:spPr>
            <p:txBody>
              <a:bodyPr wrap="none" rtlCol="0">
                <a:spAutoFit/>
              </a:bodyPr>
              <a:lstStyle/>
              <a:p>
                <a:r>
                  <a:rPr lang="es-AR" dirty="0"/>
                  <a:t>Consideremos ondas de baja frecuencia tal que </a:t>
                </a:r>
                <a14:m>
                  <m:oMath xmlns:m="http://schemas.openxmlformats.org/officeDocument/2006/math">
                    <m:r>
                      <a:rPr lang="es-AR" b="0" i="1" smtClean="0">
                        <a:latin typeface="Cambria Math" panose="02040503050406030204" pitchFamily="18" charset="0"/>
                      </a:rPr>
                      <m:t>𝜆</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𝐿</m:t>
                    </m:r>
                    <m:r>
                      <a:rPr lang="es-AR" b="0" i="1" smtClean="0">
                        <a:latin typeface="Cambria Math" panose="02040503050406030204" pitchFamily="18" charset="0"/>
                        <a:ea typeface="Cambria Math" panose="02040503050406030204" pitchFamily="18" charset="0"/>
                      </a:rPr>
                      <m:t>, </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𝑆</m:t>
                        </m:r>
                      </m:e>
                      <m:sup>
                        <m:r>
                          <a:rPr lang="es-AR" b="0" i="1" smtClean="0">
                            <a:latin typeface="Cambria Math" panose="02040503050406030204" pitchFamily="18" charset="0"/>
                            <a:ea typeface="Cambria Math" panose="02040503050406030204" pitchFamily="18" charset="0"/>
                          </a:rPr>
                          <m:t>1/2</m:t>
                        </m:r>
                      </m:sup>
                    </m:sSup>
                    <m:r>
                      <a:rPr lang="es-AR" b="0" i="1" smtClean="0">
                        <a:latin typeface="Cambria Math" panose="02040503050406030204" pitchFamily="18" charset="0"/>
                        <a:ea typeface="Cambria Math" panose="02040503050406030204" pitchFamily="18" charset="0"/>
                      </a:rPr>
                      <m:t>,</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𝑉</m:t>
                        </m:r>
                      </m:e>
                      <m:sup>
                        <m:r>
                          <a:rPr lang="es-AR" b="0" i="1" smtClean="0">
                            <a:latin typeface="Cambria Math" panose="02040503050406030204" pitchFamily="18" charset="0"/>
                            <a:ea typeface="Cambria Math" panose="02040503050406030204" pitchFamily="18" charset="0"/>
                          </a:rPr>
                          <m:t>1/3</m:t>
                        </m:r>
                      </m:sup>
                    </m:sSup>
                  </m:oMath>
                </a14:m>
                <a:endParaRPr lang="en-US" dirty="0"/>
              </a:p>
            </p:txBody>
          </p:sp>
        </mc:Choice>
        <mc:Fallback xmlns="">
          <p:sp>
            <p:nvSpPr>
              <p:cNvPr id="6" name="CuadroTexto 5">
                <a:extLst>
                  <a:ext uri="{FF2B5EF4-FFF2-40B4-BE49-F238E27FC236}">
                    <a16:creationId xmlns:a16="http://schemas.microsoft.com/office/drawing/2014/main" id="{31372DD6-4081-494E-B09C-E832FDE303A7}"/>
                  </a:ext>
                </a:extLst>
              </p:cNvPr>
              <p:cNvSpPr txBox="1">
                <a:spLocks noRot="1" noChangeAspect="1" noMove="1" noResize="1" noEditPoints="1" noAdjustHandles="1" noChangeArrowheads="1" noChangeShapeType="1" noTextEdit="1"/>
              </p:cNvSpPr>
              <p:nvPr/>
            </p:nvSpPr>
            <p:spPr>
              <a:xfrm>
                <a:off x="2956264" y="1573796"/>
                <a:ext cx="6285631" cy="379656"/>
              </a:xfrm>
              <a:prstGeom prst="rect">
                <a:avLst/>
              </a:prstGeom>
              <a:blipFill>
                <a:blip r:embed="rId3"/>
                <a:stretch>
                  <a:fillRect l="-873" t="-4839" b="-25806"/>
                </a:stretch>
              </a:blipFill>
            </p:spPr>
            <p:txBody>
              <a:bodyPr/>
              <a:lstStyle/>
              <a:p>
                <a:r>
                  <a:rPr lang="es-UY">
                    <a:noFill/>
                  </a:rPr>
                  <a:t> </a:t>
                </a:r>
              </a:p>
            </p:txBody>
          </p:sp>
        </mc:Fallback>
      </mc:AlternateContent>
      <p:sp>
        <p:nvSpPr>
          <p:cNvPr id="7" name="CuadroTexto 6">
            <a:extLst>
              <a:ext uri="{FF2B5EF4-FFF2-40B4-BE49-F238E27FC236}">
                <a16:creationId xmlns:a16="http://schemas.microsoft.com/office/drawing/2014/main" id="{F019FEA0-53EA-43D3-A90A-A83B563258FA}"/>
              </a:ext>
            </a:extLst>
          </p:cNvPr>
          <p:cNvSpPr txBox="1"/>
          <p:nvPr/>
        </p:nvSpPr>
        <p:spPr>
          <a:xfrm>
            <a:off x="2956264" y="2091641"/>
            <a:ext cx="7504106" cy="369332"/>
          </a:xfrm>
          <a:prstGeom prst="rect">
            <a:avLst/>
          </a:prstGeom>
          <a:noFill/>
        </p:spPr>
        <p:txBody>
          <a:bodyPr wrap="none" rtlCol="0">
            <a:spAutoFit/>
          </a:bodyPr>
          <a:lstStyle/>
          <a:p>
            <a:r>
              <a:rPr lang="es-AR" dirty="0"/>
              <a:t>El aire en el cuello del resonador se comporta como un oscilador amortiguado</a:t>
            </a:r>
            <a:endParaRPr lang="en-US" dirty="0"/>
          </a:p>
        </p:txBody>
      </p: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19886217-7AD4-44DD-AB20-AB3999FF4811}"/>
                  </a:ext>
                </a:extLst>
              </p:cNvPr>
              <p:cNvSpPr txBox="1"/>
              <p:nvPr/>
            </p:nvSpPr>
            <p:spPr>
              <a:xfrm>
                <a:off x="2974212" y="2816070"/>
                <a:ext cx="2544736" cy="6481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𝑓</m:t>
                      </m:r>
                      <m:r>
                        <a:rPr lang="es-AR" b="0" i="1" smtClean="0">
                          <a:latin typeface="Cambria Math" panose="02040503050406030204" pitchFamily="18" charset="0"/>
                        </a:rPr>
                        <m:t>−</m:t>
                      </m:r>
                      <m:r>
                        <a:rPr lang="es-AR" b="0" i="1" smtClean="0">
                          <a:latin typeface="Cambria Math" panose="02040503050406030204" pitchFamily="18" charset="0"/>
                        </a:rPr>
                        <m:t>𝑏</m:t>
                      </m:r>
                      <m:f>
                        <m:fPr>
                          <m:ctrlPr>
                            <a:rPr lang="es-AR" b="0" i="1" smtClean="0">
                              <a:latin typeface="Cambria Math" panose="02040503050406030204" pitchFamily="18" charset="0"/>
                            </a:rPr>
                          </m:ctrlPr>
                        </m:fPr>
                        <m:num>
                          <m:r>
                            <a:rPr lang="es-AR" b="0" i="1" smtClean="0">
                              <a:latin typeface="Cambria Math" panose="02040503050406030204" pitchFamily="18" charset="0"/>
                            </a:rPr>
                            <m:t>𝑑</m:t>
                          </m:r>
                          <m:r>
                            <a:rPr lang="es-AR" b="0" i="1" smtClean="0">
                              <a:latin typeface="Cambria Math" panose="02040503050406030204" pitchFamily="18" charset="0"/>
                            </a:rPr>
                            <m:t>𝜉</m:t>
                          </m:r>
                        </m:num>
                        <m:den>
                          <m:r>
                            <a:rPr lang="es-AR" b="0" i="1" smtClean="0">
                              <a:latin typeface="Cambria Math" panose="02040503050406030204" pitchFamily="18" charset="0"/>
                            </a:rPr>
                            <m:t>𝑑𝑡</m:t>
                          </m:r>
                        </m:den>
                      </m:f>
                      <m:r>
                        <a:rPr lang="es-AR" b="0" i="1" smtClean="0">
                          <a:latin typeface="Cambria Math" panose="02040503050406030204" pitchFamily="18" charset="0"/>
                        </a:rPr>
                        <m:t>−</m:t>
                      </m:r>
                      <m:r>
                        <a:rPr lang="es-AR" b="0" i="1" smtClean="0">
                          <a:latin typeface="Cambria Math" panose="02040503050406030204" pitchFamily="18" charset="0"/>
                        </a:rPr>
                        <m:t>𝜅𝜉</m:t>
                      </m:r>
                      <m:r>
                        <a:rPr lang="es-AR" b="0" i="1" smtClean="0">
                          <a:latin typeface="Cambria Math" panose="02040503050406030204" pitchFamily="18" charset="0"/>
                        </a:rPr>
                        <m:t>=</m:t>
                      </m:r>
                      <m:r>
                        <a:rPr lang="es-AR" i="1">
                          <a:latin typeface="Cambria Math" panose="02040503050406030204" pitchFamily="18" charset="0"/>
                        </a:rPr>
                        <m:t>𝑚</m:t>
                      </m:r>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 </m:t>
                              </m:r>
                              <m:r>
                                <a:rPr lang="es-AR" b="0" i="1" smtClean="0">
                                  <a:latin typeface="Cambria Math" panose="02040503050406030204" pitchFamily="18" charset="0"/>
                                </a:rPr>
                                <m:t>𝑑</m:t>
                              </m:r>
                            </m:e>
                            <m:sup>
                              <m:r>
                                <a:rPr lang="es-AR" b="0" i="1" smtClean="0">
                                  <a:latin typeface="Cambria Math" panose="02040503050406030204" pitchFamily="18" charset="0"/>
                                </a:rPr>
                                <m:t>2</m:t>
                              </m:r>
                            </m:sup>
                          </m:sSup>
                          <m:r>
                            <a:rPr lang="es-AR" b="0" i="1" smtClean="0">
                              <a:latin typeface="Cambria Math" panose="02040503050406030204" pitchFamily="18" charset="0"/>
                            </a:rPr>
                            <m:t>𝜉</m:t>
                          </m:r>
                        </m:num>
                        <m:den>
                          <m:r>
                            <a:rPr lang="es-AR" b="0" i="1" smtClean="0">
                              <a:latin typeface="Cambria Math" panose="02040503050406030204" pitchFamily="18" charset="0"/>
                            </a:rPr>
                            <m:t>𝑑</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𝑡</m:t>
                              </m:r>
                            </m:e>
                            <m:sup>
                              <m:r>
                                <a:rPr lang="es-AR" b="0" i="1" smtClean="0">
                                  <a:latin typeface="Cambria Math" panose="02040503050406030204" pitchFamily="18" charset="0"/>
                                </a:rPr>
                                <m:t>2</m:t>
                              </m:r>
                            </m:sup>
                          </m:sSup>
                        </m:den>
                      </m:f>
                    </m:oMath>
                  </m:oMathPara>
                </a14:m>
                <a:endParaRPr lang="en-US" dirty="0"/>
              </a:p>
            </p:txBody>
          </p:sp>
        </mc:Choice>
        <mc:Fallback xmlns="">
          <p:sp>
            <p:nvSpPr>
              <p:cNvPr id="8" name="CuadroTexto 7">
                <a:extLst>
                  <a:ext uri="{FF2B5EF4-FFF2-40B4-BE49-F238E27FC236}">
                    <a16:creationId xmlns:a16="http://schemas.microsoft.com/office/drawing/2014/main" id="{19886217-7AD4-44DD-AB20-AB3999FF4811}"/>
                  </a:ext>
                </a:extLst>
              </p:cNvPr>
              <p:cNvSpPr txBox="1">
                <a:spLocks noRot="1" noChangeAspect="1" noMove="1" noResize="1" noEditPoints="1" noAdjustHandles="1" noChangeArrowheads="1" noChangeShapeType="1" noTextEdit="1"/>
              </p:cNvSpPr>
              <p:nvPr/>
            </p:nvSpPr>
            <p:spPr>
              <a:xfrm>
                <a:off x="2974212" y="2816070"/>
                <a:ext cx="2544736" cy="648126"/>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F65B1791-6A5F-4817-8AF5-14CA5E7769E2}"/>
                  </a:ext>
                </a:extLst>
              </p:cNvPr>
              <p:cNvSpPr txBox="1"/>
              <p:nvPr/>
            </p:nvSpPr>
            <p:spPr>
              <a:xfrm>
                <a:off x="6062225" y="2955467"/>
                <a:ext cx="283891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𝑍</m:t>
                          </m:r>
                        </m:e>
                        <m:sub>
                          <m:r>
                            <a:rPr lang="es-AR" b="0" i="1" smtClean="0">
                              <a:latin typeface="Cambria Math" panose="02040503050406030204" pitchFamily="18" charset="0"/>
                              <a:ea typeface="Cambria Math" panose="02040503050406030204" pitchFamily="18" charset="0"/>
                            </a:rPr>
                            <m:t>𝑚</m:t>
                          </m:r>
                        </m:sub>
                      </m:sSub>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𝑏</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𝑖</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𝑚</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𝜅</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m:t>
                      </m:r>
                    </m:oMath>
                  </m:oMathPara>
                </a14:m>
                <a:endParaRPr lang="en-US" dirty="0"/>
              </a:p>
            </p:txBody>
          </p:sp>
        </mc:Choice>
        <mc:Fallback xmlns="">
          <p:sp>
            <p:nvSpPr>
              <p:cNvPr id="9" name="CuadroTexto 8">
                <a:extLst>
                  <a:ext uri="{FF2B5EF4-FFF2-40B4-BE49-F238E27FC236}">
                    <a16:creationId xmlns:a16="http://schemas.microsoft.com/office/drawing/2014/main" id="{F65B1791-6A5F-4817-8AF5-14CA5E7769E2}"/>
                  </a:ext>
                </a:extLst>
              </p:cNvPr>
              <p:cNvSpPr txBox="1">
                <a:spLocks noRot="1" noChangeAspect="1" noMove="1" noResize="1" noEditPoints="1" noAdjustHandles="1" noChangeArrowheads="1" noChangeShapeType="1" noTextEdit="1"/>
              </p:cNvSpPr>
              <p:nvPr/>
            </p:nvSpPr>
            <p:spPr>
              <a:xfrm>
                <a:off x="6062225" y="2955467"/>
                <a:ext cx="2838919" cy="369332"/>
              </a:xfrm>
              <a:prstGeom prst="rect">
                <a:avLst/>
              </a:prstGeom>
              <a:blipFill>
                <a:blip r:embed="rId5"/>
                <a:stretch>
                  <a:fillRect b="-1333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709D0777-852F-4768-9A29-8E75D1126BA2}"/>
                  </a:ext>
                </a:extLst>
              </p:cNvPr>
              <p:cNvSpPr txBox="1"/>
              <p:nvPr/>
            </p:nvSpPr>
            <p:spPr>
              <a:xfrm>
                <a:off x="6282431" y="3418318"/>
                <a:ext cx="1343701" cy="6560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𝜔</m:t>
                          </m:r>
                        </m:e>
                        <m:sub>
                          <m:r>
                            <a:rPr lang="es-AR" b="0" i="1" smtClean="0">
                              <a:latin typeface="Cambria Math" panose="02040503050406030204" pitchFamily="18" charset="0"/>
                            </a:rPr>
                            <m:t>𝑟𝑒𝑠</m:t>
                          </m:r>
                        </m:sub>
                      </m:sSub>
                      <m:r>
                        <a:rPr lang="es-AR" b="0" i="1" smtClean="0">
                          <a:latin typeface="Cambria Math" panose="02040503050406030204" pitchFamily="18" charset="0"/>
                        </a:rPr>
                        <m:t>=</m:t>
                      </m:r>
                      <m:rad>
                        <m:radPr>
                          <m:degHide m:val="on"/>
                          <m:ctrlPr>
                            <a:rPr lang="es-AR" b="0" i="1" smtClean="0">
                              <a:latin typeface="Cambria Math" panose="02040503050406030204" pitchFamily="18" charset="0"/>
                            </a:rPr>
                          </m:ctrlPr>
                        </m:radPr>
                        <m:deg/>
                        <m:e>
                          <m:f>
                            <m:fPr>
                              <m:ctrlPr>
                                <a:rPr lang="es-AR" b="0" i="1" smtClean="0">
                                  <a:latin typeface="Cambria Math" panose="02040503050406030204" pitchFamily="18" charset="0"/>
                                </a:rPr>
                              </m:ctrlPr>
                            </m:fPr>
                            <m:num>
                              <m:r>
                                <a:rPr lang="es-AR" b="0" i="1" smtClean="0">
                                  <a:latin typeface="Cambria Math" panose="02040503050406030204" pitchFamily="18" charset="0"/>
                                </a:rPr>
                                <m:t>𝜅</m:t>
                              </m:r>
                            </m:num>
                            <m:den>
                              <m:r>
                                <a:rPr lang="es-AR" b="0" i="1" smtClean="0">
                                  <a:latin typeface="Cambria Math" panose="02040503050406030204" pitchFamily="18" charset="0"/>
                                </a:rPr>
                                <m:t>𝑚</m:t>
                              </m:r>
                            </m:den>
                          </m:f>
                        </m:e>
                      </m:rad>
                    </m:oMath>
                  </m:oMathPara>
                </a14:m>
                <a:endParaRPr lang="en-US" dirty="0"/>
              </a:p>
            </p:txBody>
          </p:sp>
        </mc:Choice>
        <mc:Fallback xmlns="">
          <p:sp>
            <p:nvSpPr>
              <p:cNvPr id="10" name="CuadroTexto 9">
                <a:extLst>
                  <a:ext uri="{FF2B5EF4-FFF2-40B4-BE49-F238E27FC236}">
                    <a16:creationId xmlns:a16="http://schemas.microsoft.com/office/drawing/2014/main" id="{709D0777-852F-4768-9A29-8E75D1126BA2}"/>
                  </a:ext>
                </a:extLst>
              </p:cNvPr>
              <p:cNvSpPr txBox="1">
                <a:spLocks noRot="1" noChangeAspect="1" noMove="1" noResize="1" noEditPoints="1" noAdjustHandles="1" noChangeArrowheads="1" noChangeShapeType="1" noTextEdit="1"/>
              </p:cNvSpPr>
              <p:nvPr/>
            </p:nvSpPr>
            <p:spPr>
              <a:xfrm>
                <a:off x="6282431" y="3418318"/>
                <a:ext cx="1343701" cy="656013"/>
              </a:xfrm>
              <a:prstGeom prst="rect">
                <a:avLst/>
              </a:prstGeom>
              <a:blipFill>
                <a:blip r:embed="rId6"/>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3573214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69F1751E-90E0-457E-BB67-D05CB88AEA09}"/>
                  </a:ext>
                </a:extLst>
              </p:cNvPr>
              <p:cNvSpPr txBox="1"/>
              <p:nvPr/>
            </p:nvSpPr>
            <p:spPr>
              <a:xfrm>
                <a:off x="230816" y="1411548"/>
                <a:ext cx="127131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𝑚</m:t>
                      </m:r>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𝑆𝐿</m:t>
                      </m:r>
                      <m:r>
                        <a:rPr lang="es-AR" b="0" i="1" smtClean="0">
                          <a:latin typeface="Cambria Math" panose="02040503050406030204" pitchFamily="18" charset="0"/>
                        </a:rPr>
                        <m:t>′</m:t>
                      </m:r>
                    </m:oMath>
                  </m:oMathPara>
                </a14:m>
                <a:endParaRPr lang="en-US" dirty="0"/>
              </a:p>
            </p:txBody>
          </p:sp>
        </mc:Choice>
        <mc:Fallback xmlns="">
          <p:sp>
            <p:nvSpPr>
              <p:cNvPr id="6" name="CuadroTexto 5">
                <a:extLst>
                  <a:ext uri="{FF2B5EF4-FFF2-40B4-BE49-F238E27FC236}">
                    <a16:creationId xmlns:a16="http://schemas.microsoft.com/office/drawing/2014/main" id="{69F1751E-90E0-457E-BB67-D05CB88AEA09}"/>
                  </a:ext>
                </a:extLst>
              </p:cNvPr>
              <p:cNvSpPr txBox="1">
                <a:spLocks noRot="1" noChangeAspect="1" noMove="1" noResize="1" noEditPoints="1" noAdjustHandles="1" noChangeArrowheads="1" noChangeShapeType="1" noTextEdit="1"/>
              </p:cNvSpPr>
              <p:nvPr/>
            </p:nvSpPr>
            <p:spPr>
              <a:xfrm>
                <a:off x="230816" y="1411548"/>
                <a:ext cx="1271310" cy="369332"/>
              </a:xfrm>
              <a:prstGeom prst="rect">
                <a:avLst/>
              </a:prstGeom>
              <a:blipFill>
                <a:blip r:embed="rId2"/>
                <a:stretch>
                  <a:fillRect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A19BBFC3-3B75-4C33-930E-CE5CF3EEC300}"/>
                  </a:ext>
                </a:extLst>
              </p:cNvPr>
              <p:cNvSpPr txBox="1"/>
              <p:nvPr/>
            </p:nvSpPr>
            <p:spPr>
              <a:xfrm>
                <a:off x="186433" y="1864309"/>
                <a:ext cx="1995162"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𝐿</m:t>
                          </m:r>
                        </m:e>
                        <m:sup>
                          <m:r>
                            <a:rPr lang="es-AR" b="0" i="1" smtClean="0">
                              <a:latin typeface="Cambria Math" panose="02040503050406030204" pitchFamily="18" charset="0"/>
                            </a:rPr>
                            <m:t>′</m:t>
                          </m:r>
                        </m:sup>
                      </m:sSup>
                      <m:r>
                        <a:rPr lang="es-AR"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𝐿</m:t>
                      </m:r>
                      <m:r>
                        <a:rPr lang="es-AR" b="0" i="1" smtClean="0">
                          <a:latin typeface="Cambria Math" panose="02040503050406030204" pitchFamily="18" charset="0"/>
                        </a:rPr>
                        <m:t>+2</m:t>
                      </m:r>
                      <m:d>
                        <m:dPr>
                          <m:ctrlPr>
                            <a:rPr lang="es-AR" b="0" i="1" smtClean="0">
                              <a:latin typeface="Cambria Math" panose="02040503050406030204" pitchFamily="18" charset="0"/>
                            </a:rPr>
                          </m:ctrlPr>
                        </m:dPr>
                        <m:e>
                          <m:f>
                            <m:fPr>
                              <m:ctrlPr>
                                <a:rPr lang="es-AR" b="0" i="1" smtClean="0">
                                  <a:latin typeface="Cambria Math" panose="02040503050406030204" pitchFamily="18" charset="0"/>
                                </a:rPr>
                              </m:ctrlPr>
                            </m:fPr>
                            <m:num>
                              <m:r>
                                <a:rPr lang="es-AR" b="0" i="1" smtClean="0">
                                  <a:latin typeface="Cambria Math" panose="02040503050406030204" pitchFamily="18" charset="0"/>
                                </a:rPr>
                                <m:t>8</m:t>
                              </m:r>
                            </m:num>
                            <m:den>
                              <m:r>
                                <a:rPr lang="es-AR" b="0" i="1" smtClean="0">
                                  <a:latin typeface="Cambria Math" panose="02040503050406030204" pitchFamily="18" charset="0"/>
                                </a:rPr>
                                <m:t>3</m:t>
                              </m:r>
                              <m:r>
                                <a:rPr lang="es-AR" b="0" i="1" smtClean="0">
                                  <a:latin typeface="Cambria Math" panose="02040503050406030204" pitchFamily="18" charset="0"/>
                                </a:rPr>
                                <m:t>𝜋</m:t>
                              </m:r>
                            </m:den>
                          </m:f>
                        </m:e>
                      </m:d>
                      <m:r>
                        <a:rPr lang="es-AR" b="0" i="1" smtClean="0">
                          <a:latin typeface="Cambria Math" panose="02040503050406030204" pitchFamily="18" charset="0"/>
                        </a:rPr>
                        <m:t>𝑎</m:t>
                      </m:r>
                    </m:oMath>
                  </m:oMathPara>
                </a14:m>
                <a:endParaRPr lang="en-US" dirty="0"/>
              </a:p>
            </p:txBody>
          </p:sp>
        </mc:Choice>
        <mc:Fallback xmlns="">
          <p:sp>
            <p:nvSpPr>
              <p:cNvPr id="7" name="CuadroTexto 6">
                <a:extLst>
                  <a:ext uri="{FF2B5EF4-FFF2-40B4-BE49-F238E27FC236}">
                    <a16:creationId xmlns:a16="http://schemas.microsoft.com/office/drawing/2014/main" id="{A19BBFC3-3B75-4C33-930E-CE5CF3EEC300}"/>
                  </a:ext>
                </a:extLst>
              </p:cNvPr>
              <p:cNvSpPr txBox="1">
                <a:spLocks noRot="1" noChangeAspect="1" noMove="1" noResize="1" noEditPoints="1" noAdjustHandles="1" noChangeArrowheads="1" noChangeShapeType="1" noTextEdit="1"/>
              </p:cNvSpPr>
              <p:nvPr/>
            </p:nvSpPr>
            <p:spPr>
              <a:xfrm>
                <a:off x="186433" y="1864309"/>
                <a:ext cx="1995162" cy="714683"/>
              </a:xfrm>
              <a:prstGeom prst="rect">
                <a:avLst/>
              </a:prstGeom>
              <a:blipFill>
                <a:blip r:embed="rId3"/>
                <a:stretch>
                  <a:fillRect/>
                </a:stretch>
              </a:blipFill>
            </p:spPr>
            <p:txBody>
              <a:bodyPr/>
              <a:lstStyle/>
              <a:p>
                <a:r>
                  <a:rPr lang="en-US">
                    <a:noFill/>
                  </a:rPr>
                  <a:t> </a:t>
                </a:r>
              </a:p>
            </p:txBody>
          </p:sp>
        </mc:Fallback>
      </mc:AlternateContent>
      <p:sp>
        <p:nvSpPr>
          <p:cNvPr id="8" name="CuadroTexto 7">
            <a:extLst>
              <a:ext uri="{FF2B5EF4-FFF2-40B4-BE49-F238E27FC236}">
                <a16:creationId xmlns:a16="http://schemas.microsoft.com/office/drawing/2014/main" id="{613DE288-BD57-4404-8F67-338B094F7182}"/>
              </a:ext>
            </a:extLst>
          </p:cNvPr>
          <p:cNvSpPr txBox="1"/>
          <p:nvPr/>
        </p:nvSpPr>
        <p:spPr>
          <a:xfrm>
            <a:off x="2077377" y="2036984"/>
            <a:ext cx="2752677" cy="369332"/>
          </a:xfrm>
          <a:prstGeom prst="rect">
            <a:avLst/>
          </a:prstGeom>
          <a:noFill/>
        </p:spPr>
        <p:txBody>
          <a:bodyPr wrap="none" rtlCol="0">
            <a:spAutoFit/>
          </a:bodyPr>
          <a:lstStyle/>
          <a:p>
            <a:r>
              <a:rPr lang="es-AR" dirty="0"/>
              <a:t>Longitud efectiva del cuello</a:t>
            </a:r>
            <a:endParaRPr lang="en-US" dirty="0"/>
          </a:p>
        </p:txBody>
      </p:sp>
      <p:sp>
        <p:nvSpPr>
          <p:cNvPr id="12" name="CuadroTexto 11">
            <a:extLst>
              <a:ext uri="{FF2B5EF4-FFF2-40B4-BE49-F238E27FC236}">
                <a16:creationId xmlns:a16="http://schemas.microsoft.com/office/drawing/2014/main" id="{9C124B60-1B06-46CE-91D1-0F27B2266EBE}"/>
              </a:ext>
            </a:extLst>
          </p:cNvPr>
          <p:cNvSpPr txBox="1"/>
          <p:nvPr/>
        </p:nvSpPr>
        <p:spPr>
          <a:xfrm>
            <a:off x="230816" y="1042216"/>
            <a:ext cx="936475" cy="369332"/>
          </a:xfrm>
          <a:prstGeom prst="rect">
            <a:avLst/>
          </a:prstGeom>
          <a:noFill/>
        </p:spPr>
        <p:txBody>
          <a:bodyPr wrap="none" rtlCol="0">
            <a:spAutoFit/>
          </a:bodyPr>
          <a:lstStyle/>
          <a:p>
            <a:r>
              <a:rPr lang="es-AR" dirty="0"/>
              <a:t>a)</a:t>
            </a:r>
            <a:r>
              <a:rPr lang="es-AR" i="1" dirty="0"/>
              <a:t> masa</a:t>
            </a:r>
            <a:endParaRPr lang="en-US" i="1"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337D7DD9-35C1-4FCB-A147-2C4A95BE22BC}"/>
                  </a:ext>
                </a:extLst>
              </p:cNvPr>
              <p:cNvSpPr txBox="1"/>
              <p:nvPr/>
            </p:nvSpPr>
            <p:spPr>
              <a:xfrm>
                <a:off x="251855" y="2578935"/>
                <a:ext cx="2318007" cy="369332"/>
              </a:xfrm>
              <a:prstGeom prst="rect">
                <a:avLst/>
              </a:prstGeom>
              <a:noFill/>
            </p:spPr>
            <p:txBody>
              <a:bodyPr wrap="none" rtlCol="0">
                <a:spAutoFit/>
              </a:bodyPr>
              <a:lstStyle/>
              <a:p>
                <a:r>
                  <a:rPr lang="es-AR" dirty="0"/>
                  <a:t>b)</a:t>
                </a:r>
                <a:r>
                  <a:rPr lang="es-AR" i="1" dirty="0"/>
                  <a:t> Constante elástica </a:t>
                </a:r>
                <a14:m>
                  <m:oMath xmlns:m="http://schemas.openxmlformats.org/officeDocument/2006/math">
                    <m:r>
                      <a:rPr lang="es-AR" b="0" i="1" smtClean="0">
                        <a:latin typeface="Cambria Math" panose="02040503050406030204" pitchFamily="18" charset="0"/>
                      </a:rPr>
                      <m:t>𝜅</m:t>
                    </m:r>
                  </m:oMath>
                </a14:m>
                <a:endParaRPr lang="en-US" i="1" dirty="0"/>
              </a:p>
            </p:txBody>
          </p:sp>
        </mc:Choice>
        <mc:Fallback xmlns="">
          <p:sp>
            <p:nvSpPr>
              <p:cNvPr id="13" name="CuadroTexto 12">
                <a:extLst>
                  <a:ext uri="{FF2B5EF4-FFF2-40B4-BE49-F238E27FC236}">
                    <a16:creationId xmlns:a16="http://schemas.microsoft.com/office/drawing/2014/main" id="{337D7DD9-35C1-4FCB-A147-2C4A95BE22BC}"/>
                  </a:ext>
                </a:extLst>
              </p:cNvPr>
              <p:cNvSpPr txBox="1">
                <a:spLocks noRot="1" noChangeAspect="1" noMove="1" noResize="1" noEditPoints="1" noAdjustHandles="1" noChangeArrowheads="1" noChangeShapeType="1" noTextEdit="1"/>
              </p:cNvSpPr>
              <p:nvPr/>
            </p:nvSpPr>
            <p:spPr>
              <a:xfrm>
                <a:off x="251855" y="2578935"/>
                <a:ext cx="2318007" cy="369332"/>
              </a:xfrm>
              <a:prstGeom prst="rect">
                <a:avLst/>
              </a:prstGeom>
              <a:blipFill>
                <a:blip r:embed="rId4"/>
                <a:stretch>
                  <a:fillRect l="-2100" t="-8197"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ECD68DEC-7C3C-49C3-8060-AB2655A9A3F5}"/>
                  </a:ext>
                </a:extLst>
              </p:cNvPr>
              <p:cNvSpPr txBox="1"/>
              <p:nvPr/>
            </p:nvSpPr>
            <p:spPr>
              <a:xfrm>
                <a:off x="382303" y="4565190"/>
                <a:ext cx="12429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s-AR" b="0" i="0" smtClean="0">
                          <a:latin typeface="Cambria Math" panose="02040503050406030204" pitchFamily="18" charset="0"/>
                        </a:rPr>
                        <m:t>Δ</m:t>
                      </m:r>
                      <m:r>
                        <a:rPr lang="es-AR" b="0" i="1" smtClean="0">
                          <a:latin typeface="Cambria Math" panose="02040503050406030204" pitchFamily="18" charset="0"/>
                        </a:rPr>
                        <m:t>𝑉</m:t>
                      </m:r>
                      <m:r>
                        <a:rPr lang="es-AR" b="0" i="1" smtClean="0">
                          <a:latin typeface="Cambria Math" panose="02040503050406030204" pitchFamily="18" charset="0"/>
                        </a:rPr>
                        <m:t>=−</m:t>
                      </m:r>
                      <m:r>
                        <a:rPr lang="es-AR" b="0" i="1" smtClean="0">
                          <a:latin typeface="Cambria Math" panose="02040503050406030204" pitchFamily="18" charset="0"/>
                        </a:rPr>
                        <m:t>𝑆</m:t>
                      </m:r>
                      <m:r>
                        <a:rPr lang="es-AR" b="0" i="1" smtClean="0">
                          <a:latin typeface="Cambria Math" panose="02040503050406030204" pitchFamily="18" charset="0"/>
                        </a:rPr>
                        <m:t>𝜉</m:t>
                      </m:r>
                    </m:oMath>
                  </m:oMathPara>
                </a14:m>
                <a:endParaRPr lang="en-US" dirty="0"/>
              </a:p>
            </p:txBody>
          </p:sp>
        </mc:Choice>
        <mc:Fallback xmlns="">
          <p:sp>
            <p:nvSpPr>
              <p:cNvPr id="14" name="CuadroTexto 13">
                <a:extLst>
                  <a:ext uri="{FF2B5EF4-FFF2-40B4-BE49-F238E27FC236}">
                    <a16:creationId xmlns:a16="http://schemas.microsoft.com/office/drawing/2014/main" id="{ECD68DEC-7C3C-49C3-8060-AB2655A9A3F5}"/>
                  </a:ext>
                </a:extLst>
              </p:cNvPr>
              <p:cNvSpPr txBox="1">
                <a:spLocks noRot="1" noChangeAspect="1" noMove="1" noResize="1" noEditPoints="1" noAdjustHandles="1" noChangeArrowheads="1" noChangeShapeType="1" noTextEdit="1"/>
              </p:cNvSpPr>
              <p:nvPr/>
            </p:nvSpPr>
            <p:spPr>
              <a:xfrm>
                <a:off x="382303" y="4565190"/>
                <a:ext cx="1242968" cy="369332"/>
              </a:xfrm>
              <a:prstGeom prst="rect">
                <a:avLst/>
              </a:prstGeom>
              <a:blipFill>
                <a:blip r:embed="rId5"/>
                <a:stretch>
                  <a:fillRect b="-13333"/>
                </a:stretch>
              </a:blipFill>
            </p:spPr>
            <p:txBody>
              <a:bodyPr/>
              <a:lstStyle/>
              <a:p>
                <a:r>
                  <a:rPr lang="en-US">
                    <a:noFill/>
                  </a:rPr>
                  <a:t> </a:t>
                </a:r>
              </a:p>
            </p:txBody>
          </p:sp>
        </mc:Fallback>
      </mc:AlternateContent>
      <p:grpSp>
        <p:nvGrpSpPr>
          <p:cNvPr id="18" name="Grupo 17">
            <a:extLst>
              <a:ext uri="{FF2B5EF4-FFF2-40B4-BE49-F238E27FC236}">
                <a16:creationId xmlns:a16="http://schemas.microsoft.com/office/drawing/2014/main" id="{574F475B-B1EB-41DC-B8BF-9D51485E17EC}"/>
              </a:ext>
            </a:extLst>
          </p:cNvPr>
          <p:cNvGrpSpPr/>
          <p:nvPr/>
        </p:nvGrpSpPr>
        <p:grpSpPr>
          <a:xfrm>
            <a:off x="8389398" y="136640"/>
            <a:ext cx="2506601" cy="2333367"/>
            <a:chOff x="8389398" y="136640"/>
            <a:chExt cx="2506601" cy="2333367"/>
          </a:xfrm>
        </p:grpSpPr>
        <p:pic>
          <p:nvPicPr>
            <p:cNvPr id="10" name="Imagen 9">
              <a:extLst>
                <a:ext uri="{FF2B5EF4-FFF2-40B4-BE49-F238E27FC236}">
                  <a16:creationId xmlns:a16="http://schemas.microsoft.com/office/drawing/2014/main" id="{94E7D8ED-9104-4ADF-8DE8-DDCDC8F1D570}"/>
                </a:ext>
              </a:extLst>
            </p:cNvPr>
            <p:cNvPicPr>
              <a:picLocks noChangeAspect="1"/>
            </p:cNvPicPr>
            <p:nvPr/>
          </p:nvPicPr>
          <p:blipFill>
            <a:blip r:embed="rId6"/>
            <a:stretch>
              <a:fillRect/>
            </a:stretch>
          </p:blipFill>
          <p:spPr>
            <a:xfrm>
              <a:off x="8804980" y="136640"/>
              <a:ext cx="2021769" cy="2333367"/>
            </a:xfrm>
            <a:prstGeom prst="rect">
              <a:avLst/>
            </a:prstGeom>
          </p:spPr>
        </p:pic>
        <p:cxnSp>
          <p:nvCxnSpPr>
            <p:cNvPr id="16" name="Conector recto de flecha 15">
              <a:extLst>
                <a:ext uri="{FF2B5EF4-FFF2-40B4-BE49-F238E27FC236}">
                  <a16:creationId xmlns:a16="http://schemas.microsoft.com/office/drawing/2014/main" id="{AB84A582-3DE3-461C-940C-872CB4CD7E4B}"/>
                </a:ext>
              </a:extLst>
            </p:cNvPr>
            <p:cNvCxnSpPr/>
            <p:nvPr/>
          </p:nvCxnSpPr>
          <p:spPr>
            <a:xfrm>
              <a:off x="9753718" y="917100"/>
              <a:ext cx="0" cy="386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71BBB3AA-36CF-491D-8526-22682367BAE1}"/>
                    </a:ext>
                  </a:extLst>
                </p:cNvPr>
                <p:cNvSpPr txBox="1"/>
                <p:nvPr/>
              </p:nvSpPr>
              <p:spPr>
                <a:xfrm>
                  <a:off x="8389398" y="1134549"/>
                  <a:ext cx="2506601"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𝜉</m:t>
                        </m:r>
                      </m:oMath>
                    </m:oMathPara>
                  </a14:m>
                  <a:endParaRPr lang="en-US" dirty="0"/>
                </a:p>
              </p:txBody>
            </p:sp>
          </mc:Choice>
          <mc:Fallback xmlns="">
            <p:sp>
              <p:nvSpPr>
                <p:cNvPr id="17" name="CuadroTexto 16">
                  <a:extLst>
                    <a:ext uri="{FF2B5EF4-FFF2-40B4-BE49-F238E27FC236}">
                      <a16:creationId xmlns:a16="http://schemas.microsoft.com/office/drawing/2014/main" id="{71BBB3AA-36CF-491D-8526-22682367BAE1}"/>
                    </a:ext>
                  </a:extLst>
                </p:cNvPr>
                <p:cNvSpPr txBox="1">
                  <a:spLocks noRot="1" noChangeAspect="1" noMove="1" noResize="1" noEditPoints="1" noAdjustHandles="1" noChangeArrowheads="1" noChangeShapeType="1" noTextEdit="1"/>
                </p:cNvSpPr>
                <p:nvPr/>
              </p:nvSpPr>
              <p:spPr>
                <a:xfrm>
                  <a:off x="8389398" y="1134549"/>
                  <a:ext cx="2506601" cy="276999"/>
                </a:xfrm>
                <a:prstGeom prst="rect">
                  <a:avLst/>
                </a:prstGeom>
                <a:blipFill>
                  <a:blip r:embed="rId7"/>
                  <a:stretch>
                    <a:fillRect t="-2174" b="-32609"/>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5941D84B-B715-482E-88A3-CDBA1A3B4964}"/>
                  </a:ext>
                </a:extLst>
              </p:cNvPr>
              <p:cNvSpPr txBox="1"/>
              <p:nvPr/>
            </p:nvSpPr>
            <p:spPr>
              <a:xfrm>
                <a:off x="349211" y="3120886"/>
                <a:ext cx="6209007" cy="369332"/>
              </a:xfrm>
              <a:prstGeom prst="rect">
                <a:avLst/>
              </a:prstGeom>
              <a:noFill/>
            </p:spPr>
            <p:txBody>
              <a:bodyPr wrap="none" rtlCol="0">
                <a:spAutoFit/>
              </a:bodyPr>
              <a:lstStyle/>
              <a:p>
                <a:r>
                  <a:rPr lang="es-AR" dirty="0"/>
                  <a:t>La fuerza de restauración debido al fluido contenido en </a:t>
                </a:r>
                <a14:m>
                  <m:oMath xmlns:m="http://schemas.openxmlformats.org/officeDocument/2006/math">
                    <m:r>
                      <a:rPr lang="es-AR" b="0" i="1" smtClean="0">
                        <a:latin typeface="Cambria Math" panose="02040503050406030204" pitchFamily="18" charset="0"/>
                      </a:rPr>
                      <m:t>𝑉</m:t>
                    </m:r>
                  </m:oMath>
                </a14:m>
                <a:r>
                  <a:rPr lang="en-US" dirty="0"/>
                  <a:t> es </a:t>
                </a:r>
                <a14:m>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𝑆</m:t>
                    </m:r>
                  </m:oMath>
                </a14:m>
                <a:endParaRPr lang="en-US" dirty="0"/>
              </a:p>
            </p:txBody>
          </p:sp>
        </mc:Choice>
        <mc:Fallback xmlns="">
          <p:sp>
            <p:nvSpPr>
              <p:cNvPr id="19" name="CuadroTexto 18">
                <a:extLst>
                  <a:ext uri="{FF2B5EF4-FFF2-40B4-BE49-F238E27FC236}">
                    <a16:creationId xmlns:a16="http://schemas.microsoft.com/office/drawing/2014/main" id="{5941D84B-B715-482E-88A3-CDBA1A3B4964}"/>
                  </a:ext>
                </a:extLst>
              </p:cNvPr>
              <p:cNvSpPr txBox="1">
                <a:spLocks noRot="1" noChangeAspect="1" noMove="1" noResize="1" noEditPoints="1" noAdjustHandles="1" noChangeArrowheads="1" noChangeShapeType="1" noTextEdit="1"/>
              </p:cNvSpPr>
              <p:nvPr/>
            </p:nvSpPr>
            <p:spPr>
              <a:xfrm>
                <a:off x="349211" y="3120886"/>
                <a:ext cx="6209007" cy="369332"/>
              </a:xfrm>
              <a:prstGeom prst="rect">
                <a:avLst/>
              </a:prstGeom>
              <a:blipFill>
                <a:blip r:embed="rId8"/>
                <a:stretch>
                  <a:fillRect l="-785" t="-9836"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F8EAB6E6-5ABA-4BCF-B4FF-894ED3136DB9}"/>
                  </a:ext>
                </a:extLst>
              </p:cNvPr>
              <p:cNvSpPr txBox="1"/>
              <p:nvPr/>
            </p:nvSpPr>
            <p:spPr>
              <a:xfrm>
                <a:off x="6755907" y="2967639"/>
                <a:ext cx="2208297" cy="6758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AR" b="0" i="1" smtClean="0">
                              <a:latin typeface="Cambria Math" panose="02040503050406030204" pitchFamily="18" charset="0"/>
                            </a:rPr>
                          </m:ctrlPr>
                        </m:sSupPr>
                        <m:e>
                          <m:r>
                            <a:rPr lang="es-AR" b="0" i="1" smtClean="0">
                              <a:latin typeface="Cambria Math" panose="02040503050406030204" pitchFamily="18" charset="0"/>
                            </a:rPr>
                            <m:t>𝑃</m:t>
                          </m:r>
                        </m:e>
                        <m:sup>
                          <m:r>
                            <a:rPr lang="es-AR" b="0" i="1" smtClean="0">
                              <a:latin typeface="Cambria Math" panose="02040503050406030204" pitchFamily="18" charset="0"/>
                            </a:rPr>
                            <m:t>′</m:t>
                          </m:r>
                        </m:sup>
                      </m:sSup>
                      <m:r>
                        <a:rPr lang="es-AR" b="0" i="1" smtClean="0">
                          <a:latin typeface="Cambria Math" panose="02040503050406030204" pitchFamily="18" charset="0"/>
                        </a:rPr>
                        <m:t>=</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𝑐</m:t>
                          </m:r>
                        </m:e>
                        <m:sup>
                          <m:r>
                            <a:rPr lang="es-AR" b="0" i="1" smtClean="0">
                              <a:latin typeface="Cambria Math" panose="02040503050406030204" pitchFamily="18" charset="0"/>
                            </a:rPr>
                            <m:t>2</m:t>
                          </m:r>
                        </m:sup>
                      </m:sSup>
                      <m:sSup>
                        <m:sSupPr>
                          <m:ctrlPr>
                            <a:rPr lang="es-AR" b="0" i="1" smtClean="0">
                              <a:latin typeface="Cambria Math" panose="02040503050406030204" pitchFamily="18" charset="0"/>
                            </a:rPr>
                          </m:ctrlPr>
                        </m:sSupPr>
                        <m:e>
                          <m:r>
                            <a:rPr lang="es-AR" b="0" i="1" smtClean="0">
                              <a:latin typeface="Cambria Math" panose="02040503050406030204" pitchFamily="18" charset="0"/>
                            </a:rPr>
                            <m:t>𝜌</m:t>
                          </m:r>
                        </m:e>
                        <m:sup>
                          <m:r>
                            <a:rPr lang="es-AR" b="0" i="1" smtClean="0">
                              <a:latin typeface="Cambria Math" panose="02040503050406030204" pitchFamily="18" charset="0"/>
                            </a:rPr>
                            <m:t>′</m:t>
                          </m:r>
                        </m:sup>
                      </m:sSup>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𝑐</m:t>
                          </m:r>
                        </m:e>
                        <m:sup>
                          <m:r>
                            <a:rPr lang="es-AR" b="0" i="1" smtClean="0">
                              <a:latin typeface="Cambria Math" panose="02040503050406030204" pitchFamily="18" charset="0"/>
                            </a:rPr>
                            <m:t>2</m:t>
                          </m:r>
                        </m:sup>
                      </m:sSup>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𝜌</m:t>
                              </m:r>
                            </m:e>
                            <m:sup>
                              <m:r>
                                <a:rPr lang="es-AR" b="0" i="1" smtClean="0">
                                  <a:latin typeface="Cambria Math" panose="02040503050406030204" pitchFamily="18" charset="0"/>
                                </a:rPr>
                                <m:t>′</m:t>
                              </m:r>
                            </m:sup>
                          </m:sSup>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den>
                      </m:f>
                    </m:oMath>
                  </m:oMathPara>
                </a14:m>
                <a:endParaRPr lang="en-US" dirty="0"/>
              </a:p>
            </p:txBody>
          </p:sp>
        </mc:Choice>
        <mc:Fallback xmlns="">
          <p:sp>
            <p:nvSpPr>
              <p:cNvPr id="20" name="CuadroTexto 19">
                <a:extLst>
                  <a:ext uri="{FF2B5EF4-FFF2-40B4-BE49-F238E27FC236}">
                    <a16:creationId xmlns:a16="http://schemas.microsoft.com/office/drawing/2014/main" id="{F8EAB6E6-5ABA-4BCF-B4FF-894ED3136DB9}"/>
                  </a:ext>
                </a:extLst>
              </p:cNvPr>
              <p:cNvSpPr txBox="1">
                <a:spLocks noRot="1" noChangeAspect="1" noMove="1" noResize="1" noEditPoints="1" noAdjustHandles="1" noChangeArrowheads="1" noChangeShapeType="1" noTextEdit="1"/>
              </p:cNvSpPr>
              <p:nvPr/>
            </p:nvSpPr>
            <p:spPr>
              <a:xfrm>
                <a:off x="6755907" y="2967639"/>
                <a:ext cx="2208297" cy="675826"/>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CuadroTexto 21">
                <a:extLst>
                  <a:ext uri="{FF2B5EF4-FFF2-40B4-BE49-F238E27FC236}">
                    <a16:creationId xmlns:a16="http://schemas.microsoft.com/office/drawing/2014/main" id="{5562BA10-59E4-4E90-95CB-F175D1CD0451}"/>
                  </a:ext>
                </a:extLst>
              </p:cNvPr>
              <p:cNvSpPr txBox="1"/>
              <p:nvPr/>
            </p:nvSpPr>
            <p:spPr>
              <a:xfrm>
                <a:off x="417251" y="3716745"/>
                <a:ext cx="1269835" cy="6758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AR" b="0" i="1" smtClean="0">
                              <a:latin typeface="Cambria Math" panose="02040503050406030204" pitchFamily="18" charset="0"/>
                            </a:rPr>
                          </m:ctrlPr>
                        </m:fPr>
                        <m:num>
                          <m:sSup>
                            <m:sSupPr>
                              <m:ctrlPr>
                                <a:rPr lang="es-AR" b="0" i="1" smtClean="0">
                                  <a:latin typeface="Cambria Math" panose="02040503050406030204" pitchFamily="18" charset="0"/>
                                </a:rPr>
                              </m:ctrlPr>
                            </m:sSupPr>
                            <m:e>
                              <m:r>
                                <a:rPr lang="es-AR" b="0" i="1" smtClean="0">
                                  <a:latin typeface="Cambria Math" panose="02040503050406030204" pitchFamily="18" charset="0"/>
                                </a:rPr>
                                <m:t>𝜌</m:t>
                              </m:r>
                            </m:e>
                            <m:sup>
                              <m:r>
                                <a:rPr lang="es-AR" b="0" i="1" smtClean="0">
                                  <a:latin typeface="Cambria Math" panose="02040503050406030204" pitchFamily="18" charset="0"/>
                                </a:rPr>
                                <m:t>′</m:t>
                              </m:r>
                            </m:sup>
                          </m:sSup>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den>
                      </m:f>
                      <m:r>
                        <a:rPr lang="es-AR" b="0" i="1" smtClean="0">
                          <a:latin typeface="Cambria Math" panose="02040503050406030204" pitchFamily="18" charset="0"/>
                        </a:rPr>
                        <m:t>=−</m:t>
                      </m:r>
                      <m:f>
                        <m:fPr>
                          <m:ctrlPr>
                            <a:rPr lang="es-AR" b="0" i="1" smtClean="0">
                              <a:latin typeface="Cambria Math" panose="02040503050406030204" pitchFamily="18" charset="0"/>
                            </a:rPr>
                          </m:ctrlPr>
                        </m:fPr>
                        <m:num>
                          <m:r>
                            <m:rPr>
                              <m:sty m:val="p"/>
                            </m:rPr>
                            <a:rPr lang="es-AR" b="0" i="0" smtClean="0">
                              <a:latin typeface="Cambria Math" panose="02040503050406030204" pitchFamily="18" charset="0"/>
                            </a:rPr>
                            <m:t>Δ</m:t>
                          </m:r>
                          <m:r>
                            <a:rPr lang="es-AR" b="0" i="1" smtClean="0">
                              <a:latin typeface="Cambria Math" panose="02040503050406030204" pitchFamily="18" charset="0"/>
                            </a:rPr>
                            <m:t>𝑉</m:t>
                          </m:r>
                        </m:num>
                        <m:den>
                          <m:r>
                            <a:rPr lang="es-AR" b="0" i="1" smtClean="0">
                              <a:latin typeface="Cambria Math" panose="02040503050406030204" pitchFamily="18" charset="0"/>
                            </a:rPr>
                            <m:t>𝑉</m:t>
                          </m:r>
                        </m:den>
                      </m:f>
                    </m:oMath>
                  </m:oMathPara>
                </a14:m>
                <a:endParaRPr lang="en-US" dirty="0"/>
              </a:p>
            </p:txBody>
          </p:sp>
        </mc:Choice>
        <mc:Fallback xmlns="">
          <p:sp>
            <p:nvSpPr>
              <p:cNvPr id="22" name="CuadroTexto 21">
                <a:extLst>
                  <a:ext uri="{FF2B5EF4-FFF2-40B4-BE49-F238E27FC236}">
                    <a16:creationId xmlns:a16="http://schemas.microsoft.com/office/drawing/2014/main" id="{5562BA10-59E4-4E90-95CB-F175D1CD0451}"/>
                  </a:ext>
                </a:extLst>
              </p:cNvPr>
              <p:cNvSpPr txBox="1">
                <a:spLocks noRot="1" noChangeAspect="1" noMove="1" noResize="1" noEditPoints="1" noAdjustHandles="1" noChangeArrowheads="1" noChangeShapeType="1" noTextEdit="1"/>
              </p:cNvSpPr>
              <p:nvPr/>
            </p:nvSpPr>
            <p:spPr>
              <a:xfrm>
                <a:off x="417251" y="3716745"/>
                <a:ext cx="1269835" cy="675826"/>
              </a:xfrm>
              <a:prstGeom prst="rect">
                <a:avLst/>
              </a:prstGeom>
              <a:blipFill>
                <a:blip r:embed="rId11"/>
                <a:stretch>
                  <a:fillRect/>
                </a:stretch>
              </a:blipFill>
            </p:spPr>
            <p:txBody>
              <a:bodyPr/>
              <a:lstStyle/>
              <a:p>
                <a:r>
                  <a:rPr lang="en-US">
                    <a:noFill/>
                  </a:rPr>
                  <a:t> </a:t>
                </a:r>
              </a:p>
            </p:txBody>
          </p:sp>
        </mc:Fallback>
      </mc:AlternateContent>
      <p:grpSp>
        <p:nvGrpSpPr>
          <p:cNvPr id="2" name="Grupo 1">
            <a:extLst>
              <a:ext uri="{FF2B5EF4-FFF2-40B4-BE49-F238E27FC236}">
                <a16:creationId xmlns:a16="http://schemas.microsoft.com/office/drawing/2014/main" id="{A524A3C9-83F5-4328-AB58-3015F55FD281}"/>
              </a:ext>
            </a:extLst>
          </p:cNvPr>
          <p:cNvGrpSpPr/>
          <p:nvPr/>
        </p:nvGrpSpPr>
        <p:grpSpPr>
          <a:xfrm>
            <a:off x="1970843" y="3716745"/>
            <a:ext cx="1261156" cy="1217777"/>
            <a:chOff x="1970843" y="3716745"/>
            <a:chExt cx="1261156" cy="1217777"/>
          </a:xfrm>
        </p:grpSpPr>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5D838CC6-59D0-47F3-8A28-BE2E03028E3C}"/>
                    </a:ext>
                  </a:extLst>
                </p:cNvPr>
                <p:cNvSpPr txBox="1"/>
                <p:nvPr/>
              </p:nvSpPr>
              <p:spPr>
                <a:xfrm>
                  <a:off x="2221722" y="3959809"/>
                  <a:ext cx="1010277" cy="68082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AR" b="0" i="1" smtClean="0">
                                <a:latin typeface="Cambria Math" panose="02040503050406030204" pitchFamily="18" charset="0"/>
                              </a:rPr>
                            </m:ctrlPr>
                          </m:fPr>
                          <m:num>
                            <m:r>
                              <a:rPr lang="es-AR" b="0" i="1" smtClean="0">
                                <a:latin typeface="Cambria Math" panose="02040503050406030204" pitchFamily="18" charset="0"/>
                              </a:rPr>
                              <m:t>𝜌</m:t>
                            </m:r>
                            <m:r>
                              <a:rPr lang="es-AR" b="0" i="1" smtClean="0">
                                <a:latin typeface="Cambria Math" panose="02040503050406030204" pitchFamily="18" charset="0"/>
                              </a:rPr>
                              <m:t>′</m:t>
                            </m:r>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den>
                        </m:f>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𝑆</m:t>
                            </m:r>
                            <m:r>
                              <a:rPr lang="es-AR" b="0" i="1" smtClean="0">
                                <a:latin typeface="Cambria Math" panose="02040503050406030204" pitchFamily="18" charset="0"/>
                              </a:rPr>
                              <m:t>𝜉</m:t>
                            </m:r>
                          </m:num>
                          <m:den>
                            <m:r>
                              <a:rPr lang="es-AR" b="0" i="1" smtClean="0">
                                <a:latin typeface="Cambria Math" panose="02040503050406030204" pitchFamily="18" charset="0"/>
                              </a:rPr>
                              <m:t>𝑉</m:t>
                            </m:r>
                          </m:den>
                        </m:f>
                      </m:oMath>
                    </m:oMathPara>
                  </a14:m>
                  <a:endParaRPr lang="en-US" dirty="0"/>
                </a:p>
              </p:txBody>
            </p:sp>
          </mc:Choice>
          <mc:Fallback xmlns="">
            <p:sp>
              <p:nvSpPr>
                <p:cNvPr id="21" name="CuadroTexto 20">
                  <a:extLst>
                    <a:ext uri="{FF2B5EF4-FFF2-40B4-BE49-F238E27FC236}">
                      <a16:creationId xmlns:a16="http://schemas.microsoft.com/office/drawing/2014/main" id="{5D838CC6-59D0-47F3-8A28-BE2E03028E3C}"/>
                    </a:ext>
                  </a:extLst>
                </p:cNvPr>
                <p:cNvSpPr txBox="1">
                  <a:spLocks noRot="1" noChangeAspect="1" noMove="1" noResize="1" noEditPoints="1" noAdjustHandles="1" noChangeArrowheads="1" noChangeShapeType="1" noTextEdit="1"/>
                </p:cNvSpPr>
                <p:nvPr/>
              </p:nvSpPr>
              <p:spPr>
                <a:xfrm>
                  <a:off x="2221722" y="3959809"/>
                  <a:ext cx="1010277" cy="680827"/>
                </a:xfrm>
                <a:prstGeom prst="rect">
                  <a:avLst/>
                </a:prstGeom>
                <a:blipFill>
                  <a:blip r:embed="rId12"/>
                  <a:stretch>
                    <a:fillRect/>
                  </a:stretch>
                </a:blipFill>
              </p:spPr>
              <p:txBody>
                <a:bodyPr/>
                <a:lstStyle/>
                <a:p>
                  <a:r>
                    <a:rPr lang="es-UY">
                      <a:noFill/>
                    </a:rPr>
                    <a:t> </a:t>
                  </a:r>
                </a:p>
              </p:txBody>
            </p:sp>
          </mc:Fallback>
        </mc:AlternateContent>
        <p:sp>
          <p:nvSpPr>
            <p:cNvPr id="23" name="Cerrar llave 22">
              <a:extLst>
                <a:ext uri="{FF2B5EF4-FFF2-40B4-BE49-F238E27FC236}">
                  <a16:creationId xmlns:a16="http://schemas.microsoft.com/office/drawing/2014/main" id="{26B5101D-4E0E-4BB3-B4E7-C6E96E465CFB}"/>
                </a:ext>
              </a:extLst>
            </p:cNvPr>
            <p:cNvSpPr/>
            <p:nvPr/>
          </p:nvSpPr>
          <p:spPr>
            <a:xfrm>
              <a:off x="1970843" y="3716745"/>
              <a:ext cx="106534" cy="121777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4" name="CuadroTexto 23">
                <a:extLst>
                  <a:ext uri="{FF2B5EF4-FFF2-40B4-BE49-F238E27FC236}">
                    <a16:creationId xmlns:a16="http://schemas.microsoft.com/office/drawing/2014/main" id="{57F4464D-631E-4D52-B71E-0F72E95F5E40}"/>
                  </a:ext>
                </a:extLst>
              </p:cNvPr>
              <p:cNvSpPr txBox="1"/>
              <p:nvPr/>
            </p:nvSpPr>
            <p:spPr>
              <a:xfrm>
                <a:off x="3586579" y="3946879"/>
                <a:ext cx="2000291"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𝑃</m:t>
                          </m:r>
                        </m:e>
                        <m:sup>
                          <m:r>
                            <a:rPr lang="es-AR" b="0" i="1" smtClean="0">
                              <a:latin typeface="Cambria Math" panose="02040503050406030204" pitchFamily="18" charset="0"/>
                              <a:ea typeface="Cambria Math" panose="02040503050406030204" pitchFamily="18" charset="0"/>
                            </a:rPr>
                            <m:t>′</m:t>
                          </m:r>
                        </m:sup>
                      </m:sSup>
                      <m:r>
                        <a:rPr lang="es-AR" b="0" i="1" smtClean="0">
                          <a:latin typeface="Cambria Math" panose="02040503050406030204" pitchFamily="18" charset="0"/>
                          <a:ea typeface="Cambria Math" panose="02040503050406030204" pitchFamily="18" charset="0"/>
                        </a:rPr>
                        <m:t>𝑆</m:t>
                      </m:r>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𝑐</m:t>
                              </m:r>
                            </m:e>
                            <m:sup>
                              <m:r>
                                <a:rPr lang="es-AR" i="1">
                                  <a:latin typeface="Cambria Math" panose="02040503050406030204" pitchFamily="18" charset="0"/>
                                  <a:ea typeface="Cambria Math" panose="02040503050406030204" pitchFamily="18" charset="0"/>
                                </a:rPr>
                                <m:t>2</m:t>
                              </m:r>
                            </m:sup>
                          </m:sSup>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𝑆</m:t>
                              </m:r>
                            </m:e>
                            <m:sup>
                              <m:r>
                                <a:rPr lang="es-AR" b="0" i="1" smtClean="0">
                                  <a:latin typeface="Cambria Math" panose="02040503050406030204" pitchFamily="18" charset="0"/>
                                  <a:ea typeface="Cambria Math" panose="02040503050406030204" pitchFamily="18" charset="0"/>
                                </a:rPr>
                                <m:t>2</m:t>
                              </m:r>
                            </m:sup>
                          </m:sSup>
                        </m:num>
                        <m:den>
                          <m:r>
                            <a:rPr lang="es-AR" b="0" i="1" smtClean="0">
                              <a:latin typeface="Cambria Math" panose="02040503050406030204" pitchFamily="18" charset="0"/>
                              <a:ea typeface="Cambria Math" panose="02040503050406030204" pitchFamily="18" charset="0"/>
                            </a:rPr>
                            <m:t>𝑉</m:t>
                          </m:r>
                        </m:den>
                      </m:f>
                      <m:r>
                        <a:rPr lang="es-AR" b="0" i="1" smtClean="0">
                          <a:latin typeface="Cambria Math" panose="02040503050406030204" pitchFamily="18" charset="0"/>
                          <a:ea typeface="Cambria Math" panose="02040503050406030204" pitchFamily="18" charset="0"/>
                        </a:rPr>
                        <m:t>𝜉</m:t>
                      </m:r>
                    </m:oMath>
                  </m:oMathPara>
                </a14:m>
                <a:endParaRPr lang="en-US" dirty="0"/>
              </a:p>
            </p:txBody>
          </p:sp>
        </mc:Choice>
        <mc:Fallback xmlns="">
          <p:sp>
            <p:nvSpPr>
              <p:cNvPr id="24" name="CuadroTexto 23">
                <a:extLst>
                  <a:ext uri="{FF2B5EF4-FFF2-40B4-BE49-F238E27FC236}">
                    <a16:creationId xmlns:a16="http://schemas.microsoft.com/office/drawing/2014/main" id="{57F4464D-631E-4D52-B71E-0F72E95F5E40}"/>
                  </a:ext>
                </a:extLst>
              </p:cNvPr>
              <p:cNvSpPr txBox="1">
                <a:spLocks noRot="1" noChangeAspect="1" noMove="1" noResize="1" noEditPoints="1" noAdjustHandles="1" noChangeArrowheads="1" noChangeShapeType="1" noTextEdit="1"/>
              </p:cNvSpPr>
              <p:nvPr/>
            </p:nvSpPr>
            <p:spPr>
              <a:xfrm>
                <a:off x="3586579" y="3946879"/>
                <a:ext cx="2000291" cy="648191"/>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F79E841F-4803-4E79-BEEF-716EA5035F1E}"/>
                  </a:ext>
                </a:extLst>
              </p:cNvPr>
              <p:cNvSpPr txBox="1"/>
              <p:nvPr/>
            </p:nvSpPr>
            <p:spPr>
              <a:xfrm>
                <a:off x="5767124" y="3946874"/>
                <a:ext cx="1629933"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rPr>
                        <m:t>𝜅</m:t>
                      </m:r>
                      <m:r>
                        <a:rPr lang="es-AR" b="0" i="1" smtClean="0">
                          <a:latin typeface="Cambria Math" panose="02040503050406030204" pitchFamily="18" charset="0"/>
                        </a:rPr>
                        <m:t>=</m:t>
                      </m:r>
                      <m:f>
                        <m:fPr>
                          <m:ctrlPr>
                            <a:rPr lang="es-AR" i="1">
                              <a:latin typeface="Cambria Math" panose="02040503050406030204" pitchFamily="18" charset="0"/>
                              <a:ea typeface="Cambria Math" panose="02040503050406030204" pitchFamily="18" charset="0"/>
                            </a:rPr>
                          </m:ctrlPr>
                        </m:fPr>
                        <m:num>
                          <m:sSub>
                            <m:sSubPr>
                              <m:ctrlPr>
                                <a:rPr lang="es-AR" i="1">
                                  <a:latin typeface="Cambria Math" panose="02040503050406030204" pitchFamily="18" charset="0"/>
                                  <a:ea typeface="Cambria Math" panose="02040503050406030204" pitchFamily="18" charset="0"/>
                                </a:rPr>
                              </m:ctrlPr>
                            </m:sSubPr>
                            <m:e>
                              <m:r>
                                <a:rPr lang="es-AR" i="1">
                                  <a:latin typeface="Cambria Math" panose="02040503050406030204" pitchFamily="18" charset="0"/>
                                  <a:ea typeface="Cambria Math" panose="02040503050406030204" pitchFamily="18" charset="0"/>
                                </a:rPr>
                                <m:t>𝜌</m:t>
                              </m:r>
                            </m:e>
                            <m:sub>
                              <m:r>
                                <a:rPr lang="es-AR" i="1">
                                  <a:latin typeface="Cambria Math" panose="02040503050406030204" pitchFamily="18" charset="0"/>
                                  <a:ea typeface="Cambria Math" panose="02040503050406030204" pitchFamily="18" charset="0"/>
                                </a:rPr>
                                <m:t>0</m:t>
                              </m:r>
                            </m:sub>
                          </m:sSub>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𝑐</m:t>
                              </m:r>
                            </m:e>
                            <m:sup>
                              <m:r>
                                <a:rPr lang="es-AR" i="1">
                                  <a:latin typeface="Cambria Math" panose="02040503050406030204" pitchFamily="18" charset="0"/>
                                  <a:ea typeface="Cambria Math" panose="02040503050406030204" pitchFamily="18" charset="0"/>
                                </a:rPr>
                                <m:t>2</m:t>
                              </m:r>
                            </m:sup>
                          </m:sSup>
                          <m:sSup>
                            <m:sSupPr>
                              <m:ctrlPr>
                                <a:rPr lang="es-AR" i="1">
                                  <a:latin typeface="Cambria Math" panose="02040503050406030204" pitchFamily="18" charset="0"/>
                                  <a:ea typeface="Cambria Math" panose="02040503050406030204" pitchFamily="18" charset="0"/>
                                </a:rPr>
                              </m:ctrlPr>
                            </m:sSupPr>
                            <m:e>
                              <m:r>
                                <a:rPr lang="es-AR" i="1">
                                  <a:latin typeface="Cambria Math" panose="02040503050406030204" pitchFamily="18" charset="0"/>
                                  <a:ea typeface="Cambria Math" panose="02040503050406030204" pitchFamily="18" charset="0"/>
                                </a:rPr>
                                <m:t>𝑆</m:t>
                              </m:r>
                            </m:e>
                            <m:sup>
                              <m:r>
                                <a:rPr lang="es-AR" i="1">
                                  <a:latin typeface="Cambria Math" panose="02040503050406030204" pitchFamily="18" charset="0"/>
                                  <a:ea typeface="Cambria Math" panose="02040503050406030204" pitchFamily="18" charset="0"/>
                                </a:rPr>
                                <m:t>2</m:t>
                              </m:r>
                            </m:sup>
                          </m:sSup>
                        </m:num>
                        <m:den>
                          <m:r>
                            <a:rPr lang="es-AR" i="1">
                              <a:latin typeface="Cambria Math" panose="02040503050406030204" pitchFamily="18" charset="0"/>
                              <a:ea typeface="Cambria Math" panose="02040503050406030204" pitchFamily="18" charset="0"/>
                            </a:rPr>
                            <m:t>𝑉</m:t>
                          </m:r>
                        </m:den>
                      </m:f>
                    </m:oMath>
                  </m:oMathPara>
                </a14:m>
                <a:endParaRPr lang="en-US" dirty="0"/>
              </a:p>
            </p:txBody>
          </p:sp>
        </mc:Choice>
        <mc:Fallback xmlns="">
          <p:sp>
            <p:nvSpPr>
              <p:cNvPr id="25" name="CuadroTexto 24">
                <a:extLst>
                  <a:ext uri="{FF2B5EF4-FFF2-40B4-BE49-F238E27FC236}">
                    <a16:creationId xmlns:a16="http://schemas.microsoft.com/office/drawing/2014/main" id="{F79E841F-4803-4E79-BEEF-716EA5035F1E}"/>
                  </a:ext>
                </a:extLst>
              </p:cNvPr>
              <p:cNvSpPr txBox="1">
                <a:spLocks noRot="1" noChangeAspect="1" noMove="1" noResize="1" noEditPoints="1" noAdjustHandles="1" noChangeArrowheads="1" noChangeShapeType="1" noTextEdit="1"/>
              </p:cNvSpPr>
              <p:nvPr/>
            </p:nvSpPr>
            <p:spPr>
              <a:xfrm>
                <a:off x="5767124" y="3946874"/>
                <a:ext cx="1629933" cy="648191"/>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CuadroTexto 25">
                <a:extLst>
                  <a:ext uri="{FF2B5EF4-FFF2-40B4-BE49-F238E27FC236}">
                    <a16:creationId xmlns:a16="http://schemas.microsoft.com/office/drawing/2014/main" id="{6E8405EF-63E5-4A1B-B5CF-720743141A84}"/>
                  </a:ext>
                </a:extLst>
              </p:cNvPr>
              <p:cNvSpPr txBox="1"/>
              <p:nvPr/>
            </p:nvSpPr>
            <p:spPr>
              <a:xfrm>
                <a:off x="2435901" y="305999"/>
                <a:ext cx="1343701" cy="6560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𝜔</m:t>
                          </m:r>
                        </m:e>
                        <m:sub>
                          <m:r>
                            <a:rPr lang="es-AR" b="0" i="1" smtClean="0">
                              <a:latin typeface="Cambria Math" panose="02040503050406030204" pitchFamily="18" charset="0"/>
                            </a:rPr>
                            <m:t>𝑟𝑒𝑠</m:t>
                          </m:r>
                        </m:sub>
                      </m:sSub>
                      <m:r>
                        <a:rPr lang="es-AR" b="0" i="1" smtClean="0">
                          <a:latin typeface="Cambria Math" panose="02040503050406030204" pitchFamily="18" charset="0"/>
                        </a:rPr>
                        <m:t>=</m:t>
                      </m:r>
                      <m:rad>
                        <m:radPr>
                          <m:degHide m:val="on"/>
                          <m:ctrlPr>
                            <a:rPr lang="es-AR" b="0" i="1" smtClean="0">
                              <a:latin typeface="Cambria Math" panose="02040503050406030204" pitchFamily="18" charset="0"/>
                            </a:rPr>
                          </m:ctrlPr>
                        </m:radPr>
                        <m:deg/>
                        <m:e>
                          <m:f>
                            <m:fPr>
                              <m:ctrlPr>
                                <a:rPr lang="es-AR" b="0" i="1" smtClean="0">
                                  <a:latin typeface="Cambria Math" panose="02040503050406030204" pitchFamily="18" charset="0"/>
                                </a:rPr>
                              </m:ctrlPr>
                            </m:fPr>
                            <m:num>
                              <m:r>
                                <a:rPr lang="es-AR" b="0" i="1" smtClean="0">
                                  <a:latin typeface="Cambria Math" panose="02040503050406030204" pitchFamily="18" charset="0"/>
                                </a:rPr>
                                <m:t>𝜅</m:t>
                              </m:r>
                            </m:num>
                            <m:den>
                              <m:r>
                                <a:rPr lang="es-AR" b="0" i="1" smtClean="0">
                                  <a:latin typeface="Cambria Math" panose="02040503050406030204" pitchFamily="18" charset="0"/>
                                </a:rPr>
                                <m:t>𝑚</m:t>
                              </m:r>
                            </m:den>
                          </m:f>
                        </m:e>
                      </m:rad>
                    </m:oMath>
                  </m:oMathPara>
                </a14:m>
                <a:endParaRPr lang="en-US" dirty="0"/>
              </a:p>
            </p:txBody>
          </p:sp>
        </mc:Choice>
        <mc:Fallback xmlns="">
          <p:sp>
            <p:nvSpPr>
              <p:cNvPr id="26" name="CuadroTexto 25">
                <a:extLst>
                  <a:ext uri="{FF2B5EF4-FFF2-40B4-BE49-F238E27FC236}">
                    <a16:creationId xmlns:a16="http://schemas.microsoft.com/office/drawing/2014/main" id="{6E8405EF-63E5-4A1B-B5CF-720743141A84}"/>
                  </a:ext>
                </a:extLst>
              </p:cNvPr>
              <p:cNvSpPr txBox="1">
                <a:spLocks noRot="1" noChangeAspect="1" noMove="1" noResize="1" noEditPoints="1" noAdjustHandles="1" noChangeArrowheads="1" noChangeShapeType="1" noTextEdit="1"/>
              </p:cNvSpPr>
              <p:nvPr/>
            </p:nvSpPr>
            <p:spPr>
              <a:xfrm>
                <a:off x="2435901" y="305999"/>
                <a:ext cx="1343701" cy="656013"/>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03B2D67F-8CE1-4BA9-AAC6-624507690E0E}"/>
                  </a:ext>
                </a:extLst>
              </p:cNvPr>
              <p:cNvSpPr txBox="1"/>
              <p:nvPr/>
            </p:nvSpPr>
            <p:spPr>
              <a:xfrm>
                <a:off x="2435901" y="5172441"/>
                <a:ext cx="3026791" cy="9240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𝜔</m:t>
                          </m:r>
                        </m:e>
                        <m:sub>
                          <m:r>
                            <a:rPr lang="es-AR" b="0" i="1" smtClean="0">
                              <a:latin typeface="Cambria Math" panose="02040503050406030204" pitchFamily="18" charset="0"/>
                            </a:rPr>
                            <m:t>𝑟𝑒𝑠</m:t>
                          </m:r>
                        </m:sub>
                      </m:sSub>
                      <m:r>
                        <a:rPr lang="es-AR" b="0" i="1" smtClean="0">
                          <a:latin typeface="Cambria Math" panose="02040503050406030204" pitchFamily="18" charset="0"/>
                        </a:rPr>
                        <m:t>=</m:t>
                      </m:r>
                      <m:rad>
                        <m:radPr>
                          <m:degHide m:val="on"/>
                          <m:ctrlPr>
                            <a:rPr lang="es-AR" b="0" i="1" smtClean="0">
                              <a:latin typeface="Cambria Math" panose="02040503050406030204" pitchFamily="18" charset="0"/>
                            </a:rPr>
                          </m:ctrlPr>
                        </m:radPr>
                        <m:deg/>
                        <m:e>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sSup>
                                <m:sSupPr>
                                  <m:ctrlPr>
                                    <a:rPr lang="es-AR" b="0" i="1" smtClean="0">
                                      <a:latin typeface="Cambria Math" panose="02040503050406030204" pitchFamily="18" charset="0"/>
                                    </a:rPr>
                                  </m:ctrlPr>
                                </m:sSupPr>
                                <m:e>
                                  <m:r>
                                    <a:rPr lang="es-AR" b="0" i="1" smtClean="0">
                                      <a:latin typeface="Cambria Math" panose="02040503050406030204" pitchFamily="18" charset="0"/>
                                    </a:rPr>
                                    <m:t>𝑐</m:t>
                                  </m:r>
                                </m:e>
                                <m:sup>
                                  <m:r>
                                    <a:rPr lang="es-AR" b="0" i="1" smtClean="0">
                                      <a:latin typeface="Cambria Math" panose="02040503050406030204" pitchFamily="18" charset="0"/>
                                    </a:rPr>
                                    <m:t>2</m:t>
                                  </m:r>
                                </m:sup>
                              </m:sSup>
                              <m:sSup>
                                <m:sSupPr>
                                  <m:ctrlPr>
                                    <a:rPr lang="es-AR" b="0" i="1" smtClean="0">
                                      <a:latin typeface="Cambria Math" panose="02040503050406030204" pitchFamily="18" charset="0"/>
                                    </a:rPr>
                                  </m:ctrlPr>
                                </m:sSupPr>
                                <m:e>
                                  <m:r>
                                    <a:rPr lang="es-AR" b="0" i="1" smtClean="0">
                                      <a:latin typeface="Cambria Math" panose="02040503050406030204" pitchFamily="18" charset="0"/>
                                    </a:rPr>
                                    <m:t>𝑆</m:t>
                                  </m:r>
                                </m:e>
                                <m:sup>
                                  <m:r>
                                    <a:rPr lang="es-AR" b="0" i="1" smtClean="0">
                                      <a:latin typeface="Cambria Math" panose="02040503050406030204" pitchFamily="18" charset="0"/>
                                    </a:rPr>
                                    <m:t>2</m:t>
                                  </m:r>
                                </m:sup>
                              </m:sSup>
                            </m:num>
                            <m:den>
                              <m:r>
                                <a:rPr lang="es-AR" b="0" i="1" smtClean="0">
                                  <a:latin typeface="Cambria Math" panose="02040503050406030204" pitchFamily="18" charset="0"/>
                                </a:rPr>
                                <m:t>𝑉</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𝑆𝐿</m:t>
                              </m:r>
                              <m:r>
                                <a:rPr lang="es-AR" b="0" i="1" smtClean="0">
                                  <a:latin typeface="Cambria Math" panose="02040503050406030204" pitchFamily="18" charset="0"/>
                                </a:rPr>
                                <m:t>′</m:t>
                              </m:r>
                            </m:den>
                          </m:f>
                        </m:e>
                      </m:rad>
                      <m:r>
                        <a:rPr lang="es-AR" b="0" i="1" smtClean="0">
                          <a:latin typeface="Cambria Math" panose="02040503050406030204" pitchFamily="18" charset="0"/>
                        </a:rPr>
                        <m:t>=</m:t>
                      </m:r>
                      <m:r>
                        <a:rPr lang="es-AR" b="0" i="1" smtClean="0">
                          <a:latin typeface="Cambria Math" panose="02040503050406030204" pitchFamily="18" charset="0"/>
                        </a:rPr>
                        <m:t>𝑐</m:t>
                      </m:r>
                      <m:rad>
                        <m:radPr>
                          <m:degHide m:val="on"/>
                          <m:ctrlPr>
                            <a:rPr lang="es-AR" i="1">
                              <a:latin typeface="Cambria Math" panose="02040503050406030204" pitchFamily="18" charset="0"/>
                            </a:rPr>
                          </m:ctrlPr>
                        </m:radPr>
                        <m:deg/>
                        <m:e>
                          <m:f>
                            <m:fPr>
                              <m:ctrlPr>
                                <a:rPr lang="es-AR" i="1">
                                  <a:latin typeface="Cambria Math" panose="02040503050406030204" pitchFamily="18" charset="0"/>
                                </a:rPr>
                              </m:ctrlPr>
                            </m:fPr>
                            <m:num>
                              <m:r>
                                <a:rPr lang="es-AR" b="0" i="1" smtClean="0">
                                  <a:latin typeface="Cambria Math" panose="02040503050406030204" pitchFamily="18" charset="0"/>
                                </a:rPr>
                                <m:t>𝑆</m:t>
                              </m:r>
                            </m:num>
                            <m:den>
                              <m:r>
                                <a:rPr lang="es-AR" i="1">
                                  <a:latin typeface="Cambria Math" panose="02040503050406030204" pitchFamily="18" charset="0"/>
                                </a:rPr>
                                <m:t>𝑉𝐿</m:t>
                              </m:r>
                              <m:r>
                                <a:rPr lang="es-AR" i="1">
                                  <a:latin typeface="Cambria Math" panose="02040503050406030204" pitchFamily="18" charset="0"/>
                                </a:rPr>
                                <m:t>′</m:t>
                              </m:r>
                            </m:den>
                          </m:f>
                        </m:e>
                      </m:rad>
                    </m:oMath>
                  </m:oMathPara>
                </a14:m>
                <a:endParaRPr lang="en-US" dirty="0"/>
              </a:p>
            </p:txBody>
          </p:sp>
        </mc:Choice>
        <mc:Fallback xmlns="">
          <p:sp>
            <p:nvSpPr>
              <p:cNvPr id="27" name="CuadroTexto 26">
                <a:extLst>
                  <a:ext uri="{FF2B5EF4-FFF2-40B4-BE49-F238E27FC236}">
                    <a16:creationId xmlns:a16="http://schemas.microsoft.com/office/drawing/2014/main" id="{03B2D67F-8CE1-4BA9-AAC6-624507690E0E}"/>
                  </a:ext>
                </a:extLst>
              </p:cNvPr>
              <p:cNvSpPr txBox="1">
                <a:spLocks noRot="1" noChangeAspect="1" noMove="1" noResize="1" noEditPoints="1" noAdjustHandles="1" noChangeArrowheads="1" noChangeShapeType="1" noTextEdit="1"/>
              </p:cNvSpPr>
              <p:nvPr/>
            </p:nvSpPr>
            <p:spPr>
              <a:xfrm>
                <a:off x="2435901" y="5172441"/>
                <a:ext cx="3026791" cy="924099"/>
              </a:xfrm>
              <a:prstGeom prst="rect">
                <a:avLst/>
              </a:prstGeom>
              <a:blipFill>
                <a:blip r:embed="rId16"/>
                <a:stretch>
                  <a:fillRect/>
                </a:stretch>
              </a:blipFill>
            </p:spPr>
            <p:txBody>
              <a:bodyPr/>
              <a:lstStyle/>
              <a:p>
                <a:r>
                  <a:rPr lang="en-US">
                    <a:noFill/>
                  </a:rPr>
                  <a:t> </a:t>
                </a:r>
              </a:p>
            </p:txBody>
          </p:sp>
        </mc:Fallback>
      </mc:AlternateContent>
      <p:sp>
        <p:nvSpPr>
          <p:cNvPr id="28" name="CuadroTexto 27">
            <a:extLst>
              <a:ext uri="{FF2B5EF4-FFF2-40B4-BE49-F238E27FC236}">
                <a16:creationId xmlns:a16="http://schemas.microsoft.com/office/drawing/2014/main" id="{1770CA04-7DE4-47C6-B4EB-A1D73C4468C9}"/>
              </a:ext>
            </a:extLst>
          </p:cNvPr>
          <p:cNvSpPr txBox="1"/>
          <p:nvPr/>
        </p:nvSpPr>
        <p:spPr>
          <a:xfrm>
            <a:off x="5767160" y="5294569"/>
            <a:ext cx="5262217" cy="646331"/>
          </a:xfrm>
          <a:prstGeom prst="rect">
            <a:avLst/>
          </a:prstGeom>
          <a:noFill/>
        </p:spPr>
        <p:txBody>
          <a:bodyPr wrap="square" rtlCol="0">
            <a:spAutoFit/>
          </a:bodyPr>
          <a:lstStyle/>
          <a:p>
            <a:r>
              <a:rPr lang="es-AR" dirty="0"/>
              <a:t>La frecuencia de resonancia es independiente de la forma geométrica particular del resonador</a:t>
            </a:r>
            <a:endParaRPr lang="en-US" dirty="0"/>
          </a:p>
        </p:txBody>
      </p:sp>
    </p:spTree>
    <p:extLst>
      <p:ext uri="{BB962C8B-B14F-4D97-AF65-F5344CB8AC3E}">
        <p14:creationId xmlns:p14="http://schemas.microsoft.com/office/powerpoint/2010/main" val="44498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2" grpId="0"/>
      <p:bldP spid="13" grpId="0"/>
      <p:bldP spid="14" grpId="0"/>
      <p:bldP spid="19" grpId="0"/>
      <p:bldP spid="20" grpId="0"/>
      <p:bldP spid="22" grpId="0"/>
      <p:bldP spid="24" grpId="0"/>
      <p:bldP spid="25"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606BB0B9-EBBC-47D8-A207-D86C0ECFE1FB}"/>
                  </a:ext>
                </a:extLst>
              </p:cNvPr>
              <p:cNvSpPr txBox="1"/>
              <p:nvPr/>
            </p:nvSpPr>
            <p:spPr>
              <a:xfrm>
                <a:off x="350981" y="434108"/>
                <a:ext cx="11222183" cy="880369"/>
              </a:xfrm>
              <a:prstGeom prst="rect">
                <a:avLst/>
              </a:prstGeom>
              <a:noFill/>
            </p:spPr>
            <p:txBody>
              <a:bodyPr wrap="square" rtlCol="0">
                <a:spAutoFit/>
              </a:bodyPr>
              <a:lstStyle/>
              <a:p>
                <a:pPr>
                  <a:lnSpc>
                    <a:spcPct val="150000"/>
                  </a:lnSpc>
                </a:pPr>
                <a:r>
                  <a:rPr lang="es-AR" dirty="0"/>
                  <a:t>A una frecuencia de 100 Hz, la longitud de onda es </a:t>
                </a:r>
                <a14:m>
                  <m:oMath xmlns:m="http://schemas.openxmlformats.org/officeDocument/2006/math">
                    <m:r>
                      <a:rPr lang="es-AR" b="0" i="1" smtClean="0">
                        <a:latin typeface="Cambria Math" panose="02040503050406030204" pitchFamily="18" charset="0"/>
                      </a:rPr>
                      <m:t>𝜆</m:t>
                    </m:r>
                    <m:r>
                      <a:rPr lang="es-AR" i="1">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3,4</m:t>
                    </m:r>
                  </m:oMath>
                </a14:m>
                <a:r>
                  <a:rPr lang="en-US" dirty="0"/>
                  <a:t> m. Por lo tanto, un </a:t>
                </a:r>
                <a:r>
                  <a:rPr lang="en-US" dirty="0" err="1"/>
                  <a:t>resonador</a:t>
                </a:r>
                <a:r>
                  <a:rPr lang="en-US" dirty="0"/>
                  <a:t> con </a:t>
                </a:r>
                <a:r>
                  <a:rPr lang="en-US" dirty="0" err="1"/>
                  <a:t>dimensiones</a:t>
                </a:r>
                <a:r>
                  <a:rPr lang="en-US" dirty="0"/>
                  <a:t> de </a:t>
                </a:r>
                <a:r>
                  <a:rPr lang="en-US" dirty="0" err="1"/>
                  <a:t>algunos</a:t>
                </a:r>
                <a:r>
                  <a:rPr lang="en-US" dirty="0"/>
                  <a:t> cm, </a:t>
                </a:r>
                <a:r>
                  <a:rPr lang="en-US" dirty="0" err="1"/>
                  <a:t>cumple</a:t>
                </a:r>
                <a:r>
                  <a:rPr lang="en-US" dirty="0"/>
                  <a:t> con las </a:t>
                </a:r>
                <a:r>
                  <a:rPr lang="en-US" dirty="0" err="1"/>
                  <a:t>hipótesis</a:t>
                </a:r>
                <a:r>
                  <a:rPr lang="en-US" dirty="0"/>
                  <a:t> </a:t>
                </a:r>
                <a:r>
                  <a:rPr lang="en-US" dirty="0" err="1"/>
                  <a:t>planteadas</a:t>
                </a:r>
                <a:r>
                  <a:rPr lang="en-US" dirty="0"/>
                  <a:t> </a:t>
                </a:r>
                <a:r>
                  <a:rPr lang="en-US" dirty="0" err="1"/>
                  <a:t>en</a:t>
                </a:r>
                <a:r>
                  <a:rPr lang="en-US" dirty="0"/>
                  <a:t> el </a:t>
                </a:r>
                <a:r>
                  <a:rPr lang="en-US" dirty="0" err="1"/>
                  <a:t>modelo</a:t>
                </a:r>
                <a:endParaRPr lang="en-US" dirty="0"/>
              </a:p>
            </p:txBody>
          </p:sp>
        </mc:Choice>
        <mc:Fallback xmlns="">
          <p:sp>
            <p:nvSpPr>
              <p:cNvPr id="4" name="CuadroTexto 3">
                <a:extLst>
                  <a:ext uri="{FF2B5EF4-FFF2-40B4-BE49-F238E27FC236}">
                    <a16:creationId xmlns:a16="http://schemas.microsoft.com/office/drawing/2014/main" id="{606BB0B9-EBBC-47D8-A207-D86C0ECFE1FB}"/>
                  </a:ext>
                </a:extLst>
              </p:cNvPr>
              <p:cNvSpPr txBox="1">
                <a:spLocks noRot="1" noChangeAspect="1" noMove="1" noResize="1" noEditPoints="1" noAdjustHandles="1" noChangeArrowheads="1" noChangeShapeType="1" noTextEdit="1"/>
              </p:cNvSpPr>
              <p:nvPr/>
            </p:nvSpPr>
            <p:spPr>
              <a:xfrm>
                <a:off x="350981" y="434108"/>
                <a:ext cx="11222183" cy="880369"/>
              </a:xfrm>
              <a:prstGeom prst="rect">
                <a:avLst/>
              </a:prstGeom>
              <a:blipFill>
                <a:blip r:embed="rId2"/>
                <a:stretch>
                  <a:fillRect l="-489" b="-9655"/>
                </a:stretch>
              </a:blipFill>
            </p:spPr>
            <p:txBody>
              <a:bodyPr/>
              <a:lstStyle/>
              <a:p>
                <a:r>
                  <a:rPr lang="en-US">
                    <a:noFill/>
                  </a:rPr>
                  <a:t> </a:t>
                </a:r>
              </a:p>
            </p:txBody>
          </p:sp>
        </mc:Fallback>
      </mc:AlternateContent>
      <p:pic>
        <p:nvPicPr>
          <p:cNvPr id="1026" name="Picture 2">
            <a:extLst>
              <a:ext uri="{FF2B5EF4-FFF2-40B4-BE49-F238E27FC236}">
                <a16:creationId xmlns:a16="http://schemas.microsoft.com/office/drawing/2014/main" id="{38C41582-2836-47C6-B621-68356DEAFC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847" y="1499586"/>
            <a:ext cx="2326290" cy="3596197"/>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upo 1">
            <a:extLst>
              <a:ext uri="{FF2B5EF4-FFF2-40B4-BE49-F238E27FC236}">
                <a16:creationId xmlns:a16="http://schemas.microsoft.com/office/drawing/2014/main" id="{F4840374-C1E9-4ACB-857E-6F92CD75FF01}"/>
              </a:ext>
            </a:extLst>
          </p:cNvPr>
          <p:cNvGrpSpPr/>
          <p:nvPr/>
        </p:nvGrpSpPr>
        <p:grpSpPr>
          <a:xfrm>
            <a:off x="3030244" y="1499585"/>
            <a:ext cx="8996218" cy="1477770"/>
            <a:chOff x="3048000" y="1499585"/>
            <a:chExt cx="8996218" cy="1477770"/>
          </a:xfrm>
        </p:grpSpPr>
        <p:sp>
          <p:nvSpPr>
            <p:cNvPr id="6" name="Rectángulo 5">
              <a:extLst>
                <a:ext uri="{FF2B5EF4-FFF2-40B4-BE49-F238E27FC236}">
                  <a16:creationId xmlns:a16="http://schemas.microsoft.com/office/drawing/2014/main" id="{04EA5C86-5B7A-4D1A-B1D5-4BCD6BF3B85E}"/>
                </a:ext>
              </a:extLst>
            </p:cNvPr>
            <p:cNvSpPr/>
            <p:nvPr/>
          </p:nvSpPr>
          <p:spPr>
            <a:xfrm>
              <a:off x="3048000" y="2331024"/>
              <a:ext cx="6096000" cy="646331"/>
            </a:xfrm>
            <a:prstGeom prst="rect">
              <a:avLst/>
            </a:prstGeom>
          </p:spPr>
          <p:txBody>
            <a:bodyPr>
              <a:spAutoFit/>
            </a:bodyPr>
            <a:lstStyle/>
            <a:p>
              <a:r>
                <a:rPr lang="en-US" dirty="0"/>
                <a:t>http://fisicamartin.blogspot.com/2018/05/una-botella-de-te-como-resonador.html</a:t>
              </a:r>
            </a:p>
          </p:txBody>
        </p:sp>
        <p:sp>
          <p:nvSpPr>
            <p:cNvPr id="7" name="CuadroTexto 6">
              <a:extLst>
                <a:ext uri="{FF2B5EF4-FFF2-40B4-BE49-F238E27FC236}">
                  <a16:creationId xmlns:a16="http://schemas.microsoft.com/office/drawing/2014/main" id="{594CC3E3-F428-46EA-9F39-B4C04591CF76}"/>
                </a:ext>
              </a:extLst>
            </p:cNvPr>
            <p:cNvSpPr txBox="1"/>
            <p:nvPr/>
          </p:nvSpPr>
          <p:spPr>
            <a:xfrm>
              <a:off x="3053919" y="1499585"/>
              <a:ext cx="8990299" cy="646331"/>
            </a:xfrm>
            <a:prstGeom prst="rect">
              <a:avLst/>
            </a:prstGeom>
            <a:noFill/>
          </p:spPr>
          <p:txBody>
            <a:bodyPr wrap="square" rtlCol="0">
              <a:spAutoFit/>
            </a:bodyPr>
            <a:lstStyle/>
            <a:p>
              <a:r>
                <a:rPr lang="es-AR" dirty="0"/>
                <a:t>En la página de Martín Monteiro, se plantea un experimento con una botella de té como resonador de </a:t>
              </a:r>
              <a:r>
                <a:rPr lang="es-AR" dirty="0" err="1"/>
                <a:t>Hemholtz</a:t>
              </a:r>
              <a:endParaRPr lang="en-US" dirty="0"/>
            </a:p>
          </p:txBody>
        </p:sp>
      </p:grpSp>
      <p:grpSp>
        <p:nvGrpSpPr>
          <p:cNvPr id="3" name="Grupo 2">
            <a:extLst>
              <a:ext uri="{FF2B5EF4-FFF2-40B4-BE49-F238E27FC236}">
                <a16:creationId xmlns:a16="http://schemas.microsoft.com/office/drawing/2014/main" id="{7B5F917E-35A9-4C5C-8CF9-CC91408C2C13}"/>
              </a:ext>
            </a:extLst>
          </p:cNvPr>
          <p:cNvGrpSpPr/>
          <p:nvPr/>
        </p:nvGrpSpPr>
        <p:grpSpPr>
          <a:xfrm>
            <a:off x="4239491" y="2284891"/>
            <a:ext cx="7359713" cy="3903569"/>
            <a:chOff x="4239491" y="2284891"/>
            <a:chExt cx="7359713" cy="3903569"/>
          </a:xfrm>
        </p:grpSpPr>
        <p:pic>
          <p:nvPicPr>
            <p:cNvPr id="1028" name="Picture 4">
              <a:extLst>
                <a:ext uri="{FF2B5EF4-FFF2-40B4-BE49-F238E27FC236}">
                  <a16:creationId xmlns:a16="http://schemas.microsoft.com/office/drawing/2014/main" id="{CE3A635D-A77C-4DE7-8E1B-EE0396021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9491" y="3235710"/>
              <a:ext cx="6096000" cy="2952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8" name="Rectángulo 7">
                  <a:extLst>
                    <a:ext uri="{FF2B5EF4-FFF2-40B4-BE49-F238E27FC236}">
                      <a16:creationId xmlns:a16="http://schemas.microsoft.com/office/drawing/2014/main" id="{11905808-CFB3-4A46-A213-2359C4B6BFF0}"/>
                    </a:ext>
                  </a:extLst>
                </p:cNvPr>
                <p:cNvSpPr/>
                <p:nvPr/>
              </p:nvSpPr>
              <p:spPr>
                <a:xfrm>
                  <a:off x="9891364" y="2284891"/>
                  <a:ext cx="1707840" cy="910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𝑓</m:t>
                            </m:r>
                          </m:e>
                          <m:sub>
                            <m:r>
                              <a:rPr lang="es-AR" b="0" i="1" smtClean="0">
                                <a:latin typeface="Cambria Math" panose="02040503050406030204" pitchFamily="18" charset="0"/>
                              </a:rPr>
                              <m:t>𝑟𝑒𝑠</m:t>
                            </m:r>
                          </m:sub>
                        </m:sSub>
                        <m:r>
                          <a:rPr lang="es-AR" i="1">
                            <a:latin typeface="Cambria Math" panose="02040503050406030204" pitchFamily="18" charset="0"/>
                          </a:rPr>
                          <m:t>=</m:t>
                        </m:r>
                        <m:f>
                          <m:fPr>
                            <m:ctrlPr>
                              <a:rPr lang="es-AR" b="0" i="1" smtClean="0">
                                <a:latin typeface="Cambria Math" panose="02040503050406030204" pitchFamily="18" charset="0"/>
                              </a:rPr>
                            </m:ctrlPr>
                          </m:fPr>
                          <m:num>
                            <m:r>
                              <a:rPr lang="es-AR" i="1">
                                <a:latin typeface="Cambria Math" panose="02040503050406030204" pitchFamily="18" charset="0"/>
                              </a:rPr>
                              <m:t>𝑐</m:t>
                            </m:r>
                          </m:num>
                          <m:den>
                            <m:r>
                              <a:rPr lang="es-AR" b="0" i="1" smtClean="0">
                                <a:latin typeface="Cambria Math" panose="02040503050406030204" pitchFamily="18" charset="0"/>
                              </a:rPr>
                              <m:t>2</m:t>
                            </m:r>
                            <m:r>
                              <a:rPr lang="es-AR" b="0" i="1" smtClean="0">
                                <a:latin typeface="Cambria Math" panose="02040503050406030204" pitchFamily="18" charset="0"/>
                              </a:rPr>
                              <m:t>𝜋</m:t>
                            </m:r>
                          </m:den>
                        </m:f>
                        <m:rad>
                          <m:radPr>
                            <m:degHide m:val="on"/>
                            <m:ctrlPr>
                              <a:rPr lang="es-AR" i="1">
                                <a:latin typeface="Cambria Math" panose="02040503050406030204" pitchFamily="18" charset="0"/>
                              </a:rPr>
                            </m:ctrlPr>
                          </m:radPr>
                          <m:deg/>
                          <m:e>
                            <m:f>
                              <m:fPr>
                                <m:ctrlPr>
                                  <a:rPr lang="es-AR" i="1">
                                    <a:latin typeface="Cambria Math" panose="02040503050406030204" pitchFamily="18" charset="0"/>
                                  </a:rPr>
                                </m:ctrlPr>
                              </m:fPr>
                              <m:num>
                                <m:r>
                                  <a:rPr lang="es-AR" i="1">
                                    <a:latin typeface="Cambria Math" panose="02040503050406030204" pitchFamily="18" charset="0"/>
                                  </a:rPr>
                                  <m:t>𝑆</m:t>
                                </m:r>
                              </m:num>
                              <m:den>
                                <m:r>
                                  <a:rPr lang="es-AR" i="1">
                                    <a:latin typeface="Cambria Math" panose="02040503050406030204" pitchFamily="18" charset="0"/>
                                  </a:rPr>
                                  <m:t>𝑉𝐿</m:t>
                                </m:r>
                                <m:r>
                                  <a:rPr lang="es-AR" i="1">
                                    <a:latin typeface="Cambria Math" panose="02040503050406030204" pitchFamily="18" charset="0"/>
                                  </a:rPr>
                                  <m:t>′</m:t>
                                </m:r>
                              </m:den>
                            </m:f>
                          </m:e>
                        </m:rad>
                      </m:oMath>
                    </m:oMathPara>
                  </a14:m>
                  <a:endParaRPr lang="en-US" dirty="0"/>
                </a:p>
              </p:txBody>
            </p:sp>
          </mc:Choice>
          <mc:Fallback xmlns="">
            <p:sp>
              <p:nvSpPr>
                <p:cNvPr id="8" name="Rectángulo 7">
                  <a:extLst>
                    <a:ext uri="{FF2B5EF4-FFF2-40B4-BE49-F238E27FC236}">
                      <a16:creationId xmlns:a16="http://schemas.microsoft.com/office/drawing/2014/main" id="{11905808-CFB3-4A46-A213-2359C4B6BFF0}"/>
                    </a:ext>
                  </a:extLst>
                </p:cNvPr>
                <p:cNvSpPr>
                  <a:spLocks noRot="1" noChangeAspect="1" noMove="1" noResize="1" noEditPoints="1" noAdjustHandles="1" noChangeArrowheads="1" noChangeShapeType="1" noTextEdit="1"/>
                </p:cNvSpPr>
                <p:nvPr/>
              </p:nvSpPr>
              <p:spPr>
                <a:xfrm>
                  <a:off x="9891364" y="2284891"/>
                  <a:ext cx="1707840" cy="910699"/>
                </a:xfrm>
                <a:prstGeom prst="rect">
                  <a:avLst/>
                </a:prstGeom>
                <a:blipFill>
                  <a:blip r:embed="rId5"/>
                  <a:stretch>
                    <a:fillRect/>
                  </a:stretch>
                </a:blipFill>
              </p:spPr>
              <p:txBody>
                <a:bodyPr/>
                <a:lstStyle/>
                <a:p>
                  <a:r>
                    <a:rPr lang="es-UY">
                      <a:noFill/>
                    </a:rPr>
                    <a:t> </a:t>
                  </a:r>
                </a:p>
              </p:txBody>
            </p:sp>
          </mc:Fallback>
        </mc:AlternateContent>
      </p:grpSp>
      <p:pic>
        <p:nvPicPr>
          <p:cNvPr id="1030" name="Picture 6">
            <a:extLst>
              <a:ext uri="{FF2B5EF4-FFF2-40B4-BE49-F238E27FC236}">
                <a16:creationId xmlns:a16="http://schemas.microsoft.com/office/drawing/2014/main" id="{F8318D0B-B677-4095-ACE4-72EA125AAC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98600" y="3571783"/>
            <a:ext cx="2286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63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E406AB7-384F-41D7-B18E-012568BAB0B7}"/>
              </a:ext>
            </a:extLst>
          </p:cNvPr>
          <p:cNvSpPr txBox="1"/>
          <p:nvPr/>
        </p:nvSpPr>
        <p:spPr>
          <a:xfrm>
            <a:off x="435007" y="461639"/>
            <a:ext cx="1668855" cy="369332"/>
          </a:xfrm>
          <a:prstGeom prst="rect">
            <a:avLst/>
          </a:prstGeom>
          <a:noFill/>
        </p:spPr>
        <p:txBody>
          <a:bodyPr wrap="none" rtlCol="0">
            <a:spAutoFit/>
          </a:bodyPr>
          <a:lstStyle/>
          <a:p>
            <a:r>
              <a:rPr lang="es-AR" dirty="0">
                <a:solidFill>
                  <a:schemeClr val="accent1"/>
                </a:solidFill>
              </a:rPr>
              <a:t>Filtros acústicos</a:t>
            </a:r>
            <a:endParaRPr lang="en-US" dirty="0">
              <a:solidFill>
                <a:schemeClr val="accent1"/>
              </a:solidFill>
            </a:endParaRPr>
          </a:p>
        </p:txBody>
      </p:sp>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972A6EC8-4844-4F9B-8F49-14C909BD8B2F}"/>
                  </a:ext>
                </a:extLst>
              </p:cNvPr>
              <p:cNvSpPr txBox="1"/>
              <p:nvPr/>
            </p:nvSpPr>
            <p:spPr>
              <a:xfrm>
                <a:off x="435007" y="976544"/>
                <a:ext cx="11265762" cy="656655"/>
              </a:xfrm>
              <a:prstGeom prst="rect">
                <a:avLst/>
              </a:prstGeom>
              <a:noFill/>
            </p:spPr>
            <p:txBody>
              <a:bodyPr wrap="square" rtlCol="0">
                <a:spAutoFit/>
              </a:bodyPr>
              <a:lstStyle/>
              <a:p>
                <a:r>
                  <a:rPr lang="es-AR" dirty="0"/>
                  <a:t>Consideremos una onda propagándose en una guía con frecuencia </a:t>
                </a:r>
                <a14:m>
                  <m:oMath xmlns:m="http://schemas.openxmlformats.org/officeDocument/2006/math">
                    <m:r>
                      <a:rPr lang="es-AR" b="0" i="1" smtClean="0">
                        <a:latin typeface="Cambria Math" panose="02040503050406030204" pitchFamily="18" charset="0"/>
                      </a:rPr>
                      <m:t>𝜔</m:t>
                    </m:r>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𝜔</m:t>
                        </m:r>
                      </m:e>
                      <m:sub>
                        <m:r>
                          <a:rPr lang="es-AR" b="0" i="1" smtClean="0">
                            <a:latin typeface="Cambria Math" panose="02040503050406030204" pitchFamily="18" charset="0"/>
                            <a:ea typeface="Cambria Math" panose="02040503050406030204" pitchFamily="18" charset="0"/>
                          </a:rPr>
                          <m:t>11</m:t>
                        </m:r>
                      </m:sub>
                    </m:sSub>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𝜆</m:t>
                    </m:r>
                    <m:r>
                      <a:rPr lang="es-AR" b="0" i="1" smtClean="0">
                        <a:latin typeface="Cambria Math" panose="02040503050406030204" pitchFamily="18" charset="0"/>
                        <a:ea typeface="Cambria Math" panose="02040503050406030204" pitchFamily="18" charset="0"/>
                      </a:rPr>
                      <m:t>≫</m:t>
                    </m:r>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𝑆</m:t>
                        </m:r>
                      </m:e>
                      <m:sup>
                        <m:r>
                          <a:rPr lang="es-AR" b="0" i="1" smtClean="0">
                            <a:latin typeface="Cambria Math" panose="02040503050406030204" pitchFamily="18" charset="0"/>
                            <a:ea typeface="Cambria Math" panose="02040503050406030204" pitchFamily="18" charset="0"/>
                          </a:rPr>
                          <m:t>1/2</m:t>
                        </m:r>
                      </m:sup>
                    </m:sSup>
                    <m:r>
                      <a:rPr lang="es-AR" b="0" i="1" smtClean="0">
                        <a:latin typeface="Cambria Math" panose="02040503050406030204" pitchFamily="18" charset="0"/>
                        <a:ea typeface="Cambria Math" panose="02040503050406030204" pitchFamily="18" charset="0"/>
                      </a:rPr>
                      <m:t>, </m:t>
                    </m:r>
                    <m:r>
                      <a:rPr lang="es-AR" b="0" i="1" smtClean="0">
                        <a:latin typeface="Cambria Math" panose="02040503050406030204" pitchFamily="18" charset="0"/>
                        <a:ea typeface="Cambria Math" panose="02040503050406030204" pitchFamily="18" charset="0"/>
                      </a:rPr>
                      <m:t>𝐷</m:t>
                    </m:r>
                  </m:oMath>
                </a14:m>
                <a:r>
                  <a:rPr lang="en-US" dirty="0"/>
                  <a:t>, </a:t>
                </a:r>
                <a:r>
                  <a:rPr lang="en-US" dirty="0" err="1"/>
                  <a:t>donde</a:t>
                </a:r>
                <a:r>
                  <a:rPr lang="en-US" dirty="0"/>
                  <a:t> </a:t>
                </a:r>
                <a14:m>
                  <m:oMath xmlns:m="http://schemas.openxmlformats.org/officeDocument/2006/math">
                    <m:r>
                      <a:rPr lang="es-AR" b="0" i="1" smtClean="0">
                        <a:latin typeface="Cambria Math" panose="02040503050406030204" pitchFamily="18" charset="0"/>
                      </a:rPr>
                      <m:t>𝐷</m:t>
                    </m:r>
                  </m:oMath>
                </a14:m>
                <a:r>
                  <a:rPr lang="en-US" dirty="0"/>
                  <a:t> </a:t>
                </a:r>
                <a:r>
                  <a:rPr lang="en-US" dirty="0" err="1"/>
                  <a:t>representa</a:t>
                </a:r>
                <a:r>
                  <a:rPr lang="en-US" dirty="0"/>
                  <a:t> </a:t>
                </a:r>
                <a:r>
                  <a:rPr lang="en-US" dirty="0" err="1"/>
                  <a:t>dimensiones</a:t>
                </a:r>
                <a:r>
                  <a:rPr lang="en-US" dirty="0"/>
                  <a:t> </a:t>
                </a:r>
                <a:r>
                  <a:rPr lang="en-US" dirty="0" err="1"/>
                  <a:t>características</a:t>
                </a:r>
                <a:r>
                  <a:rPr lang="en-US" dirty="0"/>
                  <a:t> del </a:t>
                </a:r>
                <a:r>
                  <a:rPr lang="en-US" dirty="0" err="1"/>
                  <a:t>problema</a:t>
                </a:r>
                <a:r>
                  <a:rPr lang="en-US" dirty="0"/>
                  <a:t>.</a:t>
                </a:r>
              </a:p>
            </p:txBody>
          </p:sp>
        </mc:Choice>
        <mc:Fallback xmlns="">
          <p:sp>
            <p:nvSpPr>
              <p:cNvPr id="6" name="CuadroTexto 5">
                <a:extLst>
                  <a:ext uri="{FF2B5EF4-FFF2-40B4-BE49-F238E27FC236}">
                    <a16:creationId xmlns:a16="http://schemas.microsoft.com/office/drawing/2014/main" id="{972A6EC8-4844-4F9B-8F49-14C909BD8B2F}"/>
                  </a:ext>
                </a:extLst>
              </p:cNvPr>
              <p:cNvSpPr txBox="1">
                <a:spLocks noRot="1" noChangeAspect="1" noMove="1" noResize="1" noEditPoints="1" noAdjustHandles="1" noChangeArrowheads="1" noChangeShapeType="1" noTextEdit="1"/>
              </p:cNvSpPr>
              <p:nvPr/>
            </p:nvSpPr>
            <p:spPr>
              <a:xfrm>
                <a:off x="435007" y="976544"/>
                <a:ext cx="11265762" cy="656655"/>
              </a:xfrm>
              <a:prstGeom prst="rect">
                <a:avLst/>
              </a:prstGeom>
              <a:blipFill>
                <a:blip r:embed="rId2"/>
                <a:stretch>
                  <a:fillRect l="-433" t="-2778" b="-13889"/>
                </a:stretch>
              </a:blipFill>
            </p:spPr>
            <p:txBody>
              <a:bodyPr/>
              <a:lstStyle/>
              <a:p>
                <a:r>
                  <a:rPr lang="en-US">
                    <a:noFill/>
                  </a:rPr>
                  <a:t> </a:t>
                </a:r>
              </a:p>
            </p:txBody>
          </p:sp>
        </mc:Fallback>
      </mc:AlternateContent>
      <p:sp>
        <p:nvSpPr>
          <p:cNvPr id="20" name="CuadroTexto 19">
            <a:extLst>
              <a:ext uri="{FF2B5EF4-FFF2-40B4-BE49-F238E27FC236}">
                <a16:creationId xmlns:a16="http://schemas.microsoft.com/office/drawing/2014/main" id="{E0F49704-B56C-4B14-868B-BD5978A66AF4}"/>
              </a:ext>
            </a:extLst>
          </p:cNvPr>
          <p:cNvSpPr txBox="1"/>
          <p:nvPr/>
        </p:nvSpPr>
        <p:spPr>
          <a:xfrm>
            <a:off x="435007" y="1955592"/>
            <a:ext cx="3010761" cy="369332"/>
          </a:xfrm>
          <a:prstGeom prst="rect">
            <a:avLst/>
          </a:prstGeom>
          <a:noFill/>
        </p:spPr>
        <p:txBody>
          <a:bodyPr wrap="none" rtlCol="0">
            <a:spAutoFit/>
          </a:bodyPr>
          <a:lstStyle/>
          <a:p>
            <a:r>
              <a:rPr lang="es-AR" dirty="0"/>
              <a:t>Cambio de sección transversal</a:t>
            </a:r>
            <a:endParaRPr lang="en-US" dirty="0"/>
          </a:p>
        </p:txBody>
      </p:sp>
      <p:grpSp>
        <p:nvGrpSpPr>
          <p:cNvPr id="25" name="Grupo 24">
            <a:extLst>
              <a:ext uri="{FF2B5EF4-FFF2-40B4-BE49-F238E27FC236}">
                <a16:creationId xmlns:a16="http://schemas.microsoft.com/office/drawing/2014/main" id="{0F02D5DA-D4D0-450F-A878-8EF0800A8725}"/>
              </a:ext>
            </a:extLst>
          </p:cNvPr>
          <p:cNvGrpSpPr/>
          <p:nvPr/>
        </p:nvGrpSpPr>
        <p:grpSpPr>
          <a:xfrm>
            <a:off x="568171" y="3151573"/>
            <a:ext cx="4425082" cy="2901234"/>
            <a:chOff x="568171" y="3151573"/>
            <a:chExt cx="4425082" cy="2901234"/>
          </a:xfrm>
        </p:grpSpPr>
        <p:grpSp>
          <p:nvGrpSpPr>
            <p:cNvPr id="19" name="Grupo 18">
              <a:extLst>
                <a:ext uri="{FF2B5EF4-FFF2-40B4-BE49-F238E27FC236}">
                  <a16:creationId xmlns:a16="http://schemas.microsoft.com/office/drawing/2014/main" id="{DFC1E83D-E7ED-428F-B884-25D6D2937737}"/>
                </a:ext>
              </a:extLst>
            </p:cNvPr>
            <p:cNvGrpSpPr/>
            <p:nvPr/>
          </p:nvGrpSpPr>
          <p:grpSpPr>
            <a:xfrm>
              <a:off x="674704" y="3151573"/>
              <a:ext cx="3666477" cy="1634972"/>
              <a:chOff x="727970" y="3213716"/>
              <a:chExt cx="3666477" cy="1634972"/>
            </a:xfrm>
          </p:grpSpPr>
          <p:grpSp>
            <p:nvGrpSpPr>
              <p:cNvPr id="16" name="Grupo 15">
                <a:extLst>
                  <a:ext uri="{FF2B5EF4-FFF2-40B4-BE49-F238E27FC236}">
                    <a16:creationId xmlns:a16="http://schemas.microsoft.com/office/drawing/2014/main" id="{F3C5EF41-EA4D-4199-B2E8-72B75621C752}"/>
                  </a:ext>
                </a:extLst>
              </p:cNvPr>
              <p:cNvGrpSpPr/>
              <p:nvPr/>
            </p:nvGrpSpPr>
            <p:grpSpPr>
              <a:xfrm>
                <a:off x="727970" y="3213716"/>
                <a:ext cx="3666477" cy="1634972"/>
                <a:chOff x="435006" y="1988598"/>
                <a:chExt cx="3666477" cy="1634972"/>
              </a:xfrm>
            </p:grpSpPr>
            <p:cxnSp>
              <p:nvCxnSpPr>
                <p:cNvPr id="8" name="Conector recto 7">
                  <a:extLst>
                    <a:ext uri="{FF2B5EF4-FFF2-40B4-BE49-F238E27FC236}">
                      <a16:creationId xmlns:a16="http://schemas.microsoft.com/office/drawing/2014/main" id="{883C2014-7141-460A-9627-559831FCE546}"/>
                    </a:ext>
                  </a:extLst>
                </p:cNvPr>
                <p:cNvCxnSpPr/>
                <p:nvPr/>
              </p:nvCxnSpPr>
              <p:spPr>
                <a:xfrm>
                  <a:off x="435007" y="2539014"/>
                  <a:ext cx="1668855" cy="0"/>
                </a:xfrm>
                <a:prstGeom prst="line">
                  <a:avLst/>
                </a:prstGeom>
              </p:spPr>
              <p:style>
                <a:lnRef idx="1">
                  <a:schemeClr val="dk1"/>
                </a:lnRef>
                <a:fillRef idx="0">
                  <a:schemeClr val="dk1"/>
                </a:fillRef>
                <a:effectRef idx="0">
                  <a:schemeClr val="dk1"/>
                </a:effectRef>
                <a:fontRef idx="minor">
                  <a:schemeClr val="tx1"/>
                </a:fontRef>
              </p:style>
            </p:cxnSp>
            <p:cxnSp>
              <p:nvCxnSpPr>
                <p:cNvPr id="9" name="Conector recto 8">
                  <a:extLst>
                    <a:ext uri="{FF2B5EF4-FFF2-40B4-BE49-F238E27FC236}">
                      <a16:creationId xmlns:a16="http://schemas.microsoft.com/office/drawing/2014/main" id="{7575A321-5746-458E-8D60-7B59B43EFFA8}"/>
                    </a:ext>
                  </a:extLst>
                </p:cNvPr>
                <p:cNvCxnSpPr/>
                <p:nvPr/>
              </p:nvCxnSpPr>
              <p:spPr>
                <a:xfrm>
                  <a:off x="435006" y="3073154"/>
                  <a:ext cx="1668855" cy="0"/>
                </a:xfrm>
                <a:prstGeom prst="line">
                  <a:avLst/>
                </a:prstGeom>
              </p:spPr>
              <p:style>
                <a:lnRef idx="1">
                  <a:schemeClr val="dk1"/>
                </a:lnRef>
                <a:fillRef idx="0">
                  <a:schemeClr val="dk1"/>
                </a:fillRef>
                <a:effectRef idx="0">
                  <a:schemeClr val="dk1"/>
                </a:effectRef>
                <a:fontRef idx="minor">
                  <a:schemeClr val="tx1"/>
                </a:fontRef>
              </p:style>
            </p:cxnSp>
            <p:cxnSp>
              <p:nvCxnSpPr>
                <p:cNvPr id="11" name="Conector recto 10">
                  <a:extLst>
                    <a:ext uri="{FF2B5EF4-FFF2-40B4-BE49-F238E27FC236}">
                      <a16:creationId xmlns:a16="http://schemas.microsoft.com/office/drawing/2014/main" id="{FF278E25-773F-4ABB-9E6C-38EAEAA0A993}"/>
                    </a:ext>
                  </a:extLst>
                </p:cNvPr>
                <p:cNvCxnSpPr/>
                <p:nvPr/>
              </p:nvCxnSpPr>
              <p:spPr>
                <a:xfrm flipV="1">
                  <a:off x="2103861" y="1988598"/>
                  <a:ext cx="0" cy="550416"/>
                </a:xfrm>
                <a:prstGeom prst="line">
                  <a:avLst/>
                </a:prstGeom>
              </p:spPr>
              <p:style>
                <a:lnRef idx="1">
                  <a:schemeClr val="dk1"/>
                </a:lnRef>
                <a:fillRef idx="0">
                  <a:schemeClr val="dk1"/>
                </a:fillRef>
                <a:effectRef idx="0">
                  <a:schemeClr val="dk1"/>
                </a:effectRef>
                <a:fontRef idx="minor">
                  <a:schemeClr val="tx1"/>
                </a:fontRef>
              </p:style>
            </p:cxnSp>
            <p:cxnSp>
              <p:nvCxnSpPr>
                <p:cNvPr id="12" name="Conector recto 11">
                  <a:extLst>
                    <a:ext uri="{FF2B5EF4-FFF2-40B4-BE49-F238E27FC236}">
                      <a16:creationId xmlns:a16="http://schemas.microsoft.com/office/drawing/2014/main" id="{F76F3350-67B9-46EE-B387-CFBB226CE438}"/>
                    </a:ext>
                  </a:extLst>
                </p:cNvPr>
                <p:cNvCxnSpPr/>
                <p:nvPr/>
              </p:nvCxnSpPr>
              <p:spPr>
                <a:xfrm flipV="1">
                  <a:off x="2103861" y="3073154"/>
                  <a:ext cx="0" cy="550416"/>
                </a:xfrm>
                <a:prstGeom prst="line">
                  <a:avLst/>
                </a:prstGeom>
              </p:spPr>
              <p:style>
                <a:lnRef idx="1">
                  <a:schemeClr val="dk1"/>
                </a:lnRef>
                <a:fillRef idx="0">
                  <a:schemeClr val="dk1"/>
                </a:fillRef>
                <a:effectRef idx="0">
                  <a:schemeClr val="dk1"/>
                </a:effectRef>
                <a:fontRef idx="minor">
                  <a:schemeClr val="tx1"/>
                </a:fontRef>
              </p:style>
            </p:cxnSp>
            <p:cxnSp>
              <p:nvCxnSpPr>
                <p:cNvPr id="14" name="Conector recto 13">
                  <a:extLst>
                    <a:ext uri="{FF2B5EF4-FFF2-40B4-BE49-F238E27FC236}">
                      <a16:creationId xmlns:a16="http://schemas.microsoft.com/office/drawing/2014/main" id="{28D6DC51-560B-455A-90B4-32E0097AE568}"/>
                    </a:ext>
                  </a:extLst>
                </p:cNvPr>
                <p:cNvCxnSpPr/>
                <p:nvPr/>
              </p:nvCxnSpPr>
              <p:spPr>
                <a:xfrm>
                  <a:off x="2103861" y="1988598"/>
                  <a:ext cx="1997622" cy="0"/>
                </a:xfrm>
                <a:prstGeom prst="line">
                  <a:avLst/>
                </a:prstGeom>
              </p:spPr>
              <p:style>
                <a:lnRef idx="1">
                  <a:schemeClr val="dk1"/>
                </a:lnRef>
                <a:fillRef idx="0">
                  <a:schemeClr val="dk1"/>
                </a:fillRef>
                <a:effectRef idx="0">
                  <a:schemeClr val="dk1"/>
                </a:effectRef>
                <a:fontRef idx="minor">
                  <a:schemeClr val="tx1"/>
                </a:fontRef>
              </p:style>
            </p:cxnSp>
            <p:cxnSp>
              <p:nvCxnSpPr>
                <p:cNvPr id="15" name="Conector recto 14">
                  <a:extLst>
                    <a:ext uri="{FF2B5EF4-FFF2-40B4-BE49-F238E27FC236}">
                      <a16:creationId xmlns:a16="http://schemas.microsoft.com/office/drawing/2014/main" id="{1A3A2674-2916-4ECE-A726-0325AAAA655E}"/>
                    </a:ext>
                  </a:extLst>
                </p:cNvPr>
                <p:cNvCxnSpPr/>
                <p:nvPr/>
              </p:nvCxnSpPr>
              <p:spPr>
                <a:xfrm>
                  <a:off x="2103861" y="3623570"/>
                  <a:ext cx="1997622" cy="0"/>
                </a:xfrm>
                <a:prstGeom prst="line">
                  <a:avLst/>
                </a:prstGeom>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58F20707-94AC-4C14-A34C-336944ED5634}"/>
                      </a:ext>
                    </a:extLst>
                  </p:cNvPr>
                  <p:cNvSpPr txBox="1"/>
                  <p:nvPr/>
                </p:nvSpPr>
                <p:spPr>
                  <a:xfrm>
                    <a:off x="1473693" y="3854674"/>
                    <a:ext cx="45127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oMath>
                      </m:oMathPara>
                    </a14:m>
                    <a:endParaRPr lang="en-US" dirty="0"/>
                  </a:p>
                </p:txBody>
              </p:sp>
            </mc:Choice>
            <mc:Fallback xmlns="">
              <p:sp>
                <p:nvSpPr>
                  <p:cNvPr id="17" name="CuadroTexto 16">
                    <a:extLst>
                      <a:ext uri="{FF2B5EF4-FFF2-40B4-BE49-F238E27FC236}">
                        <a16:creationId xmlns:a16="http://schemas.microsoft.com/office/drawing/2014/main" id="{58F20707-94AC-4C14-A34C-336944ED5634}"/>
                      </a:ext>
                    </a:extLst>
                  </p:cNvPr>
                  <p:cNvSpPr txBox="1">
                    <a:spLocks noRot="1" noChangeAspect="1" noMove="1" noResize="1" noEditPoints="1" noAdjustHandles="1" noChangeArrowheads="1" noChangeShapeType="1" noTextEdit="1"/>
                  </p:cNvSpPr>
                  <p:nvPr/>
                </p:nvSpPr>
                <p:spPr>
                  <a:xfrm>
                    <a:off x="1473693" y="3854674"/>
                    <a:ext cx="451277"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4760291D-CF46-4C79-A97B-1A559BC17993}"/>
                      </a:ext>
                    </a:extLst>
                  </p:cNvPr>
                  <p:cNvSpPr txBox="1"/>
                  <p:nvPr/>
                </p:nvSpPr>
                <p:spPr>
                  <a:xfrm>
                    <a:off x="2700291" y="3854674"/>
                    <a:ext cx="45659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oMath>
                      </m:oMathPara>
                    </a14:m>
                    <a:endParaRPr lang="en-US" dirty="0"/>
                  </a:p>
                </p:txBody>
              </p:sp>
            </mc:Choice>
            <mc:Fallback xmlns="">
              <p:sp>
                <p:nvSpPr>
                  <p:cNvPr id="18" name="CuadroTexto 17">
                    <a:extLst>
                      <a:ext uri="{FF2B5EF4-FFF2-40B4-BE49-F238E27FC236}">
                        <a16:creationId xmlns:a16="http://schemas.microsoft.com/office/drawing/2014/main" id="{4760291D-CF46-4C79-A97B-1A559BC17993}"/>
                      </a:ext>
                    </a:extLst>
                  </p:cNvPr>
                  <p:cNvSpPr txBox="1">
                    <a:spLocks noRot="1" noChangeAspect="1" noMove="1" noResize="1" noEditPoints="1" noAdjustHandles="1" noChangeArrowheads="1" noChangeShapeType="1" noTextEdit="1"/>
                  </p:cNvSpPr>
                  <p:nvPr/>
                </p:nvSpPr>
                <p:spPr>
                  <a:xfrm>
                    <a:off x="2700291" y="3854674"/>
                    <a:ext cx="456599" cy="369332"/>
                  </a:xfrm>
                  <a:prstGeom prst="rect">
                    <a:avLst/>
                  </a:prstGeom>
                  <a:blipFill>
                    <a:blip r:embed="rId4"/>
                    <a:stretch>
                      <a:fillRect/>
                    </a:stretch>
                  </a:blipFill>
                </p:spPr>
                <p:txBody>
                  <a:bodyPr/>
                  <a:lstStyle/>
                  <a:p>
                    <a:r>
                      <a:rPr lang="en-US">
                        <a:noFill/>
                      </a:rPr>
                      <a:t> </a:t>
                    </a:r>
                  </a:p>
                </p:txBody>
              </p:sp>
            </mc:Fallback>
          </mc:AlternateContent>
        </p:grpSp>
        <p:cxnSp>
          <p:nvCxnSpPr>
            <p:cNvPr id="22" name="Conector recto de flecha 21">
              <a:extLst>
                <a:ext uri="{FF2B5EF4-FFF2-40B4-BE49-F238E27FC236}">
                  <a16:creationId xmlns:a16="http://schemas.microsoft.com/office/drawing/2014/main" id="{F81434A4-E60E-46D5-BAC6-E0C7BA62AC29}"/>
                </a:ext>
              </a:extLst>
            </p:cNvPr>
            <p:cNvCxnSpPr/>
            <p:nvPr/>
          </p:nvCxnSpPr>
          <p:spPr>
            <a:xfrm>
              <a:off x="568171" y="5628443"/>
              <a:ext cx="427903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3" name="CuadroTexto 22">
                  <a:extLst>
                    <a:ext uri="{FF2B5EF4-FFF2-40B4-BE49-F238E27FC236}">
                      <a16:creationId xmlns:a16="http://schemas.microsoft.com/office/drawing/2014/main" id="{45918B3E-D244-438C-BDA1-4C149B566A5D}"/>
                    </a:ext>
                  </a:extLst>
                </p:cNvPr>
                <p:cNvSpPr txBox="1"/>
                <p:nvPr/>
              </p:nvSpPr>
              <p:spPr>
                <a:xfrm>
                  <a:off x="1931335" y="5683475"/>
                  <a:ext cx="7975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m:oMathPara>
                  </a14:m>
                  <a:endParaRPr lang="en-US" dirty="0"/>
                </a:p>
              </p:txBody>
            </p:sp>
          </mc:Choice>
          <mc:Fallback xmlns="">
            <p:sp>
              <p:nvSpPr>
                <p:cNvPr id="23" name="CuadroTexto 22">
                  <a:extLst>
                    <a:ext uri="{FF2B5EF4-FFF2-40B4-BE49-F238E27FC236}">
                      <a16:creationId xmlns:a16="http://schemas.microsoft.com/office/drawing/2014/main" id="{45918B3E-D244-438C-BDA1-4C149B566A5D}"/>
                    </a:ext>
                  </a:extLst>
                </p:cNvPr>
                <p:cNvSpPr txBox="1">
                  <a:spLocks noRot="1" noChangeAspect="1" noMove="1" noResize="1" noEditPoints="1" noAdjustHandles="1" noChangeArrowheads="1" noChangeShapeType="1" noTextEdit="1"/>
                </p:cNvSpPr>
                <p:nvPr/>
              </p:nvSpPr>
              <p:spPr>
                <a:xfrm>
                  <a:off x="1931335" y="5683475"/>
                  <a:ext cx="797591" cy="369332"/>
                </a:xfrm>
                <a:prstGeom prst="rect">
                  <a:avLst/>
                </a:prstGeom>
                <a:blipFill>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4" name="CuadroTexto 23">
                  <a:extLst>
                    <a:ext uri="{FF2B5EF4-FFF2-40B4-BE49-F238E27FC236}">
                      <a16:creationId xmlns:a16="http://schemas.microsoft.com/office/drawing/2014/main" id="{9F02CCE1-9994-4927-B778-F4D728BCEAAF}"/>
                    </a:ext>
                  </a:extLst>
                </p:cNvPr>
                <p:cNvSpPr txBox="1"/>
                <p:nvPr/>
              </p:nvSpPr>
              <p:spPr>
                <a:xfrm>
                  <a:off x="4625268" y="5575173"/>
                  <a:ext cx="36798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oMath>
                    </m:oMathPara>
                  </a14:m>
                  <a:endParaRPr lang="en-US" dirty="0"/>
                </a:p>
              </p:txBody>
            </p:sp>
          </mc:Choice>
          <mc:Fallback xmlns="">
            <p:sp>
              <p:nvSpPr>
                <p:cNvPr id="24" name="CuadroTexto 23">
                  <a:extLst>
                    <a:ext uri="{FF2B5EF4-FFF2-40B4-BE49-F238E27FC236}">
                      <a16:creationId xmlns:a16="http://schemas.microsoft.com/office/drawing/2014/main" id="{9F02CCE1-9994-4927-B778-F4D728BCEAAF}"/>
                    </a:ext>
                  </a:extLst>
                </p:cNvPr>
                <p:cNvSpPr txBox="1">
                  <a:spLocks noRot="1" noChangeAspect="1" noMove="1" noResize="1" noEditPoints="1" noAdjustHandles="1" noChangeArrowheads="1" noChangeShapeType="1" noTextEdit="1"/>
                </p:cNvSpPr>
                <p:nvPr/>
              </p:nvSpPr>
              <p:spPr>
                <a:xfrm>
                  <a:off x="4625268" y="5575173"/>
                  <a:ext cx="367985" cy="369332"/>
                </a:xfrm>
                <a:prstGeom prst="rect">
                  <a:avLst/>
                </a:prstGeom>
                <a:blipFill>
                  <a:blip r:embed="rId6"/>
                  <a:stretch>
                    <a:fillRect/>
                  </a:stretch>
                </a:blipFill>
              </p:spPr>
              <p:txBody>
                <a:bodyPr/>
                <a:lstStyle/>
                <a:p>
                  <a:r>
                    <a:rPr lang="es-UY">
                      <a:noFill/>
                    </a:rPr>
                    <a:t> </a:t>
                  </a:r>
                </a:p>
              </p:txBody>
            </p:sp>
          </mc:Fallback>
        </mc:AlternateContent>
        <p:cxnSp>
          <p:nvCxnSpPr>
            <p:cNvPr id="26" name="Conector recto 25">
              <a:extLst>
                <a:ext uri="{FF2B5EF4-FFF2-40B4-BE49-F238E27FC236}">
                  <a16:creationId xmlns:a16="http://schemas.microsoft.com/office/drawing/2014/main" id="{919801CC-7ECF-4775-9FF6-E079857F5B46}"/>
                </a:ext>
              </a:extLst>
            </p:cNvPr>
            <p:cNvCxnSpPr>
              <a:cxnSpLocks/>
            </p:cNvCxnSpPr>
            <p:nvPr/>
          </p:nvCxnSpPr>
          <p:spPr>
            <a:xfrm>
              <a:off x="2347886" y="4786545"/>
              <a:ext cx="1" cy="89693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7" name="CuadroTexto 26">
                <a:extLst>
                  <a:ext uri="{FF2B5EF4-FFF2-40B4-BE49-F238E27FC236}">
                    <a16:creationId xmlns:a16="http://schemas.microsoft.com/office/drawing/2014/main" id="{F4C99E89-73BC-49E3-8503-6FD5DC699DC3}"/>
                  </a:ext>
                </a:extLst>
              </p:cNvPr>
              <p:cNvSpPr txBox="1"/>
              <p:nvPr/>
            </p:nvSpPr>
            <p:spPr>
              <a:xfrm>
                <a:off x="5185814" y="1627264"/>
                <a:ext cx="6405822" cy="923330"/>
              </a:xfrm>
              <a:prstGeom prst="rect">
                <a:avLst/>
              </a:prstGeom>
              <a:noFill/>
            </p:spPr>
            <p:txBody>
              <a:bodyPr wrap="square" rtlCol="0">
                <a:spAutoFit/>
              </a:bodyPr>
              <a:lstStyle/>
              <a:p>
                <a:r>
                  <a:rPr lang="es-AR" dirty="0"/>
                  <a:t>A bajas frecuencias se establece un “flujo laminar” en la guía en las inmediaciones de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r>
                  <a:rPr lang="en-US" dirty="0"/>
                  <a:t>. La </a:t>
                </a:r>
                <a:r>
                  <a:rPr lang="en-US" dirty="0" err="1"/>
                  <a:t>densidad</a:t>
                </a:r>
                <a:r>
                  <a:rPr lang="en-US" dirty="0"/>
                  <a:t> es </a:t>
                </a:r>
                <a:r>
                  <a:rPr lang="en-US" dirty="0" err="1"/>
                  <a:t>prácticamente</a:t>
                </a:r>
                <a:r>
                  <a:rPr lang="en-US" dirty="0"/>
                  <a:t> </a:t>
                </a:r>
                <a:r>
                  <a:rPr lang="en-US" dirty="0" err="1"/>
                  <a:t>constante</a:t>
                </a:r>
                <a:r>
                  <a:rPr lang="en-US" dirty="0"/>
                  <a:t>. La </a:t>
                </a:r>
                <a:r>
                  <a:rPr lang="en-US" dirty="0" err="1"/>
                  <a:t>conservacón</a:t>
                </a:r>
                <a:r>
                  <a:rPr lang="en-US" dirty="0"/>
                  <a:t> de la masa </a:t>
                </a:r>
                <a:r>
                  <a:rPr lang="en-US" dirty="0" err="1"/>
                  <a:t>requiere</a:t>
                </a:r>
                <a:r>
                  <a:rPr lang="en-US" dirty="0"/>
                  <a:t>:</a:t>
                </a:r>
              </a:p>
            </p:txBody>
          </p:sp>
        </mc:Choice>
        <mc:Fallback xmlns="">
          <p:sp>
            <p:nvSpPr>
              <p:cNvPr id="27" name="CuadroTexto 26">
                <a:extLst>
                  <a:ext uri="{FF2B5EF4-FFF2-40B4-BE49-F238E27FC236}">
                    <a16:creationId xmlns:a16="http://schemas.microsoft.com/office/drawing/2014/main" id="{F4C99E89-73BC-49E3-8503-6FD5DC699DC3}"/>
                  </a:ext>
                </a:extLst>
              </p:cNvPr>
              <p:cNvSpPr txBox="1">
                <a:spLocks noRot="1" noChangeAspect="1" noMove="1" noResize="1" noEditPoints="1" noAdjustHandles="1" noChangeArrowheads="1" noChangeShapeType="1" noTextEdit="1"/>
              </p:cNvSpPr>
              <p:nvPr/>
            </p:nvSpPr>
            <p:spPr>
              <a:xfrm>
                <a:off x="5185814" y="1627264"/>
                <a:ext cx="6405822" cy="923330"/>
              </a:xfrm>
              <a:prstGeom prst="rect">
                <a:avLst/>
              </a:prstGeom>
              <a:blipFill>
                <a:blip r:embed="rId7"/>
                <a:stretch>
                  <a:fillRect l="-856" t="-3974" b="-9934"/>
                </a:stretch>
              </a:blipFill>
            </p:spPr>
            <p:txBody>
              <a:bodyPr/>
              <a:lstStyle/>
              <a:p>
                <a:r>
                  <a:rPr lang="es-UY">
                    <a:noFill/>
                  </a:rPr>
                  <a:t> </a:t>
                </a:r>
              </a:p>
            </p:txBody>
          </p:sp>
        </mc:Fallback>
      </mc:AlternateContent>
      <p:sp>
        <p:nvSpPr>
          <p:cNvPr id="2" name="Rectángulo 1">
            <a:extLst>
              <a:ext uri="{FF2B5EF4-FFF2-40B4-BE49-F238E27FC236}">
                <a16:creationId xmlns:a16="http://schemas.microsoft.com/office/drawing/2014/main" id="{DB169F5B-2D03-45BC-A991-082A2A4CB3FA}"/>
              </a:ext>
            </a:extLst>
          </p:cNvPr>
          <p:cNvSpPr/>
          <p:nvPr/>
        </p:nvSpPr>
        <p:spPr>
          <a:xfrm>
            <a:off x="967666" y="3701989"/>
            <a:ext cx="1380220" cy="534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 name="Rectángulo 2">
            <a:extLst>
              <a:ext uri="{FF2B5EF4-FFF2-40B4-BE49-F238E27FC236}">
                <a16:creationId xmlns:a16="http://schemas.microsoft.com/office/drawing/2014/main" id="{298B4890-764A-416B-AA05-4DA015B5C538}"/>
              </a:ext>
            </a:extLst>
          </p:cNvPr>
          <p:cNvSpPr/>
          <p:nvPr/>
        </p:nvSpPr>
        <p:spPr>
          <a:xfrm>
            <a:off x="2343559" y="3151573"/>
            <a:ext cx="451207" cy="1634968"/>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754DFB47-5632-4C0F-97E4-D0A4FD7B94E3}"/>
                  </a:ext>
                </a:extLst>
              </p:cNvPr>
              <p:cNvSpPr txBox="1"/>
              <p:nvPr/>
            </p:nvSpPr>
            <p:spPr>
              <a:xfrm>
                <a:off x="5344325" y="2673629"/>
                <a:ext cx="144712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sSub>
                        <m:sSubPr>
                          <m:ctrlPr>
                            <a:rPr lang="es-AR" b="0" i="1" smtClean="0">
                              <a:latin typeface="Cambria Math" panose="02040503050406030204" pitchFamily="18" charset="0"/>
                            </a:rPr>
                          </m:ctrlPr>
                        </m:sSubPr>
                        <m:e>
                          <m:r>
                            <a:rPr lang="es-AR" b="0" i="1" smtClean="0">
                              <a:latin typeface="Cambria Math" panose="02040503050406030204" pitchFamily="18" charset="0"/>
                            </a:rPr>
                            <m:t>𝑢</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sSub>
                        <m:sSubPr>
                          <m:ctrlPr>
                            <a:rPr lang="es-AR" b="0" i="1" smtClean="0">
                              <a:latin typeface="Cambria Math" panose="02040503050406030204" pitchFamily="18" charset="0"/>
                            </a:rPr>
                          </m:ctrlPr>
                        </m:sSubPr>
                        <m:e>
                          <m:r>
                            <a:rPr lang="es-AR" b="0" i="1" smtClean="0">
                              <a:latin typeface="Cambria Math" panose="02040503050406030204" pitchFamily="18" charset="0"/>
                            </a:rPr>
                            <m:t>𝑢</m:t>
                          </m:r>
                        </m:e>
                        <m:sub>
                          <m:r>
                            <a:rPr lang="es-AR" b="0" i="1" smtClean="0">
                              <a:latin typeface="Cambria Math" panose="02040503050406030204" pitchFamily="18" charset="0"/>
                            </a:rPr>
                            <m:t>2</m:t>
                          </m:r>
                        </m:sub>
                      </m:sSub>
                    </m:oMath>
                  </m:oMathPara>
                </a14:m>
                <a:endParaRPr lang="es-UY" dirty="0"/>
              </a:p>
            </p:txBody>
          </p:sp>
        </mc:Choice>
        <mc:Fallback xmlns="">
          <p:sp>
            <p:nvSpPr>
              <p:cNvPr id="5" name="CuadroTexto 4">
                <a:extLst>
                  <a:ext uri="{FF2B5EF4-FFF2-40B4-BE49-F238E27FC236}">
                    <a16:creationId xmlns:a16="http://schemas.microsoft.com/office/drawing/2014/main" id="{754DFB47-5632-4C0F-97E4-D0A4FD7B94E3}"/>
                  </a:ext>
                </a:extLst>
              </p:cNvPr>
              <p:cNvSpPr txBox="1">
                <a:spLocks noRot="1" noChangeAspect="1" noMove="1" noResize="1" noEditPoints="1" noAdjustHandles="1" noChangeArrowheads="1" noChangeShapeType="1" noTextEdit="1"/>
              </p:cNvSpPr>
              <p:nvPr/>
            </p:nvSpPr>
            <p:spPr>
              <a:xfrm>
                <a:off x="5344325" y="2673629"/>
                <a:ext cx="1447126" cy="369332"/>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E7075F39-0764-4D28-95B1-DB67DBDF5ACA}"/>
                  </a:ext>
                </a:extLst>
              </p:cNvPr>
              <p:cNvSpPr txBox="1"/>
              <p:nvPr/>
            </p:nvSpPr>
            <p:spPr>
              <a:xfrm>
                <a:off x="4784028" y="3261489"/>
                <a:ext cx="7160293" cy="369332"/>
              </a:xfrm>
              <a:prstGeom prst="rect">
                <a:avLst/>
              </a:prstGeom>
              <a:noFill/>
            </p:spPr>
            <p:txBody>
              <a:bodyPr wrap="none" rtlCol="0">
                <a:spAutoFit/>
              </a:bodyPr>
              <a:lstStyle/>
              <a:p>
                <a:r>
                  <a:rPr lang="es-AR" dirty="0"/>
                  <a:t>Definimos la velocidad volumétrica </a:t>
                </a:r>
                <a14:m>
                  <m:oMath xmlns:m="http://schemas.openxmlformats.org/officeDocument/2006/math">
                    <m:r>
                      <a:rPr lang="es-AR" b="0" i="1" smtClean="0">
                        <a:latin typeface="Cambria Math" panose="02040503050406030204" pitchFamily="18" charset="0"/>
                      </a:rPr>
                      <m:t>𝑈</m:t>
                    </m:r>
                    <m:r>
                      <a:rPr lang="es-AR" b="0" i="1" smtClean="0">
                        <a:latin typeface="Cambria Math" panose="02040503050406030204" pitchFamily="18" charset="0"/>
                      </a:rPr>
                      <m:t>=</m:t>
                    </m:r>
                    <m:r>
                      <a:rPr lang="es-AR" b="0" i="1" smtClean="0">
                        <a:latin typeface="Cambria Math" panose="02040503050406030204" pitchFamily="18" charset="0"/>
                      </a:rPr>
                      <m:t>𝑆𝑢</m:t>
                    </m:r>
                  </m:oMath>
                </a14:m>
                <a:r>
                  <a:rPr lang="es-UY" dirty="0"/>
                  <a:t>. En la interfase, </a:t>
                </a:r>
                <a14:m>
                  <m:oMath xmlns:m="http://schemas.openxmlformats.org/officeDocument/2006/math">
                    <m:r>
                      <a:rPr lang="es-AR" b="0" i="1" smtClean="0">
                        <a:latin typeface="Cambria Math" panose="02040503050406030204" pitchFamily="18" charset="0"/>
                      </a:rPr>
                      <m:t>𝑈</m:t>
                    </m:r>
                  </m:oMath>
                </a14:m>
                <a:r>
                  <a:rPr lang="es-UY" dirty="0"/>
                  <a:t> se conserva </a:t>
                </a:r>
              </a:p>
            </p:txBody>
          </p:sp>
        </mc:Choice>
        <mc:Fallback xmlns="">
          <p:sp>
            <p:nvSpPr>
              <p:cNvPr id="7" name="CuadroTexto 6">
                <a:extLst>
                  <a:ext uri="{FF2B5EF4-FFF2-40B4-BE49-F238E27FC236}">
                    <a16:creationId xmlns:a16="http://schemas.microsoft.com/office/drawing/2014/main" id="{E7075F39-0764-4D28-95B1-DB67DBDF5ACA}"/>
                  </a:ext>
                </a:extLst>
              </p:cNvPr>
              <p:cNvSpPr txBox="1">
                <a:spLocks noRot="1" noChangeAspect="1" noMove="1" noResize="1" noEditPoints="1" noAdjustHandles="1" noChangeArrowheads="1" noChangeShapeType="1" noTextEdit="1"/>
              </p:cNvSpPr>
              <p:nvPr/>
            </p:nvSpPr>
            <p:spPr>
              <a:xfrm>
                <a:off x="4784028" y="3261489"/>
                <a:ext cx="7160293" cy="369332"/>
              </a:xfrm>
              <a:prstGeom prst="rect">
                <a:avLst/>
              </a:prstGeom>
              <a:blipFill>
                <a:blip r:embed="rId9"/>
                <a:stretch>
                  <a:fillRect l="-767" t="-8197" b="-24590"/>
                </a:stretch>
              </a:blipFill>
            </p:spPr>
            <p:txBody>
              <a:bodyPr/>
              <a:lstStyle/>
              <a:p>
                <a:r>
                  <a:rPr lang="es-UY">
                    <a:noFill/>
                  </a:rPr>
                  <a:t> </a:t>
                </a:r>
              </a:p>
            </p:txBody>
          </p:sp>
        </mc:Fallback>
      </mc:AlternateContent>
      <p:sp>
        <p:nvSpPr>
          <p:cNvPr id="10" name="CuadroTexto 9">
            <a:extLst>
              <a:ext uri="{FF2B5EF4-FFF2-40B4-BE49-F238E27FC236}">
                <a16:creationId xmlns:a16="http://schemas.microsoft.com/office/drawing/2014/main" id="{A1B0BFBF-757E-4498-B9D2-C7B6AB8E25DD}"/>
              </a:ext>
            </a:extLst>
          </p:cNvPr>
          <p:cNvSpPr txBox="1"/>
          <p:nvPr/>
        </p:nvSpPr>
        <p:spPr>
          <a:xfrm>
            <a:off x="4784028" y="3848615"/>
            <a:ext cx="6598383" cy="646331"/>
          </a:xfrm>
          <a:prstGeom prst="rect">
            <a:avLst/>
          </a:prstGeom>
          <a:noFill/>
        </p:spPr>
        <p:txBody>
          <a:bodyPr wrap="square" rtlCol="0">
            <a:spAutoFit/>
          </a:bodyPr>
          <a:lstStyle/>
          <a:p>
            <a:r>
              <a:rPr lang="es-AR" dirty="0"/>
              <a:t>Consideremos una onda que se propaga de izquierda a derecha y que arriba a la interfase dada por el cambio de sección</a:t>
            </a:r>
            <a:endParaRPr lang="es-UY" dirty="0"/>
          </a:p>
        </p:txBody>
      </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CD3DBE65-46CA-4B12-ADE0-50B7F4793630}"/>
                  </a:ext>
                </a:extLst>
              </p:cNvPr>
              <p:cNvSpPr txBox="1"/>
              <p:nvPr/>
            </p:nvSpPr>
            <p:spPr>
              <a:xfrm>
                <a:off x="5344325" y="4592834"/>
                <a:ext cx="1788888" cy="3874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13" name="CuadroTexto 12">
                <a:extLst>
                  <a:ext uri="{FF2B5EF4-FFF2-40B4-BE49-F238E27FC236}">
                    <a16:creationId xmlns:a16="http://schemas.microsoft.com/office/drawing/2014/main" id="{CD3DBE65-46CA-4B12-ADE0-50B7F4793630}"/>
                  </a:ext>
                </a:extLst>
              </p:cNvPr>
              <p:cNvSpPr txBox="1">
                <a:spLocks noRot="1" noChangeAspect="1" noMove="1" noResize="1" noEditPoints="1" noAdjustHandles="1" noChangeArrowheads="1" noChangeShapeType="1" noTextEdit="1"/>
              </p:cNvSpPr>
              <p:nvPr/>
            </p:nvSpPr>
            <p:spPr>
              <a:xfrm>
                <a:off x="5344325" y="4592834"/>
                <a:ext cx="1788888" cy="387414"/>
              </a:xfrm>
              <a:prstGeom prst="rect">
                <a:avLst/>
              </a:prstGeom>
              <a:blipFill>
                <a:blip r:embed="rId10"/>
                <a:stretch>
                  <a:fillRect b="-3125"/>
                </a:stretch>
              </a:blipFill>
            </p:spPr>
            <p:txBody>
              <a:bodyPr/>
              <a:lstStyle/>
              <a:p>
                <a:r>
                  <a:rPr lang="es-UY">
                    <a:noFill/>
                  </a:rPr>
                  <a:t> </a:t>
                </a:r>
              </a:p>
            </p:txBody>
          </p:sp>
        </mc:Fallback>
      </mc:AlternateContent>
      <p:sp>
        <p:nvSpPr>
          <p:cNvPr id="21" name="CuadroTexto 20">
            <a:extLst>
              <a:ext uri="{FF2B5EF4-FFF2-40B4-BE49-F238E27FC236}">
                <a16:creationId xmlns:a16="http://schemas.microsoft.com/office/drawing/2014/main" id="{0FD95A57-D75C-469E-9EC4-25F242EF4E9E}"/>
              </a:ext>
            </a:extLst>
          </p:cNvPr>
          <p:cNvSpPr txBox="1"/>
          <p:nvPr/>
        </p:nvSpPr>
        <p:spPr>
          <a:xfrm>
            <a:off x="4847208" y="5033518"/>
            <a:ext cx="7388176" cy="369332"/>
          </a:xfrm>
          <a:prstGeom prst="rect">
            <a:avLst/>
          </a:prstGeom>
          <a:noFill/>
        </p:spPr>
        <p:txBody>
          <a:bodyPr wrap="none" rtlCol="0">
            <a:spAutoFit/>
          </a:bodyPr>
          <a:lstStyle/>
          <a:p>
            <a:r>
              <a:rPr lang="es-AR" dirty="0"/>
              <a:t>En la interfase se producirá, en general, una onda reflejada y una transmitida</a:t>
            </a:r>
            <a:endParaRPr lang="es-UY" dirty="0"/>
          </a:p>
        </p:txBody>
      </p:sp>
      <mc:AlternateContent xmlns:mc="http://schemas.openxmlformats.org/markup-compatibility/2006" xmlns:a14="http://schemas.microsoft.com/office/drawing/2010/main">
        <mc:Choice Requires="a14">
          <p:sp>
            <p:nvSpPr>
              <p:cNvPr id="28" name="CuadroTexto 27">
                <a:extLst>
                  <a:ext uri="{FF2B5EF4-FFF2-40B4-BE49-F238E27FC236}">
                    <a16:creationId xmlns:a16="http://schemas.microsoft.com/office/drawing/2014/main" id="{9FDE9181-D418-4EEB-AF1C-A61747407C5C}"/>
                  </a:ext>
                </a:extLst>
              </p:cNvPr>
              <p:cNvSpPr txBox="1"/>
              <p:nvPr/>
            </p:nvSpPr>
            <p:spPr>
              <a:xfrm>
                <a:off x="5263759" y="5577368"/>
                <a:ext cx="1799275"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𝑟</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𝐵</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28" name="CuadroTexto 27">
                <a:extLst>
                  <a:ext uri="{FF2B5EF4-FFF2-40B4-BE49-F238E27FC236}">
                    <a16:creationId xmlns:a16="http://schemas.microsoft.com/office/drawing/2014/main" id="{9FDE9181-D418-4EEB-AF1C-A61747407C5C}"/>
                  </a:ext>
                </a:extLst>
              </p:cNvPr>
              <p:cNvSpPr txBox="1">
                <a:spLocks noRot="1" noChangeAspect="1" noMove="1" noResize="1" noEditPoints="1" noAdjustHandles="1" noChangeArrowheads="1" noChangeShapeType="1" noTextEdit="1"/>
              </p:cNvSpPr>
              <p:nvPr/>
            </p:nvSpPr>
            <p:spPr>
              <a:xfrm>
                <a:off x="5263759" y="5577368"/>
                <a:ext cx="1799275" cy="380810"/>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a:extLst>
                  <a:ext uri="{FF2B5EF4-FFF2-40B4-BE49-F238E27FC236}">
                    <a16:creationId xmlns:a16="http://schemas.microsoft.com/office/drawing/2014/main" id="{E3A3D99B-4BB9-4E8C-9315-A1535DA9F527}"/>
                  </a:ext>
                </a:extLst>
              </p:cNvPr>
              <p:cNvSpPr txBox="1"/>
              <p:nvPr/>
            </p:nvSpPr>
            <p:spPr>
              <a:xfrm>
                <a:off x="7270634" y="5575173"/>
                <a:ext cx="1788759"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𝑡</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𝐶</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r>
                            <a:rPr lang="es-AR" b="0" i="1" smtClean="0">
                              <a:latin typeface="Cambria Math" panose="02040503050406030204" pitchFamily="18" charset="0"/>
                            </a:rPr>
                            <m:t>(</m:t>
                          </m:r>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r>
                            <a:rPr lang="es-AR" b="0" i="1" smtClean="0">
                              <a:latin typeface="Cambria Math" panose="02040503050406030204" pitchFamily="18" charset="0"/>
                            </a:rPr>
                            <m:t>)</m:t>
                          </m:r>
                        </m:sup>
                      </m:sSup>
                    </m:oMath>
                  </m:oMathPara>
                </a14:m>
                <a:endParaRPr lang="es-UY" dirty="0"/>
              </a:p>
            </p:txBody>
          </p:sp>
        </mc:Choice>
        <mc:Fallback xmlns="">
          <p:sp>
            <p:nvSpPr>
              <p:cNvPr id="29" name="CuadroTexto 28">
                <a:extLst>
                  <a:ext uri="{FF2B5EF4-FFF2-40B4-BE49-F238E27FC236}">
                    <a16:creationId xmlns:a16="http://schemas.microsoft.com/office/drawing/2014/main" id="{E3A3D99B-4BB9-4E8C-9315-A1535DA9F527}"/>
                  </a:ext>
                </a:extLst>
              </p:cNvPr>
              <p:cNvSpPr txBox="1">
                <a:spLocks noRot="1" noChangeAspect="1" noMove="1" noResize="1" noEditPoints="1" noAdjustHandles="1" noChangeArrowheads="1" noChangeShapeType="1" noTextEdit="1"/>
              </p:cNvSpPr>
              <p:nvPr/>
            </p:nvSpPr>
            <p:spPr>
              <a:xfrm>
                <a:off x="7270634" y="5575173"/>
                <a:ext cx="1788759" cy="380810"/>
              </a:xfrm>
              <a:prstGeom prst="rect">
                <a:avLst/>
              </a:prstGeom>
              <a:blipFill>
                <a:blip r:embed="rId12"/>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21560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0" grpId="0"/>
      <p:bldP spid="2" grpId="0" animBg="1"/>
      <p:bldP spid="3" grpId="0" animBg="1"/>
      <p:bldP spid="5" grpId="0"/>
      <p:bldP spid="7" grpId="0"/>
      <p:bldP spid="10" grpId="0"/>
      <p:bldP spid="13" grpId="0"/>
      <p:bldP spid="21" grpId="0"/>
      <p:bldP spid="28" grpId="0"/>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a:extLst>
                  <a:ext uri="{FF2B5EF4-FFF2-40B4-BE49-F238E27FC236}">
                    <a16:creationId xmlns:a16="http://schemas.microsoft.com/office/drawing/2014/main" id="{A1CC9A9F-8AA1-4533-83D4-E9F7B9CF1EA9}"/>
                  </a:ext>
                </a:extLst>
              </p:cNvPr>
              <p:cNvSpPr txBox="1"/>
              <p:nvPr/>
            </p:nvSpPr>
            <p:spPr>
              <a:xfrm>
                <a:off x="692727" y="452582"/>
                <a:ext cx="7957371" cy="369332"/>
              </a:xfrm>
              <a:prstGeom prst="rect">
                <a:avLst/>
              </a:prstGeom>
              <a:noFill/>
            </p:spPr>
            <p:txBody>
              <a:bodyPr wrap="none" rtlCol="0">
                <a:spAutoFit/>
              </a:bodyPr>
              <a:lstStyle/>
              <a:p>
                <a:r>
                  <a:rPr lang="es-AR" dirty="0"/>
                  <a:t>En la interfase, en </a:t>
                </a:r>
                <a14:m>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a14:m>
                <a:r>
                  <a:rPr lang="es-UY" dirty="0"/>
                  <a:t>, la presión es continua y la velocidad volumétrica también</a:t>
                </a:r>
              </a:p>
            </p:txBody>
          </p:sp>
        </mc:Choice>
        <mc:Fallback xmlns="">
          <p:sp>
            <p:nvSpPr>
              <p:cNvPr id="4" name="CuadroTexto 3">
                <a:extLst>
                  <a:ext uri="{FF2B5EF4-FFF2-40B4-BE49-F238E27FC236}">
                    <a16:creationId xmlns:a16="http://schemas.microsoft.com/office/drawing/2014/main" id="{A1CC9A9F-8AA1-4533-83D4-E9F7B9CF1EA9}"/>
                  </a:ext>
                </a:extLst>
              </p:cNvPr>
              <p:cNvSpPr txBox="1">
                <a:spLocks noRot="1" noChangeAspect="1" noMove="1" noResize="1" noEditPoints="1" noAdjustHandles="1" noChangeArrowheads="1" noChangeShapeType="1" noTextEdit="1"/>
              </p:cNvSpPr>
              <p:nvPr/>
            </p:nvSpPr>
            <p:spPr>
              <a:xfrm>
                <a:off x="692727" y="452582"/>
                <a:ext cx="7957371" cy="369332"/>
              </a:xfrm>
              <a:prstGeom prst="rect">
                <a:avLst/>
              </a:prstGeom>
              <a:blipFill>
                <a:blip r:embed="rId2"/>
                <a:stretch>
                  <a:fillRect l="-690"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7D0333AF-C439-4DD2-8A4E-CBB7B11DC0BB}"/>
                  </a:ext>
                </a:extLst>
              </p:cNvPr>
              <p:cNvSpPr txBox="1"/>
              <p:nvPr/>
            </p:nvSpPr>
            <p:spPr>
              <a:xfrm>
                <a:off x="1043709" y="1034473"/>
                <a:ext cx="1894942" cy="71019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d>
                        <m:dPr>
                          <m:begChr m:val="{"/>
                          <m:endChr m:val=""/>
                          <m:ctrlPr>
                            <a:rPr lang="es-UY" i="1" smtClean="0">
                              <a:latin typeface="Cambria Math" panose="02040503050406030204" pitchFamily="18" charset="0"/>
                            </a:rPr>
                          </m:ctrlPr>
                        </m:dPr>
                        <m:e>
                          <m:eqArr>
                            <m:eqArrPr>
                              <m:ctrlPr>
                                <a:rPr lang="es-UY" i="1" smtClean="0">
                                  <a:latin typeface="Cambria Math" panose="02040503050406030204" pitchFamily="18" charset="0"/>
                                </a:rPr>
                              </m:ctrlPr>
                            </m:eqArrPr>
                            <m:e>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𝑟</m:t>
                                  </m:r>
                                </m:sub>
                                <m:sup>
                                  <m:r>
                                    <a:rPr lang="es-AR" b="0" i="1" smtClean="0">
                                      <a:latin typeface="Cambria Math" panose="02040503050406030204" pitchFamily="18" charset="0"/>
                                    </a:rPr>
                                    <m:t>′</m:t>
                                  </m:r>
                                </m:sup>
                              </m:sSubSup>
                              <m:r>
                                <a:rPr lang="es-AR" b="0" i="1"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𝑡</m:t>
                                  </m:r>
                                </m:sub>
                                <m:sup>
                                  <m:r>
                                    <a:rPr lang="es-AR" b="0" i="1" smtClean="0">
                                      <a:latin typeface="Cambria Math" panose="02040503050406030204" pitchFamily="18" charset="0"/>
                                    </a:rPr>
                                    <m:t>′</m:t>
                                  </m:r>
                                </m:sup>
                              </m:sSubSup>
                            </m:e>
                            <m:e>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𝑖</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𝑟</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𝑡</m:t>
                                  </m:r>
                                </m:sub>
                              </m:sSub>
                            </m:e>
                          </m:eqArr>
                        </m:e>
                      </m:d>
                    </m:oMath>
                  </m:oMathPara>
                </a14:m>
                <a:endParaRPr lang="es-UY" dirty="0"/>
              </a:p>
            </p:txBody>
          </p:sp>
        </mc:Choice>
        <mc:Fallback xmlns="">
          <p:sp>
            <p:nvSpPr>
              <p:cNvPr id="5" name="CuadroTexto 4">
                <a:extLst>
                  <a:ext uri="{FF2B5EF4-FFF2-40B4-BE49-F238E27FC236}">
                    <a16:creationId xmlns:a16="http://schemas.microsoft.com/office/drawing/2014/main" id="{7D0333AF-C439-4DD2-8A4E-CBB7B11DC0BB}"/>
                  </a:ext>
                </a:extLst>
              </p:cNvPr>
              <p:cNvSpPr txBox="1">
                <a:spLocks noRot="1" noChangeAspect="1" noMove="1" noResize="1" noEditPoints="1" noAdjustHandles="1" noChangeArrowheads="1" noChangeShapeType="1" noTextEdit="1"/>
              </p:cNvSpPr>
              <p:nvPr/>
            </p:nvSpPr>
            <p:spPr>
              <a:xfrm>
                <a:off x="1043709" y="1034473"/>
                <a:ext cx="1894942" cy="710194"/>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F0C6DB42-1DDB-4598-9094-F8D6237B3C73}"/>
                  </a:ext>
                </a:extLst>
              </p:cNvPr>
              <p:cNvSpPr txBox="1"/>
              <p:nvPr/>
            </p:nvSpPr>
            <p:spPr>
              <a:xfrm>
                <a:off x="2854036" y="1204904"/>
                <a:ext cx="79759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𝑥</m:t>
                      </m:r>
                      <m:r>
                        <a:rPr lang="es-AR" b="0" i="1" smtClean="0">
                          <a:latin typeface="Cambria Math" panose="02040503050406030204" pitchFamily="18" charset="0"/>
                        </a:rPr>
                        <m:t>=0</m:t>
                      </m:r>
                    </m:oMath>
                  </m:oMathPara>
                </a14:m>
                <a:endParaRPr lang="es-UY" dirty="0"/>
              </a:p>
            </p:txBody>
          </p:sp>
        </mc:Choice>
        <mc:Fallback xmlns="">
          <p:sp>
            <p:nvSpPr>
              <p:cNvPr id="6" name="CuadroTexto 5">
                <a:extLst>
                  <a:ext uri="{FF2B5EF4-FFF2-40B4-BE49-F238E27FC236}">
                    <a16:creationId xmlns:a16="http://schemas.microsoft.com/office/drawing/2014/main" id="{F0C6DB42-1DDB-4598-9094-F8D6237B3C73}"/>
                  </a:ext>
                </a:extLst>
              </p:cNvPr>
              <p:cNvSpPr txBox="1">
                <a:spLocks noRot="1" noChangeAspect="1" noMove="1" noResize="1" noEditPoints="1" noAdjustHandles="1" noChangeArrowheads="1" noChangeShapeType="1" noTextEdit="1"/>
              </p:cNvSpPr>
              <p:nvPr/>
            </p:nvSpPr>
            <p:spPr>
              <a:xfrm>
                <a:off x="2854036" y="1204904"/>
                <a:ext cx="797591" cy="369332"/>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E42AFB88-8566-4362-AC82-82D6A4D127B8}"/>
                  </a:ext>
                </a:extLst>
              </p:cNvPr>
              <p:cNvSpPr txBox="1"/>
              <p:nvPr/>
            </p:nvSpPr>
            <p:spPr>
              <a:xfrm>
                <a:off x="508000" y="2142836"/>
                <a:ext cx="117955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𝑖</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sSub>
                        <m:sSubPr>
                          <m:ctrlPr>
                            <a:rPr lang="es-AR" b="0" i="1" smtClean="0">
                              <a:latin typeface="Cambria Math" panose="02040503050406030204" pitchFamily="18" charset="0"/>
                            </a:rPr>
                          </m:ctrlPr>
                        </m:sSubPr>
                        <m:e>
                          <m:r>
                            <a:rPr lang="es-AR" b="0" i="1" smtClean="0">
                              <a:latin typeface="Cambria Math" panose="02040503050406030204" pitchFamily="18" charset="0"/>
                            </a:rPr>
                            <m:t>𝑢</m:t>
                          </m:r>
                        </m:e>
                        <m:sub>
                          <m:r>
                            <a:rPr lang="es-AR" b="0" i="1" smtClean="0">
                              <a:latin typeface="Cambria Math" panose="02040503050406030204" pitchFamily="18" charset="0"/>
                            </a:rPr>
                            <m:t>𝑖</m:t>
                          </m:r>
                        </m:sub>
                      </m:sSub>
                    </m:oMath>
                  </m:oMathPara>
                </a14:m>
                <a:endParaRPr lang="es-UY" dirty="0"/>
              </a:p>
            </p:txBody>
          </p:sp>
        </mc:Choice>
        <mc:Fallback xmlns="">
          <p:sp>
            <p:nvSpPr>
              <p:cNvPr id="7" name="CuadroTexto 6">
                <a:extLst>
                  <a:ext uri="{FF2B5EF4-FFF2-40B4-BE49-F238E27FC236}">
                    <a16:creationId xmlns:a16="http://schemas.microsoft.com/office/drawing/2014/main" id="{E42AFB88-8566-4362-AC82-82D6A4D127B8}"/>
                  </a:ext>
                </a:extLst>
              </p:cNvPr>
              <p:cNvSpPr txBox="1">
                <a:spLocks noRot="1" noChangeAspect="1" noMove="1" noResize="1" noEditPoints="1" noAdjustHandles="1" noChangeArrowheads="1" noChangeShapeType="1" noTextEdit="1"/>
              </p:cNvSpPr>
              <p:nvPr/>
            </p:nvSpPr>
            <p:spPr>
              <a:xfrm>
                <a:off x="508000" y="2142836"/>
                <a:ext cx="1179554" cy="369332"/>
              </a:xfrm>
              <a:prstGeom prst="rect">
                <a:avLst/>
              </a:prstGeom>
              <a:blipFill>
                <a:blip r:embed="rId5"/>
                <a:stretch>
                  <a:fillRect b="-1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A0642FEE-1F66-47B2-91B1-96E6A68DD725}"/>
                  </a:ext>
                </a:extLst>
              </p:cNvPr>
              <p:cNvSpPr txBox="1"/>
              <p:nvPr/>
            </p:nvSpPr>
            <p:spPr>
              <a:xfrm>
                <a:off x="443345" y="2580439"/>
                <a:ext cx="5386154"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𝑖</m:t>
                      </m:r>
                      <m:r>
                        <a:rPr lang="es-AR" b="0" i="1" smtClean="0">
                          <a:latin typeface="Cambria Math" panose="02040503050406030204" pitchFamily="18" charset="0"/>
                        </a:rPr>
                        <m:t>𝜔</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sSub>
                        <m:sSubPr>
                          <m:ctrlPr>
                            <a:rPr lang="es-AR" b="0" i="1" smtClean="0">
                              <a:latin typeface="Cambria Math" panose="02040503050406030204" pitchFamily="18" charset="0"/>
                            </a:rPr>
                          </m:ctrlPr>
                        </m:sSubPr>
                        <m:e>
                          <m:r>
                            <a:rPr lang="es-AR" b="0" i="1" smtClean="0">
                              <a:latin typeface="Cambria Math" panose="02040503050406030204" pitchFamily="18" charset="0"/>
                            </a:rPr>
                            <m:t>𝑢</m:t>
                          </m:r>
                        </m:e>
                        <m:sub>
                          <m:r>
                            <a:rPr lang="es-AR" b="0" i="1" smtClean="0">
                              <a:latin typeface="Cambria Math" panose="02040503050406030204" pitchFamily="18" charset="0"/>
                            </a:rPr>
                            <m:t>𝑖</m:t>
                          </m:r>
                        </m:sub>
                      </m:sSub>
                      <m:r>
                        <a:rPr lang="es-AR" b="0" i="1" smtClean="0">
                          <a:latin typeface="Cambria Math" panose="02040503050406030204" pitchFamily="18" charset="0"/>
                        </a:rPr>
                        <m:t>=−</m:t>
                      </m:r>
                      <m:r>
                        <m:rPr>
                          <m:sty m:val="p"/>
                        </m:rPr>
                        <a:rPr lang="es-AR" b="0" i="0" smtClean="0">
                          <a:latin typeface="Cambria Math" panose="02040503050406030204" pitchFamily="18" charset="0"/>
                        </a:rPr>
                        <m:t>∇</m:t>
                      </m:r>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𝑃</m:t>
                          </m:r>
                        </m:e>
                        <m:sub>
                          <m:r>
                            <a:rPr lang="es-AR" b="0" i="1" smtClean="0">
                              <a:latin typeface="Cambria Math" panose="02040503050406030204" pitchFamily="18" charset="0"/>
                            </a:rPr>
                            <m:t>𝑖</m:t>
                          </m:r>
                        </m:sub>
                        <m:sup>
                          <m:r>
                            <a:rPr lang="es-AR" b="0" i="1" smtClean="0">
                              <a:latin typeface="Cambria Math" panose="02040503050406030204" pitchFamily="18" charset="0"/>
                            </a:rPr>
                            <m:t>′</m:t>
                          </m:r>
                        </m:sup>
                      </m:sSubSup>
                      <m:r>
                        <a:rPr lang="es-AR" b="0" i="1" smtClean="0">
                          <a:latin typeface="Cambria Math" panose="02040503050406030204" pitchFamily="18" charset="0"/>
                        </a:rPr>
                        <m:t>=</m:t>
                      </m:r>
                      <m:r>
                        <a:rPr lang="es-AR" b="0" i="1" smtClean="0">
                          <a:latin typeface="Cambria Math" panose="02040503050406030204" pitchFamily="18" charset="0"/>
                        </a:rPr>
                        <m:t>𝑖𝑘𝐴</m:t>
                      </m:r>
                      <m:sSup>
                        <m:sSupPr>
                          <m:ctrlPr>
                            <a:rPr lang="es-AR" b="0" i="1" smtClean="0">
                              <a:latin typeface="Cambria Math" panose="02040503050406030204" pitchFamily="18" charset="0"/>
                            </a:rPr>
                          </m:ctrlPr>
                        </m:sSupPr>
                        <m:e>
                          <m:r>
                            <a:rPr lang="es-AR" b="0" i="1" smtClean="0">
                              <a:latin typeface="Cambria Math" panose="02040503050406030204" pitchFamily="18" charset="0"/>
                            </a:rPr>
                            <m:t>𝑒</m:t>
                          </m:r>
                        </m:e>
                        <m:sup>
                          <m:r>
                            <a:rPr lang="es-AR" b="0" i="1" smtClean="0">
                              <a:latin typeface="Cambria Math" panose="02040503050406030204" pitchFamily="18" charset="0"/>
                            </a:rPr>
                            <m:t>𝑖</m:t>
                          </m:r>
                          <m:d>
                            <m:dPr>
                              <m:ctrlPr>
                                <a:rPr lang="es-AR" b="0" i="1" smtClean="0">
                                  <a:latin typeface="Cambria Math" panose="02040503050406030204" pitchFamily="18" charset="0"/>
                                </a:rPr>
                              </m:ctrlPr>
                            </m:dPr>
                            <m:e>
                              <m:r>
                                <a:rPr lang="es-AR" b="0" i="1" smtClean="0">
                                  <a:latin typeface="Cambria Math" panose="02040503050406030204" pitchFamily="18" charset="0"/>
                                </a:rPr>
                                <m:t>𝜔</m:t>
                              </m:r>
                              <m:r>
                                <a:rPr lang="es-AR" b="0" i="1" smtClean="0">
                                  <a:latin typeface="Cambria Math" panose="02040503050406030204" pitchFamily="18" charset="0"/>
                                </a:rPr>
                                <m:t>𝑡</m:t>
                              </m:r>
                              <m:r>
                                <a:rPr lang="es-AR" b="0" i="1" smtClean="0">
                                  <a:latin typeface="Cambria Math" panose="02040503050406030204" pitchFamily="18" charset="0"/>
                                </a:rPr>
                                <m:t>−</m:t>
                              </m:r>
                              <m:r>
                                <a:rPr lang="es-AR" b="0" i="1" smtClean="0">
                                  <a:latin typeface="Cambria Math" panose="02040503050406030204" pitchFamily="18" charset="0"/>
                                </a:rPr>
                                <m:t>𝑘𝑥</m:t>
                              </m:r>
                            </m:e>
                          </m:d>
                        </m:sup>
                      </m:sSup>
                      <m:r>
                        <a:rPr lang="es-AR" b="0" i="1" smtClean="0">
                          <a:latin typeface="Cambria Math" panose="02040503050406030204" pitchFamily="18" charset="0"/>
                          <a:ea typeface="Cambria Math" panose="02040503050406030204" pitchFamily="18" charset="0"/>
                        </a:rPr>
                        <m:t>⇒</m:t>
                      </m:r>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𝑢</m:t>
                          </m:r>
                        </m:e>
                        <m:sub>
                          <m:r>
                            <a:rPr lang="es-AR" b="0" i="1" smtClean="0">
                              <a:latin typeface="Cambria Math" panose="02040503050406030204" pitchFamily="18" charset="0"/>
                              <a:ea typeface="Cambria Math" panose="02040503050406030204" pitchFamily="18" charset="0"/>
                            </a:rPr>
                            <m:t>𝑖</m:t>
                          </m:r>
                        </m:sub>
                      </m:sSub>
                      <m:r>
                        <a:rPr lang="es-AR"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𝐴</m:t>
                          </m:r>
                        </m:num>
                        <m:den>
                          <m:sSub>
                            <m:sSubPr>
                              <m:ctrlPr>
                                <a:rPr lang="es-AR" b="0" i="1" smtClean="0">
                                  <a:latin typeface="Cambria Math" panose="02040503050406030204" pitchFamily="18" charset="0"/>
                                  <a:ea typeface="Cambria Math" panose="02040503050406030204" pitchFamily="18" charset="0"/>
                                </a:rPr>
                              </m:ctrlPr>
                            </m:sSubPr>
                            <m:e>
                              <m:r>
                                <a:rPr lang="es-AR" b="0" i="1" smtClean="0">
                                  <a:latin typeface="Cambria Math" panose="02040503050406030204" pitchFamily="18" charset="0"/>
                                  <a:ea typeface="Cambria Math" panose="02040503050406030204" pitchFamily="18" charset="0"/>
                                </a:rPr>
                                <m:t>𝜌</m:t>
                              </m:r>
                            </m:e>
                            <m:sub>
                              <m:r>
                                <a:rPr lang="es-AR" b="0" i="1" smtClean="0">
                                  <a:latin typeface="Cambria Math" panose="02040503050406030204" pitchFamily="18" charset="0"/>
                                  <a:ea typeface="Cambria Math" panose="02040503050406030204" pitchFamily="18" charset="0"/>
                                </a:rPr>
                                <m:t>0</m:t>
                              </m:r>
                            </m:sub>
                          </m:sSub>
                          <m:r>
                            <a:rPr lang="es-AR" b="0" i="1" smtClean="0">
                              <a:latin typeface="Cambria Math" panose="02040503050406030204" pitchFamily="18" charset="0"/>
                              <a:ea typeface="Cambria Math" panose="02040503050406030204" pitchFamily="18" charset="0"/>
                            </a:rPr>
                            <m:t>𝑐</m:t>
                          </m:r>
                        </m:den>
                      </m:f>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m:t>
                          </m:r>
                          <m:d>
                            <m:dPr>
                              <m:ctrlPr>
                                <a:rPr lang="es-AR" i="1">
                                  <a:latin typeface="Cambria Math" panose="02040503050406030204" pitchFamily="18" charset="0"/>
                                </a:rPr>
                              </m:ctrlPr>
                            </m:dPr>
                            <m:e>
                              <m:r>
                                <a:rPr lang="es-AR" i="1">
                                  <a:latin typeface="Cambria Math" panose="02040503050406030204" pitchFamily="18" charset="0"/>
                                </a:rPr>
                                <m:t>𝜔</m:t>
                              </m:r>
                              <m:r>
                                <a:rPr lang="es-AR" i="1">
                                  <a:latin typeface="Cambria Math" panose="02040503050406030204" pitchFamily="18" charset="0"/>
                                </a:rPr>
                                <m:t>𝑡</m:t>
                              </m:r>
                              <m:r>
                                <a:rPr lang="es-AR" i="1">
                                  <a:latin typeface="Cambria Math" panose="02040503050406030204" pitchFamily="18" charset="0"/>
                                </a:rPr>
                                <m:t>−</m:t>
                              </m:r>
                              <m:r>
                                <a:rPr lang="es-AR" i="1">
                                  <a:latin typeface="Cambria Math" panose="02040503050406030204" pitchFamily="18" charset="0"/>
                                </a:rPr>
                                <m:t>𝑘𝑥</m:t>
                              </m:r>
                            </m:e>
                          </m:d>
                        </m:sup>
                      </m:sSup>
                    </m:oMath>
                  </m:oMathPara>
                </a14:m>
                <a:endParaRPr lang="es-UY" dirty="0"/>
              </a:p>
            </p:txBody>
          </p:sp>
        </mc:Choice>
        <mc:Fallback xmlns="">
          <p:sp>
            <p:nvSpPr>
              <p:cNvPr id="8" name="CuadroTexto 7">
                <a:extLst>
                  <a:ext uri="{FF2B5EF4-FFF2-40B4-BE49-F238E27FC236}">
                    <a16:creationId xmlns:a16="http://schemas.microsoft.com/office/drawing/2014/main" id="{A0642FEE-1F66-47B2-91B1-96E6A68DD725}"/>
                  </a:ext>
                </a:extLst>
              </p:cNvPr>
              <p:cNvSpPr txBox="1">
                <a:spLocks noRot="1" noChangeAspect="1" noMove="1" noResize="1" noEditPoints="1" noAdjustHandles="1" noChangeArrowheads="1" noChangeShapeType="1" noTextEdit="1"/>
              </p:cNvSpPr>
              <p:nvPr/>
            </p:nvSpPr>
            <p:spPr>
              <a:xfrm>
                <a:off x="443345" y="2580439"/>
                <a:ext cx="5386154" cy="659796"/>
              </a:xfrm>
              <a:prstGeom prst="rect">
                <a:avLst/>
              </a:prstGeom>
              <a:blipFill>
                <a:blip r:embed="rId6"/>
                <a:stretch>
                  <a:fillRect/>
                </a:stretch>
              </a:blipFill>
            </p:spPr>
            <p:txBody>
              <a:bodyPr/>
              <a:lstStyle/>
              <a:p>
                <a:r>
                  <a:rPr lang="es-UY">
                    <a:noFill/>
                  </a:rPr>
                  <a:t> </a:t>
                </a:r>
              </a:p>
            </p:txBody>
          </p:sp>
        </mc:Fallback>
      </mc:AlternateContent>
      <p:grpSp>
        <p:nvGrpSpPr>
          <p:cNvPr id="3" name="Grupo 2">
            <a:extLst>
              <a:ext uri="{FF2B5EF4-FFF2-40B4-BE49-F238E27FC236}">
                <a16:creationId xmlns:a16="http://schemas.microsoft.com/office/drawing/2014/main" id="{3EA5148D-1423-4405-94AC-14B8F562F6D1}"/>
              </a:ext>
            </a:extLst>
          </p:cNvPr>
          <p:cNvGrpSpPr/>
          <p:nvPr/>
        </p:nvGrpSpPr>
        <p:grpSpPr>
          <a:xfrm>
            <a:off x="5829499" y="1995055"/>
            <a:ext cx="2270636" cy="1245180"/>
            <a:chOff x="5829499" y="1995055"/>
            <a:chExt cx="2270636" cy="1245180"/>
          </a:xfrm>
        </p:grpSpPr>
        <p:sp>
          <p:nvSpPr>
            <p:cNvPr id="9" name="Cerrar llave 8">
              <a:extLst>
                <a:ext uri="{FF2B5EF4-FFF2-40B4-BE49-F238E27FC236}">
                  <a16:creationId xmlns:a16="http://schemas.microsoft.com/office/drawing/2014/main" id="{F06BF180-E64A-4912-904B-8508C28C624F}"/>
                </a:ext>
              </a:extLst>
            </p:cNvPr>
            <p:cNvSpPr/>
            <p:nvPr/>
          </p:nvSpPr>
          <p:spPr>
            <a:xfrm>
              <a:off x="5829499" y="1995055"/>
              <a:ext cx="45719" cy="12451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7E921BCA-66DC-411B-B1CC-9BCE18659E8E}"/>
                    </a:ext>
                  </a:extLst>
                </p:cNvPr>
                <p:cNvSpPr txBox="1"/>
                <p:nvPr/>
              </p:nvSpPr>
              <p:spPr>
                <a:xfrm>
                  <a:off x="6058166" y="2287747"/>
                  <a:ext cx="2041969"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𝑖</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𝐴</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m:t>
                            </m:r>
                            <m:d>
                              <m:dPr>
                                <m:ctrlPr>
                                  <a:rPr lang="es-AR" i="1">
                                    <a:latin typeface="Cambria Math" panose="02040503050406030204" pitchFamily="18" charset="0"/>
                                  </a:rPr>
                                </m:ctrlPr>
                              </m:dPr>
                              <m:e>
                                <m:r>
                                  <a:rPr lang="es-AR" i="1">
                                    <a:latin typeface="Cambria Math" panose="02040503050406030204" pitchFamily="18" charset="0"/>
                                  </a:rPr>
                                  <m:t>𝜔</m:t>
                                </m:r>
                                <m:r>
                                  <a:rPr lang="es-AR" i="1">
                                    <a:latin typeface="Cambria Math" panose="02040503050406030204" pitchFamily="18" charset="0"/>
                                  </a:rPr>
                                  <m:t>𝑡</m:t>
                                </m:r>
                                <m:r>
                                  <a:rPr lang="es-AR" i="1">
                                    <a:latin typeface="Cambria Math" panose="02040503050406030204" pitchFamily="18" charset="0"/>
                                  </a:rPr>
                                  <m:t>−</m:t>
                                </m:r>
                                <m:r>
                                  <a:rPr lang="es-AR" i="1">
                                    <a:latin typeface="Cambria Math" panose="02040503050406030204" pitchFamily="18" charset="0"/>
                                  </a:rPr>
                                  <m:t>𝑘𝑥</m:t>
                                </m:r>
                              </m:e>
                            </m:d>
                          </m:sup>
                        </m:sSup>
                      </m:oMath>
                    </m:oMathPara>
                  </a14:m>
                  <a:endParaRPr lang="es-UY" dirty="0"/>
                </a:p>
              </p:txBody>
            </p:sp>
          </mc:Choice>
          <mc:Fallback xmlns="">
            <p:sp>
              <p:nvSpPr>
                <p:cNvPr id="10" name="CuadroTexto 9">
                  <a:extLst>
                    <a:ext uri="{FF2B5EF4-FFF2-40B4-BE49-F238E27FC236}">
                      <a16:creationId xmlns:a16="http://schemas.microsoft.com/office/drawing/2014/main" id="{7E921BCA-66DC-411B-B1CC-9BCE18659E8E}"/>
                    </a:ext>
                  </a:extLst>
                </p:cNvPr>
                <p:cNvSpPr txBox="1">
                  <a:spLocks noRot="1" noChangeAspect="1" noMove="1" noResize="1" noEditPoints="1" noAdjustHandles="1" noChangeArrowheads="1" noChangeShapeType="1" noTextEdit="1"/>
                </p:cNvSpPr>
                <p:nvPr/>
              </p:nvSpPr>
              <p:spPr>
                <a:xfrm>
                  <a:off x="6058166" y="2287747"/>
                  <a:ext cx="2041969" cy="659796"/>
                </a:xfrm>
                <a:prstGeom prst="rect">
                  <a:avLst/>
                </a:prstGeom>
                <a:blipFill>
                  <a:blip r:embed="rId7"/>
                  <a:stretch>
                    <a:fillRect/>
                  </a:stretch>
                </a:blipFill>
              </p:spPr>
              <p:txBody>
                <a:bodyPr/>
                <a:lstStyle/>
                <a:p>
                  <a:r>
                    <a:rPr lang="es-UY">
                      <a:noFill/>
                    </a:rPr>
                    <a:t> </a:t>
                  </a:r>
                </a:p>
              </p:txBody>
            </p:sp>
          </mc:Fallback>
        </mc:AlternateContent>
      </p:grpSp>
      <p:grpSp>
        <p:nvGrpSpPr>
          <p:cNvPr id="16" name="Grupo 15">
            <a:extLst>
              <a:ext uri="{FF2B5EF4-FFF2-40B4-BE49-F238E27FC236}">
                <a16:creationId xmlns:a16="http://schemas.microsoft.com/office/drawing/2014/main" id="{6119E204-608F-41D0-A36A-69F491E7C968}"/>
              </a:ext>
            </a:extLst>
          </p:cNvPr>
          <p:cNvGrpSpPr/>
          <p:nvPr/>
        </p:nvGrpSpPr>
        <p:grpSpPr>
          <a:xfrm>
            <a:off x="508000" y="3429000"/>
            <a:ext cx="6291559" cy="689814"/>
            <a:chOff x="508000" y="3429000"/>
            <a:chExt cx="6291559" cy="689814"/>
          </a:xfrm>
        </p:grpSpPr>
        <p:sp>
          <p:nvSpPr>
            <p:cNvPr id="11" name="CuadroTexto 10">
              <a:extLst>
                <a:ext uri="{FF2B5EF4-FFF2-40B4-BE49-F238E27FC236}">
                  <a16:creationId xmlns:a16="http://schemas.microsoft.com/office/drawing/2014/main" id="{63BBFF72-3487-4314-8523-06C5133766F7}"/>
                </a:ext>
              </a:extLst>
            </p:cNvPr>
            <p:cNvSpPr txBox="1"/>
            <p:nvPr/>
          </p:nvSpPr>
          <p:spPr>
            <a:xfrm>
              <a:off x="508000" y="3602182"/>
              <a:ext cx="1602426" cy="369332"/>
            </a:xfrm>
            <a:prstGeom prst="rect">
              <a:avLst/>
            </a:prstGeom>
            <a:noFill/>
          </p:spPr>
          <p:txBody>
            <a:bodyPr wrap="none" rtlCol="0">
              <a:spAutoFit/>
            </a:bodyPr>
            <a:lstStyle/>
            <a:p>
              <a:r>
                <a:rPr lang="es-AR" dirty="0"/>
                <a:t>Análogamente:</a:t>
              </a:r>
              <a:endParaRPr lang="es-UY" dirty="0"/>
            </a:p>
          </p:txBody>
        </p: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56BE7A75-FCDC-456E-82FA-C68C0B449147}"/>
                    </a:ext>
                  </a:extLst>
                </p:cNvPr>
                <p:cNvSpPr txBox="1"/>
                <p:nvPr/>
              </p:nvSpPr>
              <p:spPr>
                <a:xfrm>
                  <a:off x="2175068" y="3459018"/>
                  <a:ext cx="2293961"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𝑟</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𝐵</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m:t>
                            </m:r>
                            <m:d>
                              <m:dPr>
                                <m:ctrlPr>
                                  <a:rPr lang="es-AR" i="1">
                                    <a:latin typeface="Cambria Math" panose="02040503050406030204" pitchFamily="18" charset="0"/>
                                  </a:rPr>
                                </m:ctrlPr>
                              </m:dPr>
                              <m:e>
                                <m:r>
                                  <a:rPr lang="es-AR" i="1">
                                    <a:latin typeface="Cambria Math" panose="02040503050406030204" pitchFamily="18" charset="0"/>
                                  </a:rPr>
                                  <m:t>𝜔</m:t>
                                </m:r>
                                <m:r>
                                  <a:rPr lang="es-AR" i="1">
                                    <a:latin typeface="Cambria Math" panose="02040503050406030204" pitchFamily="18" charset="0"/>
                                  </a:rPr>
                                  <m:t>𝑡</m:t>
                                </m:r>
                                <m:r>
                                  <a:rPr lang="es-AR" b="0" i="1" smtClean="0">
                                    <a:latin typeface="Cambria Math" panose="02040503050406030204" pitchFamily="18" charset="0"/>
                                  </a:rPr>
                                  <m:t>+</m:t>
                                </m:r>
                                <m:r>
                                  <a:rPr lang="es-AR" i="1">
                                    <a:latin typeface="Cambria Math" panose="02040503050406030204" pitchFamily="18" charset="0"/>
                                  </a:rPr>
                                  <m:t>𝑘𝑥</m:t>
                                </m:r>
                              </m:e>
                            </m:d>
                          </m:sup>
                        </m:sSup>
                      </m:oMath>
                    </m:oMathPara>
                  </a14:m>
                  <a:endParaRPr lang="es-UY" dirty="0"/>
                </a:p>
              </p:txBody>
            </p:sp>
          </mc:Choice>
          <mc:Fallback xmlns="">
            <p:sp>
              <p:nvSpPr>
                <p:cNvPr id="12" name="CuadroTexto 11">
                  <a:extLst>
                    <a:ext uri="{FF2B5EF4-FFF2-40B4-BE49-F238E27FC236}">
                      <a16:creationId xmlns:a16="http://schemas.microsoft.com/office/drawing/2014/main" id="{56BE7A75-FCDC-456E-82FA-C68C0B449147}"/>
                    </a:ext>
                  </a:extLst>
                </p:cNvPr>
                <p:cNvSpPr txBox="1">
                  <a:spLocks noRot="1" noChangeAspect="1" noMove="1" noResize="1" noEditPoints="1" noAdjustHandles="1" noChangeArrowheads="1" noChangeShapeType="1" noTextEdit="1"/>
                </p:cNvSpPr>
                <p:nvPr/>
              </p:nvSpPr>
              <p:spPr>
                <a:xfrm>
                  <a:off x="2175068" y="3459018"/>
                  <a:ext cx="2293961" cy="659796"/>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5E4D0E52-C1EF-4A2A-BABC-5519716A878F}"/>
                    </a:ext>
                  </a:extLst>
                </p:cNvPr>
                <p:cNvSpPr txBox="1"/>
                <p:nvPr/>
              </p:nvSpPr>
              <p:spPr>
                <a:xfrm>
                  <a:off x="4671412" y="3429000"/>
                  <a:ext cx="2128147" cy="659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𝑈</m:t>
                            </m:r>
                          </m:e>
                          <m:sub>
                            <m:r>
                              <a:rPr lang="es-AR" b="0" i="1" smtClean="0">
                                <a:latin typeface="Cambria Math" panose="02040503050406030204" pitchFamily="18" charset="0"/>
                              </a:rPr>
                              <m:t>𝑡</m:t>
                            </m:r>
                          </m:sub>
                        </m:sSub>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𝐶</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sSup>
                          <m:sSupPr>
                            <m:ctrlPr>
                              <a:rPr lang="es-AR" i="1">
                                <a:latin typeface="Cambria Math" panose="02040503050406030204" pitchFamily="18" charset="0"/>
                              </a:rPr>
                            </m:ctrlPr>
                          </m:sSupPr>
                          <m:e>
                            <m:r>
                              <a:rPr lang="es-AR" i="1">
                                <a:latin typeface="Cambria Math" panose="02040503050406030204" pitchFamily="18" charset="0"/>
                              </a:rPr>
                              <m:t>𝑒</m:t>
                            </m:r>
                          </m:e>
                          <m:sup>
                            <m:r>
                              <a:rPr lang="es-AR" i="1">
                                <a:latin typeface="Cambria Math" panose="02040503050406030204" pitchFamily="18" charset="0"/>
                              </a:rPr>
                              <m:t>𝑖</m:t>
                            </m:r>
                            <m:d>
                              <m:dPr>
                                <m:ctrlPr>
                                  <a:rPr lang="es-AR" i="1">
                                    <a:latin typeface="Cambria Math" panose="02040503050406030204" pitchFamily="18" charset="0"/>
                                  </a:rPr>
                                </m:ctrlPr>
                              </m:dPr>
                              <m:e>
                                <m:r>
                                  <a:rPr lang="es-AR" i="1">
                                    <a:latin typeface="Cambria Math" panose="02040503050406030204" pitchFamily="18" charset="0"/>
                                  </a:rPr>
                                  <m:t>𝜔</m:t>
                                </m:r>
                                <m:r>
                                  <a:rPr lang="es-AR" i="1">
                                    <a:latin typeface="Cambria Math" panose="02040503050406030204" pitchFamily="18" charset="0"/>
                                  </a:rPr>
                                  <m:t>𝑡</m:t>
                                </m:r>
                                <m:r>
                                  <a:rPr lang="es-AR" i="1">
                                    <a:latin typeface="Cambria Math" panose="02040503050406030204" pitchFamily="18" charset="0"/>
                                  </a:rPr>
                                  <m:t>−</m:t>
                                </m:r>
                                <m:r>
                                  <a:rPr lang="es-AR" i="1">
                                    <a:latin typeface="Cambria Math" panose="02040503050406030204" pitchFamily="18" charset="0"/>
                                  </a:rPr>
                                  <m:t>𝑘𝑥</m:t>
                                </m:r>
                              </m:e>
                            </m:d>
                          </m:sup>
                        </m:sSup>
                      </m:oMath>
                    </m:oMathPara>
                  </a14:m>
                  <a:endParaRPr lang="es-UY" dirty="0"/>
                </a:p>
              </p:txBody>
            </p:sp>
          </mc:Choice>
          <mc:Fallback xmlns="">
            <p:sp>
              <p:nvSpPr>
                <p:cNvPr id="13" name="CuadroTexto 12">
                  <a:extLst>
                    <a:ext uri="{FF2B5EF4-FFF2-40B4-BE49-F238E27FC236}">
                      <a16:creationId xmlns:a16="http://schemas.microsoft.com/office/drawing/2014/main" id="{5E4D0E52-C1EF-4A2A-BABC-5519716A878F}"/>
                    </a:ext>
                  </a:extLst>
                </p:cNvPr>
                <p:cNvSpPr txBox="1">
                  <a:spLocks noRot="1" noChangeAspect="1" noMove="1" noResize="1" noEditPoints="1" noAdjustHandles="1" noChangeArrowheads="1" noChangeShapeType="1" noTextEdit="1"/>
                </p:cNvSpPr>
                <p:nvPr/>
              </p:nvSpPr>
              <p:spPr>
                <a:xfrm>
                  <a:off x="4671412" y="3429000"/>
                  <a:ext cx="2128147" cy="659796"/>
                </a:xfrm>
                <a:prstGeom prst="rect">
                  <a:avLst/>
                </a:prstGeom>
                <a:blipFill>
                  <a:blip r:embed="rId9"/>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4" name="CuadroTexto 13">
                <a:extLst>
                  <a:ext uri="{FF2B5EF4-FFF2-40B4-BE49-F238E27FC236}">
                    <a16:creationId xmlns:a16="http://schemas.microsoft.com/office/drawing/2014/main" id="{01DF1CC1-A7FE-4AD6-8A8E-C085FBBCEDB2}"/>
                  </a:ext>
                </a:extLst>
              </p:cNvPr>
              <p:cNvSpPr txBox="1"/>
              <p:nvPr/>
            </p:nvSpPr>
            <p:spPr>
              <a:xfrm>
                <a:off x="872331" y="4770582"/>
                <a:ext cx="2361800" cy="9766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i="1" smtClean="0">
                              <a:latin typeface="Cambria Math" panose="02040503050406030204" pitchFamily="18" charset="0"/>
                            </a:rPr>
                          </m:ctrlPr>
                        </m:dPr>
                        <m:e>
                          <m:eqArr>
                            <m:eqArrPr>
                              <m:ctrlPr>
                                <a:rPr lang="es-UY" i="1" smtClean="0">
                                  <a:latin typeface="Cambria Math" panose="02040503050406030204" pitchFamily="18" charset="0"/>
                                </a:rPr>
                              </m:ctrlPr>
                            </m:eqArrPr>
                            <m:e>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r>
                                <a:rPr lang="es-AR" b="0" i="1" smtClean="0">
                                  <a:latin typeface="Cambria Math" panose="02040503050406030204" pitchFamily="18" charset="0"/>
                                </a:rPr>
                                <m:t>=</m:t>
                              </m:r>
                              <m:r>
                                <a:rPr lang="es-AR" b="0" i="1" smtClean="0">
                                  <a:latin typeface="Cambria Math" panose="02040503050406030204" pitchFamily="18" charset="0"/>
                                </a:rPr>
                                <m:t>𝐶</m:t>
                              </m:r>
                            </m:e>
                            <m:e>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1</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r>
                                <a:rPr lang="es-AR" b="0" i="1" smtClean="0">
                                  <a:latin typeface="Cambria Math" panose="02040503050406030204" pitchFamily="18" charset="0"/>
                                </a:rPr>
                                <m:t>(</m:t>
                              </m:r>
                              <m:r>
                                <a:rPr lang="es-AR" b="0" i="1" smtClean="0">
                                  <a:latin typeface="Cambria Math" panose="02040503050406030204" pitchFamily="18" charset="0"/>
                                </a:rPr>
                                <m:t>𝐴</m:t>
                              </m:r>
                              <m:r>
                                <a:rPr lang="es-AR" b="0" i="1" smtClean="0">
                                  <a:latin typeface="Cambria Math" panose="02040503050406030204" pitchFamily="18" charset="0"/>
                                </a:rPr>
                                <m:t>−</m:t>
                              </m:r>
                              <m:r>
                                <a:rPr lang="es-AR" b="0" i="1" smtClean="0">
                                  <a:latin typeface="Cambria Math" panose="02040503050406030204" pitchFamily="18" charset="0"/>
                                </a:rPr>
                                <m:t>𝐵</m:t>
                              </m:r>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𝑆</m:t>
                                      </m:r>
                                    </m:e>
                                    <m:sub>
                                      <m:r>
                                        <a:rPr lang="es-AR" b="0" i="1" smtClean="0">
                                          <a:latin typeface="Cambria Math" panose="02040503050406030204" pitchFamily="18" charset="0"/>
                                        </a:rPr>
                                        <m:t>2</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𝜌</m:t>
                                      </m:r>
                                    </m:e>
                                    <m:sub>
                                      <m:r>
                                        <a:rPr lang="es-AR" b="0" i="1" smtClean="0">
                                          <a:latin typeface="Cambria Math" panose="02040503050406030204" pitchFamily="18" charset="0"/>
                                        </a:rPr>
                                        <m:t>0</m:t>
                                      </m:r>
                                    </m:sub>
                                  </m:sSub>
                                  <m:r>
                                    <a:rPr lang="es-AR" b="0" i="1" smtClean="0">
                                      <a:latin typeface="Cambria Math" panose="02040503050406030204" pitchFamily="18" charset="0"/>
                                    </a:rPr>
                                    <m:t>𝑐</m:t>
                                  </m:r>
                                </m:den>
                              </m:f>
                              <m:r>
                                <a:rPr lang="es-AR" b="0" i="1" smtClean="0">
                                  <a:latin typeface="Cambria Math" panose="02040503050406030204" pitchFamily="18" charset="0"/>
                                </a:rPr>
                                <m:t>𝐶</m:t>
                              </m:r>
                            </m:e>
                          </m:eqArr>
                        </m:e>
                      </m:d>
                    </m:oMath>
                  </m:oMathPara>
                </a14:m>
                <a:endParaRPr lang="es-UY" dirty="0"/>
              </a:p>
            </p:txBody>
          </p:sp>
        </mc:Choice>
        <mc:Fallback xmlns="">
          <p:sp>
            <p:nvSpPr>
              <p:cNvPr id="14" name="CuadroTexto 13">
                <a:extLst>
                  <a:ext uri="{FF2B5EF4-FFF2-40B4-BE49-F238E27FC236}">
                    <a16:creationId xmlns:a16="http://schemas.microsoft.com/office/drawing/2014/main" id="{01DF1CC1-A7FE-4AD6-8A8E-C085FBBCEDB2}"/>
                  </a:ext>
                </a:extLst>
              </p:cNvPr>
              <p:cNvSpPr txBox="1">
                <a:spLocks noRot="1" noChangeAspect="1" noMove="1" noResize="1" noEditPoints="1" noAdjustHandles="1" noChangeArrowheads="1" noChangeShapeType="1" noTextEdit="1"/>
              </p:cNvSpPr>
              <p:nvPr/>
            </p:nvSpPr>
            <p:spPr>
              <a:xfrm>
                <a:off x="872331" y="4770582"/>
                <a:ext cx="2361800" cy="976614"/>
              </a:xfrm>
              <a:prstGeom prst="rect">
                <a:avLst/>
              </a:prstGeom>
              <a:blipFill>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8DD8D6EA-FB8C-4CB6-A98E-4498920F169E}"/>
                  </a:ext>
                </a:extLst>
              </p:cNvPr>
              <p:cNvSpPr txBox="1"/>
              <p:nvPr/>
            </p:nvSpPr>
            <p:spPr>
              <a:xfrm>
                <a:off x="5735485" y="4588449"/>
                <a:ext cx="2597121" cy="17196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d>
                        <m:dPr>
                          <m:begChr m:val="{"/>
                          <m:endChr m:val=""/>
                          <m:ctrlPr>
                            <a:rPr lang="es-UY" i="1" smtClean="0">
                              <a:latin typeface="Cambria Math" panose="02040503050406030204" pitchFamily="18" charset="0"/>
                            </a:rPr>
                          </m:ctrlPr>
                        </m:dPr>
                        <m:e>
                          <m:eqArr>
                            <m:eqArrPr>
                              <m:ctrlPr>
                                <a:rPr lang="es-UY" i="1" smtClean="0">
                                  <a:latin typeface="Cambria Math" panose="02040503050406030204" pitchFamily="18" charset="0"/>
                                </a:rPr>
                              </m:ctrlPr>
                            </m:eqArrPr>
                            <m:e>
                              <m:r>
                                <a:rPr lang="es-AR" b="0" i="1" smtClean="0">
                                  <a:latin typeface="Cambria Math" panose="02040503050406030204" pitchFamily="18" charset="0"/>
                                </a:rPr>
                                <m:t>𝐵</m:t>
                              </m:r>
                              <m:r>
                                <a:rPr lang="es-AR" b="0" i="1" smtClean="0">
                                  <a:latin typeface="Cambria Math" panose="02040503050406030204" pitchFamily="18" charset="0"/>
                                </a:rPr>
                                <m:t>=</m:t>
                              </m:r>
                              <m:r>
                                <a:rPr lang="es-AR" i="1">
                                  <a:latin typeface="Cambria Math" panose="02040503050406030204" pitchFamily="18" charset="0"/>
                                </a:rPr>
                                <m:t>𝐴</m:t>
                              </m:r>
                              <m:f>
                                <m:fPr>
                                  <m:ctrlPr>
                                    <a:rPr lang="es-AR" b="0" i="1" smtClean="0">
                                      <a:latin typeface="Cambria Math" panose="02040503050406030204" pitchFamily="18" charset="0"/>
                                    </a:rPr>
                                  </m:ctrlPr>
                                </m:fPr>
                                <m:num>
                                  <m:d>
                                    <m:dPr>
                                      <m:ctrlPr>
                                        <a:rPr lang="es-AR" b="0" i="1" smtClean="0">
                                          <a:latin typeface="Cambria Math" panose="02040503050406030204" pitchFamily="18" charset="0"/>
                                        </a:rPr>
                                      </m:ctrlPr>
                                    </m:dPr>
                                    <m:e>
                                      <m:sSubSup>
                                        <m:sSubSupPr>
                                          <m:ctrlPr>
                                            <a:rPr lang="es-AR" b="0" i="1" smtClean="0">
                                              <a:latin typeface="Cambria Math" panose="02040503050406030204" pitchFamily="18" charset="0"/>
                                            </a:rPr>
                                          </m:ctrlPr>
                                        </m:sSubSupPr>
                                        <m:e>
                                          <m:r>
                                            <a:rPr lang="es-AR" b="0" i="1" smtClean="0">
                                              <a:latin typeface="Cambria Math" panose="02040503050406030204" pitchFamily="18" charset="0"/>
                                            </a:rPr>
                                            <m:t>𝑍</m:t>
                                          </m:r>
                                        </m:e>
                                        <m:sub>
                                          <m:r>
                                            <a:rPr lang="es-AR" b="0" i="1" smtClean="0">
                                              <a:latin typeface="Cambria Math" panose="02040503050406030204" pitchFamily="18" charset="0"/>
                                            </a:rPr>
                                            <m:t>𝑣</m:t>
                                          </m:r>
                                        </m:sub>
                                        <m:sup>
                                          <m:r>
                                            <a:rPr lang="es-AR" b="0" i="1" smtClean="0">
                                              <a:latin typeface="Cambria Math" panose="02040503050406030204" pitchFamily="18" charset="0"/>
                                            </a:rPr>
                                            <m:t>(2)</m:t>
                                          </m:r>
                                        </m:sup>
                                      </m:sSubSup>
                                      <m:r>
                                        <a:rPr lang="es-AR" b="0" i="1" smtClean="0">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m:t>
                                          </m:r>
                                          <m:r>
                                            <a:rPr lang="es-AR" b="0" i="1" smtClean="0">
                                              <a:latin typeface="Cambria Math" panose="02040503050406030204" pitchFamily="18" charset="0"/>
                                            </a:rPr>
                                            <m:t>1</m:t>
                                          </m:r>
                                          <m:r>
                                            <a:rPr lang="es-AR" i="1">
                                              <a:latin typeface="Cambria Math" panose="02040503050406030204" pitchFamily="18" charset="0"/>
                                            </a:rPr>
                                            <m:t>)</m:t>
                                          </m:r>
                                        </m:sup>
                                      </m:sSubSup>
                                    </m:e>
                                  </m:d>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(2)</m:t>
                                      </m:r>
                                    </m:sup>
                                  </m:sSubSup>
                                  <m:r>
                                    <a:rPr lang="es-AR" b="0" i="1" smtClean="0">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m:t>
                                      </m:r>
                                      <m:r>
                                        <a:rPr lang="es-AR" b="0" i="1" smtClean="0">
                                          <a:latin typeface="Cambria Math" panose="02040503050406030204" pitchFamily="18" charset="0"/>
                                        </a:rPr>
                                        <m:t>1</m:t>
                                      </m:r>
                                      <m:r>
                                        <a:rPr lang="es-AR" i="1">
                                          <a:latin typeface="Cambria Math" panose="02040503050406030204" pitchFamily="18" charset="0"/>
                                        </a:rPr>
                                        <m:t>)</m:t>
                                      </m:r>
                                    </m:sup>
                                  </m:sSubSup>
                                </m:den>
                              </m:f>
                            </m:e>
                            <m:e>
                              <m:r>
                                <a:rPr lang="es-AR" b="0" i="1" smtClean="0">
                                  <a:latin typeface="Cambria Math" panose="02040503050406030204" pitchFamily="18" charset="0"/>
                                </a:rPr>
                                <m:t>𝐶</m:t>
                              </m:r>
                              <m:r>
                                <a:rPr lang="es-AR" b="0" i="1" smtClean="0">
                                  <a:latin typeface="Cambria Math" panose="02040503050406030204" pitchFamily="18" charset="0"/>
                                </a:rPr>
                                <m:t>=</m:t>
                              </m:r>
                              <m:r>
                                <a:rPr lang="es-AR" b="0" i="1" smtClean="0">
                                  <a:latin typeface="Cambria Math" panose="02040503050406030204" pitchFamily="18" charset="0"/>
                                </a:rPr>
                                <m:t>𝐴</m:t>
                              </m:r>
                              <m:f>
                                <m:fPr>
                                  <m:ctrlPr>
                                    <a:rPr lang="es-AR" b="0" i="1" smtClean="0">
                                      <a:latin typeface="Cambria Math" panose="02040503050406030204" pitchFamily="18" charset="0"/>
                                    </a:rPr>
                                  </m:ctrlPr>
                                </m:fPr>
                                <m:num>
                                  <m:r>
                                    <a:rPr lang="es-AR" b="0" i="1" smtClean="0">
                                      <a:latin typeface="Cambria Math" panose="02040503050406030204" pitchFamily="18" charset="0"/>
                                    </a:rPr>
                                    <m:t>2</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(2)</m:t>
                                      </m:r>
                                    </m:sup>
                                  </m:sSubSup>
                                </m:num>
                                <m:den>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(2)</m:t>
                                      </m:r>
                                    </m:sup>
                                  </m:sSubSup>
                                  <m:r>
                                    <a:rPr lang="es-AR" b="0" i="1" smtClean="0">
                                      <a:latin typeface="Cambria Math" panose="02040503050406030204" pitchFamily="18" charset="0"/>
                                    </a:rPr>
                                    <m:t>+</m:t>
                                  </m:r>
                                  <m:sSubSup>
                                    <m:sSubSupPr>
                                      <m:ctrlPr>
                                        <a:rPr lang="es-AR" i="1">
                                          <a:latin typeface="Cambria Math" panose="02040503050406030204" pitchFamily="18" charset="0"/>
                                        </a:rPr>
                                      </m:ctrlPr>
                                    </m:sSubSupPr>
                                    <m:e>
                                      <m:r>
                                        <a:rPr lang="es-AR" i="1">
                                          <a:latin typeface="Cambria Math" panose="02040503050406030204" pitchFamily="18" charset="0"/>
                                        </a:rPr>
                                        <m:t>𝑍</m:t>
                                      </m:r>
                                    </m:e>
                                    <m:sub>
                                      <m:r>
                                        <a:rPr lang="es-AR" i="1">
                                          <a:latin typeface="Cambria Math" panose="02040503050406030204" pitchFamily="18" charset="0"/>
                                        </a:rPr>
                                        <m:t>𝑣</m:t>
                                      </m:r>
                                    </m:sub>
                                    <m:sup>
                                      <m:r>
                                        <a:rPr lang="es-AR" i="1">
                                          <a:latin typeface="Cambria Math" panose="02040503050406030204" pitchFamily="18" charset="0"/>
                                        </a:rPr>
                                        <m:t>(</m:t>
                                      </m:r>
                                      <m:r>
                                        <a:rPr lang="es-AR" b="0" i="1" smtClean="0">
                                          <a:latin typeface="Cambria Math" panose="02040503050406030204" pitchFamily="18" charset="0"/>
                                        </a:rPr>
                                        <m:t>1</m:t>
                                      </m:r>
                                      <m:r>
                                        <a:rPr lang="es-AR" i="1">
                                          <a:latin typeface="Cambria Math" panose="02040503050406030204" pitchFamily="18" charset="0"/>
                                        </a:rPr>
                                        <m:t>)</m:t>
                                      </m:r>
                                    </m:sup>
                                  </m:sSubSup>
                                </m:den>
                              </m:f>
                            </m:e>
                          </m:eqArr>
                        </m:e>
                      </m:d>
                    </m:oMath>
                  </m:oMathPara>
                </a14:m>
                <a:endParaRPr lang="es-UY" dirty="0"/>
              </a:p>
            </p:txBody>
          </p:sp>
        </mc:Choice>
        <mc:Fallback xmlns="">
          <p:sp>
            <p:nvSpPr>
              <p:cNvPr id="15" name="CuadroTexto 14">
                <a:extLst>
                  <a:ext uri="{FF2B5EF4-FFF2-40B4-BE49-F238E27FC236}">
                    <a16:creationId xmlns:a16="http://schemas.microsoft.com/office/drawing/2014/main" id="{8DD8D6EA-FB8C-4CB6-A98E-4498920F169E}"/>
                  </a:ext>
                </a:extLst>
              </p:cNvPr>
              <p:cNvSpPr txBox="1">
                <a:spLocks noRot="1" noChangeAspect="1" noMove="1" noResize="1" noEditPoints="1" noAdjustHandles="1" noChangeArrowheads="1" noChangeShapeType="1" noTextEdit="1"/>
              </p:cNvSpPr>
              <p:nvPr/>
            </p:nvSpPr>
            <p:spPr>
              <a:xfrm>
                <a:off x="5735485" y="4588449"/>
                <a:ext cx="2597121" cy="1719638"/>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4847C6A1-7BDD-4830-B8C5-95767FF1E4E8}"/>
                  </a:ext>
                </a:extLst>
              </p:cNvPr>
              <p:cNvSpPr txBox="1"/>
              <p:nvPr/>
            </p:nvSpPr>
            <p:spPr>
              <a:xfrm>
                <a:off x="286002" y="6036086"/>
                <a:ext cx="5305298" cy="369332"/>
              </a:xfrm>
              <a:prstGeom prst="rect">
                <a:avLst/>
              </a:prstGeom>
              <a:noFill/>
            </p:spPr>
            <p:txBody>
              <a:bodyPr wrap="none" rtlCol="0">
                <a:spAutoFit/>
              </a:bodyPr>
              <a:lstStyle/>
              <a:p>
                <a:r>
                  <a:rPr lang="es-AR" dirty="0"/>
                  <a:t>Definimos la impedancia volumétrica como </a:t>
                </a:r>
                <a14:m>
                  <m:oMath xmlns:m="http://schemas.openxmlformats.org/officeDocument/2006/math">
                    <m:sSub>
                      <m:sSubPr>
                        <m:ctrlPr>
                          <a:rPr lang="es-AR" b="0" i="1" smtClean="0">
                            <a:latin typeface="Cambria Math" panose="02040503050406030204" pitchFamily="18" charset="0"/>
                          </a:rPr>
                        </m:ctrlPr>
                      </m:sSubPr>
                      <m:e>
                        <m:r>
                          <a:rPr lang="es-AR" b="0" i="1" smtClean="0">
                            <a:latin typeface="Cambria Math" panose="02040503050406030204" pitchFamily="18" charset="0"/>
                          </a:rPr>
                          <m:t>𝑍</m:t>
                        </m:r>
                      </m:e>
                      <m:sub>
                        <m:r>
                          <a:rPr lang="es-AR" b="0" i="1" smtClean="0">
                            <a:latin typeface="Cambria Math" panose="02040503050406030204" pitchFamily="18" charset="0"/>
                          </a:rPr>
                          <m:t>𝑣</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𝑍</m:t>
                        </m:r>
                      </m:e>
                      <m:sub>
                        <m:r>
                          <a:rPr lang="es-AR" b="0" i="1" smtClean="0">
                            <a:latin typeface="Cambria Math" panose="02040503050406030204" pitchFamily="18" charset="0"/>
                          </a:rPr>
                          <m:t>𝑒</m:t>
                        </m:r>
                      </m:sub>
                    </m:sSub>
                    <m:r>
                      <a:rPr lang="es-AR" b="0" i="1" smtClean="0">
                        <a:latin typeface="Cambria Math" panose="02040503050406030204" pitchFamily="18" charset="0"/>
                      </a:rPr>
                      <m:t>/</m:t>
                    </m:r>
                    <m:r>
                      <a:rPr lang="es-AR" b="0" i="1" smtClean="0">
                        <a:latin typeface="Cambria Math" panose="02040503050406030204" pitchFamily="18" charset="0"/>
                      </a:rPr>
                      <m:t>𝑆</m:t>
                    </m:r>
                  </m:oMath>
                </a14:m>
                <a:endParaRPr lang="es-UY" dirty="0"/>
              </a:p>
            </p:txBody>
          </p:sp>
        </mc:Choice>
        <mc:Fallback xmlns="">
          <p:sp>
            <p:nvSpPr>
              <p:cNvPr id="2" name="CuadroTexto 1">
                <a:extLst>
                  <a:ext uri="{FF2B5EF4-FFF2-40B4-BE49-F238E27FC236}">
                    <a16:creationId xmlns:a16="http://schemas.microsoft.com/office/drawing/2014/main" id="{4847C6A1-7BDD-4830-B8C5-95767FF1E4E8}"/>
                  </a:ext>
                </a:extLst>
              </p:cNvPr>
              <p:cNvSpPr txBox="1">
                <a:spLocks noRot="1" noChangeAspect="1" noMove="1" noResize="1" noEditPoints="1" noAdjustHandles="1" noChangeArrowheads="1" noChangeShapeType="1" noTextEdit="1"/>
              </p:cNvSpPr>
              <p:nvPr/>
            </p:nvSpPr>
            <p:spPr>
              <a:xfrm>
                <a:off x="286002" y="6036086"/>
                <a:ext cx="5305298" cy="369332"/>
              </a:xfrm>
              <a:prstGeom prst="rect">
                <a:avLst/>
              </a:prstGeom>
              <a:blipFill>
                <a:blip r:embed="rId12"/>
                <a:stretch>
                  <a:fillRect l="-1034" t="-8197" b="-24590"/>
                </a:stretch>
              </a:blipFill>
            </p:spPr>
            <p:txBody>
              <a:bodyPr/>
              <a:lstStyle/>
              <a:p>
                <a:r>
                  <a:rPr lang="es-UY">
                    <a:noFill/>
                  </a:rPr>
                  <a:t> </a:t>
                </a:r>
              </a:p>
            </p:txBody>
          </p:sp>
        </mc:Fallback>
      </mc:AlternateContent>
    </p:spTree>
    <p:extLst>
      <p:ext uri="{BB962C8B-B14F-4D97-AF65-F5344CB8AC3E}">
        <p14:creationId xmlns:p14="http://schemas.microsoft.com/office/powerpoint/2010/main" val="132029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4" grpId="0"/>
      <p:bldP spid="15" grpId="0"/>
      <p:bldP spid="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TotalTime>
  <Words>1113</Words>
  <Application>Microsoft Office PowerPoint</Application>
  <PresentationFormat>Panorámica</PresentationFormat>
  <Paragraphs>153</Paragraphs>
  <Slides>12</Slides>
  <Notes>0</Notes>
  <HiddenSlides>0</HiddenSlides>
  <MMClips>1</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8</cp:revision>
  <dcterms:created xsi:type="dcterms:W3CDTF">2020-06-30T13:55:30Z</dcterms:created>
  <dcterms:modified xsi:type="dcterms:W3CDTF">2021-06-14T13:33:05Z</dcterms:modified>
</cp:coreProperties>
</file>