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2" r:id="rId4"/>
    <p:sldId id="259" r:id="rId5"/>
    <p:sldId id="260" r:id="rId6"/>
    <p:sldId id="261" r:id="rId7"/>
    <p:sldId id="262" r:id="rId8"/>
    <p:sldId id="273" r:id="rId9"/>
    <p:sldId id="263" r:id="rId10"/>
    <p:sldId id="264" r:id="rId11"/>
    <p:sldId id="265" r:id="rId12"/>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36F6FC-6D2E-4B48-9F4C-BAAB8BD6B014}" v="61" dt="2023-06-14T12:21:06.0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Benech" userId="0051dd42c30e75a5" providerId="LiveId" clId="{995E41C8-B31F-4125-96B5-CCCCFC52DD33}"/>
    <pc:docChg chg="undo custSel addSld delSld modSld">
      <pc:chgData name="Nicolas Benech" userId="0051dd42c30e75a5" providerId="LiveId" clId="{995E41C8-B31F-4125-96B5-CCCCFC52DD33}" dt="2020-07-08T13:59:38.576" v="11825" actId="20577"/>
      <pc:docMkLst>
        <pc:docMk/>
      </pc:docMkLst>
      <pc:sldChg chg="addSp delSp modSp del mod">
        <pc:chgData name="Nicolas Benech" userId="0051dd42c30e75a5" providerId="LiveId" clId="{995E41C8-B31F-4125-96B5-CCCCFC52DD33}" dt="2020-07-07T15:16:48.036" v="9567" actId="47"/>
        <pc:sldMkLst>
          <pc:docMk/>
          <pc:sldMk cId="1104502984" sldId="256"/>
        </pc:sldMkLst>
        <pc:spChg chg="add del mod">
          <ac:chgData name="Nicolas Benech" userId="0051dd42c30e75a5" providerId="LiveId" clId="{995E41C8-B31F-4125-96B5-CCCCFC52DD33}" dt="2020-07-03T16:19:51.852" v="1291" actId="767"/>
          <ac:spMkLst>
            <pc:docMk/>
            <pc:sldMk cId="1104502984" sldId="256"/>
            <ac:spMk id="2" creationId="{3F05C190-A02E-412A-BBDE-D313D2214DF8}"/>
          </ac:spMkLst>
        </pc:spChg>
        <pc:spChg chg="add mod">
          <ac:chgData name="Nicolas Benech" userId="0051dd42c30e75a5" providerId="LiveId" clId="{995E41C8-B31F-4125-96B5-CCCCFC52DD33}" dt="2020-07-06T10:11:43.369" v="1763" actId="1076"/>
          <ac:spMkLst>
            <pc:docMk/>
            <pc:sldMk cId="1104502984" sldId="256"/>
            <ac:spMk id="2" creationId="{EF6999EB-B0E3-4AB3-A230-CD832867CE6D}"/>
          </ac:spMkLst>
        </pc:spChg>
        <pc:spChg chg="add mod">
          <ac:chgData name="Nicolas Benech" userId="0051dd42c30e75a5" providerId="LiveId" clId="{995E41C8-B31F-4125-96B5-CCCCFC52DD33}" dt="2020-07-03T16:34:53.917" v="1720" actId="1076"/>
          <ac:spMkLst>
            <pc:docMk/>
            <pc:sldMk cId="1104502984" sldId="256"/>
            <ac:spMk id="3" creationId="{04B350F7-7F31-488D-A889-51FFDED42641}"/>
          </ac:spMkLst>
        </pc:spChg>
        <pc:spChg chg="add mod">
          <ac:chgData name="Nicolas Benech" userId="0051dd42c30e75a5" providerId="LiveId" clId="{995E41C8-B31F-4125-96B5-CCCCFC52DD33}" dt="2020-07-03T16:35:00.473" v="1722" actId="1076"/>
          <ac:spMkLst>
            <pc:docMk/>
            <pc:sldMk cId="1104502984" sldId="256"/>
            <ac:spMk id="4" creationId="{DB8A45F8-33AC-45F9-9464-1FC6CDDD9786}"/>
          </ac:spMkLst>
        </pc:spChg>
        <pc:spChg chg="add mod">
          <ac:chgData name="Nicolas Benech" userId="0051dd42c30e75a5" providerId="LiveId" clId="{995E41C8-B31F-4125-96B5-CCCCFC52DD33}" dt="2020-07-06T10:10:14.545" v="1756" actId="20577"/>
          <ac:spMkLst>
            <pc:docMk/>
            <pc:sldMk cId="1104502984" sldId="256"/>
            <ac:spMk id="5" creationId="{4190531C-A3DF-430D-B543-9B6EEE072DB7}"/>
          </ac:spMkLst>
        </pc:spChg>
        <pc:spChg chg="add mod">
          <ac:chgData name="Nicolas Benech" userId="0051dd42c30e75a5" providerId="LiveId" clId="{995E41C8-B31F-4125-96B5-CCCCFC52DD33}" dt="2020-07-03T16:34:47.512" v="1718" actId="1076"/>
          <ac:spMkLst>
            <pc:docMk/>
            <pc:sldMk cId="1104502984" sldId="256"/>
            <ac:spMk id="6" creationId="{A3F574A5-C1F8-4DD0-AD76-4F0EC7E23F97}"/>
          </ac:spMkLst>
        </pc:spChg>
        <pc:spChg chg="add mod">
          <ac:chgData name="Nicolas Benech" userId="0051dd42c30e75a5" providerId="LiveId" clId="{995E41C8-B31F-4125-96B5-CCCCFC52DD33}" dt="2020-07-06T10:09:22.247" v="1754" actId="20577"/>
          <ac:spMkLst>
            <pc:docMk/>
            <pc:sldMk cId="1104502984" sldId="256"/>
            <ac:spMk id="7" creationId="{A667894B-1A04-4C04-8FD9-DAB6072CE348}"/>
          </ac:spMkLst>
        </pc:spChg>
        <pc:spChg chg="add mod">
          <ac:chgData name="Nicolas Benech" userId="0051dd42c30e75a5" providerId="LiveId" clId="{995E41C8-B31F-4125-96B5-CCCCFC52DD33}" dt="2020-07-07T12:45:21.603" v="7818" actId="1076"/>
          <ac:spMkLst>
            <pc:docMk/>
            <pc:sldMk cId="1104502984" sldId="256"/>
            <ac:spMk id="8" creationId="{9457F07A-E489-401D-8464-5CFB91B2B011}"/>
          </ac:spMkLst>
        </pc:spChg>
      </pc:sldChg>
      <pc:sldChg chg="addSp modSp mod modAnim">
        <pc:chgData name="Nicolas Benech" userId="0051dd42c30e75a5" providerId="LiveId" clId="{995E41C8-B31F-4125-96B5-CCCCFC52DD33}" dt="2020-07-03T13:19:59.369" v="35"/>
        <pc:sldMkLst>
          <pc:docMk/>
          <pc:sldMk cId="679734968" sldId="257"/>
        </pc:sldMkLst>
        <pc:spChg chg="add mod">
          <ac:chgData name="Nicolas Benech" userId="0051dd42c30e75a5" providerId="LiveId" clId="{995E41C8-B31F-4125-96B5-CCCCFC52DD33}" dt="2020-07-03T13:17:22.005" v="21" actId="1076"/>
          <ac:spMkLst>
            <pc:docMk/>
            <pc:sldMk cId="679734968" sldId="257"/>
            <ac:spMk id="2" creationId="{BB8FDBCD-A112-484D-B432-37F1F5A0ADFD}"/>
          </ac:spMkLst>
        </pc:spChg>
        <pc:spChg chg="mod">
          <ac:chgData name="Nicolas Benech" userId="0051dd42c30e75a5" providerId="LiveId" clId="{995E41C8-B31F-4125-96B5-CCCCFC52DD33}" dt="2020-07-03T13:18:52.098" v="28" actId="1076"/>
          <ac:spMkLst>
            <pc:docMk/>
            <pc:sldMk cId="679734968" sldId="257"/>
            <ac:spMk id="13" creationId="{00000000-0000-0000-0000-000000000000}"/>
          </ac:spMkLst>
        </pc:spChg>
        <pc:spChg chg="mod">
          <ac:chgData name="Nicolas Benech" userId="0051dd42c30e75a5" providerId="LiveId" clId="{995E41C8-B31F-4125-96B5-CCCCFC52DD33}" dt="2020-07-03T13:19:35.376" v="31" actId="164"/>
          <ac:spMkLst>
            <pc:docMk/>
            <pc:sldMk cId="679734968" sldId="257"/>
            <ac:spMk id="14" creationId="{00000000-0000-0000-0000-000000000000}"/>
          </ac:spMkLst>
        </pc:spChg>
        <pc:spChg chg="mod">
          <ac:chgData name="Nicolas Benech" userId="0051dd42c30e75a5" providerId="LiveId" clId="{995E41C8-B31F-4125-96B5-CCCCFC52DD33}" dt="2020-07-03T13:19:35.376" v="31" actId="164"/>
          <ac:spMkLst>
            <pc:docMk/>
            <pc:sldMk cId="679734968" sldId="257"/>
            <ac:spMk id="15" creationId="{00000000-0000-0000-0000-000000000000}"/>
          </ac:spMkLst>
        </pc:spChg>
        <pc:grpChg chg="add mod">
          <ac:chgData name="Nicolas Benech" userId="0051dd42c30e75a5" providerId="LiveId" clId="{995E41C8-B31F-4125-96B5-CCCCFC52DD33}" dt="2020-07-03T13:19:35.376" v="31" actId="164"/>
          <ac:grpSpMkLst>
            <pc:docMk/>
            <pc:sldMk cId="679734968" sldId="257"/>
            <ac:grpSpMk id="3" creationId="{99BC0F9F-0931-45E6-9F86-C41A66F7EE37}"/>
          </ac:grpSpMkLst>
        </pc:grpChg>
      </pc:sldChg>
      <pc:sldChg chg="addSp modSp mod modAnim">
        <pc:chgData name="Nicolas Benech" userId="0051dd42c30e75a5" providerId="LiveId" clId="{995E41C8-B31F-4125-96B5-CCCCFC52DD33}" dt="2020-07-08T13:59:38.576" v="11825" actId="20577"/>
        <pc:sldMkLst>
          <pc:docMk/>
          <pc:sldMk cId="3352667611" sldId="258"/>
        </pc:sldMkLst>
        <pc:spChg chg="add mod">
          <ac:chgData name="Nicolas Benech" userId="0051dd42c30e75a5" providerId="LiveId" clId="{995E41C8-B31F-4125-96B5-CCCCFC52DD33}" dt="2020-07-08T10:19:23.243" v="10529" actId="1076"/>
          <ac:spMkLst>
            <pc:docMk/>
            <pc:sldMk cId="3352667611" sldId="258"/>
            <ac:spMk id="2" creationId="{D30F0493-2C53-4403-A014-7BD65F5CF2D4}"/>
          </ac:spMkLst>
        </pc:spChg>
        <pc:spChg chg="mod">
          <ac:chgData name="Nicolas Benech" userId="0051dd42c30e75a5" providerId="LiveId" clId="{995E41C8-B31F-4125-96B5-CCCCFC52DD33}" dt="2020-07-03T13:20:34.699" v="37" actId="1076"/>
          <ac:spMkLst>
            <pc:docMk/>
            <pc:sldMk cId="3352667611" sldId="258"/>
            <ac:spMk id="8" creationId="{00000000-0000-0000-0000-000000000000}"/>
          </ac:spMkLst>
        </pc:spChg>
        <pc:spChg chg="mod">
          <ac:chgData name="Nicolas Benech" userId="0051dd42c30e75a5" providerId="LiveId" clId="{995E41C8-B31F-4125-96B5-CCCCFC52DD33}" dt="2020-07-08T13:59:38.576" v="11825" actId="20577"/>
          <ac:spMkLst>
            <pc:docMk/>
            <pc:sldMk cId="3352667611" sldId="258"/>
            <ac:spMk id="9" creationId="{00000000-0000-0000-0000-000000000000}"/>
          </ac:spMkLst>
        </pc:spChg>
        <pc:spChg chg="mod">
          <ac:chgData name="Nicolas Benech" userId="0051dd42c30e75a5" providerId="LiveId" clId="{995E41C8-B31F-4125-96B5-CCCCFC52DD33}" dt="2020-07-07T14:12:27.019" v="8569" actId="20577"/>
          <ac:spMkLst>
            <pc:docMk/>
            <pc:sldMk cId="3352667611" sldId="258"/>
            <ac:spMk id="12" creationId="{00000000-0000-0000-0000-000000000000}"/>
          </ac:spMkLst>
        </pc:spChg>
        <pc:spChg chg="mod">
          <ac:chgData name="Nicolas Benech" userId="0051dd42c30e75a5" providerId="LiveId" clId="{995E41C8-B31F-4125-96B5-CCCCFC52DD33}" dt="2020-07-07T13:30:14.127" v="7844" actId="1076"/>
          <ac:spMkLst>
            <pc:docMk/>
            <pc:sldMk cId="3352667611" sldId="258"/>
            <ac:spMk id="13" creationId="{00000000-0000-0000-0000-000000000000}"/>
          </ac:spMkLst>
        </pc:spChg>
      </pc:sldChg>
      <pc:sldChg chg="addSp modSp mod modAnim">
        <pc:chgData name="Nicolas Benech" userId="0051dd42c30e75a5" providerId="LiveId" clId="{995E41C8-B31F-4125-96B5-CCCCFC52DD33}" dt="2020-07-07T13:47:40.339" v="8379" actId="20577"/>
        <pc:sldMkLst>
          <pc:docMk/>
          <pc:sldMk cId="2881180364" sldId="259"/>
        </pc:sldMkLst>
        <pc:spChg chg="add mod">
          <ac:chgData name="Nicolas Benech" userId="0051dd42c30e75a5" providerId="LiveId" clId="{995E41C8-B31F-4125-96B5-CCCCFC52DD33}" dt="2020-07-07T13:47:40.339" v="8379" actId="20577"/>
          <ac:spMkLst>
            <pc:docMk/>
            <pc:sldMk cId="2881180364" sldId="259"/>
            <ac:spMk id="2" creationId="{FF0F7807-F868-4C39-8D33-E7FCA2FFD508}"/>
          </ac:spMkLst>
        </pc:spChg>
        <pc:spChg chg="mod">
          <ac:chgData name="Nicolas Benech" userId="0051dd42c30e75a5" providerId="LiveId" clId="{995E41C8-B31F-4125-96B5-CCCCFC52DD33}" dt="2020-07-07T13:47:02.313" v="8372" actId="20577"/>
          <ac:spMkLst>
            <pc:docMk/>
            <pc:sldMk cId="2881180364" sldId="259"/>
            <ac:spMk id="6" creationId="{00000000-0000-0000-0000-000000000000}"/>
          </ac:spMkLst>
        </pc:spChg>
        <pc:spChg chg="mod">
          <ac:chgData name="Nicolas Benech" userId="0051dd42c30e75a5" providerId="LiveId" clId="{995E41C8-B31F-4125-96B5-CCCCFC52DD33}" dt="2020-07-07T13:47:11.631" v="8374" actId="20577"/>
          <ac:spMkLst>
            <pc:docMk/>
            <pc:sldMk cId="2881180364" sldId="259"/>
            <ac:spMk id="7" creationId="{00000000-0000-0000-0000-000000000000}"/>
          </ac:spMkLst>
        </pc:spChg>
        <pc:spChg chg="mod">
          <ac:chgData name="Nicolas Benech" userId="0051dd42c30e75a5" providerId="LiveId" clId="{995E41C8-B31F-4125-96B5-CCCCFC52DD33}" dt="2020-07-07T13:46:48.714" v="8370" actId="1036"/>
          <ac:spMkLst>
            <pc:docMk/>
            <pc:sldMk cId="2881180364" sldId="259"/>
            <ac:spMk id="13" creationId="{00000000-0000-0000-0000-000000000000}"/>
          </ac:spMkLst>
        </pc:spChg>
        <pc:spChg chg="mod">
          <ac:chgData name="Nicolas Benech" userId="0051dd42c30e75a5" providerId="LiveId" clId="{995E41C8-B31F-4125-96B5-CCCCFC52DD33}" dt="2020-07-03T16:38:00.211" v="1744" actId="20577"/>
          <ac:spMkLst>
            <pc:docMk/>
            <pc:sldMk cId="2881180364" sldId="259"/>
            <ac:spMk id="18" creationId="{00000000-0000-0000-0000-000000000000}"/>
          </ac:spMkLst>
        </pc:spChg>
      </pc:sldChg>
      <pc:sldChg chg="addSp modSp mod modAnim">
        <pc:chgData name="Nicolas Benech" userId="0051dd42c30e75a5" providerId="LiveId" clId="{995E41C8-B31F-4125-96B5-CCCCFC52DD33}" dt="2020-07-08T11:05:46.141" v="10875" actId="20577"/>
        <pc:sldMkLst>
          <pc:docMk/>
          <pc:sldMk cId="211603432" sldId="260"/>
        </pc:sldMkLst>
        <pc:spChg chg="add mod">
          <ac:chgData name="Nicolas Benech" userId="0051dd42c30e75a5" providerId="LiveId" clId="{995E41C8-B31F-4125-96B5-CCCCFC52DD33}" dt="2020-07-03T16:10:03.306" v="1084" actId="1076"/>
          <ac:spMkLst>
            <pc:docMk/>
            <pc:sldMk cId="211603432" sldId="260"/>
            <ac:spMk id="3" creationId="{160EC9D6-F7F7-468C-899D-B3F14E89762F}"/>
          </ac:spMkLst>
        </pc:spChg>
        <pc:spChg chg="mod">
          <ac:chgData name="Nicolas Benech" userId="0051dd42c30e75a5" providerId="LiveId" clId="{995E41C8-B31F-4125-96B5-CCCCFC52DD33}" dt="2020-07-07T13:50:27.332" v="8380" actId="1076"/>
          <ac:spMkLst>
            <pc:docMk/>
            <pc:sldMk cId="211603432" sldId="260"/>
            <ac:spMk id="4" creationId="{00000000-0000-0000-0000-000000000000}"/>
          </ac:spMkLst>
        </pc:spChg>
        <pc:spChg chg="mod">
          <ac:chgData name="Nicolas Benech" userId="0051dd42c30e75a5" providerId="LiveId" clId="{995E41C8-B31F-4125-96B5-CCCCFC52DD33}" dt="2020-07-08T11:03:07.542" v="10808" actId="20577"/>
          <ac:spMkLst>
            <pc:docMk/>
            <pc:sldMk cId="211603432" sldId="260"/>
            <ac:spMk id="5" creationId="{00000000-0000-0000-0000-000000000000}"/>
          </ac:spMkLst>
        </pc:spChg>
        <pc:spChg chg="mod">
          <ac:chgData name="Nicolas Benech" userId="0051dd42c30e75a5" providerId="LiveId" clId="{995E41C8-B31F-4125-96B5-CCCCFC52DD33}" dt="2020-07-08T11:04:20.545" v="10835" actId="20577"/>
          <ac:spMkLst>
            <pc:docMk/>
            <pc:sldMk cId="211603432" sldId="260"/>
            <ac:spMk id="6" creationId="{00000000-0000-0000-0000-000000000000}"/>
          </ac:spMkLst>
        </pc:spChg>
        <pc:spChg chg="mod">
          <ac:chgData name="Nicolas Benech" userId="0051dd42c30e75a5" providerId="LiveId" clId="{995E41C8-B31F-4125-96B5-CCCCFC52DD33}" dt="2020-07-08T11:05:16.939" v="10857" actId="20577"/>
          <ac:spMkLst>
            <pc:docMk/>
            <pc:sldMk cId="211603432" sldId="260"/>
            <ac:spMk id="7" creationId="{00000000-0000-0000-0000-000000000000}"/>
          </ac:spMkLst>
        </pc:spChg>
        <pc:spChg chg="mod">
          <ac:chgData name="Nicolas Benech" userId="0051dd42c30e75a5" providerId="LiveId" clId="{995E41C8-B31F-4125-96B5-CCCCFC52DD33}" dt="2020-07-08T11:05:46.141" v="10875" actId="20577"/>
          <ac:spMkLst>
            <pc:docMk/>
            <pc:sldMk cId="211603432" sldId="260"/>
            <ac:spMk id="8" creationId="{00000000-0000-0000-0000-000000000000}"/>
          </ac:spMkLst>
        </pc:spChg>
        <pc:spChg chg="mod">
          <ac:chgData name="Nicolas Benech" userId="0051dd42c30e75a5" providerId="LiveId" clId="{995E41C8-B31F-4125-96B5-CCCCFC52DD33}" dt="2020-07-03T16:09:56.733" v="1083" actId="1076"/>
          <ac:spMkLst>
            <pc:docMk/>
            <pc:sldMk cId="211603432" sldId="260"/>
            <ac:spMk id="10" creationId="{00000000-0000-0000-0000-000000000000}"/>
          </ac:spMkLst>
        </pc:spChg>
        <pc:picChg chg="mod">
          <ac:chgData name="Nicolas Benech" userId="0051dd42c30e75a5" providerId="LiveId" clId="{995E41C8-B31F-4125-96B5-CCCCFC52DD33}" dt="2020-07-07T13:57:40.559" v="8457" actId="1076"/>
          <ac:picMkLst>
            <pc:docMk/>
            <pc:sldMk cId="211603432" sldId="260"/>
            <ac:picMk id="2" creationId="{00000000-0000-0000-0000-000000000000}"/>
          </ac:picMkLst>
        </pc:picChg>
      </pc:sldChg>
      <pc:sldChg chg="modAnim">
        <pc:chgData name="Nicolas Benech" userId="0051dd42c30e75a5" providerId="LiveId" clId="{995E41C8-B31F-4125-96B5-CCCCFC52DD33}" dt="2020-07-03T13:25:55.500" v="68"/>
        <pc:sldMkLst>
          <pc:docMk/>
          <pc:sldMk cId="2782234282" sldId="261"/>
        </pc:sldMkLst>
      </pc:sldChg>
      <pc:sldChg chg="addSp delSp modSp mod modAnim">
        <pc:chgData name="Nicolas Benech" userId="0051dd42c30e75a5" providerId="LiveId" clId="{995E41C8-B31F-4125-96B5-CCCCFC52DD33}" dt="2020-07-08T12:08:31.952" v="11141" actId="113"/>
        <pc:sldMkLst>
          <pc:docMk/>
          <pc:sldMk cId="2792017424" sldId="262"/>
        </pc:sldMkLst>
        <pc:spChg chg="add mod">
          <ac:chgData name="Nicolas Benech" userId="0051dd42c30e75a5" providerId="LiveId" clId="{995E41C8-B31F-4125-96B5-CCCCFC52DD33}" dt="2020-07-03T13:26:38.990" v="109" actId="207"/>
          <ac:spMkLst>
            <pc:docMk/>
            <pc:sldMk cId="2792017424" sldId="262"/>
            <ac:spMk id="2" creationId="{7F44D60E-48EB-4693-8284-DBA87A187431}"/>
          </ac:spMkLst>
        </pc:spChg>
        <pc:spChg chg="add mod">
          <ac:chgData name="Nicolas Benech" userId="0051dd42c30e75a5" providerId="LiveId" clId="{995E41C8-B31F-4125-96B5-CCCCFC52DD33}" dt="2020-07-08T11:06:49.603" v="10897" actId="20577"/>
          <ac:spMkLst>
            <pc:docMk/>
            <pc:sldMk cId="2792017424" sldId="262"/>
            <ac:spMk id="3" creationId="{CDE7978C-7059-4B50-9559-4780E6BFB284}"/>
          </ac:spMkLst>
        </pc:spChg>
        <pc:spChg chg="add mod">
          <ac:chgData name="Nicolas Benech" userId="0051dd42c30e75a5" providerId="LiveId" clId="{995E41C8-B31F-4125-96B5-CCCCFC52DD33}" dt="2020-07-07T14:01:14.845" v="8492" actId="20577"/>
          <ac:spMkLst>
            <pc:docMk/>
            <pc:sldMk cId="2792017424" sldId="262"/>
            <ac:spMk id="5" creationId="{9D24B5C2-94B4-460B-8DBC-E8D1F1325B7D}"/>
          </ac:spMkLst>
        </pc:spChg>
        <pc:spChg chg="add del mod">
          <ac:chgData name="Nicolas Benech" userId="0051dd42c30e75a5" providerId="LiveId" clId="{995E41C8-B31F-4125-96B5-CCCCFC52DD33}" dt="2020-07-08T10:23:53.421" v="10559" actId="478"/>
          <ac:spMkLst>
            <pc:docMk/>
            <pc:sldMk cId="2792017424" sldId="262"/>
            <ac:spMk id="6" creationId="{F9C1E592-A958-4EFF-AA10-A08D3ADAAA4A}"/>
          </ac:spMkLst>
        </pc:spChg>
        <pc:spChg chg="add mod">
          <ac:chgData name="Nicolas Benech" userId="0051dd42c30e75a5" providerId="LiveId" clId="{995E41C8-B31F-4125-96B5-CCCCFC52DD33}" dt="2020-07-08T11:10:47.093" v="10938" actId="20577"/>
          <ac:spMkLst>
            <pc:docMk/>
            <pc:sldMk cId="2792017424" sldId="262"/>
            <ac:spMk id="7" creationId="{D5C6C8F6-47AD-481A-87F0-57485C3AC09E}"/>
          </ac:spMkLst>
        </pc:spChg>
        <pc:spChg chg="add del mod">
          <ac:chgData name="Nicolas Benech" userId="0051dd42c30e75a5" providerId="LiveId" clId="{995E41C8-B31F-4125-96B5-CCCCFC52DD33}" dt="2020-07-07T14:50:36.737" v="9206" actId="21"/>
          <ac:spMkLst>
            <pc:docMk/>
            <pc:sldMk cId="2792017424" sldId="262"/>
            <ac:spMk id="7" creationId="{EAC585E3-7AF9-4E54-A20A-8E89413580EE}"/>
          </ac:spMkLst>
        </pc:spChg>
        <pc:spChg chg="add del mod">
          <ac:chgData name="Nicolas Benech" userId="0051dd42c30e75a5" providerId="LiveId" clId="{995E41C8-B31F-4125-96B5-CCCCFC52DD33}" dt="2020-07-07T14:50:36.737" v="9206" actId="21"/>
          <ac:spMkLst>
            <pc:docMk/>
            <pc:sldMk cId="2792017424" sldId="262"/>
            <ac:spMk id="8" creationId="{6453FFA5-63AC-43F7-9BB9-A2F7BC6A2F16}"/>
          </ac:spMkLst>
        </pc:spChg>
        <pc:spChg chg="add mod">
          <ac:chgData name="Nicolas Benech" userId="0051dd42c30e75a5" providerId="LiveId" clId="{995E41C8-B31F-4125-96B5-CCCCFC52DD33}" dt="2020-07-08T10:32:22.119" v="10656" actId="1076"/>
          <ac:spMkLst>
            <pc:docMk/>
            <pc:sldMk cId="2792017424" sldId="262"/>
            <ac:spMk id="9" creationId="{ED155ABF-2331-4289-853A-703106D0F5F2}"/>
          </ac:spMkLst>
        </pc:spChg>
        <pc:spChg chg="add mod">
          <ac:chgData name="Nicolas Benech" userId="0051dd42c30e75a5" providerId="LiveId" clId="{995E41C8-B31F-4125-96B5-CCCCFC52DD33}" dt="2020-07-08T11:01:37.729" v="10787" actId="20577"/>
          <ac:spMkLst>
            <pc:docMk/>
            <pc:sldMk cId="2792017424" sldId="262"/>
            <ac:spMk id="10" creationId="{59C91D0C-0D1A-4EB1-98AF-0039202395F6}"/>
          </ac:spMkLst>
        </pc:spChg>
        <pc:spChg chg="add mod">
          <ac:chgData name="Nicolas Benech" userId="0051dd42c30e75a5" providerId="LiveId" clId="{995E41C8-B31F-4125-96B5-CCCCFC52DD33}" dt="2020-07-08T10:29:40.915" v="10628" actId="1076"/>
          <ac:spMkLst>
            <pc:docMk/>
            <pc:sldMk cId="2792017424" sldId="262"/>
            <ac:spMk id="11" creationId="{86346FE5-5E5A-42FF-B4AC-C48E474A3477}"/>
          </ac:spMkLst>
        </pc:spChg>
        <pc:spChg chg="add mod">
          <ac:chgData name="Nicolas Benech" userId="0051dd42c30e75a5" providerId="LiveId" clId="{995E41C8-B31F-4125-96B5-CCCCFC52DD33}" dt="2020-07-07T14:53:41.905" v="9282" actId="20577"/>
          <ac:spMkLst>
            <pc:docMk/>
            <pc:sldMk cId="2792017424" sldId="262"/>
            <ac:spMk id="12" creationId="{96BCDA9B-C3BE-43E6-8027-541FD0A5AF96}"/>
          </ac:spMkLst>
        </pc:spChg>
        <pc:spChg chg="add del mod">
          <ac:chgData name="Nicolas Benech" userId="0051dd42c30e75a5" providerId="LiveId" clId="{995E41C8-B31F-4125-96B5-CCCCFC52DD33}" dt="2020-07-03T15:23:53.606" v="871" actId="767"/>
          <ac:spMkLst>
            <pc:docMk/>
            <pc:sldMk cId="2792017424" sldId="262"/>
            <ac:spMk id="12" creationId="{D525D677-209B-4CD0-AA65-BC861F423518}"/>
          </ac:spMkLst>
        </pc:spChg>
        <pc:spChg chg="add mod">
          <ac:chgData name="Nicolas Benech" userId="0051dd42c30e75a5" providerId="LiveId" clId="{995E41C8-B31F-4125-96B5-CCCCFC52DD33}" dt="2020-07-08T11:39:59.259" v="11014" actId="20577"/>
          <ac:spMkLst>
            <pc:docMk/>
            <pc:sldMk cId="2792017424" sldId="262"/>
            <ac:spMk id="13" creationId="{FBFEC9B1-E4A8-473F-AC04-E889171A5A8C}"/>
          </ac:spMkLst>
        </pc:spChg>
        <pc:spChg chg="add mod">
          <ac:chgData name="Nicolas Benech" userId="0051dd42c30e75a5" providerId="LiveId" clId="{995E41C8-B31F-4125-96B5-CCCCFC52DD33}" dt="2020-07-08T12:07:47.965" v="11127" actId="113"/>
          <ac:spMkLst>
            <pc:docMk/>
            <pc:sldMk cId="2792017424" sldId="262"/>
            <ac:spMk id="14" creationId="{C4811E46-BB5B-4255-B4D8-45DE128548F7}"/>
          </ac:spMkLst>
        </pc:spChg>
        <pc:spChg chg="add del mod">
          <ac:chgData name="Nicolas Benech" userId="0051dd42c30e75a5" providerId="LiveId" clId="{995E41C8-B31F-4125-96B5-CCCCFC52DD33}" dt="2020-07-07T14:54:28.806" v="9286" actId="767"/>
          <ac:spMkLst>
            <pc:docMk/>
            <pc:sldMk cId="2792017424" sldId="262"/>
            <ac:spMk id="15" creationId="{2DB40BBB-5BEA-4DB6-87B1-798AC131D4EA}"/>
          </ac:spMkLst>
        </pc:spChg>
        <pc:spChg chg="add del mod">
          <ac:chgData name="Nicolas Benech" userId="0051dd42c30e75a5" providerId="LiveId" clId="{995E41C8-B31F-4125-96B5-CCCCFC52DD33}" dt="2020-07-03T16:16:05.933" v="1234" actId="767"/>
          <ac:spMkLst>
            <pc:docMk/>
            <pc:sldMk cId="2792017424" sldId="262"/>
            <ac:spMk id="17" creationId="{D9F3244B-AEB5-4D85-AB46-19A8D801176C}"/>
          </ac:spMkLst>
        </pc:spChg>
        <pc:spChg chg="add mod">
          <ac:chgData name="Nicolas Benech" userId="0051dd42c30e75a5" providerId="LiveId" clId="{995E41C8-B31F-4125-96B5-CCCCFC52DD33}" dt="2020-07-03T16:16:22.786" v="1247" actId="1076"/>
          <ac:spMkLst>
            <pc:docMk/>
            <pc:sldMk cId="2792017424" sldId="262"/>
            <ac:spMk id="18" creationId="{2F3EEF90-9797-4CD1-A6A3-DB9CF8B10BC5}"/>
          </ac:spMkLst>
        </pc:spChg>
        <pc:spChg chg="add mod">
          <ac:chgData name="Nicolas Benech" userId="0051dd42c30e75a5" providerId="LiveId" clId="{995E41C8-B31F-4125-96B5-CCCCFC52DD33}" dt="2020-07-08T11:11:58.093" v="10973" actId="1036"/>
          <ac:spMkLst>
            <pc:docMk/>
            <pc:sldMk cId="2792017424" sldId="262"/>
            <ac:spMk id="19" creationId="{04BA92FB-E013-40BD-8DFE-F64858A4426D}"/>
          </ac:spMkLst>
        </pc:spChg>
        <pc:spChg chg="add mod">
          <ac:chgData name="Nicolas Benech" userId="0051dd42c30e75a5" providerId="LiveId" clId="{995E41C8-B31F-4125-96B5-CCCCFC52DD33}" dt="2020-07-03T16:16:58.820" v="1260" actId="1076"/>
          <ac:spMkLst>
            <pc:docMk/>
            <pc:sldMk cId="2792017424" sldId="262"/>
            <ac:spMk id="21" creationId="{BAE9BC18-87BA-4F9A-ACC4-65B2A702E995}"/>
          </ac:spMkLst>
        </pc:spChg>
        <pc:spChg chg="add mod">
          <ac:chgData name="Nicolas Benech" userId="0051dd42c30e75a5" providerId="LiveId" clId="{995E41C8-B31F-4125-96B5-CCCCFC52DD33}" dt="2020-07-08T10:32:01.824" v="10654" actId="1076"/>
          <ac:spMkLst>
            <pc:docMk/>
            <pc:sldMk cId="2792017424" sldId="262"/>
            <ac:spMk id="25" creationId="{450F85D6-8C8B-4AE3-9502-4420D2CA0ADB}"/>
          </ac:spMkLst>
        </pc:spChg>
        <pc:spChg chg="add mod">
          <ac:chgData name="Nicolas Benech" userId="0051dd42c30e75a5" providerId="LiveId" clId="{995E41C8-B31F-4125-96B5-CCCCFC52DD33}" dt="2020-07-08T12:08:14.802" v="11129" actId="20577"/>
          <ac:spMkLst>
            <pc:docMk/>
            <pc:sldMk cId="2792017424" sldId="262"/>
            <ac:spMk id="26" creationId="{7B5EDF24-DA5F-4C11-9F10-8DA7552370A7}"/>
          </ac:spMkLst>
        </pc:spChg>
        <pc:spChg chg="add mod">
          <ac:chgData name="Nicolas Benech" userId="0051dd42c30e75a5" providerId="LiveId" clId="{995E41C8-B31F-4125-96B5-CCCCFC52DD33}" dt="2020-07-08T11:10:20.712" v="10922" actId="20577"/>
          <ac:spMkLst>
            <pc:docMk/>
            <pc:sldMk cId="2792017424" sldId="262"/>
            <ac:spMk id="27" creationId="{9F943E4D-BB27-423E-ADAC-19A94ED87EBB}"/>
          </ac:spMkLst>
        </pc:spChg>
        <pc:spChg chg="add mod">
          <ac:chgData name="Nicolas Benech" userId="0051dd42c30e75a5" providerId="LiveId" clId="{995E41C8-B31F-4125-96B5-CCCCFC52DD33}" dt="2020-07-08T12:08:31.952" v="11141" actId="113"/>
          <ac:spMkLst>
            <pc:docMk/>
            <pc:sldMk cId="2792017424" sldId="262"/>
            <ac:spMk id="28" creationId="{AC1ED5FA-34C7-41A5-843F-2FA71C9BE4CB}"/>
          </ac:spMkLst>
        </pc:spChg>
        <pc:grpChg chg="add mod">
          <ac:chgData name="Nicolas Benech" userId="0051dd42c30e75a5" providerId="LiveId" clId="{995E41C8-B31F-4125-96B5-CCCCFC52DD33}" dt="2020-07-08T10:30:52.773" v="10642" actId="164"/>
          <ac:grpSpMkLst>
            <pc:docMk/>
            <pc:sldMk cId="2792017424" sldId="262"/>
            <ac:grpSpMk id="22" creationId="{BE82E21D-F413-4B84-8888-F8B3EE8DADB8}"/>
          </ac:grpSpMkLst>
        </pc:grpChg>
        <pc:grpChg chg="add mod">
          <ac:chgData name="Nicolas Benech" userId="0051dd42c30e75a5" providerId="LiveId" clId="{995E41C8-B31F-4125-96B5-CCCCFC52DD33}" dt="2020-07-08T11:11:05.923" v="10940" actId="1076"/>
          <ac:grpSpMkLst>
            <pc:docMk/>
            <pc:sldMk cId="2792017424" sldId="262"/>
            <ac:grpSpMk id="29" creationId="{9155B22B-348D-4001-A8D8-0A4209A11E7F}"/>
          </ac:grpSpMkLst>
        </pc:grpChg>
        <pc:picChg chg="add mod">
          <ac:chgData name="Nicolas Benech" userId="0051dd42c30e75a5" providerId="LiveId" clId="{995E41C8-B31F-4125-96B5-CCCCFC52DD33}" dt="2020-07-08T11:11:45.925" v="10949" actId="1036"/>
          <ac:picMkLst>
            <pc:docMk/>
            <pc:sldMk cId="2792017424" sldId="262"/>
            <ac:picMk id="4" creationId="{75B27197-BBD6-4215-A636-983A7AD0A3D8}"/>
          </ac:picMkLst>
        </pc:picChg>
        <pc:cxnChg chg="add mod">
          <ac:chgData name="Nicolas Benech" userId="0051dd42c30e75a5" providerId="LiveId" clId="{995E41C8-B31F-4125-96B5-CCCCFC52DD33}" dt="2020-07-08T11:11:34.080" v="10942" actId="692"/>
          <ac:cxnSpMkLst>
            <pc:docMk/>
            <pc:sldMk cId="2792017424" sldId="262"/>
            <ac:cxnSpMk id="15" creationId="{CBA0C391-421B-46D5-9F77-7AE6482461CF}"/>
          </ac:cxnSpMkLst>
        </pc:cxnChg>
        <pc:cxnChg chg="add mod">
          <ac:chgData name="Nicolas Benech" userId="0051dd42c30e75a5" providerId="LiveId" clId="{995E41C8-B31F-4125-96B5-CCCCFC52DD33}" dt="2020-07-03T16:16:00.929" v="1232" actId="13822"/>
          <ac:cxnSpMkLst>
            <pc:docMk/>
            <pc:sldMk cId="2792017424" sldId="262"/>
            <ac:cxnSpMk id="16" creationId="{9D96E432-6BD1-40F7-BD54-98D9722E5EDB}"/>
          </ac:cxnSpMkLst>
        </pc:cxnChg>
        <pc:cxnChg chg="add mod">
          <ac:chgData name="Nicolas Benech" userId="0051dd42c30e75a5" providerId="LiveId" clId="{995E41C8-B31F-4125-96B5-CCCCFC52DD33}" dt="2020-07-03T16:16:36.951" v="1249" actId="13822"/>
          <ac:cxnSpMkLst>
            <pc:docMk/>
            <pc:sldMk cId="2792017424" sldId="262"/>
            <ac:cxnSpMk id="20" creationId="{2A93A738-AFFB-400F-A08E-854963F53259}"/>
          </ac:cxnSpMkLst>
        </pc:cxnChg>
        <pc:cxnChg chg="add mod">
          <ac:chgData name="Nicolas Benech" userId="0051dd42c30e75a5" providerId="LiveId" clId="{995E41C8-B31F-4125-96B5-CCCCFC52DD33}" dt="2020-07-03T16:17:23.852" v="1263" actId="1582"/>
          <ac:cxnSpMkLst>
            <pc:docMk/>
            <pc:sldMk cId="2792017424" sldId="262"/>
            <ac:cxnSpMk id="23" creationId="{0C7AC62A-E07F-49A7-B0A4-C6811056B195}"/>
          </ac:cxnSpMkLst>
        </pc:cxnChg>
        <pc:cxnChg chg="add mod">
          <ac:chgData name="Nicolas Benech" userId="0051dd42c30e75a5" providerId="LiveId" clId="{995E41C8-B31F-4125-96B5-CCCCFC52DD33}" dt="2020-07-08T10:30:52.773" v="10642" actId="164"/>
          <ac:cxnSpMkLst>
            <pc:docMk/>
            <pc:sldMk cId="2792017424" sldId="262"/>
            <ac:cxnSpMk id="24" creationId="{2DEC0275-F598-4E1B-989B-5ABF7E706C5E}"/>
          </ac:cxnSpMkLst>
        </pc:cxnChg>
      </pc:sldChg>
      <pc:sldChg chg="addSp delSp modSp new mod modAnim">
        <pc:chgData name="Nicolas Benech" userId="0051dd42c30e75a5" providerId="LiveId" clId="{995E41C8-B31F-4125-96B5-CCCCFC52DD33}" dt="2020-07-08T13:25:30.368" v="11824" actId="1076"/>
        <pc:sldMkLst>
          <pc:docMk/>
          <pc:sldMk cId="3000947428" sldId="263"/>
        </pc:sldMkLst>
        <pc:spChg chg="del">
          <ac:chgData name="Nicolas Benech" userId="0051dd42c30e75a5" providerId="LiveId" clId="{995E41C8-B31F-4125-96B5-CCCCFC52DD33}" dt="2020-07-06T10:17:20.338" v="2132" actId="478"/>
          <ac:spMkLst>
            <pc:docMk/>
            <pc:sldMk cId="3000947428" sldId="263"/>
            <ac:spMk id="2" creationId="{08EB0A2C-7307-45CE-AAF4-CE5848EB5452}"/>
          </ac:spMkLst>
        </pc:spChg>
        <pc:spChg chg="del">
          <ac:chgData name="Nicolas Benech" userId="0051dd42c30e75a5" providerId="LiveId" clId="{995E41C8-B31F-4125-96B5-CCCCFC52DD33}" dt="2020-07-06T10:17:22.328" v="2133" actId="478"/>
          <ac:spMkLst>
            <pc:docMk/>
            <pc:sldMk cId="3000947428" sldId="263"/>
            <ac:spMk id="3" creationId="{4719A67A-DD85-4DE7-A84E-62C52DFFA15D}"/>
          </ac:spMkLst>
        </pc:spChg>
        <pc:spChg chg="add mod">
          <ac:chgData name="Nicolas Benech" userId="0051dd42c30e75a5" providerId="LiveId" clId="{995E41C8-B31F-4125-96B5-CCCCFC52DD33}" dt="2020-07-06T10:18:27.761" v="2223" actId="20577"/>
          <ac:spMkLst>
            <pc:docMk/>
            <pc:sldMk cId="3000947428" sldId="263"/>
            <ac:spMk id="4" creationId="{F4CAC2BC-8543-4894-BF82-9B4103BAA06E}"/>
          </ac:spMkLst>
        </pc:spChg>
        <pc:spChg chg="add mod">
          <ac:chgData name="Nicolas Benech" userId="0051dd42c30e75a5" providerId="LiveId" clId="{995E41C8-B31F-4125-96B5-CCCCFC52DD33}" dt="2020-07-06T10:29:51.411" v="2512" actId="164"/>
          <ac:spMkLst>
            <pc:docMk/>
            <pc:sldMk cId="3000947428" sldId="263"/>
            <ac:spMk id="11" creationId="{F8158EFE-E5C5-4456-9F11-94E5BE29C9D4}"/>
          </ac:spMkLst>
        </pc:spChg>
        <pc:spChg chg="add del mod">
          <ac:chgData name="Nicolas Benech" userId="0051dd42c30e75a5" providerId="LiveId" clId="{995E41C8-B31F-4125-96B5-CCCCFC52DD33}" dt="2020-07-06T10:21:07.236" v="2265" actId="767"/>
          <ac:spMkLst>
            <pc:docMk/>
            <pc:sldMk cId="3000947428" sldId="263"/>
            <ac:spMk id="18" creationId="{B2B25BA9-5841-4374-987E-5441641AB12F}"/>
          </ac:spMkLst>
        </pc:spChg>
        <pc:spChg chg="add del mod">
          <ac:chgData name="Nicolas Benech" userId="0051dd42c30e75a5" providerId="LiveId" clId="{995E41C8-B31F-4125-96B5-CCCCFC52DD33}" dt="2020-07-06T10:21:13.506" v="2267" actId="767"/>
          <ac:spMkLst>
            <pc:docMk/>
            <pc:sldMk cId="3000947428" sldId="263"/>
            <ac:spMk id="19" creationId="{E04C0B15-204E-4D06-84C4-19130EB680FB}"/>
          </ac:spMkLst>
        </pc:spChg>
        <pc:spChg chg="add mod">
          <ac:chgData name="Nicolas Benech" userId="0051dd42c30e75a5" providerId="LiveId" clId="{995E41C8-B31F-4125-96B5-CCCCFC52DD33}" dt="2020-07-06T10:29:51.411" v="2512" actId="164"/>
          <ac:spMkLst>
            <pc:docMk/>
            <pc:sldMk cId="3000947428" sldId="263"/>
            <ac:spMk id="20" creationId="{0FD87B0E-E376-485C-9605-D886B3364BB5}"/>
          </ac:spMkLst>
        </pc:spChg>
        <pc:spChg chg="add mod">
          <ac:chgData name="Nicolas Benech" userId="0051dd42c30e75a5" providerId="LiveId" clId="{995E41C8-B31F-4125-96B5-CCCCFC52DD33}" dt="2020-07-06T10:29:51.411" v="2512" actId="164"/>
          <ac:spMkLst>
            <pc:docMk/>
            <pc:sldMk cId="3000947428" sldId="263"/>
            <ac:spMk id="21" creationId="{4796850F-389B-4A49-BECB-5ED4C01C3198}"/>
          </ac:spMkLst>
        </pc:spChg>
        <pc:spChg chg="add mod">
          <ac:chgData name="Nicolas Benech" userId="0051dd42c30e75a5" providerId="LiveId" clId="{995E41C8-B31F-4125-96B5-CCCCFC52DD33}" dt="2020-07-06T10:29:51.411" v="2512" actId="164"/>
          <ac:spMkLst>
            <pc:docMk/>
            <pc:sldMk cId="3000947428" sldId="263"/>
            <ac:spMk id="22" creationId="{2F452085-7AF2-4C6F-82AA-5477BE34C1BC}"/>
          </ac:spMkLst>
        </pc:spChg>
        <pc:spChg chg="add mod">
          <ac:chgData name="Nicolas Benech" userId="0051dd42c30e75a5" providerId="LiveId" clId="{995E41C8-B31F-4125-96B5-CCCCFC52DD33}" dt="2020-07-06T10:29:51.411" v="2512" actId="164"/>
          <ac:spMkLst>
            <pc:docMk/>
            <pc:sldMk cId="3000947428" sldId="263"/>
            <ac:spMk id="23" creationId="{A09094F2-0DCF-4584-9C15-DD9CD49F14EA}"/>
          </ac:spMkLst>
        </pc:spChg>
        <pc:spChg chg="add del">
          <ac:chgData name="Nicolas Benech" userId="0051dd42c30e75a5" providerId="LiveId" clId="{995E41C8-B31F-4125-96B5-CCCCFC52DD33}" dt="2020-07-06T10:24:26.460" v="2382" actId="478"/>
          <ac:spMkLst>
            <pc:docMk/>
            <pc:sldMk cId="3000947428" sldId="263"/>
            <ac:spMk id="30" creationId="{B6DE6C41-8BF0-408F-A77D-34E311309CF0}"/>
          </ac:spMkLst>
        </pc:spChg>
        <pc:spChg chg="add del mod">
          <ac:chgData name="Nicolas Benech" userId="0051dd42c30e75a5" providerId="LiveId" clId="{995E41C8-B31F-4125-96B5-CCCCFC52DD33}" dt="2020-07-06T10:27:45.113" v="2410" actId="478"/>
          <ac:spMkLst>
            <pc:docMk/>
            <pc:sldMk cId="3000947428" sldId="263"/>
            <ac:spMk id="41" creationId="{825FC9C0-5290-484B-9572-18E16037BA15}"/>
          </ac:spMkLst>
        </pc:spChg>
        <pc:spChg chg="add mod">
          <ac:chgData name="Nicolas Benech" userId="0051dd42c30e75a5" providerId="LiveId" clId="{995E41C8-B31F-4125-96B5-CCCCFC52DD33}" dt="2020-07-06T10:29:51.411" v="2512" actId="164"/>
          <ac:spMkLst>
            <pc:docMk/>
            <pc:sldMk cId="3000947428" sldId="263"/>
            <ac:spMk id="42" creationId="{4CBF90E4-1260-474A-A344-2172FCEF908A}"/>
          </ac:spMkLst>
        </pc:spChg>
        <pc:spChg chg="add mod">
          <ac:chgData name="Nicolas Benech" userId="0051dd42c30e75a5" providerId="LiveId" clId="{995E41C8-B31F-4125-96B5-CCCCFC52DD33}" dt="2020-07-07T12:38:03.795" v="7817" actId="20577"/>
          <ac:spMkLst>
            <pc:docMk/>
            <pc:sldMk cId="3000947428" sldId="263"/>
            <ac:spMk id="46" creationId="{CD66BDE4-E178-4BF5-822E-10481080E10C}"/>
          </ac:spMkLst>
        </pc:spChg>
        <pc:spChg chg="add mod">
          <ac:chgData name="Nicolas Benech" userId="0051dd42c30e75a5" providerId="LiveId" clId="{995E41C8-B31F-4125-96B5-CCCCFC52DD33}" dt="2020-07-06T10:33:23.795" v="2658" actId="688"/>
          <ac:spMkLst>
            <pc:docMk/>
            <pc:sldMk cId="3000947428" sldId="263"/>
            <ac:spMk id="47" creationId="{F5FE4BDF-8825-43A4-A9F7-B828C482767D}"/>
          </ac:spMkLst>
        </pc:spChg>
        <pc:spChg chg="add mod">
          <ac:chgData name="Nicolas Benech" userId="0051dd42c30e75a5" providerId="LiveId" clId="{995E41C8-B31F-4125-96B5-CCCCFC52DD33}" dt="2020-07-06T10:35:33.023" v="2753" actId="164"/>
          <ac:spMkLst>
            <pc:docMk/>
            <pc:sldMk cId="3000947428" sldId="263"/>
            <ac:spMk id="50" creationId="{BD7BC4E3-7DE1-4B1F-84ED-0C028EA5FAF1}"/>
          </ac:spMkLst>
        </pc:spChg>
        <pc:spChg chg="add mod">
          <ac:chgData name="Nicolas Benech" userId="0051dd42c30e75a5" providerId="LiveId" clId="{995E41C8-B31F-4125-96B5-CCCCFC52DD33}" dt="2020-07-08T12:13:39.426" v="11322" actId="20577"/>
          <ac:spMkLst>
            <pc:docMk/>
            <pc:sldMk cId="3000947428" sldId="263"/>
            <ac:spMk id="52" creationId="{6BF2D044-78E7-42B2-AAF1-8B32344CE476}"/>
          </ac:spMkLst>
        </pc:spChg>
        <pc:spChg chg="add mod">
          <ac:chgData name="Nicolas Benech" userId="0051dd42c30e75a5" providerId="LiveId" clId="{995E41C8-B31F-4125-96B5-CCCCFC52DD33}" dt="2020-07-08T12:18:15.270" v="11414" actId="164"/>
          <ac:spMkLst>
            <pc:docMk/>
            <pc:sldMk cId="3000947428" sldId="263"/>
            <ac:spMk id="53" creationId="{3BD90232-479A-4384-8EEE-8535AB69D81C}"/>
          </ac:spMkLst>
        </pc:spChg>
        <pc:spChg chg="add mod">
          <ac:chgData name="Nicolas Benech" userId="0051dd42c30e75a5" providerId="LiveId" clId="{995E41C8-B31F-4125-96B5-CCCCFC52DD33}" dt="2020-07-08T12:18:29.805" v="11417" actId="164"/>
          <ac:spMkLst>
            <pc:docMk/>
            <pc:sldMk cId="3000947428" sldId="263"/>
            <ac:spMk id="54" creationId="{C96DBD39-CB48-4D6E-AAA8-69B41BC585BC}"/>
          </ac:spMkLst>
        </pc:spChg>
        <pc:spChg chg="add mod">
          <ac:chgData name="Nicolas Benech" userId="0051dd42c30e75a5" providerId="LiveId" clId="{995E41C8-B31F-4125-96B5-CCCCFC52DD33}" dt="2020-07-08T12:18:15.270" v="11414" actId="164"/>
          <ac:spMkLst>
            <pc:docMk/>
            <pc:sldMk cId="3000947428" sldId="263"/>
            <ac:spMk id="55" creationId="{33224B69-55F6-42B1-9B50-7594F1D20268}"/>
          </ac:spMkLst>
        </pc:spChg>
        <pc:spChg chg="add mod">
          <ac:chgData name="Nicolas Benech" userId="0051dd42c30e75a5" providerId="LiveId" clId="{995E41C8-B31F-4125-96B5-CCCCFC52DD33}" dt="2020-07-08T12:18:39.319" v="11425" actId="1036"/>
          <ac:spMkLst>
            <pc:docMk/>
            <pc:sldMk cId="3000947428" sldId="263"/>
            <ac:spMk id="56" creationId="{3E87FF2B-5D66-47B7-9267-EA2E234995FA}"/>
          </ac:spMkLst>
        </pc:spChg>
        <pc:spChg chg="add mod">
          <ac:chgData name="Nicolas Benech" userId="0051dd42c30e75a5" providerId="LiveId" clId="{995E41C8-B31F-4125-96B5-CCCCFC52DD33}" dt="2020-07-07T12:37:41.747" v="7801" actId="164"/>
          <ac:spMkLst>
            <pc:docMk/>
            <pc:sldMk cId="3000947428" sldId="263"/>
            <ac:spMk id="57" creationId="{BDC1524A-875A-49AB-9413-5E7C79120DDA}"/>
          </ac:spMkLst>
        </pc:spChg>
        <pc:grpChg chg="add mod">
          <ac:chgData name="Nicolas Benech" userId="0051dd42c30e75a5" providerId="LiveId" clId="{995E41C8-B31F-4125-96B5-CCCCFC52DD33}" dt="2020-07-08T13:25:30.368" v="11824" actId="1076"/>
          <ac:grpSpMkLst>
            <pc:docMk/>
            <pc:sldMk cId="3000947428" sldId="263"/>
            <ac:grpSpMk id="2" creationId="{F87D278B-C8C4-48A3-B695-876C4B72246E}"/>
          </ac:grpSpMkLst>
        </pc:grpChg>
        <pc:grpChg chg="add mod">
          <ac:chgData name="Nicolas Benech" userId="0051dd42c30e75a5" providerId="LiveId" clId="{995E41C8-B31F-4125-96B5-CCCCFC52DD33}" dt="2020-07-08T12:18:15.270" v="11414" actId="164"/>
          <ac:grpSpMkLst>
            <pc:docMk/>
            <pc:sldMk cId="3000947428" sldId="263"/>
            <ac:grpSpMk id="3" creationId="{EBF1BB3F-E1C9-422D-8DDB-A3B8BFFB88A2}"/>
          </ac:grpSpMkLst>
        </pc:grpChg>
        <pc:grpChg chg="add mod">
          <ac:chgData name="Nicolas Benech" userId="0051dd42c30e75a5" providerId="LiveId" clId="{995E41C8-B31F-4125-96B5-CCCCFC52DD33}" dt="2020-07-08T12:18:29.805" v="11417" actId="164"/>
          <ac:grpSpMkLst>
            <pc:docMk/>
            <pc:sldMk cId="3000947428" sldId="263"/>
            <ac:grpSpMk id="5" creationId="{1ED7AE89-9D5F-4F5B-9903-814A237639F6}"/>
          </ac:grpSpMkLst>
        </pc:grpChg>
        <pc:grpChg chg="add del mod">
          <ac:chgData name="Nicolas Benech" userId="0051dd42c30e75a5" providerId="LiveId" clId="{995E41C8-B31F-4125-96B5-CCCCFC52DD33}" dt="2020-07-06T10:28:52.789" v="2422" actId="478"/>
          <ac:grpSpMkLst>
            <pc:docMk/>
            <pc:sldMk cId="3000947428" sldId="263"/>
            <ac:grpSpMk id="40" creationId="{23E54369-8ECB-436C-A751-0C0DF500012D}"/>
          </ac:grpSpMkLst>
        </pc:grpChg>
        <pc:grpChg chg="add del mod">
          <ac:chgData name="Nicolas Benech" userId="0051dd42c30e75a5" providerId="LiveId" clId="{995E41C8-B31F-4125-96B5-CCCCFC52DD33}" dt="2020-07-06T10:30:18.129" v="2514" actId="478"/>
          <ac:grpSpMkLst>
            <pc:docMk/>
            <pc:sldMk cId="3000947428" sldId="263"/>
            <ac:grpSpMk id="43" creationId="{964FBCFB-E9FA-4B2B-99BC-E01538E4124B}"/>
          </ac:grpSpMkLst>
        </pc:grpChg>
        <pc:grpChg chg="add mod">
          <ac:chgData name="Nicolas Benech" userId="0051dd42c30e75a5" providerId="LiveId" clId="{995E41C8-B31F-4125-96B5-CCCCFC52DD33}" dt="2020-07-06T10:37:09.533" v="2762" actId="1038"/>
          <ac:grpSpMkLst>
            <pc:docMk/>
            <pc:sldMk cId="3000947428" sldId="263"/>
            <ac:grpSpMk id="51" creationId="{2FC35A49-AC28-4EB5-B29D-A7BA826AA689}"/>
          </ac:grpSpMkLst>
        </pc:grpChg>
        <pc:picChg chg="add mod">
          <ac:chgData name="Nicolas Benech" userId="0051dd42c30e75a5" providerId="LiveId" clId="{995E41C8-B31F-4125-96B5-CCCCFC52DD33}" dt="2020-07-07T12:37:41.747" v="7801" actId="164"/>
          <ac:picMkLst>
            <pc:docMk/>
            <pc:sldMk cId="3000947428" sldId="263"/>
            <ac:picMk id="45" creationId="{4071084F-9C1A-45FB-9E60-EDBAD5B1C729}"/>
          </ac:picMkLst>
        </pc:picChg>
        <pc:cxnChg chg="add mod">
          <ac:chgData name="Nicolas Benech" userId="0051dd42c30e75a5" providerId="LiveId" clId="{995E41C8-B31F-4125-96B5-CCCCFC52DD33}" dt="2020-07-06T10:29:51.411" v="2512" actId="164"/>
          <ac:cxnSpMkLst>
            <pc:docMk/>
            <pc:sldMk cId="3000947428" sldId="263"/>
            <ac:cxnSpMk id="6" creationId="{B594C358-16EF-41C6-96C6-437039D3AA1D}"/>
          </ac:cxnSpMkLst>
        </pc:cxnChg>
        <pc:cxnChg chg="add mod">
          <ac:chgData name="Nicolas Benech" userId="0051dd42c30e75a5" providerId="LiveId" clId="{995E41C8-B31F-4125-96B5-CCCCFC52DD33}" dt="2020-07-06T10:29:51.411" v="2512" actId="164"/>
          <ac:cxnSpMkLst>
            <pc:docMk/>
            <pc:sldMk cId="3000947428" sldId="263"/>
            <ac:cxnSpMk id="8" creationId="{FF361674-5686-40B8-A465-9EDA64F01803}"/>
          </ac:cxnSpMkLst>
        </pc:cxnChg>
        <pc:cxnChg chg="add mod">
          <ac:chgData name="Nicolas Benech" userId="0051dd42c30e75a5" providerId="LiveId" clId="{995E41C8-B31F-4125-96B5-CCCCFC52DD33}" dt="2020-07-06T10:29:51.411" v="2512" actId="164"/>
          <ac:cxnSpMkLst>
            <pc:docMk/>
            <pc:sldMk cId="3000947428" sldId="263"/>
            <ac:cxnSpMk id="10" creationId="{0E69273F-1ACA-42D7-85F4-1BB8A843F7FD}"/>
          </ac:cxnSpMkLst>
        </pc:cxnChg>
        <pc:cxnChg chg="add mod">
          <ac:chgData name="Nicolas Benech" userId="0051dd42c30e75a5" providerId="LiveId" clId="{995E41C8-B31F-4125-96B5-CCCCFC52DD33}" dt="2020-07-06T10:29:51.411" v="2512" actId="164"/>
          <ac:cxnSpMkLst>
            <pc:docMk/>
            <pc:sldMk cId="3000947428" sldId="263"/>
            <ac:cxnSpMk id="13" creationId="{AE84EABF-C53D-4A31-BE9E-3263F9A17A5D}"/>
          </ac:cxnSpMkLst>
        </pc:cxnChg>
        <pc:cxnChg chg="add mod">
          <ac:chgData name="Nicolas Benech" userId="0051dd42c30e75a5" providerId="LiveId" clId="{995E41C8-B31F-4125-96B5-CCCCFC52DD33}" dt="2020-07-06T10:30:18.129" v="2514" actId="478"/>
          <ac:cxnSpMkLst>
            <pc:docMk/>
            <pc:sldMk cId="3000947428" sldId="263"/>
            <ac:cxnSpMk id="15" creationId="{11F71F16-B43F-4ADE-93C9-F7DE7238F0AA}"/>
          </ac:cxnSpMkLst>
        </pc:cxnChg>
        <pc:cxnChg chg="add mod">
          <ac:chgData name="Nicolas Benech" userId="0051dd42c30e75a5" providerId="LiveId" clId="{995E41C8-B31F-4125-96B5-CCCCFC52DD33}" dt="2020-07-06T10:29:51.411" v="2512" actId="164"/>
          <ac:cxnSpMkLst>
            <pc:docMk/>
            <pc:sldMk cId="3000947428" sldId="263"/>
            <ac:cxnSpMk id="17" creationId="{D3C8F002-9053-417B-B020-5401F3D21ADD}"/>
          </ac:cxnSpMkLst>
        </pc:cxnChg>
        <pc:cxnChg chg="add mod">
          <ac:chgData name="Nicolas Benech" userId="0051dd42c30e75a5" providerId="LiveId" clId="{995E41C8-B31F-4125-96B5-CCCCFC52DD33}" dt="2020-07-06T10:29:51.411" v="2512" actId="164"/>
          <ac:cxnSpMkLst>
            <pc:docMk/>
            <pc:sldMk cId="3000947428" sldId="263"/>
            <ac:cxnSpMk id="25" creationId="{D6083E02-14AD-49BB-8D9E-A711A54C761D}"/>
          </ac:cxnSpMkLst>
        </pc:cxnChg>
        <pc:cxnChg chg="add mod">
          <ac:chgData name="Nicolas Benech" userId="0051dd42c30e75a5" providerId="LiveId" clId="{995E41C8-B31F-4125-96B5-CCCCFC52DD33}" dt="2020-07-06T10:29:51.411" v="2512" actId="164"/>
          <ac:cxnSpMkLst>
            <pc:docMk/>
            <pc:sldMk cId="3000947428" sldId="263"/>
            <ac:cxnSpMk id="27" creationId="{09E2A7D9-E865-4ABA-A3A8-C6A323F9F6E7}"/>
          </ac:cxnSpMkLst>
        </pc:cxnChg>
        <pc:cxnChg chg="add mod">
          <ac:chgData name="Nicolas Benech" userId="0051dd42c30e75a5" providerId="LiveId" clId="{995E41C8-B31F-4125-96B5-CCCCFC52DD33}" dt="2020-07-06T10:29:51.411" v="2512" actId="164"/>
          <ac:cxnSpMkLst>
            <pc:docMk/>
            <pc:sldMk cId="3000947428" sldId="263"/>
            <ac:cxnSpMk id="29" creationId="{FE25A903-0301-4FCD-AA71-1F5EFA7D9B57}"/>
          </ac:cxnSpMkLst>
        </pc:cxnChg>
        <pc:cxnChg chg="add mod">
          <ac:chgData name="Nicolas Benech" userId="0051dd42c30e75a5" providerId="LiveId" clId="{995E41C8-B31F-4125-96B5-CCCCFC52DD33}" dt="2020-07-06T10:26:17.176" v="2400" actId="164"/>
          <ac:cxnSpMkLst>
            <pc:docMk/>
            <pc:sldMk cId="3000947428" sldId="263"/>
            <ac:cxnSpMk id="32" creationId="{3E0F7DC4-6D71-406F-B57F-6D64D089D93C}"/>
          </ac:cxnSpMkLst>
        </pc:cxnChg>
        <pc:cxnChg chg="add mod">
          <ac:chgData name="Nicolas Benech" userId="0051dd42c30e75a5" providerId="LiveId" clId="{995E41C8-B31F-4125-96B5-CCCCFC52DD33}" dt="2020-07-06T10:26:17.176" v="2400" actId="164"/>
          <ac:cxnSpMkLst>
            <pc:docMk/>
            <pc:sldMk cId="3000947428" sldId="263"/>
            <ac:cxnSpMk id="35" creationId="{D0D81C20-DFD0-4AED-8853-091F288263D7}"/>
          </ac:cxnSpMkLst>
        </pc:cxnChg>
        <pc:cxnChg chg="add mod">
          <ac:chgData name="Nicolas Benech" userId="0051dd42c30e75a5" providerId="LiveId" clId="{995E41C8-B31F-4125-96B5-CCCCFC52DD33}" dt="2020-07-06T10:26:17.176" v="2400" actId="164"/>
          <ac:cxnSpMkLst>
            <pc:docMk/>
            <pc:sldMk cId="3000947428" sldId="263"/>
            <ac:cxnSpMk id="38" creationId="{67ADB14E-8AC9-4A0F-A716-0A4AFBAEFED2}"/>
          </ac:cxnSpMkLst>
        </pc:cxnChg>
        <pc:cxnChg chg="add mod">
          <ac:chgData name="Nicolas Benech" userId="0051dd42c30e75a5" providerId="LiveId" clId="{995E41C8-B31F-4125-96B5-CCCCFC52DD33}" dt="2020-07-06T10:26:17.176" v="2400" actId="164"/>
          <ac:cxnSpMkLst>
            <pc:docMk/>
            <pc:sldMk cId="3000947428" sldId="263"/>
            <ac:cxnSpMk id="39" creationId="{E1B1254B-D458-4E79-969B-964CFA1F3838}"/>
          </ac:cxnSpMkLst>
        </pc:cxnChg>
        <pc:cxnChg chg="add mod">
          <ac:chgData name="Nicolas Benech" userId="0051dd42c30e75a5" providerId="LiveId" clId="{995E41C8-B31F-4125-96B5-CCCCFC52DD33}" dt="2020-07-06T10:35:33.023" v="2753" actId="164"/>
          <ac:cxnSpMkLst>
            <pc:docMk/>
            <pc:sldMk cId="3000947428" sldId="263"/>
            <ac:cxnSpMk id="49" creationId="{2FF43A5A-064A-4B23-B92D-87A61ADEB890}"/>
          </ac:cxnSpMkLst>
        </pc:cxnChg>
      </pc:sldChg>
      <pc:sldChg chg="addSp delSp modSp new mod modAnim">
        <pc:chgData name="Nicolas Benech" userId="0051dd42c30e75a5" providerId="LiveId" clId="{995E41C8-B31F-4125-96B5-CCCCFC52DD33}" dt="2020-07-08T12:21:05.876" v="11466"/>
        <pc:sldMkLst>
          <pc:docMk/>
          <pc:sldMk cId="3179434550" sldId="264"/>
        </pc:sldMkLst>
        <pc:spChg chg="del">
          <ac:chgData name="Nicolas Benech" userId="0051dd42c30e75a5" providerId="LiveId" clId="{995E41C8-B31F-4125-96B5-CCCCFC52DD33}" dt="2020-07-06T10:52:09.086" v="2876" actId="478"/>
          <ac:spMkLst>
            <pc:docMk/>
            <pc:sldMk cId="3179434550" sldId="264"/>
            <ac:spMk id="2" creationId="{D8FA0487-2DE3-435E-B6F7-A88F7F37AE5A}"/>
          </ac:spMkLst>
        </pc:spChg>
        <pc:spChg chg="del">
          <ac:chgData name="Nicolas Benech" userId="0051dd42c30e75a5" providerId="LiveId" clId="{995E41C8-B31F-4125-96B5-CCCCFC52DD33}" dt="2020-07-06T10:52:11.071" v="2877" actId="478"/>
          <ac:spMkLst>
            <pc:docMk/>
            <pc:sldMk cId="3179434550" sldId="264"/>
            <ac:spMk id="3" creationId="{6CAE567C-0A85-4831-8F57-0D234CD817C8}"/>
          </ac:spMkLst>
        </pc:spChg>
        <pc:spChg chg="mod">
          <ac:chgData name="Nicolas Benech" userId="0051dd42c30e75a5" providerId="LiveId" clId="{995E41C8-B31F-4125-96B5-CCCCFC52DD33}" dt="2020-07-06T10:52:30.299" v="2878"/>
          <ac:spMkLst>
            <pc:docMk/>
            <pc:sldMk cId="3179434550" sldId="264"/>
            <ac:spMk id="7" creationId="{B0991865-A1FB-4A20-B4B7-4E31FCBA57E8}"/>
          </ac:spMkLst>
        </pc:spChg>
        <pc:spChg chg="add mod">
          <ac:chgData name="Nicolas Benech" userId="0051dd42c30e75a5" providerId="LiveId" clId="{995E41C8-B31F-4125-96B5-CCCCFC52DD33}" dt="2020-07-06T10:59:48.392" v="2968" actId="693"/>
          <ac:spMkLst>
            <pc:docMk/>
            <pc:sldMk cId="3179434550" sldId="264"/>
            <ac:spMk id="8" creationId="{A508E0BE-40EF-410A-AA68-5573724983A0}"/>
          </ac:spMkLst>
        </pc:spChg>
        <pc:spChg chg="add del mod">
          <ac:chgData name="Nicolas Benech" userId="0051dd42c30e75a5" providerId="LiveId" clId="{995E41C8-B31F-4125-96B5-CCCCFC52DD33}" dt="2020-07-06T10:54:06.111" v="2895" actId="478"/>
          <ac:spMkLst>
            <pc:docMk/>
            <pc:sldMk cId="3179434550" sldId="264"/>
            <ac:spMk id="9" creationId="{912F5A44-3036-4011-85D6-5EA2105C3241}"/>
          </ac:spMkLst>
        </pc:spChg>
        <pc:spChg chg="add del mod">
          <ac:chgData name="Nicolas Benech" userId="0051dd42c30e75a5" providerId="LiveId" clId="{995E41C8-B31F-4125-96B5-CCCCFC52DD33}" dt="2020-07-06T10:54:16.733" v="2898" actId="478"/>
          <ac:spMkLst>
            <pc:docMk/>
            <pc:sldMk cId="3179434550" sldId="264"/>
            <ac:spMk id="10" creationId="{B882E532-7BF1-4664-887B-E7B3254F1CDF}"/>
          </ac:spMkLst>
        </pc:spChg>
        <pc:spChg chg="add del">
          <ac:chgData name="Nicolas Benech" userId="0051dd42c30e75a5" providerId="LiveId" clId="{995E41C8-B31F-4125-96B5-CCCCFC52DD33}" dt="2020-07-06T10:54:39.914" v="2900" actId="478"/>
          <ac:spMkLst>
            <pc:docMk/>
            <pc:sldMk cId="3179434550" sldId="264"/>
            <ac:spMk id="11" creationId="{EA24571B-08F6-41AE-9674-C368A8644440}"/>
          </ac:spMkLst>
        </pc:spChg>
        <pc:spChg chg="add del">
          <ac:chgData name="Nicolas Benech" userId="0051dd42c30e75a5" providerId="LiveId" clId="{995E41C8-B31F-4125-96B5-CCCCFC52DD33}" dt="2020-07-06T10:54:54.703" v="2902" actId="478"/>
          <ac:spMkLst>
            <pc:docMk/>
            <pc:sldMk cId="3179434550" sldId="264"/>
            <ac:spMk id="12" creationId="{ABE676C0-FCAF-4B64-89A1-9B172EFD41CF}"/>
          </ac:spMkLst>
        </pc:spChg>
        <pc:spChg chg="add mod">
          <ac:chgData name="Nicolas Benech" userId="0051dd42c30e75a5" providerId="LiveId" clId="{995E41C8-B31F-4125-96B5-CCCCFC52DD33}" dt="2020-07-06T10:59:48.392" v="2968" actId="693"/>
          <ac:spMkLst>
            <pc:docMk/>
            <pc:sldMk cId="3179434550" sldId="264"/>
            <ac:spMk id="13" creationId="{A791DEA2-0A8C-4580-9177-3C3004676A65}"/>
          </ac:spMkLst>
        </pc:spChg>
        <pc:spChg chg="add mod">
          <ac:chgData name="Nicolas Benech" userId="0051dd42c30e75a5" providerId="LiveId" clId="{995E41C8-B31F-4125-96B5-CCCCFC52DD33}" dt="2020-07-06T10:59:48.392" v="2968" actId="693"/>
          <ac:spMkLst>
            <pc:docMk/>
            <pc:sldMk cId="3179434550" sldId="264"/>
            <ac:spMk id="14" creationId="{22D09159-2C3E-4BD0-A363-4842C5787942}"/>
          </ac:spMkLst>
        </pc:spChg>
        <pc:spChg chg="add mod">
          <ac:chgData name="Nicolas Benech" userId="0051dd42c30e75a5" providerId="LiveId" clId="{995E41C8-B31F-4125-96B5-CCCCFC52DD33}" dt="2020-07-06T11:01:00.462" v="2992" actId="164"/>
          <ac:spMkLst>
            <pc:docMk/>
            <pc:sldMk cId="3179434550" sldId="264"/>
            <ac:spMk id="18" creationId="{F8D41C20-CED2-40D7-845A-8171CBF9C517}"/>
          </ac:spMkLst>
        </pc:spChg>
        <pc:spChg chg="add del mod">
          <ac:chgData name="Nicolas Benech" userId="0051dd42c30e75a5" providerId="LiveId" clId="{995E41C8-B31F-4125-96B5-CCCCFC52DD33}" dt="2020-07-06T11:01:35.093" v="2997" actId="767"/>
          <ac:spMkLst>
            <pc:docMk/>
            <pc:sldMk cId="3179434550" sldId="264"/>
            <ac:spMk id="21" creationId="{FED351F7-5B08-42E3-B643-4B33CE94A1F8}"/>
          </ac:spMkLst>
        </pc:spChg>
        <pc:spChg chg="add del mod">
          <ac:chgData name="Nicolas Benech" userId="0051dd42c30e75a5" providerId="LiveId" clId="{995E41C8-B31F-4125-96B5-CCCCFC52DD33}" dt="2020-07-06T11:01:38.975" v="2999" actId="767"/>
          <ac:spMkLst>
            <pc:docMk/>
            <pc:sldMk cId="3179434550" sldId="264"/>
            <ac:spMk id="22" creationId="{4E6858ED-43AE-4EE4-BF25-4A35F8E084CA}"/>
          </ac:spMkLst>
        </pc:spChg>
        <pc:spChg chg="add mod">
          <ac:chgData name="Nicolas Benech" userId="0051dd42c30e75a5" providerId="LiveId" clId="{995E41C8-B31F-4125-96B5-CCCCFC52DD33}" dt="2020-07-06T11:03:56.250" v="3224" actId="20577"/>
          <ac:spMkLst>
            <pc:docMk/>
            <pc:sldMk cId="3179434550" sldId="264"/>
            <ac:spMk id="23" creationId="{AC6BEA7F-C979-426B-9B67-7D36938299FB}"/>
          </ac:spMkLst>
        </pc:spChg>
        <pc:spChg chg="add mod">
          <ac:chgData name="Nicolas Benech" userId="0051dd42c30e75a5" providerId="LiveId" clId="{995E41C8-B31F-4125-96B5-CCCCFC52DD33}" dt="2020-07-06T11:03:02.807" v="3149" actId="1076"/>
          <ac:spMkLst>
            <pc:docMk/>
            <pc:sldMk cId="3179434550" sldId="264"/>
            <ac:spMk id="24" creationId="{987CA529-BEBC-43DD-982C-2995CE3922E3}"/>
          </ac:spMkLst>
        </pc:spChg>
        <pc:spChg chg="add mod">
          <ac:chgData name="Nicolas Benech" userId="0051dd42c30e75a5" providerId="LiveId" clId="{995E41C8-B31F-4125-96B5-CCCCFC52DD33}" dt="2020-07-08T12:19:07.660" v="11427" actId="164"/>
          <ac:spMkLst>
            <pc:docMk/>
            <pc:sldMk cId="3179434550" sldId="264"/>
            <ac:spMk id="25" creationId="{1B962144-5FE9-4ABB-85E5-75AD4B504799}"/>
          </ac:spMkLst>
        </pc:spChg>
        <pc:spChg chg="add mod">
          <ac:chgData name="Nicolas Benech" userId="0051dd42c30e75a5" providerId="LiveId" clId="{995E41C8-B31F-4125-96B5-CCCCFC52DD33}" dt="2020-07-08T12:19:07.660" v="11427" actId="164"/>
          <ac:spMkLst>
            <pc:docMk/>
            <pc:sldMk cId="3179434550" sldId="264"/>
            <ac:spMk id="26" creationId="{18CB2F90-DF8F-4E3D-8EE7-D76FE4AFDAE4}"/>
          </ac:spMkLst>
        </pc:spChg>
        <pc:spChg chg="add mod">
          <ac:chgData name="Nicolas Benech" userId="0051dd42c30e75a5" providerId="LiveId" clId="{995E41C8-B31F-4125-96B5-CCCCFC52DD33}" dt="2020-07-08T12:14:13.951" v="11340" actId="20577"/>
          <ac:spMkLst>
            <pc:docMk/>
            <pc:sldMk cId="3179434550" sldId="264"/>
            <ac:spMk id="27" creationId="{D630451C-03D6-4111-8D2E-5C33E5910121}"/>
          </ac:spMkLst>
        </pc:spChg>
        <pc:spChg chg="add mod">
          <ac:chgData name="Nicolas Benech" userId="0051dd42c30e75a5" providerId="LiveId" clId="{995E41C8-B31F-4125-96B5-CCCCFC52DD33}" dt="2020-07-08T12:19:45.697" v="11459" actId="1035"/>
          <ac:spMkLst>
            <pc:docMk/>
            <pc:sldMk cId="3179434550" sldId="264"/>
            <ac:spMk id="28" creationId="{70D65C2F-0439-4380-9FB9-71FB47187A68}"/>
          </ac:spMkLst>
        </pc:spChg>
        <pc:spChg chg="add del mod">
          <ac:chgData name="Nicolas Benech" userId="0051dd42c30e75a5" providerId="LiveId" clId="{995E41C8-B31F-4125-96B5-CCCCFC52DD33}" dt="2020-07-06T11:06:29.106" v="3297" actId="767"/>
          <ac:spMkLst>
            <pc:docMk/>
            <pc:sldMk cId="3179434550" sldId="264"/>
            <ac:spMk id="29" creationId="{0934C32B-4557-4BFF-B298-B0DCE1A520C1}"/>
          </ac:spMkLst>
        </pc:spChg>
        <pc:spChg chg="add mod">
          <ac:chgData name="Nicolas Benech" userId="0051dd42c30e75a5" providerId="LiveId" clId="{995E41C8-B31F-4125-96B5-CCCCFC52DD33}" dt="2020-07-06T11:06:54.949" v="3308" actId="20577"/>
          <ac:spMkLst>
            <pc:docMk/>
            <pc:sldMk cId="3179434550" sldId="264"/>
            <ac:spMk id="30" creationId="{2C1A871D-9DBC-47F6-9493-F57B5FA390B0}"/>
          </ac:spMkLst>
        </pc:spChg>
        <pc:spChg chg="add mod">
          <ac:chgData name="Nicolas Benech" userId="0051dd42c30e75a5" providerId="LiveId" clId="{995E41C8-B31F-4125-96B5-CCCCFC52DD33}" dt="2020-07-06T11:06:45.703" v="3305"/>
          <ac:spMkLst>
            <pc:docMk/>
            <pc:sldMk cId="3179434550" sldId="264"/>
            <ac:spMk id="31" creationId="{D1A1CFE8-78D6-45DC-AAC1-F6EDFCD6A64C}"/>
          </ac:spMkLst>
        </pc:spChg>
        <pc:spChg chg="add mod">
          <ac:chgData name="Nicolas Benech" userId="0051dd42c30e75a5" providerId="LiveId" clId="{995E41C8-B31F-4125-96B5-CCCCFC52DD33}" dt="2020-07-08T12:14:40.874" v="11358" actId="20577"/>
          <ac:spMkLst>
            <pc:docMk/>
            <pc:sldMk cId="3179434550" sldId="264"/>
            <ac:spMk id="32" creationId="{CFB1DBAC-F2E2-4F89-AB0D-99C77774536F}"/>
          </ac:spMkLst>
        </pc:spChg>
        <pc:spChg chg="add mod">
          <ac:chgData name="Nicolas Benech" userId="0051dd42c30e75a5" providerId="LiveId" clId="{995E41C8-B31F-4125-96B5-CCCCFC52DD33}" dt="2020-07-08T12:15:12.793" v="11376" actId="20577"/>
          <ac:spMkLst>
            <pc:docMk/>
            <pc:sldMk cId="3179434550" sldId="264"/>
            <ac:spMk id="33" creationId="{4A264D14-D3B3-4D6E-A49F-5F7DEAB1A77E}"/>
          </ac:spMkLst>
        </pc:spChg>
        <pc:spChg chg="add mod">
          <ac:chgData name="Nicolas Benech" userId="0051dd42c30e75a5" providerId="LiveId" clId="{995E41C8-B31F-4125-96B5-CCCCFC52DD33}" dt="2020-07-08T12:21:02.065" v="11465" actId="164"/>
          <ac:spMkLst>
            <pc:docMk/>
            <pc:sldMk cId="3179434550" sldId="264"/>
            <ac:spMk id="34" creationId="{7088E764-AA71-4B97-AD45-66E8C1E81B44}"/>
          </ac:spMkLst>
        </pc:spChg>
        <pc:spChg chg="add mod">
          <ac:chgData name="Nicolas Benech" userId="0051dd42c30e75a5" providerId="LiveId" clId="{995E41C8-B31F-4125-96B5-CCCCFC52DD33}" dt="2020-07-08T12:21:02.065" v="11465" actId="164"/>
          <ac:spMkLst>
            <pc:docMk/>
            <pc:sldMk cId="3179434550" sldId="264"/>
            <ac:spMk id="35" creationId="{F3C6741B-0F0F-42E0-8328-343A5C20D886}"/>
          </ac:spMkLst>
        </pc:spChg>
        <pc:spChg chg="add mod">
          <ac:chgData name="Nicolas Benech" userId="0051dd42c30e75a5" providerId="LiveId" clId="{995E41C8-B31F-4125-96B5-CCCCFC52DD33}" dt="2020-07-08T12:21:02.065" v="11465" actId="164"/>
          <ac:spMkLst>
            <pc:docMk/>
            <pc:sldMk cId="3179434550" sldId="264"/>
            <ac:spMk id="36" creationId="{C10CBA10-BC7D-4FB4-8894-712347FDFF52}"/>
          </ac:spMkLst>
        </pc:spChg>
        <pc:spChg chg="add mod">
          <ac:chgData name="Nicolas Benech" userId="0051dd42c30e75a5" providerId="LiveId" clId="{995E41C8-B31F-4125-96B5-CCCCFC52DD33}" dt="2020-07-06T13:20:04.225" v="5489" actId="1036"/>
          <ac:spMkLst>
            <pc:docMk/>
            <pc:sldMk cId="3179434550" sldId="264"/>
            <ac:spMk id="37" creationId="{3DD02161-4BBA-41F7-B455-811A57EAA9CE}"/>
          </ac:spMkLst>
        </pc:spChg>
        <pc:grpChg chg="add mod">
          <ac:chgData name="Nicolas Benech" userId="0051dd42c30e75a5" providerId="LiveId" clId="{995E41C8-B31F-4125-96B5-CCCCFC52DD33}" dt="2020-07-08T12:19:07.660" v="11427" actId="164"/>
          <ac:grpSpMkLst>
            <pc:docMk/>
            <pc:sldMk cId="3179434550" sldId="264"/>
            <ac:grpSpMk id="2" creationId="{020A4AD9-984A-482E-AC16-811891FDC876}"/>
          </ac:grpSpMkLst>
        </pc:grpChg>
        <pc:grpChg chg="add mod">
          <ac:chgData name="Nicolas Benech" userId="0051dd42c30e75a5" providerId="LiveId" clId="{995E41C8-B31F-4125-96B5-CCCCFC52DD33}" dt="2020-07-08T12:21:02.065" v="11465" actId="164"/>
          <ac:grpSpMkLst>
            <pc:docMk/>
            <pc:sldMk cId="3179434550" sldId="264"/>
            <ac:grpSpMk id="3" creationId="{784605AA-F853-41DC-AABA-2CE0B6D96815}"/>
          </ac:grpSpMkLst>
        </pc:grpChg>
        <pc:grpChg chg="add mod">
          <ac:chgData name="Nicolas Benech" userId="0051dd42c30e75a5" providerId="LiveId" clId="{995E41C8-B31F-4125-96B5-CCCCFC52DD33}" dt="2020-07-06T11:01:00.462" v="2992" actId="164"/>
          <ac:grpSpMkLst>
            <pc:docMk/>
            <pc:sldMk cId="3179434550" sldId="264"/>
            <ac:grpSpMk id="5" creationId="{141A3FC7-8E68-4067-B9AB-452018ABAFE9}"/>
          </ac:grpSpMkLst>
        </pc:grpChg>
        <pc:grpChg chg="add mod">
          <ac:chgData name="Nicolas Benech" userId="0051dd42c30e75a5" providerId="LiveId" clId="{995E41C8-B31F-4125-96B5-CCCCFC52DD33}" dt="2020-07-06T11:01:26.423" v="2994" actId="164"/>
          <ac:grpSpMkLst>
            <pc:docMk/>
            <pc:sldMk cId="3179434550" sldId="264"/>
            <ac:grpSpMk id="15" creationId="{7C8F5EAD-4F17-49AE-83D3-A644B24857D1}"/>
          </ac:grpSpMkLst>
        </pc:grpChg>
        <pc:grpChg chg="add mod">
          <ac:chgData name="Nicolas Benech" userId="0051dd42c30e75a5" providerId="LiveId" clId="{995E41C8-B31F-4125-96B5-CCCCFC52DD33}" dt="2020-07-06T11:01:26.423" v="2994" actId="164"/>
          <ac:grpSpMkLst>
            <pc:docMk/>
            <pc:sldMk cId="3179434550" sldId="264"/>
            <ac:grpSpMk id="19" creationId="{5FA8B956-F545-4AD9-89C8-C0B1CAC0D131}"/>
          </ac:grpSpMkLst>
        </pc:grpChg>
        <pc:grpChg chg="add mod">
          <ac:chgData name="Nicolas Benech" userId="0051dd42c30e75a5" providerId="LiveId" clId="{995E41C8-B31F-4125-96B5-CCCCFC52DD33}" dt="2020-07-06T11:01:30.152" v="2995" actId="1076"/>
          <ac:grpSpMkLst>
            <pc:docMk/>
            <pc:sldMk cId="3179434550" sldId="264"/>
            <ac:grpSpMk id="20" creationId="{C197B0FA-99C4-4F0D-87EC-BC04FBF1AE21}"/>
          </ac:grpSpMkLst>
        </pc:grpChg>
        <pc:picChg chg="add mod">
          <ac:chgData name="Nicolas Benech" userId="0051dd42c30e75a5" providerId="LiveId" clId="{995E41C8-B31F-4125-96B5-CCCCFC52DD33}" dt="2020-07-06T11:01:00.462" v="2992" actId="164"/>
          <ac:picMkLst>
            <pc:docMk/>
            <pc:sldMk cId="3179434550" sldId="264"/>
            <ac:picMk id="4" creationId="{D5D9A7E0-E142-4644-94A5-F3CAB35DA65B}"/>
          </ac:picMkLst>
        </pc:picChg>
        <pc:cxnChg chg="mod">
          <ac:chgData name="Nicolas Benech" userId="0051dd42c30e75a5" providerId="LiveId" clId="{995E41C8-B31F-4125-96B5-CCCCFC52DD33}" dt="2020-07-06T10:52:30.299" v="2878"/>
          <ac:cxnSpMkLst>
            <pc:docMk/>
            <pc:sldMk cId="3179434550" sldId="264"/>
            <ac:cxnSpMk id="6" creationId="{7886CA75-94E9-4CA8-B3AD-A41E2A8FA3F5}"/>
          </ac:cxnSpMkLst>
        </pc:cxnChg>
        <pc:cxnChg chg="add mod">
          <ac:chgData name="Nicolas Benech" userId="0051dd42c30e75a5" providerId="LiveId" clId="{995E41C8-B31F-4125-96B5-CCCCFC52DD33}" dt="2020-07-06T11:01:00.462" v="2992" actId="164"/>
          <ac:cxnSpMkLst>
            <pc:docMk/>
            <pc:sldMk cId="3179434550" sldId="264"/>
            <ac:cxnSpMk id="17" creationId="{E4325E27-F9A3-496C-8B14-B8F24839AB04}"/>
          </ac:cxnSpMkLst>
        </pc:cxnChg>
      </pc:sldChg>
      <pc:sldChg chg="addSp delSp modSp new mod modAnim">
        <pc:chgData name="Nicolas Benech" userId="0051dd42c30e75a5" providerId="LiveId" clId="{995E41C8-B31F-4125-96B5-CCCCFC52DD33}" dt="2020-07-08T12:22:22.221" v="11476"/>
        <pc:sldMkLst>
          <pc:docMk/>
          <pc:sldMk cId="3225416139" sldId="265"/>
        </pc:sldMkLst>
        <pc:spChg chg="del">
          <ac:chgData name="Nicolas Benech" userId="0051dd42c30e75a5" providerId="LiveId" clId="{995E41C8-B31F-4125-96B5-CCCCFC52DD33}" dt="2020-07-06T11:10:46.162" v="3397" actId="478"/>
          <ac:spMkLst>
            <pc:docMk/>
            <pc:sldMk cId="3225416139" sldId="265"/>
            <ac:spMk id="2" creationId="{60D55C03-AD4F-4D6C-88BD-F613936643F4}"/>
          </ac:spMkLst>
        </pc:spChg>
        <pc:spChg chg="del">
          <ac:chgData name="Nicolas Benech" userId="0051dd42c30e75a5" providerId="LiveId" clId="{995E41C8-B31F-4125-96B5-CCCCFC52DD33}" dt="2020-07-06T11:10:49.606" v="3398" actId="478"/>
          <ac:spMkLst>
            <pc:docMk/>
            <pc:sldMk cId="3225416139" sldId="265"/>
            <ac:spMk id="3" creationId="{DF9B68B9-8C49-43BA-B8BC-5F33D3B72907}"/>
          </ac:spMkLst>
        </pc:spChg>
        <pc:spChg chg="add mod">
          <ac:chgData name="Nicolas Benech" userId="0051dd42c30e75a5" providerId="LiveId" clId="{995E41C8-B31F-4125-96B5-CCCCFC52DD33}" dt="2020-07-08T12:15:54.909" v="11394"/>
          <ac:spMkLst>
            <pc:docMk/>
            <pc:sldMk cId="3225416139" sldId="265"/>
            <ac:spMk id="4" creationId="{27536865-EA2C-43A6-BF91-B7431C03A219}"/>
          </ac:spMkLst>
        </pc:spChg>
        <pc:spChg chg="add mod">
          <ac:chgData name="Nicolas Benech" userId="0051dd42c30e75a5" providerId="LiveId" clId="{995E41C8-B31F-4125-96B5-CCCCFC52DD33}" dt="2020-07-08T12:16:02.174" v="11397"/>
          <ac:spMkLst>
            <pc:docMk/>
            <pc:sldMk cId="3225416139" sldId="265"/>
            <ac:spMk id="5" creationId="{DDF12E8B-935F-4C59-8416-788A48E66920}"/>
          </ac:spMkLst>
        </pc:spChg>
        <pc:spChg chg="add mod">
          <ac:chgData name="Nicolas Benech" userId="0051dd42c30e75a5" providerId="LiveId" clId="{995E41C8-B31F-4125-96B5-CCCCFC52DD33}" dt="2020-07-08T12:16:37.421" v="11406"/>
          <ac:spMkLst>
            <pc:docMk/>
            <pc:sldMk cId="3225416139" sldId="265"/>
            <ac:spMk id="6" creationId="{2455221D-FF74-49FE-8767-419932E4A2D6}"/>
          </ac:spMkLst>
        </pc:spChg>
        <pc:spChg chg="add mod">
          <ac:chgData name="Nicolas Benech" userId="0051dd42c30e75a5" providerId="LiveId" clId="{995E41C8-B31F-4125-96B5-CCCCFC52DD33}" dt="2020-07-08T12:21:50.693" v="11469" actId="164"/>
          <ac:spMkLst>
            <pc:docMk/>
            <pc:sldMk cId="3225416139" sldId="265"/>
            <ac:spMk id="7" creationId="{7DBB316A-3EA6-4E0A-A1BF-8B408BC8E39C}"/>
          </ac:spMkLst>
        </pc:spChg>
        <pc:spChg chg="add del mod">
          <ac:chgData name="Nicolas Benech" userId="0051dd42c30e75a5" providerId="LiveId" clId="{995E41C8-B31F-4125-96B5-CCCCFC52DD33}" dt="2020-07-06T11:16:47.569" v="3560" actId="767"/>
          <ac:spMkLst>
            <pc:docMk/>
            <pc:sldMk cId="3225416139" sldId="265"/>
            <ac:spMk id="8" creationId="{3B12C918-43D4-4E11-A42D-4236FB34AB99}"/>
          </ac:spMkLst>
        </pc:spChg>
        <pc:spChg chg="add mod">
          <ac:chgData name="Nicolas Benech" userId="0051dd42c30e75a5" providerId="LiveId" clId="{995E41C8-B31F-4125-96B5-CCCCFC52DD33}" dt="2020-07-08T12:21:50.693" v="11469" actId="164"/>
          <ac:spMkLst>
            <pc:docMk/>
            <pc:sldMk cId="3225416139" sldId="265"/>
            <ac:spMk id="9" creationId="{2AE85937-69EF-4868-BAA7-A8B4FFC2A6D6}"/>
          </ac:spMkLst>
        </pc:spChg>
        <pc:spChg chg="add del mod">
          <ac:chgData name="Nicolas Benech" userId="0051dd42c30e75a5" providerId="LiveId" clId="{995E41C8-B31F-4125-96B5-CCCCFC52DD33}" dt="2020-07-06T11:17:08.703" v="3567" actId="767"/>
          <ac:spMkLst>
            <pc:docMk/>
            <pc:sldMk cId="3225416139" sldId="265"/>
            <ac:spMk id="10" creationId="{57E6C455-7023-4B10-9E16-82AD342315C5}"/>
          </ac:spMkLst>
        </pc:spChg>
        <pc:spChg chg="add mod">
          <ac:chgData name="Nicolas Benech" userId="0051dd42c30e75a5" providerId="LiveId" clId="{995E41C8-B31F-4125-96B5-CCCCFC52DD33}" dt="2020-07-06T11:19:07.829" v="3721" actId="20577"/>
          <ac:spMkLst>
            <pc:docMk/>
            <pc:sldMk cId="3225416139" sldId="265"/>
            <ac:spMk id="11" creationId="{179626E5-FA97-4EC4-B608-23C17F68E7E6}"/>
          </ac:spMkLst>
        </pc:spChg>
        <pc:spChg chg="add mod">
          <ac:chgData name="Nicolas Benech" userId="0051dd42c30e75a5" providerId="LiveId" clId="{995E41C8-B31F-4125-96B5-CCCCFC52DD33}" dt="2020-07-08T12:22:10.899" v="11471" actId="1076"/>
          <ac:spMkLst>
            <pc:docMk/>
            <pc:sldMk cId="3225416139" sldId="265"/>
            <ac:spMk id="12" creationId="{1916716C-063D-4163-BCA3-746F1BE66C69}"/>
          </ac:spMkLst>
        </pc:spChg>
        <pc:spChg chg="add mod">
          <ac:chgData name="Nicolas Benech" userId="0051dd42c30e75a5" providerId="LiveId" clId="{995E41C8-B31F-4125-96B5-CCCCFC52DD33}" dt="2020-07-06T12:29:52.152" v="5146" actId="1076"/>
          <ac:spMkLst>
            <pc:docMk/>
            <pc:sldMk cId="3225416139" sldId="265"/>
            <ac:spMk id="13" creationId="{9B718739-97C6-477D-B3CA-5CA567023843}"/>
          </ac:spMkLst>
        </pc:spChg>
        <pc:grpChg chg="add mod">
          <ac:chgData name="Nicolas Benech" userId="0051dd42c30e75a5" providerId="LiveId" clId="{995E41C8-B31F-4125-96B5-CCCCFC52DD33}" dt="2020-07-08T12:21:50.693" v="11469" actId="164"/>
          <ac:grpSpMkLst>
            <pc:docMk/>
            <pc:sldMk cId="3225416139" sldId="265"/>
            <ac:grpSpMk id="2" creationId="{4A0E3130-C00C-4889-A310-5C787C25A464}"/>
          </ac:grpSpMkLst>
        </pc:grpChg>
      </pc:sldChg>
      <pc:sldChg chg="addSp delSp modSp new del mod modAnim">
        <pc:chgData name="Nicolas Benech" userId="0051dd42c30e75a5" providerId="LiveId" clId="{995E41C8-B31F-4125-96B5-CCCCFC52DD33}" dt="2020-07-08T12:52:19.988" v="11823" actId="2696"/>
        <pc:sldMkLst>
          <pc:docMk/>
          <pc:sldMk cId="2516681109" sldId="266"/>
        </pc:sldMkLst>
        <pc:spChg chg="add mod">
          <ac:chgData name="Nicolas Benech" userId="0051dd42c30e75a5" providerId="LiveId" clId="{995E41C8-B31F-4125-96B5-CCCCFC52DD33}" dt="2020-07-08T12:25:34.850" v="11504" actId="1076"/>
          <ac:spMkLst>
            <pc:docMk/>
            <pc:sldMk cId="2516681109" sldId="266"/>
            <ac:spMk id="2" creationId="{7C2D3D4D-95D1-407A-8440-4178D5692799}"/>
          </ac:spMkLst>
        </pc:spChg>
        <pc:spChg chg="del">
          <ac:chgData name="Nicolas Benech" userId="0051dd42c30e75a5" providerId="LiveId" clId="{995E41C8-B31F-4125-96B5-CCCCFC52DD33}" dt="2020-07-06T11:20:08.806" v="3727" actId="478"/>
          <ac:spMkLst>
            <pc:docMk/>
            <pc:sldMk cId="2516681109" sldId="266"/>
            <ac:spMk id="2" creationId="{86B08230-7003-4C7D-AAF8-15200B08BF26}"/>
          </ac:spMkLst>
        </pc:spChg>
        <pc:spChg chg="del">
          <ac:chgData name="Nicolas Benech" userId="0051dd42c30e75a5" providerId="LiveId" clId="{995E41C8-B31F-4125-96B5-CCCCFC52DD33}" dt="2020-07-06T11:20:11.397" v="3728" actId="478"/>
          <ac:spMkLst>
            <pc:docMk/>
            <pc:sldMk cId="2516681109" sldId="266"/>
            <ac:spMk id="3" creationId="{445C3181-5FCD-4F98-BF28-6604F05DFDA9}"/>
          </ac:spMkLst>
        </pc:spChg>
        <pc:spChg chg="add mod">
          <ac:chgData name="Nicolas Benech" userId="0051dd42c30e75a5" providerId="LiveId" clId="{995E41C8-B31F-4125-96B5-CCCCFC52DD33}" dt="2020-07-06T11:20:42.227" v="3765" actId="207"/>
          <ac:spMkLst>
            <pc:docMk/>
            <pc:sldMk cId="2516681109" sldId="266"/>
            <ac:spMk id="4" creationId="{DEF077C0-AB8E-4024-8325-32D6785A9281}"/>
          </ac:spMkLst>
        </pc:spChg>
        <pc:spChg chg="add mod">
          <ac:chgData name="Nicolas Benech" userId="0051dd42c30e75a5" providerId="LiveId" clId="{995E41C8-B31F-4125-96B5-CCCCFC52DD33}" dt="2020-07-06T11:29:59.836" v="4135" actId="1035"/>
          <ac:spMkLst>
            <pc:docMk/>
            <pc:sldMk cId="2516681109" sldId="266"/>
            <ac:spMk id="5" creationId="{5045BE31-688C-4244-884D-E752DDA8821C}"/>
          </ac:spMkLst>
        </pc:spChg>
        <pc:spChg chg="add mod">
          <ac:chgData name="Nicolas Benech" userId="0051dd42c30e75a5" providerId="LiveId" clId="{995E41C8-B31F-4125-96B5-CCCCFC52DD33}" dt="2020-07-08T12:24:13.240" v="11490" actId="164"/>
          <ac:spMkLst>
            <pc:docMk/>
            <pc:sldMk cId="2516681109" sldId="266"/>
            <ac:spMk id="6" creationId="{81A98203-B84D-4EB9-BFD5-56A149ED63CD}"/>
          </ac:spMkLst>
        </pc:spChg>
        <pc:spChg chg="add mod">
          <ac:chgData name="Nicolas Benech" userId="0051dd42c30e75a5" providerId="LiveId" clId="{995E41C8-B31F-4125-96B5-CCCCFC52DD33}" dt="2020-07-08T12:23:03.120" v="11480" actId="164"/>
          <ac:spMkLst>
            <pc:docMk/>
            <pc:sldMk cId="2516681109" sldId="266"/>
            <ac:spMk id="7" creationId="{86D42116-AC39-423A-8F1A-ABFA369C4043}"/>
          </ac:spMkLst>
        </pc:spChg>
        <pc:spChg chg="add mod">
          <ac:chgData name="Nicolas Benech" userId="0051dd42c30e75a5" providerId="LiveId" clId="{995E41C8-B31F-4125-96B5-CCCCFC52DD33}" dt="2020-07-08T12:23:03.120" v="11480" actId="164"/>
          <ac:spMkLst>
            <pc:docMk/>
            <pc:sldMk cId="2516681109" sldId="266"/>
            <ac:spMk id="8" creationId="{7FD00658-5F2D-45DA-A8E2-A5B7311273AE}"/>
          </ac:spMkLst>
        </pc:spChg>
        <pc:spChg chg="add mod">
          <ac:chgData name="Nicolas Benech" userId="0051dd42c30e75a5" providerId="LiveId" clId="{995E41C8-B31F-4125-96B5-CCCCFC52DD33}" dt="2020-07-08T12:23:03.120" v="11480" actId="164"/>
          <ac:spMkLst>
            <pc:docMk/>
            <pc:sldMk cId="2516681109" sldId="266"/>
            <ac:spMk id="9" creationId="{0BA49128-DE9B-46E3-A4E3-448EF5ADCEC7}"/>
          </ac:spMkLst>
        </pc:spChg>
        <pc:spChg chg="add mod">
          <ac:chgData name="Nicolas Benech" userId="0051dd42c30e75a5" providerId="LiveId" clId="{995E41C8-B31F-4125-96B5-CCCCFC52DD33}" dt="2020-07-08T12:23:42.943" v="11486" actId="164"/>
          <ac:spMkLst>
            <pc:docMk/>
            <pc:sldMk cId="2516681109" sldId="266"/>
            <ac:spMk id="10" creationId="{6C0E71C4-F408-4083-B166-2F1265DDB305}"/>
          </ac:spMkLst>
        </pc:spChg>
        <pc:spChg chg="add mod">
          <ac:chgData name="Nicolas Benech" userId="0051dd42c30e75a5" providerId="LiveId" clId="{995E41C8-B31F-4125-96B5-CCCCFC52DD33}" dt="2020-07-08T12:23:42.943" v="11486" actId="164"/>
          <ac:spMkLst>
            <pc:docMk/>
            <pc:sldMk cId="2516681109" sldId="266"/>
            <ac:spMk id="11" creationId="{A79FDDFE-DF7D-4311-BF5D-FD80F643BFFC}"/>
          </ac:spMkLst>
        </pc:spChg>
        <pc:spChg chg="add mod">
          <ac:chgData name="Nicolas Benech" userId="0051dd42c30e75a5" providerId="LiveId" clId="{995E41C8-B31F-4125-96B5-CCCCFC52DD33}" dt="2020-07-08T12:22:48.049" v="11477" actId="1076"/>
          <ac:spMkLst>
            <pc:docMk/>
            <pc:sldMk cId="2516681109" sldId="266"/>
            <ac:spMk id="12" creationId="{ADBF3E4E-36E1-4314-9A6D-8B06FC9E13A2}"/>
          </ac:spMkLst>
        </pc:spChg>
        <pc:spChg chg="add mod">
          <ac:chgData name="Nicolas Benech" userId="0051dd42c30e75a5" providerId="LiveId" clId="{995E41C8-B31F-4125-96B5-CCCCFC52DD33}" dt="2020-07-08T12:24:35.126" v="11494" actId="164"/>
          <ac:spMkLst>
            <pc:docMk/>
            <pc:sldMk cId="2516681109" sldId="266"/>
            <ac:spMk id="13" creationId="{683762EA-BF5B-4846-AF2A-F1DF1D67454F}"/>
          </ac:spMkLst>
        </pc:spChg>
        <pc:spChg chg="add mod">
          <ac:chgData name="Nicolas Benech" userId="0051dd42c30e75a5" providerId="LiveId" clId="{995E41C8-B31F-4125-96B5-CCCCFC52DD33}" dt="2020-07-08T12:24:13.240" v="11490" actId="164"/>
          <ac:spMkLst>
            <pc:docMk/>
            <pc:sldMk cId="2516681109" sldId="266"/>
            <ac:spMk id="14" creationId="{500675F0-B990-4F34-88B3-2CA4617373BA}"/>
          </ac:spMkLst>
        </pc:spChg>
        <pc:spChg chg="add mod">
          <ac:chgData name="Nicolas Benech" userId="0051dd42c30e75a5" providerId="LiveId" clId="{995E41C8-B31F-4125-96B5-CCCCFC52DD33}" dt="2020-07-08T12:25:23.733" v="11503" actId="20577"/>
          <ac:spMkLst>
            <pc:docMk/>
            <pc:sldMk cId="2516681109" sldId="266"/>
            <ac:spMk id="15" creationId="{EF511F66-53CE-42F5-829B-082D0D0D035F}"/>
          </ac:spMkLst>
        </pc:spChg>
        <pc:spChg chg="add mod">
          <ac:chgData name="Nicolas Benech" userId="0051dd42c30e75a5" providerId="LiveId" clId="{995E41C8-B31F-4125-96B5-CCCCFC52DD33}" dt="2020-07-08T12:24:54.043" v="11496" actId="1076"/>
          <ac:spMkLst>
            <pc:docMk/>
            <pc:sldMk cId="2516681109" sldId="266"/>
            <ac:spMk id="16" creationId="{01C72F1C-1425-4ED0-9768-273F9A5C9BF5}"/>
          </ac:spMkLst>
        </pc:spChg>
        <pc:grpChg chg="add mod">
          <ac:chgData name="Nicolas Benech" userId="0051dd42c30e75a5" providerId="LiveId" clId="{995E41C8-B31F-4125-96B5-CCCCFC52DD33}" dt="2020-07-08T12:23:25.024" v="11484" actId="1076"/>
          <ac:grpSpMkLst>
            <pc:docMk/>
            <pc:sldMk cId="2516681109" sldId="266"/>
            <ac:grpSpMk id="3" creationId="{28A0544B-F12F-47FE-96C4-794A845BD77B}"/>
          </ac:grpSpMkLst>
        </pc:grpChg>
        <pc:grpChg chg="add mod">
          <ac:chgData name="Nicolas Benech" userId="0051dd42c30e75a5" providerId="LiveId" clId="{995E41C8-B31F-4125-96B5-CCCCFC52DD33}" dt="2020-07-08T12:23:42.943" v="11486" actId="164"/>
          <ac:grpSpMkLst>
            <pc:docMk/>
            <pc:sldMk cId="2516681109" sldId="266"/>
            <ac:grpSpMk id="17" creationId="{D0D7B685-FEE7-41B5-8F10-A1CF37BF9FBF}"/>
          </ac:grpSpMkLst>
        </pc:grpChg>
        <pc:grpChg chg="add mod">
          <ac:chgData name="Nicolas Benech" userId="0051dd42c30e75a5" providerId="LiveId" clId="{995E41C8-B31F-4125-96B5-CCCCFC52DD33}" dt="2020-07-08T12:24:35.126" v="11494" actId="164"/>
          <ac:grpSpMkLst>
            <pc:docMk/>
            <pc:sldMk cId="2516681109" sldId="266"/>
            <ac:grpSpMk id="18" creationId="{7C2389D8-CF3A-4607-A40B-850AFCEDD13E}"/>
          </ac:grpSpMkLst>
        </pc:grpChg>
        <pc:grpChg chg="add mod">
          <ac:chgData name="Nicolas Benech" userId="0051dd42c30e75a5" providerId="LiveId" clId="{995E41C8-B31F-4125-96B5-CCCCFC52DD33}" dt="2020-07-08T12:24:35.126" v="11494" actId="164"/>
          <ac:grpSpMkLst>
            <pc:docMk/>
            <pc:sldMk cId="2516681109" sldId="266"/>
            <ac:grpSpMk id="19" creationId="{A1159D6B-CD7C-4190-84AC-1AFC0C47E770}"/>
          </ac:grpSpMkLst>
        </pc:grpChg>
      </pc:sldChg>
      <pc:sldChg chg="addSp delSp modSp new del mod modAnim">
        <pc:chgData name="Nicolas Benech" userId="0051dd42c30e75a5" providerId="LiveId" clId="{995E41C8-B31F-4125-96B5-CCCCFC52DD33}" dt="2020-07-08T12:52:19.988" v="11823" actId="2696"/>
        <pc:sldMkLst>
          <pc:docMk/>
          <pc:sldMk cId="1068848067" sldId="267"/>
        </pc:sldMkLst>
        <pc:spChg chg="add del mod">
          <ac:chgData name="Nicolas Benech" userId="0051dd42c30e75a5" providerId="LiveId" clId="{995E41C8-B31F-4125-96B5-CCCCFC52DD33}" dt="2020-07-07T12:35:11.159" v="7788"/>
          <ac:spMkLst>
            <pc:docMk/>
            <pc:sldMk cId="1068848067" sldId="267"/>
            <ac:spMk id="2" creationId="{02D9EECD-B27F-4E60-87F7-CF71C5DE12A6}"/>
          </ac:spMkLst>
        </pc:spChg>
        <pc:spChg chg="del">
          <ac:chgData name="Nicolas Benech" userId="0051dd42c30e75a5" providerId="LiveId" clId="{995E41C8-B31F-4125-96B5-CCCCFC52DD33}" dt="2020-07-06T11:43:50.996" v="4254" actId="478"/>
          <ac:spMkLst>
            <pc:docMk/>
            <pc:sldMk cId="1068848067" sldId="267"/>
            <ac:spMk id="2" creationId="{761437DC-5F7F-44B7-92CF-EDD86BE5D229}"/>
          </ac:spMkLst>
        </pc:spChg>
        <pc:spChg chg="del">
          <ac:chgData name="Nicolas Benech" userId="0051dd42c30e75a5" providerId="LiveId" clId="{995E41C8-B31F-4125-96B5-CCCCFC52DD33}" dt="2020-07-06T11:43:52.960" v="4255" actId="478"/>
          <ac:spMkLst>
            <pc:docMk/>
            <pc:sldMk cId="1068848067" sldId="267"/>
            <ac:spMk id="3" creationId="{DC750B4C-D864-49E9-B681-1BC59BE78B73}"/>
          </ac:spMkLst>
        </pc:spChg>
        <pc:spChg chg="add mod">
          <ac:chgData name="Nicolas Benech" userId="0051dd42c30e75a5" providerId="LiveId" clId="{995E41C8-B31F-4125-96B5-CCCCFC52DD33}" dt="2020-07-08T12:27:43.793" v="11544"/>
          <ac:spMkLst>
            <pc:docMk/>
            <pc:sldMk cId="1068848067" sldId="267"/>
            <ac:spMk id="4" creationId="{91B6085C-E22C-4342-8349-5959EB1E92E3}"/>
          </ac:spMkLst>
        </pc:spChg>
        <pc:spChg chg="add mod">
          <ac:chgData name="Nicolas Benech" userId="0051dd42c30e75a5" providerId="LiveId" clId="{995E41C8-B31F-4125-96B5-CCCCFC52DD33}" dt="2020-07-08T12:28:20.718" v="11553"/>
          <ac:spMkLst>
            <pc:docMk/>
            <pc:sldMk cId="1068848067" sldId="267"/>
            <ac:spMk id="5" creationId="{9B39AF17-4FBF-449F-86D6-5AF19968BDC3}"/>
          </ac:spMkLst>
        </pc:spChg>
        <pc:spChg chg="mod">
          <ac:chgData name="Nicolas Benech" userId="0051dd42c30e75a5" providerId="LiveId" clId="{995E41C8-B31F-4125-96B5-CCCCFC52DD33}" dt="2020-07-06T11:55:18.421" v="4485" actId="1076"/>
          <ac:spMkLst>
            <pc:docMk/>
            <pc:sldMk cId="1068848067" sldId="267"/>
            <ac:spMk id="12" creationId="{DEBD83A3-C00C-4A79-9D9D-D262A01B3C73}"/>
          </ac:spMkLst>
        </pc:spChg>
        <pc:spChg chg="mod">
          <ac:chgData name="Nicolas Benech" userId="0051dd42c30e75a5" providerId="LiveId" clId="{995E41C8-B31F-4125-96B5-CCCCFC52DD33}" dt="2020-07-06T11:53:39.767" v="4447" actId="165"/>
          <ac:spMkLst>
            <pc:docMk/>
            <pc:sldMk cId="1068848067" sldId="267"/>
            <ac:spMk id="14" creationId="{05E0E077-11CF-4D33-9624-AEB9CEC6A63A}"/>
          </ac:spMkLst>
        </pc:spChg>
        <pc:spChg chg="mod">
          <ac:chgData name="Nicolas Benech" userId="0051dd42c30e75a5" providerId="LiveId" clId="{995E41C8-B31F-4125-96B5-CCCCFC52DD33}" dt="2020-07-06T11:53:39.767" v="4447" actId="165"/>
          <ac:spMkLst>
            <pc:docMk/>
            <pc:sldMk cId="1068848067" sldId="267"/>
            <ac:spMk id="15" creationId="{243FC655-2172-4E11-A65D-E19C602B1D86}"/>
          </ac:spMkLst>
        </pc:spChg>
        <pc:spChg chg="mod">
          <ac:chgData name="Nicolas Benech" userId="0051dd42c30e75a5" providerId="LiveId" clId="{995E41C8-B31F-4125-96B5-CCCCFC52DD33}" dt="2020-07-06T11:53:39.767" v="4447" actId="165"/>
          <ac:spMkLst>
            <pc:docMk/>
            <pc:sldMk cId="1068848067" sldId="267"/>
            <ac:spMk id="16" creationId="{59C08116-AF6D-4CD0-94EA-6FAD4D160B40}"/>
          </ac:spMkLst>
        </pc:spChg>
        <pc:spChg chg="mod">
          <ac:chgData name="Nicolas Benech" userId="0051dd42c30e75a5" providerId="LiveId" clId="{995E41C8-B31F-4125-96B5-CCCCFC52DD33}" dt="2020-07-06T11:53:39.767" v="4447" actId="165"/>
          <ac:spMkLst>
            <pc:docMk/>
            <pc:sldMk cId="1068848067" sldId="267"/>
            <ac:spMk id="17" creationId="{88082DF0-01B0-418C-BFCA-12BA488769D0}"/>
          </ac:spMkLst>
        </pc:spChg>
        <pc:spChg chg="add mod">
          <ac:chgData name="Nicolas Benech" userId="0051dd42c30e75a5" providerId="LiveId" clId="{995E41C8-B31F-4125-96B5-CCCCFC52DD33}" dt="2020-07-07T12:35:44.935" v="7791" actId="164"/>
          <ac:spMkLst>
            <pc:docMk/>
            <pc:sldMk cId="1068848067" sldId="267"/>
            <ac:spMk id="21" creationId="{989AE328-3383-409C-9CB8-EB08651AC302}"/>
          </ac:spMkLst>
        </pc:spChg>
        <pc:spChg chg="add mod">
          <ac:chgData name="Nicolas Benech" userId="0051dd42c30e75a5" providerId="LiveId" clId="{995E41C8-B31F-4125-96B5-CCCCFC52DD33}" dt="2020-07-07T12:35:44.935" v="7791" actId="164"/>
          <ac:spMkLst>
            <pc:docMk/>
            <pc:sldMk cId="1068848067" sldId="267"/>
            <ac:spMk id="26" creationId="{16D914D9-C10A-487D-BBBF-D93AF69BBC44}"/>
          </ac:spMkLst>
        </pc:spChg>
        <pc:spChg chg="add mod">
          <ac:chgData name="Nicolas Benech" userId="0051dd42c30e75a5" providerId="LiveId" clId="{995E41C8-B31F-4125-96B5-CCCCFC52DD33}" dt="2020-07-07T12:35:44.935" v="7791" actId="164"/>
          <ac:spMkLst>
            <pc:docMk/>
            <pc:sldMk cId="1068848067" sldId="267"/>
            <ac:spMk id="29" creationId="{5EEB1C15-9B74-419A-A580-6A77AF5A8BF0}"/>
          </ac:spMkLst>
        </pc:spChg>
        <pc:spChg chg="add mod">
          <ac:chgData name="Nicolas Benech" userId="0051dd42c30e75a5" providerId="LiveId" clId="{995E41C8-B31F-4125-96B5-CCCCFC52DD33}" dt="2020-07-08T12:30:47.243" v="11582" actId="20577"/>
          <ac:spMkLst>
            <pc:docMk/>
            <pc:sldMk cId="1068848067" sldId="267"/>
            <ac:spMk id="30" creationId="{9D33CDAA-CF6F-4DF5-9083-A7EFBE573359}"/>
          </ac:spMkLst>
        </pc:spChg>
        <pc:spChg chg="add mod">
          <ac:chgData name="Nicolas Benech" userId="0051dd42c30e75a5" providerId="LiveId" clId="{995E41C8-B31F-4125-96B5-CCCCFC52DD33}" dt="2020-07-06T13:23:00.585" v="5528" actId="20577"/>
          <ac:spMkLst>
            <pc:docMk/>
            <pc:sldMk cId="1068848067" sldId="267"/>
            <ac:spMk id="31" creationId="{068A7277-6C0D-4AB8-9F61-E3F15440EE06}"/>
          </ac:spMkLst>
        </pc:spChg>
        <pc:spChg chg="add mod">
          <ac:chgData name="Nicolas Benech" userId="0051dd42c30e75a5" providerId="LiveId" clId="{995E41C8-B31F-4125-96B5-CCCCFC52DD33}" dt="2020-07-06T13:23:10.418" v="5532" actId="20577"/>
          <ac:spMkLst>
            <pc:docMk/>
            <pc:sldMk cId="1068848067" sldId="267"/>
            <ac:spMk id="32" creationId="{3531CE79-193C-48A4-A80F-BE9C9E3FC03A}"/>
          </ac:spMkLst>
        </pc:spChg>
        <pc:spChg chg="add mod">
          <ac:chgData name="Nicolas Benech" userId="0051dd42c30e75a5" providerId="LiveId" clId="{995E41C8-B31F-4125-96B5-CCCCFC52DD33}" dt="2020-07-08T12:32:16.410" v="11606"/>
          <ac:spMkLst>
            <pc:docMk/>
            <pc:sldMk cId="1068848067" sldId="267"/>
            <ac:spMk id="33" creationId="{5B293E63-4B2B-4278-B69A-7AF8714F37D9}"/>
          </ac:spMkLst>
        </pc:spChg>
        <pc:spChg chg="add del mod">
          <ac:chgData name="Nicolas Benech" userId="0051dd42c30e75a5" providerId="LiveId" clId="{995E41C8-B31F-4125-96B5-CCCCFC52DD33}" dt="2020-07-06T12:18:45.076" v="4943" actId="767"/>
          <ac:spMkLst>
            <pc:docMk/>
            <pc:sldMk cId="1068848067" sldId="267"/>
            <ac:spMk id="34" creationId="{DB31B835-FC17-40F1-A9CE-02DBD4D67A9E}"/>
          </ac:spMkLst>
        </pc:spChg>
        <pc:spChg chg="add mod">
          <ac:chgData name="Nicolas Benech" userId="0051dd42c30e75a5" providerId="LiveId" clId="{995E41C8-B31F-4125-96B5-CCCCFC52DD33}" dt="2020-07-07T12:35:44.935" v="7791" actId="164"/>
          <ac:spMkLst>
            <pc:docMk/>
            <pc:sldMk cId="1068848067" sldId="267"/>
            <ac:spMk id="34" creationId="{F3E99062-F7A6-4277-A7F5-2BE3E60D1139}"/>
          </ac:spMkLst>
        </pc:spChg>
        <pc:spChg chg="add mod">
          <ac:chgData name="Nicolas Benech" userId="0051dd42c30e75a5" providerId="LiveId" clId="{995E41C8-B31F-4125-96B5-CCCCFC52DD33}" dt="2020-07-06T12:20:43.071" v="4992" actId="20577"/>
          <ac:spMkLst>
            <pc:docMk/>
            <pc:sldMk cId="1068848067" sldId="267"/>
            <ac:spMk id="35" creationId="{B76FF0A9-9BE8-4141-946B-21D35A247EF5}"/>
          </ac:spMkLst>
        </pc:spChg>
        <pc:spChg chg="add mod">
          <ac:chgData name="Nicolas Benech" userId="0051dd42c30e75a5" providerId="LiveId" clId="{995E41C8-B31F-4125-96B5-CCCCFC52DD33}" dt="2020-07-07T12:35:44.935" v="7791" actId="164"/>
          <ac:spMkLst>
            <pc:docMk/>
            <pc:sldMk cId="1068848067" sldId="267"/>
            <ac:spMk id="36" creationId="{959D1BEB-7574-45F7-8AB7-02CA6E4AFD1E}"/>
          </ac:spMkLst>
        </pc:spChg>
        <pc:grpChg chg="add mod">
          <ac:chgData name="Nicolas Benech" userId="0051dd42c30e75a5" providerId="LiveId" clId="{995E41C8-B31F-4125-96B5-CCCCFC52DD33}" dt="2020-07-07T12:35:44.935" v="7791" actId="164"/>
          <ac:grpSpMkLst>
            <pc:docMk/>
            <pc:sldMk cId="1068848067" sldId="267"/>
            <ac:grpSpMk id="3" creationId="{7CADE30A-5FA2-449C-B781-FE839AF4099C}"/>
          </ac:grpSpMkLst>
        </pc:grpChg>
        <pc:grpChg chg="add del mod">
          <ac:chgData name="Nicolas Benech" userId="0051dd42c30e75a5" providerId="LiveId" clId="{995E41C8-B31F-4125-96B5-CCCCFC52DD33}" dt="2020-07-06T11:53:39.767" v="4447" actId="165"/>
          <ac:grpSpMkLst>
            <pc:docMk/>
            <pc:sldMk cId="1068848067" sldId="267"/>
            <ac:grpSpMk id="6" creationId="{23AEF398-C565-44BB-9B8A-6E5EF655F8F2}"/>
          </ac:grpSpMkLst>
        </pc:grpChg>
        <pc:grpChg chg="mod topLvl">
          <ac:chgData name="Nicolas Benech" userId="0051dd42c30e75a5" providerId="LiveId" clId="{995E41C8-B31F-4125-96B5-CCCCFC52DD33}" dt="2020-07-06T11:53:39.767" v="4447" actId="165"/>
          <ac:grpSpMkLst>
            <pc:docMk/>
            <pc:sldMk cId="1068848067" sldId="267"/>
            <ac:grpSpMk id="7" creationId="{3BD5C9E4-B6EF-4AEA-95B1-A2ECE8E627B2}"/>
          </ac:grpSpMkLst>
        </pc:grpChg>
        <pc:grpChg chg="mod topLvl">
          <ac:chgData name="Nicolas Benech" userId="0051dd42c30e75a5" providerId="LiveId" clId="{995E41C8-B31F-4125-96B5-CCCCFC52DD33}" dt="2020-07-07T12:35:44.935" v="7791" actId="164"/>
          <ac:grpSpMkLst>
            <pc:docMk/>
            <pc:sldMk cId="1068848067" sldId="267"/>
            <ac:grpSpMk id="8" creationId="{79FD3613-C91A-48E6-9507-55DEE889F8D0}"/>
          </ac:grpSpMkLst>
        </pc:grpChg>
        <pc:grpChg chg="mod">
          <ac:chgData name="Nicolas Benech" userId="0051dd42c30e75a5" providerId="LiveId" clId="{995E41C8-B31F-4125-96B5-CCCCFC52DD33}" dt="2020-07-06T11:53:39.767" v="4447" actId="165"/>
          <ac:grpSpMkLst>
            <pc:docMk/>
            <pc:sldMk cId="1068848067" sldId="267"/>
            <ac:grpSpMk id="10" creationId="{E50D9BE8-FEC0-4E95-AD44-313F4349A169}"/>
          </ac:grpSpMkLst>
        </pc:grpChg>
        <pc:picChg chg="mod">
          <ac:chgData name="Nicolas Benech" userId="0051dd42c30e75a5" providerId="LiveId" clId="{995E41C8-B31F-4125-96B5-CCCCFC52DD33}" dt="2020-07-06T11:55:11.286" v="4484" actId="1076"/>
          <ac:picMkLst>
            <pc:docMk/>
            <pc:sldMk cId="1068848067" sldId="267"/>
            <ac:picMk id="9" creationId="{2E73F198-33DC-4E69-A4A0-342FB4FF09BC}"/>
          </ac:picMkLst>
        </pc:picChg>
        <pc:cxnChg chg="mod">
          <ac:chgData name="Nicolas Benech" userId="0051dd42c30e75a5" providerId="LiveId" clId="{995E41C8-B31F-4125-96B5-CCCCFC52DD33}" dt="2020-07-06T11:53:53.542" v="4448" actId="14100"/>
          <ac:cxnSpMkLst>
            <pc:docMk/>
            <pc:sldMk cId="1068848067" sldId="267"/>
            <ac:cxnSpMk id="11" creationId="{B8074B6A-A4F8-42BE-98E4-B0EF86DD3835}"/>
          </ac:cxnSpMkLst>
        </pc:cxnChg>
        <pc:cxnChg chg="mod">
          <ac:chgData name="Nicolas Benech" userId="0051dd42c30e75a5" providerId="LiveId" clId="{995E41C8-B31F-4125-96B5-CCCCFC52DD33}" dt="2020-07-06T11:53:39.767" v="4447" actId="165"/>
          <ac:cxnSpMkLst>
            <pc:docMk/>
            <pc:sldMk cId="1068848067" sldId="267"/>
            <ac:cxnSpMk id="13" creationId="{E4AB1C4A-8B7E-47E3-AE58-42F17EB33163}"/>
          </ac:cxnSpMkLst>
        </pc:cxnChg>
        <pc:cxnChg chg="add mod">
          <ac:chgData name="Nicolas Benech" userId="0051dd42c30e75a5" providerId="LiveId" clId="{995E41C8-B31F-4125-96B5-CCCCFC52DD33}" dt="2020-07-07T12:35:44.935" v="7791" actId="164"/>
          <ac:cxnSpMkLst>
            <pc:docMk/>
            <pc:sldMk cId="1068848067" sldId="267"/>
            <ac:cxnSpMk id="20" creationId="{F5255D1C-2B8E-42B2-A3D7-1906492B7505}"/>
          </ac:cxnSpMkLst>
        </pc:cxnChg>
        <pc:cxnChg chg="add mod">
          <ac:chgData name="Nicolas Benech" userId="0051dd42c30e75a5" providerId="LiveId" clId="{995E41C8-B31F-4125-96B5-CCCCFC52DD33}" dt="2020-07-07T12:35:44.935" v="7791" actId="164"/>
          <ac:cxnSpMkLst>
            <pc:docMk/>
            <pc:sldMk cId="1068848067" sldId="267"/>
            <ac:cxnSpMk id="23" creationId="{7CC5A35B-DE21-444F-8ED1-B979CA97E732}"/>
          </ac:cxnSpMkLst>
        </pc:cxnChg>
        <pc:cxnChg chg="add mod">
          <ac:chgData name="Nicolas Benech" userId="0051dd42c30e75a5" providerId="LiveId" clId="{995E41C8-B31F-4125-96B5-CCCCFC52DD33}" dt="2020-07-07T12:35:44.935" v="7791" actId="164"/>
          <ac:cxnSpMkLst>
            <pc:docMk/>
            <pc:sldMk cId="1068848067" sldId="267"/>
            <ac:cxnSpMk id="28" creationId="{06E97C44-2642-4211-9DE9-D7349CA01904}"/>
          </ac:cxnSpMkLst>
        </pc:cxnChg>
      </pc:sldChg>
      <pc:sldChg chg="addSp delSp modSp new del mod modAnim">
        <pc:chgData name="Nicolas Benech" userId="0051dd42c30e75a5" providerId="LiveId" clId="{995E41C8-B31F-4125-96B5-CCCCFC52DD33}" dt="2020-07-08T12:52:19.988" v="11823" actId="2696"/>
        <pc:sldMkLst>
          <pc:docMk/>
          <pc:sldMk cId="406899290" sldId="268"/>
        </pc:sldMkLst>
        <pc:spChg chg="del">
          <ac:chgData name="Nicolas Benech" userId="0051dd42c30e75a5" providerId="LiveId" clId="{995E41C8-B31F-4125-96B5-CCCCFC52DD33}" dt="2020-07-06T12:05:48.722" v="4741" actId="478"/>
          <ac:spMkLst>
            <pc:docMk/>
            <pc:sldMk cId="406899290" sldId="268"/>
            <ac:spMk id="2" creationId="{4EB7592F-3C51-4B6B-B482-A8B13DBC9DAB}"/>
          </ac:spMkLst>
        </pc:spChg>
        <pc:spChg chg="add mod">
          <ac:chgData name="Nicolas Benech" userId="0051dd42c30e75a5" providerId="LiveId" clId="{995E41C8-B31F-4125-96B5-CCCCFC52DD33}" dt="2020-07-07T12:27:39.648" v="7688" actId="1076"/>
          <ac:spMkLst>
            <pc:docMk/>
            <pc:sldMk cId="406899290" sldId="268"/>
            <ac:spMk id="2" creationId="{8FA16A08-3532-4B35-87CE-F10DC4182020}"/>
          </ac:spMkLst>
        </pc:spChg>
        <pc:spChg chg="del">
          <ac:chgData name="Nicolas Benech" userId="0051dd42c30e75a5" providerId="LiveId" clId="{995E41C8-B31F-4125-96B5-CCCCFC52DD33}" dt="2020-07-06T12:05:51.352" v="4742" actId="478"/>
          <ac:spMkLst>
            <pc:docMk/>
            <pc:sldMk cId="406899290" sldId="268"/>
            <ac:spMk id="3" creationId="{FD4BE041-782D-48D1-A1D5-EBD335B43A7D}"/>
          </ac:spMkLst>
        </pc:spChg>
        <pc:spChg chg="add del mod">
          <ac:chgData name="Nicolas Benech" userId="0051dd42c30e75a5" providerId="LiveId" clId="{995E41C8-B31F-4125-96B5-CCCCFC52DD33}" dt="2020-07-06T12:06:27.200" v="4749" actId="767"/>
          <ac:spMkLst>
            <pc:docMk/>
            <pc:sldMk cId="406899290" sldId="268"/>
            <ac:spMk id="9" creationId="{6940FBBB-F78A-475E-BEB2-B310115FB32D}"/>
          </ac:spMkLst>
        </pc:spChg>
        <pc:spChg chg="add mod">
          <ac:chgData name="Nicolas Benech" userId="0051dd42c30e75a5" providerId="LiveId" clId="{995E41C8-B31F-4125-96B5-CCCCFC52DD33}" dt="2020-07-08T12:33:51.338" v="11613" actId="164"/>
          <ac:spMkLst>
            <pc:docMk/>
            <pc:sldMk cId="406899290" sldId="268"/>
            <ac:spMk id="10" creationId="{C76269C4-074A-41A6-8BD8-9BBDFB858E38}"/>
          </ac:spMkLst>
        </pc:spChg>
        <pc:spChg chg="add mod">
          <ac:chgData name="Nicolas Benech" userId="0051dd42c30e75a5" providerId="LiveId" clId="{995E41C8-B31F-4125-96B5-CCCCFC52DD33}" dt="2020-07-06T13:23:48.424" v="5540" actId="20577"/>
          <ac:spMkLst>
            <pc:docMk/>
            <pc:sldMk cId="406899290" sldId="268"/>
            <ac:spMk id="13" creationId="{F9F19E7C-090D-49CD-A901-CBC2D702D597}"/>
          </ac:spMkLst>
        </pc:spChg>
        <pc:spChg chg="add mod">
          <ac:chgData name="Nicolas Benech" userId="0051dd42c30e75a5" providerId="LiveId" clId="{995E41C8-B31F-4125-96B5-CCCCFC52DD33}" dt="2020-07-06T12:16:23.052" v="4924" actId="1076"/>
          <ac:spMkLst>
            <pc:docMk/>
            <pc:sldMk cId="406899290" sldId="268"/>
            <ac:spMk id="16" creationId="{179A1553-8012-468C-B222-7C8C4343DBF5}"/>
          </ac:spMkLst>
        </pc:spChg>
        <pc:spChg chg="add del mod">
          <ac:chgData name="Nicolas Benech" userId="0051dd42c30e75a5" providerId="LiveId" clId="{995E41C8-B31F-4125-96B5-CCCCFC52DD33}" dt="2020-07-06T12:08:18.790" v="4781" actId="767"/>
          <ac:spMkLst>
            <pc:docMk/>
            <pc:sldMk cId="406899290" sldId="268"/>
            <ac:spMk id="19" creationId="{94653E0E-CE7D-4492-9BB0-FFC3BA1EF0ED}"/>
          </ac:spMkLst>
        </pc:spChg>
        <pc:spChg chg="add del mod">
          <ac:chgData name="Nicolas Benech" userId="0051dd42c30e75a5" providerId="LiveId" clId="{995E41C8-B31F-4125-96B5-CCCCFC52DD33}" dt="2020-07-06T12:08:22.725" v="4783" actId="767"/>
          <ac:spMkLst>
            <pc:docMk/>
            <pc:sldMk cId="406899290" sldId="268"/>
            <ac:spMk id="20" creationId="{6CE44EF8-BDF9-4C14-9DA5-7CDFDBF369DB}"/>
          </ac:spMkLst>
        </pc:spChg>
        <pc:spChg chg="add mod">
          <ac:chgData name="Nicolas Benech" userId="0051dd42c30e75a5" providerId="LiveId" clId="{995E41C8-B31F-4125-96B5-CCCCFC52DD33}" dt="2020-07-06T12:08:44.749" v="4795" actId="1076"/>
          <ac:spMkLst>
            <pc:docMk/>
            <pc:sldMk cId="406899290" sldId="268"/>
            <ac:spMk id="21" creationId="{DE35DA78-2F05-4D8C-99ED-1B4A728729CE}"/>
          </ac:spMkLst>
        </pc:spChg>
        <pc:spChg chg="add mod">
          <ac:chgData name="Nicolas Benech" userId="0051dd42c30e75a5" providerId="LiveId" clId="{995E41C8-B31F-4125-96B5-CCCCFC52DD33}" dt="2020-07-08T12:33:51.338" v="11613" actId="164"/>
          <ac:spMkLst>
            <pc:docMk/>
            <pc:sldMk cId="406899290" sldId="268"/>
            <ac:spMk id="24" creationId="{E3D15B0C-B94E-46BC-825C-50E7A4348E1F}"/>
          </ac:spMkLst>
        </pc:spChg>
        <pc:spChg chg="add mod">
          <ac:chgData name="Nicolas Benech" userId="0051dd42c30e75a5" providerId="LiveId" clId="{995E41C8-B31F-4125-96B5-CCCCFC52DD33}" dt="2020-07-08T12:33:51.338" v="11613" actId="164"/>
          <ac:spMkLst>
            <pc:docMk/>
            <pc:sldMk cId="406899290" sldId="268"/>
            <ac:spMk id="27" creationId="{8651C0E7-886F-43BB-9D45-B2806DBBB6CB}"/>
          </ac:spMkLst>
        </pc:spChg>
        <pc:spChg chg="add mod">
          <ac:chgData name="Nicolas Benech" userId="0051dd42c30e75a5" providerId="LiveId" clId="{995E41C8-B31F-4125-96B5-CCCCFC52DD33}" dt="2020-07-06T12:13:18.756" v="4912" actId="1038"/>
          <ac:spMkLst>
            <pc:docMk/>
            <pc:sldMk cId="406899290" sldId="268"/>
            <ac:spMk id="28" creationId="{AFBFEAFC-27D1-4DAC-A63A-5287793CB7BA}"/>
          </ac:spMkLst>
        </pc:spChg>
        <pc:spChg chg="add mod">
          <ac:chgData name="Nicolas Benech" userId="0051dd42c30e75a5" providerId="LiveId" clId="{995E41C8-B31F-4125-96B5-CCCCFC52DD33}" dt="2020-07-08T12:34:37.521" v="11618" actId="164"/>
          <ac:spMkLst>
            <pc:docMk/>
            <pc:sldMk cId="406899290" sldId="268"/>
            <ac:spMk id="31" creationId="{D227D525-C38C-4E54-99F2-1F79AEA7CC61}"/>
          </ac:spMkLst>
        </pc:spChg>
        <pc:spChg chg="add mod">
          <ac:chgData name="Nicolas Benech" userId="0051dd42c30e75a5" providerId="LiveId" clId="{995E41C8-B31F-4125-96B5-CCCCFC52DD33}" dt="2020-07-06T12:17:26.653" v="4933" actId="20577"/>
          <ac:spMkLst>
            <pc:docMk/>
            <pc:sldMk cId="406899290" sldId="268"/>
            <ac:spMk id="32" creationId="{BE4924A1-E374-4ABE-A636-D6874C61A9D6}"/>
          </ac:spMkLst>
        </pc:spChg>
        <pc:spChg chg="add mod">
          <ac:chgData name="Nicolas Benech" userId="0051dd42c30e75a5" providerId="LiveId" clId="{995E41C8-B31F-4125-96B5-CCCCFC52DD33}" dt="2020-07-08T12:35:29.912" v="11621" actId="164"/>
          <ac:spMkLst>
            <pc:docMk/>
            <pc:sldMk cId="406899290" sldId="268"/>
            <ac:spMk id="33" creationId="{329DE52F-EF8F-4DFA-9608-E1A6C78EF2CB}"/>
          </ac:spMkLst>
        </pc:spChg>
        <pc:spChg chg="add mod">
          <ac:chgData name="Nicolas Benech" userId="0051dd42c30e75a5" providerId="LiveId" clId="{995E41C8-B31F-4125-96B5-CCCCFC52DD33}" dt="2020-07-08T12:35:29.912" v="11621" actId="164"/>
          <ac:spMkLst>
            <pc:docMk/>
            <pc:sldMk cId="406899290" sldId="268"/>
            <ac:spMk id="36" creationId="{DCCD90C5-4892-41E0-9676-EA7C18D2D15D}"/>
          </ac:spMkLst>
        </pc:spChg>
        <pc:spChg chg="add mod">
          <ac:chgData name="Nicolas Benech" userId="0051dd42c30e75a5" providerId="LiveId" clId="{995E41C8-B31F-4125-96B5-CCCCFC52DD33}" dt="2020-07-08T12:34:23.342" v="11616" actId="1076"/>
          <ac:spMkLst>
            <pc:docMk/>
            <pc:sldMk cId="406899290" sldId="268"/>
            <ac:spMk id="37" creationId="{4F1DC2AD-ADE1-4D73-86CA-4640F0FCAD50}"/>
          </ac:spMkLst>
        </pc:spChg>
        <pc:spChg chg="add mod">
          <ac:chgData name="Nicolas Benech" userId="0051dd42c30e75a5" providerId="LiveId" clId="{995E41C8-B31F-4125-96B5-CCCCFC52DD33}" dt="2020-07-08T12:35:29.912" v="11621" actId="164"/>
          <ac:spMkLst>
            <pc:docMk/>
            <pc:sldMk cId="406899290" sldId="268"/>
            <ac:spMk id="39" creationId="{59344FE5-34B6-4C56-A168-75AAAEA33DD0}"/>
          </ac:spMkLst>
        </pc:spChg>
        <pc:spChg chg="add mod">
          <ac:chgData name="Nicolas Benech" userId="0051dd42c30e75a5" providerId="LiveId" clId="{995E41C8-B31F-4125-96B5-CCCCFC52DD33}" dt="2020-07-08T12:37:54.400" v="11678" actId="16959"/>
          <ac:spMkLst>
            <pc:docMk/>
            <pc:sldMk cId="406899290" sldId="268"/>
            <ac:spMk id="40" creationId="{FC9A3C0A-104A-4E4C-8D3B-74373B53D9D0}"/>
          </ac:spMkLst>
        </pc:spChg>
        <pc:spChg chg="add mod">
          <ac:chgData name="Nicolas Benech" userId="0051dd42c30e75a5" providerId="LiveId" clId="{995E41C8-B31F-4125-96B5-CCCCFC52DD33}" dt="2020-07-08T12:40:03.191" v="11711"/>
          <ac:spMkLst>
            <pc:docMk/>
            <pc:sldMk cId="406899290" sldId="268"/>
            <ac:spMk id="41" creationId="{286BF377-5CF6-400F-9007-27515D38F62E}"/>
          </ac:spMkLst>
        </pc:spChg>
        <pc:spChg chg="add mod">
          <ac:chgData name="Nicolas Benech" userId="0051dd42c30e75a5" providerId="LiveId" clId="{995E41C8-B31F-4125-96B5-CCCCFC52DD33}" dt="2020-07-07T12:27:34.754" v="7687" actId="1076"/>
          <ac:spMkLst>
            <pc:docMk/>
            <pc:sldMk cId="406899290" sldId="268"/>
            <ac:spMk id="42" creationId="{D14F8BDD-8AA1-4C14-8F34-85A921632C1F}"/>
          </ac:spMkLst>
        </pc:spChg>
        <pc:spChg chg="add mod">
          <ac:chgData name="Nicolas Benech" userId="0051dd42c30e75a5" providerId="LiveId" clId="{995E41C8-B31F-4125-96B5-CCCCFC52DD33}" dt="2020-07-06T13:28:50.413" v="5606" actId="1076"/>
          <ac:spMkLst>
            <pc:docMk/>
            <pc:sldMk cId="406899290" sldId="268"/>
            <ac:spMk id="43" creationId="{BDEF83EC-4370-4FC6-BF33-FF52D25D1D60}"/>
          </ac:spMkLst>
        </pc:spChg>
        <pc:spChg chg="add mod">
          <ac:chgData name="Nicolas Benech" userId="0051dd42c30e75a5" providerId="LiveId" clId="{995E41C8-B31F-4125-96B5-CCCCFC52DD33}" dt="2020-07-06T13:29:24.736" v="5645" actId="20577"/>
          <ac:spMkLst>
            <pc:docMk/>
            <pc:sldMk cId="406899290" sldId="268"/>
            <ac:spMk id="44" creationId="{B4EBE5B3-7FD4-45DA-88FE-31AE3E16F801}"/>
          </ac:spMkLst>
        </pc:spChg>
        <pc:spChg chg="add mod">
          <ac:chgData name="Nicolas Benech" userId="0051dd42c30e75a5" providerId="LiveId" clId="{995E41C8-B31F-4125-96B5-CCCCFC52DD33}" dt="2020-07-07T11:59:30.165" v="6753" actId="20577"/>
          <ac:spMkLst>
            <pc:docMk/>
            <pc:sldMk cId="406899290" sldId="268"/>
            <ac:spMk id="45" creationId="{73729DB1-225D-4CAA-BBC0-A5823E74AD5F}"/>
          </ac:spMkLst>
        </pc:spChg>
        <pc:spChg chg="add del mod">
          <ac:chgData name="Nicolas Benech" userId="0051dd42c30e75a5" providerId="LiveId" clId="{995E41C8-B31F-4125-96B5-CCCCFC52DD33}" dt="2020-07-06T13:31:48.885" v="5695" actId="767"/>
          <ac:spMkLst>
            <pc:docMk/>
            <pc:sldMk cId="406899290" sldId="268"/>
            <ac:spMk id="46" creationId="{EE874D95-8A62-4941-A4E9-A0E9FB05FB78}"/>
          </ac:spMkLst>
        </pc:spChg>
        <pc:spChg chg="add del mod">
          <ac:chgData name="Nicolas Benech" userId="0051dd42c30e75a5" providerId="LiveId" clId="{995E41C8-B31F-4125-96B5-CCCCFC52DD33}" dt="2020-07-06T13:31:58.869" v="5701" actId="767"/>
          <ac:spMkLst>
            <pc:docMk/>
            <pc:sldMk cId="406899290" sldId="268"/>
            <ac:spMk id="47" creationId="{CD46A6AD-0FAE-49EB-9044-BFFCFB12C4A3}"/>
          </ac:spMkLst>
        </pc:spChg>
        <pc:spChg chg="add del mod">
          <ac:chgData name="Nicolas Benech" userId="0051dd42c30e75a5" providerId="LiveId" clId="{995E41C8-B31F-4125-96B5-CCCCFC52DD33}" dt="2020-07-06T13:31:57.804" v="5700" actId="767"/>
          <ac:spMkLst>
            <pc:docMk/>
            <pc:sldMk cId="406899290" sldId="268"/>
            <ac:spMk id="48" creationId="{6138B603-D7EA-499A-AC47-CE47F0E99F1A}"/>
          </ac:spMkLst>
        </pc:spChg>
        <pc:spChg chg="add mod">
          <ac:chgData name="Nicolas Benech" userId="0051dd42c30e75a5" providerId="LiveId" clId="{995E41C8-B31F-4125-96B5-CCCCFC52DD33}" dt="2020-07-07T11:59:50.714" v="6769" actId="1038"/>
          <ac:spMkLst>
            <pc:docMk/>
            <pc:sldMk cId="406899290" sldId="268"/>
            <ac:spMk id="49" creationId="{6A194CD5-E33B-4C42-8409-824118639106}"/>
          </ac:spMkLst>
        </pc:spChg>
        <pc:grpChg chg="add mod">
          <ac:chgData name="Nicolas Benech" userId="0051dd42c30e75a5" providerId="LiveId" clId="{995E41C8-B31F-4125-96B5-CCCCFC52DD33}" dt="2020-07-08T12:34:04.062" v="11614" actId="164"/>
          <ac:grpSpMkLst>
            <pc:docMk/>
            <pc:sldMk cId="406899290" sldId="268"/>
            <ac:grpSpMk id="3" creationId="{85B42E36-6042-4D43-BDD3-5F6697688870}"/>
          </ac:grpSpMkLst>
        </pc:grpChg>
        <pc:grpChg chg="add mod">
          <ac:chgData name="Nicolas Benech" userId="0051dd42c30e75a5" providerId="LiveId" clId="{995E41C8-B31F-4125-96B5-CCCCFC52DD33}" dt="2020-07-08T12:34:04.062" v="11614" actId="164"/>
          <ac:grpSpMkLst>
            <pc:docMk/>
            <pc:sldMk cId="406899290" sldId="268"/>
            <ac:grpSpMk id="4" creationId="{BFC73B25-07A5-420A-83B1-46F0DAE5DEA8}"/>
          </ac:grpSpMkLst>
        </pc:grpChg>
        <pc:grpChg chg="add mod">
          <ac:chgData name="Nicolas Benech" userId="0051dd42c30e75a5" providerId="LiveId" clId="{995E41C8-B31F-4125-96B5-CCCCFC52DD33}" dt="2020-07-08T12:34:37.521" v="11618" actId="164"/>
          <ac:grpSpMkLst>
            <pc:docMk/>
            <pc:sldMk cId="406899290" sldId="268"/>
            <ac:grpSpMk id="6" creationId="{4A79FF07-39E2-43B3-90D1-C939A7A74A5A}"/>
          </ac:grpSpMkLst>
        </pc:grpChg>
        <pc:grpChg chg="add mod">
          <ac:chgData name="Nicolas Benech" userId="0051dd42c30e75a5" providerId="LiveId" clId="{995E41C8-B31F-4125-96B5-CCCCFC52DD33}" dt="2020-07-08T12:35:29.912" v="11621" actId="164"/>
          <ac:grpSpMkLst>
            <pc:docMk/>
            <pc:sldMk cId="406899290" sldId="268"/>
            <ac:grpSpMk id="9" creationId="{82F788C1-B0B7-4E6B-AF39-962B314C3597}"/>
          </ac:grpSpMkLst>
        </pc:grpChg>
        <pc:cxnChg chg="add mod">
          <ac:chgData name="Nicolas Benech" userId="0051dd42c30e75a5" providerId="LiveId" clId="{995E41C8-B31F-4125-96B5-CCCCFC52DD33}" dt="2020-07-08T12:33:51.338" v="11613" actId="164"/>
          <ac:cxnSpMkLst>
            <pc:docMk/>
            <pc:sldMk cId="406899290" sldId="268"/>
            <ac:cxnSpMk id="5" creationId="{4621F49B-B951-4AFE-8E2B-5B16DBE74447}"/>
          </ac:cxnSpMkLst>
        </pc:cxnChg>
        <pc:cxnChg chg="add mod">
          <ac:chgData name="Nicolas Benech" userId="0051dd42c30e75a5" providerId="LiveId" clId="{995E41C8-B31F-4125-96B5-CCCCFC52DD33}" dt="2020-07-08T12:33:51.338" v="11613" actId="164"/>
          <ac:cxnSpMkLst>
            <pc:docMk/>
            <pc:sldMk cId="406899290" sldId="268"/>
            <ac:cxnSpMk id="7" creationId="{211AE53D-E59F-4B74-8DCB-7E25CC3B53E7}"/>
          </ac:cxnSpMkLst>
        </pc:cxnChg>
        <pc:cxnChg chg="add mod">
          <ac:chgData name="Nicolas Benech" userId="0051dd42c30e75a5" providerId="LiveId" clId="{995E41C8-B31F-4125-96B5-CCCCFC52DD33}" dt="2020-07-08T12:33:51.338" v="11613" actId="164"/>
          <ac:cxnSpMkLst>
            <pc:docMk/>
            <pc:sldMk cId="406899290" sldId="268"/>
            <ac:cxnSpMk id="12" creationId="{21258BAE-1DCD-4D11-940A-FEF81D320640}"/>
          </ac:cxnSpMkLst>
        </pc:cxnChg>
        <pc:cxnChg chg="add mod">
          <ac:chgData name="Nicolas Benech" userId="0051dd42c30e75a5" providerId="LiveId" clId="{995E41C8-B31F-4125-96B5-CCCCFC52DD33}" dt="2020-07-08T12:33:51.338" v="11613" actId="164"/>
          <ac:cxnSpMkLst>
            <pc:docMk/>
            <pc:sldMk cId="406899290" sldId="268"/>
            <ac:cxnSpMk id="15" creationId="{C3B160C7-52E1-406E-8933-C328C000C18B}"/>
          </ac:cxnSpMkLst>
        </pc:cxnChg>
        <pc:cxnChg chg="add">
          <ac:chgData name="Nicolas Benech" userId="0051dd42c30e75a5" providerId="LiveId" clId="{995E41C8-B31F-4125-96B5-CCCCFC52DD33}" dt="2020-07-06T12:08:13.094" v="4779" actId="11529"/>
          <ac:cxnSpMkLst>
            <pc:docMk/>
            <pc:sldMk cId="406899290" sldId="268"/>
            <ac:cxnSpMk id="18" creationId="{148BD149-6E39-435C-B77A-8AD83AC3FD41}"/>
          </ac:cxnSpMkLst>
        </pc:cxnChg>
        <pc:cxnChg chg="add mod">
          <ac:chgData name="Nicolas Benech" userId="0051dd42c30e75a5" providerId="LiveId" clId="{995E41C8-B31F-4125-96B5-CCCCFC52DD33}" dt="2020-07-08T12:33:51.338" v="11613" actId="164"/>
          <ac:cxnSpMkLst>
            <pc:docMk/>
            <pc:sldMk cId="406899290" sldId="268"/>
            <ac:cxnSpMk id="23" creationId="{B5E163E2-4665-48A4-8D53-D429757105C2}"/>
          </ac:cxnSpMkLst>
        </pc:cxnChg>
        <pc:cxnChg chg="add mod">
          <ac:chgData name="Nicolas Benech" userId="0051dd42c30e75a5" providerId="LiveId" clId="{995E41C8-B31F-4125-96B5-CCCCFC52DD33}" dt="2020-07-08T12:33:51.338" v="11613" actId="164"/>
          <ac:cxnSpMkLst>
            <pc:docMk/>
            <pc:sldMk cId="406899290" sldId="268"/>
            <ac:cxnSpMk id="26" creationId="{E8D1B7E8-2D2C-47EB-8B5E-96E3C7098546}"/>
          </ac:cxnSpMkLst>
        </pc:cxnChg>
        <pc:cxnChg chg="add mod">
          <ac:chgData name="Nicolas Benech" userId="0051dd42c30e75a5" providerId="LiveId" clId="{995E41C8-B31F-4125-96B5-CCCCFC52DD33}" dt="2020-07-08T12:34:37.521" v="11618" actId="164"/>
          <ac:cxnSpMkLst>
            <pc:docMk/>
            <pc:sldMk cId="406899290" sldId="268"/>
            <ac:cxnSpMk id="29" creationId="{3E154F8A-A114-4C32-AEA5-999114DA8B8B}"/>
          </ac:cxnSpMkLst>
        </pc:cxnChg>
        <pc:cxnChg chg="add mod">
          <ac:chgData name="Nicolas Benech" userId="0051dd42c30e75a5" providerId="LiveId" clId="{995E41C8-B31F-4125-96B5-CCCCFC52DD33}" dt="2020-07-08T12:35:29.912" v="11621" actId="164"/>
          <ac:cxnSpMkLst>
            <pc:docMk/>
            <pc:sldMk cId="406899290" sldId="268"/>
            <ac:cxnSpMk id="30" creationId="{476346DE-E001-467E-BD7B-81DC2AD113E6}"/>
          </ac:cxnSpMkLst>
        </pc:cxnChg>
        <pc:cxnChg chg="add mod">
          <ac:chgData name="Nicolas Benech" userId="0051dd42c30e75a5" providerId="LiveId" clId="{995E41C8-B31F-4125-96B5-CCCCFC52DD33}" dt="2020-07-08T12:34:04.062" v="11614" actId="164"/>
          <ac:cxnSpMkLst>
            <pc:docMk/>
            <pc:sldMk cId="406899290" sldId="268"/>
            <ac:cxnSpMk id="35" creationId="{76F29A46-9EE8-4878-B97A-51A9B8DD067C}"/>
          </ac:cxnSpMkLst>
        </pc:cxnChg>
        <pc:cxnChg chg="add mod">
          <ac:chgData name="Nicolas Benech" userId="0051dd42c30e75a5" providerId="LiveId" clId="{995E41C8-B31F-4125-96B5-CCCCFC52DD33}" dt="2020-07-06T12:23:25.774" v="5026" actId="13822"/>
          <ac:cxnSpMkLst>
            <pc:docMk/>
            <pc:sldMk cId="406899290" sldId="268"/>
            <ac:cxnSpMk id="38" creationId="{FAEF1E93-FA2C-47F6-A3AF-12F343333031}"/>
          </ac:cxnSpMkLst>
        </pc:cxnChg>
      </pc:sldChg>
      <pc:sldChg chg="addSp delSp modSp new del mod modAnim">
        <pc:chgData name="Nicolas Benech" userId="0051dd42c30e75a5" providerId="LiveId" clId="{995E41C8-B31F-4125-96B5-CCCCFC52DD33}" dt="2020-07-08T12:52:19.988" v="11823" actId="2696"/>
        <pc:sldMkLst>
          <pc:docMk/>
          <pc:sldMk cId="3738876956" sldId="269"/>
        </pc:sldMkLst>
        <pc:spChg chg="add mod">
          <ac:chgData name="Nicolas Benech" userId="0051dd42c30e75a5" providerId="LiveId" clId="{995E41C8-B31F-4125-96B5-CCCCFC52DD33}" dt="2020-07-07T11:10:48.009" v="5756" actId="207"/>
          <ac:spMkLst>
            <pc:docMk/>
            <pc:sldMk cId="3738876956" sldId="269"/>
            <ac:spMk id="2" creationId="{11DF267A-C8F8-4A2D-855D-CDFE9B6D1025}"/>
          </ac:spMkLst>
        </pc:spChg>
        <pc:spChg chg="del">
          <ac:chgData name="Nicolas Benech" userId="0051dd42c30e75a5" providerId="LiveId" clId="{995E41C8-B31F-4125-96B5-CCCCFC52DD33}" dt="2020-07-06T12:40:22.253" v="5430" actId="478"/>
          <ac:spMkLst>
            <pc:docMk/>
            <pc:sldMk cId="3738876956" sldId="269"/>
            <ac:spMk id="2" creationId="{3B0361CB-8E1D-48DB-B05D-A57888E5DCDE}"/>
          </ac:spMkLst>
        </pc:spChg>
        <pc:spChg chg="add del">
          <ac:chgData name="Nicolas Benech" userId="0051dd42c30e75a5" providerId="LiveId" clId="{995E41C8-B31F-4125-96B5-CCCCFC52DD33}" dt="2020-07-07T11:10:59.344" v="5758" actId="478"/>
          <ac:spMkLst>
            <pc:docMk/>
            <pc:sldMk cId="3738876956" sldId="269"/>
            <ac:spMk id="3" creationId="{0E515DB1-E794-477A-A890-4BC956EB05E1}"/>
          </ac:spMkLst>
        </pc:spChg>
        <pc:spChg chg="del">
          <ac:chgData name="Nicolas Benech" userId="0051dd42c30e75a5" providerId="LiveId" clId="{995E41C8-B31F-4125-96B5-CCCCFC52DD33}" dt="2020-07-06T12:40:24.380" v="5431" actId="478"/>
          <ac:spMkLst>
            <pc:docMk/>
            <pc:sldMk cId="3738876956" sldId="269"/>
            <ac:spMk id="3" creationId="{50759AE8-20FA-4B0A-A7B5-EAA580BB539C}"/>
          </ac:spMkLst>
        </pc:spChg>
        <pc:spChg chg="add del mod">
          <ac:chgData name="Nicolas Benech" userId="0051dd42c30e75a5" providerId="LiveId" clId="{995E41C8-B31F-4125-96B5-CCCCFC52DD33}" dt="2020-07-07T11:10:13.488" v="5734" actId="478"/>
          <ac:spMkLst>
            <pc:docMk/>
            <pc:sldMk cId="3738876956" sldId="269"/>
            <ac:spMk id="6" creationId="{F5A44CAB-FCBB-4080-9E25-05855307B22B}"/>
          </ac:spMkLst>
        </pc:spChg>
        <pc:spChg chg="add del mod">
          <ac:chgData name="Nicolas Benech" userId="0051dd42c30e75a5" providerId="LiveId" clId="{995E41C8-B31F-4125-96B5-CCCCFC52DD33}" dt="2020-07-07T11:10:13.488" v="5734" actId="478"/>
          <ac:spMkLst>
            <pc:docMk/>
            <pc:sldMk cId="3738876956" sldId="269"/>
            <ac:spMk id="8" creationId="{22A95943-1D6F-469B-ADE0-F90596BEF34B}"/>
          </ac:spMkLst>
        </pc:spChg>
        <pc:spChg chg="add del mod">
          <ac:chgData name="Nicolas Benech" userId="0051dd42c30e75a5" providerId="LiveId" clId="{995E41C8-B31F-4125-96B5-CCCCFC52DD33}" dt="2020-07-07T11:10:13.488" v="5734" actId="478"/>
          <ac:spMkLst>
            <pc:docMk/>
            <pc:sldMk cId="3738876956" sldId="269"/>
            <ac:spMk id="10" creationId="{589EC7CD-24AC-4BFA-9AAA-52FD0C1BB3A2}"/>
          </ac:spMkLst>
        </pc:spChg>
        <pc:spChg chg="add del mod">
          <ac:chgData name="Nicolas Benech" userId="0051dd42c30e75a5" providerId="LiveId" clId="{995E41C8-B31F-4125-96B5-CCCCFC52DD33}" dt="2020-07-07T11:10:13.488" v="5734" actId="478"/>
          <ac:spMkLst>
            <pc:docMk/>
            <pc:sldMk cId="3738876956" sldId="269"/>
            <ac:spMk id="12" creationId="{E76B561F-8A1A-4FCD-9E04-56F997FF830B}"/>
          </ac:spMkLst>
        </pc:spChg>
        <pc:spChg chg="add del mod">
          <ac:chgData name="Nicolas Benech" userId="0051dd42c30e75a5" providerId="LiveId" clId="{995E41C8-B31F-4125-96B5-CCCCFC52DD33}" dt="2020-07-07T11:10:13.488" v="5734" actId="478"/>
          <ac:spMkLst>
            <pc:docMk/>
            <pc:sldMk cId="3738876956" sldId="269"/>
            <ac:spMk id="14" creationId="{16835079-D1E6-45C9-9E54-9EBECAE4A9B2}"/>
          </ac:spMkLst>
        </pc:spChg>
        <pc:spChg chg="add del mod">
          <ac:chgData name="Nicolas Benech" userId="0051dd42c30e75a5" providerId="LiveId" clId="{995E41C8-B31F-4125-96B5-CCCCFC52DD33}" dt="2020-07-07T11:10:13.488" v="5734" actId="478"/>
          <ac:spMkLst>
            <pc:docMk/>
            <pc:sldMk cId="3738876956" sldId="269"/>
            <ac:spMk id="16" creationId="{A0DE0E53-A824-4F35-ACD0-5034D2F18C1B}"/>
          </ac:spMkLst>
        </pc:spChg>
        <pc:spChg chg="add del mod">
          <ac:chgData name="Nicolas Benech" userId="0051dd42c30e75a5" providerId="LiveId" clId="{995E41C8-B31F-4125-96B5-CCCCFC52DD33}" dt="2020-07-07T11:10:13.488" v="5734" actId="478"/>
          <ac:spMkLst>
            <pc:docMk/>
            <pc:sldMk cId="3738876956" sldId="269"/>
            <ac:spMk id="17" creationId="{49E39D0A-6AD8-4938-96AB-50137B305D52}"/>
          </ac:spMkLst>
        </pc:spChg>
        <pc:spChg chg="add del mod">
          <ac:chgData name="Nicolas Benech" userId="0051dd42c30e75a5" providerId="LiveId" clId="{995E41C8-B31F-4125-96B5-CCCCFC52DD33}" dt="2020-07-07T11:10:13.488" v="5734" actId="478"/>
          <ac:spMkLst>
            <pc:docMk/>
            <pc:sldMk cId="3738876956" sldId="269"/>
            <ac:spMk id="20" creationId="{734284D5-6D7F-4BCC-8FA4-D40B93F1874B}"/>
          </ac:spMkLst>
        </pc:spChg>
        <pc:spChg chg="add del mod">
          <ac:chgData name="Nicolas Benech" userId="0051dd42c30e75a5" providerId="LiveId" clId="{995E41C8-B31F-4125-96B5-CCCCFC52DD33}" dt="2020-07-07T11:10:13.488" v="5734" actId="478"/>
          <ac:spMkLst>
            <pc:docMk/>
            <pc:sldMk cId="3738876956" sldId="269"/>
            <ac:spMk id="21" creationId="{B0DC8C7F-44FC-468B-A83C-6DBF8CD6D184}"/>
          </ac:spMkLst>
        </pc:spChg>
        <pc:spChg chg="add del mod">
          <ac:chgData name="Nicolas Benech" userId="0051dd42c30e75a5" providerId="LiveId" clId="{995E41C8-B31F-4125-96B5-CCCCFC52DD33}" dt="2020-07-07T11:10:13.488" v="5734" actId="478"/>
          <ac:spMkLst>
            <pc:docMk/>
            <pc:sldMk cId="3738876956" sldId="269"/>
            <ac:spMk id="22" creationId="{A2799EB3-5A41-4513-917C-D85EFFB15562}"/>
          </ac:spMkLst>
        </pc:spChg>
        <pc:spChg chg="add del mod">
          <ac:chgData name="Nicolas Benech" userId="0051dd42c30e75a5" providerId="LiveId" clId="{995E41C8-B31F-4125-96B5-CCCCFC52DD33}" dt="2020-07-07T11:10:13.488" v="5734" actId="478"/>
          <ac:spMkLst>
            <pc:docMk/>
            <pc:sldMk cId="3738876956" sldId="269"/>
            <ac:spMk id="24" creationId="{FFB7AEEE-5257-4A80-A7DC-7E254396D7FB}"/>
          </ac:spMkLst>
        </pc:spChg>
        <pc:spChg chg="add del mod">
          <ac:chgData name="Nicolas Benech" userId="0051dd42c30e75a5" providerId="LiveId" clId="{995E41C8-B31F-4125-96B5-CCCCFC52DD33}" dt="2020-07-07T11:10:13.488" v="5734" actId="478"/>
          <ac:spMkLst>
            <pc:docMk/>
            <pc:sldMk cId="3738876956" sldId="269"/>
            <ac:spMk id="26" creationId="{031FB0F0-5CE4-4F02-A364-C1ECC59747AB}"/>
          </ac:spMkLst>
        </pc:spChg>
        <pc:spChg chg="add del mod">
          <ac:chgData name="Nicolas Benech" userId="0051dd42c30e75a5" providerId="LiveId" clId="{995E41C8-B31F-4125-96B5-CCCCFC52DD33}" dt="2020-07-07T11:10:13.488" v="5734" actId="478"/>
          <ac:spMkLst>
            <pc:docMk/>
            <pc:sldMk cId="3738876956" sldId="269"/>
            <ac:spMk id="27" creationId="{F55E0982-39F4-4130-BDA1-CC558D230B95}"/>
          </ac:spMkLst>
        </pc:spChg>
        <pc:spChg chg="add del mod">
          <ac:chgData name="Nicolas Benech" userId="0051dd42c30e75a5" providerId="LiveId" clId="{995E41C8-B31F-4125-96B5-CCCCFC52DD33}" dt="2020-07-07T11:10:13.488" v="5734" actId="478"/>
          <ac:spMkLst>
            <pc:docMk/>
            <pc:sldMk cId="3738876956" sldId="269"/>
            <ac:spMk id="28" creationId="{5E556366-438C-47F1-B218-BC189E9F502F}"/>
          </ac:spMkLst>
        </pc:spChg>
        <pc:spChg chg="add del mod">
          <ac:chgData name="Nicolas Benech" userId="0051dd42c30e75a5" providerId="LiveId" clId="{995E41C8-B31F-4125-96B5-CCCCFC52DD33}" dt="2020-07-07T11:11:28.057" v="5761" actId="478"/>
          <ac:spMkLst>
            <pc:docMk/>
            <pc:sldMk cId="3738876956" sldId="269"/>
            <ac:spMk id="29" creationId="{731023B6-8CB5-4645-8606-A6DE4C5AB5A3}"/>
          </ac:spMkLst>
        </pc:spChg>
        <pc:spChg chg="add mod">
          <ac:chgData name="Nicolas Benech" userId="0051dd42c30e75a5" providerId="LiveId" clId="{995E41C8-B31F-4125-96B5-CCCCFC52DD33}" dt="2020-07-07T11:19:02.112" v="5990" actId="164"/>
          <ac:spMkLst>
            <pc:docMk/>
            <pc:sldMk cId="3738876956" sldId="269"/>
            <ac:spMk id="36" creationId="{9B39296C-523D-419B-802C-3B26E435590A}"/>
          </ac:spMkLst>
        </pc:spChg>
        <pc:spChg chg="add mod">
          <ac:chgData name="Nicolas Benech" userId="0051dd42c30e75a5" providerId="LiveId" clId="{995E41C8-B31F-4125-96B5-CCCCFC52DD33}" dt="2020-07-07T11:19:02.112" v="5990" actId="164"/>
          <ac:spMkLst>
            <pc:docMk/>
            <pc:sldMk cId="3738876956" sldId="269"/>
            <ac:spMk id="43" creationId="{6193A9C8-A393-45D6-9CC4-F5493C30215E}"/>
          </ac:spMkLst>
        </pc:spChg>
        <pc:spChg chg="add mod">
          <ac:chgData name="Nicolas Benech" userId="0051dd42c30e75a5" providerId="LiveId" clId="{995E41C8-B31F-4125-96B5-CCCCFC52DD33}" dt="2020-07-07T11:19:02.112" v="5990" actId="164"/>
          <ac:spMkLst>
            <pc:docMk/>
            <pc:sldMk cId="3738876956" sldId="269"/>
            <ac:spMk id="44" creationId="{CEAAF0DF-F75F-4B6E-BF83-919E61F3A65A}"/>
          </ac:spMkLst>
        </pc:spChg>
        <pc:spChg chg="add mod">
          <ac:chgData name="Nicolas Benech" userId="0051dd42c30e75a5" providerId="LiveId" clId="{995E41C8-B31F-4125-96B5-CCCCFC52DD33}" dt="2020-07-08T12:42:14.431" v="11719" actId="1076"/>
          <ac:spMkLst>
            <pc:docMk/>
            <pc:sldMk cId="3738876956" sldId="269"/>
            <ac:spMk id="45" creationId="{CC123EF2-D2DB-4EE1-B93E-9734FEF9C1A4}"/>
          </ac:spMkLst>
        </pc:spChg>
        <pc:spChg chg="add del mod">
          <ac:chgData name="Nicolas Benech" userId="0051dd42c30e75a5" providerId="LiveId" clId="{995E41C8-B31F-4125-96B5-CCCCFC52DD33}" dt="2020-07-07T11:14:45.301" v="5794" actId="767"/>
          <ac:spMkLst>
            <pc:docMk/>
            <pc:sldMk cId="3738876956" sldId="269"/>
            <ac:spMk id="46" creationId="{66D666D7-89F8-4A99-BB71-0EBAA509E4B9}"/>
          </ac:spMkLst>
        </pc:spChg>
        <pc:spChg chg="add mod">
          <ac:chgData name="Nicolas Benech" userId="0051dd42c30e75a5" providerId="LiveId" clId="{995E41C8-B31F-4125-96B5-CCCCFC52DD33}" dt="2020-07-07T11:19:02.112" v="5990" actId="164"/>
          <ac:spMkLst>
            <pc:docMk/>
            <pc:sldMk cId="3738876956" sldId="269"/>
            <ac:spMk id="47" creationId="{3615BCD5-A7ED-4C88-9FD5-DA4FA0165F1D}"/>
          </ac:spMkLst>
        </pc:spChg>
        <pc:spChg chg="add mod">
          <ac:chgData name="Nicolas Benech" userId="0051dd42c30e75a5" providerId="LiveId" clId="{995E41C8-B31F-4125-96B5-CCCCFC52DD33}" dt="2020-07-07T11:19:02.112" v="5990" actId="164"/>
          <ac:spMkLst>
            <pc:docMk/>
            <pc:sldMk cId="3738876956" sldId="269"/>
            <ac:spMk id="48" creationId="{A8F347C2-2A3C-4D00-B2CE-F797B4021E88}"/>
          </ac:spMkLst>
        </pc:spChg>
        <pc:spChg chg="add mod">
          <ac:chgData name="Nicolas Benech" userId="0051dd42c30e75a5" providerId="LiveId" clId="{995E41C8-B31F-4125-96B5-CCCCFC52DD33}" dt="2020-07-07T11:19:02.112" v="5990" actId="164"/>
          <ac:spMkLst>
            <pc:docMk/>
            <pc:sldMk cId="3738876956" sldId="269"/>
            <ac:spMk id="49" creationId="{5F63F05C-E61C-43EA-9C46-1107934E1984}"/>
          </ac:spMkLst>
        </pc:spChg>
        <pc:spChg chg="add mod">
          <ac:chgData name="Nicolas Benech" userId="0051dd42c30e75a5" providerId="LiveId" clId="{995E41C8-B31F-4125-96B5-CCCCFC52DD33}" dt="2020-07-07T12:14:01.854" v="7393" actId="20577"/>
          <ac:spMkLst>
            <pc:docMk/>
            <pc:sldMk cId="3738876956" sldId="269"/>
            <ac:spMk id="57" creationId="{34C6452A-CA09-489A-8A44-D6EDD92626D4}"/>
          </ac:spMkLst>
        </pc:spChg>
        <pc:spChg chg="add mod">
          <ac:chgData name="Nicolas Benech" userId="0051dd42c30e75a5" providerId="LiveId" clId="{995E41C8-B31F-4125-96B5-CCCCFC52DD33}" dt="2020-07-07T11:27:51.042" v="6150" actId="1036"/>
          <ac:spMkLst>
            <pc:docMk/>
            <pc:sldMk cId="3738876956" sldId="269"/>
            <ac:spMk id="58" creationId="{2FAF6DC8-1B30-45C2-A385-2D7C6B3750AB}"/>
          </ac:spMkLst>
        </pc:spChg>
        <pc:spChg chg="add mod">
          <ac:chgData name="Nicolas Benech" userId="0051dd42c30e75a5" providerId="LiveId" clId="{995E41C8-B31F-4125-96B5-CCCCFC52DD33}" dt="2020-07-07T11:40:19.958" v="6559" actId="20577"/>
          <ac:spMkLst>
            <pc:docMk/>
            <pc:sldMk cId="3738876956" sldId="269"/>
            <ac:spMk id="59" creationId="{8278654D-F827-4C81-9065-83A08EB887D3}"/>
          </ac:spMkLst>
        </pc:spChg>
        <pc:spChg chg="add mod">
          <ac:chgData name="Nicolas Benech" userId="0051dd42c30e75a5" providerId="LiveId" clId="{995E41C8-B31F-4125-96B5-CCCCFC52DD33}" dt="2020-07-07T11:36:10.110" v="6483" actId="20577"/>
          <ac:spMkLst>
            <pc:docMk/>
            <pc:sldMk cId="3738876956" sldId="269"/>
            <ac:spMk id="60" creationId="{5A90FEE2-C883-4EAB-BE42-42A8CE9A08BF}"/>
          </ac:spMkLst>
        </pc:spChg>
        <pc:spChg chg="add mod">
          <ac:chgData name="Nicolas Benech" userId="0051dd42c30e75a5" providerId="LiveId" clId="{995E41C8-B31F-4125-96B5-CCCCFC52DD33}" dt="2020-07-07T11:33:46.312" v="6423" actId="164"/>
          <ac:spMkLst>
            <pc:docMk/>
            <pc:sldMk cId="3738876956" sldId="269"/>
            <ac:spMk id="61" creationId="{FC90603E-2655-4931-8754-AB84BBEE59EB}"/>
          </ac:spMkLst>
        </pc:spChg>
        <pc:spChg chg="add mod">
          <ac:chgData name="Nicolas Benech" userId="0051dd42c30e75a5" providerId="LiveId" clId="{995E41C8-B31F-4125-96B5-CCCCFC52DD33}" dt="2020-07-07T11:33:22.141" v="6418" actId="164"/>
          <ac:spMkLst>
            <pc:docMk/>
            <pc:sldMk cId="3738876956" sldId="269"/>
            <ac:spMk id="65" creationId="{942EAED7-E7E2-45DB-B65F-E4BD708E59A9}"/>
          </ac:spMkLst>
        </pc:spChg>
        <pc:spChg chg="mod">
          <ac:chgData name="Nicolas Benech" userId="0051dd42c30e75a5" providerId="LiveId" clId="{995E41C8-B31F-4125-96B5-CCCCFC52DD33}" dt="2020-07-07T11:34:22.663" v="6430"/>
          <ac:spMkLst>
            <pc:docMk/>
            <pc:sldMk cId="3738876956" sldId="269"/>
            <ac:spMk id="69" creationId="{2F0CF72B-B2DE-4877-BDA8-F29C1B2B94DE}"/>
          </ac:spMkLst>
        </pc:spChg>
        <pc:spChg chg="mod">
          <ac:chgData name="Nicolas Benech" userId="0051dd42c30e75a5" providerId="LiveId" clId="{995E41C8-B31F-4125-96B5-CCCCFC52DD33}" dt="2020-07-07T11:34:22.663" v="6430"/>
          <ac:spMkLst>
            <pc:docMk/>
            <pc:sldMk cId="3738876956" sldId="269"/>
            <ac:spMk id="73" creationId="{1D24ADD4-5C4D-4FDB-9E42-EB88E32D0042}"/>
          </ac:spMkLst>
        </pc:spChg>
        <pc:spChg chg="add mod">
          <ac:chgData name="Nicolas Benech" userId="0051dd42c30e75a5" providerId="LiveId" clId="{995E41C8-B31F-4125-96B5-CCCCFC52DD33}" dt="2020-07-07T11:37:17.293" v="6485" actId="1076"/>
          <ac:spMkLst>
            <pc:docMk/>
            <pc:sldMk cId="3738876956" sldId="269"/>
            <ac:spMk id="74" creationId="{7874DDF4-A0CC-4B10-BDA2-92A962D4F076}"/>
          </ac:spMkLst>
        </pc:spChg>
        <pc:spChg chg="add mod">
          <ac:chgData name="Nicolas Benech" userId="0051dd42c30e75a5" providerId="LiveId" clId="{995E41C8-B31F-4125-96B5-CCCCFC52DD33}" dt="2020-07-07T11:39:28.017" v="6549" actId="1076"/>
          <ac:spMkLst>
            <pc:docMk/>
            <pc:sldMk cId="3738876956" sldId="269"/>
            <ac:spMk id="75" creationId="{132EAF72-57F5-4D4C-969E-83E1FFA1A2B6}"/>
          </ac:spMkLst>
        </pc:spChg>
        <pc:spChg chg="add mod">
          <ac:chgData name="Nicolas Benech" userId="0051dd42c30e75a5" providerId="LiveId" clId="{995E41C8-B31F-4125-96B5-CCCCFC52DD33}" dt="2020-07-07T11:41:51.841" v="6566" actId="1076"/>
          <ac:spMkLst>
            <pc:docMk/>
            <pc:sldMk cId="3738876956" sldId="269"/>
            <ac:spMk id="78" creationId="{EA7F6E67-49F3-4CDF-A294-E754C4073FF6}"/>
          </ac:spMkLst>
        </pc:spChg>
        <pc:spChg chg="add mod">
          <ac:chgData name="Nicolas Benech" userId="0051dd42c30e75a5" providerId="LiveId" clId="{995E41C8-B31F-4125-96B5-CCCCFC52DD33}" dt="2020-07-07T11:43:23.609" v="6696" actId="1035"/>
          <ac:spMkLst>
            <pc:docMk/>
            <pc:sldMk cId="3738876956" sldId="269"/>
            <ac:spMk id="79" creationId="{4D05057D-C772-4A67-8142-71CA26A48A09}"/>
          </ac:spMkLst>
        </pc:spChg>
        <pc:grpChg chg="add mod">
          <ac:chgData name="Nicolas Benech" userId="0051dd42c30e75a5" providerId="LiveId" clId="{995E41C8-B31F-4125-96B5-CCCCFC52DD33}" dt="2020-07-07T11:34:04.745" v="6428" actId="1076"/>
          <ac:grpSpMkLst>
            <pc:docMk/>
            <pc:sldMk cId="3738876956" sldId="269"/>
            <ac:grpSpMk id="56" creationId="{DC45162F-1D92-49A4-B3A3-4AEB69B1DAF3}"/>
          </ac:grpSpMkLst>
        </pc:grpChg>
        <pc:grpChg chg="add mod">
          <ac:chgData name="Nicolas Benech" userId="0051dd42c30e75a5" providerId="LiveId" clId="{995E41C8-B31F-4125-96B5-CCCCFC52DD33}" dt="2020-07-07T11:33:46.312" v="6423" actId="164"/>
          <ac:grpSpMkLst>
            <pc:docMk/>
            <pc:sldMk cId="3738876956" sldId="269"/>
            <ac:grpSpMk id="66" creationId="{151AFAE7-1C33-4BD4-9FD3-0B5FA71C6B0D}"/>
          </ac:grpSpMkLst>
        </pc:grpChg>
        <pc:grpChg chg="add mod">
          <ac:chgData name="Nicolas Benech" userId="0051dd42c30e75a5" providerId="LiveId" clId="{995E41C8-B31F-4125-96B5-CCCCFC52DD33}" dt="2020-07-07T11:34:17.186" v="6429" actId="1076"/>
          <ac:grpSpMkLst>
            <pc:docMk/>
            <pc:sldMk cId="3738876956" sldId="269"/>
            <ac:grpSpMk id="67" creationId="{3DA65CD7-444C-4BF3-B4D3-C7374DF7C0A0}"/>
          </ac:grpSpMkLst>
        </pc:grpChg>
        <pc:grpChg chg="add mod">
          <ac:chgData name="Nicolas Benech" userId="0051dd42c30e75a5" providerId="LiveId" clId="{995E41C8-B31F-4125-96B5-CCCCFC52DD33}" dt="2020-07-07T11:35:50.513" v="6482" actId="1076"/>
          <ac:grpSpMkLst>
            <pc:docMk/>
            <pc:sldMk cId="3738876956" sldId="269"/>
            <ac:grpSpMk id="68" creationId="{D714C7EC-27BD-40E0-B85C-FFCC64883C98}"/>
          </ac:grpSpMkLst>
        </pc:grpChg>
        <pc:grpChg chg="mod">
          <ac:chgData name="Nicolas Benech" userId="0051dd42c30e75a5" providerId="LiveId" clId="{995E41C8-B31F-4125-96B5-CCCCFC52DD33}" dt="2020-07-07T11:34:22.663" v="6430"/>
          <ac:grpSpMkLst>
            <pc:docMk/>
            <pc:sldMk cId="3738876956" sldId="269"/>
            <ac:grpSpMk id="70" creationId="{28BA6A1E-4CAA-484F-A02B-C6B87E9120B2}"/>
          </ac:grpSpMkLst>
        </pc:grpChg>
        <pc:cxnChg chg="add del mod">
          <ac:chgData name="Nicolas Benech" userId="0051dd42c30e75a5" providerId="LiveId" clId="{995E41C8-B31F-4125-96B5-CCCCFC52DD33}" dt="2020-07-07T11:10:13.488" v="5734" actId="478"/>
          <ac:cxnSpMkLst>
            <pc:docMk/>
            <pc:sldMk cId="3738876956" sldId="269"/>
            <ac:cxnSpMk id="4" creationId="{A17658C8-4285-438E-B924-D82D11AFA146}"/>
          </ac:cxnSpMkLst>
        </pc:cxnChg>
        <pc:cxnChg chg="add del mod">
          <ac:chgData name="Nicolas Benech" userId="0051dd42c30e75a5" providerId="LiveId" clId="{995E41C8-B31F-4125-96B5-CCCCFC52DD33}" dt="2020-07-07T11:10:13.488" v="5734" actId="478"/>
          <ac:cxnSpMkLst>
            <pc:docMk/>
            <pc:sldMk cId="3738876956" sldId="269"/>
            <ac:cxnSpMk id="5" creationId="{9F1DCE4A-1ADA-41AE-8D49-B0A32E7BDD87}"/>
          </ac:cxnSpMkLst>
        </pc:cxnChg>
        <pc:cxnChg chg="add del mod">
          <ac:chgData name="Nicolas Benech" userId="0051dd42c30e75a5" providerId="LiveId" clId="{995E41C8-B31F-4125-96B5-CCCCFC52DD33}" dt="2020-07-07T11:10:13.488" v="5734" actId="478"/>
          <ac:cxnSpMkLst>
            <pc:docMk/>
            <pc:sldMk cId="3738876956" sldId="269"/>
            <ac:cxnSpMk id="7" creationId="{46702323-401F-45B9-950D-F69D5561C12E}"/>
          </ac:cxnSpMkLst>
        </pc:cxnChg>
        <pc:cxnChg chg="add del mod">
          <ac:chgData name="Nicolas Benech" userId="0051dd42c30e75a5" providerId="LiveId" clId="{995E41C8-B31F-4125-96B5-CCCCFC52DD33}" dt="2020-07-07T11:10:13.488" v="5734" actId="478"/>
          <ac:cxnSpMkLst>
            <pc:docMk/>
            <pc:sldMk cId="3738876956" sldId="269"/>
            <ac:cxnSpMk id="9" creationId="{91D3CD12-5662-474B-AE18-1BA35E6C64E4}"/>
          </ac:cxnSpMkLst>
        </pc:cxnChg>
        <pc:cxnChg chg="add del mod">
          <ac:chgData name="Nicolas Benech" userId="0051dd42c30e75a5" providerId="LiveId" clId="{995E41C8-B31F-4125-96B5-CCCCFC52DD33}" dt="2020-07-07T11:10:13.488" v="5734" actId="478"/>
          <ac:cxnSpMkLst>
            <pc:docMk/>
            <pc:sldMk cId="3738876956" sldId="269"/>
            <ac:cxnSpMk id="11" creationId="{60E0DF89-CC2E-4C97-AE61-57819745315B}"/>
          </ac:cxnSpMkLst>
        </pc:cxnChg>
        <pc:cxnChg chg="add del mod">
          <ac:chgData name="Nicolas Benech" userId="0051dd42c30e75a5" providerId="LiveId" clId="{995E41C8-B31F-4125-96B5-CCCCFC52DD33}" dt="2020-07-07T11:10:13.488" v="5734" actId="478"/>
          <ac:cxnSpMkLst>
            <pc:docMk/>
            <pc:sldMk cId="3738876956" sldId="269"/>
            <ac:cxnSpMk id="13" creationId="{7CE9C357-4E38-4148-9902-AF01660A3E5A}"/>
          </ac:cxnSpMkLst>
        </pc:cxnChg>
        <pc:cxnChg chg="add del mod">
          <ac:chgData name="Nicolas Benech" userId="0051dd42c30e75a5" providerId="LiveId" clId="{995E41C8-B31F-4125-96B5-CCCCFC52DD33}" dt="2020-07-07T11:10:13.488" v="5734" actId="478"/>
          <ac:cxnSpMkLst>
            <pc:docMk/>
            <pc:sldMk cId="3738876956" sldId="269"/>
            <ac:cxnSpMk id="15" creationId="{74FAAEC4-EFFA-4525-999F-AFF8A0389740}"/>
          </ac:cxnSpMkLst>
        </pc:cxnChg>
        <pc:cxnChg chg="add del mod">
          <ac:chgData name="Nicolas Benech" userId="0051dd42c30e75a5" providerId="LiveId" clId="{995E41C8-B31F-4125-96B5-CCCCFC52DD33}" dt="2020-07-07T11:10:13.488" v="5734" actId="478"/>
          <ac:cxnSpMkLst>
            <pc:docMk/>
            <pc:sldMk cId="3738876956" sldId="269"/>
            <ac:cxnSpMk id="18" creationId="{1A2FDE67-5DCA-4D3C-ACFE-6F392B01BB45}"/>
          </ac:cxnSpMkLst>
        </pc:cxnChg>
        <pc:cxnChg chg="add del mod">
          <ac:chgData name="Nicolas Benech" userId="0051dd42c30e75a5" providerId="LiveId" clId="{995E41C8-B31F-4125-96B5-CCCCFC52DD33}" dt="2020-07-07T11:10:13.488" v="5734" actId="478"/>
          <ac:cxnSpMkLst>
            <pc:docMk/>
            <pc:sldMk cId="3738876956" sldId="269"/>
            <ac:cxnSpMk id="19" creationId="{0D16AF94-CD28-41B6-8A1E-DDB689CE7769}"/>
          </ac:cxnSpMkLst>
        </pc:cxnChg>
        <pc:cxnChg chg="add del mod">
          <ac:chgData name="Nicolas Benech" userId="0051dd42c30e75a5" providerId="LiveId" clId="{995E41C8-B31F-4125-96B5-CCCCFC52DD33}" dt="2020-07-07T11:10:13.488" v="5734" actId="478"/>
          <ac:cxnSpMkLst>
            <pc:docMk/>
            <pc:sldMk cId="3738876956" sldId="269"/>
            <ac:cxnSpMk id="23" creationId="{39FBF99C-D311-4809-9E50-8BCF523DFE96}"/>
          </ac:cxnSpMkLst>
        </pc:cxnChg>
        <pc:cxnChg chg="add del mod">
          <ac:chgData name="Nicolas Benech" userId="0051dd42c30e75a5" providerId="LiveId" clId="{995E41C8-B31F-4125-96B5-CCCCFC52DD33}" dt="2020-07-07T11:10:13.488" v="5734" actId="478"/>
          <ac:cxnSpMkLst>
            <pc:docMk/>
            <pc:sldMk cId="3738876956" sldId="269"/>
            <ac:cxnSpMk id="25" creationId="{FFF0CA45-B1F2-42C1-8AFE-2E588FA6FBF2}"/>
          </ac:cxnSpMkLst>
        </pc:cxnChg>
        <pc:cxnChg chg="add mod">
          <ac:chgData name="Nicolas Benech" userId="0051dd42c30e75a5" providerId="LiveId" clId="{995E41C8-B31F-4125-96B5-CCCCFC52DD33}" dt="2020-07-07T11:19:02.112" v="5990" actId="164"/>
          <ac:cxnSpMkLst>
            <pc:docMk/>
            <pc:sldMk cId="3738876956" sldId="269"/>
            <ac:cxnSpMk id="31" creationId="{12DC3951-C4CA-4B0C-920A-D8BA43EFB30D}"/>
          </ac:cxnSpMkLst>
        </pc:cxnChg>
        <pc:cxnChg chg="add mod">
          <ac:chgData name="Nicolas Benech" userId="0051dd42c30e75a5" providerId="LiveId" clId="{995E41C8-B31F-4125-96B5-CCCCFC52DD33}" dt="2020-07-07T11:19:02.112" v="5990" actId="164"/>
          <ac:cxnSpMkLst>
            <pc:docMk/>
            <pc:sldMk cId="3738876956" sldId="269"/>
            <ac:cxnSpMk id="33" creationId="{1A9E10CA-3087-4BDD-A14E-1684C1E2D4AF}"/>
          </ac:cxnSpMkLst>
        </pc:cxnChg>
        <pc:cxnChg chg="add mod">
          <ac:chgData name="Nicolas Benech" userId="0051dd42c30e75a5" providerId="LiveId" clId="{995E41C8-B31F-4125-96B5-CCCCFC52DD33}" dt="2020-07-07T11:19:02.112" v="5990" actId="164"/>
          <ac:cxnSpMkLst>
            <pc:docMk/>
            <pc:sldMk cId="3738876956" sldId="269"/>
            <ac:cxnSpMk id="34" creationId="{CD1BB06A-7BF4-437A-9B20-BC96BE80A7DF}"/>
          </ac:cxnSpMkLst>
        </pc:cxnChg>
        <pc:cxnChg chg="add mod">
          <ac:chgData name="Nicolas Benech" userId="0051dd42c30e75a5" providerId="LiveId" clId="{995E41C8-B31F-4125-96B5-CCCCFC52DD33}" dt="2020-07-07T11:19:02.112" v="5990" actId="164"/>
          <ac:cxnSpMkLst>
            <pc:docMk/>
            <pc:sldMk cId="3738876956" sldId="269"/>
            <ac:cxnSpMk id="35" creationId="{B866048F-A097-481A-9E04-65C7618846BD}"/>
          </ac:cxnSpMkLst>
        </pc:cxnChg>
        <pc:cxnChg chg="add mod">
          <ac:chgData name="Nicolas Benech" userId="0051dd42c30e75a5" providerId="LiveId" clId="{995E41C8-B31F-4125-96B5-CCCCFC52DD33}" dt="2020-07-07T11:19:02.112" v="5990" actId="164"/>
          <ac:cxnSpMkLst>
            <pc:docMk/>
            <pc:sldMk cId="3738876956" sldId="269"/>
            <ac:cxnSpMk id="38" creationId="{97FE5708-8F84-4051-8CD2-DA31BEF57208}"/>
          </ac:cxnSpMkLst>
        </pc:cxnChg>
        <pc:cxnChg chg="add mod">
          <ac:chgData name="Nicolas Benech" userId="0051dd42c30e75a5" providerId="LiveId" clId="{995E41C8-B31F-4125-96B5-CCCCFC52DD33}" dt="2020-07-07T11:19:02.112" v="5990" actId="164"/>
          <ac:cxnSpMkLst>
            <pc:docMk/>
            <pc:sldMk cId="3738876956" sldId="269"/>
            <ac:cxnSpMk id="40" creationId="{BA24F58E-8D08-4051-8392-754534DD0A97}"/>
          </ac:cxnSpMkLst>
        </pc:cxnChg>
        <pc:cxnChg chg="add mod">
          <ac:chgData name="Nicolas Benech" userId="0051dd42c30e75a5" providerId="LiveId" clId="{995E41C8-B31F-4125-96B5-CCCCFC52DD33}" dt="2020-07-08T12:42:09.046" v="11718" actId="14100"/>
          <ac:cxnSpMkLst>
            <pc:docMk/>
            <pc:sldMk cId="3738876956" sldId="269"/>
            <ac:cxnSpMk id="42" creationId="{FD538BE4-57CE-489C-8D9A-AD6124C3C3E7}"/>
          </ac:cxnSpMkLst>
        </pc:cxnChg>
        <pc:cxnChg chg="add mod">
          <ac:chgData name="Nicolas Benech" userId="0051dd42c30e75a5" providerId="LiveId" clId="{995E41C8-B31F-4125-96B5-CCCCFC52DD33}" dt="2020-07-07T11:19:02.112" v="5990" actId="164"/>
          <ac:cxnSpMkLst>
            <pc:docMk/>
            <pc:sldMk cId="3738876956" sldId="269"/>
            <ac:cxnSpMk id="51" creationId="{DB9CCC1F-8890-4B85-AF7C-BD08C79F9D8A}"/>
          </ac:cxnSpMkLst>
        </pc:cxnChg>
        <pc:cxnChg chg="add mod">
          <ac:chgData name="Nicolas Benech" userId="0051dd42c30e75a5" providerId="LiveId" clId="{995E41C8-B31F-4125-96B5-CCCCFC52DD33}" dt="2020-07-07T11:19:02.112" v="5990" actId="164"/>
          <ac:cxnSpMkLst>
            <pc:docMk/>
            <pc:sldMk cId="3738876956" sldId="269"/>
            <ac:cxnSpMk id="53" creationId="{575FE572-E7D8-44A6-8EBE-910D1A668503}"/>
          </ac:cxnSpMkLst>
        </pc:cxnChg>
        <pc:cxnChg chg="add mod">
          <ac:chgData name="Nicolas Benech" userId="0051dd42c30e75a5" providerId="LiveId" clId="{995E41C8-B31F-4125-96B5-CCCCFC52DD33}" dt="2020-07-07T11:19:02.112" v="5990" actId="164"/>
          <ac:cxnSpMkLst>
            <pc:docMk/>
            <pc:sldMk cId="3738876956" sldId="269"/>
            <ac:cxnSpMk id="55" creationId="{43B3087C-06BA-42E6-B6D1-E3F883B4DFF9}"/>
          </ac:cxnSpMkLst>
        </pc:cxnChg>
        <pc:cxnChg chg="add mod">
          <ac:chgData name="Nicolas Benech" userId="0051dd42c30e75a5" providerId="LiveId" clId="{995E41C8-B31F-4125-96B5-CCCCFC52DD33}" dt="2020-07-07T11:33:22.141" v="6418" actId="164"/>
          <ac:cxnSpMkLst>
            <pc:docMk/>
            <pc:sldMk cId="3738876956" sldId="269"/>
            <ac:cxnSpMk id="63" creationId="{23AE70CE-3B59-4F24-B89C-CB87637DE7CC}"/>
          </ac:cxnSpMkLst>
        </pc:cxnChg>
        <pc:cxnChg chg="add mod">
          <ac:chgData name="Nicolas Benech" userId="0051dd42c30e75a5" providerId="LiveId" clId="{995E41C8-B31F-4125-96B5-CCCCFC52DD33}" dt="2020-07-07T11:33:22.141" v="6418" actId="164"/>
          <ac:cxnSpMkLst>
            <pc:docMk/>
            <pc:sldMk cId="3738876956" sldId="269"/>
            <ac:cxnSpMk id="64" creationId="{D2AE5061-5975-49D4-AF72-DEAC9DD718F0}"/>
          </ac:cxnSpMkLst>
        </pc:cxnChg>
        <pc:cxnChg chg="mod">
          <ac:chgData name="Nicolas Benech" userId="0051dd42c30e75a5" providerId="LiveId" clId="{995E41C8-B31F-4125-96B5-CCCCFC52DD33}" dt="2020-07-07T11:34:22.663" v="6430"/>
          <ac:cxnSpMkLst>
            <pc:docMk/>
            <pc:sldMk cId="3738876956" sldId="269"/>
            <ac:cxnSpMk id="71" creationId="{414B8E18-A434-42E3-85A2-E56D7EB8E754}"/>
          </ac:cxnSpMkLst>
        </pc:cxnChg>
        <pc:cxnChg chg="mod">
          <ac:chgData name="Nicolas Benech" userId="0051dd42c30e75a5" providerId="LiveId" clId="{995E41C8-B31F-4125-96B5-CCCCFC52DD33}" dt="2020-07-07T11:34:22.663" v="6430"/>
          <ac:cxnSpMkLst>
            <pc:docMk/>
            <pc:sldMk cId="3738876956" sldId="269"/>
            <ac:cxnSpMk id="72" creationId="{4CEEE637-7F37-42FE-9C26-5F4D9E571C68}"/>
          </ac:cxnSpMkLst>
        </pc:cxnChg>
        <pc:cxnChg chg="add mod">
          <ac:chgData name="Nicolas Benech" userId="0051dd42c30e75a5" providerId="LiveId" clId="{995E41C8-B31F-4125-96B5-CCCCFC52DD33}" dt="2020-07-07T11:39:07.714" v="6548" actId="1036"/>
          <ac:cxnSpMkLst>
            <pc:docMk/>
            <pc:sldMk cId="3738876956" sldId="269"/>
            <ac:cxnSpMk id="77" creationId="{502BAC1C-0319-4582-801E-5BEB26312F1A}"/>
          </ac:cxnSpMkLst>
        </pc:cxnChg>
      </pc:sldChg>
      <pc:sldChg chg="addSp delSp modSp new del mod modAnim">
        <pc:chgData name="Nicolas Benech" userId="0051dd42c30e75a5" providerId="LiveId" clId="{995E41C8-B31F-4125-96B5-CCCCFC52DD33}" dt="2020-07-08T12:52:19.988" v="11823" actId="2696"/>
        <pc:sldMkLst>
          <pc:docMk/>
          <pc:sldMk cId="414171140" sldId="270"/>
        </pc:sldMkLst>
        <pc:spChg chg="del">
          <ac:chgData name="Nicolas Benech" userId="0051dd42c30e75a5" providerId="LiveId" clId="{995E41C8-B31F-4125-96B5-CCCCFC52DD33}" dt="2020-07-07T12:00:05.013" v="6771" actId="478"/>
          <ac:spMkLst>
            <pc:docMk/>
            <pc:sldMk cId="414171140" sldId="270"/>
            <ac:spMk id="2" creationId="{E4FC233D-24E9-40D7-A7B7-132518A93A1B}"/>
          </ac:spMkLst>
        </pc:spChg>
        <pc:spChg chg="del mod">
          <ac:chgData name="Nicolas Benech" userId="0051dd42c30e75a5" providerId="LiveId" clId="{995E41C8-B31F-4125-96B5-CCCCFC52DD33}" dt="2020-07-07T12:00:08.693" v="6773" actId="478"/>
          <ac:spMkLst>
            <pc:docMk/>
            <pc:sldMk cId="414171140" sldId="270"/>
            <ac:spMk id="3" creationId="{B6DE1396-D73B-4DBE-A035-5FB13184FDE6}"/>
          </ac:spMkLst>
        </pc:spChg>
        <pc:spChg chg="add mod">
          <ac:chgData name="Nicolas Benech" userId="0051dd42c30e75a5" providerId="LiveId" clId="{995E41C8-B31F-4125-96B5-CCCCFC52DD33}" dt="2020-07-07T16:14:56.976" v="9976" actId="164"/>
          <ac:spMkLst>
            <pc:docMk/>
            <pc:sldMk cId="414171140" sldId="270"/>
            <ac:spMk id="7" creationId="{724F5C72-044E-4E07-BF08-E89C905A4108}"/>
          </ac:spMkLst>
        </pc:spChg>
        <pc:spChg chg="add mod">
          <ac:chgData name="Nicolas Benech" userId="0051dd42c30e75a5" providerId="LiveId" clId="{995E41C8-B31F-4125-96B5-CCCCFC52DD33}" dt="2020-07-07T16:14:56.976" v="9976" actId="164"/>
          <ac:spMkLst>
            <pc:docMk/>
            <pc:sldMk cId="414171140" sldId="270"/>
            <ac:spMk id="12" creationId="{79A8D101-6FFF-476D-8739-1FB6FBA4E3C3}"/>
          </ac:spMkLst>
        </pc:spChg>
        <pc:spChg chg="add mod">
          <ac:chgData name="Nicolas Benech" userId="0051dd42c30e75a5" providerId="LiveId" clId="{995E41C8-B31F-4125-96B5-CCCCFC52DD33}" dt="2020-07-07T16:14:56.976" v="9976" actId="164"/>
          <ac:spMkLst>
            <pc:docMk/>
            <pc:sldMk cId="414171140" sldId="270"/>
            <ac:spMk id="13" creationId="{55520038-8BF1-4C02-8541-CC4003235288}"/>
          </ac:spMkLst>
        </pc:spChg>
        <pc:spChg chg="add mod">
          <ac:chgData name="Nicolas Benech" userId="0051dd42c30e75a5" providerId="LiveId" clId="{995E41C8-B31F-4125-96B5-CCCCFC52DD33}" dt="2020-07-07T16:14:56.976" v="9976" actId="164"/>
          <ac:spMkLst>
            <pc:docMk/>
            <pc:sldMk cId="414171140" sldId="270"/>
            <ac:spMk id="14" creationId="{2A7755AC-3B95-46AB-91C9-EE5DA2D81C43}"/>
          </ac:spMkLst>
        </pc:spChg>
        <pc:spChg chg="add mod">
          <ac:chgData name="Nicolas Benech" userId="0051dd42c30e75a5" providerId="LiveId" clId="{995E41C8-B31F-4125-96B5-CCCCFC52DD33}" dt="2020-07-07T16:14:56.976" v="9976" actId="164"/>
          <ac:spMkLst>
            <pc:docMk/>
            <pc:sldMk cId="414171140" sldId="270"/>
            <ac:spMk id="15" creationId="{D01A3B25-F479-4D7B-8989-EED1D263FC65}"/>
          </ac:spMkLst>
        </pc:spChg>
        <pc:spChg chg="add mod">
          <ac:chgData name="Nicolas Benech" userId="0051dd42c30e75a5" providerId="LiveId" clId="{995E41C8-B31F-4125-96B5-CCCCFC52DD33}" dt="2020-07-07T16:14:56.976" v="9976" actId="164"/>
          <ac:spMkLst>
            <pc:docMk/>
            <pc:sldMk cId="414171140" sldId="270"/>
            <ac:spMk id="16" creationId="{06EBF525-0DE8-4782-B406-A6766D4090B3}"/>
          </ac:spMkLst>
        </pc:spChg>
        <pc:spChg chg="add mod">
          <ac:chgData name="Nicolas Benech" userId="0051dd42c30e75a5" providerId="LiveId" clId="{995E41C8-B31F-4125-96B5-CCCCFC52DD33}" dt="2020-07-07T16:14:56.976" v="9976" actId="164"/>
          <ac:spMkLst>
            <pc:docMk/>
            <pc:sldMk cId="414171140" sldId="270"/>
            <ac:spMk id="17" creationId="{1EDF42DE-D6FB-41EF-B786-75671FD63F22}"/>
          </ac:spMkLst>
        </pc:spChg>
        <pc:spChg chg="add mod">
          <ac:chgData name="Nicolas Benech" userId="0051dd42c30e75a5" providerId="LiveId" clId="{995E41C8-B31F-4125-96B5-CCCCFC52DD33}" dt="2020-07-07T12:08:12.088" v="7255" actId="20577"/>
          <ac:spMkLst>
            <pc:docMk/>
            <pc:sldMk cId="414171140" sldId="270"/>
            <ac:spMk id="18" creationId="{5A7719D4-812B-4EB3-8D7B-4260C872A562}"/>
          </ac:spMkLst>
        </pc:spChg>
        <pc:spChg chg="add del mod">
          <ac:chgData name="Nicolas Benech" userId="0051dd42c30e75a5" providerId="LiveId" clId="{995E41C8-B31F-4125-96B5-CCCCFC52DD33}" dt="2020-07-07T12:06:09.684" v="7091" actId="767"/>
          <ac:spMkLst>
            <pc:docMk/>
            <pc:sldMk cId="414171140" sldId="270"/>
            <ac:spMk id="19" creationId="{CD721C9B-A110-41EE-86DE-794957E581DE}"/>
          </ac:spMkLst>
        </pc:spChg>
        <pc:spChg chg="add mod">
          <ac:chgData name="Nicolas Benech" userId="0051dd42c30e75a5" providerId="LiveId" clId="{995E41C8-B31F-4125-96B5-CCCCFC52DD33}" dt="2020-07-07T16:14:56.976" v="9976" actId="164"/>
          <ac:spMkLst>
            <pc:docMk/>
            <pc:sldMk cId="414171140" sldId="270"/>
            <ac:spMk id="20" creationId="{76E63A6C-708A-4ACB-A882-966D5AF94212}"/>
          </ac:spMkLst>
        </pc:spChg>
        <pc:spChg chg="add mod">
          <ac:chgData name="Nicolas Benech" userId="0051dd42c30e75a5" providerId="LiveId" clId="{995E41C8-B31F-4125-96B5-CCCCFC52DD33}" dt="2020-07-07T16:14:56.976" v="9976" actId="164"/>
          <ac:spMkLst>
            <pc:docMk/>
            <pc:sldMk cId="414171140" sldId="270"/>
            <ac:spMk id="21" creationId="{93688249-A018-42B4-B1E0-D12F6BAAB319}"/>
          </ac:spMkLst>
        </pc:spChg>
        <pc:spChg chg="add mod">
          <ac:chgData name="Nicolas Benech" userId="0051dd42c30e75a5" providerId="LiveId" clId="{995E41C8-B31F-4125-96B5-CCCCFC52DD33}" dt="2020-07-08T12:44:25.744" v="11742"/>
          <ac:spMkLst>
            <pc:docMk/>
            <pc:sldMk cId="414171140" sldId="270"/>
            <ac:spMk id="22" creationId="{B888C290-E3F1-44EF-AC3A-408CE6FEFE5F}"/>
          </ac:spMkLst>
        </pc:spChg>
        <pc:spChg chg="add mod">
          <ac:chgData name="Nicolas Benech" userId="0051dd42c30e75a5" providerId="LiveId" clId="{995E41C8-B31F-4125-96B5-CCCCFC52DD33}" dt="2020-07-08T12:44:35.400" v="11745"/>
          <ac:spMkLst>
            <pc:docMk/>
            <pc:sldMk cId="414171140" sldId="270"/>
            <ac:spMk id="23" creationId="{62DBD8FD-F8BF-46FA-99D3-D5B0A6EDB414}"/>
          </ac:spMkLst>
        </pc:spChg>
        <pc:spChg chg="add mod">
          <ac:chgData name="Nicolas Benech" userId="0051dd42c30e75a5" providerId="LiveId" clId="{995E41C8-B31F-4125-96B5-CCCCFC52DD33}" dt="2020-07-08T12:45:00.498" v="11754"/>
          <ac:spMkLst>
            <pc:docMk/>
            <pc:sldMk cId="414171140" sldId="270"/>
            <ac:spMk id="24" creationId="{BAEC2414-071E-4A15-A8E6-D9B768B67245}"/>
          </ac:spMkLst>
        </pc:spChg>
        <pc:grpChg chg="add mod">
          <ac:chgData name="Nicolas Benech" userId="0051dd42c30e75a5" providerId="LiveId" clId="{995E41C8-B31F-4125-96B5-CCCCFC52DD33}" dt="2020-07-07T16:15:03.261" v="9977" actId="1076"/>
          <ac:grpSpMkLst>
            <pc:docMk/>
            <pc:sldMk cId="414171140" sldId="270"/>
            <ac:grpSpMk id="25" creationId="{1078DCFD-9E7E-45A5-92D0-7060E8856067}"/>
          </ac:grpSpMkLst>
        </pc:grpChg>
        <pc:cxnChg chg="add mod">
          <ac:chgData name="Nicolas Benech" userId="0051dd42c30e75a5" providerId="LiveId" clId="{995E41C8-B31F-4125-96B5-CCCCFC52DD33}" dt="2020-07-07T16:14:56.976" v="9976" actId="164"/>
          <ac:cxnSpMkLst>
            <pc:docMk/>
            <pc:sldMk cId="414171140" sldId="270"/>
            <ac:cxnSpMk id="5" creationId="{580738D1-6704-4E2F-A900-AC5DB16F1DBD}"/>
          </ac:cxnSpMkLst>
        </pc:cxnChg>
        <pc:cxnChg chg="add mod">
          <ac:chgData name="Nicolas Benech" userId="0051dd42c30e75a5" providerId="LiveId" clId="{995E41C8-B31F-4125-96B5-CCCCFC52DD33}" dt="2020-07-07T16:14:56.976" v="9976" actId="164"/>
          <ac:cxnSpMkLst>
            <pc:docMk/>
            <pc:sldMk cId="414171140" sldId="270"/>
            <ac:cxnSpMk id="6" creationId="{1410CE31-0CDA-4775-BF4A-BD5E60F150A4}"/>
          </ac:cxnSpMkLst>
        </pc:cxnChg>
        <pc:cxnChg chg="add mod">
          <ac:chgData name="Nicolas Benech" userId="0051dd42c30e75a5" providerId="LiveId" clId="{995E41C8-B31F-4125-96B5-CCCCFC52DD33}" dt="2020-07-07T16:14:56.976" v="9976" actId="164"/>
          <ac:cxnSpMkLst>
            <pc:docMk/>
            <pc:sldMk cId="414171140" sldId="270"/>
            <ac:cxnSpMk id="9" creationId="{4639E7DA-9C26-4E41-B675-FDA25426C7EE}"/>
          </ac:cxnSpMkLst>
        </pc:cxnChg>
      </pc:sldChg>
      <pc:sldChg chg="addSp delSp modSp new del mod">
        <pc:chgData name="Nicolas Benech" userId="0051dd42c30e75a5" providerId="LiveId" clId="{995E41C8-B31F-4125-96B5-CCCCFC52DD33}" dt="2020-07-08T12:52:19.988" v="11823" actId="2696"/>
        <pc:sldMkLst>
          <pc:docMk/>
          <pc:sldMk cId="1916915776" sldId="271"/>
        </pc:sldMkLst>
        <pc:spChg chg="del">
          <ac:chgData name="Nicolas Benech" userId="0051dd42c30e75a5" providerId="LiveId" clId="{995E41C8-B31F-4125-96B5-CCCCFC52DD33}" dt="2020-07-07T12:15:08.634" v="7395" actId="478"/>
          <ac:spMkLst>
            <pc:docMk/>
            <pc:sldMk cId="1916915776" sldId="271"/>
            <ac:spMk id="2" creationId="{03773993-E154-4B40-8054-5FA9C5658A9C}"/>
          </ac:spMkLst>
        </pc:spChg>
        <pc:spChg chg="del">
          <ac:chgData name="Nicolas Benech" userId="0051dd42c30e75a5" providerId="LiveId" clId="{995E41C8-B31F-4125-96B5-CCCCFC52DD33}" dt="2020-07-07T12:15:12.105" v="7396" actId="478"/>
          <ac:spMkLst>
            <pc:docMk/>
            <pc:sldMk cId="1916915776" sldId="271"/>
            <ac:spMk id="3" creationId="{C6A85B7F-053A-4FD6-B1F8-299C74F52142}"/>
          </ac:spMkLst>
        </pc:spChg>
        <pc:spChg chg="add mod">
          <ac:chgData name="Nicolas Benech" userId="0051dd42c30e75a5" providerId="LiveId" clId="{995E41C8-B31F-4125-96B5-CCCCFC52DD33}" dt="2020-07-07T12:15:33.623" v="7457" actId="20577"/>
          <ac:spMkLst>
            <pc:docMk/>
            <pc:sldMk cId="1916915776" sldId="271"/>
            <ac:spMk id="4" creationId="{25A5BF57-6BCB-4EE0-B657-F3462C5C7C2A}"/>
          </ac:spMkLst>
        </pc:spChg>
        <pc:spChg chg="add mod">
          <ac:chgData name="Nicolas Benech" userId="0051dd42c30e75a5" providerId="LiveId" clId="{995E41C8-B31F-4125-96B5-CCCCFC52DD33}" dt="2020-07-08T12:45:54.774" v="11757"/>
          <ac:spMkLst>
            <pc:docMk/>
            <pc:sldMk cId="1916915776" sldId="271"/>
            <ac:spMk id="5" creationId="{61976030-E68D-4379-BEA9-DD538C99D7E4}"/>
          </ac:spMkLst>
        </pc:spChg>
        <pc:spChg chg="add mod">
          <ac:chgData name="Nicolas Benech" userId="0051dd42c30e75a5" providerId="LiveId" clId="{995E41C8-B31F-4125-96B5-CCCCFC52DD33}" dt="2020-07-07T12:20:17.466" v="7568" actId="1076"/>
          <ac:spMkLst>
            <pc:docMk/>
            <pc:sldMk cId="1916915776" sldId="271"/>
            <ac:spMk id="6" creationId="{8DD70C1D-F618-4155-A696-9C470898AEB7}"/>
          </ac:spMkLst>
        </pc:spChg>
        <pc:spChg chg="add mod">
          <ac:chgData name="Nicolas Benech" userId="0051dd42c30e75a5" providerId="LiveId" clId="{995E41C8-B31F-4125-96B5-CCCCFC52DD33}" dt="2020-07-08T12:46:47.597" v="11767"/>
          <ac:spMkLst>
            <pc:docMk/>
            <pc:sldMk cId="1916915776" sldId="271"/>
            <ac:spMk id="7" creationId="{F835B0A0-17A7-4425-95C0-773B8B152FE1}"/>
          </ac:spMkLst>
        </pc:spChg>
        <pc:spChg chg="add del mod">
          <ac:chgData name="Nicolas Benech" userId="0051dd42c30e75a5" providerId="LiveId" clId="{995E41C8-B31F-4125-96B5-CCCCFC52DD33}" dt="2020-07-08T12:47:52.421" v="11779" actId="478"/>
          <ac:spMkLst>
            <pc:docMk/>
            <pc:sldMk cId="1916915776" sldId="271"/>
            <ac:spMk id="8" creationId="{9C4D0745-292D-4B0D-92F1-8D62CF4D4063}"/>
          </ac:spMkLst>
        </pc:spChg>
        <pc:spChg chg="add mod">
          <ac:chgData name="Nicolas Benech" userId="0051dd42c30e75a5" providerId="LiveId" clId="{995E41C8-B31F-4125-96B5-CCCCFC52DD33}" dt="2020-07-08T12:49:54.401" v="11819"/>
          <ac:spMkLst>
            <pc:docMk/>
            <pc:sldMk cId="1916915776" sldId="271"/>
            <ac:spMk id="9" creationId="{B7BC5293-4F35-4D13-8A6F-88E670BCD650}"/>
          </ac:spMkLst>
        </pc:spChg>
        <pc:spChg chg="add mod">
          <ac:chgData name="Nicolas Benech" userId="0051dd42c30e75a5" providerId="LiveId" clId="{995E41C8-B31F-4125-96B5-CCCCFC52DD33}" dt="2020-07-08T12:48:49.200" v="11808" actId="1076"/>
          <ac:spMkLst>
            <pc:docMk/>
            <pc:sldMk cId="1916915776" sldId="271"/>
            <ac:spMk id="10" creationId="{29381AE5-90DB-4D95-860C-DC94F33EEAA4}"/>
          </ac:spMkLst>
        </pc:spChg>
        <pc:spChg chg="add mod">
          <ac:chgData name="Nicolas Benech" userId="0051dd42c30e75a5" providerId="LiveId" clId="{995E41C8-B31F-4125-96B5-CCCCFC52DD33}" dt="2020-07-07T16:20:55.235" v="10068" actId="20577"/>
          <ac:spMkLst>
            <pc:docMk/>
            <pc:sldMk cId="1916915776" sldId="271"/>
            <ac:spMk id="11" creationId="{6C9B8FA2-A479-4286-9897-605959783D39}"/>
          </ac:spMkLst>
        </pc:spChg>
        <pc:spChg chg="add mod">
          <ac:chgData name="Nicolas Benech" userId="0051dd42c30e75a5" providerId="LiveId" clId="{995E41C8-B31F-4125-96B5-CCCCFC52DD33}" dt="2020-07-07T16:14:40.377" v="9974" actId="1076"/>
          <ac:spMkLst>
            <pc:docMk/>
            <pc:sldMk cId="1916915776" sldId="271"/>
            <ac:spMk id="12" creationId="{FEAF3F2E-9F1F-48CB-9B59-F76AC41AAEFF}"/>
          </ac:spMkLst>
        </pc:spChg>
        <pc:spChg chg="add mod">
          <ac:chgData name="Nicolas Benech" userId="0051dd42c30e75a5" providerId="LiveId" clId="{995E41C8-B31F-4125-96B5-CCCCFC52DD33}" dt="2020-07-08T12:50:32.050" v="11821" actId="20577"/>
          <ac:spMkLst>
            <pc:docMk/>
            <pc:sldMk cId="1916915776" sldId="271"/>
            <ac:spMk id="15" creationId="{62D56BDD-B2E6-44A3-BE42-DA0ECAEAA6A5}"/>
          </ac:spMkLst>
        </pc:spChg>
        <pc:spChg chg="add mod">
          <ac:chgData name="Nicolas Benech" userId="0051dd42c30e75a5" providerId="LiveId" clId="{995E41C8-B31F-4125-96B5-CCCCFC52DD33}" dt="2020-07-07T16:35:17.469" v="10240" actId="1076"/>
          <ac:spMkLst>
            <pc:docMk/>
            <pc:sldMk cId="1916915776" sldId="271"/>
            <ac:spMk id="20" creationId="{A67438B4-FE75-436A-81CB-02F4E1559275}"/>
          </ac:spMkLst>
        </pc:spChg>
        <pc:spChg chg="add mod">
          <ac:chgData name="Nicolas Benech" userId="0051dd42c30e75a5" providerId="LiveId" clId="{995E41C8-B31F-4125-96B5-CCCCFC52DD33}" dt="2020-07-07T16:35:45.072" v="10247" actId="208"/>
          <ac:spMkLst>
            <pc:docMk/>
            <pc:sldMk cId="1916915776" sldId="271"/>
            <ac:spMk id="21" creationId="{37FB68C5-FB3C-462F-BF45-038D19B0A503}"/>
          </ac:spMkLst>
        </pc:spChg>
        <pc:spChg chg="add mod">
          <ac:chgData name="Nicolas Benech" userId="0051dd42c30e75a5" providerId="LiveId" clId="{995E41C8-B31F-4125-96B5-CCCCFC52DD33}" dt="2020-07-07T16:36:21.690" v="10266" actId="1076"/>
          <ac:spMkLst>
            <pc:docMk/>
            <pc:sldMk cId="1916915776" sldId="271"/>
            <ac:spMk id="22" creationId="{32EFD29C-66AE-44D5-AB2F-7832B0730DFD}"/>
          </ac:spMkLst>
        </pc:spChg>
        <pc:picChg chg="add mod">
          <ac:chgData name="Nicolas Benech" userId="0051dd42c30e75a5" providerId="LiveId" clId="{995E41C8-B31F-4125-96B5-CCCCFC52DD33}" dt="2020-07-07T16:34:25.637" v="10220" actId="1076"/>
          <ac:picMkLst>
            <pc:docMk/>
            <pc:sldMk cId="1916915776" sldId="271"/>
            <ac:picMk id="14" creationId="{5D0F340A-D8C4-4910-84B8-A71138946B44}"/>
          </ac:picMkLst>
        </pc:picChg>
        <pc:cxnChg chg="add del">
          <ac:chgData name="Nicolas Benech" userId="0051dd42c30e75a5" providerId="LiveId" clId="{995E41C8-B31F-4125-96B5-CCCCFC52DD33}" dt="2020-07-07T16:34:20.256" v="10218" actId="478"/>
          <ac:cxnSpMkLst>
            <pc:docMk/>
            <pc:sldMk cId="1916915776" sldId="271"/>
            <ac:cxnSpMk id="17" creationId="{BA5B2E90-0AEA-4AF3-A35B-3E540A8B388D}"/>
          </ac:cxnSpMkLst>
        </pc:cxnChg>
        <pc:cxnChg chg="add mod">
          <ac:chgData name="Nicolas Benech" userId="0051dd42c30e75a5" providerId="LiveId" clId="{995E41C8-B31F-4125-96B5-CCCCFC52DD33}" dt="2020-07-07T16:34:36.835" v="10226" actId="1036"/>
          <ac:cxnSpMkLst>
            <pc:docMk/>
            <pc:sldMk cId="1916915776" sldId="271"/>
            <ac:cxnSpMk id="19" creationId="{6E350BEB-79DD-4250-9851-EDBD16C004B3}"/>
          </ac:cxnSpMkLst>
        </pc:cxnChg>
      </pc:sldChg>
      <pc:sldChg chg="addSp delSp modSp new mod modAnim">
        <pc:chgData name="Nicolas Benech" userId="0051dd42c30e75a5" providerId="LiveId" clId="{995E41C8-B31F-4125-96B5-CCCCFC52DD33}" dt="2020-07-08T12:05:45.665" v="11112" actId="20577"/>
        <pc:sldMkLst>
          <pc:docMk/>
          <pc:sldMk cId="1772882633" sldId="272"/>
        </pc:sldMkLst>
        <pc:spChg chg="del">
          <ac:chgData name="Nicolas Benech" userId="0051dd42c30e75a5" providerId="LiveId" clId="{995E41C8-B31F-4125-96B5-CCCCFC52DD33}" dt="2020-07-07T13:32:02.141" v="7846" actId="478"/>
          <ac:spMkLst>
            <pc:docMk/>
            <pc:sldMk cId="1772882633" sldId="272"/>
            <ac:spMk id="2" creationId="{A216F97C-DFEE-4163-BCF6-3744F58EC24D}"/>
          </ac:spMkLst>
        </pc:spChg>
        <pc:spChg chg="del">
          <ac:chgData name="Nicolas Benech" userId="0051dd42c30e75a5" providerId="LiveId" clId="{995E41C8-B31F-4125-96B5-CCCCFC52DD33}" dt="2020-07-07T13:32:04.719" v="7847" actId="478"/>
          <ac:spMkLst>
            <pc:docMk/>
            <pc:sldMk cId="1772882633" sldId="272"/>
            <ac:spMk id="3" creationId="{681D3E28-40BD-4399-A022-6E9815F3A209}"/>
          </ac:spMkLst>
        </pc:spChg>
        <pc:spChg chg="add mod">
          <ac:chgData name="Nicolas Benech" userId="0051dd42c30e75a5" providerId="LiveId" clId="{995E41C8-B31F-4125-96B5-CCCCFC52DD33}" dt="2020-07-08T11:57:18.708" v="11039" actId="20577"/>
          <ac:spMkLst>
            <pc:docMk/>
            <pc:sldMk cId="1772882633" sldId="272"/>
            <ac:spMk id="4" creationId="{7D0C10A3-95C4-447D-9790-9FA875436734}"/>
          </ac:spMkLst>
        </pc:spChg>
        <pc:spChg chg="add mod">
          <ac:chgData name="Nicolas Benech" userId="0051dd42c30e75a5" providerId="LiveId" clId="{995E41C8-B31F-4125-96B5-CCCCFC52DD33}" dt="2020-07-07T14:27:43.761" v="8840" actId="20577"/>
          <ac:spMkLst>
            <pc:docMk/>
            <pc:sldMk cId="1772882633" sldId="272"/>
            <ac:spMk id="10" creationId="{0B1298E9-FB18-414F-BEEE-A991A067CA77}"/>
          </ac:spMkLst>
        </pc:spChg>
        <pc:spChg chg="add del mod">
          <ac:chgData name="Nicolas Benech" userId="0051dd42c30e75a5" providerId="LiveId" clId="{995E41C8-B31F-4125-96B5-CCCCFC52DD33}" dt="2020-07-07T13:33:19.554" v="7864" actId="767"/>
          <ac:spMkLst>
            <pc:docMk/>
            <pc:sldMk cId="1772882633" sldId="272"/>
            <ac:spMk id="11" creationId="{581F7764-9133-4D6F-A280-5019AA5A59AD}"/>
          </ac:spMkLst>
        </pc:spChg>
        <pc:spChg chg="add del mod">
          <ac:chgData name="Nicolas Benech" userId="0051dd42c30e75a5" providerId="LiveId" clId="{995E41C8-B31F-4125-96B5-CCCCFC52DD33}" dt="2020-07-07T13:33:23.862" v="7866" actId="767"/>
          <ac:spMkLst>
            <pc:docMk/>
            <pc:sldMk cId="1772882633" sldId="272"/>
            <ac:spMk id="12" creationId="{ABEAE97B-2BF1-47D3-A91C-0025191BF21C}"/>
          </ac:spMkLst>
        </pc:spChg>
        <pc:spChg chg="add mod">
          <ac:chgData name="Nicolas Benech" userId="0051dd42c30e75a5" providerId="LiveId" clId="{995E41C8-B31F-4125-96B5-CCCCFC52DD33}" dt="2020-07-07T14:27:43.761" v="8840" actId="20577"/>
          <ac:spMkLst>
            <pc:docMk/>
            <pc:sldMk cId="1772882633" sldId="272"/>
            <ac:spMk id="13" creationId="{8DEE417C-FAE8-4EC0-BA45-1BDF7666F21C}"/>
          </ac:spMkLst>
        </pc:spChg>
        <pc:spChg chg="add mod">
          <ac:chgData name="Nicolas Benech" userId="0051dd42c30e75a5" providerId="LiveId" clId="{995E41C8-B31F-4125-96B5-CCCCFC52DD33}" dt="2020-07-07T14:27:43.761" v="8840" actId="20577"/>
          <ac:spMkLst>
            <pc:docMk/>
            <pc:sldMk cId="1772882633" sldId="272"/>
            <ac:spMk id="14" creationId="{A67E343E-735B-4D2F-8EAE-7BBA6503ED5B}"/>
          </ac:spMkLst>
        </pc:spChg>
        <pc:spChg chg="add mod">
          <ac:chgData name="Nicolas Benech" userId="0051dd42c30e75a5" providerId="LiveId" clId="{995E41C8-B31F-4125-96B5-CCCCFC52DD33}" dt="2020-07-07T14:27:43.761" v="8840" actId="20577"/>
          <ac:spMkLst>
            <pc:docMk/>
            <pc:sldMk cId="1772882633" sldId="272"/>
            <ac:spMk id="15" creationId="{15B11E98-4ED2-4E45-B4F8-D3946ED97579}"/>
          </ac:spMkLst>
        </pc:spChg>
        <pc:spChg chg="add mod">
          <ac:chgData name="Nicolas Benech" userId="0051dd42c30e75a5" providerId="LiveId" clId="{995E41C8-B31F-4125-96B5-CCCCFC52DD33}" dt="2020-07-07T14:28:09.272" v="8843" actId="688"/>
          <ac:spMkLst>
            <pc:docMk/>
            <pc:sldMk cId="1772882633" sldId="272"/>
            <ac:spMk id="18" creationId="{62BCE459-26D8-4F73-B83A-F60E1841551F}"/>
          </ac:spMkLst>
        </pc:spChg>
        <pc:spChg chg="add mod">
          <ac:chgData name="Nicolas Benech" userId="0051dd42c30e75a5" providerId="LiveId" clId="{995E41C8-B31F-4125-96B5-CCCCFC52DD33}" dt="2020-07-07T14:37:59.587" v="8929" actId="164"/>
          <ac:spMkLst>
            <pc:docMk/>
            <pc:sldMk cId="1772882633" sldId="272"/>
            <ac:spMk id="21" creationId="{1C71E08A-5EA8-4B13-82C1-E0FD0F60D48C}"/>
          </ac:spMkLst>
        </pc:spChg>
        <pc:spChg chg="add mod">
          <ac:chgData name="Nicolas Benech" userId="0051dd42c30e75a5" providerId="LiveId" clId="{995E41C8-B31F-4125-96B5-CCCCFC52DD33}" dt="2020-07-07T14:37:59.587" v="8929" actId="164"/>
          <ac:spMkLst>
            <pc:docMk/>
            <pc:sldMk cId="1772882633" sldId="272"/>
            <ac:spMk id="22" creationId="{622FD03D-64DA-4C54-952F-AB3E103C7342}"/>
          </ac:spMkLst>
        </pc:spChg>
        <pc:spChg chg="add mod">
          <ac:chgData name="Nicolas Benech" userId="0051dd42c30e75a5" providerId="LiveId" clId="{995E41C8-B31F-4125-96B5-CCCCFC52DD33}" dt="2020-07-07T14:37:59.587" v="8929" actId="164"/>
          <ac:spMkLst>
            <pc:docMk/>
            <pc:sldMk cId="1772882633" sldId="272"/>
            <ac:spMk id="23" creationId="{40326245-49ED-4876-9F68-2577CE077981}"/>
          </ac:spMkLst>
        </pc:spChg>
        <pc:spChg chg="add mod">
          <ac:chgData name="Nicolas Benech" userId="0051dd42c30e75a5" providerId="LiveId" clId="{995E41C8-B31F-4125-96B5-CCCCFC52DD33}" dt="2020-07-07T14:37:59.587" v="8929" actId="164"/>
          <ac:spMkLst>
            <pc:docMk/>
            <pc:sldMk cId="1772882633" sldId="272"/>
            <ac:spMk id="24" creationId="{71BA2A69-8D49-40B5-8F6A-D48BFB9BA481}"/>
          </ac:spMkLst>
        </pc:spChg>
        <pc:spChg chg="add mod">
          <ac:chgData name="Nicolas Benech" userId="0051dd42c30e75a5" providerId="LiveId" clId="{995E41C8-B31F-4125-96B5-CCCCFC52DD33}" dt="2020-07-07T14:37:59.587" v="8929" actId="164"/>
          <ac:spMkLst>
            <pc:docMk/>
            <pc:sldMk cId="1772882633" sldId="272"/>
            <ac:spMk id="26" creationId="{EBF85564-014B-461C-BF08-3EC6631027AA}"/>
          </ac:spMkLst>
        </pc:spChg>
        <pc:spChg chg="add mod">
          <ac:chgData name="Nicolas Benech" userId="0051dd42c30e75a5" providerId="LiveId" clId="{995E41C8-B31F-4125-96B5-CCCCFC52DD33}" dt="2020-07-07T14:20:31.084" v="8625" actId="14100"/>
          <ac:spMkLst>
            <pc:docMk/>
            <pc:sldMk cId="1772882633" sldId="272"/>
            <ac:spMk id="27" creationId="{FFCF6468-DD4C-4901-BC2D-81CB51014444}"/>
          </ac:spMkLst>
        </pc:spChg>
        <pc:spChg chg="add mod">
          <ac:chgData name="Nicolas Benech" userId="0051dd42c30e75a5" providerId="LiveId" clId="{995E41C8-B31F-4125-96B5-CCCCFC52DD33}" dt="2020-07-08T11:59:29.667" v="11075"/>
          <ac:spMkLst>
            <pc:docMk/>
            <pc:sldMk cId="1772882633" sldId="272"/>
            <ac:spMk id="28" creationId="{FF574388-CBE5-44A3-95D9-24D09D632AC1}"/>
          </ac:spMkLst>
        </pc:spChg>
        <pc:spChg chg="add mod">
          <ac:chgData name="Nicolas Benech" userId="0051dd42c30e75a5" providerId="LiveId" clId="{995E41C8-B31F-4125-96B5-CCCCFC52DD33}" dt="2020-07-07T14:42:16.007" v="9086" actId="14100"/>
          <ac:spMkLst>
            <pc:docMk/>
            <pc:sldMk cId="1772882633" sldId="272"/>
            <ac:spMk id="29" creationId="{A0178EDA-B990-4527-86C2-90B04E1D3489}"/>
          </ac:spMkLst>
        </pc:spChg>
        <pc:spChg chg="add mod">
          <ac:chgData name="Nicolas Benech" userId="0051dd42c30e75a5" providerId="LiveId" clId="{995E41C8-B31F-4125-96B5-CCCCFC52DD33}" dt="2020-07-07T14:32:37.999" v="8918" actId="1076"/>
          <ac:spMkLst>
            <pc:docMk/>
            <pc:sldMk cId="1772882633" sldId="272"/>
            <ac:spMk id="31" creationId="{74FF479F-4428-4E21-BA47-FEECE4405F6A}"/>
          </ac:spMkLst>
        </pc:spChg>
        <pc:spChg chg="add mod">
          <ac:chgData name="Nicolas Benech" userId="0051dd42c30e75a5" providerId="LiveId" clId="{995E41C8-B31F-4125-96B5-CCCCFC52DD33}" dt="2020-07-08T11:58:19.014" v="11056" actId="20577"/>
          <ac:spMkLst>
            <pc:docMk/>
            <pc:sldMk cId="1772882633" sldId="272"/>
            <ac:spMk id="34" creationId="{6987AF37-83D5-4C22-BCA7-7795499E5309}"/>
          </ac:spMkLst>
        </pc:spChg>
        <pc:spChg chg="add mod">
          <ac:chgData name="Nicolas Benech" userId="0051dd42c30e75a5" providerId="LiveId" clId="{995E41C8-B31F-4125-96B5-CCCCFC52DD33}" dt="2020-07-08T11:58:30.637" v="11058" actId="20577"/>
          <ac:spMkLst>
            <pc:docMk/>
            <pc:sldMk cId="1772882633" sldId="272"/>
            <ac:spMk id="35" creationId="{936CC9C4-6D66-41B0-860F-68D2D3A2E1A0}"/>
          </ac:spMkLst>
        </pc:spChg>
        <pc:spChg chg="add mod">
          <ac:chgData name="Nicolas Benech" userId="0051dd42c30e75a5" providerId="LiveId" clId="{995E41C8-B31F-4125-96B5-CCCCFC52DD33}" dt="2020-07-08T10:42:15.096" v="10671" actId="20577"/>
          <ac:spMkLst>
            <pc:docMk/>
            <pc:sldMk cId="1772882633" sldId="272"/>
            <ac:spMk id="36" creationId="{655EC537-872D-451A-BE49-F0F75CC8DF28}"/>
          </ac:spMkLst>
        </pc:spChg>
        <pc:spChg chg="add del mod">
          <ac:chgData name="Nicolas Benech" userId="0051dd42c30e75a5" providerId="LiveId" clId="{995E41C8-B31F-4125-96B5-CCCCFC52DD33}" dt="2020-07-07T14:37:10.156" v="8922"/>
          <ac:spMkLst>
            <pc:docMk/>
            <pc:sldMk cId="1772882633" sldId="272"/>
            <ac:spMk id="37" creationId="{32E36470-819C-4E7F-A346-659025F65D0C}"/>
          </ac:spMkLst>
        </pc:spChg>
        <pc:spChg chg="add del mod">
          <ac:chgData name="Nicolas Benech" userId="0051dd42c30e75a5" providerId="LiveId" clId="{995E41C8-B31F-4125-96B5-CCCCFC52DD33}" dt="2020-07-07T14:37:10.156" v="8922"/>
          <ac:spMkLst>
            <pc:docMk/>
            <pc:sldMk cId="1772882633" sldId="272"/>
            <ac:spMk id="38" creationId="{8544DA44-4708-43F6-9E3A-6E41A37BA83C}"/>
          </ac:spMkLst>
        </pc:spChg>
        <pc:spChg chg="add del mod">
          <ac:chgData name="Nicolas Benech" userId="0051dd42c30e75a5" providerId="LiveId" clId="{995E41C8-B31F-4125-96B5-CCCCFC52DD33}" dt="2020-07-07T14:37:10.156" v="8922"/>
          <ac:spMkLst>
            <pc:docMk/>
            <pc:sldMk cId="1772882633" sldId="272"/>
            <ac:spMk id="39" creationId="{33EDAA8D-3CBD-4193-828B-98F684B01C43}"/>
          </ac:spMkLst>
        </pc:spChg>
        <pc:spChg chg="add del mod">
          <ac:chgData name="Nicolas Benech" userId="0051dd42c30e75a5" providerId="LiveId" clId="{995E41C8-B31F-4125-96B5-CCCCFC52DD33}" dt="2020-07-07T14:37:25.349" v="8924"/>
          <ac:spMkLst>
            <pc:docMk/>
            <pc:sldMk cId="1772882633" sldId="272"/>
            <ac:spMk id="40" creationId="{7C79904A-7491-44B9-BF99-4ADC3CA34501}"/>
          </ac:spMkLst>
        </pc:spChg>
        <pc:spChg chg="add del mod">
          <ac:chgData name="Nicolas Benech" userId="0051dd42c30e75a5" providerId="LiveId" clId="{995E41C8-B31F-4125-96B5-CCCCFC52DD33}" dt="2020-07-07T14:37:25.349" v="8924"/>
          <ac:spMkLst>
            <pc:docMk/>
            <pc:sldMk cId="1772882633" sldId="272"/>
            <ac:spMk id="41" creationId="{A801B306-E6AE-407E-8553-A4552FE4CD28}"/>
          </ac:spMkLst>
        </pc:spChg>
        <pc:spChg chg="add del mod">
          <ac:chgData name="Nicolas Benech" userId="0051dd42c30e75a5" providerId="LiveId" clId="{995E41C8-B31F-4125-96B5-CCCCFC52DD33}" dt="2020-07-07T14:37:25.349" v="8924"/>
          <ac:spMkLst>
            <pc:docMk/>
            <pc:sldMk cId="1772882633" sldId="272"/>
            <ac:spMk id="42" creationId="{100D11BC-3303-4ADF-B97C-6E3FCF54BAC3}"/>
          </ac:spMkLst>
        </pc:spChg>
        <pc:spChg chg="add mod">
          <ac:chgData name="Nicolas Benech" userId="0051dd42c30e75a5" providerId="LiveId" clId="{995E41C8-B31F-4125-96B5-CCCCFC52DD33}" dt="2020-07-08T12:05:12.384" v="11110" actId="20577"/>
          <ac:spMkLst>
            <pc:docMk/>
            <pc:sldMk cId="1772882633" sldId="272"/>
            <ac:spMk id="43" creationId="{70B4A485-F7D7-46A5-8566-90FA16F6D52B}"/>
          </ac:spMkLst>
        </pc:spChg>
        <pc:spChg chg="add mod">
          <ac:chgData name="Nicolas Benech" userId="0051dd42c30e75a5" providerId="LiveId" clId="{995E41C8-B31F-4125-96B5-CCCCFC52DD33}" dt="2020-07-08T12:05:45.665" v="11112" actId="20577"/>
          <ac:spMkLst>
            <pc:docMk/>
            <pc:sldMk cId="1772882633" sldId="272"/>
            <ac:spMk id="44" creationId="{3DD97715-8B87-47DC-A1AF-8817A900F2F7}"/>
          </ac:spMkLst>
        </pc:spChg>
        <pc:spChg chg="add mod">
          <ac:chgData name="Nicolas Benech" userId="0051dd42c30e75a5" providerId="LiveId" clId="{995E41C8-B31F-4125-96B5-CCCCFC52DD33}" dt="2020-07-08T10:42:52.780" v="10675" actId="20577"/>
          <ac:spMkLst>
            <pc:docMk/>
            <pc:sldMk cId="1772882633" sldId="272"/>
            <ac:spMk id="45" creationId="{4BFE7EBD-71E3-48EB-8029-D8BA874BDA22}"/>
          </ac:spMkLst>
        </pc:spChg>
        <pc:grpChg chg="add mod">
          <ac:chgData name="Nicolas Benech" userId="0051dd42c30e75a5" providerId="LiveId" clId="{995E41C8-B31F-4125-96B5-CCCCFC52DD33}" dt="2020-07-07T14:27:43.761" v="8840" actId="20577"/>
          <ac:grpSpMkLst>
            <pc:docMk/>
            <pc:sldMk cId="1772882633" sldId="272"/>
            <ac:grpSpMk id="30" creationId="{44B893DF-C87C-454E-BDCC-56185014E9B7}"/>
          </ac:grpSpMkLst>
        </pc:grpChg>
        <pc:grpChg chg="add mod">
          <ac:chgData name="Nicolas Benech" userId="0051dd42c30e75a5" providerId="LiveId" clId="{995E41C8-B31F-4125-96B5-CCCCFC52DD33}" dt="2020-07-07T14:38:02.286" v="8930" actId="1076"/>
          <ac:grpSpMkLst>
            <pc:docMk/>
            <pc:sldMk cId="1772882633" sldId="272"/>
            <ac:grpSpMk id="46" creationId="{FE209D6E-A007-445F-A26C-D1BF95359DCB}"/>
          </ac:grpSpMkLst>
        </pc:grpChg>
        <pc:cxnChg chg="add mod">
          <ac:chgData name="Nicolas Benech" userId="0051dd42c30e75a5" providerId="LiveId" clId="{995E41C8-B31F-4125-96B5-CCCCFC52DD33}" dt="2020-07-07T14:27:43.761" v="8840" actId="20577"/>
          <ac:cxnSpMkLst>
            <pc:docMk/>
            <pc:sldMk cId="1772882633" sldId="272"/>
            <ac:cxnSpMk id="6" creationId="{5EFE8C81-9CED-439D-BE9C-8F62EF98C005}"/>
          </ac:cxnSpMkLst>
        </pc:cxnChg>
        <pc:cxnChg chg="add mod">
          <ac:chgData name="Nicolas Benech" userId="0051dd42c30e75a5" providerId="LiveId" clId="{995E41C8-B31F-4125-96B5-CCCCFC52DD33}" dt="2020-07-07T14:27:43.761" v="8840" actId="20577"/>
          <ac:cxnSpMkLst>
            <pc:docMk/>
            <pc:sldMk cId="1772882633" sldId="272"/>
            <ac:cxnSpMk id="8" creationId="{12300489-8D49-4F0C-BC87-82738BC7E2A2}"/>
          </ac:cxnSpMkLst>
        </pc:cxnChg>
        <pc:cxnChg chg="add mod">
          <ac:chgData name="Nicolas Benech" userId="0051dd42c30e75a5" providerId="LiveId" clId="{995E41C8-B31F-4125-96B5-CCCCFC52DD33}" dt="2020-07-07T14:27:43.761" v="8840" actId="20577"/>
          <ac:cxnSpMkLst>
            <pc:docMk/>
            <pc:sldMk cId="1772882633" sldId="272"/>
            <ac:cxnSpMk id="17" creationId="{D8909C26-9ADE-4D30-8B76-E2E6C8F6D4A4}"/>
          </ac:cxnSpMkLst>
        </pc:cxnChg>
        <pc:cxnChg chg="add mod">
          <ac:chgData name="Nicolas Benech" userId="0051dd42c30e75a5" providerId="LiveId" clId="{995E41C8-B31F-4125-96B5-CCCCFC52DD33}" dt="2020-07-07T14:37:59.587" v="8929" actId="164"/>
          <ac:cxnSpMkLst>
            <pc:docMk/>
            <pc:sldMk cId="1772882633" sldId="272"/>
            <ac:cxnSpMk id="19" creationId="{C1545255-3012-4C6A-92F2-740D09CFCAFB}"/>
          </ac:cxnSpMkLst>
        </pc:cxnChg>
        <pc:cxnChg chg="add mod">
          <ac:chgData name="Nicolas Benech" userId="0051dd42c30e75a5" providerId="LiveId" clId="{995E41C8-B31F-4125-96B5-CCCCFC52DD33}" dt="2020-07-07T14:37:59.587" v="8929" actId="164"/>
          <ac:cxnSpMkLst>
            <pc:docMk/>
            <pc:sldMk cId="1772882633" sldId="272"/>
            <ac:cxnSpMk id="20" creationId="{1D9FA9CB-23FA-400C-AE85-AB87F1D091A7}"/>
          </ac:cxnSpMkLst>
        </pc:cxnChg>
        <pc:cxnChg chg="add mod">
          <ac:chgData name="Nicolas Benech" userId="0051dd42c30e75a5" providerId="LiveId" clId="{995E41C8-B31F-4125-96B5-CCCCFC52DD33}" dt="2020-07-07T14:37:59.587" v="8929" actId="164"/>
          <ac:cxnSpMkLst>
            <pc:docMk/>
            <pc:sldMk cId="1772882633" sldId="272"/>
            <ac:cxnSpMk id="25" creationId="{13F2EB7E-CA04-4B21-BE62-0963E5A2B3D8}"/>
          </ac:cxnSpMkLst>
        </pc:cxnChg>
        <pc:cxnChg chg="add mod">
          <ac:chgData name="Nicolas Benech" userId="0051dd42c30e75a5" providerId="LiveId" clId="{995E41C8-B31F-4125-96B5-CCCCFC52DD33}" dt="2020-07-07T14:32:50.893" v="8919" actId="1582"/>
          <ac:cxnSpMkLst>
            <pc:docMk/>
            <pc:sldMk cId="1772882633" sldId="272"/>
            <ac:cxnSpMk id="33" creationId="{A258755D-9D6C-4201-B13E-BCACD0EF2820}"/>
          </ac:cxnSpMkLst>
        </pc:cxnChg>
      </pc:sldChg>
      <pc:sldChg chg="addSp delSp modSp new mod modAnim">
        <pc:chgData name="Nicolas Benech" userId="0051dd42c30e75a5" providerId="LiveId" clId="{995E41C8-B31F-4125-96B5-CCCCFC52DD33}" dt="2020-07-08T12:17:42.374" v="11412"/>
        <pc:sldMkLst>
          <pc:docMk/>
          <pc:sldMk cId="4078761516" sldId="273"/>
        </pc:sldMkLst>
        <pc:spChg chg="del">
          <ac:chgData name="Nicolas Benech" userId="0051dd42c30e75a5" providerId="LiveId" clId="{995E41C8-B31F-4125-96B5-CCCCFC52DD33}" dt="2020-07-07T14:50:46.574" v="9208" actId="478"/>
          <ac:spMkLst>
            <pc:docMk/>
            <pc:sldMk cId="4078761516" sldId="273"/>
            <ac:spMk id="2" creationId="{14583B6E-4770-40E1-BD03-671B765DA02F}"/>
          </ac:spMkLst>
        </pc:spChg>
        <pc:spChg chg="add mod">
          <ac:chgData name="Nicolas Benech" userId="0051dd42c30e75a5" providerId="LiveId" clId="{995E41C8-B31F-4125-96B5-CCCCFC52DD33}" dt="2020-07-08T12:11:04.618" v="11295" actId="1076"/>
          <ac:spMkLst>
            <pc:docMk/>
            <pc:sldMk cId="4078761516" sldId="273"/>
            <ac:spMk id="2" creationId="{CCC61ECF-82D8-49A9-97A1-3130FA5896F3}"/>
          </ac:spMkLst>
        </pc:spChg>
        <pc:spChg chg="del mod">
          <ac:chgData name="Nicolas Benech" userId="0051dd42c30e75a5" providerId="LiveId" clId="{995E41C8-B31F-4125-96B5-CCCCFC52DD33}" dt="2020-07-07T14:50:49.611" v="9210" actId="478"/>
          <ac:spMkLst>
            <pc:docMk/>
            <pc:sldMk cId="4078761516" sldId="273"/>
            <ac:spMk id="3" creationId="{E571C38A-51B8-41AF-8136-D19EB1FB70FE}"/>
          </ac:spMkLst>
        </pc:spChg>
        <pc:spChg chg="add mod">
          <ac:chgData name="Nicolas Benech" userId="0051dd42c30e75a5" providerId="LiveId" clId="{995E41C8-B31F-4125-96B5-CCCCFC52DD33}" dt="2020-07-08T10:59:48.877" v="10781" actId="20577"/>
          <ac:spMkLst>
            <pc:docMk/>
            <pc:sldMk cId="4078761516" sldId="273"/>
            <ac:spMk id="4" creationId="{5FB2902D-193C-45B1-90D9-FC76B02D3EC6}"/>
          </ac:spMkLst>
        </pc:spChg>
        <pc:spChg chg="add mod">
          <ac:chgData name="Nicolas Benech" userId="0051dd42c30e75a5" providerId="LiveId" clId="{995E41C8-B31F-4125-96B5-CCCCFC52DD33}" dt="2020-07-08T12:17:22.770" v="11408" actId="1076"/>
          <ac:spMkLst>
            <pc:docMk/>
            <pc:sldMk cId="4078761516" sldId="273"/>
            <ac:spMk id="5" creationId="{BDC17485-4265-408E-ADD4-155E35505202}"/>
          </ac:spMkLst>
        </pc:spChg>
        <pc:spChg chg="add mod">
          <ac:chgData name="Nicolas Benech" userId="0051dd42c30e75a5" providerId="LiveId" clId="{995E41C8-B31F-4125-96B5-CCCCFC52DD33}" dt="2020-07-07T15:04:37.639" v="9462" actId="1076"/>
          <ac:spMkLst>
            <pc:docMk/>
            <pc:sldMk cId="4078761516" sldId="273"/>
            <ac:spMk id="8" creationId="{0C20B9D6-7D18-4C4A-8AC9-29764E182453}"/>
          </ac:spMkLst>
        </pc:spChg>
        <pc:spChg chg="add mod">
          <ac:chgData name="Nicolas Benech" userId="0051dd42c30e75a5" providerId="LiveId" clId="{995E41C8-B31F-4125-96B5-CCCCFC52DD33}" dt="2020-07-07T15:04:37.639" v="9462" actId="1076"/>
          <ac:spMkLst>
            <pc:docMk/>
            <pc:sldMk cId="4078761516" sldId="273"/>
            <ac:spMk id="10" creationId="{065D4C6A-50DC-446C-B46C-C17030ED82E4}"/>
          </ac:spMkLst>
        </pc:spChg>
        <pc:spChg chg="add mod">
          <ac:chgData name="Nicolas Benech" userId="0051dd42c30e75a5" providerId="LiveId" clId="{995E41C8-B31F-4125-96B5-CCCCFC52DD33}" dt="2020-07-07T15:04:37.639" v="9462" actId="1076"/>
          <ac:spMkLst>
            <pc:docMk/>
            <pc:sldMk cId="4078761516" sldId="273"/>
            <ac:spMk id="13" creationId="{5F3A4A13-D3F7-4283-BC92-A8874193D996}"/>
          </ac:spMkLst>
        </pc:spChg>
        <pc:spChg chg="add del mod">
          <ac:chgData name="Nicolas Benech" userId="0051dd42c30e75a5" providerId="LiveId" clId="{995E41C8-B31F-4125-96B5-CCCCFC52DD33}" dt="2020-07-07T14:59:54.492" v="9341" actId="478"/>
          <ac:spMkLst>
            <pc:docMk/>
            <pc:sldMk cId="4078761516" sldId="273"/>
            <ac:spMk id="14" creationId="{BA3733A1-0CBB-4D5D-9413-C009835FCDF4}"/>
          </ac:spMkLst>
        </pc:spChg>
        <pc:spChg chg="add mod">
          <ac:chgData name="Nicolas Benech" userId="0051dd42c30e75a5" providerId="LiveId" clId="{995E41C8-B31F-4125-96B5-CCCCFC52DD33}" dt="2020-07-08T11:00:16.528" v="10785" actId="20577"/>
          <ac:spMkLst>
            <pc:docMk/>
            <pc:sldMk cId="4078761516" sldId="273"/>
            <ac:spMk id="15" creationId="{391DD4B9-64E7-45B0-8D2F-2D68AAC8969E}"/>
          </ac:spMkLst>
        </pc:spChg>
        <pc:spChg chg="add mod">
          <ac:chgData name="Nicolas Benech" userId="0051dd42c30e75a5" providerId="LiveId" clId="{995E41C8-B31F-4125-96B5-CCCCFC52DD33}" dt="2020-07-08T10:56:11.349" v="10746" actId="1076"/>
          <ac:spMkLst>
            <pc:docMk/>
            <pc:sldMk cId="4078761516" sldId="273"/>
            <ac:spMk id="16" creationId="{F77B80A3-BE91-47D7-8351-89A5D1707EC4}"/>
          </ac:spMkLst>
        </pc:spChg>
        <pc:spChg chg="add mod">
          <ac:chgData name="Nicolas Benech" userId="0051dd42c30e75a5" providerId="LiveId" clId="{995E41C8-B31F-4125-96B5-CCCCFC52DD33}" dt="2020-07-08T11:14:32.017" v="10983" actId="1076"/>
          <ac:spMkLst>
            <pc:docMk/>
            <pc:sldMk cId="4078761516" sldId="273"/>
            <ac:spMk id="17" creationId="{D90CC56B-1E7B-4C59-A83A-AF494B2F5ABE}"/>
          </ac:spMkLst>
        </pc:spChg>
        <pc:picChg chg="add mod">
          <ac:chgData name="Nicolas Benech" userId="0051dd42c30e75a5" providerId="LiveId" clId="{995E41C8-B31F-4125-96B5-CCCCFC52DD33}" dt="2020-07-07T15:04:37.639" v="9462" actId="1076"/>
          <ac:picMkLst>
            <pc:docMk/>
            <pc:sldMk cId="4078761516" sldId="273"/>
            <ac:picMk id="6" creationId="{BEDA00C3-8056-41B8-AA5C-8D0350A6E6C0}"/>
          </ac:picMkLst>
        </pc:picChg>
        <pc:cxnChg chg="add mod">
          <ac:chgData name="Nicolas Benech" userId="0051dd42c30e75a5" providerId="LiveId" clId="{995E41C8-B31F-4125-96B5-CCCCFC52DD33}" dt="2020-07-07T15:04:37.639" v="9462" actId="1076"/>
          <ac:cxnSpMkLst>
            <pc:docMk/>
            <pc:sldMk cId="4078761516" sldId="273"/>
            <ac:cxnSpMk id="7" creationId="{79755A78-BAF4-4DF4-BA1A-67FFEFCF8A60}"/>
          </ac:cxnSpMkLst>
        </pc:cxnChg>
        <pc:cxnChg chg="add mod">
          <ac:chgData name="Nicolas Benech" userId="0051dd42c30e75a5" providerId="LiveId" clId="{995E41C8-B31F-4125-96B5-CCCCFC52DD33}" dt="2020-07-07T15:04:37.639" v="9462" actId="1076"/>
          <ac:cxnSpMkLst>
            <pc:docMk/>
            <pc:sldMk cId="4078761516" sldId="273"/>
            <ac:cxnSpMk id="9" creationId="{46D48197-4E1C-445D-97B6-D42F9A7213A7}"/>
          </ac:cxnSpMkLst>
        </pc:cxnChg>
        <pc:cxnChg chg="add mod">
          <ac:chgData name="Nicolas Benech" userId="0051dd42c30e75a5" providerId="LiveId" clId="{995E41C8-B31F-4125-96B5-CCCCFC52DD33}" dt="2020-07-07T15:04:37.639" v="9462" actId="1076"/>
          <ac:cxnSpMkLst>
            <pc:docMk/>
            <pc:sldMk cId="4078761516" sldId="273"/>
            <ac:cxnSpMk id="11" creationId="{9F24E2C0-8E14-4DE0-9D76-6CAED3F95020}"/>
          </ac:cxnSpMkLst>
        </pc:cxnChg>
        <pc:cxnChg chg="add del mod">
          <ac:chgData name="Nicolas Benech" userId="0051dd42c30e75a5" providerId="LiveId" clId="{995E41C8-B31F-4125-96B5-CCCCFC52DD33}" dt="2020-07-07T14:59:56.578" v="9342" actId="478"/>
          <ac:cxnSpMkLst>
            <pc:docMk/>
            <pc:sldMk cId="4078761516" sldId="273"/>
            <ac:cxnSpMk id="12" creationId="{0558CAEC-9C80-4E44-A317-D9449BDEF897}"/>
          </ac:cxnSpMkLst>
        </pc:cxnChg>
      </pc:sldChg>
      <pc:sldChg chg="addSp delSp modSp new del mod">
        <pc:chgData name="Nicolas Benech" userId="0051dd42c30e75a5" providerId="LiveId" clId="{995E41C8-B31F-4125-96B5-CCCCFC52DD33}" dt="2020-07-08T12:52:19.988" v="11823" actId="2696"/>
        <pc:sldMkLst>
          <pc:docMk/>
          <pc:sldMk cId="2514774283" sldId="274"/>
        </pc:sldMkLst>
        <pc:spChg chg="del">
          <ac:chgData name="Nicolas Benech" userId="0051dd42c30e75a5" providerId="LiveId" clId="{995E41C8-B31F-4125-96B5-CCCCFC52DD33}" dt="2020-07-07T16:37:12.336" v="10268" actId="478"/>
          <ac:spMkLst>
            <pc:docMk/>
            <pc:sldMk cId="2514774283" sldId="274"/>
            <ac:spMk id="2" creationId="{F995FACD-CBFC-4E3A-8B84-FDCD97DE95F1}"/>
          </ac:spMkLst>
        </pc:spChg>
        <pc:spChg chg="del">
          <ac:chgData name="Nicolas Benech" userId="0051dd42c30e75a5" providerId="LiveId" clId="{995E41C8-B31F-4125-96B5-CCCCFC52DD33}" dt="2020-07-07T16:37:15.407" v="10269" actId="478"/>
          <ac:spMkLst>
            <pc:docMk/>
            <pc:sldMk cId="2514774283" sldId="274"/>
            <ac:spMk id="3" creationId="{43FDD1AA-4023-41BE-848B-D6AA5014C5A1}"/>
          </ac:spMkLst>
        </pc:spChg>
        <pc:spChg chg="add mod">
          <ac:chgData name="Nicolas Benech" userId="0051dd42c30e75a5" providerId="LiveId" clId="{995E41C8-B31F-4125-96B5-CCCCFC52DD33}" dt="2020-07-07T16:37:54.229" v="10289" actId="1076"/>
          <ac:spMkLst>
            <pc:docMk/>
            <pc:sldMk cId="2514774283" sldId="274"/>
            <ac:spMk id="4" creationId="{1CCBA00A-2D45-4509-A720-831BF87F47DA}"/>
          </ac:spMkLst>
        </pc:spChg>
        <pc:spChg chg="add mod">
          <ac:chgData name="Nicolas Benech" userId="0051dd42c30e75a5" providerId="LiveId" clId="{995E41C8-B31F-4125-96B5-CCCCFC52DD33}" dt="2020-07-08T12:50:56.118" v="11822" actId="20577"/>
          <ac:spMkLst>
            <pc:docMk/>
            <pc:sldMk cId="2514774283" sldId="274"/>
            <ac:spMk id="5" creationId="{86035F79-BC45-4500-B171-81F88D4546ED}"/>
          </ac:spMkLst>
        </pc:spChg>
      </pc:sldChg>
    </pc:docChg>
  </pc:docChgLst>
  <pc:docChgLst>
    <pc:chgData name="Nicolas Benech" userId="0051dd42c30e75a5" providerId="LiveId" clId="{84F1224D-C596-4C8D-A1A0-D5433F61CDF5}"/>
    <pc:docChg chg="modSld">
      <pc:chgData name="Nicolas Benech" userId="0051dd42c30e75a5" providerId="LiveId" clId="{84F1224D-C596-4C8D-A1A0-D5433F61CDF5}" dt="2023-06-08T12:13:42.431" v="3" actId="20577"/>
      <pc:docMkLst>
        <pc:docMk/>
      </pc:docMkLst>
      <pc:sldChg chg="modSp">
        <pc:chgData name="Nicolas Benech" userId="0051dd42c30e75a5" providerId="LiveId" clId="{84F1224D-C596-4C8D-A1A0-D5433F61CDF5}" dt="2023-06-08T12:12:18.539" v="0" actId="20577"/>
        <pc:sldMkLst>
          <pc:docMk/>
          <pc:sldMk cId="2792017424" sldId="262"/>
        </pc:sldMkLst>
        <pc:spChg chg="mod">
          <ac:chgData name="Nicolas Benech" userId="0051dd42c30e75a5" providerId="LiveId" clId="{84F1224D-C596-4C8D-A1A0-D5433F61CDF5}" dt="2023-06-08T12:12:18.539" v="0" actId="20577"/>
          <ac:spMkLst>
            <pc:docMk/>
            <pc:sldMk cId="2792017424" sldId="262"/>
            <ac:spMk id="5" creationId="{9D24B5C2-94B4-460B-8DBC-E8D1F1325B7D}"/>
          </ac:spMkLst>
        </pc:spChg>
      </pc:sldChg>
      <pc:sldChg chg="modSp">
        <pc:chgData name="Nicolas Benech" userId="0051dd42c30e75a5" providerId="LiveId" clId="{84F1224D-C596-4C8D-A1A0-D5433F61CDF5}" dt="2023-06-08T12:13:42.431" v="3" actId="20577"/>
        <pc:sldMkLst>
          <pc:docMk/>
          <pc:sldMk cId="4078761516" sldId="273"/>
        </pc:sldMkLst>
        <pc:spChg chg="mod">
          <ac:chgData name="Nicolas Benech" userId="0051dd42c30e75a5" providerId="LiveId" clId="{84F1224D-C596-4C8D-A1A0-D5433F61CDF5}" dt="2023-06-08T12:13:42.431" v="3" actId="20577"/>
          <ac:spMkLst>
            <pc:docMk/>
            <pc:sldMk cId="4078761516" sldId="273"/>
            <ac:spMk id="2" creationId="{CCC61ECF-82D8-49A9-97A1-3130FA5896F3}"/>
          </ac:spMkLst>
        </pc:spChg>
      </pc:sldChg>
    </pc:docChg>
  </pc:docChgLst>
  <pc:docChgLst>
    <pc:chgData name="Nicolas Benech" userId="0051dd42c30e75a5" providerId="LiveId" clId="{9C3B6DA7-26BE-47F1-B262-04667B623FB2}"/>
    <pc:docChg chg="modSld">
      <pc:chgData name="Nicolas Benech" userId="0051dd42c30e75a5" providerId="LiveId" clId="{9C3B6DA7-26BE-47F1-B262-04667B623FB2}" dt="2021-05-26T13:37:42.560" v="156" actId="20577"/>
      <pc:docMkLst>
        <pc:docMk/>
      </pc:docMkLst>
      <pc:sldChg chg="modSp mod">
        <pc:chgData name="Nicolas Benech" userId="0051dd42c30e75a5" providerId="LiveId" clId="{9C3B6DA7-26BE-47F1-B262-04667B623FB2}" dt="2021-05-26T13:29:03.394" v="105"/>
        <pc:sldMkLst>
          <pc:docMk/>
          <pc:sldMk cId="211603432" sldId="260"/>
        </pc:sldMkLst>
        <pc:spChg chg="mod">
          <ac:chgData name="Nicolas Benech" userId="0051dd42c30e75a5" providerId="LiveId" clId="{9C3B6DA7-26BE-47F1-B262-04667B623FB2}" dt="2021-05-26T13:27:28.656" v="91" actId="20577"/>
          <ac:spMkLst>
            <pc:docMk/>
            <pc:sldMk cId="211603432" sldId="260"/>
            <ac:spMk id="5" creationId="{00000000-0000-0000-0000-000000000000}"/>
          </ac:spMkLst>
        </pc:spChg>
        <pc:spChg chg="mod">
          <ac:chgData name="Nicolas Benech" userId="0051dd42c30e75a5" providerId="LiveId" clId="{9C3B6DA7-26BE-47F1-B262-04667B623FB2}" dt="2021-05-26T13:28:14.958" v="97"/>
          <ac:spMkLst>
            <pc:docMk/>
            <pc:sldMk cId="211603432" sldId="260"/>
            <ac:spMk id="6" creationId="{00000000-0000-0000-0000-000000000000}"/>
          </ac:spMkLst>
        </pc:spChg>
        <pc:spChg chg="mod">
          <ac:chgData name="Nicolas Benech" userId="0051dd42c30e75a5" providerId="LiveId" clId="{9C3B6DA7-26BE-47F1-B262-04667B623FB2}" dt="2021-05-26T13:28:37.319" v="101"/>
          <ac:spMkLst>
            <pc:docMk/>
            <pc:sldMk cId="211603432" sldId="260"/>
            <ac:spMk id="7" creationId="{00000000-0000-0000-0000-000000000000}"/>
          </ac:spMkLst>
        </pc:spChg>
        <pc:spChg chg="mod">
          <ac:chgData name="Nicolas Benech" userId="0051dd42c30e75a5" providerId="LiveId" clId="{9C3B6DA7-26BE-47F1-B262-04667B623FB2}" dt="2021-05-26T13:29:03.394" v="105"/>
          <ac:spMkLst>
            <pc:docMk/>
            <pc:sldMk cId="211603432" sldId="260"/>
            <ac:spMk id="8" creationId="{00000000-0000-0000-0000-000000000000}"/>
          </ac:spMkLst>
        </pc:spChg>
      </pc:sldChg>
      <pc:sldChg chg="addSp modSp mod">
        <pc:chgData name="Nicolas Benech" userId="0051dd42c30e75a5" providerId="LiveId" clId="{9C3B6DA7-26BE-47F1-B262-04667B623FB2}" dt="2021-05-26T13:30:03.498" v="113"/>
        <pc:sldMkLst>
          <pc:docMk/>
          <pc:sldMk cId="2782234282" sldId="261"/>
        </pc:sldMkLst>
        <pc:spChg chg="add mod">
          <ac:chgData name="Nicolas Benech" userId="0051dd42c30e75a5" providerId="LiveId" clId="{9C3B6DA7-26BE-47F1-B262-04667B623FB2}" dt="2021-05-26T13:29:35.282" v="109"/>
          <ac:spMkLst>
            <pc:docMk/>
            <pc:sldMk cId="2782234282" sldId="261"/>
            <ac:spMk id="7" creationId="{E743B780-69A9-4BE3-BE85-CB76504CCA94}"/>
          </ac:spMkLst>
        </pc:spChg>
        <pc:spChg chg="add mod">
          <ac:chgData name="Nicolas Benech" userId="0051dd42c30e75a5" providerId="LiveId" clId="{9C3B6DA7-26BE-47F1-B262-04667B623FB2}" dt="2021-05-26T13:30:03.498" v="113"/>
          <ac:spMkLst>
            <pc:docMk/>
            <pc:sldMk cId="2782234282" sldId="261"/>
            <ac:spMk id="8" creationId="{E15567B3-D106-4FCA-BEAD-973744CFCBBB}"/>
          </ac:spMkLst>
        </pc:spChg>
      </pc:sldChg>
      <pc:sldChg chg="modSp mod">
        <pc:chgData name="Nicolas Benech" userId="0051dd42c30e75a5" providerId="LiveId" clId="{9C3B6DA7-26BE-47F1-B262-04667B623FB2}" dt="2021-05-26T13:31:43.037" v="121" actId="20577"/>
        <pc:sldMkLst>
          <pc:docMk/>
          <pc:sldMk cId="2792017424" sldId="262"/>
        </pc:sldMkLst>
        <pc:spChg chg="mod">
          <ac:chgData name="Nicolas Benech" userId="0051dd42c30e75a5" providerId="LiveId" clId="{9C3B6DA7-26BE-47F1-B262-04667B623FB2}" dt="2021-05-26T13:30:39.666" v="117"/>
          <ac:spMkLst>
            <pc:docMk/>
            <pc:sldMk cId="2792017424" sldId="262"/>
            <ac:spMk id="3" creationId="{CDE7978C-7059-4B50-9559-4780E6BFB284}"/>
          </ac:spMkLst>
        </pc:spChg>
        <pc:spChg chg="mod">
          <ac:chgData name="Nicolas Benech" userId="0051dd42c30e75a5" providerId="LiveId" clId="{9C3B6DA7-26BE-47F1-B262-04667B623FB2}" dt="2021-05-26T13:31:43.037" v="121" actId="20577"/>
          <ac:spMkLst>
            <pc:docMk/>
            <pc:sldMk cId="2792017424" sldId="262"/>
            <ac:spMk id="14" creationId="{C4811E46-BB5B-4255-B4D8-45DE128548F7}"/>
          </ac:spMkLst>
        </pc:spChg>
      </pc:sldChg>
      <pc:sldChg chg="modSp mod">
        <pc:chgData name="Nicolas Benech" userId="0051dd42c30e75a5" providerId="LiveId" clId="{9C3B6DA7-26BE-47F1-B262-04667B623FB2}" dt="2021-05-26T13:32:58.351" v="129"/>
        <pc:sldMkLst>
          <pc:docMk/>
          <pc:sldMk cId="3000947428" sldId="263"/>
        </pc:sldMkLst>
        <pc:spChg chg="mod">
          <ac:chgData name="Nicolas Benech" userId="0051dd42c30e75a5" providerId="LiveId" clId="{9C3B6DA7-26BE-47F1-B262-04667B623FB2}" dt="2021-05-26T13:32:58.351" v="129"/>
          <ac:spMkLst>
            <pc:docMk/>
            <pc:sldMk cId="3000947428" sldId="263"/>
            <ac:spMk id="52" creationId="{6BF2D044-78E7-42B2-AAF1-8B32344CE476}"/>
          </ac:spMkLst>
        </pc:spChg>
      </pc:sldChg>
      <pc:sldChg chg="modSp mod">
        <pc:chgData name="Nicolas Benech" userId="0051dd42c30e75a5" providerId="LiveId" clId="{9C3B6DA7-26BE-47F1-B262-04667B623FB2}" dt="2021-05-26T13:34:02.580" v="141"/>
        <pc:sldMkLst>
          <pc:docMk/>
          <pc:sldMk cId="3179434550" sldId="264"/>
        </pc:sldMkLst>
        <pc:spChg chg="mod">
          <ac:chgData name="Nicolas Benech" userId="0051dd42c30e75a5" providerId="LiveId" clId="{9C3B6DA7-26BE-47F1-B262-04667B623FB2}" dt="2021-05-26T13:33:26.371" v="133"/>
          <ac:spMkLst>
            <pc:docMk/>
            <pc:sldMk cId="3179434550" sldId="264"/>
            <ac:spMk id="27" creationId="{D630451C-03D6-4111-8D2E-5C33E5910121}"/>
          </ac:spMkLst>
        </pc:spChg>
        <pc:spChg chg="mod">
          <ac:chgData name="Nicolas Benech" userId="0051dd42c30e75a5" providerId="LiveId" clId="{9C3B6DA7-26BE-47F1-B262-04667B623FB2}" dt="2021-05-26T13:33:45.567" v="137"/>
          <ac:spMkLst>
            <pc:docMk/>
            <pc:sldMk cId="3179434550" sldId="264"/>
            <ac:spMk id="32" creationId="{CFB1DBAC-F2E2-4F89-AB0D-99C77774536F}"/>
          </ac:spMkLst>
        </pc:spChg>
        <pc:spChg chg="mod">
          <ac:chgData name="Nicolas Benech" userId="0051dd42c30e75a5" providerId="LiveId" clId="{9C3B6DA7-26BE-47F1-B262-04667B623FB2}" dt="2021-05-26T13:34:02.580" v="141"/>
          <ac:spMkLst>
            <pc:docMk/>
            <pc:sldMk cId="3179434550" sldId="264"/>
            <ac:spMk id="33" creationId="{4A264D14-D3B3-4D6E-A49F-5F7DEAB1A77E}"/>
          </ac:spMkLst>
        </pc:spChg>
      </pc:sldChg>
      <pc:sldChg chg="modSp mod">
        <pc:chgData name="Nicolas Benech" userId="0051dd42c30e75a5" providerId="LiveId" clId="{9C3B6DA7-26BE-47F1-B262-04667B623FB2}" dt="2021-05-26T13:37:42.560" v="156" actId="20577"/>
        <pc:sldMkLst>
          <pc:docMk/>
          <pc:sldMk cId="3225416139" sldId="265"/>
        </pc:sldMkLst>
        <pc:spChg chg="mod">
          <ac:chgData name="Nicolas Benech" userId="0051dd42c30e75a5" providerId="LiveId" clId="{9C3B6DA7-26BE-47F1-B262-04667B623FB2}" dt="2021-05-26T13:36:56.389" v="151"/>
          <ac:spMkLst>
            <pc:docMk/>
            <pc:sldMk cId="3225416139" sldId="265"/>
            <ac:spMk id="4" creationId="{27536865-EA2C-43A6-BF91-B7431C03A219}"/>
          </ac:spMkLst>
        </pc:spChg>
        <pc:spChg chg="mod">
          <ac:chgData name="Nicolas Benech" userId="0051dd42c30e75a5" providerId="LiveId" clId="{9C3B6DA7-26BE-47F1-B262-04667B623FB2}" dt="2021-05-26T13:37:42.560" v="156" actId="20577"/>
          <ac:spMkLst>
            <pc:docMk/>
            <pc:sldMk cId="3225416139" sldId="265"/>
            <ac:spMk id="6" creationId="{2455221D-FF74-49FE-8767-419932E4A2D6}"/>
          </ac:spMkLst>
        </pc:spChg>
      </pc:sldChg>
      <pc:sldChg chg="addSp modSp mod">
        <pc:chgData name="Nicolas Benech" userId="0051dd42c30e75a5" providerId="LiveId" clId="{9C3B6DA7-26BE-47F1-B262-04667B623FB2}" dt="2021-05-26T13:02:51.650" v="76" actId="20577"/>
        <pc:sldMkLst>
          <pc:docMk/>
          <pc:sldMk cId="1772882633" sldId="272"/>
        </pc:sldMkLst>
        <pc:spChg chg="add mod">
          <ac:chgData name="Nicolas Benech" userId="0051dd42c30e75a5" providerId="LiveId" clId="{9C3B6DA7-26BE-47F1-B262-04667B623FB2}" dt="2021-05-26T13:00:38.174" v="21" actId="1076"/>
          <ac:spMkLst>
            <pc:docMk/>
            <pc:sldMk cId="1772882633" sldId="272"/>
            <ac:spMk id="2" creationId="{E2808643-0F22-4B66-9C05-CED378CED40F}"/>
          </ac:spMkLst>
        </pc:spChg>
        <pc:spChg chg="add mod">
          <ac:chgData name="Nicolas Benech" userId="0051dd42c30e75a5" providerId="LiveId" clId="{9C3B6DA7-26BE-47F1-B262-04667B623FB2}" dt="2021-05-26T13:00:55.635" v="38" actId="20577"/>
          <ac:spMkLst>
            <pc:docMk/>
            <pc:sldMk cId="1772882633" sldId="272"/>
            <ac:spMk id="3" creationId="{4E2D97D2-8DEF-42EF-AD1D-C2E353A7FE8C}"/>
          </ac:spMkLst>
        </pc:spChg>
        <pc:spChg chg="mod">
          <ac:chgData name="Nicolas Benech" userId="0051dd42c30e75a5" providerId="LiveId" clId="{9C3B6DA7-26BE-47F1-B262-04667B623FB2}" dt="2021-05-26T13:00:31.123" v="20" actId="1076"/>
          <ac:spMkLst>
            <pc:docMk/>
            <pc:sldMk cId="1772882633" sldId="272"/>
            <ac:spMk id="4" creationId="{7D0C10A3-95C4-447D-9790-9FA875436734}"/>
          </ac:spMkLst>
        </pc:spChg>
        <pc:spChg chg="add mod">
          <ac:chgData name="Nicolas Benech" userId="0051dd42c30e75a5" providerId="LiveId" clId="{9C3B6DA7-26BE-47F1-B262-04667B623FB2}" dt="2021-05-26T13:01:54.267" v="63" actId="1076"/>
          <ac:spMkLst>
            <pc:docMk/>
            <pc:sldMk cId="1772882633" sldId="272"/>
            <ac:spMk id="37" creationId="{A4890B5E-B835-4C2D-992A-C4F534B6831B}"/>
          </ac:spMkLst>
        </pc:spChg>
        <pc:spChg chg="add mod">
          <ac:chgData name="Nicolas Benech" userId="0051dd42c30e75a5" providerId="LiveId" clId="{9C3B6DA7-26BE-47F1-B262-04667B623FB2}" dt="2021-05-26T13:02:51.650" v="76" actId="20577"/>
          <ac:spMkLst>
            <pc:docMk/>
            <pc:sldMk cId="1772882633" sldId="272"/>
            <ac:spMk id="38" creationId="{3796C75F-6104-467F-BCBC-D389E948F075}"/>
          </ac:spMkLst>
        </pc:spChg>
      </pc:sldChg>
      <pc:sldChg chg="modSp mod">
        <pc:chgData name="Nicolas Benech" userId="0051dd42c30e75a5" providerId="LiveId" clId="{9C3B6DA7-26BE-47F1-B262-04667B623FB2}" dt="2021-05-26T13:32:27.182" v="125"/>
        <pc:sldMkLst>
          <pc:docMk/>
          <pc:sldMk cId="4078761516" sldId="273"/>
        </pc:sldMkLst>
        <pc:spChg chg="mod">
          <ac:chgData name="Nicolas Benech" userId="0051dd42c30e75a5" providerId="LiveId" clId="{9C3B6DA7-26BE-47F1-B262-04667B623FB2}" dt="2021-05-26T13:32:27.182" v="125"/>
          <ac:spMkLst>
            <pc:docMk/>
            <pc:sldMk cId="4078761516" sldId="273"/>
            <ac:spMk id="16" creationId="{F77B80A3-BE91-47D7-8351-89A5D1707EC4}"/>
          </ac:spMkLst>
        </pc:spChg>
      </pc:sldChg>
    </pc:docChg>
  </pc:docChgLst>
  <pc:docChgLst>
    <pc:chgData name="Nicolas Benech" userId="0051dd42c30e75a5" providerId="Windows Live" clId="Web-{8C472BAB-2C64-4CF5-803B-AA54FAB5F749}"/>
    <pc:docChg chg="modSld">
      <pc:chgData name="Nicolas Benech" userId="0051dd42c30e75a5" providerId="Windows Live" clId="Web-{8C472BAB-2C64-4CF5-803B-AA54FAB5F749}" dt="2020-07-06T09:56:36.573" v="10" actId="20577"/>
      <pc:docMkLst>
        <pc:docMk/>
      </pc:docMkLst>
      <pc:sldChg chg="modSp">
        <pc:chgData name="Nicolas Benech" userId="0051dd42c30e75a5" providerId="Windows Live" clId="Web-{8C472BAB-2C64-4CF5-803B-AA54FAB5F749}" dt="2020-07-06T09:56:36.198" v="9" actId="20577"/>
        <pc:sldMkLst>
          <pc:docMk/>
          <pc:sldMk cId="679734968" sldId="257"/>
        </pc:sldMkLst>
        <pc:spChg chg="mod">
          <ac:chgData name="Nicolas Benech" userId="0051dd42c30e75a5" providerId="Windows Live" clId="Web-{8C472BAB-2C64-4CF5-803B-AA54FAB5F749}" dt="2020-07-06T09:56:36.198" v="9" actId="20577"/>
          <ac:spMkLst>
            <pc:docMk/>
            <pc:sldMk cId="679734968" sldId="257"/>
            <ac:spMk id="18" creationId="{00000000-0000-0000-0000-000000000000}"/>
          </ac:spMkLst>
        </pc:spChg>
      </pc:sldChg>
    </pc:docChg>
  </pc:docChgLst>
  <pc:docChgLst>
    <pc:chgData name="Nicolas Benech" userId="0051dd42c30e75a5" providerId="LiveId" clId="{1A36F6FC-6D2E-4B48-9F4C-BAAB8BD6B014}"/>
    <pc:docChg chg="modSld">
      <pc:chgData name="Nicolas Benech" userId="0051dd42c30e75a5" providerId="LiveId" clId="{1A36F6FC-6D2E-4B48-9F4C-BAAB8BD6B014}" dt="2023-06-14T12:21:06.074" v="64" actId="20577"/>
      <pc:docMkLst>
        <pc:docMk/>
      </pc:docMkLst>
      <pc:sldChg chg="modSp">
        <pc:chgData name="Nicolas Benech" userId="0051dd42c30e75a5" providerId="LiveId" clId="{1A36F6FC-6D2E-4B48-9F4C-BAAB8BD6B014}" dt="2023-06-14T11:01:51.451" v="3"/>
        <pc:sldMkLst>
          <pc:docMk/>
          <pc:sldMk cId="3352667611" sldId="258"/>
        </pc:sldMkLst>
        <pc:spChg chg="mod">
          <ac:chgData name="Nicolas Benech" userId="0051dd42c30e75a5" providerId="LiveId" clId="{1A36F6FC-6D2E-4B48-9F4C-BAAB8BD6B014}" dt="2023-06-14T11:01:51.451" v="3"/>
          <ac:spMkLst>
            <pc:docMk/>
            <pc:sldMk cId="3352667611" sldId="258"/>
            <ac:spMk id="6" creationId="{00000000-0000-0000-0000-000000000000}"/>
          </ac:spMkLst>
        </pc:spChg>
      </pc:sldChg>
      <pc:sldChg chg="addSp modSp mod">
        <pc:chgData name="Nicolas Benech" userId="0051dd42c30e75a5" providerId="LiveId" clId="{1A36F6FC-6D2E-4B48-9F4C-BAAB8BD6B014}" dt="2023-06-14T12:21:06.074" v="64" actId="20577"/>
        <pc:sldMkLst>
          <pc:docMk/>
          <pc:sldMk cId="1772882633" sldId="272"/>
        </pc:sldMkLst>
        <pc:spChg chg="add mod">
          <ac:chgData name="Nicolas Benech" userId="0051dd42c30e75a5" providerId="LiveId" clId="{1A36F6FC-6D2E-4B48-9F4C-BAAB8BD6B014}" dt="2023-06-14T12:21:06.074" v="64" actId="20577"/>
          <ac:spMkLst>
            <pc:docMk/>
            <pc:sldMk cId="1772882633" sldId="272"/>
            <ac:spMk id="5" creationId="{BA94A759-2089-A378-B70F-DBAC1A4882DC}"/>
          </ac:spMkLst>
        </pc:spChg>
        <pc:spChg chg="mod">
          <ac:chgData name="Nicolas Benech" userId="0051dd42c30e75a5" providerId="LiveId" clId="{1A36F6FC-6D2E-4B48-9F4C-BAAB8BD6B014}" dt="2023-06-14T12:19:30.850" v="5" actId="1076"/>
          <ac:spMkLst>
            <pc:docMk/>
            <pc:sldMk cId="1772882633" sldId="272"/>
            <ac:spMk id="31" creationId="{74FF479F-4428-4E21-BA47-FEECE4405F6A}"/>
          </ac:spMkLst>
        </pc:spChg>
        <pc:spChg chg="mod">
          <ac:chgData name="Nicolas Benech" userId="0051dd42c30e75a5" providerId="LiveId" clId="{1A36F6FC-6D2E-4B48-9F4C-BAAB8BD6B014}" dt="2023-06-14T11:06:45.977" v="4" actId="20577"/>
          <ac:spMkLst>
            <pc:docMk/>
            <pc:sldMk cId="1772882633" sldId="272"/>
            <ac:spMk id="43" creationId="{70B4A485-F7D7-46A5-8566-90FA16F6D52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EC6DE2-59B7-4327-9C26-BF065FF9003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a:extLst>
              <a:ext uri="{FF2B5EF4-FFF2-40B4-BE49-F238E27FC236}">
                <a16:creationId xmlns:a16="http://schemas.microsoft.com/office/drawing/2014/main" id="{E16FFFA8-1D77-4C6A-BC9A-9B43DDD916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a:extLst>
              <a:ext uri="{FF2B5EF4-FFF2-40B4-BE49-F238E27FC236}">
                <a16:creationId xmlns:a16="http://schemas.microsoft.com/office/drawing/2014/main" id="{D7AB9773-A103-400F-8352-4519D5B9D862}"/>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5" name="Marcador de pie de página 4">
            <a:extLst>
              <a:ext uri="{FF2B5EF4-FFF2-40B4-BE49-F238E27FC236}">
                <a16:creationId xmlns:a16="http://schemas.microsoft.com/office/drawing/2014/main" id="{095BA1F9-EF41-4EC1-88BE-3DE73D4756CF}"/>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D56729CC-0099-4A34-AC15-7AA500E7EBB5}"/>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3498569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ACD014-40E7-4D4B-8945-32BFAE146153}"/>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0F5BDE69-81B3-4088-95CA-2CF11FE7283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9B383370-4564-4BBE-9851-8867EC9EF34C}"/>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5" name="Marcador de pie de página 4">
            <a:extLst>
              <a:ext uri="{FF2B5EF4-FFF2-40B4-BE49-F238E27FC236}">
                <a16:creationId xmlns:a16="http://schemas.microsoft.com/office/drawing/2014/main" id="{831173A2-4890-492A-AF1F-A1C832FAD0DB}"/>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0713A785-1823-48A9-9A7E-BCE45FE6700F}"/>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2052871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9214611-7FDA-4CDD-A359-7906B2510B6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39C18EA9-BFC5-4A94-9997-1FA6B6450A3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C52AB905-42E6-46C6-98E7-D1682812DB2C}"/>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5" name="Marcador de pie de página 4">
            <a:extLst>
              <a:ext uri="{FF2B5EF4-FFF2-40B4-BE49-F238E27FC236}">
                <a16:creationId xmlns:a16="http://schemas.microsoft.com/office/drawing/2014/main" id="{A58DCD55-E49B-466D-B2FB-F756F04F6269}"/>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C3B8D0F7-3357-47D0-B9EA-7F5C0766A6E5}"/>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351941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98874D-BBF0-402E-947D-CE9CCB5230C9}"/>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2AFD88DF-2A65-4AE5-A8C6-127192E9FE1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A5DAD51D-39CE-4966-BFC2-4C3ECAC521AD}"/>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5" name="Marcador de pie de página 4">
            <a:extLst>
              <a:ext uri="{FF2B5EF4-FFF2-40B4-BE49-F238E27FC236}">
                <a16:creationId xmlns:a16="http://schemas.microsoft.com/office/drawing/2014/main" id="{AB83B3DF-74E3-4F96-984E-CE678A5A8BAC}"/>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E80754B1-6B10-459C-AC34-F442EA165824}"/>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296717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6901CF-B923-42E9-9B1D-2F65E50CC51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4F362411-5C50-4E68-BB22-AAE262AEF4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2F8820B-E82B-4DEF-8652-964FC2CC1A16}"/>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5" name="Marcador de pie de página 4">
            <a:extLst>
              <a:ext uri="{FF2B5EF4-FFF2-40B4-BE49-F238E27FC236}">
                <a16:creationId xmlns:a16="http://schemas.microsoft.com/office/drawing/2014/main" id="{B093386E-577F-4864-B690-64DD5D23851A}"/>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88316A5D-49B6-4E37-84AD-D466237E0868}"/>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886071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F0E2AE-ABE5-4EB4-A9B5-1F7D35C0DFEE}"/>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3DACBF6B-DABD-4552-BC00-3F3C900EC71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a:extLst>
              <a:ext uri="{FF2B5EF4-FFF2-40B4-BE49-F238E27FC236}">
                <a16:creationId xmlns:a16="http://schemas.microsoft.com/office/drawing/2014/main" id="{E98E6F55-38B1-4D32-91DF-AF816199903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a:extLst>
              <a:ext uri="{FF2B5EF4-FFF2-40B4-BE49-F238E27FC236}">
                <a16:creationId xmlns:a16="http://schemas.microsoft.com/office/drawing/2014/main" id="{F41FAE18-4F5B-4D44-848B-FFDE52D0F699}"/>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6" name="Marcador de pie de página 5">
            <a:extLst>
              <a:ext uri="{FF2B5EF4-FFF2-40B4-BE49-F238E27FC236}">
                <a16:creationId xmlns:a16="http://schemas.microsoft.com/office/drawing/2014/main" id="{43B3DCD5-4627-4BAB-A039-C0D1614305F5}"/>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2F3D4176-255A-48BB-892B-A58B9AE07369}"/>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314981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7CD79B-1DC5-4689-B494-D7F81C488FF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47B7E382-77C3-4606-BD53-E9EFCB3950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5DC91BE-EDD5-4F6E-95F7-BDBC69B876B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a:extLst>
              <a:ext uri="{FF2B5EF4-FFF2-40B4-BE49-F238E27FC236}">
                <a16:creationId xmlns:a16="http://schemas.microsoft.com/office/drawing/2014/main" id="{6757D3BC-C54E-415D-A594-A13BA3361F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D11A2F7-A164-4563-84E3-201E9FC9B91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a:extLst>
              <a:ext uri="{FF2B5EF4-FFF2-40B4-BE49-F238E27FC236}">
                <a16:creationId xmlns:a16="http://schemas.microsoft.com/office/drawing/2014/main" id="{4678E8B2-43D1-4D83-9718-0A8A5C22DCDE}"/>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8" name="Marcador de pie de página 7">
            <a:extLst>
              <a:ext uri="{FF2B5EF4-FFF2-40B4-BE49-F238E27FC236}">
                <a16:creationId xmlns:a16="http://schemas.microsoft.com/office/drawing/2014/main" id="{F3E81C8F-2475-4F2C-978A-DFB7D9C1DC33}"/>
              </a:ext>
            </a:extLst>
          </p:cNvPr>
          <p:cNvSpPr>
            <a:spLocks noGrp="1"/>
          </p:cNvSpPr>
          <p:nvPr>
            <p:ph type="ftr" sz="quarter" idx="11"/>
          </p:nvPr>
        </p:nvSpPr>
        <p:spPr/>
        <p:txBody>
          <a:bodyPr/>
          <a:lstStyle/>
          <a:p>
            <a:endParaRPr lang="es-UY"/>
          </a:p>
        </p:txBody>
      </p:sp>
      <p:sp>
        <p:nvSpPr>
          <p:cNvPr id="9" name="Marcador de número de diapositiva 8">
            <a:extLst>
              <a:ext uri="{FF2B5EF4-FFF2-40B4-BE49-F238E27FC236}">
                <a16:creationId xmlns:a16="http://schemas.microsoft.com/office/drawing/2014/main" id="{1936999C-4259-4D2B-BBBE-3048BDC127C2}"/>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2441999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1E05C5-96CC-4572-A53A-C32EA3DA27AE}"/>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fecha 2">
            <a:extLst>
              <a:ext uri="{FF2B5EF4-FFF2-40B4-BE49-F238E27FC236}">
                <a16:creationId xmlns:a16="http://schemas.microsoft.com/office/drawing/2014/main" id="{9AF2F035-C52D-476D-89B3-67B9E4A18988}"/>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4" name="Marcador de pie de página 3">
            <a:extLst>
              <a:ext uri="{FF2B5EF4-FFF2-40B4-BE49-F238E27FC236}">
                <a16:creationId xmlns:a16="http://schemas.microsoft.com/office/drawing/2014/main" id="{AADEB626-463C-48B3-8EB6-77B5EFC95D37}"/>
              </a:ext>
            </a:extLst>
          </p:cNvPr>
          <p:cNvSpPr>
            <a:spLocks noGrp="1"/>
          </p:cNvSpPr>
          <p:nvPr>
            <p:ph type="ftr" sz="quarter" idx="11"/>
          </p:nvPr>
        </p:nvSpPr>
        <p:spPr/>
        <p:txBody>
          <a:bodyPr/>
          <a:lstStyle/>
          <a:p>
            <a:endParaRPr lang="es-UY"/>
          </a:p>
        </p:txBody>
      </p:sp>
      <p:sp>
        <p:nvSpPr>
          <p:cNvPr id="5" name="Marcador de número de diapositiva 4">
            <a:extLst>
              <a:ext uri="{FF2B5EF4-FFF2-40B4-BE49-F238E27FC236}">
                <a16:creationId xmlns:a16="http://schemas.microsoft.com/office/drawing/2014/main" id="{5361444C-63F8-45FE-9C71-B04E994752E4}"/>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153138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85B5BA4-44CE-49CC-8F1F-FDE18622A1CA}"/>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3" name="Marcador de pie de página 2">
            <a:extLst>
              <a:ext uri="{FF2B5EF4-FFF2-40B4-BE49-F238E27FC236}">
                <a16:creationId xmlns:a16="http://schemas.microsoft.com/office/drawing/2014/main" id="{EFE9B642-19CD-40A3-8B6A-F91597760FAE}"/>
              </a:ext>
            </a:extLst>
          </p:cNvPr>
          <p:cNvSpPr>
            <a:spLocks noGrp="1"/>
          </p:cNvSpPr>
          <p:nvPr>
            <p:ph type="ftr" sz="quarter" idx="11"/>
          </p:nvPr>
        </p:nvSpPr>
        <p:spPr/>
        <p:txBody>
          <a:bodyPr/>
          <a:lstStyle/>
          <a:p>
            <a:endParaRPr lang="es-UY"/>
          </a:p>
        </p:txBody>
      </p:sp>
      <p:sp>
        <p:nvSpPr>
          <p:cNvPr id="4" name="Marcador de número de diapositiva 3">
            <a:extLst>
              <a:ext uri="{FF2B5EF4-FFF2-40B4-BE49-F238E27FC236}">
                <a16:creationId xmlns:a16="http://schemas.microsoft.com/office/drawing/2014/main" id="{A4F8E4F5-9EF3-420A-8D58-21CB6BF3A512}"/>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3270914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0F7EB-3644-4E74-9FE4-FE7F924E84B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5693731F-1EBE-489A-98BB-EB426A3393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a:extLst>
              <a:ext uri="{FF2B5EF4-FFF2-40B4-BE49-F238E27FC236}">
                <a16:creationId xmlns:a16="http://schemas.microsoft.com/office/drawing/2014/main" id="{E757C70F-A076-446F-BD1C-B1E5CA69F8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C7650DD-7CCC-4D03-8841-EFDB68EE6032}"/>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6" name="Marcador de pie de página 5">
            <a:extLst>
              <a:ext uri="{FF2B5EF4-FFF2-40B4-BE49-F238E27FC236}">
                <a16:creationId xmlns:a16="http://schemas.microsoft.com/office/drawing/2014/main" id="{94996543-3F41-466C-AFFB-1A059E5D9BF1}"/>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AC1FD3D6-D3D4-47CD-A4CF-F7DB69C39E4A}"/>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1554928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EAF3E2-E11A-4B21-A9A4-8F551ADB6BD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a:extLst>
              <a:ext uri="{FF2B5EF4-FFF2-40B4-BE49-F238E27FC236}">
                <a16:creationId xmlns:a16="http://schemas.microsoft.com/office/drawing/2014/main" id="{FFDE0AAF-3471-40BE-A5D5-7506FB5D54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a:extLst>
              <a:ext uri="{FF2B5EF4-FFF2-40B4-BE49-F238E27FC236}">
                <a16:creationId xmlns:a16="http://schemas.microsoft.com/office/drawing/2014/main" id="{371942FE-5C40-4E85-8ACD-2C128F9A03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CC0997C-F20E-49A7-86B0-D6CC736F60C0}"/>
              </a:ext>
            </a:extLst>
          </p:cNvPr>
          <p:cNvSpPr>
            <a:spLocks noGrp="1"/>
          </p:cNvSpPr>
          <p:nvPr>
            <p:ph type="dt" sz="half" idx="10"/>
          </p:nvPr>
        </p:nvSpPr>
        <p:spPr/>
        <p:txBody>
          <a:bodyPr/>
          <a:lstStyle/>
          <a:p>
            <a:fld id="{3BEB4C8C-18E9-4779-9402-D6D0F9E4E049}" type="datetimeFigureOut">
              <a:rPr lang="es-UY" smtClean="0"/>
              <a:t>14/6/2023</a:t>
            </a:fld>
            <a:endParaRPr lang="es-UY"/>
          </a:p>
        </p:txBody>
      </p:sp>
      <p:sp>
        <p:nvSpPr>
          <p:cNvPr id="6" name="Marcador de pie de página 5">
            <a:extLst>
              <a:ext uri="{FF2B5EF4-FFF2-40B4-BE49-F238E27FC236}">
                <a16:creationId xmlns:a16="http://schemas.microsoft.com/office/drawing/2014/main" id="{877B3A26-C527-48D7-8619-ED6093C02FDA}"/>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FAF1ACDC-3908-4F41-AF6A-EFADD1C75A8B}"/>
              </a:ext>
            </a:extLst>
          </p:cNvPr>
          <p:cNvSpPr>
            <a:spLocks noGrp="1"/>
          </p:cNvSpPr>
          <p:nvPr>
            <p:ph type="sldNum" sz="quarter" idx="12"/>
          </p:nvPr>
        </p:nvSpPr>
        <p:spPr/>
        <p:txBody>
          <a:bodyPr/>
          <a:lstStyle/>
          <a:p>
            <a:fld id="{424A9631-AA37-4402-AA53-7DC2C764402E}" type="slidenum">
              <a:rPr lang="es-UY" smtClean="0"/>
              <a:t>‹Nº›</a:t>
            </a:fld>
            <a:endParaRPr lang="es-UY"/>
          </a:p>
        </p:txBody>
      </p:sp>
    </p:spTree>
    <p:extLst>
      <p:ext uri="{BB962C8B-B14F-4D97-AF65-F5344CB8AC3E}">
        <p14:creationId xmlns:p14="http://schemas.microsoft.com/office/powerpoint/2010/main" val="1256473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E31D46B-901B-4183-A673-B08815738D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F0B5A6E5-8FB9-42C8-8799-ACEBFC980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6EE47B1A-8B16-4827-8A24-9C517319B3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B4C8C-18E9-4779-9402-D6D0F9E4E049}" type="datetimeFigureOut">
              <a:rPr lang="es-UY" smtClean="0"/>
              <a:t>14/6/2023</a:t>
            </a:fld>
            <a:endParaRPr lang="es-UY"/>
          </a:p>
        </p:txBody>
      </p:sp>
      <p:sp>
        <p:nvSpPr>
          <p:cNvPr id="5" name="Marcador de pie de página 4">
            <a:extLst>
              <a:ext uri="{FF2B5EF4-FFF2-40B4-BE49-F238E27FC236}">
                <a16:creationId xmlns:a16="http://schemas.microsoft.com/office/drawing/2014/main" id="{C8EE8234-539C-4E79-A448-1E655D993C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a:extLst>
              <a:ext uri="{FF2B5EF4-FFF2-40B4-BE49-F238E27FC236}">
                <a16:creationId xmlns:a16="http://schemas.microsoft.com/office/drawing/2014/main" id="{DB292046-4106-4B94-AFE3-27BB33BB02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4A9631-AA37-4402-AA53-7DC2C764402E}" type="slidenum">
              <a:rPr lang="es-UY" smtClean="0"/>
              <a:t>‹Nº›</a:t>
            </a:fld>
            <a:endParaRPr lang="es-UY"/>
          </a:p>
        </p:txBody>
      </p:sp>
    </p:spTree>
    <p:extLst>
      <p:ext uri="{BB962C8B-B14F-4D97-AF65-F5344CB8AC3E}">
        <p14:creationId xmlns:p14="http://schemas.microsoft.com/office/powerpoint/2010/main" val="2052257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370.png"/><Relationship Id="rId7" Type="http://schemas.openxmlformats.org/officeDocument/2006/relationships/image" Target="../media/image1.png"/><Relationship Id="rId2" Type="http://schemas.openxmlformats.org/officeDocument/2006/relationships/image" Target="../media/image360.png"/><Relationship Id="rId1" Type="http://schemas.openxmlformats.org/officeDocument/2006/relationships/slideLayout" Target="../slideLayouts/slideLayout2.xml"/><Relationship Id="rId6" Type="http://schemas.openxmlformats.org/officeDocument/2006/relationships/image" Target="../media/image400.png"/><Relationship Id="rId5" Type="http://schemas.openxmlformats.org/officeDocument/2006/relationships/image" Target="../media/image390.png"/><Relationship Id="rId4" Type="http://schemas.openxmlformats.org/officeDocument/2006/relationships/image" Target="../media/image380.png"/><Relationship Id="rId9" Type="http://schemas.openxmlformats.org/officeDocument/2006/relationships/image" Target="../media/image430.png"/></Relationships>
</file>

<file path=ppt/slides/_rels/slide10.xml.rels><?xml version="1.0" encoding="UTF-8" standalone="yes"?>
<Relationships xmlns="http://schemas.openxmlformats.org/package/2006/relationships"><Relationship Id="rId8" Type="http://schemas.openxmlformats.org/officeDocument/2006/relationships/image" Target="../media/image381.png"/><Relationship Id="rId13" Type="http://schemas.openxmlformats.org/officeDocument/2006/relationships/image" Target="../media/image431.png"/><Relationship Id="rId3" Type="http://schemas.openxmlformats.org/officeDocument/2006/relationships/image" Target="../media/image330.png"/><Relationship Id="rId7" Type="http://schemas.openxmlformats.org/officeDocument/2006/relationships/image" Target="../media/image52.png"/><Relationship Id="rId12" Type="http://schemas.openxmlformats.org/officeDocument/2006/relationships/image" Target="../media/image55.png"/><Relationship Id="rId2" Type="http://schemas.openxmlformats.org/officeDocument/2006/relationships/image" Target="../media/image50.png"/><Relationship Id="rId1" Type="http://schemas.openxmlformats.org/officeDocument/2006/relationships/slideLayout" Target="../slideLayouts/slideLayout2.xml"/><Relationship Id="rId6" Type="http://schemas.openxmlformats.org/officeDocument/2006/relationships/image" Target="../media/image51.png"/><Relationship Id="rId11" Type="http://schemas.openxmlformats.org/officeDocument/2006/relationships/image" Target="../media/image54.png"/><Relationship Id="rId5" Type="http://schemas.openxmlformats.org/officeDocument/2006/relationships/image" Target="../media/image350.png"/><Relationship Id="rId10" Type="http://schemas.openxmlformats.org/officeDocument/2006/relationships/image" Target="../media/image53.png"/><Relationship Id="rId4" Type="http://schemas.openxmlformats.org/officeDocument/2006/relationships/image" Target="../media/image340.png"/><Relationship Id="rId9" Type="http://schemas.openxmlformats.org/officeDocument/2006/relationships/image" Target="../media/image391.png"/></Relationships>
</file>

<file path=ppt/slides/_rels/slide11.xml.rels><?xml version="1.0" encoding="UTF-8" standalone="yes"?>
<Relationships xmlns="http://schemas.openxmlformats.org/package/2006/relationships"><Relationship Id="rId3" Type="http://schemas.openxmlformats.org/officeDocument/2006/relationships/image" Target="../media/image57.png"/><Relationship Id="rId7" Type="http://schemas.openxmlformats.org/officeDocument/2006/relationships/image" Target="../media/image490.png"/><Relationship Id="rId2" Type="http://schemas.openxmlformats.org/officeDocument/2006/relationships/image" Target="../media/image56.pn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59.png"/><Relationship Id="rId4" Type="http://schemas.openxmlformats.org/officeDocument/2006/relationships/image" Target="../media/image58.png"/></Relationships>
</file>

<file path=ppt/slides/_rels/slide2.xml.rels><?xml version="1.0" encoding="UTF-8" standalone="yes"?>
<Relationships xmlns="http://schemas.openxmlformats.org/package/2006/relationships"><Relationship Id="rId3" Type="http://schemas.openxmlformats.org/officeDocument/2006/relationships/image" Target="../media/image311.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10.png"/><Relationship Id="rId4" Type="http://schemas.openxmlformats.org/officeDocument/2006/relationships/image" Target="../media/image460.pn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20.png"/><Relationship Id="rId3" Type="http://schemas.openxmlformats.org/officeDocument/2006/relationships/image" Target="../media/image512.png"/><Relationship Id="rId21" Type="http://schemas.openxmlformats.org/officeDocument/2006/relationships/image" Target="../media/image23.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image" Target="../media/image5.png"/><Relationship Id="rId16" Type="http://schemas.openxmlformats.org/officeDocument/2006/relationships/image" Target="../media/image18.png"/><Relationship Id="rId20"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23" Type="http://schemas.openxmlformats.org/officeDocument/2006/relationships/image" Target="../media/image25.png"/><Relationship Id="rId10" Type="http://schemas.openxmlformats.org/officeDocument/2006/relationships/image" Target="../media/image12.png"/><Relationship Id="rId19" Type="http://schemas.openxmlformats.org/officeDocument/2006/relationships/image" Target="../media/image21.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 Id="rId22" Type="http://schemas.openxmlformats.org/officeDocument/2006/relationships/image" Target="../media/image24.png"/></Relationships>
</file>

<file path=ppt/slides/_rels/slide4.xml.rels><?xml version="1.0" encoding="UTF-8" standalone="yes"?>
<Relationships xmlns="http://schemas.openxmlformats.org/package/2006/relationships"><Relationship Id="rId8" Type="http://schemas.openxmlformats.org/officeDocument/2006/relationships/image" Target="../media/image511.png"/><Relationship Id="rId3" Type="http://schemas.openxmlformats.org/officeDocument/2006/relationships/image" Target="../media/image220.png"/><Relationship Id="rId7" Type="http://schemas.openxmlformats.org/officeDocument/2006/relationships/image" Target="../media/image230.png"/><Relationship Id="rId2" Type="http://schemas.openxmlformats.org/officeDocument/2006/relationships/image" Target="../media/image210.png"/><Relationship Id="rId1" Type="http://schemas.openxmlformats.org/officeDocument/2006/relationships/slideLayout" Target="../slideLayouts/slideLayout2.xml"/><Relationship Id="rId6" Type="http://schemas.openxmlformats.org/officeDocument/2006/relationships/image" Target="../media/image520.png"/><Relationship Id="rId5" Type="http://schemas.openxmlformats.org/officeDocument/2006/relationships/image" Target="../media/image510.png"/><Relationship Id="rId4" Type="http://schemas.openxmlformats.org/officeDocument/2006/relationships/image" Target="../media/image500.png"/><Relationship Id="rId9" Type="http://schemas.openxmlformats.org/officeDocument/2006/relationships/image" Target="../media/image240.png"/></Relationships>
</file>

<file path=ppt/slides/_rels/slide5.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0.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33.png"/><Relationship Id="rId4" Type="http://schemas.openxmlformats.org/officeDocument/2006/relationships/image" Target="../media/image32.png"/></Relationships>
</file>

<file path=ppt/slides/_rels/slide7.xml.rels><?xml version="1.0" encoding="UTF-8" standalone="yes"?>
<Relationships xmlns="http://schemas.openxmlformats.org/package/2006/relationships"><Relationship Id="rId18" Type="http://schemas.openxmlformats.org/officeDocument/2006/relationships/image" Target="../media/image41.png"/><Relationship Id="rId3" Type="http://schemas.openxmlformats.org/officeDocument/2006/relationships/image" Target="../media/image30.png"/><Relationship Id="rId7" Type="http://schemas.openxmlformats.org/officeDocument/2006/relationships/image" Target="../media/image36.png"/><Relationship Id="rId12" Type="http://schemas.openxmlformats.org/officeDocument/2006/relationships/image" Target="../media/image37.png"/><Relationship Id="rId17" Type="http://schemas.openxmlformats.org/officeDocument/2006/relationships/image" Target="../media/image40.png"/><Relationship Id="rId2" Type="http://schemas.openxmlformats.org/officeDocument/2006/relationships/image" Target="../media/image34.png"/><Relationship Id="rId16" Type="http://schemas.openxmlformats.org/officeDocument/2006/relationships/image" Target="../media/image39.png"/><Relationship Id="rId1" Type="http://schemas.openxmlformats.org/officeDocument/2006/relationships/slideLayout" Target="../slideLayouts/slideLayout2.xml"/><Relationship Id="rId6" Type="http://schemas.openxmlformats.org/officeDocument/2006/relationships/image" Target="../media/image35.png"/><Relationship Id="rId11" Type="http://schemas.openxmlformats.org/officeDocument/2006/relationships/image" Target="../media/image190.png"/><Relationship Id="rId5" Type="http://schemas.openxmlformats.org/officeDocument/2006/relationships/image" Target="../media/image341.png"/><Relationship Id="rId15" Type="http://schemas.openxmlformats.org/officeDocument/2006/relationships/image" Target="../media/image38.png"/><Relationship Id="rId10" Type="http://schemas.openxmlformats.org/officeDocument/2006/relationships/image" Target="../media/image180.png"/><Relationship Id="rId19" Type="http://schemas.openxmlformats.org/officeDocument/2006/relationships/image" Target="../media/image42.png"/><Relationship Id="rId4" Type="http://schemas.openxmlformats.org/officeDocument/2006/relationships/image" Target="../media/image331.png"/><Relationship Id="rId14" Type="http://schemas.openxmlformats.org/officeDocument/2006/relationships/image" Target="../media/image371.png"/></Relationships>
</file>

<file path=ppt/slides/_rels/slide8.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44.png"/><Relationship Id="rId7" Type="http://schemas.openxmlformats.org/officeDocument/2006/relationships/image" Target="../media/image441.png"/><Relationship Id="rId2" Type="http://schemas.openxmlformats.org/officeDocument/2006/relationships/image" Target="../media/image43.png"/><Relationship Id="rId1" Type="http://schemas.openxmlformats.org/officeDocument/2006/relationships/slideLayout" Target="../slideLayouts/slideLayout2.xml"/><Relationship Id="rId6" Type="http://schemas.openxmlformats.org/officeDocument/2006/relationships/image" Target="../media/image432.png"/><Relationship Id="rId5" Type="http://schemas.openxmlformats.org/officeDocument/2006/relationships/image" Target="../media/image420.png"/><Relationship Id="rId4" Type="http://schemas.openxmlformats.org/officeDocument/2006/relationships/image" Target="../media/image30.png"/><Relationship Id="rId9" Type="http://schemas.openxmlformats.org/officeDocument/2006/relationships/image" Target="../media/image46.png"/></Relationships>
</file>

<file path=ppt/slides/_rels/slide9.xml.rels><?xml version="1.0" encoding="UTF-8" standalone="yes"?>
<Relationships xmlns="http://schemas.openxmlformats.org/package/2006/relationships"><Relationship Id="rId8" Type="http://schemas.openxmlformats.org/officeDocument/2006/relationships/image" Target="../media/image501.png"/><Relationship Id="rId7" Type="http://schemas.openxmlformats.org/officeDocument/2006/relationships/image" Target="../media/image50.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2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49943" y="624115"/>
            <a:ext cx="3142142" cy="369332"/>
          </a:xfrm>
          <a:prstGeom prst="rect">
            <a:avLst/>
          </a:prstGeom>
          <a:noFill/>
        </p:spPr>
        <p:txBody>
          <a:bodyPr wrap="none" rtlCol="0">
            <a:spAutoFit/>
          </a:bodyPr>
          <a:lstStyle/>
          <a:p>
            <a:r>
              <a:rPr lang="es-UY" dirty="0">
                <a:solidFill>
                  <a:schemeClr val="accent1"/>
                </a:solidFill>
              </a:rPr>
              <a:t>Ecuación de ondas con fuentes</a:t>
            </a:r>
          </a:p>
        </p:txBody>
      </p:sp>
      <p:sp>
        <p:nvSpPr>
          <p:cNvPr id="5" name="CuadroTexto 4"/>
          <p:cNvSpPr txBox="1"/>
          <p:nvPr/>
        </p:nvSpPr>
        <p:spPr>
          <a:xfrm>
            <a:off x="5283201" y="1302270"/>
            <a:ext cx="1843838" cy="369332"/>
          </a:xfrm>
          <a:prstGeom prst="rect">
            <a:avLst/>
          </a:prstGeom>
          <a:noFill/>
        </p:spPr>
        <p:txBody>
          <a:bodyPr wrap="none" rtlCol="0">
            <a:spAutoFit/>
          </a:bodyPr>
          <a:lstStyle/>
          <a:p>
            <a:r>
              <a:rPr lang="es-UY" dirty="0"/>
              <a:t>Ecuación de Euler</a:t>
            </a:r>
          </a:p>
        </p:txBody>
      </p:sp>
      <mc:AlternateContent xmlns:mc="http://schemas.openxmlformats.org/markup-compatibility/2006" xmlns:a14="http://schemas.microsoft.com/office/drawing/2010/main">
        <mc:Choice Requires="a14">
          <p:sp>
            <p:nvSpPr>
              <p:cNvPr id="6" name="CuadroTexto 5"/>
              <p:cNvSpPr txBox="1"/>
              <p:nvPr/>
            </p:nvSpPr>
            <p:spPr>
              <a:xfrm>
                <a:off x="1720191" y="4698541"/>
                <a:ext cx="3045962"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i="1" smtClean="0">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𝑢</m:t>
                                  </m:r>
                                </m:e>
                              </m:acc>
                            </m:num>
                            <m:den>
                              <m:r>
                                <a:rPr lang="es-UY" b="0" i="1" smtClean="0">
                                  <a:latin typeface="Cambria Math" panose="02040503050406030204" pitchFamily="18" charset="0"/>
                                </a:rPr>
                                <m:t>𝜕</m:t>
                              </m:r>
                              <m:r>
                                <a:rPr lang="es-UY" b="0" i="1" smtClean="0">
                                  <a:latin typeface="Cambria Math" panose="02040503050406030204" pitchFamily="18" charset="0"/>
                                </a:rPr>
                                <m:t>𝑡</m:t>
                              </m:r>
                            </m:den>
                          </m:f>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0"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𝑓</m:t>
                              </m:r>
                            </m:e>
                          </m:acc>
                        </m:e>
                        <m:sub>
                          <m:r>
                            <a:rPr lang="es-UY" b="0" i="1" smtClean="0">
                              <a:latin typeface="Cambria Math" panose="02040503050406030204" pitchFamily="18" charset="0"/>
                              <a:ea typeface="Cambria Math" panose="02040503050406030204" pitchFamily="18" charset="0"/>
                            </a:rPr>
                            <m:t>𝑉</m:t>
                          </m:r>
                        </m:sub>
                      </m:sSub>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1720191" y="4698541"/>
                <a:ext cx="3045962" cy="714683"/>
              </a:xfrm>
              <a:prstGeom prst="rect">
                <a:avLst/>
              </a:prstGeom>
              <a:blipFill rotWithShape="0">
                <a:blip r:embed="rId2"/>
                <a:stretch>
                  <a:fillRect/>
                </a:stretch>
              </a:blipFill>
            </p:spPr>
            <p:txBody>
              <a:bodyPr/>
              <a:lstStyle/>
              <a:p>
                <a:r>
                  <a:rPr lang="es-UY">
                    <a:noFill/>
                  </a:rPr>
                  <a:t> </a:t>
                </a:r>
              </a:p>
            </p:txBody>
          </p:sp>
        </mc:Fallback>
      </mc:AlternateContent>
      <p:sp>
        <p:nvSpPr>
          <p:cNvPr id="7" name="CuadroTexto 6"/>
          <p:cNvSpPr txBox="1"/>
          <p:nvPr/>
        </p:nvSpPr>
        <p:spPr>
          <a:xfrm>
            <a:off x="3820125" y="2045603"/>
            <a:ext cx="3542060" cy="369332"/>
          </a:xfrm>
          <a:prstGeom prst="rect">
            <a:avLst/>
          </a:prstGeom>
          <a:noFill/>
        </p:spPr>
        <p:txBody>
          <a:bodyPr wrap="none" rtlCol="0">
            <a:spAutoFit/>
          </a:bodyPr>
          <a:lstStyle/>
          <a:p>
            <a:r>
              <a:rPr lang="es-UY" dirty="0"/>
              <a:t>Ecuación de continuidad con fuente</a:t>
            </a:r>
          </a:p>
        </p:txBody>
      </p:sp>
      <mc:AlternateContent xmlns:mc="http://schemas.openxmlformats.org/markup-compatibility/2006" xmlns:a14="http://schemas.microsoft.com/office/drawing/2010/main">
        <mc:Choice Requires="a14">
          <p:sp>
            <p:nvSpPr>
              <p:cNvPr id="8" name="CuadroTexto 7"/>
              <p:cNvSpPr txBox="1"/>
              <p:nvPr/>
            </p:nvSpPr>
            <p:spPr>
              <a:xfrm>
                <a:off x="7373258" y="1916799"/>
                <a:ext cx="2462469" cy="6287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𝜌</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𝑔</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7373258" y="1916799"/>
                <a:ext cx="2462469" cy="628762"/>
              </a:xfrm>
              <a:prstGeom prst="rect">
                <a:avLst/>
              </a:prstGeom>
              <a:blipFill rotWithShape="0">
                <a:blip r:embed="rId3"/>
                <a:stretch>
                  <a:fillRect/>
                </a:stretch>
              </a:blipFill>
            </p:spPr>
            <p:txBody>
              <a:bodyPr/>
              <a:lstStyle/>
              <a:p>
                <a:r>
                  <a:rPr lang="es-UY">
                    <a:noFill/>
                  </a:rPr>
                  <a:t> </a:t>
                </a:r>
              </a:p>
            </p:txBody>
          </p:sp>
        </mc:Fallback>
      </mc:AlternateContent>
      <p:sp>
        <p:nvSpPr>
          <p:cNvPr id="9" name="CuadroTexto 8"/>
          <p:cNvSpPr txBox="1"/>
          <p:nvPr/>
        </p:nvSpPr>
        <p:spPr>
          <a:xfrm>
            <a:off x="5283201" y="2799434"/>
            <a:ext cx="1992340" cy="369332"/>
          </a:xfrm>
          <a:prstGeom prst="rect">
            <a:avLst/>
          </a:prstGeom>
          <a:noFill/>
        </p:spPr>
        <p:txBody>
          <a:bodyPr wrap="none" rtlCol="0">
            <a:spAutoFit/>
          </a:bodyPr>
          <a:lstStyle/>
          <a:p>
            <a:r>
              <a:rPr lang="es-UY" dirty="0"/>
              <a:t>Ecuación de estado</a:t>
            </a:r>
          </a:p>
        </p:txBody>
      </p:sp>
      <mc:AlternateContent xmlns:mc="http://schemas.openxmlformats.org/markup-compatibility/2006" xmlns:a14="http://schemas.microsoft.com/office/drawing/2010/main">
        <mc:Choice Requires="a14">
          <p:sp>
            <p:nvSpPr>
              <p:cNvPr id="10" name="CuadroTexto 9"/>
              <p:cNvSpPr txBox="1"/>
              <p:nvPr/>
            </p:nvSpPr>
            <p:spPr>
              <a:xfrm>
                <a:off x="7398208" y="2833113"/>
                <a:ext cx="116967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r>
                        <a:rPr lang="es-UY" b="0" i="1" smtClean="0">
                          <a:latin typeface="Cambria Math" panose="02040503050406030204" pitchFamily="18" charset="0"/>
                        </a:rPr>
                        <m:t>𝜌</m:t>
                      </m:r>
                      <m:r>
                        <a:rPr lang="es-UY" b="0" i="1" smtClean="0">
                          <a:latin typeface="Cambria Math" panose="02040503050406030204" pitchFamily="18" charset="0"/>
                        </a:rPr>
                        <m:t>′</m:t>
                      </m:r>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7398208" y="2833113"/>
                <a:ext cx="1169679" cy="369332"/>
              </a:xfrm>
              <a:prstGeom prst="rect">
                <a:avLst/>
              </a:prstGeom>
              <a:blipFill rotWithShape="0">
                <a:blip r:embed="rId4"/>
                <a:stretch>
                  <a:fillRect b="-1500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1567543" y="3788229"/>
                <a:ext cx="3003258" cy="6288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𝑐</m:t>
                              </m:r>
                            </m:e>
                            <m:sup>
                              <m:r>
                                <a:rPr lang="es-UY" i="1">
                                  <a:latin typeface="Cambria Math" panose="02040503050406030204" pitchFamily="18" charset="0"/>
                                  <a:ea typeface="Cambria Math" panose="02040503050406030204" pitchFamily="18" charset="0"/>
                                </a:rPr>
                                <m:t>2</m:t>
                              </m:r>
                            </m:sup>
                          </m:sSup>
                        </m:den>
                      </m:f>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𝑔</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1567543" y="3788229"/>
                <a:ext cx="3003258" cy="628826"/>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7376439" y="1120772"/>
                <a:ext cx="2099934" cy="6387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i="1" smtClean="0">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f>
                        <m:fPr>
                          <m:ctrlPr>
                            <a:rPr lang="es-UY" b="0" i="1" smtClean="0">
                              <a:latin typeface="Cambria Math" panose="02040503050406030204" pitchFamily="18" charset="0"/>
                            </a:rPr>
                          </m:ctrlPr>
                        </m:fPr>
                        <m:num>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𝑢</m:t>
                              </m:r>
                            </m:e>
                          </m:acc>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r>
                        <a:rPr lang="es-UY" b="0" i="0"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𝑓</m:t>
                              </m:r>
                            </m:e>
                          </m:acc>
                        </m:e>
                        <m:sub>
                          <m:r>
                            <a:rPr lang="es-UY" b="0" i="1" smtClean="0">
                              <a:latin typeface="Cambria Math" panose="02040503050406030204" pitchFamily="18" charset="0"/>
                            </a:rPr>
                            <m:t>𝑉</m:t>
                          </m:r>
                        </m:sub>
                      </m:sSub>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7376439" y="1120772"/>
                <a:ext cx="2099934" cy="638765"/>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Rectángulo 12"/>
              <p:cNvSpPr/>
              <p:nvPr/>
            </p:nvSpPr>
            <p:spPr>
              <a:xfrm>
                <a:off x="4820643" y="3806047"/>
                <a:ext cx="3162404" cy="7203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a:latin typeface="Cambria Math" panose="02040503050406030204" pitchFamily="18" charset="0"/>
                        </a:rPr>
                        <m:t>𝛻</m:t>
                      </m:r>
                      <m:r>
                        <a:rPr lang="es-UY" i="1">
                          <a:latin typeface="Cambria Math" panose="02040503050406030204" pitchFamily="18" charset="0"/>
                          <a:ea typeface="Cambria Math" panose="02040503050406030204" pitchFamily="18" charset="0"/>
                        </a:rPr>
                        <m:t>∙</m:t>
                      </m:r>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𝑢</m:t>
                                  </m:r>
                                </m:e>
                              </m:acc>
                            </m:num>
                            <m:den>
                              <m:r>
                                <a:rPr lang="es-UY" i="1">
                                  <a:latin typeface="Cambria Math" panose="02040503050406030204" pitchFamily="18" charset="0"/>
                                </a:rPr>
                                <m:t>𝜕</m:t>
                              </m:r>
                              <m:r>
                                <a:rPr lang="es-UY" i="1">
                                  <a:latin typeface="Cambria Math" panose="02040503050406030204" pitchFamily="18" charset="0"/>
                                </a:rPr>
                                <m:t>𝑡</m:t>
                              </m:r>
                            </m:den>
                          </m:f>
                        </m:e>
                      </m:d>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𝑔</m:t>
                          </m:r>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en>
                      </m:f>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oMath>
                  </m:oMathPara>
                </a14:m>
                <a:endParaRPr lang="es-UY" dirty="0"/>
              </a:p>
            </p:txBody>
          </p:sp>
        </mc:Choice>
        <mc:Fallback xmlns="">
          <p:sp>
            <p:nvSpPr>
              <p:cNvPr id="13" name="Rectángulo 12"/>
              <p:cNvSpPr>
                <a:spLocks noRot="1" noChangeAspect="1" noMove="1" noResize="1" noEditPoints="1" noAdjustHandles="1" noChangeArrowheads="1" noChangeShapeType="1" noTextEdit="1"/>
              </p:cNvSpPr>
              <p:nvPr/>
            </p:nvSpPr>
            <p:spPr>
              <a:xfrm>
                <a:off x="4820643" y="3806047"/>
                <a:ext cx="3162404" cy="720325"/>
              </a:xfrm>
              <a:prstGeom prst="rect">
                <a:avLst/>
              </a:prstGeom>
              <a:blipFill>
                <a:blip r:embed="rId7"/>
                <a:stretch>
                  <a:fillRect/>
                </a:stretch>
              </a:blipFill>
            </p:spPr>
            <p:txBody>
              <a:bodyPr/>
              <a:lstStyle/>
              <a:p>
                <a:r>
                  <a:rPr lang="es-UY">
                    <a:noFill/>
                  </a:rPr>
                  <a:t> </a:t>
                </a:r>
              </a:p>
            </p:txBody>
          </p:sp>
        </mc:Fallback>
      </mc:AlternateContent>
      <p:grpSp>
        <p:nvGrpSpPr>
          <p:cNvPr id="3" name="Grupo 2">
            <a:extLst>
              <a:ext uri="{FF2B5EF4-FFF2-40B4-BE49-F238E27FC236}">
                <a16:creationId xmlns:a16="http://schemas.microsoft.com/office/drawing/2014/main" id="{99BC0F9F-0931-45E6-9F86-C41A66F7EE37}"/>
              </a:ext>
            </a:extLst>
          </p:cNvPr>
          <p:cNvGrpSpPr/>
          <p:nvPr/>
        </p:nvGrpSpPr>
        <p:grpSpPr>
          <a:xfrm>
            <a:off x="8229601" y="4102642"/>
            <a:ext cx="3514310" cy="1310582"/>
            <a:chOff x="8229601" y="4102642"/>
            <a:chExt cx="3514310" cy="1310582"/>
          </a:xfrm>
        </p:grpSpPr>
        <p:sp>
          <p:nvSpPr>
            <p:cNvPr id="14" name="Cerrar llave 13"/>
            <p:cNvSpPr/>
            <p:nvPr/>
          </p:nvSpPr>
          <p:spPr>
            <a:xfrm>
              <a:off x="8229601" y="4102642"/>
              <a:ext cx="45719" cy="131058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5" name="Rectángulo 14"/>
                <p:cNvSpPr/>
                <p:nvPr/>
              </p:nvSpPr>
              <p:spPr>
                <a:xfrm>
                  <a:off x="8471925" y="4374445"/>
                  <a:ext cx="3271986" cy="64819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s-UY" i="1" smtClean="0">
                                <a:latin typeface="Cambria Math" panose="02040503050406030204" pitchFamily="18" charset="0"/>
                              </a:rPr>
                            </m:ctrlPr>
                          </m:fPr>
                          <m:num>
                            <m:r>
                              <a:rPr lang="es-UY" i="1">
                                <a:latin typeface="Cambria Math" panose="02040503050406030204" pitchFamily="18" charset="0"/>
                              </a:rPr>
                              <m:t>𝜕</m:t>
                            </m:r>
                            <m:r>
                              <a:rPr lang="es-UY" i="1">
                                <a:latin typeface="Cambria Math" panose="02040503050406030204" pitchFamily="18" charset="0"/>
                              </a:rPr>
                              <m:t>𝑔</m:t>
                            </m:r>
                          </m:num>
                          <m:den>
                            <m:r>
                              <a:rPr lang="es-UY" i="1">
                                <a:latin typeface="Cambria Math" panose="02040503050406030204" pitchFamily="18" charset="0"/>
                              </a:rPr>
                              <m:t>𝜕</m:t>
                            </m:r>
                            <m:r>
                              <a:rPr lang="es-UY" i="1">
                                <a:latin typeface="Cambria Math" panose="02040503050406030204" pitchFamily="18" charset="0"/>
                              </a:rPr>
                              <m:t>𝑡</m:t>
                            </m:r>
                          </m:den>
                        </m:f>
                        <m:r>
                          <a:rPr lang="es-UY" i="1">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1</m:t>
                            </m:r>
                          </m:num>
                          <m:den>
                            <m:sSup>
                              <m:sSupPr>
                                <m:ctrlPr>
                                  <a:rPr lang="es-UY" i="1">
                                    <a:latin typeface="Cambria Math" panose="02040503050406030204" pitchFamily="18" charset="0"/>
                                  </a:rPr>
                                </m:ctrlPr>
                              </m:sSupPr>
                              <m:e>
                                <m:r>
                                  <a:rPr lang="es-UY" i="1">
                                    <a:latin typeface="Cambria Math" panose="02040503050406030204" pitchFamily="18" charset="0"/>
                                  </a:rPr>
                                  <m:t>𝑐</m:t>
                                </m:r>
                              </m:e>
                              <m:sup>
                                <m:r>
                                  <a:rPr lang="es-UY" i="1">
                                    <a:latin typeface="Cambria Math" panose="02040503050406030204" pitchFamily="18" charset="0"/>
                                  </a:rPr>
                                  <m:t>2</m:t>
                                </m:r>
                              </m:sup>
                            </m:sSup>
                          </m:den>
                        </m:f>
                        <m:f>
                          <m:fPr>
                            <m:ctrlPr>
                              <a:rPr lang="es-UY" i="1">
                                <a:latin typeface="Cambria Math" panose="02040503050406030204" pitchFamily="18" charset="0"/>
                              </a:rPr>
                            </m:ctrlPr>
                          </m:fPr>
                          <m:num>
                            <m:sSup>
                              <m:sSupPr>
                                <m:ctrlPr>
                                  <a:rPr lang="es-UY" i="1">
                                    <a:latin typeface="Cambria Math" panose="02040503050406030204" pitchFamily="18" charset="0"/>
                                  </a:rPr>
                                </m:ctrlPr>
                              </m:sSupPr>
                              <m:e>
                                <m:r>
                                  <a:rPr lang="es-UY" i="1">
                                    <a:latin typeface="Cambria Math" panose="02040503050406030204" pitchFamily="18" charset="0"/>
                                  </a:rPr>
                                  <m:t>𝜕</m:t>
                                </m:r>
                              </m:e>
                              <m:sup>
                                <m:r>
                                  <a:rPr lang="es-UY" i="1">
                                    <a:latin typeface="Cambria Math" panose="02040503050406030204" pitchFamily="18" charset="0"/>
                                  </a:rPr>
                                  <m:t>2</m:t>
                                </m:r>
                              </m:sup>
                            </m:sSup>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num>
                          <m:den>
                            <m:r>
                              <a:rPr lang="es-UY" i="1">
                                <a:latin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𝑡</m:t>
                                </m:r>
                              </m:e>
                              <m:sup>
                                <m:r>
                                  <a:rPr lang="es-UY" i="1">
                                    <a:latin typeface="Cambria Math" panose="02040503050406030204" pitchFamily="18" charset="0"/>
                                  </a:rPr>
                                  <m:t>2</m:t>
                                </m:r>
                              </m:sup>
                            </m:sSup>
                          </m:den>
                        </m:f>
                        <m:r>
                          <a:rPr lang="es-UY" b="0" i="1" smtClean="0">
                            <a:latin typeface="Cambria Math" panose="02040503050406030204" pitchFamily="18" charset="0"/>
                          </a:rPr>
                          <m:t>=</m:t>
                        </m:r>
                        <m:r>
                          <a:rPr lang="es-UY" i="1">
                            <a:latin typeface="Cambria Math" panose="02040503050406030204" pitchFamily="18" charset="0"/>
                          </a:rPr>
                          <m:t>−</m:t>
                        </m:r>
                        <m:sSup>
                          <m:sSupPr>
                            <m:ctrlPr>
                              <a:rPr lang="es-UY" i="1">
                                <a:latin typeface="Cambria Math" panose="02040503050406030204" pitchFamily="18" charset="0"/>
                              </a:rPr>
                            </m:ctrlPr>
                          </m:sSupPr>
                          <m:e>
                            <m:r>
                              <a:rPr lang="es-UY">
                                <a:latin typeface="Cambria Math" panose="02040503050406030204" pitchFamily="18" charset="0"/>
                              </a:rPr>
                              <m:t>𝛻</m:t>
                            </m:r>
                          </m:e>
                          <m:sup>
                            <m:r>
                              <a:rPr lang="es-UY">
                                <a:latin typeface="Cambria Math" panose="02040503050406030204" pitchFamily="18" charset="0"/>
                              </a:rPr>
                              <m:t>2</m:t>
                            </m:r>
                          </m:sup>
                        </m:sSup>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r>
                          <a:rPr lang="es-UY" i="1">
                            <a:latin typeface="Cambria Math" panose="02040503050406030204" pitchFamily="18" charset="0"/>
                          </a:rPr>
                          <m:t>+</m:t>
                        </m:r>
                        <m:r>
                          <a:rPr lang="es-UY">
                            <a:latin typeface="Cambria Math" panose="02040503050406030204" pitchFamily="18" charset="0"/>
                          </a:rPr>
                          <m:t>𝛻</m:t>
                        </m:r>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𝑓</m:t>
                                </m:r>
                              </m:e>
                            </m:acc>
                          </m:e>
                          <m:sub>
                            <m:r>
                              <a:rPr lang="es-UY" i="1">
                                <a:latin typeface="Cambria Math" panose="02040503050406030204" pitchFamily="18" charset="0"/>
                                <a:ea typeface="Cambria Math" panose="02040503050406030204" pitchFamily="18" charset="0"/>
                              </a:rPr>
                              <m:t>𝑉</m:t>
                            </m:r>
                          </m:sub>
                        </m:sSub>
                      </m:oMath>
                    </m:oMathPara>
                  </a14:m>
                  <a:endParaRPr lang="es-UY" dirty="0"/>
                </a:p>
              </p:txBody>
            </p:sp>
          </mc:Choice>
          <mc:Fallback xmlns="">
            <p:sp>
              <p:nvSpPr>
                <p:cNvPr id="15" name="Rectángulo 14"/>
                <p:cNvSpPr>
                  <a:spLocks noRot="1" noChangeAspect="1" noMove="1" noResize="1" noEditPoints="1" noAdjustHandles="1" noChangeArrowheads="1" noChangeShapeType="1" noTextEdit="1"/>
                </p:cNvSpPr>
                <p:nvPr/>
              </p:nvSpPr>
              <p:spPr>
                <a:xfrm>
                  <a:off x="8471925" y="4374445"/>
                  <a:ext cx="3271986" cy="648191"/>
                </a:xfrm>
                <a:prstGeom prst="rect">
                  <a:avLst/>
                </a:prstGeom>
                <a:blipFill>
                  <a:blip r:embed="rId8"/>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6" name="CuadroTexto 15"/>
              <p:cNvSpPr txBox="1"/>
              <p:nvPr/>
            </p:nvSpPr>
            <p:spPr>
              <a:xfrm>
                <a:off x="4766153" y="5786858"/>
                <a:ext cx="3073982" cy="648191"/>
              </a:xfrm>
              <a:prstGeom prst="rect">
                <a:avLst/>
              </a:prstGeom>
              <a:noFill/>
              <a:ln w="19050">
                <a:solidFill>
                  <a:srgbClr val="FF0000"/>
                </a:solid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en>
                      </m:f>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r>
                        <a:rPr lang="es-UY" b="0" i="1" smtClean="0">
                          <a:latin typeface="Cambria Math" panose="02040503050406030204" pitchFamily="18" charset="0"/>
                        </a:rPr>
                        <m:t>=</m:t>
                      </m:r>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𝑓</m:t>
                              </m:r>
                            </m:e>
                          </m:acc>
                        </m:e>
                        <m:sub>
                          <m:r>
                            <a:rPr lang="es-UY" b="0" i="1" smtClean="0">
                              <a:latin typeface="Cambria Math" panose="02040503050406030204" pitchFamily="18" charset="0"/>
                              <a:ea typeface="Cambria Math" panose="02040503050406030204" pitchFamily="18" charset="0"/>
                            </a:rPr>
                            <m:t>𝑉</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𝑔</m:t>
                          </m:r>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oMath>
                  </m:oMathPara>
                </a14:m>
                <a:endParaRPr lang="es-UY" dirty="0"/>
              </a:p>
            </p:txBody>
          </p:sp>
        </mc:Choice>
        <mc:Fallback xmlns="">
          <p:sp>
            <p:nvSpPr>
              <p:cNvPr id="16" name="CuadroTexto 15"/>
              <p:cNvSpPr txBox="1">
                <a:spLocks noRot="1" noChangeAspect="1" noMove="1" noResize="1" noEditPoints="1" noAdjustHandles="1" noChangeArrowheads="1" noChangeShapeType="1" noTextEdit="1"/>
              </p:cNvSpPr>
              <p:nvPr/>
            </p:nvSpPr>
            <p:spPr>
              <a:xfrm>
                <a:off x="4766153" y="5786858"/>
                <a:ext cx="3073982" cy="648191"/>
              </a:xfrm>
              <a:prstGeom prst="rect">
                <a:avLst/>
              </a:prstGeom>
              <a:blipFill rotWithShape="0">
                <a:blip r:embed="rId9"/>
                <a:stretch>
                  <a:fillRect/>
                </a:stretch>
              </a:blipFill>
              <a:ln w="19050">
                <a:solidFill>
                  <a:srgbClr val="FF0000"/>
                </a:solidFill>
              </a:ln>
            </p:spPr>
            <p:txBody>
              <a:bodyPr/>
              <a:lstStyle/>
              <a:p>
                <a:r>
                  <a:rPr lang="es-UY">
                    <a:noFill/>
                  </a:rPr>
                  <a:t> </a:t>
                </a:r>
              </a:p>
            </p:txBody>
          </p:sp>
        </mc:Fallback>
      </mc:AlternateContent>
      <p:sp>
        <p:nvSpPr>
          <p:cNvPr id="17" name="CuadroTexto 16"/>
          <p:cNvSpPr txBox="1"/>
          <p:nvPr/>
        </p:nvSpPr>
        <p:spPr>
          <a:xfrm>
            <a:off x="7983047" y="5944089"/>
            <a:ext cx="3079626" cy="369332"/>
          </a:xfrm>
          <a:prstGeom prst="rect">
            <a:avLst/>
          </a:prstGeom>
          <a:noFill/>
        </p:spPr>
        <p:txBody>
          <a:bodyPr wrap="none" rtlCol="0">
            <a:spAutoFit/>
          </a:bodyPr>
          <a:lstStyle/>
          <a:p>
            <a:r>
              <a:rPr lang="es-UY" dirty="0"/>
              <a:t>Ecuación de ondas con fuentes</a:t>
            </a:r>
          </a:p>
        </p:txBody>
      </p:sp>
      <p:sp>
        <p:nvSpPr>
          <p:cNvPr id="18" name="CuadroTexto 17"/>
          <p:cNvSpPr txBox="1"/>
          <p:nvPr/>
        </p:nvSpPr>
        <p:spPr>
          <a:xfrm>
            <a:off x="8081920" y="6368925"/>
            <a:ext cx="3947363" cy="369332"/>
          </a:xfrm>
          <a:prstGeom prst="rect">
            <a:avLst/>
          </a:prstGeom>
          <a:noFill/>
        </p:spPr>
        <p:txBody>
          <a:bodyPr wrap="none" rtlCol="0" anchor="t">
            <a:spAutoFit/>
          </a:bodyPr>
          <a:lstStyle/>
          <a:p>
            <a:r>
              <a:rPr lang="es-UY" dirty="0"/>
              <a:t>(No incluye fuentes térmicas ni vórtices)</a:t>
            </a:r>
          </a:p>
        </p:txBody>
      </p:sp>
      <p:sp>
        <p:nvSpPr>
          <p:cNvPr id="19" name="CuadroTexto 18"/>
          <p:cNvSpPr txBox="1"/>
          <p:nvPr/>
        </p:nvSpPr>
        <p:spPr>
          <a:xfrm>
            <a:off x="246743" y="1302269"/>
            <a:ext cx="3562309" cy="1477328"/>
          </a:xfrm>
          <a:prstGeom prst="rect">
            <a:avLst/>
          </a:prstGeom>
          <a:noFill/>
        </p:spPr>
        <p:txBody>
          <a:bodyPr wrap="square" rtlCol="0">
            <a:spAutoFit/>
          </a:bodyPr>
          <a:lstStyle/>
          <a:p>
            <a:r>
              <a:rPr lang="es-UY" dirty="0"/>
              <a:t>Hasta ahora hemos trabajado la ecuación de ondas homogénea. Podemos incluir fuentes en la ecuación de continuidad y en la ecuación de Euler. </a:t>
            </a:r>
          </a:p>
        </p:txBody>
      </p:sp>
      <p:sp>
        <p:nvSpPr>
          <p:cNvPr id="2" name="CuadroTexto 1">
            <a:extLst>
              <a:ext uri="{FF2B5EF4-FFF2-40B4-BE49-F238E27FC236}">
                <a16:creationId xmlns:a16="http://schemas.microsoft.com/office/drawing/2014/main" id="{BB8FDBCD-A112-484D-B432-37F1F5A0ADFD}"/>
              </a:ext>
            </a:extLst>
          </p:cNvPr>
          <p:cNvSpPr txBox="1"/>
          <p:nvPr/>
        </p:nvSpPr>
        <p:spPr>
          <a:xfrm>
            <a:off x="5088532" y="237382"/>
            <a:ext cx="1376211" cy="369332"/>
          </a:xfrm>
          <a:prstGeom prst="rect">
            <a:avLst/>
          </a:prstGeom>
          <a:noFill/>
        </p:spPr>
        <p:txBody>
          <a:bodyPr wrap="none" rtlCol="0">
            <a:spAutoFit/>
          </a:bodyPr>
          <a:lstStyle/>
          <a:p>
            <a:r>
              <a:rPr lang="es-AR" b="1" dirty="0">
                <a:solidFill>
                  <a:srgbClr val="FF0000"/>
                </a:solidFill>
              </a:rPr>
              <a:t>DIFRACCIÓN</a:t>
            </a:r>
            <a:endParaRPr lang="es-UY" b="1" dirty="0">
              <a:solidFill>
                <a:srgbClr val="FF0000"/>
              </a:solidFill>
            </a:endParaRPr>
          </a:p>
        </p:txBody>
      </p:sp>
    </p:spTree>
    <p:extLst>
      <p:ext uri="{BB962C8B-B14F-4D97-AF65-F5344CB8AC3E}">
        <p14:creationId xmlns:p14="http://schemas.microsoft.com/office/powerpoint/2010/main" val="679734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6" grpId="0" animBg="1"/>
      <p:bldP spid="17" grpId="0"/>
      <p:bldP spid="18" grpId="0"/>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upo 19">
            <a:extLst>
              <a:ext uri="{FF2B5EF4-FFF2-40B4-BE49-F238E27FC236}">
                <a16:creationId xmlns:a16="http://schemas.microsoft.com/office/drawing/2014/main" id="{C197B0FA-99C4-4F0D-87EC-BC04FBF1AE21}"/>
              </a:ext>
            </a:extLst>
          </p:cNvPr>
          <p:cNvGrpSpPr/>
          <p:nvPr/>
        </p:nvGrpSpPr>
        <p:grpSpPr>
          <a:xfrm>
            <a:off x="668757" y="1651247"/>
            <a:ext cx="6057449" cy="5589838"/>
            <a:chOff x="659880" y="506028"/>
            <a:chExt cx="6057449" cy="5589838"/>
          </a:xfrm>
        </p:grpSpPr>
        <p:grpSp>
          <p:nvGrpSpPr>
            <p:cNvPr id="15" name="Grupo 14">
              <a:extLst>
                <a:ext uri="{FF2B5EF4-FFF2-40B4-BE49-F238E27FC236}">
                  <a16:creationId xmlns:a16="http://schemas.microsoft.com/office/drawing/2014/main" id="{7C8F5EAD-4F17-49AE-83D3-A644B24857D1}"/>
                </a:ext>
              </a:extLst>
            </p:cNvPr>
            <p:cNvGrpSpPr/>
            <p:nvPr/>
          </p:nvGrpSpPr>
          <p:grpSpPr>
            <a:xfrm rot="406228">
              <a:off x="865819" y="506028"/>
              <a:ext cx="5433990" cy="5589838"/>
              <a:chOff x="747027" y="150921"/>
              <a:chExt cx="5433990" cy="5589838"/>
            </a:xfrm>
          </p:grpSpPr>
          <p:sp>
            <p:nvSpPr>
              <p:cNvPr id="8" name="Arco 7">
                <a:extLst>
                  <a:ext uri="{FF2B5EF4-FFF2-40B4-BE49-F238E27FC236}">
                    <a16:creationId xmlns:a16="http://schemas.microsoft.com/office/drawing/2014/main" id="{A508E0BE-40EF-410A-AA68-5573724983A0}"/>
                  </a:ext>
                </a:extLst>
              </p:cNvPr>
              <p:cNvSpPr/>
              <p:nvPr/>
            </p:nvSpPr>
            <p:spPr>
              <a:xfrm>
                <a:off x="763478" y="150921"/>
                <a:ext cx="5388746" cy="5589838"/>
              </a:xfrm>
              <a:prstGeom prst="arc">
                <a:avLst>
                  <a:gd name="adj1" fmla="val 10324983"/>
                  <a:gd name="adj2" fmla="val 20997684"/>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sp>
            <p:nvSpPr>
              <p:cNvPr id="13" name="Arco 12">
                <a:extLst>
                  <a:ext uri="{FF2B5EF4-FFF2-40B4-BE49-F238E27FC236}">
                    <a16:creationId xmlns:a16="http://schemas.microsoft.com/office/drawing/2014/main" id="{A791DEA2-0A8C-4580-9177-3C3004676A65}"/>
                  </a:ext>
                </a:extLst>
              </p:cNvPr>
              <p:cNvSpPr/>
              <p:nvPr/>
            </p:nvSpPr>
            <p:spPr>
              <a:xfrm rot="4718767">
                <a:off x="1978045" y="142854"/>
                <a:ext cx="2959612" cy="5421648"/>
              </a:xfrm>
              <a:prstGeom prst="arc">
                <a:avLst>
                  <a:gd name="adj1" fmla="val 16409134"/>
                  <a:gd name="adj2" fmla="val 5419029"/>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sp>
            <p:nvSpPr>
              <p:cNvPr id="14" name="Arco 13">
                <a:extLst>
                  <a:ext uri="{FF2B5EF4-FFF2-40B4-BE49-F238E27FC236}">
                    <a16:creationId xmlns:a16="http://schemas.microsoft.com/office/drawing/2014/main" id="{22D09159-2C3E-4BD0-A363-4842C5787942}"/>
                  </a:ext>
                </a:extLst>
              </p:cNvPr>
              <p:cNvSpPr/>
              <p:nvPr/>
            </p:nvSpPr>
            <p:spPr>
              <a:xfrm rot="15564067">
                <a:off x="1990387" y="350705"/>
                <a:ext cx="2959612" cy="5421648"/>
              </a:xfrm>
              <a:prstGeom prst="arc">
                <a:avLst>
                  <a:gd name="adj1" fmla="val 16409134"/>
                  <a:gd name="adj2" fmla="val 5419029"/>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grpSp>
        <p:grpSp>
          <p:nvGrpSpPr>
            <p:cNvPr id="19" name="Grupo 18">
              <a:extLst>
                <a:ext uri="{FF2B5EF4-FFF2-40B4-BE49-F238E27FC236}">
                  <a16:creationId xmlns:a16="http://schemas.microsoft.com/office/drawing/2014/main" id="{5FA8B956-F545-4AD9-89C8-C0B1CAC0D131}"/>
                </a:ext>
              </a:extLst>
            </p:cNvPr>
            <p:cNvGrpSpPr/>
            <p:nvPr/>
          </p:nvGrpSpPr>
          <p:grpSpPr>
            <a:xfrm>
              <a:off x="659880" y="861134"/>
              <a:ext cx="6057449" cy="3404951"/>
              <a:chOff x="686513" y="843379"/>
              <a:chExt cx="6057449" cy="3404951"/>
            </a:xfrm>
          </p:grpSpPr>
          <p:pic>
            <p:nvPicPr>
              <p:cNvPr id="4" name="Imagen 3" descr="Imagen que contiene foto, pantalla, luz, tabla&#10;&#10;Descripción generada automáticamente">
                <a:extLst>
                  <a:ext uri="{FF2B5EF4-FFF2-40B4-BE49-F238E27FC236}">
                    <a16:creationId xmlns:a16="http://schemas.microsoft.com/office/drawing/2014/main" id="{D5D9A7E0-E142-4644-94A5-F3CAB35DA6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513" y="1451300"/>
                <a:ext cx="6057449" cy="2797030"/>
              </a:xfrm>
              <a:prstGeom prst="rect">
                <a:avLst/>
              </a:prstGeom>
            </p:spPr>
          </p:pic>
          <p:grpSp>
            <p:nvGrpSpPr>
              <p:cNvPr id="5" name="Grupo 4">
                <a:extLst>
                  <a:ext uri="{FF2B5EF4-FFF2-40B4-BE49-F238E27FC236}">
                    <a16:creationId xmlns:a16="http://schemas.microsoft.com/office/drawing/2014/main" id="{141A3FC7-8E68-4067-B9AB-452018ABAFE9}"/>
                  </a:ext>
                </a:extLst>
              </p:cNvPr>
              <p:cNvGrpSpPr/>
              <p:nvPr/>
            </p:nvGrpSpPr>
            <p:grpSpPr>
              <a:xfrm>
                <a:off x="3539791" y="1286515"/>
                <a:ext cx="618837" cy="1838042"/>
                <a:chOff x="3408218" y="1006758"/>
                <a:chExt cx="618837" cy="1838042"/>
              </a:xfrm>
            </p:grpSpPr>
            <p:cxnSp>
              <p:nvCxnSpPr>
                <p:cNvPr id="6" name="Conector recto de flecha 5">
                  <a:extLst>
                    <a:ext uri="{FF2B5EF4-FFF2-40B4-BE49-F238E27FC236}">
                      <a16:creationId xmlns:a16="http://schemas.microsoft.com/office/drawing/2014/main" id="{7886CA75-94E9-4CA8-B3AD-A41E2A8FA3F5}"/>
                    </a:ext>
                  </a:extLst>
                </p:cNvPr>
                <p:cNvCxnSpPr/>
                <p:nvPr/>
              </p:nvCxnSpPr>
              <p:spPr>
                <a:xfrm flipV="1">
                  <a:off x="3408218" y="1108364"/>
                  <a:ext cx="618837" cy="1736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B0991865-A1FB-4A20-B4B7-4E31FCBA57E8}"/>
                        </a:ext>
                      </a:extLst>
                    </p:cNvPr>
                    <p:cNvSpPr txBox="1"/>
                    <p:nvPr/>
                  </p:nvSpPr>
                  <p:spPr>
                    <a:xfrm>
                      <a:off x="3675420" y="1006758"/>
                      <a:ext cx="35163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7" name="CuadroTexto 6">
                      <a:extLst>
                        <a:ext uri="{FF2B5EF4-FFF2-40B4-BE49-F238E27FC236}">
                          <a16:creationId xmlns:a16="http://schemas.microsoft.com/office/drawing/2014/main" id="{B0991865-A1FB-4A20-B4B7-4E31FCBA57E8}"/>
                        </a:ext>
                      </a:extLst>
                    </p:cNvPr>
                    <p:cNvSpPr txBox="1">
                      <a:spLocks noRot="1" noChangeAspect="1" noMove="1" noResize="1" noEditPoints="1" noAdjustHandles="1" noChangeArrowheads="1" noChangeShapeType="1" noTextEdit="1"/>
                    </p:cNvSpPr>
                    <p:nvPr/>
                  </p:nvSpPr>
                  <p:spPr>
                    <a:xfrm>
                      <a:off x="3675420" y="1006758"/>
                      <a:ext cx="351635" cy="369332"/>
                    </a:xfrm>
                    <a:prstGeom prst="rect">
                      <a:avLst/>
                    </a:prstGeom>
                    <a:blipFill>
                      <a:blip r:embed="rId3"/>
                      <a:stretch>
                        <a:fillRect t="-23333" r="-28070"/>
                      </a:stretch>
                    </a:blipFill>
                  </p:spPr>
                  <p:txBody>
                    <a:bodyPr/>
                    <a:lstStyle/>
                    <a:p>
                      <a:r>
                        <a:rPr lang="es-UY">
                          <a:noFill/>
                        </a:rPr>
                        <a:t> </a:t>
                      </a:r>
                    </a:p>
                  </p:txBody>
                </p:sp>
              </mc:Fallback>
            </mc:AlternateContent>
          </p:grpSp>
          <p:cxnSp>
            <p:nvCxnSpPr>
              <p:cNvPr id="17" name="Conector recto de flecha 16">
                <a:extLst>
                  <a:ext uri="{FF2B5EF4-FFF2-40B4-BE49-F238E27FC236}">
                    <a16:creationId xmlns:a16="http://schemas.microsoft.com/office/drawing/2014/main" id="{E4325E27-F9A3-496C-8B14-B8F24839AB04}"/>
                  </a:ext>
                </a:extLst>
              </p:cNvPr>
              <p:cNvCxnSpPr/>
              <p:nvPr/>
            </p:nvCxnSpPr>
            <p:spPr>
              <a:xfrm flipH="1" flipV="1">
                <a:off x="2254928" y="843379"/>
                <a:ext cx="1284863" cy="22811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F8D41C20-CED2-40D7-845A-8171CBF9C517}"/>
                      </a:ext>
                    </a:extLst>
                  </p:cNvPr>
                  <p:cNvSpPr txBox="1"/>
                  <p:nvPr/>
                </p:nvSpPr>
                <p:spPr>
                  <a:xfrm>
                    <a:off x="2053431" y="1098976"/>
                    <a:ext cx="40299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oMath>
                      </m:oMathPara>
                    </a14:m>
                    <a:endParaRPr lang="es-UY" dirty="0"/>
                  </a:p>
                </p:txBody>
              </p:sp>
            </mc:Choice>
            <mc:Fallback xmlns="">
              <p:sp>
                <p:nvSpPr>
                  <p:cNvPr id="18" name="CuadroTexto 17">
                    <a:extLst>
                      <a:ext uri="{FF2B5EF4-FFF2-40B4-BE49-F238E27FC236}">
                        <a16:creationId xmlns:a16="http://schemas.microsoft.com/office/drawing/2014/main" id="{F8D41C20-CED2-40D7-845A-8171CBF9C517}"/>
                      </a:ext>
                    </a:extLst>
                  </p:cNvPr>
                  <p:cNvSpPr txBox="1">
                    <a:spLocks noRot="1" noChangeAspect="1" noMove="1" noResize="1" noEditPoints="1" noAdjustHandles="1" noChangeArrowheads="1" noChangeShapeType="1" noTextEdit="1"/>
                  </p:cNvSpPr>
                  <p:nvPr/>
                </p:nvSpPr>
                <p:spPr>
                  <a:xfrm>
                    <a:off x="2053431" y="1098976"/>
                    <a:ext cx="402994" cy="369332"/>
                  </a:xfrm>
                  <a:prstGeom prst="rect">
                    <a:avLst/>
                  </a:prstGeom>
                  <a:blipFill>
                    <a:blip r:embed="rId4"/>
                    <a:stretch>
                      <a:fillRect t="-22951" r="-22727"/>
                    </a:stretch>
                  </a:blipFill>
                </p:spPr>
                <p:txBody>
                  <a:bodyPr/>
                  <a:lstStyle/>
                  <a:p>
                    <a:r>
                      <a:rPr lang="es-UY">
                        <a:noFill/>
                      </a:rPr>
                      <a:t> </a:t>
                    </a:r>
                  </a:p>
                </p:txBody>
              </p:sp>
            </mc:Fallback>
          </mc:AlternateContent>
        </p:grpSp>
      </p:grpSp>
      <mc:AlternateContent xmlns:mc="http://schemas.openxmlformats.org/markup-compatibility/2006" xmlns:a14="http://schemas.microsoft.com/office/drawing/2010/main">
        <mc:Choice Requires="a14">
          <p:sp>
            <p:nvSpPr>
              <p:cNvPr id="23" name="CuadroTexto 22">
                <a:extLst>
                  <a:ext uri="{FF2B5EF4-FFF2-40B4-BE49-F238E27FC236}">
                    <a16:creationId xmlns:a16="http://schemas.microsoft.com/office/drawing/2014/main" id="{AC6BEA7F-C979-426B-9B67-7D36938299FB}"/>
                  </a:ext>
                </a:extLst>
              </p:cNvPr>
              <p:cNvSpPr txBox="1"/>
              <p:nvPr/>
            </p:nvSpPr>
            <p:spPr>
              <a:xfrm>
                <a:off x="627057" y="343573"/>
                <a:ext cx="11427213" cy="646331"/>
              </a:xfrm>
              <a:prstGeom prst="rect">
                <a:avLst/>
              </a:prstGeom>
              <a:noFill/>
            </p:spPr>
            <p:txBody>
              <a:bodyPr wrap="square" rtlCol="0">
                <a:spAutoFit/>
              </a:bodyPr>
              <a:lstStyle/>
              <a:p>
                <a:r>
                  <a:rPr lang="es-AR" dirty="0"/>
                  <a:t>El volumen de integración es el </a:t>
                </a:r>
                <a:r>
                  <a:rPr lang="es-AR" dirty="0" err="1"/>
                  <a:t>semi-espacio</a:t>
                </a:r>
                <a:r>
                  <a:rPr lang="es-AR" dirty="0"/>
                  <a:t>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ea typeface="Cambria Math" panose="02040503050406030204" pitchFamily="18" charset="0"/>
                      </a:rPr>
                      <m:t>&gt;0</m:t>
                    </m:r>
                  </m:oMath>
                </a14:m>
                <a:r>
                  <a:rPr lang="es-UY" dirty="0"/>
                  <a:t>. La superficie de integración se compone de la unión de dos superficies, el plano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rPr>
                      <m:t>=0</m:t>
                    </m:r>
                  </m:oMath>
                </a14:m>
                <a:r>
                  <a:rPr lang="es-UY" dirty="0"/>
                  <a:t> y la semiesfera de radio infinito cortada por ese plano.</a:t>
                </a:r>
              </a:p>
            </p:txBody>
          </p:sp>
        </mc:Choice>
        <mc:Fallback xmlns="">
          <p:sp>
            <p:nvSpPr>
              <p:cNvPr id="23" name="CuadroTexto 22">
                <a:extLst>
                  <a:ext uri="{FF2B5EF4-FFF2-40B4-BE49-F238E27FC236}">
                    <a16:creationId xmlns:a16="http://schemas.microsoft.com/office/drawing/2014/main" id="{AC6BEA7F-C979-426B-9B67-7D36938299FB}"/>
                  </a:ext>
                </a:extLst>
              </p:cNvPr>
              <p:cNvSpPr txBox="1">
                <a:spLocks noRot="1" noChangeAspect="1" noMove="1" noResize="1" noEditPoints="1" noAdjustHandles="1" noChangeArrowheads="1" noChangeShapeType="1" noTextEdit="1"/>
              </p:cNvSpPr>
              <p:nvPr/>
            </p:nvSpPr>
            <p:spPr>
              <a:xfrm>
                <a:off x="627057" y="343573"/>
                <a:ext cx="11427213" cy="646331"/>
              </a:xfrm>
              <a:prstGeom prst="rect">
                <a:avLst/>
              </a:prstGeom>
              <a:blipFill>
                <a:blip r:embed="rId5"/>
                <a:stretch>
                  <a:fillRect l="-480" t="-4717" b="-14151"/>
                </a:stretch>
              </a:blipFill>
            </p:spPr>
            <p:txBody>
              <a:bodyPr/>
              <a:lstStyle/>
              <a:p>
                <a:r>
                  <a:rPr lang="es-UY">
                    <a:noFill/>
                  </a:rPr>
                  <a:t> </a:t>
                </a:r>
              </a:p>
            </p:txBody>
          </p:sp>
        </mc:Fallback>
      </mc:AlternateContent>
      <p:sp>
        <p:nvSpPr>
          <p:cNvPr id="24" name="CuadroTexto 23">
            <a:extLst>
              <a:ext uri="{FF2B5EF4-FFF2-40B4-BE49-F238E27FC236}">
                <a16:creationId xmlns:a16="http://schemas.microsoft.com/office/drawing/2014/main" id="{987CA529-BEBC-43DD-982C-2995CE3922E3}"/>
              </a:ext>
            </a:extLst>
          </p:cNvPr>
          <p:cNvSpPr txBox="1"/>
          <p:nvPr/>
        </p:nvSpPr>
        <p:spPr>
          <a:xfrm>
            <a:off x="137730" y="343573"/>
            <a:ext cx="442750" cy="369332"/>
          </a:xfrm>
          <a:prstGeom prst="rect">
            <a:avLst/>
          </a:prstGeom>
          <a:noFill/>
        </p:spPr>
        <p:txBody>
          <a:bodyPr wrap="none" rtlCol="0">
            <a:spAutoFit/>
          </a:bodyPr>
          <a:lstStyle/>
          <a:p>
            <a:r>
              <a:rPr lang="es-AR" dirty="0"/>
              <a:t>(1)</a:t>
            </a:r>
            <a:endParaRPr lang="es-UY" dirty="0"/>
          </a:p>
        </p:txBody>
      </p:sp>
      <p:grpSp>
        <p:nvGrpSpPr>
          <p:cNvPr id="2" name="Grupo 1">
            <a:extLst>
              <a:ext uri="{FF2B5EF4-FFF2-40B4-BE49-F238E27FC236}">
                <a16:creationId xmlns:a16="http://schemas.microsoft.com/office/drawing/2014/main" id="{020A4AD9-984A-482E-AC16-811891FDC876}"/>
              </a:ext>
            </a:extLst>
          </p:cNvPr>
          <p:cNvGrpSpPr/>
          <p:nvPr/>
        </p:nvGrpSpPr>
        <p:grpSpPr>
          <a:xfrm>
            <a:off x="5496412" y="1413159"/>
            <a:ext cx="5956688" cy="369332"/>
            <a:chOff x="5496412" y="1413159"/>
            <a:chExt cx="5956688" cy="369332"/>
          </a:xfrm>
        </p:grpSpPr>
        <mc:AlternateContent xmlns:mc="http://schemas.openxmlformats.org/markup-compatibility/2006" xmlns:a14="http://schemas.microsoft.com/office/drawing/2010/main">
          <mc:Choice Requires="a14">
            <p:sp>
              <p:nvSpPr>
                <p:cNvPr id="25" name="CuadroTexto 24">
                  <a:extLst>
                    <a:ext uri="{FF2B5EF4-FFF2-40B4-BE49-F238E27FC236}">
                      <a16:creationId xmlns:a16="http://schemas.microsoft.com/office/drawing/2014/main" id="{1B962144-5FE9-4ABB-85E5-75AD4B504799}"/>
                    </a:ext>
                  </a:extLst>
                </p:cNvPr>
                <p:cNvSpPr txBox="1"/>
                <p:nvPr/>
              </p:nvSpPr>
              <p:spPr>
                <a:xfrm>
                  <a:off x="5913698" y="1413159"/>
                  <a:ext cx="5539402" cy="369332"/>
                </a:xfrm>
                <a:prstGeom prst="rect">
                  <a:avLst/>
                </a:prstGeom>
                <a:noFill/>
              </p:spPr>
              <p:txBody>
                <a:bodyPr wrap="none" rtlCol="0">
                  <a:spAutoFit/>
                </a:bodyPr>
                <a:lstStyle/>
                <a:p>
                  <a:r>
                    <a:rPr lang="es-AR" dirty="0"/>
                    <a:t>¿Cuánto valen </a:t>
                  </a:r>
                  <a14:m>
                    <m:oMath xmlns:m="http://schemas.openxmlformats.org/officeDocument/2006/math">
                      <m:r>
                        <a:rPr lang="es-AR" b="0" i="1" smtClean="0">
                          <a:latin typeface="Cambria Math" panose="02040503050406030204" pitchFamily="18" charset="0"/>
                        </a:rPr>
                        <m:t>𝑃</m:t>
                      </m:r>
                      <m:r>
                        <a:rPr lang="es-AR" b="0" i="1" smtClean="0">
                          <a:latin typeface="Cambria Math" panose="02040503050406030204" pitchFamily="18" charset="0"/>
                        </a:rPr>
                        <m:t>′</m:t>
                      </m:r>
                    </m:oMath>
                  </a14:m>
                  <a:r>
                    <a:rPr lang="es-AR" dirty="0"/>
                    <a:t> y </a:t>
                  </a:r>
                  <a14:m>
                    <m:oMath xmlns:m="http://schemas.openxmlformats.org/officeDocument/2006/math">
                      <m:r>
                        <m:rPr>
                          <m:sty m:val="p"/>
                        </m:rPr>
                        <a:rPr lang="es-AR" b="0" i="0" smtClean="0">
                          <a:latin typeface="Cambria Math" panose="02040503050406030204" pitchFamily="18" charset="0"/>
                        </a:rPr>
                        <m:t>∇</m:t>
                      </m:r>
                      <m:r>
                        <a:rPr lang="es-AR" b="0" i="1" smtClean="0">
                          <a:latin typeface="Cambria Math" panose="02040503050406030204" pitchFamily="18" charset="0"/>
                        </a:rPr>
                        <m:t>𝑃</m:t>
                      </m:r>
                      <m:r>
                        <a:rPr lang="es-AR" b="0" i="1" smtClean="0">
                          <a:latin typeface="Cambria Math" panose="02040503050406030204" pitchFamily="18" charset="0"/>
                        </a:rPr>
                        <m:t>′</m:t>
                      </m:r>
                    </m:oMath>
                  </a14:m>
                  <a:r>
                    <a:rPr lang="es-AR" dirty="0"/>
                    <a:t> sobre la superficie de integración?</a:t>
                  </a:r>
                  <a:endParaRPr lang="es-UY" dirty="0"/>
                </a:p>
              </p:txBody>
            </p:sp>
          </mc:Choice>
          <mc:Fallback xmlns="">
            <p:sp>
              <p:nvSpPr>
                <p:cNvPr id="25" name="CuadroTexto 24">
                  <a:extLst>
                    <a:ext uri="{FF2B5EF4-FFF2-40B4-BE49-F238E27FC236}">
                      <a16:creationId xmlns:a16="http://schemas.microsoft.com/office/drawing/2014/main" id="{1B962144-5FE9-4ABB-85E5-75AD4B504799}"/>
                    </a:ext>
                  </a:extLst>
                </p:cNvPr>
                <p:cNvSpPr txBox="1">
                  <a:spLocks noRot="1" noChangeAspect="1" noMove="1" noResize="1" noEditPoints="1" noAdjustHandles="1" noChangeArrowheads="1" noChangeShapeType="1" noTextEdit="1"/>
                </p:cNvSpPr>
                <p:nvPr/>
              </p:nvSpPr>
              <p:spPr>
                <a:xfrm>
                  <a:off x="5913698" y="1413159"/>
                  <a:ext cx="5539402" cy="369332"/>
                </a:xfrm>
                <a:prstGeom prst="rect">
                  <a:avLst/>
                </a:prstGeom>
                <a:blipFill>
                  <a:blip r:embed="rId6"/>
                  <a:stretch>
                    <a:fillRect l="-880" t="-10000" r="-1210" b="-26667"/>
                  </a:stretch>
                </a:blipFill>
              </p:spPr>
              <p:txBody>
                <a:bodyPr/>
                <a:lstStyle/>
                <a:p>
                  <a:r>
                    <a:rPr lang="es-UY">
                      <a:noFill/>
                    </a:rPr>
                    <a:t> </a:t>
                  </a:r>
                </a:p>
              </p:txBody>
            </p:sp>
          </mc:Fallback>
        </mc:AlternateContent>
        <p:sp>
          <p:nvSpPr>
            <p:cNvPr id="26" name="CuadroTexto 25">
              <a:extLst>
                <a:ext uri="{FF2B5EF4-FFF2-40B4-BE49-F238E27FC236}">
                  <a16:creationId xmlns:a16="http://schemas.microsoft.com/office/drawing/2014/main" id="{18CB2F90-DF8F-4E3D-8EE7-D76FE4AFDAE4}"/>
                </a:ext>
              </a:extLst>
            </p:cNvPr>
            <p:cNvSpPr txBox="1"/>
            <p:nvPr/>
          </p:nvSpPr>
          <p:spPr>
            <a:xfrm>
              <a:off x="5496412" y="1413159"/>
              <a:ext cx="442750" cy="369332"/>
            </a:xfrm>
            <a:prstGeom prst="rect">
              <a:avLst/>
            </a:prstGeom>
            <a:noFill/>
          </p:spPr>
          <p:txBody>
            <a:bodyPr wrap="none" rtlCol="0">
              <a:spAutoFit/>
            </a:bodyPr>
            <a:lstStyle/>
            <a:p>
              <a:r>
                <a:rPr lang="es-AR" dirty="0"/>
                <a:t>(2)</a:t>
              </a:r>
              <a:endParaRPr lang="es-UY" dirty="0"/>
            </a:p>
          </p:txBody>
        </p:sp>
      </p:grpSp>
      <mc:AlternateContent xmlns:mc="http://schemas.openxmlformats.org/markup-compatibility/2006" xmlns:a14="http://schemas.microsoft.com/office/drawing/2010/main">
        <mc:Choice Requires="a14">
          <p:sp>
            <p:nvSpPr>
              <p:cNvPr id="27" name="Rectángulo 26">
                <a:extLst>
                  <a:ext uri="{FF2B5EF4-FFF2-40B4-BE49-F238E27FC236}">
                    <a16:creationId xmlns:a16="http://schemas.microsoft.com/office/drawing/2014/main" id="{D630451C-03D6-4111-8D2E-5C33E5910121}"/>
                  </a:ext>
                </a:extLst>
              </p:cNvPr>
              <p:cNvSpPr/>
              <p:nvPr/>
            </p:nvSpPr>
            <p:spPr>
              <a:xfrm>
                <a:off x="6416835" y="2445868"/>
                <a:ext cx="4446667" cy="985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27" name="Rectángulo 26">
                <a:extLst>
                  <a:ext uri="{FF2B5EF4-FFF2-40B4-BE49-F238E27FC236}">
                    <a16:creationId xmlns:a16="http://schemas.microsoft.com/office/drawing/2014/main" id="{D630451C-03D6-4111-8D2E-5C33E5910121}"/>
                  </a:ext>
                </a:extLst>
              </p:cNvPr>
              <p:cNvSpPr>
                <a:spLocks noRot="1" noChangeAspect="1" noMove="1" noResize="1" noEditPoints="1" noAdjustHandles="1" noChangeArrowheads="1" noChangeShapeType="1" noTextEdit="1"/>
              </p:cNvSpPr>
              <p:nvPr/>
            </p:nvSpPr>
            <p:spPr>
              <a:xfrm>
                <a:off x="6416835" y="2445868"/>
                <a:ext cx="4446667" cy="985719"/>
              </a:xfrm>
              <a:prstGeom prst="rect">
                <a:avLst/>
              </a:prstGeom>
              <a:blipFill>
                <a:blip r:embed="rId7"/>
                <a:stretch>
                  <a:fillRect/>
                </a:stretch>
              </a:blipFill>
            </p:spPr>
            <p:txBody>
              <a:bodyPr/>
              <a:lstStyle/>
              <a:p>
                <a:r>
                  <a:rPr lang="es-UY">
                    <a:noFill/>
                  </a:rPr>
                  <a:t> </a:t>
                </a:r>
              </a:p>
            </p:txBody>
          </p:sp>
        </mc:Fallback>
      </mc:AlternateContent>
      <p:sp>
        <p:nvSpPr>
          <p:cNvPr id="28" name="CuadroTexto 27">
            <a:extLst>
              <a:ext uri="{FF2B5EF4-FFF2-40B4-BE49-F238E27FC236}">
                <a16:creationId xmlns:a16="http://schemas.microsoft.com/office/drawing/2014/main" id="{70D65C2F-0439-4380-9FB9-71FB47187A68}"/>
              </a:ext>
            </a:extLst>
          </p:cNvPr>
          <p:cNvSpPr txBox="1"/>
          <p:nvPr/>
        </p:nvSpPr>
        <p:spPr>
          <a:xfrm>
            <a:off x="5551848" y="1879925"/>
            <a:ext cx="6057449" cy="646331"/>
          </a:xfrm>
          <a:prstGeom prst="rect">
            <a:avLst/>
          </a:prstGeom>
          <a:noFill/>
        </p:spPr>
        <p:txBody>
          <a:bodyPr wrap="square" rtlCol="0">
            <a:spAutoFit/>
          </a:bodyPr>
          <a:lstStyle/>
          <a:p>
            <a:r>
              <a:rPr lang="es-AR" dirty="0"/>
              <a:t>No necesitamos conocer esta información en toda la superficie de integración</a:t>
            </a:r>
            <a:endParaRPr lang="es-UY" dirty="0"/>
          </a:p>
        </p:txBody>
      </p:sp>
      <mc:AlternateContent xmlns:mc="http://schemas.openxmlformats.org/markup-compatibility/2006" xmlns:a14="http://schemas.microsoft.com/office/drawing/2010/main">
        <mc:Choice Requires="a14">
          <p:sp>
            <p:nvSpPr>
              <p:cNvPr id="30" name="CuadroTexto 29">
                <a:extLst>
                  <a:ext uri="{FF2B5EF4-FFF2-40B4-BE49-F238E27FC236}">
                    <a16:creationId xmlns:a16="http://schemas.microsoft.com/office/drawing/2014/main" id="{2C1A871D-9DBC-47F6-9493-F57B5FA390B0}"/>
                  </a:ext>
                </a:extLst>
              </p:cNvPr>
              <p:cNvSpPr txBox="1"/>
              <p:nvPr/>
            </p:nvSpPr>
            <p:spPr>
              <a:xfrm>
                <a:off x="2614887" y="1811228"/>
                <a:ext cx="45659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2</m:t>
                          </m:r>
                        </m:sub>
                      </m:sSub>
                    </m:oMath>
                  </m:oMathPara>
                </a14:m>
                <a:endParaRPr lang="es-UY" dirty="0"/>
              </a:p>
            </p:txBody>
          </p:sp>
        </mc:Choice>
        <mc:Fallback xmlns="">
          <p:sp>
            <p:nvSpPr>
              <p:cNvPr id="30" name="CuadroTexto 29">
                <a:extLst>
                  <a:ext uri="{FF2B5EF4-FFF2-40B4-BE49-F238E27FC236}">
                    <a16:creationId xmlns:a16="http://schemas.microsoft.com/office/drawing/2014/main" id="{2C1A871D-9DBC-47F6-9493-F57B5FA390B0}"/>
                  </a:ext>
                </a:extLst>
              </p:cNvPr>
              <p:cNvSpPr txBox="1">
                <a:spLocks noRot="1" noChangeAspect="1" noMove="1" noResize="1" noEditPoints="1" noAdjustHandles="1" noChangeArrowheads="1" noChangeShapeType="1" noTextEdit="1"/>
              </p:cNvSpPr>
              <p:nvPr/>
            </p:nvSpPr>
            <p:spPr>
              <a:xfrm>
                <a:off x="2614887" y="1811228"/>
                <a:ext cx="456599" cy="369332"/>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1" name="CuadroTexto 30">
                <a:extLst>
                  <a:ext uri="{FF2B5EF4-FFF2-40B4-BE49-F238E27FC236}">
                    <a16:creationId xmlns:a16="http://schemas.microsoft.com/office/drawing/2014/main" id="{D1A1CFE8-78D6-45DC-AAC1-F6EDFCD6A64C}"/>
                  </a:ext>
                </a:extLst>
              </p:cNvPr>
              <p:cNvSpPr txBox="1"/>
              <p:nvPr/>
            </p:nvSpPr>
            <p:spPr>
              <a:xfrm>
                <a:off x="1262108" y="4486469"/>
                <a:ext cx="45127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oMath>
                  </m:oMathPara>
                </a14:m>
                <a:endParaRPr lang="es-UY" dirty="0"/>
              </a:p>
            </p:txBody>
          </p:sp>
        </mc:Choice>
        <mc:Fallback xmlns="">
          <p:sp>
            <p:nvSpPr>
              <p:cNvPr id="31" name="CuadroTexto 30">
                <a:extLst>
                  <a:ext uri="{FF2B5EF4-FFF2-40B4-BE49-F238E27FC236}">
                    <a16:creationId xmlns:a16="http://schemas.microsoft.com/office/drawing/2014/main" id="{D1A1CFE8-78D6-45DC-AAC1-F6EDFCD6A64C}"/>
                  </a:ext>
                </a:extLst>
              </p:cNvPr>
              <p:cNvSpPr txBox="1">
                <a:spLocks noRot="1" noChangeAspect="1" noMove="1" noResize="1" noEditPoints="1" noAdjustHandles="1" noChangeArrowheads="1" noChangeShapeType="1" noTextEdit="1"/>
              </p:cNvSpPr>
              <p:nvPr/>
            </p:nvSpPr>
            <p:spPr>
              <a:xfrm>
                <a:off x="1262108" y="4486469"/>
                <a:ext cx="451277" cy="369332"/>
              </a:xfrm>
              <a:prstGeom prst="rect">
                <a:avLst/>
              </a:prstGeom>
              <a:blipFill>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2" name="Rectángulo 31">
                <a:extLst>
                  <a:ext uri="{FF2B5EF4-FFF2-40B4-BE49-F238E27FC236}">
                    <a16:creationId xmlns:a16="http://schemas.microsoft.com/office/drawing/2014/main" id="{CFB1DBAC-F2E2-4F89-AB0D-99C77774536F}"/>
                  </a:ext>
                </a:extLst>
              </p:cNvPr>
              <p:cNvSpPr/>
              <p:nvPr/>
            </p:nvSpPr>
            <p:spPr>
              <a:xfrm>
                <a:off x="6595225" y="3549267"/>
                <a:ext cx="4678588" cy="98418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a:rPr lang="es-AR" b="0" i="1" smtClean="0">
                                  <a:latin typeface="Cambria Math" panose="02040503050406030204" pitchFamily="18" charset="0"/>
                                  <a:ea typeface="Cambria Math" panose="02040503050406030204" pitchFamily="18" charset="0"/>
                                </a:rPr>
                                <m:t>1</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AR" b="0" i="1" smtClean="0">
                                  <a:latin typeface="Cambria Math" panose="02040503050406030204" pitchFamily="18" charset="0"/>
                                  <a:ea typeface="Cambria Math" panose="02040503050406030204" pitchFamily="18" charset="0"/>
                                </a:rPr>
                                <m:t>1</m:t>
                              </m:r>
                            </m:sub>
                          </m:sSub>
                        </m:e>
                      </m:nary>
                    </m:oMath>
                  </m:oMathPara>
                </a14:m>
                <a:endParaRPr lang="es-UY" dirty="0"/>
              </a:p>
            </p:txBody>
          </p:sp>
        </mc:Choice>
        <mc:Fallback xmlns="">
          <p:sp>
            <p:nvSpPr>
              <p:cNvPr id="32" name="Rectángulo 31">
                <a:extLst>
                  <a:ext uri="{FF2B5EF4-FFF2-40B4-BE49-F238E27FC236}">
                    <a16:creationId xmlns:a16="http://schemas.microsoft.com/office/drawing/2014/main" id="{CFB1DBAC-F2E2-4F89-AB0D-99C77774536F}"/>
                  </a:ext>
                </a:extLst>
              </p:cNvPr>
              <p:cNvSpPr>
                <a:spLocks noRot="1" noChangeAspect="1" noMove="1" noResize="1" noEditPoints="1" noAdjustHandles="1" noChangeArrowheads="1" noChangeShapeType="1" noTextEdit="1"/>
              </p:cNvSpPr>
              <p:nvPr/>
            </p:nvSpPr>
            <p:spPr>
              <a:xfrm>
                <a:off x="6595225" y="3549267"/>
                <a:ext cx="4678588" cy="984180"/>
              </a:xfrm>
              <a:prstGeom prst="rect">
                <a:avLst/>
              </a:prstGeom>
              <a:blipFill>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3" name="Rectángulo 32">
                <a:extLst>
                  <a:ext uri="{FF2B5EF4-FFF2-40B4-BE49-F238E27FC236}">
                    <a16:creationId xmlns:a16="http://schemas.microsoft.com/office/drawing/2014/main" id="{4A264D14-D3B3-4D6E-A49F-5F7DEAB1A77E}"/>
                  </a:ext>
                </a:extLst>
              </p:cNvPr>
              <p:cNvSpPr/>
              <p:nvPr/>
            </p:nvSpPr>
            <p:spPr>
              <a:xfrm>
                <a:off x="6533459" y="4671135"/>
                <a:ext cx="4658263" cy="98418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a:rPr lang="es-AR" b="0" i="1" smtClean="0">
                                  <a:latin typeface="Cambria Math" panose="02040503050406030204" pitchFamily="18" charset="0"/>
                                  <a:ea typeface="Cambria Math" panose="02040503050406030204" pitchFamily="18" charset="0"/>
                                </a:rPr>
                                <m:t>2</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AR" b="0" i="1" smtClean="0">
                                  <a:latin typeface="Cambria Math" panose="02040503050406030204" pitchFamily="18" charset="0"/>
                                  <a:ea typeface="Cambria Math" panose="02040503050406030204" pitchFamily="18" charset="0"/>
                                </a:rPr>
                                <m:t>2</m:t>
                              </m:r>
                            </m:sub>
                          </m:sSub>
                        </m:e>
                      </m:nary>
                    </m:oMath>
                  </m:oMathPara>
                </a14:m>
                <a:endParaRPr lang="es-UY" dirty="0"/>
              </a:p>
            </p:txBody>
          </p:sp>
        </mc:Choice>
        <mc:Fallback xmlns="">
          <p:sp>
            <p:nvSpPr>
              <p:cNvPr id="33" name="Rectángulo 32">
                <a:extLst>
                  <a:ext uri="{FF2B5EF4-FFF2-40B4-BE49-F238E27FC236}">
                    <a16:creationId xmlns:a16="http://schemas.microsoft.com/office/drawing/2014/main" id="{4A264D14-D3B3-4D6E-A49F-5F7DEAB1A77E}"/>
                  </a:ext>
                </a:extLst>
              </p:cNvPr>
              <p:cNvSpPr>
                <a:spLocks noRot="1" noChangeAspect="1" noMove="1" noResize="1" noEditPoints="1" noAdjustHandles="1" noChangeArrowheads="1" noChangeShapeType="1" noTextEdit="1"/>
              </p:cNvSpPr>
              <p:nvPr/>
            </p:nvSpPr>
            <p:spPr>
              <a:xfrm>
                <a:off x="6533459" y="4671135"/>
                <a:ext cx="4658263" cy="984180"/>
              </a:xfrm>
              <a:prstGeom prst="rect">
                <a:avLst/>
              </a:prstGeom>
              <a:blipFill>
                <a:blip r:embed="rId11"/>
                <a:stretch>
                  <a:fillRect/>
                </a:stretch>
              </a:blipFill>
            </p:spPr>
            <p:txBody>
              <a:bodyPr/>
              <a:lstStyle/>
              <a:p>
                <a:r>
                  <a:rPr lang="es-UY">
                    <a:noFill/>
                  </a:rPr>
                  <a:t> </a:t>
                </a:r>
              </a:p>
            </p:txBody>
          </p:sp>
        </mc:Fallback>
      </mc:AlternateContent>
      <p:grpSp>
        <p:nvGrpSpPr>
          <p:cNvPr id="3" name="Grupo 2">
            <a:extLst>
              <a:ext uri="{FF2B5EF4-FFF2-40B4-BE49-F238E27FC236}">
                <a16:creationId xmlns:a16="http://schemas.microsoft.com/office/drawing/2014/main" id="{784605AA-F853-41DC-AABA-2CE0B6D96815}"/>
              </a:ext>
            </a:extLst>
          </p:cNvPr>
          <p:cNvGrpSpPr/>
          <p:nvPr/>
        </p:nvGrpSpPr>
        <p:grpSpPr>
          <a:xfrm>
            <a:off x="6853957" y="5516235"/>
            <a:ext cx="4962222" cy="1024825"/>
            <a:chOff x="6853957" y="5516235"/>
            <a:chExt cx="4962222" cy="1024825"/>
          </a:xfrm>
        </p:grpSpPr>
        <p:sp>
          <p:nvSpPr>
            <p:cNvPr id="34" name="Abrir llave 33">
              <a:extLst>
                <a:ext uri="{FF2B5EF4-FFF2-40B4-BE49-F238E27FC236}">
                  <a16:creationId xmlns:a16="http://schemas.microsoft.com/office/drawing/2014/main" id="{7088E764-AA71-4B97-AD45-66E8C1E81B44}"/>
                </a:ext>
              </a:extLst>
            </p:cNvPr>
            <p:cNvSpPr/>
            <p:nvPr/>
          </p:nvSpPr>
          <p:spPr>
            <a:xfrm rot="16200000">
              <a:off x="9278964" y="3091228"/>
              <a:ext cx="112207" cy="4962222"/>
            </a:xfrm>
            <a:prstGeom prst="lef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35" name="CuadroTexto 34">
                  <a:extLst>
                    <a:ext uri="{FF2B5EF4-FFF2-40B4-BE49-F238E27FC236}">
                      <a16:creationId xmlns:a16="http://schemas.microsoft.com/office/drawing/2014/main" id="{F3C6741B-0F0F-42E0-8328-343A5C20D886}"/>
                    </a:ext>
                  </a:extLst>
                </p:cNvPr>
                <p:cNvSpPr txBox="1"/>
                <p:nvPr/>
              </p:nvSpPr>
              <p:spPr>
                <a:xfrm>
                  <a:off x="9064101" y="5859262"/>
                  <a:ext cx="60305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=0</m:t>
                        </m:r>
                      </m:oMath>
                    </m:oMathPara>
                  </a14:m>
                  <a:endParaRPr lang="es-UY" dirty="0"/>
                </a:p>
              </p:txBody>
            </p:sp>
          </mc:Choice>
          <mc:Fallback xmlns="">
            <p:sp>
              <p:nvSpPr>
                <p:cNvPr id="35" name="CuadroTexto 34">
                  <a:extLst>
                    <a:ext uri="{FF2B5EF4-FFF2-40B4-BE49-F238E27FC236}">
                      <a16:creationId xmlns:a16="http://schemas.microsoft.com/office/drawing/2014/main" id="{F3C6741B-0F0F-42E0-8328-343A5C20D886}"/>
                    </a:ext>
                  </a:extLst>
                </p:cNvPr>
                <p:cNvSpPr txBox="1">
                  <a:spLocks noRot="1" noChangeAspect="1" noMove="1" noResize="1" noEditPoints="1" noAdjustHandles="1" noChangeArrowheads="1" noChangeShapeType="1" noTextEdit="1"/>
                </p:cNvSpPr>
                <p:nvPr/>
              </p:nvSpPr>
              <p:spPr>
                <a:xfrm>
                  <a:off x="9064101" y="5859262"/>
                  <a:ext cx="603050" cy="369332"/>
                </a:xfrm>
                <a:prstGeom prst="rect">
                  <a:avLst/>
                </a:prstGeom>
                <a:blipFill>
                  <a:blip r:embed="rId12"/>
                  <a:stretch>
                    <a:fillRect/>
                  </a:stretch>
                </a:blipFill>
              </p:spPr>
              <p:txBody>
                <a:bodyPr/>
                <a:lstStyle/>
                <a:p>
                  <a:r>
                    <a:rPr lang="es-UY">
                      <a:noFill/>
                    </a:rPr>
                    <a:t> </a:t>
                  </a:r>
                </a:p>
              </p:txBody>
            </p:sp>
          </mc:Fallback>
        </mc:AlternateContent>
        <p:sp>
          <p:nvSpPr>
            <p:cNvPr id="36" name="CuadroTexto 35">
              <a:extLst>
                <a:ext uri="{FF2B5EF4-FFF2-40B4-BE49-F238E27FC236}">
                  <a16:creationId xmlns:a16="http://schemas.microsoft.com/office/drawing/2014/main" id="{C10CBA10-BC7D-4FB4-8894-712347FDFF52}"/>
                </a:ext>
              </a:extLst>
            </p:cNvPr>
            <p:cNvSpPr txBox="1"/>
            <p:nvPr/>
          </p:nvSpPr>
          <p:spPr>
            <a:xfrm>
              <a:off x="7143463" y="6171728"/>
              <a:ext cx="3915239" cy="369332"/>
            </a:xfrm>
            <a:prstGeom prst="rect">
              <a:avLst/>
            </a:prstGeom>
            <a:noFill/>
          </p:spPr>
          <p:txBody>
            <a:bodyPr wrap="none" rtlCol="0">
              <a:spAutoFit/>
            </a:bodyPr>
            <a:lstStyle/>
            <a:p>
              <a:r>
                <a:rPr lang="es-AR" dirty="0"/>
                <a:t>Condición de radicación de Sommerfeld</a:t>
              </a:r>
              <a:endParaRPr lang="es-UY" dirty="0"/>
            </a:p>
          </p:txBody>
        </p:sp>
      </p:grpSp>
      <mc:AlternateContent xmlns:mc="http://schemas.openxmlformats.org/markup-compatibility/2006" xmlns:a14="http://schemas.microsoft.com/office/drawing/2010/main">
        <mc:Choice Requires="a14">
          <p:sp>
            <p:nvSpPr>
              <p:cNvPr id="37" name="CuadroTexto 36">
                <a:extLst>
                  <a:ext uri="{FF2B5EF4-FFF2-40B4-BE49-F238E27FC236}">
                    <a16:creationId xmlns:a16="http://schemas.microsoft.com/office/drawing/2014/main" id="{3DD02161-4BBA-41F7-B455-811A57EAA9CE}"/>
                  </a:ext>
                </a:extLst>
              </p:cNvPr>
              <p:cNvSpPr txBox="1"/>
              <p:nvPr/>
            </p:nvSpPr>
            <p:spPr>
              <a:xfrm>
                <a:off x="4131994" y="3473506"/>
                <a:ext cx="113108" cy="169277"/>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AR" sz="1100" b="0" i="1" smtClean="0">
                          <a:latin typeface="Cambria Math" panose="02040503050406030204" pitchFamily="18" charset="0"/>
                        </a:rPr>
                        <m:t>𝑓</m:t>
                      </m:r>
                    </m:oMath>
                  </m:oMathPara>
                </a14:m>
                <a:endParaRPr lang="es-UY" sz="1100" dirty="0"/>
              </a:p>
            </p:txBody>
          </p:sp>
        </mc:Choice>
        <mc:Fallback xmlns="">
          <p:sp>
            <p:nvSpPr>
              <p:cNvPr id="37" name="CuadroTexto 36">
                <a:extLst>
                  <a:ext uri="{FF2B5EF4-FFF2-40B4-BE49-F238E27FC236}">
                    <a16:creationId xmlns:a16="http://schemas.microsoft.com/office/drawing/2014/main" id="{3DD02161-4BBA-41F7-B455-811A57EAA9CE}"/>
                  </a:ext>
                </a:extLst>
              </p:cNvPr>
              <p:cNvSpPr txBox="1">
                <a:spLocks noRot="1" noChangeAspect="1" noMove="1" noResize="1" noEditPoints="1" noAdjustHandles="1" noChangeArrowheads="1" noChangeShapeType="1" noTextEdit="1"/>
              </p:cNvSpPr>
              <p:nvPr/>
            </p:nvSpPr>
            <p:spPr>
              <a:xfrm>
                <a:off x="4131994" y="3473506"/>
                <a:ext cx="113108" cy="169277"/>
              </a:xfrm>
              <a:prstGeom prst="rect">
                <a:avLst/>
              </a:prstGeom>
              <a:blipFill>
                <a:blip r:embed="rId13"/>
                <a:stretch>
                  <a:fillRect l="-44444" r="-50000" b="-35714"/>
                </a:stretch>
              </a:blipFill>
            </p:spPr>
            <p:txBody>
              <a:bodyPr/>
              <a:lstStyle/>
              <a:p>
                <a:r>
                  <a:rPr lang="es-UY">
                    <a:noFill/>
                  </a:rPr>
                  <a:t> </a:t>
                </a:r>
              </a:p>
            </p:txBody>
          </p:sp>
        </mc:Fallback>
      </mc:AlternateContent>
    </p:spTree>
    <p:extLst>
      <p:ext uri="{BB962C8B-B14F-4D97-AF65-F5344CB8AC3E}">
        <p14:creationId xmlns:p14="http://schemas.microsoft.com/office/powerpoint/2010/main" val="317943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2" grpId="0"/>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ángulo 3">
                <a:extLst>
                  <a:ext uri="{FF2B5EF4-FFF2-40B4-BE49-F238E27FC236}">
                    <a16:creationId xmlns:a16="http://schemas.microsoft.com/office/drawing/2014/main" id="{27536865-EA2C-43A6-BF91-B7431C03A219}"/>
                  </a:ext>
                </a:extLst>
              </p:cNvPr>
              <p:cNvSpPr/>
              <p:nvPr/>
            </p:nvSpPr>
            <p:spPr>
              <a:xfrm>
                <a:off x="548695" y="448392"/>
                <a:ext cx="9216306" cy="985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r>
                        <a:rPr lang="es-AR"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a:rPr lang="es-AR" i="1">
                                  <a:latin typeface="Cambria Math" panose="02040503050406030204" pitchFamily="18" charset="0"/>
                                  <a:ea typeface="Cambria Math" panose="02040503050406030204" pitchFamily="18" charset="0"/>
                                </a:rPr>
                                <m:t>1</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AR" i="1">
                                  <a:latin typeface="Cambria Math" panose="02040503050406030204" pitchFamily="18" charset="0"/>
                                  <a:ea typeface="Cambria Math" panose="02040503050406030204" pitchFamily="18" charset="0"/>
                                </a:rPr>
                                <m:t>1</m:t>
                              </m:r>
                            </m:sub>
                          </m:sSub>
                        </m:e>
                      </m:nary>
                    </m:oMath>
                  </m:oMathPara>
                </a14:m>
                <a:endParaRPr lang="es-UY" dirty="0"/>
              </a:p>
            </p:txBody>
          </p:sp>
        </mc:Choice>
        <mc:Fallback xmlns="">
          <p:sp>
            <p:nvSpPr>
              <p:cNvPr id="4" name="Rectángulo 3">
                <a:extLst>
                  <a:ext uri="{FF2B5EF4-FFF2-40B4-BE49-F238E27FC236}">
                    <a16:creationId xmlns:a16="http://schemas.microsoft.com/office/drawing/2014/main" id="{27536865-EA2C-43A6-BF91-B7431C03A219}"/>
                  </a:ext>
                </a:extLst>
              </p:cNvPr>
              <p:cNvSpPr>
                <a:spLocks noRot="1" noChangeAspect="1" noMove="1" noResize="1" noEditPoints="1" noAdjustHandles="1" noChangeArrowheads="1" noChangeShapeType="1" noTextEdit="1"/>
              </p:cNvSpPr>
              <p:nvPr/>
            </p:nvSpPr>
            <p:spPr>
              <a:xfrm>
                <a:off x="548695" y="448392"/>
                <a:ext cx="9216306" cy="985719"/>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DDF12E8B-935F-4C59-8416-788A48E66920}"/>
                  </a:ext>
                </a:extLst>
              </p:cNvPr>
              <p:cNvSpPr txBox="1"/>
              <p:nvPr/>
            </p:nvSpPr>
            <p:spPr>
              <a:xfrm>
                <a:off x="248575" y="1824631"/>
                <a:ext cx="6583021" cy="369332"/>
              </a:xfrm>
              <a:prstGeom prst="rect">
                <a:avLst/>
              </a:prstGeom>
              <a:noFill/>
            </p:spPr>
            <p:txBody>
              <a:bodyPr wrap="none" rtlCol="0">
                <a:spAutoFit/>
              </a:bodyPr>
              <a:lstStyle/>
              <a:p>
                <a:r>
                  <a:rPr lang="es-AR" dirty="0"/>
                  <a:t>Por la condición de borde rígido en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oMath>
                </a14:m>
                <a:r>
                  <a:rPr lang="es-AR" dirty="0"/>
                  <a:t> sabemos que </a:t>
                </a:r>
                <a14:m>
                  <m:oMath xmlns:m="http://schemas.openxmlformats.org/officeDocument/2006/math">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 </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e>
                    </m:d>
                    <m:r>
                      <a:rPr lang="es-AR" b="0"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r>
                      <a:rPr lang="es-AR" b="0" i="1" smtClean="0">
                        <a:latin typeface="Cambria Math" panose="02040503050406030204" pitchFamily="18" charset="0"/>
                        <a:ea typeface="Cambria Math" panose="02040503050406030204" pitchFamily="18" charset="0"/>
                      </a:rPr>
                      <m:t>=0</m:t>
                    </m:r>
                  </m:oMath>
                </a14:m>
                <a:endParaRPr lang="es-UY" dirty="0"/>
              </a:p>
            </p:txBody>
          </p:sp>
        </mc:Choice>
        <mc:Fallback xmlns="">
          <p:sp>
            <p:nvSpPr>
              <p:cNvPr id="5" name="CuadroTexto 4">
                <a:extLst>
                  <a:ext uri="{FF2B5EF4-FFF2-40B4-BE49-F238E27FC236}">
                    <a16:creationId xmlns:a16="http://schemas.microsoft.com/office/drawing/2014/main" id="{DDF12E8B-935F-4C59-8416-788A48E66920}"/>
                  </a:ext>
                </a:extLst>
              </p:cNvPr>
              <p:cNvSpPr txBox="1">
                <a:spLocks noRot="1" noChangeAspect="1" noMove="1" noResize="1" noEditPoints="1" noAdjustHandles="1" noChangeArrowheads="1" noChangeShapeType="1" noTextEdit="1"/>
              </p:cNvSpPr>
              <p:nvPr/>
            </p:nvSpPr>
            <p:spPr>
              <a:xfrm>
                <a:off x="248575" y="1824631"/>
                <a:ext cx="6583021" cy="369332"/>
              </a:xfrm>
              <a:prstGeom prst="rect">
                <a:avLst/>
              </a:prstGeom>
              <a:blipFill>
                <a:blip r:embed="rId3"/>
                <a:stretch>
                  <a:fillRect l="-833" t="-22951"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Rectángulo 5">
                <a:extLst>
                  <a:ext uri="{FF2B5EF4-FFF2-40B4-BE49-F238E27FC236}">
                    <a16:creationId xmlns:a16="http://schemas.microsoft.com/office/drawing/2014/main" id="{2455221D-FF74-49FE-8767-419932E4A2D6}"/>
                  </a:ext>
                </a:extLst>
              </p:cNvPr>
              <p:cNvSpPr/>
              <p:nvPr/>
            </p:nvSpPr>
            <p:spPr>
              <a:xfrm>
                <a:off x="399254" y="2584483"/>
                <a:ext cx="7603363" cy="985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r>
                        <a:rPr lang="es-AR"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a:rPr lang="es-AR" i="1">
                                  <a:latin typeface="Cambria Math" panose="02040503050406030204" pitchFamily="18" charset="0"/>
                                  <a:ea typeface="Cambria Math" panose="02040503050406030204" pitchFamily="18" charset="0"/>
                                </a:rPr>
                                <m:t>1</m:t>
                              </m:r>
                            </m:sub>
                          </m:sSub>
                        </m:sub>
                        <m:sup/>
                        <m:e>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AR" i="1">
                                  <a:latin typeface="Cambria Math" panose="02040503050406030204" pitchFamily="18" charset="0"/>
                                  <a:ea typeface="Cambria Math" panose="02040503050406030204" pitchFamily="18" charset="0"/>
                                </a:rPr>
                                <m:t>1</m:t>
                              </m:r>
                            </m:sub>
                          </m:sSub>
                        </m:e>
                      </m:nary>
                    </m:oMath>
                  </m:oMathPara>
                </a14:m>
                <a:endParaRPr lang="es-UY" dirty="0"/>
              </a:p>
            </p:txBody>
          </p:sp>
        </mc:Choice>
        <mc:Fallback xmlns="">
          <p:sp>
            <p:nvSpPr>
              <p:cNvPr id="6" name="Rectángulo 5">
                <a:extLst>
                  <a:ext uri="{FF2B5EF4-FFF2-40B4-BE49-F238E27FC236}">
                    <a16:creationId xmlns:a16="http://schemas.microsoft.com/office/drawing/2014/main" id="{2455221D-FF74-49FE-8767-419932E4A2D6}"/>
                  </a:ext>
                </a:extLst>
              </p:cNvPr>
              <p:cNvSpPr>
                <a:spLocks noRot="1" noChangeAspect="1" noMove="1" noResize="1" noEditPoints="1" noAdjustHandles="1" noChangeArrowheads="1" noChangeShapeType="1" noTextEdit="1"/>
              </p:cNvSpPr>
              <p:nvPr/>
            </p:nvSpPr>
            <p:spPr>
              <a:xfrm>
                <a:off x="399254" y="2584483"/>
                <a:ext cx="7603363" cy="985719"/>
              </a:xfrm>
              <a:prstGeom prst="rect">
                <a:avLst/>
              </a:prstGeom>
              <a:blipFill>
                <a:blip r:embed="rId4"/>
                <a:stretch>
                  <a:fillRect/>
                </a:stretch>
              </a:blipFill>
            </p:spPr>
            <p:txBody>
              <a:bodyPr/>
              <a:lstStyle/>
              <a:p>
                <a:r>
                  <a:rPr lang="es-UY">
                    <a:noFill/>
                  </a:rPr>
                  <a:t> </a:t>
                </a:r>
              </a:p>
            </p:txBody>
          </p:sp>
        </mc:Fallback>
      </mc:AlternateContent>
      <p:grpSp>
        <p:nvGrpSpPr>
          <p:cNvPr id="2" name="Grupo 1">
            <a:extLst>
              <a:ext uri="{FF2B5EF4-FFF2-40B4-BE49-F238E27FC236}">
                <a16:creationId xmlns:a16="http://schemas.microsoft.com/office/drawing/2014/main" id="{4A0E3130-C00C-4889-A310-5C787C25A464}"/>
              </a:ext>
            </a:extLst>
          </p:cNvPr>
          <p:cNvGrpSpPr/>
          <p:nvPr/>
        </p:nvGrpSpPr>
        <p:grpSpPr>
          <a:xfrm>
            <a:off x="248575" y="4128117"/>
            <a:ext cx="2688689" cy="378209"/>
            <a:chOff x="248575" y="4128117"/>
            <a:chExt cx="2688689" cy="378209"/>
          </a:xfrm>
        </p:grpSpPr>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7DBB316A-3EA6-4E0A-A1BF-8B408BC8E39C}"/>
                    </a:ext>
                  </a:extLst>
                </p:cNvPr>
                <p:cNvSpPr txBox="1"/>
                <p:nvPr/>
              </p:nvSpPr>
              <p:spPr>
                <a:xfrm>
                  <a:off x="621437" y="4136994"/>
                  <a:ext cx="2315827" cy="369332"/>
                </a:xfrm>
                <a:prstGeom prst="rect">
                  <a:avLst/>
                </a:prstGeom>
                <a:noFill/>
              </p:spPr>
              <p:txBody>
                <a:bodyPr wrap="none" rtlCol="0">
                  <a:spAutoFit/>
                </a:bodyPr>
                <a:lstStyle/>
                <a:p>
                  <a:r>
                    <a:rPr lang="es-AR" dirty="0"/>
                    <a:t>¿Cuánto vale </a:t>
                  </a:r>
                  <a14:m>
                    <m:oMath xmlns:m="http://schemas.openxmlformats.org/officeDocument/2006/math">
                      <m:r>
                        <a:rPr lang="es-AR" b="0" i="1" smtClean="0">
                          <a:latin typeface="Cambria Math" panose="02040503050406030204" pitchFamily="18" charset="0"/>
                        </a:rPr>
                        <m:t>𝑃</m:t>
                      </m:r>
                      <m:r>
                        <a:rPr lang="es-AR" b="0" i="1" smtClean="0">
                          <a:latin typeface="Cambria Math" panose="02040503050406030204" pitchFamily="18" charset="0"/>
                        </a:rPr>
                        <m:t>′</m:t>
                      </m:r>
                    </m:oMath>
                  </a14:m>
                  <a:r>
                    <a:rPr lang="es-UY" dirty="0"/>
                    <a:t> en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oMath>
                  </a14:m>
                  <a:r>
                    <a:rPr lang="es-UY" dirty="0"/>
                    <a:t>?</a:t>
                  </a:r>
                </a:p>
              </p:txBody>
            </p:sp>
          </mc:Choice>
          <mc:Fallback xmlns="">
            <p:sp>
              <p:nvSpPr>
                <p:cNvPr id="7" name="CuadroTexto 6">
                  <a:extLst>
                    <a:ext uri="{FF2B5EF4-FFF2-40B4-BE49-F238E27FC236}">
                      <a16:creationId xmlns:a16="http://schemas.microsoft.com/office/drawing/2014/main" id="{7DBB316A-3EA6-4E0A-A1BF-8B408BC8E39C}"/>
                    </a:ext>
                  </a:extLst>
                </p:cNvPr>
                <p:cNvSpPr txBox="1">
                  <a:spLocks noRot="1" noChangeAspect="1" noMove="1" noResize="1" noEditPoints="1" noAdjustHandles="1" noChangeArrowheads="1" noChangeShapeType="1" noTextEdit="1"/>
                </p:cNvSpPr>
                <p:nvPr/>
              </p:nvSpPr>
              <p:spPr>
                <a:xfrm>
                  <a:off x="621437" y="4136994"/>
                  <a:ext cx="2315827" cy="369332"/>
                </a:xfrm>
                <a:prstGeom prst="rect">
                  <a:avLst/>
                </a:prstGeom>
                <a:blipFill>
                  <a:blip r:embed="rId5"/>
                  <a:stretch>
                    <a:fillRect l="-2368" t="-10000" r="-1316" b="-26667"/>
                  </a:stretch>
                </a:blipFill>
              </p:spPr>
              <p:txBody>
                <a:bodyPr/>
                <a:lstStyle/>
                <a:p>
                  <a:r>
                    <a:rPr lang="es-UY">
                      <a:noFill/>
                    </a:rPr>
                    <a:t> </a:t>
                  </a:r>
                </a:p>
              </p:txBody>
            </p:sp>
          </mc:Fallback>
        </mc:AlternateContent>
        <p:sp>
          <p:nvSpPr>
            <p:cNvPr id="9" name="CuadroTexto 8">
              <a:extLst>
                <a:ext uri="{FF2B5EF4-FFF2-40B4-BE49-F238E27FC236}">
                  <a16:creationId xmlns:a16="http://schemas.microsoft.com/office/drawing/2014/main" id="{2AE85937-69EF-4868-BAA7-A8B4FFC2A6D6}"/>
                </a:ext>
              </a:extLst>
            </p:cNvPr>
            <p:cNvSpPr txBox="1"/>
            <p:nvPr/>
          </p:nvSpPr>
          <p:spPr>
            <a:xfrm>
              <a:off x="248575" y="4128117"/>
              <a:ext cx="442750" cy="369332"/>
            </a:xfrm>
            <a:prstGeom prst="rect">
              <a:avLst/>
            </a:prstGeom>
            <a:noFill/>
          </p:spPr>
          <p:txBody>
            <a:bodyPr wrap="none" rtlCol="0">
              <a:spAutoFit/>
            </a:bodyPr>
            <a:lstStyle/>
            <a:p>
              <a:r>
                <a:rPr lang="es-AR" dirty="0"/>
                <a:t>(2)</a:t>
              </a:r>
              <a:endParaRPr lang="es-UY" dirty="0"/>
            </a:p>
          </p:txBody>
        </p:sp>
      </p:grpSp>
      <p:sp>
        <p:nvSpPr>
          <p:cNvPr id="11" name="CuadroTexto 10">
            <a:extLst>
              <a:ext uri="{FF2B5EF4-FFF2-40B4-BE49-F238E27FC236}">
                <a16:creationId xmlns:a16="http://schemas.microsoft.com/office/drawing/2014/main" id="{179626E5-FA97-4EC4-B608-23C17F68E7E6}"/>
              </a:ext>
            </a:extLst>
          </p:cNvPr>
          <p:cNvSpPr txBox="1"/>
          <p:nvPr/>
        </p:nvSpPr>
        <p:spPr>
          <a:xfrm>
            <a:off x="3089428" y="4128117"/>
            <a:ext cx="2936317" cy="369332"/>
          </a:xfrm>
          <a:prstGeom prst="rect">
            <a:avLst/>
          </a:prstGeom>
          <a:noFill/>
        </p:spPr>
        <p:txBody>
          <a:bodyPr wrap="none" rtlCol="0">
            <a:spAutoFit/>
          </a:bodyPr>
          <a:lstStyle/>
          <a:p>
            <a:r>
              <a:rPr lang="es-AR" dirty="0"/>
              <a:t>No tenemos esa información.</a:t>
            </a:r>
            <a:endParaRPr lang="es-UY" dirty="0"/>
          </a:p>
        </p:txBody>
      </p:sp>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1916716C-063D-4163-BCA3-746F1BE66C69}"/>
                  </a:ext>
                </a:extLst>
              </p:cNvPr>
              <p:cNvSpPr txBox="1"/>
              <p:nvPr/>
            </p:nvSpPr>
            <p:spPr>
              <a:xfrm>
                <a:off x="6267439" y="4172506"/>
                <a:ext cx="3653372" cy="369332"/>
              </a:xfrm>
              <a:prstGeom prst="rect">
                <a:avLst/>
              </a:prstGeom>
              <a:noFill/>
            </p:spPr>
            <p:txBody>
              <a:bodyPr wrap="none" rtlCol="0">
                <a:spAutoFit/>
              </a:bodyPr>
              <a:lstStyle/>
              <a:p>
                <a:r>
                  <a:rPr lang="es-AR" dirty="0"/>
                  <a:t>Debemos elegir </a:t>
                </a:r>
                <a14:m>
                  <m:oMath xmlns:m="http://schemas.openxmlformats.org/officeDocument/2006/math">
                    <m:r>
                      <a:rPr lang="es-AR" b="0" i="1" smtClean="0">
                        <a:latin typeface="Cambria Math" panose="02040503050406030204" pitchFamily="18" charset="0"/>
                      </a:rPr>
                      <m:t>𝐺</m:t>
                    </m:r>
                  </m:oMath>
                </a14:m>
                <a:r>
                  <a:rPr lang="es-UY" dirty="0"/>
                  <a:t> tal que </a:t>
                </a:r>
                <a14:m>
                  <m:oMath xmlns:m="http://schemas.openxmlformats.org/officeDocument/2006/math">
                    <m:r>
                      <m:rPr>
                        <m:sty m:val="p"/>
                      </m:rPr>
                      <a:rPr lang="es-AR" b="0" i="0" smtClean="0">
                        <a:latin typeface="Cambria Math" panose="02040503050406030204" pitchFamily="18" charset="0"/>
                      </a:rPr>
                      <m:t>∇</m:t>
                    </m:r>
                    <m:r>
                      <a:rPr lang="es-AR" b="0" i="1" smtClean="0">
                        <a:latin typeface="Cambria Math" panose="02040503050406030204" pitchFamily="18" charset="0"/>
                      </a:rPr>
                      <m:t>𝐺</m:t>
                    </m:r>
                    <m:r>
                      <a:rPr lang="es-AR" b="0"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r>
                      <a:rPr lang="es-AR" b="0" i="0" smtClean="0">
                        <a:latin typeface="Cambria Math" panose="02040503050406030204" pitchFamily="18" charset="0"/>
                        <a:ea typeface="Cambria Math" panose="02040503050406030204" pitchFamily="18" charset="0"/>
                      </a:rPr>
                      <m:t>=0</m:t>
                    </m:r>
                  </m:oMath>
                </a14:m>
                <a:endParaRPr lang="es-UY" dirty="0"/>
              </a:p>
            </p:txBody>
          </p:sp>
        </mc:Choice>
        <mc:Fallback xmlns="">
          <p:sp>
            <p:nvSpPr>
              <p:cNvPr id="12" name="CuadroTexto 11">
                <a:extLst>
                  <a:ext uri="{FF2B5EF4-FFF2-40B4-BE49-F238E27FC236}">
                    <a16:creationId xmlns:a16="http://schemas.microsoft.com/office/drawing/2014/main" id="{1916716C-063D-4163-BCA3-746F1BE66C69}"/>
                  </a:ext>
                </a:extLst>
              </p:cNvPr>
              <p:cNvSpPr txBox="1">
                <a:spLocks noRot="1" noChangeAspect="1" noMove="1" noResize="1" noEditPoints="1" noAdjustHandles="1" noChangeArrowheads="1" noChangeShapeType="1" noTextEdit="1"/>
              </p:cNvSpPr>
              <p:nvPr/>
            </p:nvSpPr>
            <p:spPr>
              <a:xfrm>
                <a:off x="6267439" y="4172506"/>
                <a:ext cx="3653372" cy="369332"/>
              </a:xfrm>
              <a:prstGeom prst="rect">
                <a:avLst/>
              </a:prstGeom>
              <a:blipFill>
                <a:blip r:embed="rId6"/>
                <a:stretch>
                  <a:fillRect l="-1336"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9B718739-97C6-477D-B3CA-5CA567023843}"/>
                  </a:ext>
                </a:extLst>
              </p:cNvPr>
              <p:cNvSpPr txBox="1"/>
              <p:nvPr/>
            </p:nvSpPr>
            <p:spPr>
              <a:xfrm>
                <a:off x="876511" y="4918669"/>
                <a:ext cx="3488839" cy="985719"/>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𝜔</m:t>
                              </m:r>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13" name="CuadroTexto 12">
                <a:extLst>
                  <a:ext uri="{FF2B5EF4-FFF2-40B4-BE49-F238E27FC236}">
                    <a16:creationId xmlns:a16="http://schemas.microsoft.com/office/drawing/2014/main" id="{9B718739-97C6-477D-B3CA-5CA567023843}"/>
                  </a:ext>
                </a:extLst>
              </p:cNvPr>
              <p:cNvSpPr txBox="1">
                <a:spLocks noRot="1" noChangeAspect="1" noMove="1" noResize="1" noEditPoints="1" noAdjustHandles="1" noChangeArrowheads="1" noChangeShapeType="1" noTextEdit="1"/>
              </p:cNvSpPr>
              <p:nvPr/>
            </p:nvSpPr>
            <p:spPr>
              <a:xfrm>
                <a:off x="876511" y="4918669"/>
                <a:ext cx="3488839" cy="985719"/>
              </a:xfrm>
              <a:prstGeom prst="rect">
                <a:avLst/>
              </a:prstGeom>
              <a:blipFill>
                <a:blip r:embed="rId7"/>
                <a:stretch>
                  <a:fillRect/>
                </a:stretch>
              </a:blipFill>
              <a:ln w="19050">
                <a:noFill/>
              </a:ln>
            </p:spPr>
            <p:txBody>
              <a:bodyPr/>
              <a:lstStyle/>
              <a:p>
                <a:r>
                  <a:rPr lang="es-UY">
                    <a:noFill/>
                  </a:rPr>
                  <a:t> </a:t>
                </a:r>
              </a:p>
            </p:txBody>
          </p:sp>
        </mc:Fallback>
      </mc:AlternateContent>
    </p:spTree>
    <p:extLst>
      <p:ext uri="{BB962C8B-B14F-4D97-AF65-F5344CB8AC3E}">
        <p14:creationId xmlns:p14="http://schemas.microsoft.com/office/powerpoint/2010/main" val="322541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2"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48343" y="319314"/>
            <a:ext cx="7184787" cy="369332"/>
          </a:xfrm>
          <a:prstGeom prst="rect">
            <a:avLst/>
          </a:prstGeom>
          <a:noFill/>
        </p:spPr>
        <p:txBody>
          <a:bodyPr wrap="none" rtlCol="0">
            <a:spAutoFit/>
          </a:bodyPr>
          <a:lstStyle/>
          <a:p>
            <a:r>
              <a:rPr lang="es-UY" dirty="0"/>
              <a:t>Podemos dar una expresión general para la ecuación de ondas con fuentes</a:t>
            </a:r>
          </a:p>
        </p:txBody>
      </p:sp>
      <mc:AlternateContent xmlns:mc="http://schemas.openxmlformats.org/markup-compatibility/2006">
        <mc:Choice xmlns:a14="http://schemas.microsoft.com/office/drawing/2010/main" Requires="a14">
          <p:sp>
            <p:nvSpPr>
              <p:cNvPr id="6" name="CuadroTexto 5"/>
              <p:cNvSpPr txBox="1"/>
              <p:nvPr/>
            </p:nvSpPr>
            <p:spPr>
              <a:xfrm>
                <a:off x="542496" y="881030"/>
                <a:ext cx="4022833" cy="648191"/>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en>
                      </m:f>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r>
                        <a:rPr lang="es-UY" b="0" i="1" smtClean="0">
                          <a:latin typeface="Cambria Math" panose="02040503050406030204" pitchFamily="18" charset="0"/>
                        </a:rPr>
                        <m:t>=</m:t>
                      </m:r>
                      <m:r>
                        <a:rPr lang="es-UY" b="0" i="1" smtClean="0">
                          <a:latin typeface="Cambria Math" panose="02040503050406030204" pitchFamily="18" charset="0"/>
                        </a:rPr>
                        <m:t>𝑓</m:t>
                      </m:r>
                      <m:d>
                        <m:dPr>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r>
                            <a:rPr lang="es-UY" b="0" i="1" smtClean="0">
                              <a:latin typeface="Cambria Math" panose="02040503050406030204" pitchFamily="18" charset="0"/>
                            </a:rPr>
                            <m:t>𝑡</m:t>
                          </m:r>
                        </m:e>
                      </m:d>
                      <m:r>
                        <a:rPr lang="es-ES" b="0" i="1" smtClean="0">
                          <a:latin typeface="Cambria Math" panose="02040503050406030204" pitchFamily="18" charset="0"/>
                        </a:rPr>
                        <m:t>=</m:t>
                      </m:r>
                      <m:r>
                        <a:rPr lang="es-UY">
                          <a:latin typeface="Cambria Math" panose="02040503050406030204" pitchFamily="18" charset="0"/>
                        </a:rPr>
                        <m:t>𝛻</m:t>
                      </m:r>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𝑓</m:t>
                              </m:r>
                            </m:e>
                          </m:acc>
                        </m:e>
                        <m:sub>
                          <m:r>
                            <a:rPr lang="es-UY" i="1">
                              <a:latin typeface="Cambria Math" panose="02040503050406030204" pitchFamily="18" charset="0"/>
                              <a:ea typeface="Cambria Math" panose="02040503050406030204" pitchFamily="18" charset="0"/>
                            </a:rPr>
                            <m:t>𝑉</m:t>
                          </m:r>
                        </m:sub>
                      </m:sSub>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𝑔</m:t>
                          </m:r>
                        </m:num>
                        <m:den>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𝑡</m:t>
                          </m:r>
                        </m:den>
                      </m:f>
                    </m:oMath>
                  </m:oMathPara>
                </a14:m>
                <a:endParaRPr lang="es-UY" dirty="0"/>
              </a:p>
            </p:txBody>
          </p:sp>
        </mc:Choice>
        <mc:Fallback>
          <p:sp>
            <p:nvSpPr>
              <p:cNvPr id="6" name="CuadroTexto 5"/>
              <p:cNvSpPr txBox="1">
                <a:spLocks noRot="1" noChangeAspect="1" noMove="1" noResize="1" noEditPoints="1" noAdjustHandles="1" noChangeArrowheads="1" noChangeShapeType="1" noTextEdit="1"/>
              </p:cNvSpPr>
              <p:nvPr/>
            </p:nvSpPr>
            <p:spPr>
              <a:xfrm>
                <a:off x="542496" y="881030"/>
                <a:ext cx="4022833" cy="648191"/>
              </a:xfrm>
              <a:prstGeom prst="rect">
                <a:avLst/>
              </a:prstGeom>
              <a:blipFill>
                <a:blip r:embed="rId2"/>
                <a:stretch>
                  <a:fillRect/>
                </a:stretch>
              </a:blipFill>
              <a:ln w="19050">
                <a:noFill/>
              </a:ln>
            </p:spPr>
            <p:txBody>
              <a:bodyPr/>
              <a:lstStyle/>
              <a:p>
                <a:r>
                  <a:rPr lang="es-UY">
                    <a:noFill/>
                  </a:rPr>
                  <a:t> </a:t>
                </a:r>
              </a:p>
            </p:txBody>
          </p:sp>
        </mc:Fallback>
      </mc:AlternateContent>
      <p:sp>
        <p:nvSpPr>
          <p:cNvPr id="8" name="CuadroTexto 7"/>
          <p:cNvSpPr txBox="1"/>
          <p:nvPr/>
        </p:nvSpPr>
        <p:spPr>
          <a:xfrm>
            <a:off x="307667" y="1683113"/>
            <a:ext cx="11477934" cy="1711366"/>
          </a:xfrm>
          <a:prstGeom prst="rect">
            <a:avLst/>
          </a:prstGeom>
          <a:noFill/>
        </p:spPr>
        <p:txBody>
          <a:bodyPr wrap="square" rtlCol="0">
            <a:spAutoFit/>
          </a:bodyPr>
          <a:lstStyle/>
          <a:p>
            <a:pPr>
              <a:lnSpc>
                <a:spcPct val="150000"/>
              </a:lnSpc>
            </a:pPr>
            <a:r>
              <a:rPr lang="es-UY" dirty="0"/>
              <a:t>Hasta el momento estudiamos las fuentes simples y mostramos la equivalencia de fuentes simples en campo lejano. Con este resultado, pudimos obtener expresiones para fuentes extendidas en un medio infinito. Podemos preguntarnos como es el campo acústico debido a una fuente extendida en un medio con condiciones de borde arbitraria. Para ello vamos a hacer uso de una fuente simple particular, la fuente armónica puntual:</a:t>
            </a:r>
          </a:p>
        </p:txBody>
      </p:sp>
      <mc:AlternateContent xmlns:mc="http://schemas.openxmlformats.org/markup-compatibility/2006" xmlns:a14="http://schemas.microsoft.com/office/drawing/2010/main">
        <mc:Choice Requires="a14">
          <p:sp>
            <p:nvSpPr>
              <p:cNvPr id="9" name="CuadroTexto 8"/>
              <p:cNvSpPr txBox="1"/>
              <p:nvPr/>
            </p:nvSpPr>
            <p:spPr>
              <a:xfrm>
                <a:off x="687638" y="3817737"/>
                <a:ext cx="3651769" cy="648191"/>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en>
                      </m:f>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r>
                        <a:rPr lang="es-UY" b="0" i="1" smtClean="0">
                          <a:latin typeface="Cambria Math" panose="02040503050406030204" pitchFamily="18" charset="0"/>
                        </a:rPr>
                        <m:t>=</m:t>
                      </m:r>
                      <m:r>
                        <a:rPr lang="es-AR" b="0" i="1" smtClean="0">
                          <a:latin typeface="Cambria Math" panose="02040503050406030204" pitchFamily="18" charset="0"/>
                        </a:rPr>
                        <m:t>−</m:t>
                      </m:r>
                      <m:r>
                        <a:rPr lang="es-UY" b="0" i="1" smtClean="0">
                          <a:latin typeface="Cambria Math" panose="02040503050406030204" pitchFamily="18" charset="0"/>
                        </a:rPr>
                        <m:t>𝐴</m:t>
                      </m:r>
                      <m:r>
                        <a:rPr lang="es-UY" b="0" i="1" smtClean="0">
                          <a:latin typeface="Cambria Math" panose="02040503050406030204" pitchFamily="18" charset="0"/>
                        </a:rPr>
                        <m:t>𝛿</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687638" y="3817737"/>
                <a:ext cx="3651769" cy="648191"/>
              </a:xfrm>
              <a:prstGeom prst="rect">
                <a:avLst/>
              </a:prstGeom>
              <a:blipFill>
                <a:blip r:embed="rId3"/>
                <a:stretch>
                  <a:fillRect/>
                </a:stretch>
              </a:blipFill>
              <a:ln w="19050">
                <a:noFill/>
              </a:ln>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4685804" y="3476993"/>
                <a:ext cx="7099797" cy="1295163"/>
              </a:xfrm>
              <a:prstGeom prst="rect">
                <a:avLst/>
              </a:prstGeom>
              <a:noFill/>
            </p:spPr>
            <p:txBody>
              <a:bodyPr wrap="square" rtlCol="0">
                <a:spAutoFit/>
              </a:bodyPr>
              <a:lstStyle/>
              <a:p>
                <a:pPr>
                  <a:lnSpc>
                    <a:spcPct val="150000"/>
                  </a:lnSpc>
                </a:pPr>
                <a:r>
                  <a:rPr lang="es-UY" dirty="0"/>
                  <a:t>La solución a esta ecuación se anota como </a:t>
                </a:r>
                <a14:m>
                  <m:oMath xmlns:m="http://schemas.openxmlformats.org/officeDocument/2006/math">
                    <m:r>
                      <a:rPr lang="es-UY" b="0" i="1" smtClean="0">
                        <a:latin typeface="Cambria Math" panose="02040503050406030204" pitchFamily="18" charset="0"/>
                      </a:rPr>
                      <m:t>𝐺</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m:t>
                    </m:r>
                  </m:oMath>
                </a14:m>
                <a:r>
                  <a:rPr lang="es-UY" dirty="0"/>
                  <a:t> y representa el campo acústico en </a:t>
                </a:r>
                <a14:m>
                  <m:oMath xmlns:m="http://schemas.openxmlformats.org/officeDocument/2006/math">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oMath>
                </a14:m>
                <a:r>
                  <a:rPr lang="es-UY" dirty="0"/>
                  <a:t> debido a una fuente puntual armónica ubicada en </a:t>
                </a:r>
                <a14:m>
                  <m:oMath xmlns:m="http://schemas.openxmlformats.org/officeDocument/2006/math">
                    <m:sSub>
                      <m:sSubPr>
                        <m:ctrlPr>
                          <a:rPr lang="es-UY" i="1" dirty="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dirty="0">
                            <a:latin typeface="Cambria Math" panose="02040503050406030204" pitchFamily="18" charset="0"/>
                          </a:rPr>
                          <m:t>0</m:t>
                        </m:r>
                      </m:sub>
                    </m:sSub>
                  </m:oMath>
                </a14:m>
                <a:r>
                  <a:rPr lang="es-UY" dirty="0"/>
                  <a:t> y de frecuencia </a:t>
                </a:r>
                <a14:m>
                  <m:oMath xmlns:m="http://schemas.openxmlformats.org/officeDocument/2006/math">
                    <m:r>
                      <a:rPr lang="es-UY" b="0" i="1" smtClean="0">
                        <a:latin typeface="Cambria Math" panose="02040503050406030204" pitchFamily="18" charset="0"/>
                      </a:rPr>
                      <m:t>𝜔</m:t>
                    </m:r>
                  </m:oMath>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4685804" y="3476993"/>
                <a:ext cx="7099797" cy="1295163"/>
              </a:xfrm>
              <a:prstGeom prst="rect">
                <a:avLst/>
              </a:prstGeom>
              <a:blipFill rotWithShape="0">
                <a:blip r:embed="rId4"/>
                <a:stretch>
                  <a:fillRect l="-773" r="-1804" b="-6573"/>
                </a:stretch>
              </a:blipFill>
            </p:spPr>
            <p:txBody>
              <a:bodyPr/>
              <a:lstStyle/>
              <a:p>
                <a:r>
                  <a:rPr lang="es-UY">
                    <a:noFill/>
                  </a:rPr>
                  <a:t> </a:t>
                </a:r>
              </a:p>
            </p:txBody>
          </p:sp>
        </mc:Fallback>
      </mc:AlternateContent>
      <p:sp>
        <p:nvSpPr>
          <p:cNvPr id="11" name="CuadroTexto 10"/>
          <p:cNvSpPr txBox="1"/>
          <p:nvPr/>
        </p:nvSpPr>
        <p:spPr>
          <a:xfrm>
            <a:off x="348343" y="5370286"/>
            <a:ext cx="5060873" cy="369332"/>
          </a:xfrm>
          <a:prstGeom prst="rect">
            <a:avLst/>
          </a:prstGeom>
          <a:noFill/>
        </p:spPr>
        <p:txBody>
          <a:bodyPr wrap="none" rtlCol="0">
            <a:spAutoFit/>
          </a:bodyPr>
          <a:lstStyle/>
          <a:p>
            <a:r>
              <a:rPr lang="es-UY" dirty="0"/>
              <a:t>La solución a la fuente puntual en el espacio libre es</a:t>
            </a:r>
          </a:p>
        </p:txBody>
      </p:sp>
      <mc:AlternateContent xmlns:mc="http://schemas.openxmlformats.org/markup-compatibility/2006" xmlns:a14="http://schemas.microsoft.com/office/drawing/2010/main">
        <mc:Choice Requires="a14">
          <p:sp>
            <p:nvSpPr>
              <p:cNvPr id="12" name="CuadroTexto 11"/>
              <p:cNvSpPr txBox="1"/>
              <p:nvPr/>
            </p:nvSpPr>
            <p:spPr>
              <a:xfrm>
                <a:off x="5753100" y="5174887"/>
                <a:ext cx="2784352" cy="7251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𝐺</m:t>
                      </m:r>
                      <m:d>
                        <m:dPr>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e>
                      </m:d>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𝐴</m:t>
                          </m:r>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i="1">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b="0" i="1" smtClean="0">
                                          <a:latin typeface="Cambria Math" panose="02040503050406030204" pitchFamily="18" charset="0"/>
                                        </a:rPr>
                                        <m:t>0</m:t>
                                      </m:r>
                                    </m:sub>
                                  </m:sSub>
                                  <m:r>
                                    <a:rPr lang="es-UY" i="1">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sup>
                          </m:sSup>
                        </m:num>
                        <m:den>
                          <m:r>
                            <a:rPr lang="es-UY" b="0" i="1" smtClean="0">
                              <a:latin typeface="Cambria Math" panose="02040503050406030204" pitchFamily="18" charset="0"/>
                            </a:rPr>
                            <m:t>4</m:t>
                          </m:r>
                          <m:r>
                            <a:rPr lang="es-UY" b="0" i="1" smtClean="0">
                              <a:latin typeface="Cambria Math" panose="02040503050406030204" pitchFamily="18" charset="0"/>
                            </a:rPr>
                            <m:t>𝜋</m:t>
                          </m:r>
                          <m:d>
                            <m:dPr>
                              <m:begChr m:val="|"/>
                              <m:endChr m:val="|"/>
                              <m:ctrlPr>
                                <a:rPr lang="es-UY"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AR" b="0" i="1" smtClean="0">
                                      <a:latin typeface="Cambria Math" panose="02040503050406030204" pitchFamily="18" charset="0"/>
                                    </a:rPr>
                                    <m:t>0</m:t>
                                  </m:r>
                                </m:sub>
                              </m:sSub>
                              <m:r>
                                <a:rPr lang="es-UY"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den>
                      </m:f>
                      <m:sSup>
                        <m:sSupPr>
                          <m:ctrlPr>
                            <a:rPr lang="es-UY"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5753100" y="5174887"/>
                <a:ext cx="2784352" cy="725199"/>
              </a:xfrm>
              <a:prstGeom prst="rect">
                <a:avLst/>
              </a:prstGeom>
              <a:blipFill>
                <a:blip r:embed="rId5"/>
                <a:stretch>
                  <a:fillRect/>
                </a:stretch>
              </a:blipFill>
            </p:spPr>
            <p:txBody>
              <a:bodyPr/>
              <a:lstStyle/>
              <a:p>
                <a:r>
                  <a:rPr lang="es-UY">
                    <a:noFill/>
                  </a:rPr>
                  <a:t> </a:t>
                </a:r>
              </a:p>
            </p:txBody>
          </p:sp>
        </mc:Fallback>
      </mc:AlternateContent>
      <p:sp>
        <p:nvSpPr>
          <p:cNvPr id="13" name="CuadroTexto 12"/>
          <p:cNvSpPr txBox="1"/>
          <p:nvPr/>
        </p:nvSpPr>
        <p:spPr>
          <a:xfrm>
            <a:off x="9234724" y="5352820"/>
            <a:ext cx="1111010" cy="369332"/>
          </a:xfrm>
          <a:prstGeom prst="rect">
            <a:avLst/>
          </a:prstGeom>
          <a:noFill/>
        </p:spPr>
        <p:txBody>
          <a:bodyPr wrap="none" rtlCol="0">
            <a:spAutoFit/>
          </a:bodyPr>
          <a:lstStyle/>
          <a:p>
            <a:r>
              <a:rPr lang="es-UY" dirty="0"/>
              <a:t>(ejercicio)</a:t>
            </a:r>
          </a:p>
        </p:txBody>
      </p:sp>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D30F0493-2C53-4403-A014-7BD65F5CF2D4}"/>
                  </a:ext>
                </a:extLst>
              </p:cNvPr>
              <p:cNvSpPr txBox="1"/>
              <p:nvPr/>
            </p:nvSpPr>
            <p:spPr>
              <a:xfrm>
                <a:off x="461639" y="6258757"/>
                <a:ext cx="11104835" cy="379656"/>
              </a:xfrm>
              <a:prstGeom prst="rect">
                <a:avLst/>
              </a:prstGeom>
              <a:noFill/>
            </p:spPr>
            <p:txBody>
              <a:bodyPr wrap="none" rtlCol="0">
                <a:spAutoFit/>
              </a:bodyPr>
              <a:lstStyle/>
              <a:p>
                <a:r>
                  <a:rPr lang="es-AR" dirty="0"/>
                  <a:t>De ahora en más vamos a eliminar la dependencia temporal de las ecuaciones. Se sobre entiende el término </a:t>
                </a:r>
                <a14:m>
                  <m:oMath xmlns:m="http://schemas.openxmlformats.org/officeDocument/2006/math">
                    <m:sSup>
                      <m:sSupPr>
                        <m:ctrlPr>
                          <a:rPr lang="es-AR"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a14:m>
                <a:endParaRPr lang="es-UY" dirty="0"/>
              </a:p>
            </p:txBody>
          </p:sp>
        </mc:Choice>
        <mc:Fallback xmlns="">
          <p:sp>
            <p:nvSpPr>
              <p:cNvPr id="2" name="CuadroTexto 1">
                <a:extLst>
                  <a:ext uri="{FF2B5EF4-FFF2-40B4-BE49-F238E27FC236}">
                    <a16:creationId xmlns:a16="http://schemas.microsoft.com/office/drawing/2014/main" id="{D30F0493-2C53-4403-A014-7BD65F5CF2D4}"/>
                  </a:ext>
                </a:extLst>
              </p:cNvPr>
              <p:cNvSpPr txBox="1">
                <a:spLocks noRot="1" noChangeAspect="1" noMove="1" noResize="1" noEditPoints="1" noAdjustHandles="1" noChangeArrowheads="1" noChangeShapeType="1" noTextEdit="1"/>
              </p:cNvSpPr>
              <p:nvPr/>
            </p:nvSpPr>
            <p:spPr>
              <a:xfrm>
                <a:off x="461639" y="6258757"/>
                <a:ext cx="11104835" cy="379656"/>
              </a:xfrm>
              <a:prstGeom prst="rect">
                <a:avLst/>
              </a:prstGeom>
              <a:blipFill>
                <a:blip r:embed="rId6"/>
                <a:stretch>
                  <a:fillRect l="-494" t="-6452" b="-25806"/>
                </a:stretch>
              </a:blipFill>
            </p:spPr>
            <p:txBody>
              <a:bodyPr/>
              <a:lstStyle/>
              <a:p>
                <a:r>
                  <a:rPr lang="es-UY">
                    <a:noFill/>
                  </a:rPr>
                  <a:t> </a:t>
                </a:r>
              </a:p>
            </p:txBody>
          </p:sp>
        </mc:Fallback>
      </mc:AlternateContent>
    </p:spTree>
    <p:extLst>
      <p:ext uri="{BB962C8B-B14F-4D97-AF65-F5344CB8AC3E}">
        <p14:creationId xmlns:p14="http://schemas.microsoft.com/office/powerpoint/2010/main" val="335266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7D0C10A3-95C4-447D-9790-9FA875436734}"/>
                  </a:ext>
                </a:extLst>
              </p:cNvPr>
              <p:cNvSpPr txBox="1"/>
              <p:nvPr/>
            </p:nvSpPr>
            <p:spPr>
              <a:xfrm>
                <a:off x="203814" y="299152"/>
                <a:ext cx="2336345" cy="7251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𝐺</m:t>
                      </m:r>
                      <m:d>
                        <m:dPr>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e>
                      </m:d>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𝐴</m:t>
                          </m:r>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i="1">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sSub>
                                    <m:sSubPr>
                                      <m:ctrlPr>
                                        <a:rPr lang="es-AR"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0</m:t>
                                      </m:r>
                                    </m:sub>
                                  </m:sSub>
                                </m:e>
                              </m:d>
                            </m:sup>
                          </m:sSup>
                        </m:num>
                        <m:den>
                          <m:r>
                            <a:rPr lang="es-UY" b="0" i="1" smtClean="0">
                              <a:latin typeface="Cambria Math" panose="02040503050406030204" pitchFamily="18" charset="0"/>
                            </a:rPr>
                            <m:t>4</m:t>
                          </m:r>
                          <m:r>
                            <a:rPr lang="es-UY" b="0" i="1" smtClean="0">
                              <a:latin typeface="Cambria Math" panose="02040503050406030204" pitchFamily="18" charset="0"/>
                            </a:rPr>
                            <m:t>𝜋</m:t>
                          </m:r>
                          <m:d>
                            <m:dPr>
                              <m:begChr m:val="|"/>
                              <m:endChr m:val="|"/>
                              <m:ctrlPr>
                                <a:rPr lang="es-UY" b="0" i="1" smtClean="0">
                                  <a:latin typeface="Cambria Math" panose="02040503050406030204" pitchFamily="18" charset="0"/>
                                </a:rPr>
                              </m:ctrlPr>
                            </m:d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sSub>
                                <m:sSubPr>
                                  <m:ctrlPr>
                                    <a:rPr lang="es-AR"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0</m:t>
                                  </m:r>
                                </m:sub>
                              </m:sSub>
                            </m:e>
                          </m:d>
                        </m:den>
                      </m:f>
                    </m:oMath>
                  </m:oMathPara>
                </a14:m>
                <a:endParaRPr lang="es-UY" dirty="0"/>
              </a:p>
            </p:txBody>
          </p:sp>
        </mc:Choice>
        <mc:Fallback xmlns="">
          <p:sp>
            <p:nvSpPr>
              <p:cNvPr id="4" name="CuadroTexto 3">
                <a:extLst>
                  <a:ext uri="{FF2B5EF4-FFF2-40B4-BE49-F238E27FC236}">
                    <a16:creationId xmlns:a16="http://schemas.microsoft.com/office/drawing/2014/main" id="{7D0C10A3-95C4-447D-9790-9FA875436734}"/>
                  </a:ext>
                </a:extLst>
              </p:cNvPr>
              <p:cNvSpPr txBox="1">
                <a:spLocks noRot="1" noChangeAspect="1" noMove="1" noResize="1" noEditPoints="1" noAdjustHandles="1" noChangeArrowheads="1" noChangeShapeType="1" noTextEdit="1"/>
              </p:cNvSpPr>
              <p:nvPr/>
            </p:nvSpPr>
            <p:spPr>
              <a:xfrm>
                <a:off x="203814" y="299152"/>
                <a:ext cx="2336345" cy="725199"/>
              </a:xfrm>
              <a:prstGeom prst="rect">
                <a:avLst/>
              </a:prstGeom>
              <a:blipFill>
                <a:blip r:embed="rId2"/>
                <a:stretch>
                  <a:fillRect/>
                </a:stretch>
              </a:blipFill>
            </p:spPr>
            <p:txBody>
              <a:bodyPr/>
              <a:lstStyle/>
              <a:p>
                <a:r>
                  <a:rPr lang="es-UY">
                    <a:noFill/>
                  </a:rPr>
                  <a:t> </a:t>
                </a:r>
              </a:p>
            </p:txBody>
          </p:sp>
        </mc:Fallback>
      </mc:AlternateContent>
      <p:grpSp>
        <p:nvGrpSpPr>
          <p:cNvPr id="30" name="Grupo 29">
            <a:extLst>
              <a:ext uri="{FF2B5EF4-FFF2-40B4-BE49-F238E27FC236}">
                <a16:creationId xmlns:a16="http://schemas.microsoft.com/office/drawing/2014/main" id="{44B893DF-C87C-454E-BDCC-56185014E9B7}"/>
              </a:ext>
            </a:extLst>
          </p:cNvPr>
          <p:cNvGrpSpPr/>
          <p:nvPr/>
        </p:nvGrpSpPr>
        <p:grpSpPr>
          <a:xfrm>
            <a:off x="2587046" y="753683"/>
            <a:ext cx="2552589" cy="1895205"/>
            <a:chOff x="1847961" y="1451761"/>
            <a:chExt cx="2552589" cy="1895205"/>
          </a:xfrm>
        </p:grpSpPr>
        <p:cxnSp>
          <p:nvCxnSpPr>
            <p:cNvPr id="6" name="Conector recto de flecha 5">
              <a:extLst>
                <a:ext uri="{FF2B5EF4-FFF2-40B4-BE49-F238E27FC236}">
                  <a16:creationId xmlns:a16="http://schemas.microsoft.com/office/drawing/2014/main" id="{5EFE8C81-9CED-439D-BE9C-8F62EF98C005}"/>
                </a:ext>
              </a:extLst>
            </p:cNvPr>
            <p:cNvCxnSpPr>
              <a:cxnSpLocks/>
            </p:cNvCxnSpPr>
            <p:nvPr/>
          </p:nvCxnSpPr>
          <p:spPr>
            <a:xfrm flipH="1" flipV="1">
              <a:off x="2143125" y="2209800"/>
              <a:ext cx="152400" cy="9525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Conector recto de flecha 7">
              <a:extLst>
                <a:ext uri="{FF2B5EF4-FFF2-40B4-BE49-F238E27FC236}">
                  <a16:creationId xmlns:a16="http://schemas.microsoft.com/office/drawing/2014/main" id="{12300489-8D49-4F0C-BC87-82738BC7E2A2}"/>
                </a:ext>
              </a:extLst>
            </p:cNvPr>
            <p:cNvCxnSpPr/>
            <p:nvPr/>
          </p:nvCxnSpPr>
          <p:spPr>
            <a:xfrm flipV="1">
              <a:off x="2295525" y="1504950"/>
              <a:ext cx="2019300" cy="16573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CuadroTexto 9">
              <a:extLst>
                <a:ext uri="{FF2B5EF4-FFF2-40B4-BE49-F238E27FC236}">
                  <a16:creationId xmlns:a16="http://schemas.microsoft.com/office/drawing/2014/main" id="{0B1298E9-FB18-414F-BEEE-A991A067CA77}"/>
                </a:ext>
              </a:extLst>
            </p:cNvPr>
            <p:cNvSpPr txBox="1"/>
            <p:nvPr/>
          </p:nvSpPr>
          <p:spPr>
            <a:xfrm>
              <a:off x="2152650" y="2977634"/>
              <a:ext cx="381092" cy="369332"/>
            </a:xfrm>
            <a:prstGeom prst="rect">
              <a:avLst/>
            </a:prstGeom>
            <a:noFill/>
          </p:spPr>
          <p:txBody>
            <a:bodyPr wrap="square" rtlCol="0">
              <a:spAutoFit/>
            </a:bodyPr>
            <a:lstStyle/>
            <a:p>
              <a:r>
                <a:rPr lang="es-AR" dirty="0"/>
                <a:t>X</a:t>
              </a:r>
              <a:endParaRPr lang="es-UY" dirty="0"/>
            </a:p>
          </p:txBody>
        </p: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8DEE417C-FAE8-4EC0-BA45-1BDF7666F21C}"/>
                    </a:ext>
                  </a:extLst>
                </p:cNvPr>
                <p:cNvSpPr txBox="1"/>
                <p:nvPr/>
              </p:nvSpPr>
              <p:spPr>
                <a:xfrm>
                  <a:off x="4048236" y="1628775"/>
                  <a:ext cx="352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oMath>
                    </m:oMathPara>
                  </a14:m>
                  <a:endParaRPr lang="es-UY" dirty="0"/>
                </a:p>
              </p:txBody>
            </p:sp>
          </mc:Choice>
          <mc:Fallback xmlns="">
            <p:sp>
              <p:nvSpPr>
                <p:cNvPr id="13" name="CuadroTexto 12">
                  <a:extLst>
                    <a:ext uri="{FF2B5EF4-FFF2-40B4-BE49-F238E27FC236}">
                      <a16:creationId xmlns:a16="http://schemas.microsoft.com/office/drawing/2014/main" id="{8DEE417C-FAE8-4EC0-BA45-1BDF7666F21C}"/>
                    </a:ext>
                  </a:extLst>
                </p:cNvPr>
                <p:cNvSpPr txBox="1">
                  <a:spLocks noRot="1" noChangeAspect="1" noMove="1" noResize="1" noEditPoints="1" noAdjustHandles="1" noChangeArrowheads="1" noChangeShapeType="1" noTextEdit="1"/>
                </p:cNvSpPr>
                <p:nvPr/>
              </p:nvSpPr>
              <p:spPr>
                <a:xfrm>
                  <a:off x="4048236" y="1628775"/>
                  <a:ext cx="352314" cy="369332"/>
                </a:xfrm>
                <a:prstGeom prst="rect">
                  <a:avLst/>
                </a:prstGeom>
                <a:blipFill>
                  <a:blip r:embed="rId3"/>
                  <a:stretch>
                    <a:fillRect t="-23333" r="-18966"/>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A67E343E-735B-4D2F-8EAE-7BBA6503ED5B}"/>
                    </a:ext>
                  </a:extLst>
                </p:cNvPr>
                <p:cNvSpPr txBox="1"/>
                <p:nvPr/>
              </p:nvSpPr>
              <p:spPr>
                <a:xfrm>
                  <a:off x="1847961" y="2333625"/>
                  <a:ext cx="352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14" name="CuadroTexto 13">
                  <a:extLst>
                    <a:ext uri="{FF2B5EF4-FFF2-40B4-BE49-F238E27FC236}">
                      <a16:creationId xmlns:a16="http://schemas.microsoft.com/office/drawing/2014/main" id="{A67E343E-735B-4D2F-8EAE-7BBA6503ED5B}"/>
                    </a:ext>
                  </a:extLst>
                </p:cNvPr>
                <p:cNvSpPr txBox="1">
                  <a:spLocks noRot="1" noChangeAspect="1" noMove="1" noResize="1" noEditPoints="1" noAdjustHandles="1" noChangeArrowheads="1" noChangeShapeType="1" noTextEdit="1"/>
                </p:cNvSpPr>
                <p:nvPr/>
              </p:nvSpPr>
              <p:spPr>
                <a:xfrm>
                  <a:off x="1847961" y="2333625"/>
                  <a:ext cx="352314" cy="369332"/>
                </a:xfrm>
                <a:prstGeom prst="rect">
                  <a:avLst/>
                </a:prstGeom>
                <a:blipFill>
                  <a:blip r:embed="rId4"/>
                  <a:stretch>
                    <a:fillRect t="-22951" r="-27586"/>
                  </a:stretch>
                </a:blipFill>
              </p:spPr>
              <p:txBody>
                <a:bodyPr/>
                <a:lstStyle/>
                <a:p>
                  <a:r>
                    <a:rPr lang="es-UY">
                      <a:noFill/>
                    </a:rPr>
                    <a:t> </a:t>
                  </a:r>
                </a:p>
              </p:txBody>
            </p:sp>
          </mc:Fallback>
        </mc:AlternateContent>
        <p:sp>
          <p:nvSpPr>
            <p:cNvPr id="15" name="Elipse 14">
              <a:extLst>
                <a:ext uri="{FF2B5EF4-FFF2-40B4-BE49-F238E27FC236}">
                  <a16:creationId xmlns:a16="http://schemas.microsoft.com/office/drawing/2014/main" id="{15B11E98-4ED2-4E45-B4F8-D3946ED97579}"/>
                </a:ext>
              </a:extLst>
            </p:cNvPr>
            <p:cNvSpPr/>
            <p:nvPr/>
          </p:nvSpPr>
          <p:spPr>
            <a:xfrm>
              <a:off x="4266248" y="1451761"/>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17" name="Conector recto de flecha 16">
              <a:extLst>
                <a:ext uri="{FF2B5EF4-FFF2-40B4-BE49-F238E27FC236}">
                  <a16:creationId xmlns:a16="http://schemas.microsoft.com/office/drawing/2014/main" id="{D8909C26-9ADE-4D30-8B76-E2E6C8F6D4A4}"/>
                </a:ext>
              </a:extLst>
            </p:cNvPr>
            <p:cNvCxnSpPr>
              <a:stCxn id="15" idx="1"/>
            </p:cNvCxnSpPr>
            <p:nvPr/>
          </p:nvCxnSpPr>
          <p:spPr>
            <a:xfrm flipH="1">
              <a:off x="2143125" y="1465152"/>
              <a:ext cx="2136514" cy="7446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62BCE459-26D8-4F73-B83A-F60E1841551F}"/>
                    </a:ext>
                  </a:extLst>
                </p:cNvPr>
                <p:cNvSpPr txBox="1"/>
                <p:nvPr/>
              </p:nvSpPr>
              <p:spPr>
                <a:xfrm rot="20444178">
                  <a:off x="2210041" y="1471748"/>
                  <a:ext cx="1482748" cy="4029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oMath>
                    </m:oMathPara>
                  </a14:m>
                  <a:endParaRPr lang="es-UY" dirty="0"/>
                </a:p>
              </p:txBody>
            </p:sp>
          </mc:Choice>
          <mc:Fallback xmlns="">
            <p:sp>
              <p:nvSpPr>
                <p:cNvPr id="18" name="CuadroTexto 17">
                  <a:extLst>
                    <a:ext uri="{FF2B5EF4-FFF2-40B4-BE49-F238E27FC236}">
                      <a16:creationId xmlns:a16="http://schemas.microsoft.com/office/drawing/2014/main" id="{62BCE459-26D8-4F73-B83A-F60E1841551F}"/>
                    </a:ext>
                  </a:extLst>
                </p:cNvPr>
                <p:cNvSpPr txBox="1">
                  <a:spLocks noRot="1" noChangeAspect="1" noMove="1" noResize="1" noEditPoints="1" noAdjustHandles="1" noChangeArrowheads="1" noChangeShapeType="1" noTextEdit="1"/>
                </p:cNvSpPr>
                <p:nvPr/>
              </p:nvSpPr>
              <p:spPr>
                <a:xfrm rot="20444178">
                  <a:off x="2210041" y="1471748"/>
                  <a:ext cx="1482748" cy="402931"/>
                </a:xfrm>
                <a:prstGeom prst="rect">
                  <a:avLst/>
                </a:prstGeom>
                <a:blipFill>
                  <a:blip r:embed="rId5"/>
                  <a:stretch>
                    <a:fillRect/>
                  </a:stretch>
                </a:blipFill>
              </p:spPr>
              <p:txBody>
                <a:bodyPr/>
                <a:lstStyle/>
                <a:p>
                  <a:r>
                    <a:rPr lang="es-UY">
                      <a:noFill/>
                    </a:rPr>
                    <a:t> </a:t>
                  </a:r>
                </a:p>
              </p:txBody>
            </p:sp>
          </mc:Fallback>
        </mc:AlternateContent>
      </p:grpSp>
      <p:grpSp>
        <p:nvGrpSpPr>
          <p:cNvPr id="46" name="Grupo 45">
            <a:extLst>
              <a:ext uri="{FF2B5EF4-FFF2-40B4-BE49-F238E27FC236}">
                <a16:creationId xmlns:a16="http://schemas.microsoft.com/office/drawing/2014/main" id="{FE209D6E-A007-445F-A26C-D1BF95359DCB}"/>
              </a:ext>
            </a:extLst>
          </p:cNvPr>
          <p:cNvGrpSpPr/>
          <p:nvPr/>
        </p:nvGrpSpPr>
        <p:grpSpPr>
          <a:xfrm>
            <a:off x="6034655" y="900169"/>
            <a:ext cx="2552589" cy="1852254"/>
            <a:chOff x="6185647" y="1433872"/>
            <a:chExt cx="2552589" cy="1852254"/>
          </a:xfrm>
        </p:grpSpPr>
        <p:cxnSp>
          <p:nvCxnSpPr>
            <p:cNvPr id="19" name="Conector recto de flecha 18">
              <a:extLst>
                <a:ext uri="{FF2B5EF4-FFF2-40B4-BE49-F238E27FC236}">
                  <a16:creationId xmlns:a16="http://schemas.microsoft.com/office/drawing/2014/main" id="{C1545255-3012-4C6A-92F2-740D09CFCAFB}"/>
                </a:ext>
              </a:extLst>
            </p:cNvPr>
            <p:cNvCxnSpPr>
              <a:cxnSpLocks/>
            </p:cNvCxnSpPr>
            <p:nvPr/>
          </p:nvCxnSpPr>
          <p:spPr>
            <a:xfrm flipH="1" flipV="1">
              <a:off x="6480811" y="2148960"/>
              <a:ext cx="152400" cy="9525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Conector recto de flecha 19">
              <a:extLst>
                <a:ext uri="{FF2B5EF4-FFF2-40B4-BE49-F238E27FC236}">
                  <a16:creationId xmlns:a16="http://schemas.microsoft.com/office/drawing/2014/main" id="{1D9FA9CB-23FA-400C-AE85-AB87F1D091A7}"/>
                </a:ext>
              </a:extLst>
            </p:cNvPr>
            <p:cNvCxnSpPr/>
            <p:nvPr/>
          </p:nvCxnSpPr>
          <p:spPr>
            <a:xfrm flipV="1">
              <a:off x="6633211" y="1444110"/>
              <a:ext cx="2019300" cy="16573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CuadroTexto 20">
              <a:extLst>
                <a:ext uri="{FF2B5EF4-FFF2-40B4-BE49-F238E27FC236}">
                  <a16:creationId xmlns:a16="http://schemas.microsoft.com/office/drawing/2014/main" id="{1C71E08A-5EA8-4B13-82C1-E0FD0F60D48C}"/>
                </a:ext>
              </a:extLst>
            </p:cNvPr>
            <p:cNvSpPr txBox="1"/>
            <p:nvPr/>
          </p:nvSpPr>
          <p:spPr>
            <a:xfrm>
              <a:off x="6490336" y="2916794"/>
              <a:ext cx="381092" cy="369332"/>
            </a:xfrm>
            <a:prstGeom prst="rect">
              <a:avLst/>
            </a:prstGeom>
            <a:noFill/>
          </p:spPr>
          <p:txBody>
            <a:bodyPr wrap="square" rtlCol="0">
              <a:spAutoFit/>
            </a:bodyPr>
            <a:lstStyle/>
            <a:p>
              <a:r>
                <a:rPr lang="es-AR" dirty="0"/>
                <a:t>X</a:t>
              </a:r>
              <a:endParaRPr lang="es-UY" dirty="0"/>
            </a:p>
          </p:txBody>
        </p:sp>
        <mc:AlternateContent xmlns:mc="http://schemas.openxmlformats.org/markup-compatibility/2006" xmlns:a14="http://schemas.microsoft.com/office/drawing/2010/main">
          <mc:Choice Requires="a14">
            <p:sp>
              <p:nvSpPr>
                <p:cNvPr id="22" name="CuadroTexto 21">
                  <a:extLst>
                    <a:ext uri="{FF2B5EF4-FFF2-40B4-BE49-F238E27FC236}">
                      <a16:creationId xmlns:a16="http://schemas.microsoft.com/office/drawing/2014/main" id="{622FD03D-64DA-4C54-952F-AB3E103C7342}"/>
                    </a:ext>
                  </a:extLst>
                </p:cNvPr>
                <p:cNvSpPr txBox="1"/>
                <p:nvPr/>
              </p:nvSpPr>
              <p:spPr>
                <a:xfrm>
                  <a:off x="8385922" y="1567935"/>
                  <a:ext cx="352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oMath>
                    </m:oMathPara>
                  </a14:m>
                  <a:endParaRPr lang="es-UY" dirty="0"/>
                </a:p>
              </p:txBody>
            </p:sp>
          </mc:Choice>
          <mc:Fallback xmlns="">
            <p:sp>
              <p:nvSpPr>
                <p:cNvPr id="22" name="CuadroTexto 21">
                  <a:extLst>
                    <a:ext uri="{FF2B5EF4-FFF2-40B4-BE49-F238E27FC236}">
                      <a16:creationId xmlns:a16="http://schemas.microsoft.com/office/drawing/2014/main" id="{622FD03D-64DA-4C54-952F-AB3E103C7342}"/>
                    </a:ext>
                  </a:extLst>
                </p:cNvPr>
                <p:cNvSpPr txBox="1">
                  <a:spLocks noRot="1" noChangeAspect="1" noMove="1" noResize="1" noEditPoints="1" noAdjustHandles="1" noChangeArrowheads="1" noChangeShapeType="1" noTextEdit="1"/>
                </p:cNvSpPr>
                <p:nvPr/>
              </p:nvSpPr>
              <p:spPr>
                <a:xfrm>
                  <a:off x="8385922" y="1567935"/>
                  <a:ext cx="352314" cy="369332"/>
                </a:xfrm>
                <a:prstGeom prst="rect">
                  <a:avLst/>
                </a:prstGeom>
                <a:blipFill>
                  <a:blip r:embed="rId6"/>
                  <a:stretch>
                    <a:fillRect l="-1724" t="-23333" r="-1724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3" name="CuadroTexto 22">
                  <a:extLst>
                    <a:ext uri="{FF2B5EF4-FFF2-40B4-BE49-F238E27FC236}">
                      <a16:creationId xmlns:a16="http://schemas.microsoft.com/office/drawing/2014/main" id="{40326245-49ED-4876-9F68-2577CE077981}"/>
                    </a:ext>
                  </a:extLst>
                </p:cNvPr>
                <p:cNvSpPr txBox="1"/>
                <p:nvPr/>
              </p:nvSpPr>
              <p:spPr>
                <a:xfrm>
                  <a:off x="6185647" y="2272785"/>
                  <a:ext cx="352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23" name="CuadroTexto 22">
                  <a:extLst>
                    <a:ext uri="{FF2B5EF4-FFF2-40B4-BE49-F238E27FC236}">
                      <a16:creationId xmlns:a16="http://schemas.microsoft.com/office/drawing/2014/main" id="{40326245-49ED-4876-9F68-2577CE077981}"/>
                    </a:ext>
                  </a:extLst>
                </p:cNvPr>
                <p:cNvSpPr txBox="1">
                  <a:spLocks noRot="1" noChangeAspect="1" noMove="1" noResize="1" noEditPoints="1" noAdjustHandles="1" noChangeArrowheads="1" noChangeShapeType="1" noTextEdit="1"/>
                </p:cNvSpPr>
                <p:nvPr/>
              </p:nvSpPr>
              <p:spPr>
                <a:xfrm>
                  <a:off x="6185647" y="2272785"/>
                  <a:ext cx="352314" cy="369332"/>
                </a:xfrm>
                <a:prstGeom prst="rect">
                  <a:avLst/>
                </a:prstGeom>
                <a:blipFill>
                  <a:blip r:embed="rId7"/>
                  <a:stretch>
                    <a:fillRect t="-22951" r="-25862"/>
                  </a:stretch>
                </a:blipFill>
              </p:spPr>
              <p:txBody>
                <a:bodyPr/>
                <a:lstStyle/>
                <a:p>
                  <a:r>
                    <a:rPr lang="es-UY">
                      <a:noFill/>
                    </a:rPr>
                    <a:t> </a:t>
                  </a:r>
                </a:p>
              </p:txBody>
            </p:sp>
          </mc:Fallback>
        </mc:AlternateContent>
        <p:sp>
          <p:nvSpPr>
            <p:cNvPr id="24" name="Elipse 23">
              <a:extLst>
                <a:ext uri="{FF2B5EF4-FFF2-40B4-BE49-F238E27FC236}">
                  <a16:creationId xmlns:a16="http://schemas.microsoft.com/office/drawing/2014/main" id="{71BA2A69-8D49-40B5-8F6A-D48BFB9BA481}"/>
                </a:ext>
              </a:extLst>
            </p:cNvPr>
            <p:cNvSpPr/>
            <p:nvPr/>
          </p:nvSpPr>
          <p:spPr>
            <a:xfrm>
              <a:off x="6419851" y="2103240"/>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25" name="Conector recto de flecha 24">
              <a:extLst>
                <a:ext uri="{FF2B5EF4-FFF2-40B4-BE49-F238E27FC236}">
                  <a16:creationId xmlns:a16="http://schemas.microsoft.com/office/drawing/2014/main" id="{13F2EB7E-CA04-4B21-BE62-0963E5A2B3D8}"/>
                </a:ext>
              </a:extLst>
            </p:cNvPr>
            <p:cNvCxnSpPr>
              <a:cxnSpLocks/>
            </p:cNvCxnSpPr>
            <p:nvPr/>
          </p:nvCxnSpPr>
          <p:spPr>
            <a:xfrm flipH="1">
              <a:off x="6505576" y="1433872"/>
              <a:ext cx="2136514" cy="744648"/>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6" name="CuadroTexto 25">
                  <a:extLst>
                    <a:ext uri="{FF2B5EF4-FFF2-40B4-BE49-F238E27FC236}">
                      <a16:creationId xmlns:a16="http://schemas.microsoft.com/office/drawing/2014/main" id="{EBF85564-014B-461C-BF08-3EC6631027AA}"/>
                    </a:ext>
                  </a:extLst>
                </p:cNvPr>
                <p:cNvSpPr txBox="1"/>
                <p:nvPr/>
              </p:nvSpPr>
              <p:spPr>
                <a:xfrm rot="20425239">
                  <a:off x="6642534" y="1447792"/>
                  <a:ext cx="1713016" cy="4029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oMath>
                    </m:oMathPara>
                  </a14:m>
                  <a:endParaRPr lang="es-UY" dirty="0"/>
                </a:p>
              </p:txBody>
            </p:sp>
          </mc:Choice>
          <mc:Fallback xmlns="">
            <p:sp>
              <p:nvSpPr>
                <p:cNvPr id="26" name="CuadroTexto 25">
                  <a:extLst>
                    <a:ext uri="{FF2B5EF4-FFF2-40B4-BE49-F238E27FC236}">
                      <a16:creationId xmlns:a16="http://schemas.microsoft.com/office/drawing/2014/main" id="{EBF85564-014B-461C-BF08-3EC6631027AA}"/>
                    </a:ext>
                  </a:extLst>
                </p:cNvPr>
                <p:cNvSpPr txBox="1">
                  <a:spLocks noRot="1" noChangeAspect="1" noMove="1" noResize="1" noEditPoints="1" noAdjustHandles="1" noChangeArrowheads="1" noChangeShapeType="1" noTextEdit="1"/>
                </p:cNvSpPr>
                <p:nvPr/>
              </p:nvSpPr>
              <p:spPr>
                <a:xfrm rot="20425239">
                  <a:off x="6642534" y="1447792"/>
                  <a:ext cx="1713016" cy="402931"/>
                </a:xfrm>
                <a:prstGeom prst="rect">
                  <a:avLst/>
                </a:prstGeom>
                <a:blipFill>
                  <a:blip r:embed="rId8"/>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27" name="CuadroTexto 26">
                <a:extLst>
                  <a:ext uri="{FF2B5EF4-FFF2-40B4-BE49-F238E27FC236}">
                    <a16:creationId xmlns:a16="http://schemas.microsoft.com/office/drawing/2014/main" id="{FFCF6468-DD4C-4901-BC2D-81CB51014444}"/>
                  </a:ext>
                </a:extLst>
              </p:cNvPr>
              <p:cNvSpPr txBox="1"/>
              <p:nvPr/>
            </p:nvSpPr>
            <p:spPr>
              <a:xfrm>
                <a:off x="6371329" y="357947"/>
                <a:ext cx="5401571" cy="646331"/>
              </a:xfrm>
              <a:prstGeom prst="rect">
                <a:avLst/>
              </a:prstGeom>
              <a:noFill/>
            </p:spPr>
            <p:txBody>
              <a:bodyPr wrap="square" rtlCol="0">
                <a:spAutoFit/>
              </a:bodyPr>
              <a:lstStyle/>
              <a:p>
                <a:r>
                  <a:rPr lang="es-AR" dirty="0"/>
                  <a:t>¿Qué pasa si la fuente está en </a:t>
                </a:r>
                <a14:m>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a14:m>
                <a:r>
                  <a:rPr lang="es-UY" dirty="0"/>
                  <a:t> y medimos el campo en </a:t>
                </a:r>
                <a14:m>
                  <m:oMath xmlns:m="http://schemas.openxmlformats.org/officeDocument/2006/math">
                    <m:sSub>
                      <m:sSubPr>
                        <m:ctrlPr>
                          <a:rPr lang="es-AR" b="0" i="1" dirty="0"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dirty="0" smtClean="0">
                            <a:latin typeface="Cambria Math" panose="02040503050406030204" pitchFamily="18" charset="0"/>
                          </a:rPr>
                          <m:t>0</m:t>
                        </m:r>
                      </m:sub>
                    </m:sSub>
                  </m:oMath>
                </a14:m>
                <a:r>
                  <a:rPr lang="es-UY" b="0" dirty="0"/>
                  <a:t>?</a:t>
                </a:r>
                <a:endParaRPr lang="es-AR" b="0" dirty="0"/>
              </a:p>
            </p:txBody>
          </p:sp>
        </mc:Choice>
        <mc:Fallback xmlns="">
          <p:sp>
            <p:nvSpPr>
              <p:cNvPr id="27" name="CuadroTexto 26">
                <a:extLst>
                  <a:ext uri="{FF2B5EF4-FFF2-40B4-BE49-F238E27FC236}">
                    <a16:creationId xmlns:a16="http://schemas.microsoft.com/office/drawing/2014/main" id="{FFCF6468-DD4C-4901-BC2D-81CB51014444}"/>
                  </a:ext>
                </a:extLst>
              </p:cNvPr>
              <p:cNvSpPr txBox="1">
                <a:spLocks noRot="1" noChangeAspect="1" noMove="1" noResize="1" noEditPoints="1" noAdjustHandles="1" noChangeArrowheads="1" noChangeShapeType="1" noTextEdit="1"/>
              </p:cNvSpPr>
              <p:nvPr/>
            </p:nvSpPr>
            <p:spPr>
              <a:xfrm>
                <a:off x="6371329" y="357947"/>
                <a:ext cx="5401571" cy="646331"/>
              </a:xfrm>
              <a:prstGeom prst="rect">
                <a:avLst/>
              </a:prstGeom>
              <a:blipFill>
                <a:blip r:embed="rId9"/>
                <a:stretch>
                  <a:fillRect l="-903" t="-13208" r="-1580" b="-1415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8" name="CuadroTexto 27">
                <a:extLst>
                  <a:ext uri="{FF2B5EF4-FFF2-40B4-BE49-F238E27FC236}">
                    <a16:creationId xmlns:a16="http://schemas.microsoft.com/office/drawing/2014/main" id="{FF574388-CBE5-44A3-95D9-24D09D632AC1}"/>
                  </a:ext>
                </a:extLst>
              </p:cNvPr>
              <p:cNvSpPr txBox="1"/>
              <p:nvPr/>
            </p:nvSpPr>
            <p:spPr>
              <a:xfrm>
                <a:off x="8613018" y="966146"/>
                <a:ext cx="2387641" cy="7251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𝐺</m:t>
                      </m:r>
                      <m:d>
                        <m:dPr>
                          <m:ctrlPr>
                            <a:rPr lang="es-UY"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AR" b="0" i="1" smtClean="0">
                                  <a:latin typeface="Cambria Math" panose="02040503050406030204" pitchFamily="18" charset="0"/>
                                </a:rPr>
                                <m:t>0</m:t>
                              </m:r>
                            </m:sub>
                          </m:sSub>
                          <m:r>
                            <a:rPr lang="es-UY"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UY" b="0" i="1" smtClean="0">
                              <a:latin typeface="Cambria Math" panose="02040503050406030204" pitchFamily="18" charset="0"/>
                            </a:rPr>
                            <m:t> </m:t>
                          </m:r>
                        </m:e>
                      </m:d>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𝐴</m:t>
                          </m:r>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r>
                                    <a:rPr lang="es-UY" i="1">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sup>
                          </m:sSup>
                        </m:num>
                        <m:den>
                          <m:r>
                            <a:rPr lang="es-UY" b="0" i="1" smtClean="0">
                              <a:latin typeface="Cambria Math" panose="02040503050406030204" pitchFamily="18" charset="0"/>
                            </a:rPr>
                            <m:t>4</m:t>
                          </m:r>
                          <m:r>
                            <a:rPr lang="es-UY" b="0" i="1" smtClean="0">
                              <a:latin typeface="Cambria Math" panose="02040503050406030204" pitchFamily="18" charset="0"/>
                            </a:rPr>
                            <m:t>𝜋</m:t>
                          </m:r>
                          <m:d>
                            <m:dPr>
                              <m:begChr m:val="|"/>
                              <m:endChr m:val="|"/>
                              <m:ctrlPr>
                                <a:rPr lang="es-UY" i="1">
                                  <a:latin typeface="Cambria Math" panose="02040503050406030204" pitchFamily="18" charset="0"/>
                                </a:rPr>
                              </m:ctrlPr>
                            </m:dPr>
                            <m:e>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0</m:t>
                                  </m:r>
                                </m:sub>
                              </m:sSub>
                              <m:r>
                                <a:rPr lang="es-UY" i="1">
                                  <a:latin typeface="Cambria Math" panose="02040503050406030204" pitchFamily="18" charset="0"/>
                                </a:rPr>
                                <m:t>−</m:t>
                              </m:r>
                              <m:acc>
                                <m:accPr>
                                  <m:chr m:val="⃗"/>
                                  <m:ctrlPr>
                                    <a:rPr lang="es-AR" i="1">
                                      <a:latin typeface="Cambria Math" panose="02040503050406030204" pitchFamily="18" charset="0"/>
                                    </a:rPr>
                                  </m:ctrlPr>
                                </m:accPr>
                                <m:e>
                                  <m:r>
                                    <a:rPr lang="es-AR" i="1">
                                      <a:latin typeface="Cambria Math" panose="02040503050406030204" pitchFamily="18" charset="0"/>
                                    </a:rPr>
                                    <m:t>𝑟</m:t>
                                  </m:r>
                                </m:e>
                              </m:acc>
                            </m:e>
                          </m:d>
                        </m:den>
                      </m:f>
                    </m:oMath>
                  </m:oMathPara>
                </a14:m>
                <a:endParaRPr lang="es-UY" dirty="0"/>
              </a:p>
            </p:txBody>
          </p:sp>
        </mc:Choice>
        <mc:Fallback xmlns="">
          <p:sp>
            <p:nvSpPr>
              <p:cNvPr id="28" name="CuadroTexto 27">
                <a:extLst>
                  <a:ext uri="{FF2B5EF4-FFF2-40B4-BE49-F238E27FC236}">
                    <a16:creationId xmlns:a16="http://schemas.microsoft.com/office/drawing/2014/main" id="{FF574388-CBE5-44A3-95D9-24D09D632AC1}"/>
                  </a:ext>
                </a:extLst>
              </p:cNvPr>
              <p:cNvSpPr txBox="1">
                <a:spLocks noRot="1" noChangeAspect="1" noMove="1" noResize="1" noEditPoints="1" noAdjustHandles="1" noChangeArrowheads="1" noChangeShapeType="1" noTextEdit="1"/>
              </p:cNvSpPr>
              <p:nvPr/>
            </p:nvSpPr>
            <p:spPr>
              <a:xfrm>
                <a:off x="8613018" y="966146"/>
                <a:ext cx="2387641" cy="725199"/>
              </a:xfrm>
              <a:prstGeom prst="rect">
                <a:avLst/>
              </a:prstGeom>
              <a:blipFill>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9" name="CuadroTexto 28">
                <a:extLst>
                  <a:ext uri="{FF2B5EF4-FFF2-40B4-BE49-F238E27FC236}">
                    <a16:creationId xmlns:a16="http://schemas.microsoft.com/office/drawing/2014/main" id="{A0178EDA-B990-4527-86C2-90B04E1D3489}"/>
                  </a:ext>
                </a:extLst>
              </p:cNvPr>
              <p:cNvSpPr txBox="1"/>
              <p:nvPr/>
            </p:nvSpPr>
            <p:spPr>
              <a:xfrm>
                <a:off x="6094612" y="5707188"/>
                <a:ext cx="5592557" cy="402931"/>
              </a:xfrm>
              <a:prstGeom prst="rect">
                <a:avLst/>
              </a:prstGeom>
              <a:noFill/>
            </p:spPr>
            <p:txBody>
              <a:bodyPr wrap="square" rtlCol="0">
                <a:spAutoFit/>
              </a:bodyPr>
              <a:lstStyle/>
              <a:p>
                <a:r>
                  <a:rPr lang="es-AR" dirty="0"/>
                  <a:t>La onda se propaga en el sentido del vector </a:t>
                </a:r>
                <a14:m>
                  <m:oMath xmlns:m="http://schemas.openxmlformats.org/officeDocument/2006/math">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0</m:t>
                        </m:r>
                      </m:sub>
                    </m:sSub>
                    <m:r>
                      <a:rPr lang="es-AR" i="1">
                        <a:latin typeface="Cambria Math" panose="02040503050406030204" pitchFamily="18" charset="0"/>
                      </a:rPr>
                      <m:t>−</m:t>
                    </m:r>
                    <m:acc>
                      <m:accPr>
                        <m:chr m:val="⃗"/>
                        <m:ctrlPr>
                          <a:rPr lang="es-AR" i="1">
                            <a:latin typeface="Cambria Math" panose="02040503050406030204" pitchFamily="18" charset="0"/>
                          </a:rPr>
                        </m:ctrlPr>
                      </m:accPr>
                      <m:e>
                        <m:r>
                          <a:rPr lang="es-AR" i="1">
                            <a:latin typeface="Cambria Math" panose="02040503050406030204" pitchFamily="18" charset="0"/>
                          </a:rPr>
                          <m:t>𝑟</m:t>
                        </m:r>
                      </m:e>
                    </m:acc>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oMath>
                </a14:m>
                <a:r>
                  <a:rPr lang="es-AR" dirty="0"/>
                  <a:t> </a:t>
                </a:r>
                <a:endParaRPr lang="es-UY" dirty="0"/>
              </a:p>
            </p:txBody>
          </p:sp>
        </mc:Choice>
        <mc:Fallback xmlns="">
          <p:sp>
            <p:nvSpPr>
              <p:cNvPr id="29" name="CuadroTexto 28">
                <a:extLst>
                  <a:ext uri="{FF2B5EF4-FFF2-40B4-BE49-F238E27FC236}">
                    <a16:creationId xmlns:a16="http://schemas.microsoft.com/office/drawing/2014/main" id="{A0178EDA-B990-4527-86C2-90B04E1D3489}"/>
                  </a:ext>
                </a:extLst>
              </p:cNvPr>
              <p:cNvSpPr txBox="1">
                <a:spLocks noRot="1" noChangeAspect="1" noMove="1" noResize="1" noEditPoints="1" noAdjustHandles="1" noChangeArrowheads="1" noChangeShapeType="1" noTextEdit="1"/>
              </p:cNvSpPr>
              <p:nvPr/>
            </p:nvSpPr>
            <p:spPr>
              <a:xfrm>
                <a:off x="6094612" y="5707188"/>
                <a:ext cx="5592557" cy="402931"/>
              </a:xfrm>
              <a:prstGeom prst="rect">
                <a:avLst/>
              </a:prstGeom>
              <a:blipFill>
                <a:blip r:embed="rId11"/>
                <a:stretch>
                  <a:fillRect l="-981" t="-12121" b="-24242"/>
                </a:stretch>
              </a:blipFill>
            </p:spPr>
            <p:txBody>
              <a:bodyPr/>
              <a:lstStyle/>
              <a:p>
                <a:r>
                  <a:rPr lang="es-UY">
                    <a:noFill/>
                  </a:rPr>
                  <a:t> </a:t>
                </a:r>
              </a:p>
            </p:txBody>
          </p:sp>
        </mc:Fallback>
      </mc:AlternateContent>
      <mc:AlternateContent xmlns:mc="http://schemas.openxmlformats.org/markup-compatibility/2006">
        <mc:Choice xmlns:a14="http://schemas.microsoft.com/office/drawing/2010/main" Requires="a14">
          <p:sp>
            <p:nvSpPr>
              <p:cNvPr id="31" name="CuadroTexto 30">
                <a:extLst>
                  <a:ext uri="{FF2B5EF4-FFF2-40B4-BE49-F238E27FC236}">
                    <a16:creationId xmlns:a16="http://schemas.microsoft.com/office/drawing/2014/main" id="{74FF479F-4428-4E21-BA47-FEECE4405F6A}"/>
                  </a:ext>
                </a:extLst>
              </p:cNvPr>
              <p:cNvSpPr txBox="1"/>
              <p:nvPr/>
            </p:nvSpPr>
            <p:spPr>
              <a:xfrm>
                <a:off x="82005" y="6090926"/>
                <a:ext cx="5390194" cy="402931"/>
              </a:xfrm>
              <a:prstGeom prst="rect">
                <a:avLst/>
              </a:prstGeom>
              <a:noFill/>
            </p:spPr>
            <p:txBody>
              <a:bodyPr wrap="none" rtlCol="0">
                <a:spAutoFit/>
              </a:bodyPr>
              <a:lstStyle/>
              <a:p>
                <a:r>
                  <a:rPr lang="es-AR" dirty="0"/>
                  <a:t>La onda se propaga en el sentido del vector</a:t>
                </a:r>
                <a14:m>
                  <m:oMath xmlns:m="http://schemas.openxmlformats.org/officeDocument/2006/math">
                    <m:r>
                      <a:rPr lang="es-AR" b="0" i="0" smtClean="0">
                        <a:latin typeface="Cambria Math" panose="02040503050406030204" pitchFamily="18" charset="0"/>
                      </a:rPr>
                      <m:t>  </m:t>
                    </m:r>
                    <m:acc>
                      <m:accPr>
                        <m:chr m:val="⃗"/>
                        <m:ctrlPr>
                          <a:rPr lang="es-AR" i="1">
                            <a:latin typeface="Cambria Math" panose="02040503050406030204" pitchFamily="18" charset="0"/>
                          </a:rPr>
                        </m:ctrlPr>
                      </m:accPr>
                      <m:e>
                        <m:r>
                          <a:rPr lang="es-AR" i="1">
                            <a:latin typeface="Cambria Math" panose="02040503050406030204" pitchFamily="18" charset="0"/>
                          </a:rPr>
                          <m:t>𝑅</m:t>
                        </m:r>
                      </m:e>
                    </m:acc>
                    <m:r>
                      <a:rPr lang="es-AR" b="0" i="1" smtClean="0">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𝑟</m:t>
                        </m:r>
                      </m:e>
                    </m:acc>
                    <m:r>
                      <a:rPr lang="es-UY" i="1">
                        <a:latin typeface="Cambria Math" panose="02040503050406030204" pitchFamily="18" charset="0"/>
                      </a:rPr>
                      <m:t>−</m:t>
                    </m:r>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oMath>
                </a14:m>
                <a:endParaRPr lang="es-UY" dirty="0"/>
              </a:p>
            </p:txBody>
          </p:sp>
        </mc:Choice>
        <mc:Fallback>
          <p:sp>
            <p:nvSpPr>
              <p:cNvPr id="31" name="CuadroTexto 30">
                <a:extLst>
                  <a:ext uri="{FF2B5EF4-FFF2-40B4-BE49-F238E27FC236}">
                    <a16:creationId xmlns:a16="http://schemas.microsoft.com/office/drawing/2014/main" id="{74FF479F-4428-4E21-BA47-FEECE4405F6A}"/>
                  </a:ext>
                </a:extLst>
              </p:cNvPr>
              <p:cNvSpPr txBox="1">
                <a:spLocks noRot="1" noChangeAspect="1" noMove="1" noResize="1" noEditPoints="1" noAdjustHandles="1" noChangeArrowheads="1" noChangeShapeType="1" noTextEdit="1"/>
              </p:cNvSpPr>
              <p:nvPr/>
            </p:nvSpPr>
            <p:spPr>
              <a:xfrm>
                <a:off x="82005" y="6090926"/>
                <a:ext cx="5390194" cy="402931"/>
              </a:xfrm>
              <a:prstGeom prst="rect">
                <a:avLst/>
              </a:prstGeom>
              <a:blipFill>
                <a:blip r:embed="rId12"/>
                <a:stretch>
                  <a:fillRect l="-904" t="-12121" r="-3164" b="-24242"/>
                </a:stretch>
              </a:blipFill>
            </p:spPr>
            <p:txBody>
              <a:bodyPr/>
              <a:lstStyle/>
              <a:p>
                <a:r>
                  <a:rPr lang="es-UY">
                    <a:noFill/>
                  </a:rPr>
                  <a:t> </a:t>
                </a:r>
              </a:p>
            </p:txBody>
          </p:sp>
        </mc:Fallback>
      </mc:AlternateContent>
      <p:cxnSp>
        <p:nvCxnSpPr>
          <p:cNvPr id="33" name="Conector recto 32">
            <a:extLst>
              <a:ext uri="{FF2B5EF4-FFF2-40B4-BE49-F238E27FC236}">
                <a16:creationId xmlns:a16="http://schemas.microsoft.com/office/drawing/2014/main" id="{A258755D-9D6C-4201-B13E-BCACD0EF2820}"/>
              </a:ext>
            </a:extLst>
          </p:cNvPr>
          <p:cNvCxnSpPr/>
          <p:nvPr/>
        </p:nvCxnSpPr>
        <p:spPr>
          <a:xfrm>
            <a:off x="5648325" y="0"/>
            <a:ext cx="0" cy="6858000"/>
          </a:xfrm>
          <a:prstGeom prst="line">
            <a:avLst/>
          </a:prstGeom>
          <a:ln w="28575"/>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CuadroTexto 33">
                <a:extLst>
                  <a:ext uri="{FF2B5EF4-FFF2-40B4-BE49-F238E27FC236}">
                    <a16:creationId xmlns:a16="http://schemas.microsoft.com/office/drawing/2014/main" id="{6987AF37-83D5-4C22-BCA7-7795499E5309}"/>
                  </a:ext>
                </a:extLst>
              </p:cNvPr>
              <p:cNvSpPr txBox="1"/>
              <p:nvPr/>
            </p:nvSpPr>
            <p:spPr>
              <a:xfrm>
                <a:off x="74257" y="2680928"/>
                <a:ext cx="4921925" cy="7473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s-AR" b="0" i="0" smtClean="0">
                          <a:latin typeface="Cambria Math" panose="02040503050406030204" pitchFamily="18" charset="0"/>
                        </a:rPr>
                        <m:t>∇</m:t>
                      </m:r>
                      <m:r>
                        <a:rPr lang="es-AR" b="0" i="1" smtClean="0">
                          <a:latin typeface="Cambria Math" panose="02040503050406030204" pitchFamily="18" charset="0"/>
                        </a:rPr>
                        <m:t>𝐺</m:t>
                      </m:r>
                      <m:d>
                        <m:dPr>
                          <m:ctrlPr>
                            <a:rPr lang="es-AR" b="0" i="1" smtClean="0">
                              <a:latin typeface="Cambria Math" panose="02040503050406030204" pitchFamily="18" charset="0"/>
                            </a:rPr>
                          </m:ctrlPr>
                        </m:d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e>
                      </m:d>
                      <m:r>
                        <a:rPr lang="es-AR"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m:t>
                              </m:r>
                              <m:d>
                                <m:dPr>
                                  <m:begChr m:val="|"/>
                                  <m:endChr m:val="|"/>
                                  <m:ctrlPr>
                                    <a:rPr lang="es-UY" i="1">
                                      <a:latin typeface="Cambria Math" panose="02040503050406030204" pitchFamily="18" charset="0"/>
                                    </a:rPr>
                                  </m:ctrlPr>
                                </m:dPr>
                                <m:e>
                                  <m:acc>
                                    <m:accPr>
                                      <m:chr m:val="⃗"/>
                                      <m:ctrlPr>
                                        <a:rPr lang="es-AR" i="1">
                                          <a:latin typeface="Cambria Math" panose="02040503050406030204" pitchFamily="18" charset="0"/>
                                        </a:rPr>
                                      </m:ctrlPr>
                                    </m:accPr>
                                    <m:e>
                                      <m:r>
                                        <a:rPr lang="es-AR" i="1">
                                          <a:latin typeface="Cambria Math" panose="02040503050406030204" pitchFamily="18" charset="0"/>
                                        </a:rPr>
                                        <m:t>𝑟</m:t>
                                      </m:r>
                                    </m:e>
                                  </m:acc>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0</m:t>
                                      </m:r>
                                    </m:sub>
                                  </m:sSub>
                                </m:e>
                              </m:d>
                            </m:sup>
                          </m:sSup>
                        </m:num>
                        <m:den>
                          <m:r>
                            <a:rPr lang="es-AR" i="1">
                              <a:latin typeface="Cambria Math" panose="02040503050406030204" pitchFamily="18" charset="0"/>
                            </a:rPr>
                            <m:t>4</m:t>
                          </m:r>
                          <m:r>
                            <a:rPr lang="es-AR" i="1">
                              <a:latin typeface="Cambria Math" panose="02040503050406030204" pitchFamily="18" charset="0"/>
                            </a:rPr>
                            <m:t>𝜋</m:t>
                          </m:r>
                          <m:d>
                            <m:dPr>
                              <m:begChr m:val="|"/>
                              <m:endChr m:val="|"/>
                              <m:ctrlPr>
                                <a:rPr lang="es-UY" i="1">
                                  <a:latin typeface="Cambria Math" panose="02040503050406030204" pitchFamily="18" charset="0"/>
                                </a:rPr>
                              </m:ctrlPr>
                            </m:dPr>
                            <m:e>
                              <m:acc>
                                <m:accPr>
                                  <m:chr m:val="⃗"/>
                                  <m:ctrlPr>
                                    <a:rPr lang="es-AR" i="1">
                                      <a:latin typeface="Cambria Math" panose="02040503050406030204" pitchFamily="18" charset="0"/>
                                    </a:rPr>
                                  </m:ctrlPr>
                                </m:accPr>
                                <m:e>
                                  <m:r>
                                    <a:rPr lang="es-AR" i="1">
                                      <a:latin typeface="Cambria Math" panose="02040503050406030204" pitchFamily="18" charset="0"/>
                                    </a:rPr>
                                    <m:t>𝑟</m:t>
                                  </m:r>
                                </m:e>
                              </m:acc>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0</m:t>
                                  </m:r>
                                </m:sub>
                              </m:sSub>
                            </m:e>
                          </m:d>
                        </m:den>
                      </m:f>
                      <m:d>
                        <m:dPr>
                          <m:begChr m:val="["/>
                          <m:endChr m:val="]"/>
                          <m:ctrlPr>
                            <a:rPr lang="es-AR" i="1">
                              <a:latin typeface="Cambria Math" panose="02040503050406030204" pitchFamily="18" charset="0"/>
                            </a:rPr>
                          </m:ctrlPr>
                        </m:dPr>
                        <m:e>
                          <m:f>
                            <m:fPr>
                              <m:ctrlPr>
                                <a:rPr lang="es-AR" i="1">
                                  <a:latin typeface="Cambria Math" panose="02040503050406030204" pitchFamily="18" charset="0"/>
                                </a:rPr>
                              </m:ctrlPr>
                            </m:fPr>
                            <m:num>
                              <m:r>
                                <a:rPr lang="es-AR" i="1">
                                  <a:latin typeface="Cambria Math" panose="02040503050406030204" pitchFamily="18" charset="0"/>
                                </a:rPr>
                                <m:t>1</m:t>
                              </m:r>
                            </m:num>
                            <m:den>
                              <m:d>
                                <m:dPr>
                                  <m:begChr m:val="|"/>
                                  <m:endChr m:val="|"/>
                                  <m:ctrlPr>
                                    <a:rPr lang="es-UY" i="1">
                                      <a:latin typeface="Cambria Math" panose="02040503050406030204" pitchFamily="18" charset="0"/>
                                    </a:rPr>
                                  </m:ctrlPr>
                                </m:dPr>
                                <m:e>
                                  <m:acc>
                                    <m:accPr>
                                      <m:chr m:val="⃗"/>
                                      <m:ctrlPr>
                                        <a:rPr lang="es-AR" i="1">
                                          <a:latin typeface="Cambria Math" panose="02040503050406030204" pitchFamily="18" charset="0"/>
                                        </a:rPr>
                                      </m:ctrlPr>
                                    </m:accPr>
                                    <m:e>
                                      <m:r>
                                        <a:rPr lang="es-AR" i="1">
                                          <a:latin typeface="Cambria Math" panose="02040503050406030204" pitchFamily="18" charset="0"/>
                                        </a:rPr>
                                        <m:t>𝑟</m:t>
                                      </m:r>
                                    </m:e>
                                  </m:acc>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0</m:t>
                                      </m:r>
                                    </m:sub>
                                  </m:sSub>
                                </m:e>
                              </m:d>
                            </m:den>
                          </m:f>
                          <m:r>
                            <a:rPr lang="es-AR" i="1">
                              <a:latin typeface="Cambria Math" panose="02040503050406030204" pitchFamily="18" charset="0"/>
                            </a:rPr>
                            <m:t>+</m:t>
                          </m:r>
                          <m:r>
                            <a:rPr lang="es-AR" i="1">
                              <a:latin typeface="Cambria Math" panose="02040503050406030204" pitchFamily="18" charset="0"/>
                            </a:rPr>
                            <m:t>𝑖𝑘</m:t>
                          </m:r>
                        </m:e>
                      </m:d>
                      <m:f>
                        <m:fPr>
                          <m:ctrlPr>
                            <a:rPr lang="es-AR" b="0" i="1" smtClean="0">
                              <a:latin typeface="Cambria Math" panose="02040503050406030204" pitchFamily="18" charset="0"/>
                            </a:rPr>
                          </m:ctrlPr>
                        </m:fPr>
                        <m:num>
                          <m:d>
                            <m:dPr>
                              <m:ctrlPr>
                                <a:rPr lang="es-AR" b="0" i="1" smtClean="0">
                                  <a:latin typeface="Cambria Math" panose="02040503050406030204" pitchFamily="18" charset="0"/>
                                </a:rPr>
                              </m:ctrlPr>
                            </m:d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0</m:t>
                                  </m:r>
                                </m:sub>
                              </m:sSub>
                            </m:e>
                          </m:d>
                        </m:num>
                        <m:den>
                          <m:d>
                            <m:dPr>
                              <m:begChr m:val="|"/>
                              <m:endChr m:val="|"/>
                              <m:ctrlPr>
                                <a:rPr lang="es-UY" i="1">
                                  <a:latin typeface="Cambria Math" panose="02040503050406030204" pitchFamily="18" charset="0"/>
                                </a:rPr>
                              </m:ctrlPr>
                            </m:dPr>
                            <m:e>
                              <m:acc>
                                <m:accPr>
                                  <m:chr m:val="⃗"/>
                                  <m:ctrlPr>
                                    <a:rPr lang="es-AR" i="1">
                                      <a:latin typeface="Cambria Math" panose="02040503050406030204" pitchFamily="18" charset="0"/>
                                    </a:rPr>
                                  </m:ctrlPr>
                                </m:accPr>
                                <m:e>
                                  <m:r>
                                    <a:rPr lang="es-AR" i="1">
                                      <a:latin typeface="Cambria Math" panose="02040503050406030204" pitchFamily="18" charset="0"/>
                                    </a:rPr>
                                    <m:t>𝑟</m:t>
                                  </m:r>
                                </m:e>
                              </m:acc>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0</m:t>
                                  </m:r>
                                </m:sub>
                              </m:sSub>
                            </m:e>
                          </m:d>
                        </m:den>
                      </m:f>
                    </m:oMath>
                  </m:oMathPara>
                </a14:m>
                <a:endParaRPr lang="es-UY" dirty="0"/>
              </a:p>
            </p:txBody>
          </p:sp>
        </mc:Choice>
        <mc:Fallback xmlns="">
          <p:sp>
            <p:nvSpPr>
              <p:cNvPr id="34" name="CuadroTexto 33">
                <a:extLst>
                  <a:ext uri="{FF2B5EF4-FFF2-40B4-BE49-F238E27FC236}">
                    <a16:creationId xmlns:a16="http://schemas.microsoft.com/office/drawing/2014/main" id="{6987AF37-83D5-4C22-BCA7-7795499E5309}"/>
                  </a:ext>
                </a:extLst>
              </p:cNvPr>
              <p:cNvSpPr txBox="1">
                <a:spLocks noRot="1" noChangeAspect="1" noMove="1" noResize="1" noEditPoints="1" noAdjustHandles="1" noChangeArrowheads="1" noChangeShapeType="1" noTextEdit="1"/>
              </p:cNvSpPr>
              <p:nvPr/>
            </p:nvSpPr>
            <p:spPr>
              <a:xfrm>
                <a:off x="74257" y="2680928"/>
                <a:ext cx="4921925" cy="747320"/>
              </a:xfrm>
              <a:prstGeom prst="rect">
                <a:avLst/>
              </a:prstGeom>
              <a:blipFill>
                <a:blip r:embed="rId1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5" name="Rectángulo 34">
                <a:extLst>
                  <a:ext uri="{FF2B5EF4-FFF2-40B4-BE49-F238E27FC236}">
                    <a16:creationId xmlns:a16="http://schemas.microsoft.com/office/drawing/2014/main" id="{936CC9C4-6D66-41B0-860F-68D2D3A2E1A0}"/>
                  </a:ext>
                </a:extLst>
              </p:cNvPr>
              <p:cNvSpPr/>
              <p:nvPr/>
            </p:nvSpPr>
            <p:spPr>
              <a:xfrm>
                <a:off x="320739" y="3644954"/>
                <a:ext cx="2679901" cy="7721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i="1" smtClean="0">
                          <a:latin typeface="Cambria Math" panose="02040503050406030204" pitchFamily="18" charset="0"/>
                        </a:rPr>
                        <m:t>=</m:t>
                      </m:r>
                      <m:r>
                        <a:rPr lang="es-AR"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𝑖𝑘𝑅</m:t>
                              </m:r>
                            </m:sup>
                          </m:sSup>
                        </m:num>
                        <m:den>
                          <m:r>
                            <a:rPr lang="es-AR" i="1">
                              <a:latin typeface="Cambria Math" panose="02040503050406030204" pitchFamily="18" charset="0"/>
                            </a:rPr>
                            <m:t>4</m:t>
                          </m:r>
                          <m:r>
                            <a:rPr lang="es-AR" i="1">
                              <a:latin typeface="Cambria Math" panose="02040503050406030204" pitchFamily="18" charset="0"/>
                            </a:rPr>
                            <m:t>𝜋</m:t>
                          </m:r>
                          <m:r>
                            <a:rPr lang="es-AR" b="0" i="1" smtClean="0">
                              <a:latin typeface="Cambria Math" panose="02040503050406030204" pitchFamily="18" charset="0"/>
                            </a:rPr>
                            <m:t>𝑅</m:t>
                          </m:r>
                        </m:den>
                      </m:f>
                      <m:d>
                        <m:dPr>
                          <m:begChr m:val="["/>
                          <m:endChr m:val="]"/>
                          <m:ctrlPr>
                            <a:rPr lang="es-AR" i="1">
                              <a:latin typeface="Cambria Math" panose="02040503050406030204" pitchFamily="18" charset="0"/>
                            </a:rPr>
                          </m:ctrlPr>
                        </m:dPr>
                        <m:e>
                          <m:f>
                            <m:fPr>
                              <m:ctrlPr>
                                <a:rPr lang="es-AR" i="1">
                                  <a:latin typeface="Cambria Math" panose="02040503050406030204" pitchFamily="18" charset="0"/>
                                </a:rPr>
                              </m:ctrlPr>
                            </m:fPr>
                            <m:num>
                              <m:r>
                                <a:rPr lang="es-AR" i="1">
                                  <a:latin typeface="Cambria Math" panose="02040503050406030204" pitchFamily="18" charset="0"/>
                                </a:rPr>
                                <m:t>1</m:t>
                              </m:r>
                            </m:num>
                            <m:den>
                              <m:r>
                                <a:rPr lang="es-AR" b="0" i="1" smtClean="0">
                                  <a:latin typeface="Cambria Math" panose="02040503050406030204" pitchFamily="18" charset="0"/>
                                </a:rPr>
                                <m:t>𝑅</m:t>
                              </m:r>
                            </m:den>
                          </m:f>
                          <m:r>
                            <a:rPr lang="es-AR" i="1">
                              <a:latin typeface="Cambria Math" panose="02040503050406030204" pitchFamily="18" charset="0"/>
                            </a:rPr>
                            <m:t>+</m:t>
                          </m:r>
                          <m:r>
                            <a:rPr lang="es-AR" i="1">
                              <a:latin typeface="Cambria Math" panose="02040503050406030204" pitchFamily="18" charset="0"/>
                            </a:rPr>
                            <m:t>𝑖𝑘</m:t>
                          </m:r>
                        </m:e>
                      </m:d>
                      <m:d>
                        <m:dPr>
                          <m:ctrlPr>
                            <a:rPr lang="es-AR" b="0" i="1" smtClean="0">
                              <a:latin typeface="Cambria Math" panose="02040503050406030204" pitchFamily="18" charset="0"/>
                            </a:rPr>
                          </m:ctrlPr>
                        </m:dPr>
                        <m:e>
                          <m:f>
                            <m:fPr>
                              <m:ctrlPr>
                                <a:rPr lang="es-AR" i="1">
                                  <a:latin typeface="Cambria Math" panose="02040503050406030204" pitchFamily="18" charset="0"/>
                                </a:rPr>
                              </m:ctrlPr>
                            </m:fPr>
                            <m:num>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num>
                            <m:den>
                              <m:r>
                                <a:rPr lang="es-AR" b="0" i="1" smtClean="0">
                                  <a:latin typeface="Cambria Math" panose="02040503050406030204" pitchFamily="18" charset="0"/>
                                </a:rPr>
                                <m:t>𝑅</m:t>
                              </m:r>
                            </m:den>
                          </m:f>
                        </m:e>
                      </m:d>
                    </m:oMath>
                  </m:oMathPara>
                </a14:m>
                <a:endParaRPr lang="es-UY" dirty="0"/>
              </a:p>
            </p:txBody>
          </p:sp>
        </mc:Choice>
        <mc:Fallback xmlns="">
          <p:sp>
            <p:nvSpPr>
              <p:cNvPr id="35" name="Rectángulo 34">
                <a:extLst>
                  <a:ext uri="{FF2B5EF4-FFF2-40B4-BE49-F238E27FC236}">
                    <a16:creationId xmlns:a16="http://schemas.microsoft.com/office/drawing/2014/main" id="{936CC9C4-6D66-41B0-860F-68D2D3A2E1A0}"/>
                  </a:ext>
                </a:extLst>
              </p:cNvPr>
              <p:cNvSpPr>
                <a:spLocks noRot="1" noChangeAspect="1" noMove="1" noResize="1" noEditPoints="1" noAdjustHandles="1" noChangeArrowheads="1" noChangeShapeType="1" noTextEdit="1"/>
              </p:cNvSpPr>
              <p:nvPr/>
            </p:nvSpPr>
            <p:spPr>
              <a:xfrm>
                <a:off x="320739" y="3644954"/>
                <a:ext cx="2679901" cy="772199"/>
              </a:xfrm>
              <a:prstGeom prst="rect">
                <a:avLst/>
              </a:prstGeom>
              <a:blipFill>
                <a:blip r:embed="rId1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6" name="Rectángulo 35">
                <a:extLst>
                  <a:ext uri="{FF2B5EF4-FFF2-40B4-BE49-F238E27FC236}">
                    <a16:creationId xmlns:a16="http://schemas.microsoft.com/office/drawing/2014/main" id="{655EC537-872D-451A-BE49-F0F75CC8DF28}"/>
                  </a:ext>
                </a:extLst>
              </p:cNvPr>
              <p:cNvSpPr/>
              <p:nvPr/>
            </p:nvSpPr>
            <p:spPr>
              <a:xfrm>
                <a:off x="320739" y="4658918"/>
                <a:ext cx="2625334" cy="72705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i="1" smtClean="0">
                          <a:latin typeface="Cambria Math" panose="02040503050406030204" pitchFamily="18" charset="0"/>
                        </a:rPr>
                        <m:t>=</m:t>
                      </m:r>
                      <m:r>
                        <a:rPr lang="es-AR"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𝑖𝑘𝑅</m:t>
                              </m:r>
                            </m:sup>
                          </m:sSup>
                        </m:num>
                        <m:den>
                          <m:r>
                            <a:rPr lang="es-AR" i="1">
                              <a:latin typeface="Cambria Math" panose="02040503050406030204" pitchFamily="18" charset="0"/>
                            </a:rPr>
                            <m:t>4</m:t>
                          </m:r>
                          <m:r>
                            <a:rPr lang="es-AR" i="1">
                              <a:latin typeface="Cambria Math" panose="02040503050406030204" pitchFamily="18" charset="0"/>
                            </a:rPr>
                            <m:t>𝜋</m:t>
                          </m:r>
                          <m:r>
                            <a:rPr lang="es-AR" b="0" i="1" smtClean="0">
                              <a:latin typeface="Cambria Math" panose="02040503050406030204" pitchFamily="18" charset="0"/>
                            </a:rPr>
                            <m:t>𝑅</m:t>
                          </m:r>
                        </m:den>
                      </m:f>
                      <m:d>
                        <m:dPr>
                          <m:begChr m:val="["/>
                          <m:endChr m:val="]"/>
                          <m:ctrlPr>
                            <a:rPr lang="es-AR" i="1">
                              <a:latin typeface="Cambria Math" panose="02040503050406030204" pitchFamily="18" charset="0"/>
                            </a:rPr>
                          </m:ctrlPr>
                        </m:dPr>
                        <m:e>
                          <m:f>
                            <m:fPr>
                              <m:ctrlPr>
                                <a:rPr lang="es-AR" i="1">
                                  <a:latin typeface="Cambria Math" panose="02040503050406030204" pitchFamily="18" charset="0"/>
                                </a:rPr>
                              </m:ctrlPr>
                            </m:fPr>
                            <m:num>
                              <m:r>
                                <a:rPr lang="es-AR" i="1">
                                  <a:latin typeface="Cambria Math" panose="02040503050406030204" pitchFamily="18" charset="0"/>
                                </a:rPr>
                                <m:t>1</m:t>
                              </m:r>
                            </m:num>
                            <m:den>
                              <m:r>
                                <a:rPr lang="es-AR" b="0" i="1" smtClean="0">
                                  <a:latin typeface="Cambria Math" panose="02040503050406030204" pitchFamily="18" charset="0"/>
                                </a:rPr>
                                <m:t>𝑅</m:t>
                              </m:r>
                            </m:den>
                          </m:f>
                          <m:r>
                            <a:rPr lang="es-AR" i="1">
                              <a:latin typeface="Cambria Math" panose="02040503050406030204" pitchFamily="18" charset="0"/>
                            </a:rPr>
                            <m:t>+</m:t>
                          </m:r>
                          <m:r>
                            <a:rPr lang="es-AR" i="1">
                              <a:latin typeface="Cambria Math" panose="02040503050406030204" pitchFamily="18" charset="0"/>
                            </a:rPr>
                            <m:t>𝑖𝑘</m:t>
                          </m:r>
                        </m:e>
                      </m:d>
                      <m:d>
                        <m:dPr>
                          <m:ctrlPr>
                            <a:rPr lang="es-AR" b="0" i="1" smtClean="0">
                              <a:latin typeface="Cambria Math" panose="02040503050406030204" pitchFamily="18" charset="0"/>
                            </a:rPr>
                          </m:ctrlPr>
                        </m:dPr>
                        <m:e>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e>
                      </m:d>
                    </m:oMath>
                  </m:oMathPara>
                </a14:m>
                <a:endParaRPr lang="es-UY" dirty="0"/>
              </a:p>
            </p:txBody>
          </p:sp>
        </mc:Choice>
        <mc:Fallback xmlns="">
          <p:sp>
            <p:nvSpPr>
              <p:cNvPr id="36" name="Rectángulo 35">
                <a:extLst>
                  <a:ext uri="{FF2B5EF4-FFF2-40B4-BE49-F238E27FC236}">
                    <a16:creationId xmlns:a16="http://schemas.microsoft.com/office/drawing/2014/main" id="{655EC537-872D-451A-BE49-F0F75CC8DF28}"/>
                  </a:ext>
                </a:extLst>
              </p:cNvPr>
              <p:cNvSpPr>
                <a:spLocks noRot="1" noChangeAspect="1" noMove="1" noResize="1" noEditPoints="1" noAdjustHandles="1" noChangeArrowheads="1" noChangeShapeType="1" noTextEdit="1"/>
              </p:cNvSpPr>
              <p:nvPr/>
            </p:nvSpPr>
            <p:spPr>
              <a:xfrm>
                <a:off x="320739" y="4658918"/>
                <a:ext cx="2625334" cy="727059"/>
              </a:xfrm>
              <a:prstGeom prst="rect">
                <a:avLst/>
              </a:prstGeom>
              <a:blipFill>
                <a:blip r:embed="rId15"/>
                <a:stretch>
                  <a:fillRect/>
                </a:stretch>
              </a:blipFill>
            </p:spPr>
            <p:txBody>
              <a:bodyPr/>
              <a:lstStyle/>
              <a:p>
                <a:r>
                  <a:rPr lang="es-UY">
                    <a:noFill/>
                  </a:rPr>
                  <a:t> </a:t>
                </a:r>
              </a:p>
            </p:txBody>
          </p:sp>
        </mc:Fallback>
      </mc:AlternateContent>
      <mc:AlternateContent xmlns:mc="http://schemas.openxmlformats.org/markup-compatibility/2006">
        <mc:Choice xmlns:a14="http://schemas.microsoft.com/office/drawing/2010/main" Requires="a14">
          <p:sp>
            <p:nvSpPr>
              <p:cNvPr id="43" name="CuadroTexto 42">
                <a:extLst>
                  <a:ext uri="{FF2B5EF4-FFF2-40B4-BE49-F238E27FC236}">
                    <a16:creationId xmlns:a16="http://schemas.microsoft.com/office/drawing/2014/main" id="{70B4A485-F7D7-46A5-8566-90FA16F6D52B}"/>
                  </a:ext>
                </a:extLst>
              </p:cNvPr>
              <p:cNvSpPr txBox="1"/>
              <p:nvPr/>
            </p:nvSpPr>
            <p:spPr>
              <a:xfrm>
                <a:off x="5867401" y="2778135"/>
                <a:ext cx="4921925" cy="7473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s-AR" b="0" i="0" smtClean="0">
                          <a:latin typeface="Cambria Math" panose="02040503050406030204" pitchFamily="18" charset="0"/>
                        </a:rPr>
                        <m:t>∇</m:t>
                      </m:r>
                      <m:r>
                        <a:rPr lang="es-AR" b="0" i="1" smtClean="0">
                          <a:latin typeface="Cambria Math" panose="02040503050406030204" pitchFamily="18" charset="0"/>
                        </a:rPr>
                        <m:t>𝐺</m:t>
                      </m:r>
                      <m:d>
                        <m:dPr>
                          <m:ctrlPr>
                            <a:rPr lang="es-AR" b="0" i="1" smtClean="0">
                              <a:latin typeface="Cambria Math" panose="02040503050406030204" pitchFamily="18" charset="0"/>
                            </a:rPr>
                          </m:ctrlPr>
                        </m:d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e>
                      </m:d>
                      <m:r>
                        <a:rPr lang="es-AR" b="0" i="1" smtClean="0">
                          <a:latin typeface="Cambria Math" panose="02040503050406030204" pitchFamily="18" charset="0"/>
                        </a:rPr>
                        <m:t>=</m:t>
                      </m:r>
                      <m:r>
                        <a:rPr lang="es-ES"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0</m:t>
                                      </m:r>
                                    </m:sub>
                                  </m:sSub>
                                  <m:r>
                                    <a:rPr lang="es-UY" i="1">
                                      <a:latin typeface="Cambria Math" panose="02040503050406030204" pitchFamily="18" charset="0"/>
                                    </a:rPr>
                                    <m:t>−</m:t>
                                  </m:r>
                                  <m:acc>
                                    <m:accPr>
                                      <m:chr m:val="⃗"/>
                                      <m:ctrlPr>
                                        <a:rPr lang="es-AR" i="1">
                                          <a:latin typeface="Cambria Math" panose="02040503050406030204" pitchFamily="18" charset="0"/>
                                        </a:rPr>
                                      </m:ctrlPr>
                                    </m:accPr>
                                    <m:e>
                                      <m:r>
                                        <a:rPr lang="es-AR" i="1">
                                          <a:latin typeface="Cambria Math" panose="02040503050406030204" pitchFamily="18" charset="0"/>
                                        </a:rPr>
                                        <m:t>𝑟</m:t>
                                      </m:r>
                                    </m:e>
                                  </m:acc>
                                </m:e>
                              </m:d>
                            </m:sup>
                          </m:sSup>
                        </m:num>
                        <m:den>
                          <m:r>
                            <a:rPr lang="es-AR" i="1">
                              <a:latin typeface="Cambria Math" panose="02040503050406030204" pitchFamily="18" charset="0"/>
                            </a:rPr>
                            <m:t>4</m:t>
                          </m:r>
                          <m:r>
                            <a:rPr lang="es-AR" i="1">
                              <a:latin typeface="Cambria Math" panose="02040503050406030204" pitchFamily="18" charset="0"/>
                            </a:rPr>
                            <m:t>𝜋</m:t>
                          </m:r>
                          <m:d>
                            <m:dPr>
                              <m:begChr m:val="|"/>
                              <m:endChr m:val="|"/>
                              <m:ctrlPr>
                                <a:rPr lang="es-UY" i="1">
                                  <a:latin typeface="Cambria Math" panose="02040503050406030204" pitchFamily="18" charset="0"/>
                                </a:rPr>
                              </m:ctrlPr>
                            </m:dPr>
                            <m:e>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0</m:t>
                                  </m:r>
                                </m:sub>
                              </m:sSub>
                              <m:r>
                                <a:rPr lang="es-UY" i="1">
                                  <a:latin typeface="Cambria Math" panose="02040503050406030204" pitchFamily="18" charset="0"/>
                                </a:rPr>
                                <m:t>−</m:t>
                              </m:r>
                              <m:acc>
                                <m:accPr>
                                  <m:chr m:val="⃗"/>
                                  <m:ctrlPr>
                                    <a:rPr lang="es-AR" i="1">
                                      <a:latin typeface="Cambria Math" panose="02040503050406030204" pitchFamily="18" charset="0"/>
                                    </a:rPr>
                                  </m:ctrlPr>
                                </m:accPr>
                                <m:e>
                                  <m:r>
                                    <a:rPr lang="es-AR" i="1">
                                      <a:latin typeface="Cambria Math" panose="02040503050406030204" pitchFamily="18" charset="0"/>
                                    </a:rPr>
                                    <m:t>𝑟</m:t>
                                  </m:r>
                                </m:e>
                              </m:acc>
                            </m:e>
                          </m:d>
                        </m:den>
                      </m:f>
                      <m:d>
                        <m:dPr>
                          <m:begChr m:val="["/>
                          <m:endChr m:val="]"/>
                          <m:ctrlPr>
                            <a:rPr lang="es-AR" i="1">
                              <a:latin typeface="Cambria Math" panose="02040503050406030204" pitchFamily="18" charset="0"/>
                            </a:rPr>
                          </m:ctrlPr>
                        </m:dPr>
                        <m:e>
                          <m:f>
                            <m:fPr>
                              <m:ctrlPr>
                                <a:rPr lang="es-AR" i="1">
                                  <a:latin typeface="Cambria Math" panose="02040503050406030204" pitchFamily="18" charset="0"/>
                                </a:rPr>
                              </m:ctrlPr>
                            </m:fPr>
                            <m:num>
                              <m:r>
                                <a:rPr lang="es-AR" i="1">
                                  <a:latin typeface="Cambria Math" panose="02040503050406030204" pitchFamily="18" charset="0"/>
                                </a:rPr>
                                <m:t>1</m:t>
                              </m:r>
                            </m:num>
                            <m:den>
                              <m:d>
                                <m:dPr>
                                  <m:begChr m:val="|"/>
                                  <m:endChr m:val="|"/>
                                  <m:ctrlPr>
                                    <a:rPr lang="es-UY" i="1">
                                      <a:latin typeface="Cambria Math" panose="02040503050406030204" pitchFamily="18" charset="0"/>
                                    </a:rPr>
                                  </m:ctrlPr>
                                </m:dPr>
                                <m:e>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0</m:t>
                                      </m:r>
                                    </m:sub>
                                  </m:sSub>
                                  <m:r>
                                    <a:rPr lang="es-UY" i="1">
                                      <a:latin typeface="Cambria Math" panose="02040503050406030204" pitchFamily="18" charset="0"/>
                                    </a:rPr>
                                    <m:t>−</m:t>
                                  </m:r>
                                  <m:acc>
                                    <m:accPr>
                                      <m:chr m:val="⃗"/>
                                      <m:ctrlPr>
                                        <a:rPr lang="es-AR" i="1">
                                          <a:latin typeface="Cambria Math" panose="02040503050406030204" pitchFamily="18" charset="0"/>
                                        </a:rPr>
                                      </m:ctrlPr>
                                    </m:accPr>
                                    <m:e>
                                      <m:r>
                                        <a:rPr lang="es-AR" i="1">
                                          <a:latin typeface="Cambria Math" panose="02040503050406030204" pitchFamily="18" charset="0"/>
                                        </a:rPr>
                                        <m:t>𝑟</m:t>
                                      </m:r>
                                    </m:e>
                                  </m:acc>
                                </m:e>
                              </m:d>
                            </m:den>
                          </m:f>
                          <m:r>
                            <a:rPr lang="es-AR" i="1">
                              <a:latin typeface="Cambria Math" panose="02040503050406030204" pitchFamily="18" charset="0"/>
                            </a:rPr>
                            <m:t>+</m:t>
                          </m:r>
                          <m:r>
                            <a:rPr lang="es-AR" i="1">
                              <a:latin typeface="Cambria Math" panose="02040503050406030204" pitchFamily="18" charset="0"/>
                            </a:rPr>
                            <m:t>𝑖𝑘</m:t>
                          </m:r>
                        </m:e>
                      </m:d>
                      <m:f>
                        <m:fPr>
                          <m:ctrlPr>
                            <a:rPr lang="es-AR" b="0" i="1" smtClean="0">
                              <a:latin typeface="Cambria Math" panose="02040503050406030204" pitchFamily="18" charset="0"/>
                            </a:rPr>
                          </m:ctrlPr>
                        </m:fPr>
                        <m:num>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num>
                        <m:den>
                          <m:d>
                            <m:dPr>
                              <m:begChr m:val="|"/>
                              <m:endChr m:val="|"/>
                              <m:ctrlPr>
                                <a:rPr lang="es-UY" i="1">
                                  <a:latin typeface="Cambria Math" panose="02040503050406030204" pitchFamily="18" charset="0"/>
                                </a:rPr>
                              </m:ctrlPr>
                            </m:dPr>
                            <m:e>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0</m:t>
                                  </m:r>
                                </m:sub>
                              </m:sSub>
                              <m:r>
                                <a:rPr lang="es-UY" i="1">
                                  <a:latin typeface="Cambria Math" panose="02040503050406030204" pitchFamily="18" charset="0"/>
                                </a:rPr>
                                <m:t>−</m:t>
                              </m:r>
                              <m:acc>
                                <m:accPr>
                                  <m:chr m:val="⃗"/>
                                  <m:ctrlPr>
                                    <a:rPr lang="es-AR" i="1">
                                      <a:latin typeface="Cambria Math" panose="02040503050406030204" pitchFamily="18" charset="0"/>
                                    </a:rPr>
                                  </m:ctrlPr>
                                </m:accPr>
                                <m:e>
                                  <m:r>
                                    <a:rPr lang="es-AR" i="1">
                                      <a:latin typeface="Cambria Math" panose="02040503050406030204" pitchFamily="18" charset="0"/>
                                    </a:rPr>
                                    <m:t>𝑟</m:t>
                                  </m:r>
                                </m:e>
                              </m:acc>
                            </m:e>
                          </m:d>
                        </m:den>
                      </m:f>
                    </m:oMath>
                  </m:oMathPara>
                </a14:m>
                <a:endParaRPr lang="es-UY" dirty="0"/>
              </a:p>
            </p:txBody>
          </p:sp>
        </mc:Choice>
        <mc:Fallback>
          <p:sp>
            <p:nvSpPr>
              <p:cNvPr id="43" name="CuadroTexto 42">
                <a:extLst>
                  <a:ext uri="{FF2B5EF4-FFF2-40B4-BE49-F238E27FC236}">
                    <a16:creationId xmlns:a16="http://schemas.microsoft.com/office/drawing/2014/main" id="{70B4A485-F7D7-46A5-8566-90FA16F6D52B}"/>
                  </a:ext>
                </a:extLst>
              </p:cNvPr>
              <p:cNvSpPr txBox="1">
                <a:spLocks noRot="1" noChangeAspect="1" noMove="1" noResize="1" noEditPoints="1" noAdjustHandles="1" noChangeArrowheads="1" noChangeShapeType="1" noTextEdit="1"/>
              </p:cNvSpPr>
              <p:nvPr/>
            </p:nvSpPr>
            <p:spPr>
              <a:xfrm>
                <a:off x="5867401" y="2778135"/>
                <a:ext cx="4921925" cy="747320"/>
              </a:xfrm>
              <a:prstGeom prst="rect">
                <a:avLst/>
              </a:prstGeom>
              <a:blipFill>
                <a:blip r:embed="rId1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4" name="Rectángulo 43">
                <a:extLst>
                  <a:ext uri="{FF2B5EF4-FFF2-40B4-BE49-F238E27FC236}">
                    <a16:creationId xmlns:a16="http://schemas.microsoft.com/office/drawing/2014/main" id="{3DD97715-8B87-47DC-A1AF-8817A900F2F7}"/>
                  </a:ext>
                </a:extLst>
              </p:cNvPr>
              <p:cNvSpPr/>
              <p:nvPr/>
            </p:nvSpPr>
            <p:spPr>
              <a:xfrm>
                <a:off x="5977092" y="3669801"/>
                <a:ext cx="2891497" cy="7721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i="1" smtClean="0">
                          <a:latin typeface="Cambria Math" panose="02040503050406030204" pitchFamily="18" charset="0"/>
                        </a:rPr>
                        <m:t>=</m:t>
                      </m:r>
                      <m:r>
                        <a:rPr lang="es-AR"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𝑖𝑘𝑅</m:t>
                              </m:r>
                            </m:sup>
                          </m:sSup>
                        </m:num>
                        <m:den>
                          <m:r>
                            <a:rPr lang="es-AR" i="1">
                              <a:latin typeface="Cambria Math" panose="02040503050406030204" pitchFamily="18" charset="0"/>
                            </a:rPr>
                            <m:t>4</m:t>
                          </m:r>
                          <m:r>
                            <a:rPr lang="es-AR" i="1">
                              <a:latin typeface="Cambria Math" panose="02040503050406030204" pitchFamily="18" charset="0"/>
                            </a:rPr>
                            <m:t>𝜋</m:t>
                          </m:r>
                          <m:r>
                            <a:rPr lang="es-AR" b="0" i="1" smtClean="0">
                              <a:latin typeface="Cambria Math" panose="02040503050406030204" pitchFamily="18" charset="0"/>
                            </a:rPr>
                            <m:t>𝑅</m:t>
                          </m:r>
                        </m:den>
                      </m:f>
                      <m:d>
                        <m:dPr>
                          <m:begChr m:val="["/>
                          <m:endChr m:val="]"/>
                          <m:ctrlPr>
                            <a:rPr lang="es-AR" i="1">
                              <a:latin typeface="Cambria Math" panose="02040503050406030204" pitchFamily="18" charset="0"/>
                            </a:rPr>
                          </m:ctrlPr>
                        </m:dPr>
                        <m:e>
                          <m:f>
                            <m:fPr>
                              <m:ctrlPr>
                                <a:rPr lang="es-AR" i="1">
                                  <a:latin typeface="Cambria Math" panose="02040503050406030204" pitchFamily="18" charset="0"/>
                                </a:rPr>
                              </m:ctrlPr>
                            </m:fPr>
                            <m:num>
                              <m:r>
                                <a:rPr lang="es-AR" i="1">
                                  <a:latin typeface="Cambria Math" panose="02040503050406030204" pitchFamily="18" charset="0"/>
                                </a:rPr>
                                <m:t>1</m:t>
                              </m:r>
                            </m:num>
                            <m:den>
                              <m:r>
                                <a:rPr lang="es-AR" b="0" i="1" smtClean="0">
                                  <a:latin typeface="Cambria Math" panose="02040503050406030204" pitchFamily="18" charset="0"/>
                                </a:rPr>
                                <m:t>𝑅</m:t>
                              </m:r>
                            </m:den>
                          </m:f>
                          <m:r>
                            <a:rPr lang="es-AR" i="1">
                              <a:latin typeface="Cambria Math" panose="02040503050406030204" pitchFamily="18" charset="0"/>
                            </a:rPr>
                            <m:t>+</m:t>
                          </m:r>
                          <m:r>
                            <a:rPr lang="es-AR" i="1">
                              <a:latin typeface="Cambria Math" panose="02040503050406030204" pitchFamily="18" charset="0"/>
                            </a:rPr>
                            <m:t>𝑖𝑘</m:t>
                          </m:r>
                        </m:e>
                      </m:d>
                      <m:d>
                        <m:dPr>
                          <m:ctrlPr>
                            <a:rPr lang="es-AR" b="0" i="1" smtClean="0">
                              <a:latin typeface="Cambria Math" panose="02040503050406030204" pitchFamily="18" charset="0"/>
                            </a:rPr>
                          </m:ctrlPr>
                        </m:dPr>
                        <m:e>
                          <m:r>
                            <a:rPr lang="es-AR" b="0" i="1" smtClean="0">
                              <a:latin typeface="Cambria Math" panose="02040503050406030204" pitchFamily="18" charset="0"/>
                            </a:rPr>
                            <m:t>−</m:t>
                          </m:r>
                          <m:f>
                            <m:fPr>
                              <m:ctrlPr>
                                <a:rPr lang="es-AR" i="1">
                                  <a:latin typeface="Cambria Math" panose="02040503050406030204" pitchFamily="18" charset="0"/>
                                </a:rPr>
                              </m:ctrlPr>
                            </m:fPr>
                            <m:num>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num>
                            <m:den>
                              <m:r>
                                <a:rPr lang="es-AR" b="0" i="1" smtClean="0">
                                  <a:latin typeface="Cambria Math" panose="02040503050406030204" pitchFamily="18" charset="0"/>
                                </a:rPr>
                                <m:t>𝑅</m:t>
                              </m:r>
                            </m:den>
                          </m:f>
                        </m:e>
                      </m:d>
                    </m:oMath>
                  </m:oMathPara>
                </a14:m>
                <a:endParaRPr lang="es-UY" dirty="0"/>
              </a:p>
            </p:txBody>
          </p:sp>
        </mc:Choice>
        <mc:Fallback xmlns="">
          <p:sp>
            <p:nvSpPr>
              <p:cNvPr id="44" name="Rectángulo 43">
                <a:extLst>
                  <a:ext uri="{FF2B5EF4-FFF2-40B4-BE49-F238E27FC236}">
                    <a16:creationId xmlns:a16="http://schemas.microsoft.com/office/drawing/2014/main" id="{3DD97715-8B87-47DC-A1AF-8817A900F2F7}"/>
                  </a:ext>
                </a:extLst>
              </p:cNvPr>
              <p:cNvSpPr>
                <a:spLocks noRot="1" noChangeAspect="1" noMove="1" noResize="1" noEditPoints="1" noAdjustHandles="1" noChangeArrowheads="1" noChangeShapeType="1" noTextEdit="1"/>
              </p:cNvSpPr>
              <p:nvPr/>
            </p:nvSpPr>
            <p:spPr>
              <a:xfrm>
                <a:off x="5977092" y="3669801"/>
                <a:ext cx="2891497" cy="772199"/>
              </a:xfrm>
              <a:prstGeom prst="rect">
                <a:avLst/>
              </a:prstGeom>
              <a:blipFill>
                <a:blip r:embed="rId1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5" name="Rectángulo 44">
                <a:extLst>
                  <a:ext uri="{FF2B5EF4-FFF2-40B4-BE49-F238E27FC236}">
                    <a16:creationId xmlns:a16="http://schemas.microsoft.com/office/drawing/2014/main" id="{4BFE7EBD-71E3-48EB-8029-D8BA874BDA22}"/>
                  </a:ext>
                </a:extLst>
              </p:cNvPr>
              <p:cNvSpPr/>
              <p:nvPr/>
            </p:nvSpPr>
            <p:spPr>
              <a:xfrm>
                <a:off x="6008800" y="4584887"/>
                <a:ext cx="2798458" cy="72705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i="1" smtClean="0">
                          <a:latin typeface="Cambria Math" panose="02040503050406030204" pitchFamily="18" charset="0"/>
                        </a:rPr>
                        <m:t>=</m:t>
                      </m:r>
                      <m:r>
                        <a:rPr lang="es-AR"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𝑖𝑘𝑅</m:t>
                              </m:r>
                            </m:sup>
                          </m:sSup>
                        </m:num>
                        <m:den>
                          <m:r>
                            <a:rPr lang="es-AR" i="1">
                              <a:latin typeface="Cambria Math" panose="02040503050406030204" pitchFamily="18" charset="0"/>
                            </a:rPr>
                            <m:t>4</m:t>
                          </m:r>
                          <m:r>
                            <a:rPr lang="es-AR" i="1">
                              <a:latin typeface="Cambria Math" panose="02040503050406030204" pitchFamily="18" charset="0"/>
                            </a:rPr>
                            <m:t>𝜋</m:t>
                          </m:r>
                          <m:r>
                            <a:rPr lang="es-AR" b="0" i="1" smtClean="0">
                              <a:latin typeface="Cambria Math" panose="02040503050406030204" pitchFamily="18" charset="0"/>
                            </a:rPr>
                            <m:t>𝑅</m:t>
                          </m:r>
                        </m:den>
                      </m:f>
                      <m:d>
                        <m:dPr>
                          <m:begChr m:val="["/>
                          <m:endChr m:val="]"/>
                          <m:ctrlPr>
                            <a:rPr lang="es-AR" i="1">
                              <a:latin typeface="Cambria Math" panose="02040503050406030204" pitchFamily="18" charset="0"/>
                            </a:rPr>
                          </m:ctrlPr>
                        </m:dPr>
                        <m:e>
                          <m:f>
                            <m:fPr>
                              <m:ctrlPr>
                                <a:rPr lang="es-AR" i="1">
                                  <a:latin typeface="Cambria Math" panose="02040503050406030204" pitchFamily="18" charset="0"/>
                                </a:rPr>
                              </m:ctrlPr>
                            </m:fPr>
                            <m:num>
                              <m:r>
                                <a:rPr lang="es-AR" i="1">
                                  <a:latin typeface="Cambria Math" panose="02040503050406030204" pitchFamily="18" charset="0"/>
                                </a:rPr>
                                <m:t>1</m:t>
                              </m:r>
                            </m:num>
                            <m:den>
                              <m:r>
                                <a:rPr lang="es-AR" b="0" i="1" smtClean="0">
                                  <a:latin typeface="Cambria Math" panose="02040503050406030204" pitchFamily="18" charset="0"/>
                                </a:rPr>
                                <m:t>𝑅</m:t>
                              </m:r>
                            </m:den>
                          </m:f>
                          <m:r>
                            <a:rPr lang="es-AR" i="1">
                              <a:latin typeface="Cambria Math" panose="02040503050406030204" pitchFamily="18" charset="0"/>
                            </a:rPr>
                            <m:t>+</m:t>
                          </m:r>
                          <m:r>
                            <a:rPr lang="es-AR" i="1">
                              <a:latin typeface="Cambria Math" panose="02040503050406030204" pitchFamily="18" charset="0"/>
                            </a:rPr>
                            <m:t>𝑖𝑘</m:t>
                          </m:r>
                        </m:e>
                      </m:d>
                      <m:d>
                        <m:dPr>
                          <m:ctrlPr>
                            <a:rPr lang="es-AR" b="0" i="1" smtClean="0">
                              <a:latin typeface="Cambria Math" panose="02040503050406030204" pitchFamily="18" charset="0"/>
                            </a:rPr>
                          </m:ctrlPr>
                        </m:dPr>
                        <m:e>
                          <m:r>
                            <a:rPr lang="es-AR" b="0" i="1" smtClean="0">
                              <a:latin typeface="Cambria Math" panose="02040503050406030204" pitchFamily="18" charset="0"/>
                            </a:rPr>
                            <m:t>−</m:t>
                          </m:r>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e>
                      </m:d>
                    </m:oMath>
                  </m:oMathPara>
                </a14:m>
                <a:endParaRPr lang="es-UY" dirty="0"/>
              </a:p>
            </p:txBody>
          </p:sp>
        </mc:Choice>
        <mc:Fallback xmlns="">
          <p:sp>
            <p:nvSpPr>
              <p:cNvPr id="45" name="Rectángulo 44">
                <a:extLst>
                  <a:ext uri="{FF2B5EF4-FFF2-40B4-BE49-F238E27FC236}">
                    <a16:creationId xmlns:a16="http://schemas.microsoft.com/office/drawing/2014/main" id="{4BFE7EBD-71E3-48EB-8029-D8BA874BDA22}"/>
                  </a:ext>
                </a:extLst>
              </p:cNvPr>
              <p:cNvSpPr>
                <a:spLocks noRot="1" noChangeAspect="1" noMove="1" noResize="1" noEditPoints="1" noAdjustHandles="1" noChangeArrowheads="1" noChangeShapeType="1" noTextEdit="1"/>
              </p:cNvSpPr>
              <p:nvPr/>
            </p:nvSpPr>
            <p:spPr>
              <a:xfrm>
                <a:off x="6008800" y="4584887"/>
                <a:ext cx="2798458" cy="727059"/>
              </a:xfrm>
              <a:prstGeom prst="rect">
                <a:avLst/>
              </a:prstGeom>
              <a:blipFill>
                <a:blip r:embed="rId1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E2808643-0F22-4B66-9C05-CED378CED40F}"/>
                  </a:ext>
                </a:extLst>
              </p:cNvPr>
              <p:cNvSpPr txBox="1"/>
              <p:nvPr/>
            </p:nvSpPr>
            <p:spPr>
              <a:xfrm>
                <a:off x="1000292" y="1162406"/>
                <a:ext cx="1158074" cy="65793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𝑖𝑘𝑅</m:t>
                              </m:r>
                            </m:sup>
                          </m:sSup>
                        </m:num>
                        <m:den>
                          <m:r>
                            <a:rPr lang="es-AR" b="0" i="1" smtClean="0">
                              <a:latin typeface="Cambria Math" panose="02040503050406030204" pitchFamily="18" charset="0"/>
                            </a:rPr>
                            <m:t>4</m:t>
                          </m:r>
                          <m:r>
                            <a:rPr lang="es-AR" b="0" i="1" smtClean="0">
                              <a:latin typeface="Cambria Math" panose="02040503050406030204" pitchFamily="18" charset="0"/>
                            </a:rPr>
                            <m:t>𝜋</m:t>
                          </m:r>
                          <m:r>
                            <a:rPr lang="es-AR" b="0" i="1" smtClean="0">
                              <a:latin typeface="Cambria Math" panose="02040503050406030204" pitchFamily="18" charset="0"/>
                            </a:rPr>
                            <m:t>𝑅</m:t>
                          </m:r>
                        </m:den>
                      </m:f>
                    </m:oMath>
                  </m:oMathPara>
                </a14:m>
                <a:endParaRPr lang="es-UY" dirty="0"/>
              </a:p>
            </p:txBody>
          </p:sp>
        </mc:Choice>
        <mc:Fallback xmlns="">
          <p:sp>
            <p:nvSpPr>
              <p:cNvPr id="2" name="CuadroTexto 1">
                <a:extLst>
                  <a:ext uri="{FF2B5EF4-FFF2-40B4-BE49-F238E27FC236}">
                    <a16:creationId xmlns:a16="http://schemas.microsoft.com/office/drawing/2014/main" id="{E2808643-0F22-4B66-9C05-CED378CED40F}"/>
                  </a:ext>
                </a:extLst>
              </p:cNvPr>
              <p:cNvSpPr txBox="1">
                <a:spLocks noRot="1" noChangeAspect="1" noMove="1" noResize="1" noEditPoints="1" noAdjustHandles="1" noChangeArrowheads="1" noChangeShapeType="1" noTextEdit="1"/>
              </p:cNvSpPr>
              <p:nvPr/>
            </p:nvSpPr>
            <p:spPr>
              <a:xfrm>
                <a:off x="1000292" y="1162406"/>
                <a:ext cx="1158074" cy="657937"/>
              </a:xfrm>
              <a:prstGeom prst="rect">
                <a:avLst/>
              </a:prstGeom>
              <a:blipFill>
                <a:blip r:embed="rId1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4E2D97D2-8DEF-42EF-AD1D-C2E353A7FE8C}"/>
                  </a:ext>
                </a:extLst>
              </p:cNvPr>
              <p:cNvSpPr txBox="1"/>
              <p:nvPr/>
            </p:nvSpPr>
            <p:spPr>
              <a:xfrm>
                <a:off x="203814" y="2004879"/>
                <a:ext cx="728276" cy="369332"/>
              </a:xfrm>
              <a:prstGeom prst="rect">
                <a:avLst/>
              </a:prstGeom>
              <a:noFill/>
            </p:spPr>
            <p:txBody>
              <a:bodyPr wrap="none" rtlCol="0">
                <a:spAutoFit/>
              </a:bodyPr>
              <a:lstStyle/>
              <a:p>
                <a14:m>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oMath>
                </a14:m>
                <a:r>
                  <a:rPr lang="es-UY" dirty="0"/>
                  <a:t> fijo</a:t>
                </a:r>
              </a:p>
            </p:txBody>
          </p:sp>
        </mc:Choice>
        <mc:Fallback xmlns="">
          <p:sp>
            <p:nvSpPr>
              <p:cNvPr id="3" name="CuadroTexto 2">
                <a:extLst>
                  <a:ext uri="{FF2B5EF4-FFF2-40B4-BE49-F238E27FC236}">
                    <a16:creationId xmlns:a16="http://schemas.microsoft.com/office/drawing/2014/main" id="{4E2D97D2-8DEF-42EF-AD1D-C2E353A7FE8C}"/>
                  </a:ext>
                </a:extLst>
              </p:cNvPr>
              <p:cNvSpPr txBox="1">
                <a:spLocks noRot="1" noChangeAspect="1" noMove="1" noResize="1" noEditPoints="1" noAdjustHandles="1" noChangeArrowheads="1" noChangeShapeType="1" noTextEdit="1"/>
              </p:cNvSpPr>
              <p:nvPr/>
            </p:nvSpPr>
            <p:spPr>
              <a:xfrm>
                <a:off x="203814" y="2004879"/>
                <a:ext cx="728276" cy="369332"/>
              </a:xfrm>
              <a:prstGeom prst="rect">
                <a:avLst/>
              </a:prstGeom>
              <a:blipFill>
                <a:blip r:embed="rId20"/>
                <a:stretch>
                  <a:fillRect t="-23333" r="-750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7" name="CuadroTexto 36">
                <a:extLst>
                  <a:ext uri="{FF2B5EF4-FFF2-40B4-BE49-F238E27FC236}">
                    <a16:creationId xmlns:a16="http://schemas.microsoft.com/office/drawing/2014/main" id="{A4890B5E-B835-4C2D-992A-C4F534B6831B}"/>
                  </a:ext>
                </a:extLst>
              </p:cNvPr>
              <p:cNvSpPr txBox="1"/>
              <p:nvPr/>
            </p:nvSpPr>
            <p:spPr>
              <a:xfrm>
                <a:off x="8510185" y="1716274"/>
                <a:ext cx="2199385" cy="65793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𝑖𝑘𝑅</m:t>
                              </m:r>
                            </m:sup>
                          </m:sSup>
                        </m:num>
                        <m:den>
                          <m:r>
                            <a:rPr lang="es-AR" b="0" i="1" smtClean="0">
                              <a:latin typeface="Cambria Math" panose="02040503050406030204" pitchFamily="18" charset="0"/>
                            </a:rPr>
                            <m:t>4</m:t>
                          </m:r>
                          <m:r>
                            <a:rPr lang="es-AR" b="0" i="1" smtClean="0">
                              <a:latin typeface="Cambria Math" panose="02040503050406030204" pitchFamily="18" charset="0"/>
                            </a:rPr>
                            <m:t>𝜋</m:t>
                          </m:r>
                          <m:r>
                            <a:rPr lang="es-AR" b="0" i="1" smtClean="0">
                              <a:latin typeface="Cambria Math" panose="02040503050406030204" pitchFamily="18" charset="0"/>
                            </a:rPr>
                            <m:t>𝑅</m:t>
                          </m:r>
                        </m:den>
                      </m:f>
                      <m:r>
                        <a:rPr lang="es-AR" b="0" i="1" smtClean="0">
                          <a:latin typeface="Cambria Math" panose="02040503050406030204" pitchFamily="18" charset="0"/>
                        </a:rPr>
                        <m:t>=</m:t>
                      </m:r>
                      <m:r>
                        <a:rPr lang="es-AR" b="0" i="1" smtClean="0">
                          <a:latin typeface="Cambria Math" panose="02040503050406030204" pitchFamily="18" charset="0"/>
                        </a:rPr>
                        <m:t>𝐺</m:t>
                      </m:r>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r>
                        <a:rPr lang="es-AR" b="0" i="1" smtClean="0">
                          <a:latin typeface="Cambria Math" panose="02040503050406030204" pitchFamily="18" charset="0"/>
                        </a:rPr>
                        <m:t>)</m:t>
                      </m:r>
                    </m:oMath>
                  </m:oMathPara>
                </a14:m>
                <a:endParaRPr lang="es-UY" dirty="0"/>
              </a:p>
            </p:txBody>
          </p:sp>
        </mc:Choice>
        <mc:Fallback xmlns="">
          <p:sp>
            <p:nvSpPr>
              <p:cNvPr id="37" name="CuadroTexto 36">
                <a:extLst>
                  <a:ext uri="{FF2B5EF4-FFF2-40B4-BE49-F238E27FC236}">
                    <a16:creationId xmlns:a16="http://schemas.microsoft.com/office/drawing/2014/main" id="{A4890B5E-B835-4C2D-992A-C4F534B6831B}"/>
                  </a:ext>
                </a:extLst>
              </p:cNvPr>
              <p:cNvSpPr txBox="1">
                <a:spLocks noRot="1" noChangeAspect="1" noMove="1" noResize="1" noEditPoints="1" noAdjustHandles="1" noChangeArrowheads="1" noChangeShapeType="1" noTextEdit="1"/>
              </p:cNvSpPr>
              <p:nvPr/>
            </p:nvSpPr>
            <p:spPr>
              <a:xfrm>
                <a:off x="8510185" y="1716274"/>
                <a:ext cx="2199385" cy="657937"/>
              </a:xfrm>
              <a:prstGeom prst="rect">
                <a:avLst/>
              </a:prstGeom>
              <a:blipFill>
                <a:blip r:embed="rId21"/>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8" name="CuadroTexto 37">
                <a:extLst>
                  <a:ext uri="{FF2B5EF4-FFF2-40B4-BE49-F238E27FC236}">
                    <a16:creationId xmlns:a16="http://schemas.microsoft.com/office/drawing/2014/main" id="{3796C75F-6104-467F-BCBC-D389E948F075}"/>
                  </a:ext>
                </a:extLst>
              </p:cNvPr>
              <p:cNvSpPr txBox="1"/>
              <p:nvPr/>
            </p:nvSpPr>
            <p:spPr>
              <a:xfrm>
                <a:off x="7133032" y="2172593"/>
                <a:ext cx="651397" cy="369332"/>
              </a:xfrm>
              <a:prstGeom prst="rect">
                <a:avLst/>
              </a:prstGeom>
              <a:noFill/>
            </p:spPr>
            <p:txBody>
              <a:bodyPr wrap="none" rtlCol="0">
                <a:spAutoFit/>
              </a:bodyPr>
              <a:lstStyle/>
              <a:p>
                <a14:m>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a14:m>
                <a:r>
                  <a:rPr lang="es-UY" dirty="0"/>
                  <a:t> fijo</a:t>
                </a:r>
              </a:p>
            </p:txBody>
          </p:sp>
        </mc:Choice>
        <mc:Fallback xmlns="">
          <p:sp>
            <p:nvSpPr>
              <p:cNvPr id="38" name="CuadroTexto 37">
                <a:extLst>
                  <a:ext uri="{FF2B5EF4-FFF2-40B4-BE49-F238E27FC236}">
                    <a16:creationId xmlns:a16="http://schemas.microsoft.com/office/drawing/2014/main" id="{3796C75F-6104-467F-BCBC-D389E948F075}"/>
                  </a:ext>
                </a:extLst>
              </p:cNvPr>
              <p:cNvSpPr txBox="1">
                <a:spLocks noRot="1" noChangeAspect="1" noMove="1" noResize="1" noEditPoints="1" noAdjustHandles="1" noChangeArrowheads="1" noChangeShapeType="1" noTextEdit="1"/>
              </p:cNvSpPr>
              <p:nvPr/>
            </p:nvSpPr>
            <p:spPr>
              <a:xfrm>
                <a:off x="7133032" y="2172593"/>
                <a:ext cx="651397" cy="369332"/>
              </a:xfrm>
              <a:prstGeom prst="rect">
                <a:avLst/>
              </a:prstGeom>
              <a:blipFill>
                <a:blip r:embed="rId22"/>
                <a:stretch>
                  <a:fillRect t="-22951" r="-9346" b="-24590"/>
                </a:stretch>
              </a:blipFill>
            </p:spPr>
            <p:txBody>
              <a:bodyPr/>
              <a:lstStyle/>
              <a:p>
                <a:r>
                  <a:rPr lang="es-UY">
                    <a:noFill/>
                  </a:rPr>
                  <a:t> </a:t>
                </a:r>
              </a:p>
            </p:txBody>
          </p:sp>
        </mc:Fallback>
      </mc:AlternateContent>
      <mc:AlternateContent xmlns:mc="http://schemas.openxmlformats.org/markup-compatibility/2006">
        <mc:Choice xmlns:a14="http://schemas.microsoft.com/office/drawing/2010/main" Requires="a14">
          <p:sp>
            <p:nvSpPr>
              <p:cNvPr id="5" name="CuadroTexto 4">
                <a:extLst>
                  <a:ext uri="{FF2B5EF4-FFF2-40B4-BE49-F238E27FC236}">
                    <a16:creationId xmlns:a16="http://schemas.microsoft.com/office/drawing/2014/main" id="{BA94A759-2089-A378-B70F-DBAC1A4882DC}"/>
                  </a:ext>
                </a:extLst>
              </p:cNvPr>
              <p:cNvSpPr txBox="1"/>
              <p:nvPr/>
            </p:nvSpPr>
            <p:spPr>
              <a:xfrm>
                <a:off x="320739" y="5394620"/>
                <a:ext cx="4256871" cy="704937"/>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𝑢</m:t>
                          </m:r>
                        </m:e>
                      </m:acc>
                      <m:r>
                        <a:rPr lang="es-ES" b="0" i="1" smtClean="0">
                          <a:latin typeface="Cambria Math" panose="02040503050406030204" pitchFamily="18" charset="0"/>
                        </a:rPr>
                        <m:t>=−</m:t>
                      </m:r>
                      <m:f>
                        <m:fPr>
                          <m:ctrlPr>
                            <a:rPr lang="es-ES" b="0" i="1" smtClean="0">
                              <a:latin typeface="Cambria Math" panose="02040503050406030204" pitchFamily="18" charset="0"/>
                            </a:rPr>
                          </m:ctrlPr>
                        </m:fPr>
                        <m:num>
                          <m:r>
                            <a:rPr lang="es-ES" b="0" i="1" smtClean="0">
                              <a:latin typeface="Cambria Math" panose="02040503050406030204" pitchFamily="18" charset="0"/>
                            </a:rPr>
                            <m:t>1</m:t>
                          </m:r>
                        </m:num>
                        <m:den>
                          <m:r>
                            <a:rPr lang="es-ES" b="0" i="1" smtClean="0">
                              <a:latin typeface="Cambria Math" panose="02040503050406030204" pitchFamily="18" charset="0"/>
                            </a:rPr>
                            <m:t>𝑖</m:t>
                          </m:r>
                          <m:r>
                            <a:rPr lang="es-ES" b="0" i="1" smtClean="0">
                              <a:latin typeface="Cambria Math" panose="02040503050406030204" pitchFamily="18" charset="0"/>
                            </a:rPr>
                            <m:t>𝜔</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𝜌</m:t>
                              </m:r>
                            </m:e>
                            <m:sub>
                              <m:r>
                                <a:rPr lang="es-ES" b="0" i="1" smtClean="0">
                                  <a:latin typeface="Cambria Math" panose="02040503050406030204" pitchFamily="18" charset="0"/>
                                </a:rPr>
                                <m:t>0</m:t>
                              </m:r>
                            </m:sub>
                          </m:sSub>
                        </m:den>
                      </m:f>
                      <m:r>
                        <m:rPr>
                          <m:sty m:val="p"/>
                        </m:rPr>
                        <a:rPr lang="es-ES" b="0" i="0" smtClean="0">
                          <a:latin typeface="Cambria Math" panose="02040503050406030204" pitchFamily="18" charset="0"/>
                        </a:rPr>
                        <m:t>∇</m:t>
                      </m:r>
                      <m:r>
                        <a:rPr lang="es-ES" b="0" i="1" smtClean="0">
                          <a:latin typeface="Cambria Math" panose="02040503050406030204" pitchFamily="18" charset="0"/>
                        </a:rPr>
                        <m:t>𝐺</m:t>
                      </m:r>
                      <m:r>
                        <a:rPr lang="es-ES"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𝑖𝑘𝑅</m:t>
                              </m:r>
                            </m:sup>
                          </m:sSup>
                        </m:num>
                        <m:den>
                          <m:r>
                            <a:rPr lang="es-ES" b="0" i="1" smtClean="0">
                              <a:latin typeface="Cambria Math" panose="02040503050406030204" pitchFamily="18" charset="0"/>
                            </a:rPr>
                            <m:t>𝑖</m:t>
                          </m:r>
                          <m:r>
                            <a:rPr lang="es-ES" b="0" i="1" smtClean="0">
                              <a:latin typeface="Cambria Math" panose="02040503050406030204" pitchFamily="18" charset="0"/>
                            </a:rPr>
                            <m:t>𝜔</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𝜌</m:t>
                              </m:r>
                            </m:e>
                            <m:sub>
                              <m:r>
                                <a:rPr lang="es-ES" b="0" i="1" smtClean="0">
                                  <a:latin typeface="Cambria Math" panose="02040503050406030204" pitchFamily="18" charset="0"/>
                                </a:rPr>
                                <m:t>0</m:t>
                              </m:r>
                            </m:sub>
                          </m:sSub>
                          <m:r>
                            <a:rPr lang="es-AR" i="1">
                              <a:latin typeface="Cambria Math" panose="02040503050406030204" pitchFamily="18" charset="0"/>
                            </a:rPr>
                            <m:t>4</m:t>
                          </m:r>
                          <m:r>
                            <a:rPr lang="es-AR" i="1">
                              <a:latin typeface="Cambria Math" panose="02040503050406030204" pitchFamily="18" charset="0"/>
                            </a:rPr>
                            <m:t>𝜋</m:t>
                          </m:r>
                          <m:r>
                            <a:rPr lang="es-AR" i="1">
                              <a:latin typeface="Cambria Math" panose="02040503050406030204" pitchFamily="18" charset="0"/>
                            </a:rPr>
                            <m:t>𝑅</m:t>
                          </m:r>
                        </m:den>
                      </m:f>
                      <m:d>
                        <m:dPr>
                          <m:begChr m:val="["/>
                          <m:endChr m:val="]"/>
                          <m:ctrlPr>
                            <a:rPr lang="es-AR" i="1">
                              <a:latin typeface="Cambria Math" panose="02040503050406030204" pitchFamily="18" charset="0"/>
                            </a:rPr>
                          </m:ctrlPr>
                        </m:dPr>
                        <m:e>
                          <m:f>
                            <m:fPr>
                              <m:ctrlPr>
                                <a:rPr lang="es-AR" i="1">
                                  <a:latin typeface="Cambria Math" panose="02040503050406030204" pitchFamily="18" charset="0"/>
                                </a:rPr>
                              </m:ctrlPr>
                            </m:fPr>
                            <m:num>
                              <m:r>
                                <a:rPr lang="es-AR" i="1">
                                  <a:latin typeface="Cambria Math" panose="02040503050406030204" pitchFamily="18" charset="0"/>
                                </a:rPr>
                                <m:t>1</m:t>
                              </m:r>
                            </m:num>
                            <m:den>
                              <m:r>
                                <a:rPr lang="es-AR" i="1">
                                  <a:latin typeface="Cambria Math" panose="02040503050406030204" pitchFamily="18" charset="0"/>
                                </a:rPr>
                                <m:t>𝑅</m:t>
                              </m:r>
                            </m:den>
                          </m:f>
                          <m:r>
                            <a:rPr lang="es-AR" i="1">
                              <a:latin typeface="Cambria Math" panose="02040503050406030204" pitchFamily="18" charset="0"/>
                            </a:rPr>
                            <m:t>+</m:t>
                          </m:r>
                          <m:r>
                            <a:rPr lang="es-AR" i="1">
                              <a:latin typeface="Cambria Math" panose="02040503050406030204" pitchFamily="18" charset="0"/>
                            </a:rPr>
                            <m:t>𝑖𝑘</m:t>
                          </m:r>
                        </m:e>
                      </m:d>
                      <m:d>
                        <m:dPr>
                          <m:ctrlPr>
                            <a:rPr lang="es-AR" i="1">
                              <a:latin typeface="Cambria Math" panose="02040503050406030204" pitchFamily="18" charset="0"/>
                            </a:rPr>
                          </m:ctrlPr>
                        </m:dPr>
                        <m:e>
                          <m:acc>
                            <m:accPr>
                              <m:chr m:val="̂"/>
                              <m:ctrlPr>
                                <a:rPr lang="es-AR" b="1" i="1">
                                  <a:latin typeface="Cambria Math" panose="02040503050406030204" pitchFamily="18" charset="0"/>
                                </a:rPr>
                              </m:ctrlPr>
                            </m:accPr>
                            <m:e>
                              <m:r>
                                <a:rPr lang="es-AR" b="1">
                                  <a:latin typeface="Cambria Math" panose="02040503050406030204" pitchFamily="18" charset="0"/>
                                </a:rPr>
                                <m:t>𝐑</m:t>
                              </m:r>
                            </m:e>
                          </m:acc>
                        </m:e>
                      </m:d>
                    </m:oMath>
                  </m:oMathPara>
                </a14:m>
                <a:endParaRPr lang="es-UY" dirty="0"/>
              </a:p>
            </p:txBody>
          </p:sp>
        </mc:Choice>
        <mc:Fallback>
          <p:sp>
            <p:nvSpPr>
              <p:cNvPr id="5" name="CuadroTexto 4">
                <a:extLst>
                  <a:ext uri="{FF2B5EF4-FFF2-40B4-BE49-F238E27FC236}">
                    <a16:creationId xmlns:a16="http://schemas.microsoft.com/office/drawing/2014/main" id="{BA94A759-2089-A378-B70F-DBAC1A4882DC}"/>
                  </a:ext>
                </a:extLst>
              </p:cNvPr>
              <p:cNvSpPr txBox="1">
                <a:spLocks noRot="1" noChangeAspect="1" noMove="1" noResize="1" noEditPoints="1" noAdjustHandles="1" noChangeArrowheads="1" noChangeShapeType="1" noTextEdit="1"/>
              </p:cNvSpPr>
              <p:nvPr/>
            </p:nvSpPr>
            <p:spPr>
              <a:xfrm>
                <a:off x="320739" y="5394620"/>
                <a:ext cx="4256871" cy="704937"/>
              </a:xfrm>
              <a:prstGeom prst="rect">
                <a:avLst/>
              </a:prstGeom>
              <a:blipFill>
                <a:blip r:embed="rId23"/>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177288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1" grpId="0"/>
      <p:bldP spid="34" grpId="0"/>
      <p:bldP spid="35" grpId="0"/>
      <p:bldP spid="36" grpId="0"/>
      <p:bldP spid="43" grpId="0"/>
      <p:bldP spid="44" grpId="0"/>
      <p:bldP spid="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6743" y="261258"/>
            <a:ext cx="4560351" cy="369332"/>
          </a:xfrm>
          <a:prstGeom prst="rect">
            <a:avLst/>
          </a:prstGeom>
          <a:noFill/>
        </p:spPr>
        <p:txBody>
          <a:bodyPr wrap="none" rtlCol="0">
            <a:spAutoFit/>
          </a:bodyPr>
          <a:lstStyle/>
          <a:p>
            <a:r>
              <a:rPr lang="es-UY" dirty="0">
                <a:solidFill>
                  <a:schemeClr val="accent1"/>
                </a:solidFill>
              </a:rPr>
              <a:t>Teorema de representación de ondas acústicas</a:t>
            </a:r>
          </a:p>
        </p:txBody>
      </p:sp>
      <p:sp>
        <p:nvSpPr>
          <p:cNvPr id="5" name="CuadroTexto 4"/>
          <p:cNvSpPr txBox="1"/>
          <p:nvPr/>
        </p:nvSpPr>
        <p:spPr>
          <a:xfrm>
            <a:off x="5058229" y="99368"/>
            <a:ext cx="6371771" cy="1295868"/>
          </a:xfrm>
          <a:prstGeom prst="rect">
            <a:avLst/>
          </a:prstGeom>
          <a:noFill/>
        </p:spPr>
        <p:txBody>
          <a:bodyPr wrap="square" rtlCol="0">
            <a:spAutoFit/>
          </a:bodyPr>
          <a:lstStyle/>
          <a:p>
            <a:pPr>
              <a:lnSpc>
                <a:spcPct val="150000"/>
              </a:lnSpc>
            </a:pPr>
            <a:r>
              <a:rPr lang="es-UY" dirty="0"/>
              <a:t>Este teorema permite calcular el campo acústico debido a una fuente extendida en una región del espacio con condiciones de borde arbitrarias</a:t>
            </a:r>
          </a:p>
        </p:txBody>
      </p:sp>
      <mc:AlternateContent xmlns:mc="http://schemas.openxmlformats.org/markup-compatibility/2006" xmlns:a14="http://schemas.microsoft.com/office/drawing/2010/main">
        <mc:Choice Requires="a14">
          <p:sp>
            <p:nvSpPr>
              <p:cNvPr id="6" name="CuadroTexto 5"/>
              <p:cNvSpPr txBox="1"/>
              <p:nvPr/>
            </p:nvSpPr>
            <p:spPr>
              <a:xfrm>
                <a:off x="626678" y="1943217"/>
                <a:ext cx="3704411" cy="369332"/>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r>
                        <a:rPr lang="es-UY" b="0" i="1" smtClean="0">
                          <a:latin typeface="Cambria Math" panose="02040503050406030204" pitchFamily="18" charset="0"/>
                        </a:rPr>
                        <m:t>𝐺</m:t>
                      </m:r>
                      <m:d>
                        <m:dPr>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r>
                        <a:rPr lang="es-UY" b="0" i="1" smtClean="0">
                          <a:latin typeface="Cambria Math" panose="02040503050406030204" pitchFamily="18" charset="0"/>
                        </a:rPr>
                        <m:t>𝐺</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r>
                        <a:rPr lang="es-UY" b="0" i="1" smtClean="0">
                          <a:latin typeface="Cambria Math" panose="02040503050406030204" pitchFamily="18" charset="0"/>
                        </a:rPr>
                        <m:t>)=</m:t>
                      </m:r>
                      <m:r>
                        <a:rPr lang="es-UY" b="0" i="1" smtClean="0">
                          <a:latin typeface="Cambria Math" panose="02040503050406030204" pitchFamily="18" charset="0"/>
                        </a:rPr>
                        <m:t>𝛿</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r>
                        <a:rPr lang="es-UY" b="0" i="1" smtClean="0">
                          <a:latin typeface="Cambria Math" panose="02040503050406030204" pitchFamily="18" charset="0"/>
                        </a:rPr>
                        <m:t>)</m:t>
                      </m:r>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626678" y="1943217"/>
                <a:ext cx="3704411" cy="369332"/>
              </a:xfrm>
              <a:prstGeom prst="rect">
                <a:avLst/>
              </a:prstGeom>
              <a:blipFill>
                <a:blip r:embed="rId2"/>
                <a:stretch>
                  <a:fillRect t="-23333" r="-2142" b="-13333"/>
                </a:stretch>
              </a:blipFill>
              <a:ln w="19050">
                <a:noFill/>
              </a:ln>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626678" y="2680320"/>
                <a:ext cx="2790764" cy="369332"/>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d>
                        <m:dPr>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r>
                        <a:rPr lang="es-UY" b="0" i="1" smtClean="0">
                          <a:latin typeface="Cambria Math" panose="02040503050406030204" pitchFamily="18" charset="0"/>
                        </a:rPr>
                        <m:t>𝑃</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r>
                        <a:rPr lang="es-UY" b="0" i="1" smtClean="0">
                          <a:latin typeface="Cambria Math" panose="02040503050406030204" pitchFamily="18" charset="0"/>
                        </a:rPr>
                        <m:t>𝑓</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626678" y="2680320"/>
                <a:ext cx="2790764" cy="369332"/>
              </a:xfrm>
              <a:prstGeom prst="rect">
                <a:avLst/>
              </a:prstGeom>
              <a:blipFill>
                <a:blip r:embed="rId3"/>
                <a:stretch>
                  <a:fillRect t="-23333" r="-5459" b="-13333"/>
                </a:stretch>
              </a:blipFill>
              <a:ln w="19050">
                <a:noFill/>
              </a:ln>
            </p:spPr>
            <p:txBody>
              <a:bodyPr/>
              <a:lstStyle/>
              <a:p>
                <a:r>
                  <a:rPr lang="es-UY">
                    <a:noFill/>
                  </a:rPr>
                  <a:t> </a:t>
                </a:r>
              </a:p>
            </p:txBody>
          </p:sp>
        </mc:Fallback>
      </mc:AlternateContent>
      <p:sp>
        <p:nvSpPr>
          <p:cNvPr id="8" name="CuadroTexto 7"/>
          <p:cNvSpPr txBox="1"/>
          <p:nvPr/>
        </p:nvSpPr>
        <p:spPr>
          <a:xfrm>
            <a:off x="5791990" y="2689233"/>
            <a:ext cx="442750" cy="369332"/>
          </a:xfrm>
          <a:prstGeom prst="rect">
            <a:avLst/>
          </a:prstGeom>
          <a:noFill/>
        </p:spPr>
        <p:txBody>
          <a:bodyPr wrap="none" rtlCol="0">
            <a:spAutoFit/>
          </a:bodyPr>
          <a:lstStyle/>
          <a:p>
            <a:r>
              <a:rPr lang="es-UY" dirty="0"/>
              <a:t>(2)</a:t>
            </a:r>
          </a:p>
        </p:txBody>
      </p:sp>
      <p:sp>
        <p:nvSpPr>
          <p:cNvPr id="9" name="CuadroTexto 8"/>
          <p:cNvSpPr txBox="1"/>
          <p:nvPr/>
        </p:nvSpPr>
        <p:spPr>
          <a:xfrm>
            <a:off x="5791990" y="1917267"/>
            <a:ext cx="442750" cy="369332"/>
          </a:xfrm>
          <a:prstGeom prst="rect">
            <a:avLst/>
          </a:prstGeom>
          <a:noFill/>
        </p:spPr>
        <p:txBody>
          <a:bodyPr wrap="none" rtlCol="0">
            <a:spAutoFit/>
          </a:bodyPr>
          <a:lstStyle/>
          <a:p>
            <a:r>
              <a:rPr lang="es-UY" dirty="0"/>
              <a:t>(1)</a:t>
            </a:r>
          </a:p>
        </p:txBody>
      </p:sp>
      <mc:AlternateContent xmlns:mc="http://schemas.openxmlformats.org/markup-compatibility/2006" xmlns:a14="http://schemas.microsoft.com/office/drawing/2010/main">
        <mc:Choice Requires="a14">
          <p:sp>
            <p:nvSpPr>
              <p:cNvPr id="10" name="CuadroTexto 9"/>
              <p:cNvSpPr txBox="1"/>
              <p:nvPr/>
            </p:nvSpPr>
            <p:spPr>
              <a:xfrm>
                <a:off x="6571984" y="1917341"/>
                <a:ext cx="65594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𝑃</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6571984" y="1917341"/>
                <a:ext cx="655949" cy="369332"/>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6571984" y="2680320"/>
                <a:ext cx="60997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𝐺</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6571984" y="2680320"/>
                <a:ext cx="609975" cy="369332"/>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6109599" y="2347783"/>
                <a:ext cx="41068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6109599" y="2347783"/>
                <a:ext cx="410689" cy="369332"/>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2015381" y="3695730"/>
                <a:ext cx="8103693" cy="92333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sSup>
                        <m:sSupPr>
                          <m:ctrlPr>
                            <a:rPr lang="es-UY" b="0" i="1" smtClean="0">
                              <a:latin typeface="Cambria Math" panose="02040503050406030204" pitchFamily="18" charset="0"/>
                              <a:ea typeface="Cambria Math" panose="02040503050406030204" pitchFamily="18" charset="0"/>
                            </a:rPr>
                          </m:ctrlPr>
                        </m:sSupPr>
                        <m:e>
                          <m:r>
                            <a:rPr lang="es-UY" b="0" i="0" smtClean="0">
                              <a:latin typeface="Cambria Math" panose="02040503050406030204" pitchFamily="18" charset="0"/>
                              <a:ea typeface="Cambria Math" panose="02040503050406030204" pitchFamily="18" charset="0"/>
                            </a:rPr>
                            <m:t>𝛻</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𝐺</m:t>
                      </m:r>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e>
                      </m:d>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𝑘</m:t>
                          </m:r>
                        </m:e>
                        <m:sup>
                          <m:r>
                            <a:rPr lang="es-UY" b="0" i="1" smtClean="0">
                              <a:latin typeface="Cambria Math" panose="02040503050406030204" pitchFamily="18" charset="0"/>
                              <a:ea typeface="Cambria Math" panose="02040503050406030204" pitchFamily="18" charset="0"/>
                            </a:rPr>
                            <m:t>2</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𝐺</m:t>
                      </m:r>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e>
                      </m:d>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sSup>
                        <m:sSupPr>
                          <m:ctrlPr>
                            <a:rPr lang="es-UY" b="0" i="1" smtClean="0">
                              <a:latin typeface="Cambria Math" panose="02040503050406030204" pitchFamily="18" charset="0"/>
                              <a:ea typeface="Cambria Math" panose="02040503050406030204" pitchFamily="18" charset="0"/>
                            </a:rPr>
                          </m:ctrlPr>
                        </m:sSupPr>
                        <m:e>
                          <m:r>
                            <a:rPr lang="es-UY" b="0" i="0" smtClean="0">
                              <a:latin typeface="Cambria Math" panose="02040503050406030204" pitchFamily="18" charset="0"/>
                              <a:ea typeface="Cambria Math" panose="02040503050406030204" pitchFamily="18" charset="0"/>
                            </a:rPr>
                            <m:t>𝛻</m:t>
                          </m:r>
                        </m:e>
                        <m:sup>
                          <m:r>
                            <a:rPr lang="es-UY" b="0" i="1" smtClean="0">
                              <a:latin typeface="Cambria Math" panose="02040503050406030204" pitchFamily="18" charset="0"/>
                              <a:ea typeface="Cambria Math" panose="02040503050406030204" pitchFamily="18" charset="0"/>
                            </a:rPr>
                            <m:t>2</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𝑘</m:t>
                          </m:r>
                        </m:e>
                        <m:sup>
                          <m:r>
                            <a:rPr lang="es-UY" b="0" i="1" smtClean="0">
                              <a:latin typeface="Cambria Math" panose="02040503050406030204" pitchFamily="18" charset="0"/>
                              <a:ea typeface="Cambria Math" panose="02040503050406030204" pitchFamily="18" charset="0"/>
                            </a:rPr>
                            <m:t>2</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b="0" i="1" smtClean="0">
                          <a:latin typeface="Cambria Math" panose="02040503050406030204" pitchFamily="18" charset="0"/>
                          <a:ea typeface="Cambria Math" panose="02040503050406030204" pitchFamily="18" charset="0"/>
                        </a:rPr>
                        <m:t>=</m:t>
                      </m:r>
                    </m:oMath>
                  </m:oMathPara>
                </a14:m>
                <a:endParaRPr lang="es-UY" b="0" i="1" dirty="0">
                  <a:latin typeface="Cambria Math" panose="02040503050406030204" pitchFamily="18" charset="0"/>
                  <a:ea typeface="Cambria Math" panose="02040503050406030204" pitchFamily="18" charset="0"/>
                </a:endParaRPr>
              </a:p>
              <a:p>
                <a:endParaRPr lang="es-UY" b="0" i="1" dirty="0">
                  <a:latin typeface="Cambria Math" panose="02040503050406030204" pitchFamily="18" charset="0"/>
                  <a:ea typeface="Cambria Math" panose="02040503050406030204" pitchFamily="18" charset="0"/>
                </a:endParaRPr>
              </a:p>
              <a:p>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2015381" y="3695730"/>
                <a:ext cx="8103693" cy="923330"/>
              </a:xfrm>
              <a:prstGeom prst="rect">
                <a:avLst/>
              </a:prstGeom>
              <a:blipFill>
                <a:blip r:embed="rId7"/>
                <a:stretch>
                  <a:fillRect t="-8553"/>
                </a:stretch>
              </a:blipFill>
            </p:spPr>
            <p:txBody>
              <a:bodyPr/>
              <a:lstStyle/>
              <a:p>
                <a:r>
                  <a:rPr lang="es-UY">
                    <a:noFill/>
                  </a:rPr>
                  <a:t> </a:t>
                </a:r>
              </a:p>
            </p:txBody>
          </p:sp>
        </mc:Fallback>
      </mc:AlternateContent>
      <p:grpSp>
        <p:nvGrpSpPr>
          <p:cNvPr id="17" name="Grupo 16"/>
          <p:cNvGrpSpPr/>
          <p:nvPr/>
        </p:nvGrpSpPr>
        <p:grpSpPr>
          <a:xfrm>
            <a:off x="4251960" y="3667154"/>
            <a:ext cx="5611914" cy="466282"/>
            <a:chOff x="4251960" y="3667154"/>
            <a:chExt cx="5611914" cy="466282"/>
          </a:xfrm>
        </p:grpSpPr>
        <p:cxnSp>
          <p:nvCxnSpPr>
            <p:cNvPr id="15" name="Conector recto 14"/>
            <p:cNvCxnSpPr/>
            <p:nvPr/>
          </p:nvCxnSpPr>
          <p:spPr>
            <a:xfrm flipV="1">
              <a:off x="4251960" y="3667155"/>
              <a:ext cx="1540030" cy="4662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ector recto 15"/>
            <p:cNvCxnSpPr/>
            <p:nvPr/>
          </p:nvCxnSpPr>
          <p:spPr>
            <a:xfrm flipV="1">
              <a:off x="8323844" y="3667154"/>
              <a:ext cx="1540030" cy="4662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8" name="CuadroTexto 17"/>
              <p:cNvSpPr txBox="1"/>
              <p:nvPr/>
            </p:nvSpPr>
            <p:spPr>
              <a:xfrm>
                <a:off x="597448" y="5442217"/>
                <a:ext cx="766087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i="1" smtClean="0">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sSup>
                        <m:sSupPr>
                          <m:ctrlPr>
                            <a:rPr lang="es-UY" i="1">
                              <a:latin typeface="Cambria Math" panose="02040503050406030204" pitchFamily="18" charset="0"/>
                              <a:ea typeface="Cambria Math" panose="02040503050406030204" pitchFamily="18" charset="0"/>
                            </a:rPr>
                          </m:ctrlPr>
                        </m:sSupPr>
                        <m:e>
                          <m:r>
                            <a:rPr lang="es-UY">
                              <a:latin typeface="Cambria Math" panose="02040503050406030204" pitchFamily="18" charset="0"/>
                              <a:ea typeface="Cambria Math" panose="02040503050406030204" pitchFamily="18" charset="0"/>
                            </a:rPr>
                            <m:t>𝛻</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sSup>
                        <m:sSupPr>
                          <m:ctrlPr>
                            <a:rPr lang="es-UY" i="1">
                              <a:latin typeface="Cambria Math" panose="02040503050406030204" pitchFamily="18" charset="0"/>
                              <a:ea typeface="Cambria Math" panose="02040503050406030204" pitchFamily="18" charset="0"/>
                            </a:rPr>
                          </m:ctrlPr>
                        </m:sSupPr>
                        <m:e>
                          <m:r>
                            <a:rPr lang="es-UY">
                              <a:latin typeface="Cambria Math" panose="02040503050406030204" pitchFamily="18" charset="0"/>
                              <a:ea typeface="Cambria Math" panose="02040503050406030204" pitchFamily="18" charset="0"/>
                            </a:rPr>
                            <m:t>𝛻</m:t>
                          </m:r>
                        </m:e>
                        <m:sup>
                          <m:r>
                            <a:rPr lang="es-UY" i="1">
                              <a:latin typeface="Cambria Math" panose="02040503050406030204" pitchFamily="18" charset="0"/>
                              <a:ea typeface="Cambria Math" panose="02040503050406030204" pitchFamily="18" charset="0"/>
                            </a:rPr>
                            <m:t>2</m:t>
                          </m:r>
                        </m:sup>
                      </m:sSup>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𝐺</m:t>
                      </m:r>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e>
                      </m:d>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𝑃</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18" name="CuadroTexto 17"/>
              <p:cNvSpPr txBox="1">
                <a:spLocks noRot="1" noChangeAspect="1" noMove="1" noResize="1" noEditPoints="1" noAdjustHandles="1" noChangeArrowheads="1" noChangeShapeType="1" noTextEdit="1"/>
              </p:cNvSpPr>
              <p:nvPr/>
            </p:nvSpPr>
            <p:spPr>
              <a:xfrm>
                <a:off x="597448" y="5442217"/>
                <a:ext cx="7660879" cy="369332"/>
              </a:xfrm>
              <a:prstGeom prst="rect">
                <a:avLst/>
              </a:prstGeom>
              <a:blipFill>
                <a:blip r:embed="rId8"/>
                <a:stretch>
                  <a:fillRect t="-23333" b="-1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Rectángulo 1">
                <a:extLst>
                  <a:ext uri="{FF2B5EF4-FFF2-40B4-BE49-F238E27FC236}">
                    <a16:creationId xmlns:a16="http://schemas.microsoft.com/office/drawing/2014/main" id="{FF0F7807-F868-4C39-8D33-E7FCA2FFD508}"/>
                  </a:ext>
                </a:extLst>
              </p:cNvPr>
              <p:cNvSpPr/>
              <p:nvPr/>
            </p:nvSpPr>
            <p:spPr>
              <a:xfrm>
                <a:off x="4026506" y="4369235"/>
                <a:ext cx="335713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d>
                        <m:dPr>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d>
                      <m:r>
                        <a:rPr lang="es-UY" i="1">
                          <a:latin typeface="Cambria Math" panose="02040503050406030204" pitchFamily="18" charset="0"/>
                        </a:rPr>
                        <m:t>𝛿</m:t>
                      </m:r>
                      <m:d>
                        <m:dPr>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𝑟</m:t>
                              </m:r>
                            </m:e>
                          </m:acc>
                          <m:r>
                            <a:rPr lang="es-UY" i="1">
                              <a:latin typeface="Cambria Math" panose="02040503050406030204" pitchFamily="18" charset="0"/>
                            </a:rPr>
                            <m:t>−</m:t>
                          </m:r>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e>
                      </m:d>
                      <m:r>
                        <a:rPr lang="es-UY" i="1">
                          <a:latin typeface="Cambria Math" panose="02040503050406030204" pitchFamily="18" charset="0"/>
                        </a:rPr>
                        <m:t>−</m:t>
                      </m:r>
                      <m:r>
                        <a:rPr lang="es-UY" i="1">
                          <a:latin typeface="Cambria Math" panose="02040503050406030204" pitchFamily="18" charset="0"/>
                        </a:rPr>
                        <m:t>𝐺</m:t>
                      </m:r>
                      <m:d>
                        <m:dPr>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𝑟</m:t>
                              </m:r>
                            </m:e>
                          </m:acc>
                          <m:r>
                            <a:rPr lang="es-UY" i="1">
                              <a:latin typeface="Cambria Math" panose="02040503050406030204" pitchFamily="18" charset="0"/>
                            </a:rPr>
                            <m:t>,</m:t>
                          </m:r>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e>
                      </m:d>
                      <m:r>
                        <a:rPr lang="es-UY" i="1">
                          <a:latin typeface="Cambria Math" panose="02040503050406030204" pitchFamily="18" charset="0"/>
                        </a:rPr>
                        <m:t>𝑓</m:t>
                      </m:r>
                      <m:r>
                        <a:rPr lang="es-UY" i="1">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𝑟</m:t>
                          </m:r>
                        </m:e>
                      </m:acc>
                      <m:r>
                        <a:rPr lang="es-UY" i="1">
                          <a:latin typeface="Cambria Math" panose="02040503050406030204" pitchFamily="18" charset="0"/>
                        </a:rPr>
                        <m:t>)</m:t>
                      </m:r>
                    </m:oMath>
                  </m:oMathPara>
                </a14:m>
                <a:endParaRPr lang="es-UY" dirty="0"/>
              </a:p>
            </p:txBody>
          </p:sp>
        </mc:Choice>
        <mc:Fallback xmlns="">
          <p:sp>
            <p:nvSpPr>
              <p:cNvPr id="2" name="Rectángulo 1">
                <a:extLst>
                  <a:ext uri="{FF2B5EF4-FFF2-40B4-BE49-F238E27FC236}">
                    <a16:creationId xmlns:a16="http://schemas.microsoft.com/office/drawing/2014/main" id="{FF0F7807-F868-4C39-8D33-E7FCA2FFD508}"/>
                  </a:ext>
                </a:extLst>
              </p:cNvPr>
              <p:cNvSpPr>
                <a:spLocks noRot="1" noChangeAspect="1" noMove="1" noResize="1" noEditPoints="1" noAdjustHandles="1" noChangeArrowheads="1" noChangeShapeType="1" noTextEdit="1"/>
              </p:cNvSpPr>
              <p:nvPr/>
            </p:nvSpPr>
            <p:spPr>
              <a:xfrm>
                <a:off x="4026506" y="4369235"/>
                <a:ext cx="3357137" cy="369332"/>
              </a:xfrm>
              <a:prstGeom prst="rect">
                <a:avLst/>
              </a:prstGeom>
              <a:blipFill>
                <a:blip r:embed="rId9"/>
                <a:stretch>
                  <a:fillRect t="-23333" r="-4727" b="-13333"/>
                </a:stretch>
              </a:blipFill>
            </p:spPr>
            <p:txBody>
              <a:bodyPr/>
              <a:lstStyle/>
              <a:p>
                <a:r>
                  <a:rPr lang="es-UY">
                    <a:noFill/>
                  </a:rPr>
                  <a:t> </a:t>
                </a:r>
              </a:p>
            </p:txBody>
          </p:sp>
        </mc:Fallback>
      </mc:AlternateContent>
    </p:spTree>
    <p:extLst>
      <p:ext uri="{BB962C8B-B14F-4D97-AF65-F5344CB8AC3E}">
        <p14:creationId xmlns:p14="http://schemas.microsoft.com/office/powerpoint/2010/main" val="288118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8"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291735" y="299458"/>
                <a:ext cx="8329203" cy="369332"/>
              </a:xfrm>
              <a:prstGeom prst="rect">
                <a:avLst/>
              </a:prstGeom>
              <a:noFill/>
            </p:spPr>
            <p:txBody>
              <a:bodyPr wrap="none" rtlCol="0">
                <a:spAutoFit/>
              </a:bodyPr>
              <a:lstStyle/>
              <a:p>
                <a:r>
                  <a:rPr lang="es-UY" dirty="0"/>
                  <a:t>Debido a la reciprocidad de las ondas acústicas, podemos intercambiar el rol de </a:t>
                </a:r>
                <a14:m>
                  <m:oMath xmlns:m="http://schemas.openxmlformats.org/officeDocument/2006/math">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oMath>
                </a14:m>
                <a:r>
                  <a:rPr lang="es-UY" dirty="0"/>
                  <a:t> y </a:t>
                </a:r>
                <a14:m>
                  <m:oMath xmlns:m="http://schemas.openxmlformats.org/officeDocument/2006/math">
                    <m:sSub>
                      <m:sSubPr>
                        <m:ctrlPr>
                          <a:rPr lang="es-UY" b="0" i="1" dirty="0"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dirty="0" smtClean="0">
                            <a:latin typeface="Cambria Math" panose="02040503050406030204" pitchFamily="18" charset="0"/>
                          </a:rPr>
                          <m:t>0</m:t>
                        </m:r>
                      </m:sub>
                    </m:sSub>
                  </m:oMath>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291735" y="299458"/>
                <a:ext cx="8329203" cy="369332"/>
              </a:xfrm>
              <a:prstGeom prst="rect">
                <a:avLst/>
              </a:prstGeom>
              <a:blipFill>
                <a:blip r:embed="rId2"/>
                <a:stretch>
                  <a:fillRect l="-659" t="-22951"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Rectángulo 4"/>
              <p:cNvSpPr/>
              <p:nvPr/>
            </p:nvSpPr>
            <p:spPr>
              <a:xfrm>
                <a:off x="739165" y="1197820"/>
                <a:ext cx="770345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s-AR" b="0" i="0"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m:t>
                      </m:r>
                      <m:d>
                        <m:dPr>
                          <m:begChr m:val="["/>
                          <m:endChr m:val="]"/>
                          <m:ctrlPr>
                            <a:rPr lang="es-UY" i="1">
                              <a:latin typeface="Cambria Math" panose="02040503050406030204" pitchFamily="18" charset="0"/>
                              <a:ea typeface="Cambria Math" panose="02040503050406030204" pitchFamily="18" charset="0"/>
                            </a:rPr>
                          </m:ctrlPr>
                        </m:dPr>
                        <m:e>
                          <m:sSup>
                            <m:sSupPr>
                              <m:ctrlPr>
                                <a:rPr lang="es-UY" i="1">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e>
                          </m:d>
                          <m:r>
                            <m:rPr>
                              <m:sty m:val="p"/>
                            </m:rPr>
                            <a:rPr lang="es-AR" b="0" i="0"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m:rPr>
                              <m:sty m:val="p"/>
                            </m:rPr>
                            <a:rPr lang="es-AR" b="0" i="0"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e>
                          </m:d>
                        </m:e>
                      </m:d>
                      <m:r>
                        <a:rPr lang="es-UY" b="0" i="1" smtClean="0">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d>
                        <m:dPr>
                          <m:ctrlPr>
                            <a:rPr lang="es-UY" i="1">
                              <a:latin typeface="Cambria Math" panose="02040503050406030204" pitchFamily="18" charset="0"/>
                            </a:rPr>
                          </m:ctrlPr>
                        </m:dPr>
                        <m:e>
                          <m:sSub>
                            <m:sSubPr>
                              <m:ctrlPr>
                                <a:rPr lang="es-UY"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b="0" i="1" smtClean="0">
                                  <a:latin typeface="Cambria Math" panose="02040503050406030204" pitchFamily="18" charset="0"/>
                                </a:rPr>
                                <m:t>0</m:t>
                              </m:r>
                            </m:sub>
                          </m:sSub>
                        </m:e>
                      </m:d>
                      <m:r>
                        <a:rPr lang="es-UY" i="1">
                          <a:latin typeface="Cambria Math" panose="02040503050406030204" pitchFamily="18" charset="0"/>
                        </a:rPr>
                        <m:t>𝛿</m:t>
                      </m:r>
                      <m:d>
                        <m:dPr>
                          <m:ctrlPr>
                            <a:rPr lang="es-UY" i="1">
                              <a:latin typeface="Cambria Math" panose="02040503050406030204" pitchFamily="18" charset="0"/>
                            </a:rPr>
                          </m:ctrlPr>
                        </m:dPr>
                        <m:e>
                          <m:sSub>
                            <m:sSubPr>
                              <m:ctrlPr>
                                <a:rPr lang="es-UY"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b="0" i="1" smtClean="0">
                                  <a:latin typeface="Cambria Math" panose="02040503050406030204" pitchFamily="18" charset="0"/>
                                </a:rPr>
                                <m:t>0</m:t>
                              </m:r>
                            </m:sub>
                          </m:sSub>
                          <m:r>
                            <a:rPr lang="es-UY" i="1">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d>
                      <m:r>
                        <a:rPr lang="es-UY" i="1">
                          <a:latin typeface="Cambria Math" panose="02040503050406030204" pitchFamily="18" charset="0"/>
                        </a:rPr>
                        <m:t>−</m:t>
                      </m:r>
                      <m:r>
                        <a:rPr lang="es-AR" b="0" i="1" smtClean="0">
                          <a:latin typeface="Cambria Math" panose="02040503050406030204" pitchFamily="18" charset="0"/>
                        </a:rPr>
                        <m:t>𝐺</m:t>
                      </m:r>
                      <m:d>
                        <m:dPr>
                          <m:ctrlPr>
                            <a:rPr lang="es-UY" i="1">
                              <a:latin typeface="Cambria Math" panose="02040503050406030204" pitchFamily="18" charset="0"/>
                            </a:rPr>
                          </m:ctrlPr>
                        </m:dPr>
                        <m:e>
                          <m:sSub>
                            <m:sSubPr>
                              <m:ctrlPr>
                                <a:rPr lang="es-UY"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b="0" i="1" smtClean="0">
                                  <a:latin typeface="Cambria Math" panose="02040503050406030204" pitchFamily="18" charset="0"/>
                                </a:rPr>
                                <m:t>0</m:t>
                              </m:r>
                            </m:sub>
                          </m:sSub>
                          <m:r>
                            <a:rPr lang="es-UY" i="1">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i="1">
                              <a:latin typeface="Cambria Math" panose="02040503050406030204" pitchFamily="18" charset="0"/>
                            </a:rPr>
                            <m:t>,</m:t>
                          </m:r>
                          <m:r>
                            <a:rPr lang="es-UY" i="1">
                              <a:latin typeface="Cambria Math" panose="02040503050406030204" pitchFamily="18" charset="0"/>
                            </a:rPr>
                            <m:t>𝜔</m:t>
                          </m:r>
                        </m:e>
                      </m:d>
                      <m:r>
                        <a:rPr lang="es-UY" i="1">
                          <a:latin typeface="Cambria Math" panose="02040503050406030204" pitchFamily="18" charset="0"/>
                        </a:rPr>
                        <m:t>𝑓</m:t>
                      </m:r>
                      <m:r>
                        <a:rPr lang="es-UY" i="1">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b="0" i="1" smtClean="0">
                              <a:latin typeface="Cambria Math" panose="02040503050406030204" pitchFamily="18" charset="0"/>
                            </a:rPr>
                            <m:t>0</m:t>
                          </m:r>
                        </m:sub>
                      </m:sSub>
                      <m:r>
                        <a:rPr lang="es-UY" i="1">
                          <a:latin typeface="Cambria Math" panose="02040503050406030204" pitchFamily="18" charset="0"/>
                        </a:rPr>
                        <m:t>)</m:t>
                      </m:r>
                    </m:oMath>
                  </m:oMathPara>
                </a14:m>
                <a:endParaRPr lang="es-UY" dirty="0"/>
              </a:p>
            </p:txBody>
          </p:sp>
        </mc:Choice>
        <mc:Fallback xmlns="">
          <p:sp>
            <p:nvSpPr>
              <p:cNvPr id="5" name="Rectángulo 4"/>
              <p:cNvSpPr>
                <a:spLocks noRot="1" noChangeAspect="1" noMove="1" noResize="1" noEditPoints="1" noAdjustHandles="1" noChangeArrowheads="1" noChangeShapeType="1" noTextEdit="1"/>
              </p:cNvSpPr>
              <p:nvPr/>
            </p:nvSpPr>
            <p:spPr>
              <a:xfrm>
                <a:off x="739165" y="1197820"/>
                <a:ext cx="7703456" cy="369332"/>
              </a:xfrm>
              <a:prstGeom prst="rect">
                <a:avLst/>
              </a:prstGeom>
              <a:blipFill>
                <a:blip r:embed="rId3"/>
                <a:stretch>
                  <a:fillRect t="-22951" r="-791" b="-1311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319315" y="2032000"/>
                <a:ext cx="8995091" cy="9857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smtClean="0">
                              <a:latin typeface="Cambria Math" panose="02040503050406030204" pitchFamily="18" charset="0"/>
                              <a:ea typeface="Cambria Math" panose="02040503050406030204" pitchFamily="18" charset="0"/>
                            </a:rPr>
                          </m:ctrlPr>
                        </m:naryPr>
                        <m:sub>
                          <m:sSub>
                            <m:sSubPr>
                              <m:ctrlPr>
                                <a:rPr lang="es-UY" b="0" i="1" smtClean="0">
                                  <a:latin typeface="Cambria Math" panose="02040503050406030204" pitchFamily="18" charset="0"/>
                                  <a:ea typeface="Cambria Math" panose="02040503050406030204" pitchFamily="18" charset="0"/>
                                </a:rPr>
                              </m:ctrlPr>
                            </m:sSubPr>
                            <m:e>
                              <m:r>
                                <m:rPr>
                                  <m:brk m:alnAt="24"/>
                                </m:rPr>
                                <a:rPr lang="es-UY" b="0" i="1" smtClean="0">
                                  <a:latin typeface="Cambria Math" panose="02040503050406030204" pitchFamily="18" charset="0"/>
                                  <a:ea typeface="Cambria Math" panose="02040503050406030204" pitchFamily="18" charset="0"/>
                                </a:rPr>
                                <m:t>𝑉</m:t>
                              </m:r>
                            </m:e>
                            <m:sub>
                              <m:r>
                                <m:rPr>
                                  <m:brk m:alnAt="24"/>
                                </m:rPr>
                                <a:rPr lang="es-UY" b="0" i="1" smtClean="0">
                                  <a:latin typeface="Cambria Math" panose="02040503050406030204" pitchFamily="18" charset="0"/>
                                  <a:ea typeface="Cambria Math" panose="02040503050406030204" pitchFamily="18" charset="0"/>
                                </a:rPr>
                                <m:t>0</m:t>
                              </m:r>
                            </m:sub>
                          </m:sSub>
                        </m:sub>
                        <m:sup/>
                        <m:e>
                          <m:r>
                            <m:rPr>
                              <m:sty m:val="p"/>
                            </m:rPr>
                            <a:rPr lang="es-AR" b="0" i="0"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m:t>
                          </m:r>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b="0" i="1" smtClean="0">
                              <a:latin typeface="Cambria Math" panose="02040503050406030204" pitchFamily="18" charset="0"/>
                              <a:ea typeface="Cambria Math" panose="02040503050406030204" pitchFamily="18" charset="0"/>
                            </a:rPr>
                            <m:t>𝑑</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nary>
                        <m:naryPr>
                          <m:limLoc m:val="undOvr"/>
                          <m:ctrlPr>
                            <a:rPr lang="es-UY" b="0" i="1" smtClean="0">
                              <a:latin typeface="Cambria Math" panose="02040503050406030204" pitchFamily="18" charset="0"/>
                              <a:ea typeface="Cambria Math" panose="02040503050406030204" pitchFamily="18" charset="0"/>
                            </a:rPr>
                          </m:ctrlPr>
                        </m:naryPr>
                        <m:sub>
                          <m:sSub>
                            <m:sSubPr>
                              <m:ctrlPr>
                                <a:rPr lang="es-UY" b="0" i="1" smtClean="0">
                                  <a:latin typeface="Cambria Math" panose="02040503050406030204" pitchFamily="18" charset="0"/>
                                  <a:ea typeface="Cambria Math" panose="02040503050406030204" pitchFamily="18" charset="0"/>
                                </a:rPr>
                              </m:ctrlPr>
                            </m:sSubPr>
                            <m:e>
                              <m:r>
                                <m:rPr>
                                  <m:brk m:alnAt="24"/>
                                </m:rPr>
                                <a:rPr lang="es-UY" b="0" i="1" smtClean="0">
                                  <a:latin typeface="Cambria Math" panose="02040503050406030204" pitchFamily="18" charset="0"/>
                                  <a:ea typeface="Cambria Math" panose="02040503050406030204" pitchFamily="18" charset="0"/>
                                </a:rPr>
                                <m:t>𝑉</m:t>
                              </m:r>
                            </m:e>
                            <m:sub>
                              <m:r>
                                <m:rPr>
                                  <m:brk m:alnAt="24"/>
                                </m:rPr>
                                <a:rPr lang="es-UY" b="0" i="1" smtClean="0">
                                  <a:latin typeface="Cambria Math" panose="02040503050406030204" pitchFamily="18" charset="0"/>
                                  <a:ea typeface="Cambria Math" panose="02040503050406030204" pitchFamily="18" charset="0"/>
                                </a:rPr>
                                <m:t>0</m:t>
                              </m:r>
                            </m:sub>
                          </m:sSub>
                        </m:sub>
                        <m:sup/>
                        <m:e>
                          <m:sSup>
                            <m:sSupPr>
                              <m:ctrlPr>
                                <a:rPr lang="es-UY" i="1">
                                  <a:latin typeface="Cambria Math" panose="02040503050406030204" pitchFamily="18" charset="0"/>
                                </a:rPr>
                              </m:ctrlPr>
                            </m:sSupPr>
                            <m:e>
                              <m:r>
                                <a:rPr lang="es-UY" b="0" i="1" smtClean="0">
                                  <a:latin typeface="Cambria Math" panose="02040503050406030204" pitchFamily="18" charset="0"/>
                                </a:rPr>
                                <m:t>[</m:t>
                              </m:r>
                              <m:r>
                                <a:rPr lang="es-UY" i="1">
                                  <a:latin typeface="Cambria Math" panose="02040503050406030204" pitchFamily="18" charset="0"/>
                                </a:rPr>
                                <m:t>𝑃</m:t>
                              </m:r>
                            </m:e>
                            <m:sup>
                              <m:r>
                                <a:rPr lang="es-UY" i="1">
                                  <a:latin typeface="Cambria Math" panose="02040503050406030204" pitchFamily="18" charset="0"/>
                                </a:rPr>
                                <m:t>′</m:t>
                              </m:r>
                            </m:sup>
                          </m:sSup>
                          <m:d>
                            <m:dPr>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e>
                          </m:d>
                          <m:r>
                            <a:rPr lang="es-UY" i="1">
                              <a:latin typeface="Cambria Math" panose="02040503050406030204" pitchFamily="18" charset="0"/>
                            </a:rPr>
                            <m:t>𝛿</m:t>
                          </m:r>
                          <m:d>
                            <m:dPr>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r>
                                <a:rPr lang="es-UY" i="1">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𝑟</m:t>
                                  </m:r>
                                </m:e>
                              </m:acc>
                            </m:e>
                          </m:d>
                          <m:r>
                            <a:rPr lang="es-UY" i="1">
                              <a:latin typeface="Cambria Math" panose="02040503050406030204" pitchFamily="18" charset="0"/>
                            </a:rPr>
                            <m:t>−</m:t>
                          </m:r>
                          <m:r>
                            <a:rPr lang="es-UY" i="1">
                              <a:latin typeface="Cambria Math" panose="02040503050406030204" pitchFamily="18" charset="0"/>
                            </a:rPr>
                            <m:t>𝐺</m:t>
                          </m:r>
                          <m:d>
                            <m:dPr>
                              <m:ctrlPr>
                                <a:rPr lang="es-UY" i="1">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b="0" i="1" smtClean="0">
                                      <a:latin typeface="Cambria Math" panose="02040503050406030204" pitchFamily="18" charset="0"/>
                                    </a:rPr>
                                    <m:t>0</m:t>
                                  </m:r>
                                </m:sub>
                              </m:sSub>
                              <m:r>
                                <a:rPr lang="es-AR" b="0" i="1" smtClean="0">
                                  <a:latin typeface="Cambria Math" panose="02040503050406030204" pitchFamily="18" charset="0"/>
                                </a:rPr>
                                <m:t>,</m:t>
                              </m:r>
                              <m:acc>
                                <m:accPr>
                                  <m:chr m:val="⃗"/>
                                  <m:ctrlPr>
                                    <a:rPr lang="es-AR" i="1">
                                      <a:latin typeface="Cambria Math" panose="02040503050406030204" pitchFamily="18" charset="0"/>
                                    </a:rPr>
                                  </m:ctrlPr>
                                </m:accPr>
                                <m:e>
                                  <m:r>
                                    <a:rPr lang="es-AR" i="1">
                                      <a:latin typeface="Cambria Math" panose="02040503050406030204" pitchFamily="18" charset="0"/>
                                    </a:rPr>
                                    <m:t>𝑟</m:t>
                                  </m:r>
                                </m:e>
                              </m:acc>
                            </m:e>
                          </m:d>
                          <m:r>
                            <a:rPr lang="es-UY" i="1">
                              <a:latin typeface="Cambria Math" panose="02040503050406030204" pitchFamily="18" charset="0"/>
                            </a:rPr>
                            <m:t>𝑓</m:t>
                          </m:r>
                          <m:r>
                            <a:rPr lang="es-UY" i="1">
                              <a:latin typeface="Cambria Math" panose="02040503050406030204" pitchFamily="18" charset="0"/>
                            </a:rPr>
                            <m:t>(</m:t>
                          </m:r>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r>
                            <a:rPr lang="es-UY" i="1">
                              <a:latin typeface="Cambria Math" panose="02040503050406030204" pitchFamily="18" charset="0"/>
                            </a:rPr>
                            <m:t>)</m:t>
                          </m:r>
                          <m:r>
                            <a:rPr lang="es-UY" b="0" i="1" smtClean="0">
                              <a:latin typeface="Cambria Math" panose="02040503050406030204" pitchFamily="18" charset="0"/>
                            </a:rPr>
                            <m:t>]</m:t>
                          </m:r>
                        </m:e>
                      </m:nary>
                      <m:r>
                        <a:rPr lang="es-UY" b="0" i="1" smtClean="0">
                          <a:latin typeface="Cambria Math" panose="02040503050406030204" pitchFamily="18" charset="0"/>
                          <a:ea typeface="Cambria Math" panose="02040503050406030204" pitchFamily="18" charset="0"/>
                        </a:rPr>
                        <m:t>𝑑</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0</m:t>
                          </m:r>
                        </m:sub>
                      </m:sSub>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319315" y="2032000"/>
                <a:ext cx="8995091" cy="985719"/>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291735" y="3351938"/>
                <a:ext cx="7802200" cy="9857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smtClean="0">
                              <a:latin typeface="Cambria Math" panose="02040503050406030204" pitchFamily="18" charset="0"/>
                              <a:ea typeface="Cambria Math" panose="02040503050406030204" pitchFamily="18" charset="0"/>
                            </a:rPr>
                          </m:ctrlPr>
                        </m:naryPr>
                        <m:sub>
                          <m:sSub>
                            <m:sSubPr>
                              <m:ctrlPr>
                                <a:rPr lang="es-UY" b="0" i="1" smtClean="0">
                                  <a:latin typeface="Cambria Math" panose="02040503050406030204" pitchFamily="18" charset="0"/>
                                  <a:ea typeface="Cambria Math" panose="02040503050406030204" pitchFamily="18" charset="0"/>
                                </a:rPr>
                              </m:ctrlPr>
                            </m:sSubPr>
                            <m:e>
                              <m:r>
                                <m:rPr>
                                  <m:brk m:alnAt="24"/>
                                </m:rPr>
                                <a:rPr lang="es-UY" b="0" i="1" smtClean="0">
                                  <a:latin typeface="Cambria Math" panose="02040503050406030204" pitchFamily="18" charset="0"/>
                                  <a:ea typeface="Cambria Math" panose="02040503050406030204" pitchFamily="18" charset="0"/>
                                </a:rPr>
                                <m:t>𝑆</m:t>
                              </m:r>
                            </m:e>
                            <m:sub>
                              <m:r>
                                <m:rPr>
                                  <m:brk m:alnAt="24"/>
                                </m:rPr>
                                <a:rPr lang="es-UY" b="0" i="1" smtClean="0">
                                  <a:latin typeface="Cambria Math" panose="02040503050406030204" pitchFamily="18" charset="0"/>
                                  <a:ea typeface="Cambria Math" panose="02040503050406030204" pitchFamily="18" charset="0"/>
                                </a:rPr>
                                <m:t>0</m:t>
                              </m:r>
                            </m:sub>
                          </m:sSub>
                        </m:sub>
                        <m:sup/>
                        <m:e>
                          <m:d>
                            <m:dPr>
                              <m:begChr m:val="["/>
                              <m:endChr m:val="]"/>
                              <m:ctrlPr>
                                <a:rPr lang="es-UY" b="0" i="1" smtClean="0">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𝑃</m:t>
                              </m:r>
                              <m:r>
                                <a:rPr lang="es-AR" i="1">
                                  <a:latin typeface="Cambria Math" panose="02040503050406030204" pitchFamily="18" charset="0"/>
                                  <a:ea typeface="Cambria Math" panose="02040503050406030204" pitchFamily="18" charset="0"/>
                                </a:rPr>
                                <m:t>′</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b="0" i="1" smtClean="0">
                              <a:latin typeface="Cambria Math" panose="02040503050406030204" pitchFamily="18" charset="0"/>
                              <a:ea typeface="Cambria Math" panose="02040503050406030204" pitchFamily="18" charset="0"/>
                            </a:rPr>
                            <m:t>∙</m:t>
                          </m:r>
                          <m:acc>
                            <m:accPr>
                              <m:chr m:val="̂"/>
                              <m:ctrlPr>
                                <a:rPr lang="es-UY" b="1" i="1" smtClean="0">
                                  <a:latin typeface="Cambria Math" panose="02040503050406030204" pitchFamily="18" charset="0"/>
                                  <a:ea typeface="Cambria Math" panose="02040503050406030204" pitchFamily="18" charset="0"/>
                                </a:rPr>
                              </m:ctrlPr>
                            </m:accPr>
                            <m:e>
                              <m:r>
                                <a:rPr lang="es-UY" b="1" i="0" smtClean="0">
                                  <a:latin typeface="Cambria Math" panose="02040503050406030204" pitchFamily="18" charset="0"/>
                                  <a:ea typeface="Cambria Math" panose="02040503050406030204" pitchFamily="18" charset="0"/>
                                </a:rPr>
                                <m:t>𝐧</m:t>
                              </m:r>
                            </m:e>
                          </m:acc>
                          <m:r>
                            <a:rPr lang="es-UY" b="0" i="1" smtClean="0">
                              <a:latin typeface="Cambria Math" panose="02040503050406030204" pitchFamily="18" charset="0"/>
                              <a:ea typeface="Cambria Math" panose="02040503050406030204" pitchFamily="18" charset="0"/>
                            </a:rPr>
                            <m:t>𝑑</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𝑆</m:t>
                              </m:r>
                            </m:e>
                            <m:sub>
                              <m:r>
                                <a:rPr lang="es-UY" b="0" i="1" smtClean="0">
                                  <a:latin typeface="Cambria Math" panose="02040503050406030204" pitchFamily="18" charset="0"/>
                                  <a:ea typeface="Cambria Math" panose="02040503050406030204" pitchFamily="18" charset="0"/>
                                </a:rPr>
                                <m:t>0</m:t>
                              </m:r>
                            </m:sub>
                          </m:sSub>
                        </m:e>
                      </m:nary>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b="0" i="1" smtClean="0">
                              <a:latin typeface="Cambria Math" panose="02040503050406030204" pitchFamily="18" charset="0"/>
                              <a:ea typeface="Cambria Math" panose="02040503050406030204" pitchFamily="18" charset="0"/>
                            </a:rPr>
                          </m:ctrlPr>
                        </m:naryPr>
                        <m:sub>
                          <m:sSub>
                            <m:sSubPr>
                              <m:ctrlPr>
                                <a:rPr lang="es-UY" b="0" i="1" smtClean="0">
                                  <a:latin typeface="Cambria Math" panose="02040503050406030204" pitchFamily="18" charset="0"/>
                                  <a:ea typeface="Cambria Math" panose="02040503050406030204" pitchFamily="18" charset="0"/>
                                </a:rPr>
                              </m:ctrlPr>
                            </m:sSubPr>
                            <m:e>
                              <m:r>
                                <m:rPr>
                                  <m:brk m:alnAt="24"/>
                                </m:rPr>
                                <a:rPr lang="es-UY" b="0" i="1" smtClean="0">
                                  <a:latin typeface="Cambria Math" panose="02040503050406030204" pitchFamily="18" charset="0"/>
                                  <a:ea typeface="Cambria Math" panose="02040503050406030204" pitchFamily="18" charset="0"/>
                                </a:rPr>
                                <m:t>𝑉</m:t>
                              </m:r>
                            </m:e>
                            <m:sub>
                              <m:r>
                                <m:rPr>
                                  <m:brk m:alnAt="24"/>
                                </m:rPr>
                                <a:rPr lang="es-UY" b="0" i="1" smtClean="0">
                                  <a:latin typeface="Cambria Math" panose="02040503050406030204" pitchFamily="18" charset="0"/>
                                  <a:ea typeface="Cambria Math" panose="02040503050406030204" pitchFamily="18" charset="0"/>
                                </a:rPr>
                                <m:t>0</m:t>
                              </m:r>
                            </m:sub>
                          </m:sSub>
                        </m:sub>
                        <m:sup/>
                        <m:e>
                          <m:r>
                            <a:rPr lang="es-UY" b="0" i="1" smtClean="0">
                              <a:latin typeface="Cambria Math" panose="02040503050406030204" pitchFamily="18" charset="0"/>
                              <a:ea typeface="Cambria Math" panose="02040503050406030204" pitchFamily="18" charset="0"/>
                            </a:rPr>
                            <m:t>𝑓</m:t>
                          </m:r>
                          <m:d>
                            <m:dPr>
                              <m:ctrlPr>
                                <a:rPr lang="es-UY" b="0" i="1" smtClean="0">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e>
                          </m:d>
                          <m:r>
                            <a:rPr lang="es-UY" b="0" i="1" smtClean="0">
                              <a:latin typeface="Cambria Math" panose="02040503050406030204" pitchFamily="18" charset="0"/>
                              <a:ea typeface="Cambria Math" panose="02040503050406030204" pitchFamily="18" charset="0"/>
                            </a:rPr>
                            <m:t>𝐺</m:t>
                          </m:r>
                          <m:d>
                            <m:dPr>
                              <m:ctrlPr>
                                <a:rPr lang="es-UY" b="0" i="1" smtClean="0">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𝑑</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291735" y="3351938"/>
                <a:ext cx="7802200" cy="985719"/>
              </a:xfrm>
              <a:prstGeom prst="rect">
                <a:avLst/>
              </a:prstGeom>
              <a:blipFill>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1156676" y="5026385"/>
                <a:ext cx="7715317" cy="985719"/>
              </a:xfrm>
              <a:prstGeom prst="rect">
                <a:avLst/>
              </a:prstGeom>
              <a:noFill/>
              <a:ln w="19050">
                <a:solidFill>
                  <a:srgbClr val="FF0000"/>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1156676" y="5026385"/>
                <a:ext cx="7715317" cy="985719"/>
              </a:xfrm>
              <a:prstGeom prst="rect">
                <a:avLst/>
              </a:prstGeom>
              <a:blipFill>
                <a:blip r:embed="rId6"/>
                <a:stretch>
                  <a:fillRect/>
                </a:stretch>
              </a:blipFill>
              <a:ln w="19050">
                <a:solidFill>
                  <a:srgbClr val="FF0000"/>
                </a:solidFill>
              </a:ln>
            </p:spPr>
            <p:txBody>
              <a:bodyPr/>
              <a:lstStyle/>
              <a:p>
                <a:r>
                  <a:rPr lang="es-UY">
                    <a:noFill/>
                  </a:rPr>
                  <a:t> </a:t>
                </a:r>
              </a:p>
            </p:txBody>
          </p:sp>
        </mc:Fallback>
      </mc:AlternateContent>
      <p:sp>
        <p:nvSpPr>
          <p:cNvPr id="10" name="CuadroTexto 9"/>
          <p:cNvSpPr txBox="1"/>
          <p:nvPr/>
        </p:nvSpPr>
        <p:spPr>
          <a:xfrm>
            <a:off x="3463731" y="6161657"/>
            <a:ext cx="3561681" cy="369332"/>
          </a:xfrm>
          <a:prstGeom prst="rect">
            <a:avLst/>
          </a:prstGeom>
          <a:noFill/>
        </p:spPr>
        <p:txBody>
          <a:bodyPr wrap="none" rtlCol="0">
            <a:spAutoFit/>
          </a:bodyPr>
          <a:lstStyle/>
          <a:p>
            <a:r>
              <a:rPr lang="es-UY" dirty="0"/>
              <a:t>Teorema de representación acústica</a:t>
            </a:r>
          </a:p>
        </p:txBody>
      </p:sp>
      <p:pic>
        <p:nvPicPr>
          <p:cNvPr id="2" name="Imagen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505005" y="3032919"/>
            <a:ext cx="2208246" cy="1614725"/>
          </a:xfrm>
          <a:prstGeom prst="rect">
            <a:avLst/>
          </a:prstGeom>
        </p:spPr>
      </p:pic>
      <p:sp>
        <p:nvSpPr>
          <p:cNvPr id="3" name="CuadroTexto 2">
            <a:extLst>
              <a:ext uri="{FF2B5EF4-FFF2-40B4-BE49-F238E27FC236}">
                <a16:creationId xmlns:a16="http://schemas.microsoft.com/office/drawing/2014/main" id="{160EC9D6-F7F7-468C-899D-B3F14E89762F}"/>
              </a:ext>
            </a:extLst>
          </p:cNvPr>
          <p:cNvSpPr txBox="1"/>
          <p:nvPr/>
        </p:nvSpPr>
        <p:spPr>
          <a:xfrm>
            <a:off x="1987384" y="4507500"/>
            <a:ext cx="7109767" cy="369332"/>
          </a:xfrm>
          <a:prstGeom prst="rect">
            <a:avLst/>
          </a:prstGeom>
          <a:noFill/>
        </p:spPr>
        <p:txBody>
          <a:bodyPr wrap="none" rtlCol="0">
            <a:spAutoFit/>
          </a:bodyPr>
          <a:lstStyle/>
          <a:p>
            <a:r>
              <a:rPr lang="es-AR" dirty="0"/>
              <a:t>Podemos cambiar el nombre de la  variable de integración en la superficie</a:t>
            </a:r>
            <a:endParaRPr lang="es-UY" dirty="0"/>
          </a:p>
        </p:txBody>
      </p:sp>
    </p:spTree>
    <p:extLst>
      <p:ext uri="{BB962C8B-B14F-4D97-AF65-F5344CB8AC3E}">
        <p14:creationId xmlns:p14="http://schemas.microsoft.com/office/powerpoint/2010/main" val="211603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animBg="1"/>
      <p:bldP spid="10"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04800" y="362857"/>
            <a:ext cx="11422743" cy="1295868"/>
          </a:xfrm>
          <a:prstGeom prst="rect">
            <a:avLst/>
          </a:prstGeom>
          <a:noFill/>
        </p:spPr>
        <p:txBody>
          <a:bodyPr wrap="square" rtlCol="0">
            <a:spAutoFit/>
          </a:bodyPr>
          <a:lstStyle/>
          <a:p>
            <a:pPr algn="just">
              <a:lnSpc>
                <a:spcPct val="150000"/>
              </a:lnSpc>
            </a:pPr>
            <a:r>
              <a:rPr lang="es-UY" dirty="0"/>
              <a:t>El teorema de representación permite calcular el campo acústico debido a una fuente arbitraria en una región del espacio con condiciones de borde arbitrarias. De esta forma se superan las limitaciones que hemos hecho hasta ahora de fuentes simples radiando en el espacio libre.  </a:t>
            </a:r>
          </a:p>
        </p:txBody>
      </p:sp>
      <p:sp>
        <p:nvSpPr>
          <p:cNvPr id="5" name="CuadroTexto 4"/>
          <p:cNvSpPr txBox="1"/>
          <p:nvPr/>
        </p:nvSpPr>
        <p:spPr>
          <a:xfrm>
            <a:off x="186871" y="3641127"/>
            <a:ext cx="11658600" cy="923330"/>
          </a:xfrm>
          <a:prstGeom prst="rect">
            <a:avLst/>
          </a:prstGeom>
          <a:noFill/>
        </p:spPr>
        <p:txBody>
          <a:bodyPr wrap="square" rtlCol="0">
            <a:spAutoFit/>
          </a:bodyPr>
          <a:lstStyle/>
          <a:p>
            <a:pPr>
              <a:lnSpc>
                <a:spcPct val="150000"/>
              </a:lnSpc>
            </a:pPr>
            <a:r>
              <a:rPr lang="es-UY" dirty="0"/>
              <a:t>Además, el teorema de representación permite calcular el campo acústico en un volumen sin fuentes, si se conocen las condiciones del campo en la frontera de ese volumen</a:t>
            </a: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24527" y="1417174"/>
            <a:ext cx="2862273" cy="2092966"/>
          </a:xfrm>
          <a:prstGeom prst="rect">
            <a:avLst/>
          </a:prstGeom>
        </p:spPr>
      </p:pic>
      <p:pic>
        <p:nvPicPr>
          <p:cNvPr id="14" name="Imagen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4527" y="4564457"/>
            <a:ext cx="2496513" cy="1825513"/>
          </a:xfrm>
          <a:prstGeom prst="rect">
            <a:avLst/>
          </a:prstGeom>
        </p:spPr>
      </p:pic>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E743B780-69A9-4BE3-BE85-CB76504CCA94}"/>
                  </a:ext>
                </a:extLst>
              </p:cNvPr>
              <p:cNvSpPr txBox="1"/>
              <p:nvPr/>
            </p:nvSpPr>
            <p:spPr>
              <a:xfrm>
                <a:off x="-132726" y="1570652"/>
                <a:ext cx="5356733" cy="187910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oMath>
                  </m:oMathPara>
                </a14:m>
                <a:endParaRPr lang="es-AR" b="0"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7" name="CuadroTexto 6">
                <a:extLst>
                  <a:ext uri="{FF2B5EF4-FFF2-40B4-BE49-F238E27FC236}">
                    <a16:creationId xmlns:a16="http://schemas.microsoft.com/office/drawing/2014/main" id="{E743B780-69A9-4BE3-BE85-CB76504CCA94}"/>
                  </a:ext>
                </a:extLst>
              </p:cNvPr>
              <p:cNvSpPr txBox="1">
                <a:spLocks noRot="1" noChangeAspect="1" noMove="1" noResize="1" noEditPoints="1" noAdjustHandles="1" noChangeArrowheads="1" noChangeShapeType="1" noTextEdit="1"/>
              </p:cNvSpPr>
              <p:nvPr/>
            </p:nvSpPr>
            <p:spPr>
              <a:xfrm>
                <a:off x="-132726" y="1570652"/>
                <a:ext cx="5356733" cy="1879104"/>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E15567B3-D106-4FCA-BEAD-973744CFCBBB}"/>
                  </a:ext>
                </a:extLst>
              </p:cNvPr>
              <p:cNvSpPr txBox="1"/>
              <p:nvPr/>
            </p:nvSpPr>
            <p:spPr>
              <a:xfrm>
                <a:off x="186871" y="4998383"/>
                <a:ext cx="5356733" cy="98571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8" name="CuadroTexto 7">
                <a:extLst>
                  <a:ext uri="{FF2B5EF4-FFF2-40B4-BE49-F238E27FC236}">
                    <a16:creationId xmlns:a16="http://schemas.microsoft.com/office/drawing/2014/main" id="{E15567B3-D106-4FCA-BEAD-973744CFCBBB}"/>
                  </a:ext>
                </a:extLst>
              </p:cNvPr>
              <p:cNvSpPr txBox="1">
                <a:spLocks noRot="1" noChangeAspect="1" noMove="1" noResize="1" noEditPoints="1" noAdjustHandles="1" noChangeArrowheads="1" noChangeShapeType="1" noTextEdit="1"/>
              </p:cNvSpPr>
              <p:nvPr/>
            </p:nvSpPr>
            <p:spPr>
              <a:xfrm>
                <a:off x="186871" y="4998383"/>
                <a:ext cx="5356733" cy="985719"/>
              </a:xfrm>
              <a:prstGeom prst="rect">
                <a:avLst/>
              </a:prstGeom>
              <a:blipFill>
                <a:blip r:embed="rId5"/>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78223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4D60E-48EB-4693-8284-DBA87A187431}"/>
              </a:ext>
            </a:extLst>
          </p:cNvPr>
          <p:cNvSpPr txBox="1"/>
          <p:nvPr/>
        </p:nvSpPr>
        <p:spPr>
          <a:xfrm>
            <a:off x="452762" y="452760"/>
            <a:ext cx="2413033" cy="369332"/>
          </a:xfrm>
          <a:prstGeom prst="rect">
            <a:avLst/>
          </a:prstGeom>
          <a:noFill/>
        </p:spPr>
        <p:txBody>
          <a:bodyPr wrap="none" rtlCol="0">
            <a:spAutoFit/>
          </a:bodyPr>
          <a:lstStyle/>
          <a:p>
            <a:r>
              <a:rPr lang="es-AR" dirty="0">
                <a:solidFill>
                  <a:srgbClr val="00B0F0"/>
                </a:solidFill>
              </a:rPr>
              <a:t>Ejemplo 1: Espacio libre</a:t>
            </a:r>
            <a:endParaRPr lang="es-UY" dirty="0">
              <a:solidFill>
                <a:srgbClr val="00B0F0"/>
              </a:solidFill>
            </a:endParaRPr>
          </a:p>
        </p:txBody>
      </p:sp>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CDE7978C-7059-4B50-9559-4780E6BFB284}"/>
                  </a:ext>
                </a:extLst>
              </p:cNvPr>
              <p:cNvSpPr txBox="1"/>
              <p:nvPr/>
            </p:nvSpPr>
            <p:spPr>
              <a:xfrm>
                <a:off x="248816" y="848588"/>
                <a:ext cx="7435625" cy="985719"/>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𝑃</m:t>
                              </m:r>
                              <m:r>
                                <a:rPr lang="es-AR" i="1">
                                  <a:latin typeface="Cambria Math" panose="02040503050406030204" pitchFamily="18" charset="0"/>
                                  <a:ea typeface="Cambria Math" panose="02040503050406030204" pitchFamily="18" charset="0"/>
                                </a:rPr>
                                <m:t>′</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3" name="CuadroTexto 2">
                <a:extLst>
                  <a:ext uri="{FF2B5EF4-FFF2-40B4-BE49-F238E27FC236}">
                    <a16:creationId xmlns:a16="http://schemas.microsoft.com/office/drawing/2014/main" id="{CDE7978C-7059-4B50-9559-4780E6BFB284}"/>
                  </a:ext>
                </a:extLst>
              </p:cNvPr>
              <p:cNvSpPr txBox="1">
                <a:spLocks noRot="1" noChangeAspect="1" noMove="1" noResize="1" noEditPoints="1" noAdjustHandles="1" noChangeArrowheads="1" noChangeShapeType="1" noTextEdit="1"/>
              </p:cNvSpPr>
              <p:nvPr/>
            </p:nvSpPr>
            <p:spPr>
              <a:xfrm>
                <a:off x="248816" y="848588"/>
                <a:ext cx="7435625" cy="985719"/>
              </a:xfrm>
              <a:prstGeom prst="rect">
                <a:avLst/>
              </a:prstGeom>
              <a:blipFill>
                <a:blip r:embed="rId2"/>
                <a:stretch>
                  <a:fillRect/>
                </a:stretch>
              </a:blipFill>
              <a:ln w="19050">
                <a:noFill/>
              </a:ln>
            </p:spPr>
            <p:txBody>
              <a:bodyPr/>
              <a:lstStyle/>
              <a:p>
                <a:r>
                  <a:rPr lang="es-UY">
                    <a:noFill/>
                  </a:rPr>
                  <a:t> </a:t>
                </a:r>
              </a:p>
            </p:txBody>
          </p:sp>
        </mc:Fallback>
      </mc:AlternateContent>
      <p:pic>
        <p:nvPicPr>
          <p:cNvPr id="4" name="Imagen 3">
            <a:extLst>
              <a:ext uri="{FF2B5EF4-FFF2-40B4-BE49-F238E27FC236}">
                <a16:creationId xmlns:a16="http://schemas.microsoft.com/office/drawing/2014/main" id="{75B27197-BBD6-4215-A636-983A7AD0A3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76057" y="1373962"/>
            <a:ext cx="2862273" cy="2092966"/>
          </a:xfrm>
          <a:prstGeom prst="rect">
            <a:avLst/>
          </a:prstGeom>
        </p:spPr>
      </p:pic>
      <p:sp>
        <p:nvSpPr>
          <p:cNvPr id="5" name="CuadroTexto 4">
            <a:extLst>
              <a:ext uri="{FF2B5EF4-FFF2-40B4-BE49-F238E27FC236}">
                <a16:creationId xmlns:a16="http://schemas.microsoft.com/office/drawing/2014/main" id="{9D24B5C2-94B4-460B-8DBC-E8D1F1325B7D}"/>
              </a:ext>
            </a:extLst>
          </p:cNvPr>
          <p:cNvSpPr txBox="1"/>
          <p:nvPr/>
        </p:nvSpPr>
        <p:spPr>
          <a:xfrm>
            <a:off x="153670" y="2034100"/>
            <a:ext cx="8643257" cy="923330"/>
          </a:xfrm>
          <a:prstGeom prst="rect">
            <a:avLst/>
          </a:prstGeom>
          <a:noFill/>
        </p:spPr>
        <p:txBody>
          <a:bodyPr wrap="square" rtlCol="0">
            <a:spAutoFit/>
          </a:bodyPr>
          <a:lstStyle/>
          <a:p>
            <a:r>
              <a:rPr lang="es-AR" dirty="0"/>
              <a:t>En el espacio libre, la superficie que encierra el volumen está en el infinito y no contribuye al campo acústico en el volumen. Por lo tanto, la integral de superficie, cuando la superficie está en el infinito, deber ser nula (Condición de radiación de Sommerfeld)</a:t>
            </a:r>
            <a:endParaRPr lang="es-UY" dirty="0"/>
          </a:p>
        </p:txBody>
      </p:sp>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ED155ABF-2331-4289-853A-703106D0F5F2}"/>
                  </a:ext>
                </a:extLst>
              </p:cNvPr>
              <p:cNvSpPr txBox="1"/>
              <p:nvPr/>
            </p:nvSpPr>
            <p:spPr>
              <a:xfrm>
                <a:off x="2731689" y="5198146"/>
                <a:ext cx="141128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𝑑</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m:t>
                      </m:r>
                      <m:sSubSup>
                        <m:sSubSupPr>
                          <m:ctrlPr>
                            <a:rPr lang="es-AR" b="0" i="1" smtClean="0">
                              <a:latin typeface="Cambria Math" panose="02040503050406030204" pitchFamily="18" charset="0"/>
                              <a:ea typeface="Cambria Math" panose="02040503050406030204" pitchFamily="18" charset="0"/>
                            </a:rPr>
                          </m:ctrlPr>
                        </m:sSubSup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up>
                          <m:r>
                            <a:rPr lang="es-AR" b="0" i="1" smtClean="0">
                              <a:latin typeface="Cambria Math" panose="02040503050406030204" pitchFamily="18" charset="0"/>
                              <a:ea typeface="Cambria Math" panose="02040503050406030204" pitchFamily="18" charset="0"/>
                            </a:rPr>
                            <m:t>2</m:t>
                          </m:r>
                        </m:sup>
                      </m:sSubSup>
                      <m:r>
                        <m:rPr>
                          <m:sty m:val="p"/>
                        </m:rPr>
                        <a:rPr lang="es-AR" b="0" i="0" smtClean="0">
                          <a:latin typeface="Cambria Math" panose="02040503050406030204" pitchFamily="18" charset="0"/>
                          <a:ea typeface="Cambria Math" panose="02040503050406030204" pitchFamily="18" charset="0"/>
                        </a:rPr>
                        <m:t>dΩ</m:t>
                      </m:r>
                    </m:oMath>
                  </m:oMathPara>
                </a14:m>
                <a:endParaRPr lang="es-UY" dirty="0"/>
              </a:p>
            </p:txBody>
          </p:sp>
        </mc:Choice>
        <mc:Fallback xmlns="">
          <p:sp>
            <p:nvSpPr>
              <p:cNvPr id="9" name="CuadroTexto 8">
                <a:extLst>
                  <a:ext uri="{FF2B5EF4-FFF2-40B4-BE49-F238E27FC236}">
                    <a16:creationId xmlns:a16="http://schemas.microsoft.com/office/drawing/2014/main" id="{ED155ABF-2331-4289-853A-703106D0F5F2}"/>
                  </a:ext>
                </a:extLst>
              </p:cNvPr>
              <p:cNvSpPr txBox="1">
                <a:spLocks noRot="1" noChangeAspect="1" noMove="1" noResize="1" noEditPoints="1" noAdjustHandles="1" noChangeArrowheads="1" noChangeShapeType="1" noTextEdit="1"/>
              </p:cNvSpPr>
              <p:nvPr/>
            </p:nvSpPr>
            <p:spPr>
              <a:xfrm>
                <a:off x="2731689" y="5198146"/>
                <a:ext cx="1411284" cy="369332"/>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59C91D0C-0D1A-4EB1-98AF-0039202395F6}"/>
                  </a:ext>
                </a:extLst>
              </p:cNvPr>
              <p:cNvSpPr txBox="1"/>
              <p:nvPr/>
            </p:nvSpPr>
            <p:spPr>
              <a:xfrm>
                <a:off x="4140035" y="5204295"/>
                <a:ext cx="853119" cy="37677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r>
                        <a:rPr lang="es-AR" b="1"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𝐧</m:t>
                          </m:r>
                        </m:e>
                      </m:acc>
                    </m:oMath>
                  </m:oMathPara>
                </a14:m>
                <a:endParaRPr lang="es-UY" b="1" dirty="0"/>
              </a:p>
            </p:txBody>
          </p:sp>
        </mc:Choice>
        <mc:Fallback xmlns="">
          <p:sp>
            <p:nvSpPr>
              <p:cNvPr id="10" name="CuadroTexto 9">
                <a:extLst>
                  <a:ext uri="{FF2B5EF4-FFF2-40B4-BE49-F238E27FC236}">
                    <a16:creationId xmlns:a16="http://schemas.microsoft.com/office/drawing/2014/main" id="{59C91D0C-0D1A-4EB1-98AF-0039202395F6}"/>
                  </a:ext>
                </a:extLst>
              </p:cNvPr>
              <p:cNvSpPr txBox="1">
                <a:spLocks noRot="1" noChangeAspect="1" noMove="1" noResize="1" noEditPoints="1" noAdjustHandles="1" noChangeArrowheads="1" noChangeShapeType="1" noTextEdit="1"/>
              </p:cNvSpPr>
              <p:nvPr/>
            </p:nvSpPr>
            <p:spPr>
              <a:xfrm>
                <a:off x="4140035" y="5204295"/>
                <a:ext cx="853119" cy="376770"/>
              </a:xfrm>
              <a:prstGeom prst="rect">
                <a:avLst/>
              </a:prstGeom>
              <a:blipFill>
                <a:blip r:embed="rId5"/>
                <a:stretch>
                  <a:fillRect t="-4839" r="-42143"/>
                </a:stretch>
              </a:blipFill>
            </p:spPr>
            <p:txBody>
              <a:bodyPr/>
              <a:lstStyle/>
              <a:p>
                <a:r>
                  <a:rPr lang="es-UY">
                    <a:noFill/>
                  </a:rPr>
                  <a:t> </a:t>
                </a:r>
              </a:p>
            </p:txBody>
          </p:sp>
        </mc:Fallback>
      </mc:AlternateContent>
      <p:sp>
        <p:nvSpPr>
          <p:cNvPr id="11" name="CuadroTexto 10">
            <a:extLst>
              <a:ext uri="{FF2B5EF4-FFF2-40B4-BE49-F238E27FC236}">
                <a16:creationId xmlns:a16="http://schemas.microsoft.com/office/drawing/2014/main" id="{86346FE5-5E5A-42FF-B4AC-C48E474A3477}"/>
              </a:ext>
            </a:extLst>
          </p:cNvPr>
          <p:cNvSpPr txBox="1"/>
          <p:nvPr/>
        </p:nvSpPr>
        <p:spPr>
          <a:xfrm>
            <a:off x="2551255" y="3370895"/>
            <a:ext cx="3183436" cy="369332"/>
          </a:xfrm>
          <a:prstGeom prst="rect">
            <a:avLst/>
          </a:prstGeom>
          <a:noFill/>
        </p:spPr>
        <p:txBody>
          <a:bodyPr wrap="none" rtlCol="0">
            <a:spAutoFit/>
          </a:bodyPr>
          <a:lstStyle/>
          <a:p>
            <a:r>
              <a:rPr lang="es-AR" dirty="0"/>
              <a:t>Si hacemos un poco de cuentas:</a:t>
            </a:r>
            <a:endParaRPr lang="es-UY" dirty="0"/>
          </a:p>
        </p:txBody>
      </p: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FBFEC9B1-E4A8-473F-AC04-E889171A5A8C}"/>
                  </a:ext>
                </a:extLst>
              </p:cNvPr>
              <p:cNvSpPr txBox="1"/>
              <p:nvPr/>
            </p:nvSpPr>
            <p:spPr>
              <a:xfrm>
                <a:off x="212521" y="4116718"/>
                <a:ext cx="3159070" cy="65954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
                            <a:rPr lang="es-AR" b="0" i="1" smtClean="0">
                              <a:latin typeface="Cambria Math" panose="02040503050406030204" pitchFamily="18" charset="0"/>
                            </a:rPr>
                            <m:t>4</m:t>
                          </m:r>
                          <m:r>
                            <a:rPr lang="es-AR" b="0" i="1" smtClean="0">
                              <a:latin typeface="Cambria Math" panose="02040503050406030204" pitchFamily="18" charset="0"/>
                            </a:rPr>
                            <m:t>𝜋</m:t>
                          </m:r>
                          <m:d>
                            <m:dPr>
                              <m:begChr m:val="|"/>
                              <m:endChr m:val="|"/>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den>
                      </m:f>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m:t>
                          </m:r>
                          <m:d>
                            <m:dPr>
                              <m:begChr m:val="|"/>
                              <m:endChr m:val="|"/>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sup>
                      </m:sSup>
                    </m:oMath>
                  </m:oMathPara>
                </a14:m>
                <a:endParaRPr lang="es-UY" dirty="0"/>
              </a:p>
            </p:txBody>
          </p:sp>
        </mc:Choice>
        <mc:Fallback xmlns="">
          <p:sp>
            <p:nvSpPr>
              <p:cNvPr id="13" name="CuadroTexto 12">
                <a:extLst>
                  <a:ext uri="{FF2B5EF4-FFF2-40B4-BE49-F238E27FC236}">
                    <a16:creationId xmlns:a16="http://schemas.microsoft.com/office/drawing/2014/main" id="{FBFEC9B1-E4A8-473F-AC04-E889171A5A8C}"/>
                  </a:ext>
                </a:extLst>
              </p:cNvPr>
              <p:cNvSpPr txBox="1">
                <a:spLocks noRot="1" noChangeAspect="1" noMove="1" noResize="1" noEditPoints="1" noAdjustHandles="1" noChangeArrowheads="1" noChangeShapeType="1" noTextEdit="1"/>
              </p:cNvSpPr>
              <p:nvPr/>
            </p:nvSpPr>
            <p:spPr>
              <a:xfrm>
                <a:off x="212521" y="4116718"/>
                <a:ext cx="3159070" cy="659540"/>
              </a:xfrm>
              <a:prstGeom prst="rect">
                <a:avLst/>
              </a:prstGeom>
              <a:blipFill>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C4811E46-BB5B-4255-B4D8-45DE128548F7}"/>
                  </a:ext>
                </a:extLst>
              </p:cNvPr>
              <p:cNvSpPr txBox="1"/>
              <p:nvPr/>
            </p:nvSpPr>
            <p:spPr>
              <a:xfrm>
                <a:off x="4031007" y="4071321"/>
                <a:ext cx="4706417" cy="75033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m:rPr>
                              <m:sty m:val="p"/>
                            </m:rPr>
                            <a:rPr lang="es-AR" b="0" i="0" smtClean="0">
                              <a:latin typeface="Cambria Math" panose="02040503050406030204" pitchFamily="18" charset="0"/>
                            </a:rPr>
                            <m:t>∇</m:t>
                          </m:r>
                        </m:e>
                        <m:sub>
                          <m:r>
                            <a:rPr lang="es-AR" b="0" i="1" smtClean="0">
                              <a:latin typeface="Cambria Math" panose="02040503050406030204" pitchFamily="18" charset="0"/>
                            </a:rPr>
                            <m:t>𝑠</m:t>
                          </m:r>
                        </m:sub>
                      </m:sSub>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r>
                            <a:rPr lang="es-AR" b="0" i="1" smtClean="0">
                              <a:latin typeface="Cambria Math" panose="02040503050406030204" pitchFamily="18" charset="0"/>
                            </a:rPr>
                            <m:t>𝜔</m:t>
                          </m:r>
                        </m:e>
                      </m:d>
                      <m:r>
                        <a:rPr lang="es-AR" b="0" i="1" smtClean="0">
                          <a:latin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d>
                                <m:dPr>
                                  <m:begChr m:val="|"/>
                                  <m:endChr m:val="|"/>
                                  <m:ctrlPr>
                                    <a:rPr lang="es-AR" i="1">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sup>
                          </m:sSup>
                        </m:num>
                        <m:den>
                          <m:r>
                            <a:rPr lang="es-AR" b="0" i="1" smtClean="0">
                              <a:latin typeface="Cambria Math" panose="02040503050406030204" pitchFamily="18" charset="0"/>
                              <a:ea typeface="Cambria Math" panose="02040503050406030204" pitchFamily="18" charset="0"/>
                            </a:rPr>
                            <m:t>4</m:t>
                          </m:r>
                          <m:r>
                            <a:rPr lang="es-AR" b="0" i="1" smtClean="0">
                              <a:latin typeface="Cambria Math" panose="02040503050406030204" pitchFamily="18" charset="0"/>
                              <a:ea typeface="Cambria Math" panose="02040503050406030204" pitchFamily="18" charset="0"/>
                            </a:rPr>
                            <m:t>𝜋</m:t>
                          </m:r>
                          <m:d>
                            <m:dPr>
                              <m:begChr m:val="|"/>
                              <m:endChr m:val="|"/>
                              <m:ctrlPr>
                                <a:rPr lang="es-AR" b="0" i="1" smtClean="0">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den>
                      </m:f>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1</m:t>
                              </m:r>
                            </m:num>
                            <m:den>
                              <m:d>
                                <m:dPr>
                                  <m:begChr m:val="|"/>
                                  <m:endChr m:val="|"/>
                                  <m:ctrlPr>
                                    <a:rPr lang="es-AR" b="0" i="1" smtClean="0">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den>
                          </m:f>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e>
                      </m:d>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𝐑</m:t>
                          </m:r>
                        </m:e>
                      </m:acc>
                    </m:oMath>
                  </m:oMathPara>
                </a14:m>
                <a:endParaRPr lang="es-UY" b="1" dirty="0"/>
              </a:p>
            </p:txBody>
          </p:sp>
        </mc:Choice>
        <mc:Fallback xmlns="">
          <p:sp>
            <p:nvSpPr>
              <p:cNvPr id="14" name="CuadroTexto 13">
                <a:extLst>
                  <a:ext uri="{FF2B5EF4-FFF2-40B4-BE49-F238E27FC236}">
                    <a16:creationId xmlns:a16="http://schemas.microsoft.com/office/drawing/2014/main" id="{C4811E46-BB5B-4255-B4D8-45DE128548F7}"/>
                  </a:ext>
                </a:extLst>
              </p:cNvPr>
              <p:cNvSpPr txBox="1">
                <a:spLocks noRot="1" noChangeAspect="1" noMove="1" noResize="1" noEditPoints="1" noAdjustHandles="1" noChangeArrowheads="1" noChangeShapeType="1" noTextEdit="1"/>
              </p:cNvSpPr>
              <p:nvPr/>
            </p:nvSpPr>
            <p:spPr>
              <a:xfrm>
                <a:off x="4031007" y="4071321"/>
                <a:ext cx="4706417" cy="750334"/>
              </a:xfrm>
              <a:prstGeom prst="rect">
                <a:avLst/>
              </a:prstGeom>
              <a:blipFill>
                <a:blip r:embed="rId7"/>
                <a:stretch>
                  <a:fillRect/>
                </a:stretch>
              </a:blipFill>
            </p:spPr>
            <p:txBody>
              <a:bodyPr/>
              <a:lstStyle/>
              <a:p>
                <a:r>
                  <a:rPr lang="es-UY">
                    <a:noFill/>
                  </a:rPr>
                  <a:t> </a:t>
                </a:r>
              </a:p>
            </p:txBody>
          </p:sp>
        </mc:Fallback>
      </mc:AlternateContent>
      <p:cxnSp>
        <p:nvCxnSpPr>
          <p:cNvPr id="16" name="Conector recto de flecha 15">
            <a:extLst>
              <a:ext uri="{FF2B5EF4-FFF2-40B4-BE49-F238E27FC236}">
                <a16:creationId xmlns:a16="http://schemas.microsoft.com/office/drawing/2014/main" id="{9D96E432-6BD1-40F7-BD54-98D9722E5EDB}"/>
              </a:ext>
            </a:extLst>
          </p:cNvPr>
          <p:cNvCxnSpPr/>
          <p:nvPr/>
        </p:nvCxnSpPr>
        <p:spPr>
          <a:xfrm flipV="1">
            <a:off x="10487608" y="1341447"/>
            <a:ext cx="856810" cy="12617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2F3EEF90-9797-4CD1-A6A3-DB9CF8B10BC5}"/>
                  </a:ext>
                </a:extLst>
              </p:cNvPr>
              <p:cNvSpPr txBox="1"/>
              <p:nvPr/>
            </p:nvSpPr>
            <p:spPr>
              <a:xfrm>
                <a:off x="10714516" y="1464975"/>
                <a:ext cx="40299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oMath>
                  </m:oMathPara>
                </a14:m>
                <a:endParaRPr lang="es-UY" dirty="0"/>
              </a:p>
            </p:txBody>
          </p:sp>
        </mc:Choice>
        <mc:Fallback xmlns="">
          <p:sp>
            <p:nvSpPr>
              <p:cNvPr id="18" name="CuadroTexto 17">
                <a:extLst>
                  <a:ext uri="{FF2B5EF4-FFF2-40B4-BE49-F238E27FC236}">
                    <a16:creationId xmlns:a16="http://schemas.microsoft.com/office/drawing/2014/main" id="{2F3EEF90-9797-4CD1-A6A3-DB9CF8B10BC5}"/>
                  </a:ext>
                </a:extLst>
              </p:cNvPr>
              <p:cNvSpPr txBox="1">
                <a:spLocks noRot="1" noChangeAspect="1" noMove="1" noResize="1" noEditPoints="1" noAdjustHandles="1" noChangeArrowheads="1" noChangeShapeType="1" noTextEdit="1"/>
              </p:cNvSpPr>
              <p:nvPr/>
            </p:nvSpPr>
            <p:spPr>
              <a:xfrm>
                <a:off x="10714516" y="1464975"/>
                <a:ext cx="402994" cy="369332"/>
              </a:xfrm>
              <a:prstGeom prst="rect">
                <a:avLst/>
              </a:prstGeom>
              <a:blipFill>
                <a:blip r:embed="rId10"/>
                <a:stretch>
                  <a:fillRect t="-22951" r="-22727"/>
                </a:stretch>
              </a:blipFill>
            </p:spPr>
            <p:txBody>
              <a:bodyPr/>
              <a:lstStyle/>
              <a:p>
                <a:r>
                  <a:rPr lang="es-UY">
                    <a:noFill/>
                  </a:rPr>
                  <a:t> </a:t>
                </a:r>
              </a:p>
            </p:txBody>
          </p:sp>
        </mc:Fallback>
      </mc:AlternateContent>
      <p:cxnSp>
        <p:nvCxnSpPr>
          <p:cNvPr id="20" name="Conector recto de flecha 19">
            <a:extLst>
              <a:ext uri="{FF2B5EF4-FFF2-40B4-BE49-F238E27FC236}">
                <a16:creationId xmlns:a16="http://schemas.microsoft.com/office/drawing/2014/main" id="{2A93A738-AFFB-400F-A08E-854963F53259}"/>
              </a:ext>
            </a:extLst>
          </p:cNvPr>
          <p:cNvCxnSpPr/>
          <p:nvPr/>
        </p:nvCxnSpPr>
        <p:spPr>
          <a:xfrm>
            <a:off x="10487608" y="2603241"/>
            <a:ext cx="75578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BAE9BC18-87BA-4F9A-ACC4-65B2A702E995}"/>
                  </a:ext>
                </a:extLst>
              </p:cNvPr>
              <p:cNvSpPr txBox="1"/>
              <p:nvPr/>
            </p:nvSpPr>
            <p:spPr>
              <a:xfrm>
                <a:off x="10865498" y="2305279"/>
                <a:ext cx="35163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21" name="CuadroTexto 20">
                <a:extLst>
                  <a:ext uri="{FF2B5EF4-FFF2-40B4-BE49-F238E27FC236}">
                    <a16:creationId xmlns:a16="http://schemas.microsoft.com/office/drawing/2014/main" id="{BAE9BC18-87BA-4F9A-ACC4-65B2A702E995}"/>
                  </a:ext>
                </a:extLst>
              </p:cNvPr>
              <p:cNvSpPr txBox="1">
                <a:spLocks noRot="1" noChangeAspect="1" noMove="1" noResize="1" noEditPoints="1" noAdjustHandles="1" noChangeArrowheads="1" noChangeShapeType="1" noTextEdit="1"/>
              </p:cNvSpPr>
              <p:nvPr/>
            </p:nvSpPr>
            <p:spPr>
              <a:xfrm>
                <a:off x="10865498" y="2305279"/>
                <a:ext cx="351635" cy="369332"/>
              </a:xfrm>
              <a:prstGeom prst="rect">
                <a:avLst/>
              </a:prstGeom>
              <a:blipFill>
                <a:blip r:embed="rId11"/>
                <a:stretch>
                  <a:fillRect t="-22951" r="-27586"/>
                </a:stretch>
              </a:blipFill>
            </p:spPr>
            <p:txBody>
              <a:bodyPr/>
              <a:lstStyle/>
              <a:p>
                <a:r>
                  <a:rPr lang="es-UY">
                    <a:noFill/>
                  </a:rPr>
                  <a:t> </a:t>
                </a:r>
              </a:p>
            </p:txBody>
          </p:sp>
        </mc:Fallback>
      </mc:AlternateContent>
      <p:cxnSp>
        <p:nvCxnSpPr>
          <p:cNvPr id="23" name="Conector recto de flecha 22">
            <a:extLst>
              <a:ext uri="{FF2B5EF4-FFF2-40B4-BE49-F238E27FC236}">
                <a16:creationId xmlns:a16="http://schemas.microsoft.com/office/drawing/2014/main" id="{0C7AC62A-E07F-49A7-B0A4-C6811056B195}"/>
              </a:ext>
            </a:extLst>
          </p:cNvPr>
          <p:cNvCxnSpPr/>
          <p:nvPr/>
        </p:nvCxnSpPr>
        <p:spPr>
          <a:xfrm flipV="1">
            <a:off x="11344418" y="1119673"/>
            <a:ext cx="132235" cy="2217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CuadroTexto 24">
                <a:extLst>
                  <a:ext uri="{FF2B5EF4-FFF2-40B4-BE49-F238E27FC236}">
                    <a16:creationId xmlns:a16="http://schemas.microsoft.com/office/drawing/2014/main" id="{450F85D6-8C8B-4AE3-9502-4420D2CA0ADB}"/>
                  </a:ext>
                </a:extLst>
              </p:cNvPr>
              <p:cNvSpPr txBox="1"/>
              <p:nvPr/>
            </p:nvSpPr>
            <p:spPr>
              <a:xfrm>
                <a:off x="11410535" y="972115"/>
                <a:ext cx="38023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𝐧</m:t>
                          </m:r>
                        </m:e>
                      </m:acc>
                    </m:oMath>
                  </m:oMathPara>
                </a14:m>
                <a:endParaRPr lang="es-UY" b="1" dirty="0"/>
              </a:p>
            </p:txBody>
          </p:sp>
        </mc:Choice>
        <mc:Fallback xmlns="">
          <p:sp>
            <p:nvSpPr>
              <p:cNvPr id="25" name="CuadroTexto 24">
                <a:extLst>
                  <a:ext uri="{FF2B5EF4-FFF2-40B4-BE49-F238E27FC236}">
                    <a16:creationId xmlns:a16="http://schemas.microsoft.com/office/drawing/2014/main" id="{450F85D6-8C8B-4AE3-9502-4420D2CA0ADB}"/>
                  </a:ext>
                </a:extLst>
              </p:cNvPr>
              <p:cNvSpPr txBox="1">
                <a:spLocks noRot="1" noChangeAspect="1" noMove="1" noResize="1" noEditPoints="1" noAdjustHandles="1" noChangeArrowheads="1" noChangeShapeType="1" noTextEdit="1"/>
              </p:cNvSpPr>
              <p:nvPr/>
            </p:nvSpPr>
            <p:spPr>
              <a:xfrm>
                <a:off x="11410535" y="972115"/>
                <a:ext cx="380232" cy="369332"/>
              </a:xfrm>
              <a:prstGeom prst="rect">
                <a:avLst/>
              </a:prstGeom>
              <a:blipFill>
                <a:blip r:embed="rId12"/>
                <a:stretch>
                  <a:fillRect t="-8197" r="-806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96BCDA9B-C3BE-43E6-8027-541FD0A5AF96}"/>
                  </a:ext>
                </a:extLst>
              </p:cNvPr>
              <p:cNvSpPr txBox="1"/>
              <p:nvPr/>
            </p:nvSpPr>
            <p:spPr>
              <a:xfrm>
                <a:off x="323850" y="5159908"/>
                <a:ext cx="2407839" cy="369332"/>
              </a:xfrm>
              <a:prstGeom prst="rect">
                <a:avLst/>
              </a:prstGeom>
              <a:noFill/>
            </p:spPr>
            <p:txBody>
              <a:bodyPr wrap="none" rtlCol="0">
                <a:spAutoFit/>
              </a:bodyPr>
              <a:lstStyle/>
              <a:p>
                <a:r>
                  <a:rPr lang="es-AR" dirty="0"/>
                  <a:t>Si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𝑟</m:t>
                        </m:r>
                      </m:e>
                      <m:sub>
                        <m:r>
                          <a:rPr lang="es-AR" b="0" i="1" smtClean="0">
                            <a:latin typeface="Cambria Math" panose="02040503050406030204" pitchFamily="18" charset="0"/>
                          </a:rPr>
                          <m:t>𝑠</m:t>
                        </m:r>
                      </m:sub>
                    </m:sSub>
                    <m:r>
                      <a:rPr lang="es-AR" b="0" i="1" smtClean="0">
                        <a:latin typeface="Cambria Math" panose="02040503050406030204" pitchFamily="18" charset="0"/>
                      </a:rPr>
                      <m:t>→∞</m:t>
                    </m:r>
                  </m:oMath>
                </a14:m>
                <a:r>
                  <a:rPr lang="es-UY" dirty="0"/>
                  <a:t> , </a:t>
                </a:r>
                <a14:m>
                  <m:oMath xmlns:m="http://schemas.openxmlformats.org/officeDocument/2006/math">
                    <m:d>
                      <m:dPr>
                        <m:begChr m:val="|"/>
                        <m:endChr m:val="|"/>
                        <m:ctrlPr>
                          <a:rPr lang="es-UY" i="1" smtClean="0">
                            <a:latin typeface="Cambria Math" panose="02040503050406030204" pitchFamily="18" charset="0"/>
                          </a:rPr>
                        </m:ctrlPr>
                      </m:dPr>
                      <m:e>
                        <m:sSub>
                          <m:sSubPr>
                            <m:ctrlPr>
                              <a:rPr lang="es-AR" b="0" i="1" dirty="0"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dirty="0" smtClean="0">
                                <a:latin typeface="Cambria Math" panose="02040503050406030204" pitchFamily="18" charset="0"/>
                              </a:rPr>
                              <m:t>𝑠</m:t>
                            </m:r>
                          </m:sub>
                        </m:sSub>
                        <m:r>
                          <a:rPr lang="es-AR" b="0" i="1" dirty="0" smtClean="0">
                            <a:latin typeface="Cambria Math" panose="02040503050406030204" pitchFamily="18" charset="0"/>
                          </a:rPr>
                          <m:t>−</m:t>
                        </m:r>
                        <m:acc>
                          <m:accPr>
                            <m:chr m:val="⃗"/>
                            <m:ctrlPr>
                              <a:rPr lang="es-AR" b="0" i="1" dirty="0" smtClean="0">
                                <a:latin typeface="Cambria Math" panose="02040503050406030204" pitchFamily="18" charset="0"/>
                              </a:rPr>
                            </m:ctrlPr>
                          </m:accPr>
                          <m:e>
                            <m:r>
                              <a:rPr lang="es-AR" b="0" i="1" dirty="0" smtClean="0">
                                <a:latin typeface="Cambria Math" panose="02040503050406030204" pitchFamily="18" charset="0"/>
                              </a:rPr>
                              <m:t>𝑟</m:t>
                            </m:r>
                          </m:e>
                        </m:acc>
                      </m:e>
                    </m:d>
                    <m:r>
                      <a:rPr lang="es-UY"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oMath>
                </a14:m>
                <a:endParaRPr lang="es-UY" dirty="0"/>
              </a:p>
            </p:txBody>
          </p:sp>
        </mc:Choice>
        <mc:Fallback xmlns="">
          <p:sp>
            <p:nvSpPr>
              <p:cNvPr id="12" name="CuadroTexto 11">
                <a:extLst>
                  <a:ext uri="{FF2B5EF4-FFF2-40B4-BE49-F238E27FC236}">
                    <a16:creationId xmlns:a16="http://schemas.microsoft.com/office/drawing/2014/main" id="{96BCDA9B-C3BE-43E6-8027-541FD0A5AF96}"/>
                  </a:ext>
                </a:extLst>
              </p:cNvPr>
              <p:cNvSpPr txBox="1">
                <a:spLocks noRot="1" noChangeAspect="1" noMove="1" noResize="1" noEditPoints="1" noAdjustHandles="1" noChangeArrowheads="1" noChangeShapeType="1" noTextEdit="1"/>
              </p:cNvSpPr>
              <p:nvPr/>
            </p:nvSpPr>
            <p:spPr>
              <a:xfrm>
                <a:off x="323850" y="5159908"/>
                <a:ext cx="2407839" cy="369332"/>
              </a:xfrm>
              <a:prstGeom prst="rect">
                <a:avLst/>
              </a:prstGeom>
              <a:blipFill>
                <a:blip r:embed="rId14"/>
                <a:stretch>
                  <a:fillRect l="-2025" t="-22951"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6" name="CuadroTexto 25">
                <a:extLst>
                  <a:ext uri="{FF2B5EF4-FFF2-40B4-BE49-F238E27FC236}">
                    <a16:creationId xmlns:a16="http://schemas.microsoft.com/office/drawing/2014/main" id="{7B5EDF24-DA5F-4C11-9F10-8DA7552370A7}"/>
                  </a:ext>
                </a:extLst>
              </p:cNvPr>
              <p:cNvSpPr txBox="1"/>
              <p:nvPr/>
            </p:nvSpPr>
            <p:spPr>
              <a:xfrm>
                <a:off x="212521" y="5745700"/>
                <a:ext cx="2623219" cy="65954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r>
                        <a:rPr lang="es-AR" i="1">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
                            <a:rPr lang="es-AR" b="0" i="1" smtClean="0">
                              <a:latin typeface="Cambria Math" panose="02040503050406030204" pitchFamily="18" charset="0"/>
                            </a:rPr>
                            <m:t>4</m:t>
                          </m:r>
                          <m:r>
                            <a:rPr lang="es-AR" b="0" i="1" smtClean="0">
                              <a:latin typeface="Cambria Math" panose="02040503050406030204" pitchFamily="18" charset="0"/>
                            </a:rPr>
                            <m:t>𝜋</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𝑟</m:t>
                              </m:r>
                            </m:e>
                            <m:sub>
                              <m:r>
                                <a:rPr lang="es-AR" b="0" i="1" smtClean="0">
                                  <a:latin typeface="Cambria Math" panose="02040503050406030204" pitchFamily="18" charset="0"/>
                                </a:rPr>
                                <m:t>𝑠</m:t>
                              </m:r>
                            </m:sub>
                          </m:sSub>
                        </m:den>
                      </m:f>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m:t>
                          </m:r>
                          <m:d>
                            <m:dPr>
                              <m:begChr m:val="|"/>
                              <m:endChr m:val="|"/>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sup>
                      </m:sSup>
                    </m:oMath>
                  </m:oMathPara>
                </a14:m>
                <a:endParaRPr lang="es-UY" dirty="0"/>
              </a:p>
            </p:txBody>
          </p:sp>
        </mc:Choice>
        <mc:Fallback xmlns="">
          <p:sp>
            <p:nvSpPr>
              <p:cNvPr id="26" name="CuadroTexto 25">
                <a:extLst>
                  <a:ext uri="{FF2B5EF4-FFF2-40B4-BE49-F238E27FC236}">
                    <a16:creationId xmlns:a16="http://schemas.microsoft.com/office/drawing/2014/main" id="{7B5EDF24-DA5F-4C11-9F10-8DA7552370A7}"/>
                  </a:ext>
                </a:extLst>
              </p:cNvPr>
              <p:cNvSpPr txBox="1">
                <a:spLocks noRot="1" noChangeAspect="1" noMove="1" noResize="1" noEditPoints="1" noAdjustHandles="1" noChangeArrowheads="1" noChangeShapeType="1" noTextEdit="1"/>
              </p:cNvSpPr>
              <p:nvPr/>
            </p:nvSpPr>
            <p:spPr>
              <a:xfrm>
                <a:off x="212521" y="5745700"/>
                <a:ext cx="2623219" cy="659540"/>
              </a:xfrm>
              <a:prstGeom prst="rect">
                <a:avLst/>
              </a:prstGeom>
              <a:blipFill>
                <a:blip r:embed="rId1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8" name="CuadroTexto 27">
                <a:extLst>
                  <a:ext uri="{FF2B5EF4-FFF2-40B4-BE49-F238E27FC236}">
                    <a16:creationId xmlns:a16="http://schemas.microsoft.com/office/drawing/2014/main" id="{AC1ED5FA-34C7-41A5-843F-2FA71C9BE4CB}"/>
                  </a:ext>
                </a:extLst>
              </p:cNvPr>
              <p:cNvSpPr txBox="1"/>
              <p:nvPr/>
            </p:nvSpPr>
            <p:spPr>
              <a:xfrm>
                <a:off x="2945157" y="5745700"/>
                <a:ext cx="3024033" cy="7249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m:rPr>
                              <m:sty m:val="p"/>
                            </m:rPr>
                            <a:rPr lang="es-AR" b="0" i="0" smtClean="0">
                              <a:latin typeface="Cambria Math" panose="02040503050406030204" pitchFamily="18" charset="0"/>
                            </a:rPr>
                            <m:t>∇</m:t>
                          </m:r>
                        </m:e>
                        <m:sub>
                          <m:r>
                            <a:rPr lang="es-AR" b="0" i="1" smtClean="0">
                              <a:latin typeface="Cambria Math" panose="02040503050406030204" pitchFamily="18" charset="0"/>
                            </a:rPr>
                            <m:t>𝑠</m:t>
                          </m:r>
                        </m:sub>
                      </m:sSub>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r>
                        <a:rPr lang="es-AR" i="1">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f>
                        <m:fPr>
                          <m:ctrlPr>
                            <a:rPr lang="es-AR" b="0" i="1" smtClean="0">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d>
                                <m:dPr>
                                  <m:begChr m:val="|"/>
                                  <m:endChr m:val="|"/>
                                  <m:ctrlPr>
                                    <a:rPr lang="es-AR" i="1">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sup>
                          </m:sSup>
                        </m:num>
                        <m:den>
                          <m:r>
                            <a:rPr lang="es-AR" b="0" i="1" smtClean="0">
                              <a:latin typeface="Cambria Math" panose="02040503050406030204" pitchFamily="18" charset="0"/>
                              <a:ea typeface="Cambria Math" panose="02040503050406030204" pitchFamily="18" charset="0"/>
                            </a:rPr>
                            <m:t>4</m:t>
                          </m:r>
                          <m:r>
                            <a:rPr lang="es-AR" b="0" i="1" smtClean="0">
                              <a:latin typeface="Cambria Math" panose="02040503050406030204" pitchFamily="18" charset="0"/>
                              <a:ea typeface="Cambria Math" panose="02040503050406030204" pitchFamily="18" charset="0"/>
                            </a:rPr>
                            <m:t>𝜋</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den>
                      </m:f>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oMath>
                  </m:oMathPara>
                </a14:m>
                <a:endParaRPr lang="es-UY" b="1" dirty="0"/>
              </a:p>
            </p:txBody>
          </p:sp>
        </mc:Choice>
        <mc:Fallback xmlns="">
          <p:sp>
            <p:nvSpPr>
              <p:cNvPr id="28" name="CuadroTexto 27">
                <a:extLst>
                  <a:ext uri="{FF2B5EF4-FFF2-40B4-BE49-F238E27FC236}">
                    <a16:creationId xmlns:a16="http://schemas.microsoft.com/office/drawing/2014/main" id="{AC1ED5FA-34C7-41A5-843F-2FA71C9BE4CB}"/>
                  </a:ext>
                </a:extLst>
              </p:cNvPr>
              <p:cNvSpPr txBox="1">
                <a:spLocks noRot="1" noChangeAspect="1" noMove="1" noResize="1" noEditPoints="1" noAdjustHandles="1" noChangeArrowheads="1" noChangeShapeType="1" noTextEdit="1"/>
              </p:cNvSpPr>
              <p:nvPr/>
            </p:nvSpPr>
            <p:spPr>
              <a:xfrm>
                <a:off x="2945157" y="5745700"/>
                <a:ext cx="3024033" cy="724942"/>
              </a:xfrm>
              <a:prstGeom prst="rect">
                <a:avLst/>
              </a:prstGeom>
              <a:blipFill>
                <a:blip r:embed="rId1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D5C6C8F6-47AD-481A-87F0-57485C3AC09E}"/>
                  </a:ext>
                </a:extLst>
              </p:cNvPr>
              <p:cNvSpPr txBox="1"/>
              <p:nvPr/>
            </p:nvSpPr>
            <p:spPr>
              <a:xfrm>
                <a:off x="9239253" y="4245022"/>
                <a:ext cx="1248355" cy="4029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b="0" i="1" smtClean="0">
                              <a:latin typeface="Cambria Math" panose="02040503050406030204" pitchFamily="18" charset="0"/>
                            </a:rPr>
                            <m:t>𝑠</m:t>
                          </m:r>
                        </m:sub>
                      </m:sSub>
                      <m:r>
                        <a:rPr lang="es-AR" i="1">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7" name="CuadroTexto 6">
                <a:extLst>
                  <a:ext uri="{FF2B5EF4-FFF2-40B4-BE49-F238E27FC236}">
                    <a16:creationId xmlns:a16="http://schemas.microsoft.com/office/drawing/2014/main" id="{D5C6C8F6-47AD-481A-87F0-57485C3AC09E}"/>
                  </a:ext>
                </a:extLst>
              </p:cNvPr>
              <p:cNvSpPr txBox="1">
                <a:spLocks noRot="1" noChangeAspect="1" noMove="1" noResize="1" noEditPoints="1" noAdjustHandles="1" noChangeArrowheads="1" noChangeShapeType="1" noTextEdit="1"/>
              </p:cNvSpPr>
              <p:nvPr/>
            </p:nvSpPr>
            <p:spPr>
              <a:xfrm>
                <a:off x="9239253" y="4245022"/>
                <a:ext cx="1248355" cy="402931"/>
              </a:xfrm>
              <a:prstGeom prst="rect">
                <a:avLst/>
              </a:prstGeom>
              <a:blipFill>
                <a:blip r:embed="rId17"/>
                <a:stretch>
                  <a:fillRect t="-12121" r="-21078"/>
                </a:stretch>
              </a:blipFill>
            </p:spPr>
            <p:txBody>
              <a:bodyPr/>
              <a:lstStyle/>
              <a:p>
                <a:r>
                  <a:rPr lang="es-UY">
                    <a:noFill/>
                  </a:rPr>
                  <a:t> </a:t>
                </a:r>
              </a:p>
            </p:txBody>
          </p:sp>
        </mc:Fallback>
      </mc:AlternateContent>
      <p:grpSp>
        <p:nvGrpSpPr>
          <p:cNvPr id="29" name="Grupo 28">
            <a:extLst>
              <a:ext uri="{FF2B5EF4-FFF2-40B4-BE49-F238E27FC236}">
                <a16:creationId xmlns:a16="http://schemas.microsoft.com/office/drawing/2014/main" id="{9155B22B-348D-4001-A8D8-0A4209A11E7F}"/>
              </a:ext>
            </a:extLst>
          </p:cNvPr>
          <p:cNvGrpSpPr/>
          <p:nvPr/>
        </p:nvGrpSpPr>
        <p:grpSpPr>
          <a:xfrm>
            <a:off x="10968289" y="801782"/>
            <a:ext cx="621842" cy="1801459"/>
            <a:chOff x="10964186" y="820219"/>
            <a:chExt cx="621842" cy="1801459"/>
          </a:xfrm>
        </p:grpSpPr>
        <p:cxnSp>
          <p:nvCxnSpPr>
            <p:cNvPr id="24" name="Conector recto de flecha 23">
              <a:extLst>
                <a:ext uri="{FF2B5EF4-FFF2-40B4-BE49-F238E27FC236}">
                  <a16:creationId xmlns:a16="http://schemas.microsoft.com/office/drawing/2014/main" id="{2DEC0275-F598-4E1B-989B-5ABF7E706C5E}"/>
                </a:ext>
              </a:extLst>
            </p:cNvPr>
            <p:cNvCxnSpPr>
              <a:cxnSpLocks/>
            </p:cNvCxnSpPr>
            <p:nvPr/>
          </p:nvCxnSpPr>
          <p:spPr>
            <a:xfrm flipV="1">
              <a:off x="11315622" y="1081142"/>
              <a:ext cx="0" cy="29883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CuadroTexto 26">
                  <a:extLst>
                    <a:ext uri="{FF2B5EF4-FFF2-40B4-BE49-F238E27FC236}">
                      <a16:creationId xmlns:a16="http://schemas.microsoft.com/office/drawing/2014/main" id="{9F943E4D-BB27-423E-ADAC-19A94ED87EBB}"/>
                    </a:ext>
                  </a:extLst>
                </p:cNvPr>
                <p:cNvSpPr txBox="1"/>
                <p:nvPr/>
              </p:nvSpPr>
              <p:spPr>
                <a:xfrm>
                  <a:off x="10964186" y="820219"/>
                  <a:ext cx="380232" cy="37677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oMath>
                    </m:oMathPara>
                  </a14:m>
                  <a:endParaRPr lang="es-UY" b="1" dirty="0"/>
                </a:p>
              </p:txBody>
            </p:sp>
          </mc:Choice>
          <mc:Fallback xmlns="">
            <p:sp>
              <p:nvSpPr>
                <p:cNvPr id="27" name="CuadroTexto 26">
                  <a:extLst>
                    <a:ext uri="{FF2B5EF4-FFF2-40B4-BE49-F238E27FC236}">
                      <a16:creationId xmlns:a16="http://schemas.microsoft.com/office/drawing/2014/main" id="{9F943E4D-BB27-423E-ADAC-19A94ED87EBB}"/>
                    </a:ext>
                  </a:extLst>
                </p:cNvPr>
                <p:cNvSpPr txBox="1">
                  <a:spLocks noRot="1" noChangeAspect="1" noMove="1" noResize="1" noEditPoints="1" noAdjustHandles="1" noChangeArrowheads="1" noChangeShapeType="1" noTextEdit="1"/>
                </p:cNvSpPr>
                <p:nvPr/>
              </p:nvSpPr>
              <p:spPr>
                <a:xfrm>
                  <a:off x="10964186" y="820219"/>
                  <a:ext cx="380232" cy="376770"/>
                </a:xfrm>
                <a:prstGeom prst="rect">
                  <a:avLst/>
                </a:prstGeom>
                <a:blipFill>
                  <a:blip r:embed="rId18"/>
                  <a:stretch>
                    <a:fillRect t="-1639" r="-1587"/>
                  </a:stretch>
                </a:blipFill>
              </p:spPr>
              <p:txBody>
                <a:bodyPr/>
                <a:lstStyle/>
                <a:p>
                  <a:r>
                    <a:rPr lang="es-UY">
                      <a:noFill/>
                    </a:rPr>
                    <a:t> </a:t>
                  </a:r>
                </a:p>
              </p:txBody>
            </p:sp>
          </mc:Fallback>
        </mc:AlternateContent>
        <p:grpSp>
          <p:nvGrpSpPr>
            <p:cNvPr id="22" name="Grupo 21">
              <a:extLst>
                <a:ext uri="{FF2B5EF4-FFF2-40B4-BE49-F238E27FC236}">
                  <a16:creationId xmlns:a16="http://schemas.microsoft.com/office/drawing/2014/main" id="{BE82E21D-F413-4B84-8888-F8B3EE8DADB8}"/>
                </a:ext>
              </a:extLst>
            </p:cNvPr>
            <p:cNvGrpSpPr/>
            <p:nvPr/>
          </p:nvGrpSpPr>
          <p:grpSpPr>
            <a:xfrm>
              <a:off x="11194254" y="1412190"/>
              <a:ext cx="391774" cy="1209488"/>
              <a:chOff x="11194254" y="1412190"/>
              <a:chExt cx="391774" cy="1209488"/>
            </a:xfrm>
          </p:grpSpPr>
          <p:cxnSp>
            <p:nvCxnSpPr>
              <p:cNvPr id="15" name="Conector recto de flecha 14">
                <a:extLst>
                  <a:ext uri="{FF2B5EF4-FFF2-40B4-BE49-F238E27FC236}">
                    <a16:creationId xmlns:a16="http://schemas.microsoft.com/office/drawing/2014/main" id="{CBA0C391-421B-46D5-9F77-7AE6482461CF}"/>
                  </a:ext>
                </a:extLst>
              </p:cNvPr>
              <p:cNvCxnSpPr>
                <a:cxnSpLocks/>
              </p:cNvCxnSpPr>
              <p:nvPr/>
            </p:nvCxnSpPr>
            <p:spPr>
              <a:xfrm flipH="1">
                <a:off x="11217133" y="1412190"/>
                <a:ext cx="100652" cy="1209488"/>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9" name="CuadroTexto 18">
                    <a:extLst>
                      <a:ext uri="{FF2B5EF4-FFF2-40B4-BE49-F238E27FC236}">
                        <a16:creationId xmlns:a16="http://schemas.microsoft.com/office/drawing/2014/main" id="{04BA92FB-E013-40BD-8DFE-F64858A4426D}"/>
                      </a:ext>
                    </a:extLst>
                  </p:cNvPr>
                  <p:cNvSpPr txBox="1"/>
                  <p:nvPr/>
                </p:nvSpPr>
                <p:spPr>
                  <a:xfrm>
                    <a:off x="11194254" y="1495153"/>
                    <a:ext cx="391774" cy="4029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oMath>
                      </m:oMathPara>
                    </a14:m>
                    <a:endParaRPr lang="es-UY" dirty="0"/>
                  </a:p>
                </p:txBody>
              </p:sp>
            </mc:Choice>
            <mc:Fallback xmlns="">
              <p:sp>
                <p:nvSpPr>
                  <p:cNvPr id="19" name="CuadroTexto 18">
                    <a:extLst>
                      <a:ext uri="{FF2B5EF4-FFF2-40B4-BE49-F238E27FC236}">
                        <a16:creationId xmlns:a16="http://schemas.microsoft.com/office/drawing/2014/main" id="{04BA92FB-E013-40BD-8DFE-F64858A4426D}"/>
                      </a:ext>
                    </a:extLst>
                  </p:cNvPr>
                  <p:cNvSpPr txBox="1">
                    <a:spLocks noRot="1" noChangeAspect="1" noMove="1" noResize="1" noEditPoints="1" noAdjustHandles="1" noChangeArrowheads="1" noChangeShapeType="1" noTextEdit="1"/>
                  </p:cNvSpPr>
                  <p:nvPr/>
                </p:nvSpPr>
                <p:spPr>
                  <a:xfrm>
                    <a:off x="11194254" y="1495153"/>
                    <a:ext cx="391774" cy="402931"/>
                  </a:xfrm>
                  <a:prstGeom prst="rect">
                    <a:avLst/>
                  </a:prstGeom>
                  <a:blipFill>
                    <a:blip r:embed="rId19"/>
                    <a:stretch>
                      <a:fillRect/>
                    </a:stretch>
                  </a:blipFill>
                </p:spPr>
                <p:txBody>
                  <a:bodyPr/>
                  <a:lstStyle/>
                  <a:p>
                    <a:r>
                      <a:rPr lang="es-UY">
                        <a:noFill/>
                      </a:rPr>
                      <a:t> </a:t>
                    </a:r>
                  </a:p>
                </p:txBody>
              </p:sp>
            </mc:Fallback>
          </mc:AlternateContent>
        </p:grpSp>
      </p:grpSp>
    </p:spTree>
    <p:extLst>
      <p:ext uri="{BB962C8B-B14F-4D97-AF65-F5344CB8AC3E}">
        <p14:creationId xmlns:p14="http://schemas.microsoft.com/office/powerpoint/2010/main" val="279201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9" grpId="0"/>
      <p:bldP spid="10" grpId="0"/>
      <p:bldP spid="11" grpId="0"/>
      <p:bldP spid="13" grpId="0"/>
      <p:bldP spid="14" grpId="0"/>
      <p:bldP spid="25" grpId="0"/>
      <p:bldP spid="12" grpId="0"/>
      <p:bldP spid="26" grpId="0"/>
      <p:bldP spid="28"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5FB2902D-193C-45B1-90D9-FC76B02D3EC6}"/>
                  </a:ext>
                </a:extLst>
              </p:cNvPr>
              <p:cNvSpPr txBox="1"/>
              <p:nvPr/>
            </p:nvSpPr>
            <p:spPr>
              <a:xfrm>
                <a:off x="466725" y="1230402"/>
                <a:ext cx="2429191" cy="65954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𝑃</m:t>
                      </m:r>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r>
                        <a:rPr lang="es-AR"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𝜔</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𝜌</m:t>
                              </m:r>
                            </m:e>
                            <m:sub>
                              <m:r>
                                <a:rPr lang="es-AR" b="0" i="1" smtClean="0">
                                  <a:latin typeface="Cambria Math" panose="02040503050406030204" pitchFamily="18" charset="0"/>
                                  <a:ea typeface="Cambria Math" panose="02040503050406030204" pitchFamily="18" charset="0"/>
                                </a:rPr>
                                <m:t>0</m:t>
                              </m:r>
                            </m:sub>
                          </m:sSub>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𝑄</m:t>
                              </m:r>
                            </m:e>
                            <m:sub>
                              <m:r>
                                <a:rPr lang="es-AR" b="0" i="1" smtClean="0">
                                  <a:latin typeface="Cambria Math" panose="02040503050406030204" pitchFamily="18" charset="0"/>
                                  <a:ea typeface="Cambria Math" panose="02040503050406030204" pitchFamily="18" charset="0"/>
                                </a:rPr>
                                <m:t>𝑠</m:t>
                              </m:r>
                            </m:sub>
                          </m:sSub>
                        </m:num>
                        <m:den>
                          <m:r>
                            <a:rPr lang="es-AR" b="0" i="1" smtClean="0">
                              <a:latin typeface="Cambria Math" panose="02040503050406030204" pitchFamily="18" charset="0"/>
                              <a:ea typeface="Cambria Math" panose="02040503050406030204" pitchFamily="18" charset="0"/>
                            </a:rPr>
                            <m:t>4</m:t>
                          </m:r>
                          <m:r>
                            <a:rPr lang="es-AR" b="0" i="1" smtClean="0">
                              <a:latin typeface="Cambria Math" panose="02040503050406030204" pitchFamily="18" charset="0"/>
                              <a:ea typeface="Cambria Math" panose="02040503050406030204" pitchFamily="18" charset="0"/>
                            </a:rPr>
                            <m:t>𝜋</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den>
                      </m:f>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sup>
                      </m:sSup>
                    </m:oMath>
                  </m:oMathPara>
                </a14:m>
                <a:endParaRPr lang="es-UY" dirty="0"/>
              </a:p>
            </p:txBody>
          </p:sp>
        </mc:Choice>
        <mc:Fallback xmlns="">
          <p:sp>
            <p:nvSpPr>
              <p:cNvPr id="4" name="CuadroTexto 3">
                <a:extLst>
                  <a:ext uri="{FF2B5EF4-FFF2-40B4-BE49-F238E27FC236}">
                    <a16:creationId xmlns:a16="http://schemas.microsoft.com/office/drawing/2014/main" id="{5FB2902D-193C-45B1-90D9-FC76B02D3EC6}"/>
                  </a:ext>
                </a:extLst>
              </p:cNvPr>
              <p:cNvSpPr txBox="1">
                <a:spLocks noRot="1" noChangeAspect="1" noMove="1" noResize="1" noEditPoints="1" noAdjustHandles="1" noChangeArrowheads="1" noChangeShapeType="1" noTextEdit="1"/>
              </p:cNvSpPr>
              <p:nvPr/>
            </p:nvSpPr>
            <p:spPr>
              <a:xfrm>
                <a:off x="466725" y="1230402"/>
                <a:ext cx="2429191" cy="659540"/>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BDC17485-4265-408E-ADD4-155E35505202}"/>
                  </a:ext>
                </a:extLst>
              </p:cNvPr>
              <p:cNvSpPr txBox="1"/>
              <p:nvPr/>
            </p:nvSpPr>
            <p:spPr>
              <a:xfrm>
                <a:off x="3167057" y="1230402"/>
                <a:ext cx="3390736" cy="65954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m:rPr>
                              <m:sty m:val="p"/>
                            </m:rPr>
                            <a:rPr lang="es-AR" b="0" i="0" smtClean="0">
                              <a:latin typeface="Cambria Math" panose="02040503050406030204" pitchFamily="18" charset="0"/>
                            </a:rPr>
                            <m:t>∇</m:t>
                          </m:r>
                        </m:e>
                        <m:sub>
                          <m:r>
                            <a:rPr lang="es-AR" b="0" i="1" smtClean="0">
                              <a:latin typeface="Cambria Math" panose="02040503050406030204" pitchFamily="18" charset="0"/>
                            </a:rPr>
                            <m:t>𝑠</m:t>
                          </m:r>
                        </m:sub>
                      </m:sSub>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e>
                      </m:d>
                      <m:r>
                        <a:rPr lang="es-AR" i="1">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𝜔</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𝜌</m:t>
                              </m:r>
                            </m:e>
                            <m:sub>
                              <m:r>
                                <a:rPr lang="es-AR" b="0" i="1" smtClean="0">
                                  <a:latin typeface="Cambria Math" panose="02040503050406030204" pitchFamily="18" charset="0"/>
                                  <a:ea typeface="Cambria Math" panose="02040503050406030204" pitchFamily="18" charset="0"/>
                                </a:rPr>
                                <m:t>0</m:t>
                              </m:r>
                            </m:sub>
                          </m:sSub>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𝑄</m:t>
                              </m:r>
                            </m:e>
                            <m:sub>
                              <m:r>
                                <a:rPr lang="es-AR" b="0" i="1" smtClean="0">
                                  <a:latin typeface="Cambria Math" panose="02040503050406030204" pitchFamily="18" charset="0"/>
                                  <a:ea typeface="Cambria Math" panose="02040503050406030204" pitchFamily="18" charset="0"/>
                                </a:rPr>
                                <m:t>𝑠</m:t>
                              </m:r>
                            </m:sub>
                          </m:sSub>
                        </m:num>
                        <m:den>
                          <m:r>
                            <a:rPr lang="es-AR" b="0" i="1" smtClean="0">
                              <a:latin typeface="Cambria Math" panose="02040503050406030204" pitchFamily="18" charset="0"/>
                              <a:ea typeface="Cambria Math" panose="02040503050406030204" pitchFamily="18" charset="0"/>
                            </a:rPr>
                            <m:t>4</m:t>
                          </m:r>
                          <m:r>
                            <a:rPr lang="es-AR" b="0" i="1" smtClean="0">
                              <a:latin typeface="Cambria Math" panose="02040503050406030204" pitchFamily="18" charset="0"/>
                              <a:ea typeface="Cambria Math" panose="02040503050406030204" pitchFamily="18" charset="0"/>
                            </a:rPr>
                            <m:t>𝜋</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den>
                      </m:f>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e>
                      </m:d>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𝑘</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sup>
                      </m:sSup>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oMath>
                  </m:oMathPara>
                </a14:m>
                <a:endParaRPr lang="es-UY" b="1" dirty="0"/>
              </a:p>
            </p:txBody>
          </p:sp>
        </mc:Choice>
        <mc:Fallback xmlns="">
          <p:sp>
            <p:nvSpPr>
              <p:cNvPr id="5" name="CuadroTexto 4">
                <a:extLst>
                  <a:ext uri="{FF2B5EF4-FFF2-40B4-BE49-F238E27FC236}">
                    <a16:creationId xmlns:a16="http://schemas.microsoft.com/office/drawing/2014/main" id="{BDC17485-4265-408E-ADD4-155E35505202}"/>
                  </a:ext>
                </a:extLst>
              </p:cNvPr>
              <p:cNvSpPr txBox="1">
                <a:spLocks noRot="1" noChangeAspect="1" noMove="1" noResize="1" noEditPoints="1" noAdjustHandles="1" noChangeArrowheads="1" noChangeShapeType="1" noTextEdit="1"/>
              </p:cNvSpPr>
              <p:nvPr/>
            </p:nvSpPr>
            <p:spPr>
              <a:xfrm>
                <a:off x="3167057" y="1230402"/>
                <a:ext cx="3390736" cy="659540"/>
              </a:xfrm>
              <a:prstGeom prst="rect">
                <a:avLst/>
              </a:prstGeom>
              <a:blipFill>
                <a:blip r:embed="rId3"/>
                <a:stretch>
                  <a:fillRect/>
                </a:stretch>
              </a:blipFill>
            </p:spPr>
            <p:txBody>
              <a:bodyPr/>
              <a:lstStyle/>
              <a:p>
                <a:r>
                  <a:rPr lang="es-UY">
                    <a:noFill/>
                  </a:rPr>
                  <a:t> </a:t>
                </a:r>
              </a:p>
            </p:txBody>
          </p:sp>
        </mc:Fallback>
      </mc:AlternateContent>
      <p:pic>
        <p:nvPicPr>
          <p:cNvPr id="6" name="Imagen 5">
            <a:extLst>
              <a:ext uri="{FF2B5EF4-FFF2-40B4-BE49-F238E27FC236}">
                <a16:creationId xmlns:a16="http://schemas.microsoft.com/office/drawing/2014/main" id="{BEDA00C3-8056-41B8-AA5C-8D0350A6E6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20869" y="460891"/>
            <a:ext cx="2862273" cy="2092966"/>
          </a:xfrm>
          <a:prstGeom prst="rect">
            <a:avLst/>
          </a:prstGeom>
        </p:spPr>
      </p:pic>
      <p:cxnSp>
        <p:nvCxnSpPr>
          <p:cNvPr id="7" name="Conector recto de flecha 6">
            <a:extLst>
              <a:ext uri="{FF2B5EF4-FFF2-40B4-BE49-F238E27FC236}">
                <a16:creationId xmlns:a16="http://schemas.microsoft.com/office/drawing/2014/main" id="{79755A78-BAF4-4DF4-BA1A-67FFEFCF8A60}"/>
              </a:ext>
            </a:extLst>
          </p:cNvPr>
          <p:cNvCxnSpPr/>
          <p:nvPr/>
        </p:nvCxnSpPr>
        <p:spPr>
          <a:xfrm flipV="1">
            <a:off x="9658933" y="479328"/>
            <a:ext cx="856810" cy="12617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0C20B9D6-7D18-4C4A-8AC9-29764E182453}"/>
                  </a:ext>
                </a:extLst>
              </p:cNvPr>
              <p:cNvSpPr txBox="1"/>
              <p:nvPr/>
            </p:nvSpPr>
            <p:spPr>
              <a:xfrm>
                <a:off x="9885841" y="602856"/>
                <a:ext cx="40299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oMath>
                  </m:oMathPara>
                </a14:m>
                <a:endParaRPr lang="es-UY" dirty="0"/>
              </a:p>
            </p:txBody>
          </p:sp>
        </mc:Choice>
        <mc:Fallback xmlns="">
          <p:sp>
            <p:nvSpPr>
              <p:cNvPr id="8" name="CuadroTexto 7">
                <a:extLst>
                  <a:ext uri="{FF2B5EF4-FFF2-40B4-BE49-F238E27FC236}">
                    <a16:creationId xmlns:a16="http://schemas.microsoft.com/office/drawing/2014/main" id="{0C20B9D6-7D18-4C4A-8AC9-29764E182453}"/>
                  </a:ext>
                </a:extLst>
              </p:cNvPr>
              <p:cNvSpPr txBox="1">
                <a:spLocks noRot="1" noChangeAspect="1" noMove="1" noResize="1" noEditPoints="1" noAdjustHandles="1" noChangeArrowheads="1" noChangeShapeType="1" noTextEdit="1"/>
              </p:cNvSpPr>
              <p:nvPr/>
            </p:nvSpPr>
            <p:spPr>
              <a:xfrm>
                <a:off x="9885841" y="602856"/>
                <a:ext cx="402994" cy="369332"/>
              </a:xfrm>
              <a:prstGeom prst="rect">
                <a:avLst/>
              </a:prstGeom>
              <a:blipFill>
                <a:blip r:embed="rId5"/>
                <a:stretch>
                  <a:fillRect t="-23333" r="-22727"/>
                </a:stretch>
              </a:blipFill>
            </p:spPr>
            <p:txBody>
              <a:bodyPr/>
              <a:lstStyle/>
              <a:p>
                <a:r>
                  <a:rPr lang="es-UY">
                    <a:noFill/>
                  </a:rPr>
                  <a:t> </a:t>
                </a:r>
              </a:p>
            </p:txBody>
          </p:sp>
        </mc:Fallback>
      </mc:AlternateContent>
      <p:cxnSp>
        <p:nvCxnSpPr>
          <p:cNvPr id="9" name="Conector recto de flecha 8">
            <a:extLst>
              <a:ext uri="{FF2B5EF4-FFF2-40B4-BE49-F238E27FC236}">
                <a16:creationId xmlns:a16="http://schemas.microsoft.com/office/drawing/2014/main" id="{46D48197-4E1C-445D-97B6-D42F9A7213A7}"/>
              </a:ext>
            </a:extLst>
          </p:cNvPr>
          <p:cNvCxnSpPr/>
          <p:nvPr/>
        </p:nvCxnSpPr>
        <p:spPr>
          <a:xfrm>
            <a:off x="9658933" y="1741122"/>
            <a:ext cx="75578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065D4C6A-50DC-446C-B46C-C17030ED82E4}"/>
                  </a:ext>
                </a:extLst>
              </p:cNvPr>
              <p:cNvSpPr txBox="1"/>
              <p:nvPr/>
            </p:nvSpPr>
            <p:spPr>
              <a:xfrm>
                <a:off x="10036823" y="1443160"/>
                <a:ext cx="35163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10" name="CuadroTexto 9">
                <a:extLst>
                  <a:ext uri="{FF2B5EF4-FFF2-40B4-BE49-F238E27FC236}">
                    <a16:creationId xmlns:a16="http://schemas.microsoft.com/office/drawing/2014/main" id="{065D4C6A-50DC-446C-B46C-C17030ED82E4}"/>
                  </a:ext>
                </a:extLst>
              </p:cNvPr>
              <p:cNvSpPr txBox="1">
                <a:spLocks noRot="1" noChangeAspect="1" noMove="1" noResize="1" noEditPoints="1" noAdjustHandles="1" noChangeArrowheads="1" noChangeShapeType="1" noTextEdit="1"/>
              </p:cNvSpPr>
              <p:nvPr/>
            </p:nvSpPr>
            <p:spPr>
              <a:xfrm>
                <a:off x="10036823" y="1443160"/>
                <a:ext cx="351635" cy="369332"/>
              </a:xfrm>
              <a:prstGeom prst="rect">
                <a:avLst/>
              </a:prstGeom>
              <a:blipFill>
                <a:blip r:embed="rId6"/>
                <a:stretch>
                  <a:fillRect t="-23333" r="-27586"/>
                </a:stretch>
              </a:blipFill>
            </p:spPr>
            <p:txBody>
              <a:bodyPr/>
              <a:lstStyle/>
              <a:p>
                <a:r>
                  <a:rPr lang="es-UY">
                    <a:noFill/>
                  </a:rPr>
                  <a:t> </a:t>
                </a:r>
              </a:p>
            </p:txBody>
          </p:sp>
        </mc:Fallback>
      </mc:AlternateContent>
      <p:cxnSp>
        <p:nvCxnSpPr>
          <p:cNvPr id="11" name="Conector recto de flecha 10">
            <a:extLst>
              <a:ext uri="{FF2B5EF4-FFF2-40B4-BE49-F238E27FC236}">
                <a16:creationId xmlns:a16="http://schemas.microsoft.com/office/drawing/2014/main" id="{9F24E2C0-8E14-4DE0-9D76-6CAED3F95020}"/>
              </a:ext>
            </a:extLst>
          </p:cNvPr>
          <p:cNvCxnSpPr/>
          <p:nvPr/>
        </p:nvCxnSpPr>
        <p:spPr>
          <a:xfrm flipV="1">
            <a:off x="10515743" y="257554"/>
            <a:ext cx="132235" cy="2217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5F3A4A13-D3F7-4283-BC92-A8874193D996}"/>
                  </a:ext>
                </a:extLst>
              </p:cNvPr>
              <p:cNvSpPr txBox="1"/>
              <p:nvPr/>
            </p:nvSpPr>
            <p:spPr>
              <a:xfrm>
                <a:off x="10623788" y="46328"/>
                <a:ext cx="38023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𝐧</m:t>
                          </m:r>
                        </m:e>
                      </m:acc>
                    </m:oMath>
                  </m:oMathPara>
                </a14:m>
                <a:endParaRPr lang="es-UY" b="1" dirty="0"/>
              </a:p>
            </p:txBody>
          </p:sp>
        </mc:Choice>
        <mc:Fallback xmlns="">
          <p:sp>
            <p:nvSpPr>
              <p:cNvPr id="13" name="CuadroTexto 12">
                <a:extLst>
                  <a:ext uri="{FF2B5EF4-FFF2-40B4-BE49-F238E27FC236}">
                    <a16:creationId xmlns:a16="http://schemas.microsoft.com/office/drawing/2014/main" id="{5F3A4A13-D3F7-4283-BC92-A8874193D996}"/>
                  </a:ext>
                </a:extLst>
              </p:cNvPr>
              <p:cNvSpPr txBox="1">
                <a:spLocks noRot="1" noChangeAspect="1" noMove="1" noResize="1" noEditPoints="1" noAdjustHandles="1" noChangeArrowheads="1" noChangeShapeType="1" noTextEdit="1"/>
              </p:cNvSpPr>
              <p:nvPr/>
            </p:nvSpPr>
            <p:spPr>
              <a:xfrm>
                <a:off x="10623788" y="46328"/>
                <a:ext cx="380232" cy="369332"/>
              </a:xfrm>
              <a:prstGeom prst="rect">
                <a:avLst/>
              </a:prstGeom>
              <a:blipFill>
                <a:blip r:embed="rId7"/>
                <a:stretch>
                  <a:fillRect t="-8333" r="-8065"/>
                </a:stretch>
              </a:blipFill>
            </p:spPr>
            <p:txBody>
              <a:bodyPr/>
              <a:lstStyle/>
              <a:p>
                <a:r>
                  <a:rPr lang="es-UY">
                    <a:noFill/>
                  </a:rPr>
                  <a:t> </a:t>
                </a:r>
              </a:p>
            </p:txBody>
          </p:sp>
        </mc:Fallback>
      </mc:AlternateContent>
      <p:sp>
        <p:nvSpPr>
          <p:cNvPr id="15" name="CuadroTexto 14">
            <a:extLst>
              <a:ext uri="{FF2B5EF4-FFF2-40B4-BE49-F238E27FC236}">
                <a16:creationId xmlns:a16="http://schemas.microsoft.com/office/drawing/2014/main" id="{391DD4B9-64E7-45B0-8D2F-2D68AAC8969E}"/>
              </a:ext>
            </a:extLst>
          </p:cNvPr>
          <p:cNvSpPr txBox="1"/>
          <p:nvPr/>
        </p:nvSpPr>
        <p:spPr>
          <a:xfrm>
            <a:off x="466726" y="276225"/>
            <a:ext cx="7627236" cy="369332"/>
          </a:xfrm>
          <a:prstGeom prst="rect">
            <a:avLst/>
          </a:prstGeom>
          <a:noFill/>
        </p:spPr>
        <p:txBody>
          <a:bodyPr wrap="square" rtlCol="0">
            <a:spAutoFit/>
          </a:bodyPr>
          <a:lstStyle/>
          <a:p>
            <a:r>
              <a:rPr lang="es-AR" dirty="0"/>
              <a:t>En el infinito la fuente se comporta como una fuente simple</a:t>
            </a:r>
            <a:endParaRPr lang="es-UY" dirty="0"/>
          </a:p>
        </p:txBody>
      </p:sp>
      <mc:AlternateContent xmlns:mc="http://schemas.openxmlformats.org/markup-compatibility/2006" xmlns:a14="http://schemas.microsoft.com/office/drawing/2010/main">
        <mc:Choice Requires="a14">
          <p:sp>
            <p:nvSpPr>
              <p:cNvPr id="16" name="Rectángulo 15">
                <a:extLst>
                  <a:ext uri="{FF2B5EF4-FFF2-40B4-BE49-F238E27FC236}">
                    <a16:creationId xmlns:a16="http://schemas.microsoft.com/office/drawing/2014/main" id="{F77B80A3-BE91-47D7-8351-89A5D1707EC4}"/>
                  </a:ext>
                </a:extLst>
              </p:cNvPr>
              <p:cNvSpPr/>
              <p:nvPr/>
            </p:nvSpPr>
            <p:spPr>
              <a:xfrm>
                <a:off x="365992" y="2107905"/>
                <a:ext cx="4816190" cy="985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sSub>
                                <m:sSubPr>
                                  <m:ctrlPr>
                                    <a:rPr lang="es-UY" i="1">
                                      <a:latin typeface="Cambria Math" panose="02040503050406030204" pitchFamily="18" charset="0"/>
                                      <a:ea typeface="Cambria Math" panose="02040503050406030204" pitchFamily="18" charset="0"/>
                                    </a:rPr>
                                  </m:ctrlPr>
                                </m:sSubPr>
                                <m:e>
                                  <m:r>
                                    <a:rPr lang="es-UY">
                                      <a:latin typeface="Cambria Math" panose="02040503050406030204" pitchFamily="18" charset="0"/>
                                      <a:ea typeface="Cambria Math" panose="02040503050406030204" pitchFamily="18" charset="0"/>
                                    </a:rPr>
                                    <m:t>𝛻</m:t>
                                  </m:r>
                                </m:e>
                                <m:sub>
                                  <m:r>
                                    <m:rPr>
                                      <m:sty m:val="p"/>
                                    </m:rPr>
                                    <a:rPr lang="es-AR">
                                      <a:latin typeface="Cambria Math" panose="02040503050406030204" pitchFamily="18" charset="0"/>
                                      <a:ea typeface="Cambria Math" panose="02040503050406030204" pitchFamily="18" charset="0"/>
                                    </a:rPr>
                                    <m:t>s</m:t>
                                  </m:r>
                                </m:sub>
                              </m:sSub>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sSub>
                                <m:sSubPr>
                                  <m:ctrlPr>
                                    <a:rPr lang="es-UY" i="1">
                                      <a:latin typeface="Cambria Math" panose="02040503050406030204" pitchFamily="18" charset="0"/>
                                      <a:ea typeface="Cambria Math" panose="02040503050406030204" pitchFamily="18" charset="0"/>
                                    </a:rPr>
                                  </m:ctrlPr>
                                </m:sSubPr>
                                <m:e>
                                  <m:r>
                                    <a:rPr lang="es-UY">
                                      <a:latin typeface="Cambria Math" panose="02040503050406030204" pitchFamily="18" charset="0"/>
                                      <a:ea typeface="Cambria Math" panose="02040503050406030204" pitchFamily="18" charset="0"/>
                                    </a:rPr>
                                    <m:t>𝛻</m:t>
                                  </m:r>
                                </m:e>
                                <m:sub>
                                  <m:r>
                                    <a:rPr lang="es-AR" i="1">
                                      <a:latin typeface="Cambria Math" panose="02040503050406030204" pitchFamily="18" charset="0"/>
                                      <a:ea typeface="Cambria Math" panose="02040503050406030204" pitchFamily="18" charset="0"/>
                                    </a:rPr>
                                    <m:t>𝑠</m:t>
                                  </m:r>
                                </m:sub>
                              </m:sSub>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16" name="Rectángulo 15">
                <a:extLst>
                  <a:ext uri="{FF2B5EF4-FFF2-40B4-BE49-F238E27FC236}">
                    <a16:creationId xmlns:a16="http://schemas.microsoft.com/office/drawing/2014/main" id="{F77B80A3-BE91-47D7-8351-89A5D1707EC4}"/>
                  </a:ext>
                </a:extLst>
              </p:cNvPr>
              <p:cNvSpPr>
                <a:spLocks noRot="1" noChangeAspect="1" noMove="1" noResize="1" noEditPoints="1" noAdjustHandles="1" noChangeArrowheads="1" noChangeShapeType="1" noTextEdit="1"/>
              </p:cNvSpPr>
              <p:nvPr/>
            </p:nvSpPr>
            <p:spPr>
              <a:xfrm>
                <a:off x="365992" y="2107905"/>
                <a:ext cx="4816190" cy="985719"/>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7" name="Rectángulo 16">
                <a:extLst>
                  <a:ext uri="{FF2B5EF4-FFF2-40B4-BE49-F238E27FC236}">
                    <a16:creationId xmlns:a16="http://schemas.microsoft.com/office/drawing/2014/main" id="{D90CC56B-1E7B-4C59-A83A-AF494B2F5ABE}"/>
                  </a:ext>
                </a:extLst>
              </p:cNvPr>
              <p:cNvSpPr/>
              <p:nvPr/>
            </p:nvSpPr>
            <p:spPr>
              <a:xfrm>
                <a:off x="1685711" y="3429000"/>
                <a:ext cx="8603124" cy="9498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AR" i="1">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𝑖</m:t>
                          </m:r>
                          <m:r>
                            <a:rPr lang="es-AR" i="1">
                              <a:latin typeface="Cambria Math" panose="02040503050406030204" pitchFamily="18" charset="0"/>
                              <a:ea typeface="Cambria Math" panose="02040503050406030204" pitchFamily="18" charset="0"/>
                            </a:rPr>
                            <m:t>𝜔</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𝜌</m:t>
                              </m:r>
                            </m:e>
                            <m:sub>
                              <m:r>
                                <a:rPr lang="es-AR" i="1">
                                  <a:latin typeface="Cambria Math" panose="02040503050406030204" pitchFamily="18" charset="0"/>
                                  <a:ea typeface="Cambria Math" panose="02040503050406030204" pitchFamily="18" charset="0"/>
                                </a:rPr>
                                <m:t>0</m:t>
                              </m:r>
                            </m:sub>
                          </m:sSub>
                        </m:num>
                        <m:den>
                          <m:r>
                            <a:rPr lang="es-AR" i="1">
                              <a:latin typeface="Cambria Math" panose="02040503050406030204" pitchFamily="18" charset="0"/>
                              <a:ea typeface="Cambria Math" panose="02040503050406030204" pitchFamily="18" charset="0"/>
                            </a:rPr>
                            <m:t>4</m:t>
                          </m:r>
                          <m:r>
                            <a:rPr lang="es-AR" i="1">
                              <a:latin typeface="Cambria Math" panose="02040503050406030204" pitchFamily="18" charset="0"/>
                              <a:ea typeface="Cambria Math" panose="02040503050406030204" pitchFamily="18" charset="0"/>
                            </a:rPr>
                            <m:t>𝜋</m:t>
                          </m:r>
                        </m:den>
                      </m:f>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𝑄</m:t>
                          </m:r>
                        </m:e>
                        <m:sub>
                          <m:r>
                            <a:rPr lang="es-AR" i="1">
                              <a:latin typeface="Cambria Math" panose="02040503050406030204" pitchFamily="18" charset="0"/>
                              <a:ea typeface="Cambria Math" panose="02040503050406030204" pitchFamily="18" charset="0"/>
                            </a:rPr>
                            <m:t>𝑠</m:t>
                          </m:r>
                        </m:sub>
                      </m:sSub>
                      <m:nary>
                        <m:naryPr>
                          <m:limLoc m:val="undOvr"/>
                          <m:ctrlPr>
                            <a:rPr lang="es-AR" i="1" smtClean="0">
                              <a:latin typeface="Cambria Math" panose="02040503050406030204" pitchFamily="18" charset="0"/>
                              <a:ea typeface="Cambria Math" panose="02040503050406030204" pitchFamily="18" charset="0"/>
                            </a:rPr>
                          </m:ctrlPr>
                        </m:naryPr>
                        <m:sub>
                          <m:r>
                            <m:rPr>
                              <m:sty m:val="p"/>
                            </m:rPr>
                            <a:rPr lang="es-AR" b="0" i="0" smtClean="0">
                              <a:latin typeface="Cambria Math" panose="02040503050406030204" pitchFamily="18" charset="0"/>
                              <a:ea typeface="Cambria Math" panose="02040503050406030204" pitchFamily="18" charset="0"/>
                            </a:rPr>
                            <m:t>Ω</m:t>
                          </m:r>
                        </m:sub>
                        <m:sup/>
                        <m:e>
                          <m:sSubSup>
                            <m:sSubSupPr>
                              <m:ctrlPr>
                                <a:rPr lang="es-AR" b="0" i="1" smtClean="0">
                                  <a:latin typeface="Cambria Math" panose="02040503050406030204" pitchFamily="18" charset="0"/>
                                  <a:ea typeface="Cambria Math" panose="02040503050406030204" pitchFamily="18" charset="0"/>
                                </a:rPr>
                              </m:ctrlPr>
                            </m:sSubSup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up>
                              <m:r>
                                <a:rPr lang="es-AR" b="0" i="1" smtClean="0">
                                  <a:latin typeface="Cambria Math" panose="02040503050406030204" pitchFamily="18" charset="0"/>
                                  <a:ea typeface="Cambria Math" panose="02040503050406030204" pitchFamily="18" charset="0"/>
                                </a:rPr>
                                <m:t>2</m:t>
                              </m:r>
                            </m:sup>
                          </m:sSubSup>
                          <m:d>
                            <m:dPr>
                              <m:begChr m:val="["/>
                              <m:endChr m:val="]"/>
                              <m:ctrlPr>
                                <a:rPr lang="es-AR" b="0" i="1" smtClean="0">
                                  <a:latin typeface="Cambria Math" panose="02040503050406030204" pitchFamily="18" charset="0"/>
                                  <a:ea typeface="Cambria Math" panose="02040503050406030204" pitchFamily="18" charset="0"/>
                                </a:rPr>
                              </m:ctrlPr>
                            </m:dPr>
                            <m:e>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sup>
                                      </m:sSup>
                                    </m:num>
                                    <m:den>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den>
                                  </m:f>
                                </m:e>
                              </m:d>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f>
                                    <m:fPr>
                                      <m:ctrlPr>
                                        <a:rPr lang="es-AR" i="1">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d>
                                            <m:dPr>
                                              <m:begChr m:val="|"/>
                                              <m:endChr m:val="|"/>
                                              <m:ctrlPr>
                                                <a:rPr lang="es-AR" i="1">
                                                  <a:latin typeface="Cambria Math" panose="02040503050406030204" pitchFamily="18" charset="0"/>
                                                  <a:ea typeface="Cambria Math" panose="02040503050406030204" pitchFamily="18" charset="0"/>
                                                </a:rPr>
                                              </m:ctrlPr>
                                            </m:d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r>
                                                <a:rPr lang="es-AR" i="1">
                                                  <a:latin typeface="Cambria Math" panose="02040503050406030204" pitchFamily="18" charset="0"/>
                                                  <a:ea typeface="Cambria Math" panose="02040503050406030204" pitchFamily="18" charset="0"/>
                                                </a:rPr>
                                                <m:t>−</m:t>
                                              </m:r>
                                              <m:sSub>
                                                <m:sSubPr>
                                                  <m:ctrlPr>
                                                    <a:rPr lang="es-AR" i="1">
                                                      <a:latin typeface="Cambria Math" panose="02040503050406030204" pitchFamily="18" charset="0"/>
                                                      <a:ea typeface="Cambria Math" panose="02040503050406030204" pitchFamily="18" charset="0"/>
                                                    </a:rPr>
                                                  </m:ctrlPr>
                                                </m:sSub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sup>
                                      </m:sSup>
                                    </m:num>
                                    <m:den>
                                      <m:r>
                                        <a:rPr lang="es-AR" i="1">
                                          <a:latin typeface="Cambria Math" panose="02040503050406030204" pitchFamily="18" charset="0"/>
                                          <a:ea typeface="Cambria Math" panose="02040503050406030204" pitchFamily="18" charset="0"/>
                                        </a:rPr>
                                        <m:t>4</m:t>
                                      </m:r>
                                      <m:r>
                                        <a:rPr lang="es-AR" i="1">
                                          <a:latin typeface="Cambria Math" panose="02040503050406030204" pitchFamily="18" charset="0"/>
                                          <a:ea typeface="Cambria Math" panose="02040503050406030204" pitchFamily="18" charset="0"/>
                                        </a:rPr>
                                        <m:t>𝜋</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𝑟</m:t>
                                          </m:r>
                                        </m:e>
                                        <m:sub>
                                          <m:r>
                                            <a:rPr lang="es-AR" i="1">
                                              <a:latin typeface="Cambria Math" panose="02040503050406030204" pitchFamily="18" charset="0"/>
                                              <a:ea typeface="Cambria Math" panose="02040503050406030204" pitchFamily="18" charset="0"/>
                                            </a:rPr>
                                            <m:t>𝑠</m:t>
                                          </m:r>
                                        </m:sub>
                                      </m:sSub>
                                    </m:den>
                                  </m:f>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e>
                              </m:d>
                              <m:r>
                                <a:rPr lang="es-AR" b="0" i="1" smtClean="0">
                                  <a:latin typeface="Cambria Math" panose="02040503050406030204" pitchFamily="18" charset="0"/>
                                  <a:ea typeface="Cambria Math" panose="02040503050406030204" pitchFamily="18" charset="0"/>
                                </a:rPr>
                                <m:t>−</m:t>
                              </m:r>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d>
                                            <m:dPr>
                                              <m:begChr m:val="|"/>
                                              <m:endChr m:val="|"/>
                                              <m:ctrlPr>
                                                <a:rPr lang="es-AR" i="1">
                                                  <a:latin typeface="Cambria Math" panose="02040503050406030204" pitchFamily="18" charset="0"/>
                                                  <a:ea typeface="Cambria Math" panose="02040503050406030204" pitchFamily="18" charset="0"/>
                                                </a:rPr>
                                              </m:ctrlPr>
                                            </m:d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r>
                                                <a:rPr lang="es-AR" i="1">
                                                  <a:latin typeface="Cambria Math" panose="02040503050406030204" pitchFamily="18" charset="0"/>
                                                  <a:ea typeface="Cambria Math" panose="02040503050406030204" pitchFamily="18" charset="0"/>
                                                </a:rPr>
                                                <m:t>−</m:t>
                                              </m:r>
                                              <m:sSub>
                                                <m:sSubPr>
                                                  <m:ctrlPr>
                                                    <a:rPr lang="es-AR" i="1">
                                                      <a:latin typeface="Cambria Math" panose="02040503050406030204" pitchFamily="18" charset="0"/>
                                                      <a:ea typeface="Cambria Math" panose="02040503050406030204" pitchFamily="18" charset="0"/>
                                                    </a:rPr>
                                                  </m:ctrlPr>
                                                </m:sSub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sup>
                                      </m:sSup>
                                    </m:num>
                                    <m:den>
                                      <m:r>
                                        <a:rPr lang="es-AR" i="1">
                                          <a:latin typeface="Cambria Math" panose="02040503050406030204" pitchFamily="18" charset="0"/>
                                          <a:ea typeface="Cambria Math" panose="02040503050406030204" pitchFamily="18" charset="0"/>
                                        </a:rPr>
                                        <m:t>4</m:t>
                                      </m:r>
                                      <m:r>
                                        <a:rPr lang="es-AR" i="1">
                                          <a:latin typeface="Cambria Math" panose="02040503050406030204" pitchFamily="18" charset="0"/>
                                          <a:ea typeface="Cambria Math" panose="02040503050406030204" pitchFamily="18" charset="0"/>
                                        </a:rPr>
                                        <m:t>𝜋</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𝑟</m:t>
                                          </m:r>
                                        </m:e>
                                        <m:sub>
                                          <m:r>
                                            <a:rPr lang="es-AR" i="1">
                                              <a:latin typeface="Cambria Math" panose="02040503050406030204" pitchFamily="18" charset="0"/>
                                              <a:ea typeface="Cambria Math" panose="02040503050406030204" pitchFamily="18" charset="0"/>
                                            </a:rPr>
                                            <m:t>𝑠</m:t>
                                          </m:r>
                                        </m:sub>
                                      </m:sSub>
                                    </m:den>
                                  </m:f>
                                </m:e>
                              </m:d>
                              <m:d>
                                <m:dPr>
                                  <m:ctrlPr>
                                    <a:rPr lang="es-AR"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f>
                                    <m:fPr>
                                      <m:ctrlPr>
                                        <a:rPr lang="es-AR" i="1">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𝑟</m:t>
                                              </m:r>
                                            </m:e>
                                            <m:sub>
                                              <m:r>
                                                <a:rPr lang="es-AR" i="1">
                                                  <a:latin typeface="Cambria Math" panose="02040503050406030204" pitchFamily="18" charset="0"/>
                                                  <a:ea typeface="Cambria Math" panose="02040503050406030204" pitchFamily="18" charset="0"/>
                                                </a:rPr>
                                                <m:t>𝑠</m:t>
                                              </m:r>
                                            </m:sub>
                                          </m:sSub>
                                        </m:sup>
                                      </m:sSup>
                                    </m:num>
                                    <m:den>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𝑟</m:t>
                                          </m:r>
                                        </m:e>
                                        <m:sub>
                                          <m:r>
                                            <a:rPr lang="es-AR" i="1">
                                              <a:latin typeface="Cambria Math" panose="02040503050406030204" pitchFamily="18" charset="0"/>
                                              <a:ea typeface="Cambria Math" panose="02040503050406030204" pitchFamily="18" charset="0"/>
                                            </a:rPr>
                                            <m:t>𝑠</m:t>
                                          </m:r>
                                        </m:sub>
                                      </m:sSub>
                                    </m:den>
                                  </m:f>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e>
                              </m:d>
                            </m:e>
                          </m:d>
                          <m:r>
                            <a:rPr lang="es-AR" b="0"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r>
                            <a:rPr lang="es-AR" b="0" i="1" smtClean="0">
                              <a:latin typeface="Cambria Math" panose="02040503050406030204" pitchFamily="18" charset="0"/>
                              <a:ea typeface="Cambria Math" panose="02040503050406030204" pitchFamily="18" charset="0"/>
                            </a:rPr>
                            <m:t>𝑑</m:t>
                          </m:r>
                          <m:r>
                            <m:rPr>
                              <m:sty m:val="p"/>
                            </m:rPr>
                            <a:rPr lang="es-AR" b="0" i="0" smtClean="0">
                              <a:latin typeface="Cambria Math" panose="02040503050406030204" pitchFamily="18" charset="0"/>
                              <a:ea typeface="Cambria Math" panose="02040503050406030204" pitchFamily="18" charset="0"/>
                            </a:rPr>
                            <m:t>Ω</m:t>
                          </m:r>
                        </m:e>
                      </m:nary>
                      <m:r>
                        <a:rPr lang="es-AR"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17" name="Rectángulo 16">
                <a:extLst>
                  <a:ext uri="{FF2B5EF4-FFF2-40B4-BE49-F238E27FC236}">
                    <a16:creationId xmlns:a16="http://schemas.microsoft.com/office/drawing/2014/main" id="{D90CC56B-1E7B-4C59-A83A-AF494B2F5ABE}"/>
                  </a:ext>
                </a:extLst>
              </p:cNvPr>
              <p:cNvSpPr>
                <a:spLocks noRot="1" noChangeAspect="1" noMove="1" noResize="1" noEditPoints="1" noAdjustHandles="1" noChangeArrowheads="1" noChangeShapeType="1" noTextEdit="1"/>
              </p:cNvSpPr>
              <p:nvPr/>
            </p:nvSpPr>
            <p:spPr>
              <a:xfrm>
                <a:off x="1685711" y="3429000"/>
                <a:ext cx="8603124" cy="949875"/>
              </a:xfrm>
              <a:prstGeom prst="rect">
                <a:avLst/>
              </a:prstGeom>
              <a:blipFill>
                <a:blip r:embed="rId9"/>
                <a:stretch>
                  <a:fillRect/>
                </a:stretch>
              </a:blipFill>
            </p:spPr>
            <p:txBody>
              <a:bodyPr/>
              <a:lstStyle/>
              <a:p>
                <a:r>
                  <a:rPr lang="es-UY">
                    <a:noFill/>
                  </a:rPr>
                  <a:t> </a:t>
                </a:r>
              </a:p>
            </p:txBody>
          </p:sp>
        </mc:Fallback>
      </mc:AlternateContent>
      <p:sp>
        <p:nvSpPr>
          <p:cNvPr id="2" name="CuadroTexto 1">
            <a:extLst>
              <a:ext uri="{FF2B5EF4-FFF2-40B4-BE49-F238E27FC236}">
                <a16:creationId xmlns:a16="http://schemas.microsoft.com/office/drawing/2014/main" id="{CCC61ECF-82D8-49A9-97A1-3130FA5896F3}"/>
              </a:ext>
            </a:extLst>
          </p:cNvPr>
          <p:cNvSpPr txBox="1"/>
          <p:nvPr/>
        </p:nvSpPr>
        <p:spPr>
          <a:xfrm>
            <a:off x="450320" y="4930852"/>
            <a:ext cx="10553700" cy="646331"/>
          </a:xfrm>
          <a:prstGeom prst="rect">
            <a:avLst/>
          </a:prstGeom>
          <a:noFill/>
        </p:spPr>
        <p:txBody>
          <a:bodyPr wrap="square" rtlCol="0">
            <a:spAutoFit/>
          </a:bodyPr>
          <a:lstStyle/>
          <a:p>
            <a:r>
              <a:rPr lang="es-AR" dirty="0"/>
              <a:t>Para que se cumpla la condición de radiación de Sommerfeld, cualquier fuente debe decaer al menos como una fuente simple en el infinito</a:t>
            </a:r>
            <a:endParaRPr lang="es-UY" dirty="0"/>
          </a:p>
        </p:txBody>
      </p:sp>
    </p:spTree>
    <p:extLst>
      <p:ext uri="{BB962C8B-B14F-4D97-AF65-F5344CB8AC3E}">
        <p14:creationId xmlns:p14="http://schemas.microsoft.com/office/powerpoint/2010/main" val="407876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6" grpId="0"/>
      <p:bldP spid="17"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4CAC2BC-8543-4894-BF82-9B4103BAA06E}"/>
              </a:ext>
            </a:extLst>
          </p:cNvPr>
          <p:cNvSpPr txBox="1"/>
          <p:nvPr/>
        </p:nvSpPr>
        <p:spPr>
          <a:xfrm>
            <a:off x="452762" y="452760"/>
            <a:ext cx="5237459" cy="369332"/>
          </a:xfrm>
          <a:prstGeom prst="rect">
            <a:avLst/>
          </a:prstGeom>
          <a:noFill/>
        </p:spPr>
        <p:txBody>
          <a:bodyPr wrap="none" rtlCol="0">
            <a:spAutoFit/>
          </a:bodyPr>
          <a:lstStyle/>
          <a:p>
            <a:r>
              <a:rPr lang="es-AR" dirty="0">
                <a:solidFill>
                  <a:srgbClr val="00B0F0"/>
                </a:solidFill>
              </a:rPr>
              <a:t>Ejemplo 2: Fuente puntual frente a borde plano rígido</a:t>
            </a:r>
            <a:endParaRPr lang="es-UY" dirty="0">
              <a:solidFill>
                <a:srgbClr val="00B0F0"/>
              </a:solidFill>
            </a:endParaRPr>
          </a:p>
        </p:txBody>
      </p:sp>
      <mc:AlternateContent xmlns:mc="http://schemas.openxmlformats.org/markup-compatibility/2006" xmlns:a14="http://schemas.microsoft.com/office/drawing/2010/main">
        <mc:Choice Requires="a14">
          <p:sp>
            <p:nvSpPr>
              <p:cNvPr id="46" name="CuadroTexto 45">
                <a:extLst>
                  <a:ext uri="{FF2B5EF4-FFF2-40B4-BE49-F238E27FC236}">
                    <a16:creationId xmlns:a16="http://schemas.microsoft.com/office/drawing/2014/main" id="{CD66BDE4-E178-4BF5-822E-10481080E10C}"/>
                  </a:ext>
                </a:extLst>
              </p:cNvPr>
              <p:cNvSpPr txBox="1"/>
              <p:nvPr/>
            </p:nvSpPr>
            <p:spPr>
              <a:xfrm>
                <a:off x="6096000" y="988933"/>
                <a:ext cx="5568252" cy="945580"/>
              </a:xfrm>
              <a:prstGeom prst="rect">
                <a:avLst/>
              </a:prstGeom>
              <a:noFill/>
            </p:spPr>
            <p:txBody>
              <a:bodyPr wrap="square" rtlCol="0">
                <a:spAutoFit/>
              </a:bodyPr>
              <a:lstStyle/>
              <a:p>
                <a:r>
                  <a:rPr lang="es-AR" dirty="0"/>
                  <a:t>Una fuente puntual ubicada en </a:t>
                </a:r>
                <a14:m>
                  <m:oMath xmlns:m="http://schemas.openxmlformats.org/officeDocument/2006/math">
                    <m:sSub>
                      <m:sSubPr>
                        <m:ctrlPr>
                          <a:rPr lang="es-AR" b="0" i="1" dirty="0"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dirty="0" smtClean="0">
                            <a:latin typeface="Cambria Math" panose="02040503050406030204" pitchFamily="18" charset="0"/>
                          </a:rPr>
                          <m:t>𝑓</m:t>
                        </m:r>
                      </m:sub>
                    </m:sSub>
                  </m:oMath>
                </a14:m>
                <a:r>
                  <a:rPr lang="es-UY" dirty="0"/>
                  <a:t> sobre plano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rPr>
                      <m:t>=0</m:t>
                    </m:r>
                  </m:oMath>
                </a14:m>
                <a:r>
                  <a:rPr lang="es-UY" dirty="0"/>
                  <a:t> que es rígido. Nos interesa obtener el campo acústico en el semi espacio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ea typeface="Cambria Math" panose="02040503050406030204" pitchFamily="18" charset="0"/>
                      </a:rPr>
                      <m:t>&gt;0</m:t>
                    </m:r>
                  </m:oMath>
                </a14:m>
                <a:r>
                  <a:rPr lang="es-UY" dirty="0"/>
                  <a:t>. </a:t>
                </a:r>
              </a:p>
            </p:txBody>
          </p:sp>
        </mc:Choice>
        <mc:Fallback xmlns="">
          <p:sp>
            <p:nvSpPr>
              <p:cNvPr id="46" name="CuadroTexto 45">
                <a:extLst>
                  <a:ext uri="{FF2B5EF4-FFF2-40B4-BE49-F238E27FC236}">
                    <a16:creationId xmlns:a16="http://schemas.microsoft.com/office/drawing/2014/main" id="{CD66BDE4-E178-4BF5-822E-10481080E10C}"/>
                  </a:ext>
                </a:extLst>
              </p:cNvPr>
              <p:cNvSpPr txBox="1">
                <a:spLocks noRot="1" noChangeAspect="1" noMove="1" noResize="1" noEditPoints="1" noAdjustHandles="1" noChangeArrowheads="1" noChangeShapeType="1" noTextEdit="1"/>
              </p:cNvSpPr>
              <p:nvPr/>
            </p:nvSpPr>
            <p:spPr>
              <a:xfrm>
                <a:off x="6096000" y="988933"/>
                <a:ext cx="5568252" cy="945580"/>
              </a:xfrm>
              <a:prstGeom prst="rect">
                <a:avLst/>
              </a:prstGeom>
              <a:blipFill>
                <a:blip r:embed="rId2"/>
                <a:stretch>
                  <a:fillRect l="-876" t="-8387" b="-9677"/>
                </a:stretch>
              </a:blipFill>
            </p:spPr>
            <p:txBody>
              <a:bodyPr/>
              <a:lstStyle/>
              <a:p>
                <a:r>
                  <a:rPr lang="es-UY">
                    <a:noFill/>
                  </a:rPr>
                  <a:t> </a:t>
                </a:r>
              </a:p>
            </p:txBody>
          </p:sp>
        </mc:Fallback>
      </mc:AlternateContent>
      <p:sp>
        <p:nvSpPr>
          <p:cNvPr id="47" name="CuadroTexto 46">
            <a:extLst>
              <a:ext uri="{FF2B5EF4-FFF2-40B4-BE49-F238E27FC236}">
                <a16:creationId xmlns:a16="http://schemas.microsoft.com/office/drawing/2014/main" id="{F5FE4BDF-8825-43A4-A9F7-B828C482767D}"/>
              </a:ext>
            </a:extLst>
          </p:cNvPr>
          <p:cNvSpPr txBox="1"/>
          <p:nvPr/>
        </p:nvSpPr>
        <p:spPr>
          <a:xfrm rot="382265">
            <a:off x="960582" y="3167390"/>
            <a:ext cx="864339" cy="261610"/>
          </a:xfrm>
          <a:prstGeom prst="rect">
            <a:avLst/>
          </a:prstGeom>
          <a:noFill/>
        </p:spPr>
        <p:txBody>
          <a:bodyPr wrap="none" rtlCol="0">
            <a:spAutoFit/>
          </a:bodyPr>
          <a:lstStyle/>
          <a:p>
            <a:r>
              <a:rPr lang="es-AR" sz="1100" dirty="0"/>
              <a:t>plano rígido</a:t>
            </a:r>
            <a:endParaRPr lang="es-UY" sz="1100" dirty="0"/>
          </a:p>
        </p:txBody>
      </p:sp>
      <p:grpSp>
        <p:nvGrpSpPr>
          <p:cNvPr id="51" name="Grupo 50">
            <a:extLst>
              <a:ext uri="{FF2B5EF4-FFF2-40B4-BE49-F238E27FC236}">
                <a16:creationId xmlns:a16="http://schemas.microsoft.com/office/drawing/2014/main" id="{2FC35A49-AC28-4EB5-B29D-A7BA826AA689}"/>
              </a:ext>
            </a:extLst>
          </p:cNvPr>
          <p:cNvGrpSpPr/>
          <p:nvPr/>
        </p:nvGrpSpPr>
        <p:grpSpPr>
          <a:xfrm>
            <a:off x="3381584" y="1015636"/>
            <a:ext cx="618837" cy="1838042"/>
            <a:chOff x="3408218" y="1006758"/>
            <a:chExt cx="618837" cy="1838042"/>
          </a:xfrm>
        </p:grpSpPr>
        <p:cxnSp>
          <p:nvCxnSpPr>
            <p:cNvPr id="49" name="Conector recto de flecha 48">
              <a:extLst>
                <a:ext uri="{FF2B5EF4-FFF2-40B4-BE49-F238E27FC236}">
                  <a16:creationId xmlns:a16="http://schemas.microsoft.com/office/drawing/2014/main" id="{2FF43A5A-064A-4B23-B92D-87A61ADEB890}"/>
                </a:ext>
              </a:extLst>
            </p:cNvPr>
            <p:cNvCxnSpPr/>
            <p:nvPr/>
          </p:nvCxnSpPr>
          <p:spPr>
            <a:xfrm flipV="1">
              <a:off x="3408218" y="1108364"/>
              <a:ext cx="618837" cy="1736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50" name="CuadroTexto 49">
                  <a:extLst>
                    <a:ext uri="{FF2B5EF4-FFF2-40B4-BE49-F238E27FC236}">
                      <a16:creationId xmlns:a16="http://schemas.microsoft.com/office/drawing/2014/main" id="{BD7BC4E3-7DE1-4B1F-84ED-0C028EA5FAF1}"/>
                    </a:ext>
                  </a:extLst>
                </p:cNvPr>
                <p:cNvSpPr txBox="1"/>
                <p:nvPr/>
              </p:nvSpPr>
              <p:spPr>
                <a:xfrm>
                  <a:off x="3675420" y="1006758"/>
                  <a:ext cx="35163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50" name="CuadroTexto 49">
                  <a:extLst>
                    <a:ext uri="{FF2B5EF4-FFF2-40B4-BE49-F238E27FC236}">
                      <a16:creationId xmlns:a16="http://schemas.microsoft.com/office/drawing/2014/main" id="{BD7BC4E3-7DE1-4B1F-84ED-0C028EA5FAF1}"/>
                    </a:ext>
                  </a:extLst>
                </p:cNvPr>
                <p:cNvSpPr txBox="1">
                  <a:spLocks noRot="1" noChangeAspect="1" noMove="1" noResize="1" noEditPoints="1" noAdjustHandles="1" noChangeArrowheads="1" noChangeShapeType="1" noTextEdit="1"/>
                </p:cNvSpPr>
                <p:nvPr/>
              </p:nvSpPr>
              <p:spPr>
                <a:xfrm>
                  <a:off x="3675420" y="1006758"/>
                  <a:ext cx="351635" cy="369332"/>
                </a:xfrm>
                <a:prstGeom prst="rect">
                  <a:avLst/>
                </a:prstGeom>
                <a:blipFill>
                  <a:blip r:embed="rId4"/>
                  <a:stretch>
                    <a:fillRect t="-23333" r="-28070"/>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52" name="CuadroTexto 51">
                <a:extLst>
                  <a:ext uri="{FF2B5EF4-FFF2-40B4-BE49-F238E27FC236}">
                    <a16:creationId xmlns:a16="http://schemas.microsoft.com/office/drawing/2014/main" id="{6BF2D044-78E7-42B2-AAF1-8B32344CE476}"/>
                  </a:ext>
                </a:extLst>
              </p:cNvPr>
              <p:cNvSpPr txBox="1"/>
              <p:nvPr/>
            </p:nvSpPr>
            <p:spPr>
              <a:xfrm>
                <a:off x="677282" y="4137470"/>
                <a:ext cx="7715317" cy="985719"/>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52" name="CuadroTexto 51">
                <a:extLst>
                  <a:ext uri="{FF2B5EF4-FFF2-40B4-BE49-F238E27FC236}">
                    <a16:creationId xmlns:a16="http://schemas.microsoft.com/office/drawing/2014/main" id="{6BF2D044-78E7-42B2-AAF1-8B32344CE476}"/>
                  </a:ext>
                </a:extLst>
              </p:cNvPr>
              <p:cNvSpPr txBox="1">
                <a:spLocks noRot="1" noChangeAspect="1" noMove="1" noResize="1" noEditPoints="1" noAdjustHandles="1" noChangeArrowheads="1" noChangeShapeType="1" noTextEdit="1"/>
              </p:cNvSpPr>
              <p:nvPr/>
            </p:nvSpPr>
            <p:spPr>
              <a:xfrm>
                <a:off x="677282" y="4137470"/>
                <a:ext cx="7715317" cy="985719"/>
              </a:xfrm>
              <a:prstGeom prst="rect">
                <a:avLst/>
              </a:prstGeom>
              <a:blipFill>
                <a:blip r:embed="rId5"/>
                <a:stretch>
                  <a:fillRect/>
                </a:stretch>
              </a:blipFill>
              <a:ln w="19050">
                <a:noFill/>
              </a:ln>
            </p:spPr>
            <p:txBody>
              <a:bodyPr/>
              <a:lstStyle/>
              <a:p>
                <a:r>
                  <a:rPr lang="es-UY">
                    <a:noFill/>
                  </a:rPr>
                  <a:t> </a:t>
                </a:r>
              </a:p>
            </p:txBody>
          </p:sp>
        </mc:Fallback>
      </mc:AlternateContent>
      <p:grpSp>
        <p:nvGrpSpPr>
          <p:cNvPr id="3" name="Grupo 2">
            <a:extLst>
              <a:ext uri="{FF2B5EF4-FFF2-40B4-BE49-F238E27FC236}">
                <a16:creationId xmlns:a16="http://schemas.microsoft.com/office/drawing/2014/main" id="{EBF1BB3F-E1C9-422D-8DDB-A3B8BFFB88A2}"/>
              </a:ext>
            </a:extLst>
          </p:cNvPr>
          <p:cNvGrpSpPr/>
          <p:nvPr/>
        </p:nvGrpSpPr>
        <p:grpSpPr>
          <a:xfrm>
            <a:off x="347364" y="5397623"/>
            <a:ext cx="5676618" cy="369332"/>
            <a:chOff x="347364" y="5397623"/>
            <a:chExt cx="5676618" cy="369332"/>
          </a:xfrm>
        </p:grpSpPr>
        <p:sp>
          <p:nvSpPr>
            <p:cNvPr id="53" name="CuadroTexto 52">
              <a:extLst>
                <a:ext uri="{FF2B5EF4-FFF2-40B4-BE49-F238E27FC236}">
                  <a16:creationId xmlns:a16="http://schemas.microsoft.com/office/drawing/2014/main" id="{3BD90232-479A-4384-8EEE-8535AB69D81C}"/>
                </a:ext>
              </a:extLst>
            </p:cNvPr>
            <p:cNvSpPr txBox="1"/>
            <p:nvPr/>
          </p:nvSpPr>
          <p:spPr>
            <a:xfrm>
              <a:off x="790113" y="5397623"/>
              <a:ext cx="5233869" cy="369332"/>
            </a:xfrm>
            <a:prstGeom prst="rect">
              <a:avLst/>
            </a:prstGeom>
            <a:noFill/>
          </p:spPr>
          <p:txBody>
            <a:bodyPr wrap="none" rtlCol="0">
              <a:spAutoFit/>
            </a:bodyPr>
            <a:lstStyle/>
            <a:p>
              <a:r>
                <a:rPr lang="es-AR" dirty="0"/>
                <a:t>¿Cuáles son el volumen y la superficie de integración?</a:t>
              </a:r>
              <a:endParaRPr lang="es-UY" dirty="0"/>
            </a:p>
          </p:txBody>
        </p:sp>
        <p:sp>
          <p:nvSpPr>
            <p:cNvPr id="55" name="CuadroTexto 54">
              <a:extLst>
                <a:ext uri="{FF2B5EF4-FFF2-40B4-BE49-F238E27FC236}">
                  <a16:creationId xmlns:a16="http://schemas.microsoft.com/office/drawing/2014/main" id="{33224B69-55F6-42B1-9B50-7594F1D20268}"/>
                </a:ext>
              </a:extLst>
            </p:cNvPr>
            <p:cNvSpPr txBox="1"/>
            <p:nvPr/>
          </p:nvSpPr>
          <p:spPr>
            <a:xfrm>
              <a:off x="347364" y="5397623"/>
              <a:ext cx="442750" cy="369332"/>
            </a:xfrm>
            <a:prstGeom prst="rect">
              <a:avLst/>
            </a:prstGeom>
            <a:noFill/>
          </p:spPr>
          <p:txBody>
            <a:bodyPr wrap="none" rtlCol="0">
              <a:spAutoFit/>
            </a:bodyPr>
            <a:lstStyle/>
            <a:p>
              <a:r>
                <a:rPr lang="es-AR" dirty="0"/>
                <a:t>(1)</a:t>
              </a:r>
              <a:endParaRPr lang="es-UY" dirty="0"/>
            </a:p>
          </p:txBody>
        </p:sp>
      </p:grpSp>
      <p:grpSp>
        <p:nvGrpSpPr>
          <p:cNvPr id="5" name="Grupo 4">
            <a:extLst>
              <a:ext uri="{FF2B5EF4-FFF2-40B4-BE49-F238E27FC236}">
                <a16:creationId xmlns:a16="http://schemas.microsoft.com/office/drawing/2014/main" id="{1ED7AE89-9D5F-4F5B-9903-814A237639F6}"/>
              </a:ext>
            </a:extLst>
          </p:cNvPr>
          <p:cNvGrpSpPr/>
          <p:nvPr/>
        </p:nvGrpSpPr>
        <p:grpSpPr>
          <a:xfrm>
            <a:off x="347363" y="5959894"/>
            <a:ext cx="5956688" cy="388196"/>
            <a:chOff x="347363" y="5959894"/>
            <a:chExt cx="5956688" cy="388196"/>
          </a:xfrm>
        </p:grpSpPr>
        <mc:AlternateContent xmlns:mc="http://schemas.openxmlformats.org/markup-compatibility/2006" xmlns:a14="http://schemas.microsoft.com/office/drawing/2010/main">
          <mc:Choice Requires="a14">
            <p:sp>
              <p:nvSpPr>
                <p:cNvPr id="54" name="CuadroTexto 53">
                  <a:extLst>
                    <a:ext uri="{FF2B5EF4-FFF2-40B4-BE49-F238E27FC236}">
                      <a16:creationId xmlns:a16="http://schemas.microsoft.com/office/drawing/2014/main" id="{C96DBD39-CB48-4D6E-AAA8-69B41BC585BC}"/>
                    </a:ext>
                  </a:extLst>
                </p:cNvPr>
                <p:cNvSpPr txBox="1"/>
                <p:nvPr/>
              </p:nvSpPr>
              <p:spPr>
                <a:xfrm>
                  <a:off x="764649" y="5959894"/>
                  <a:ext cx="5539402" cy="369332"/>
                </a:xfrm>
                <a:prstGeom prst="rect">
                  <a:avLst/>
                </a:prstGeom>
                <a:noFill/>
              </p:spPr>
              <p:txBody>
                <a:bodyPr wrap="none" rtlCol="0">
                  <a:spAutoFit/>
                </a:bodyPr>
                <a:lstStyle/>
                <a:p>
                  <a:r>
                    <a:rPr lang="es-AR" dirty="0"/>
                    <a:t>¿Cuánto valen </a:t>
                  </a:r>
                  <a14:m>
                    <m:oMath xmlns:m="http://schemas.openxmlformats.org/officeDocument/2006/math">
                      <m:r>
                        <a:rPr lang="es-AR" b="0" i="1" smtClean="0">
                          <a:latin typeface="Cambria Math" panose="02040503050406030204" pitchFamily="18" charset="0"/>
                        </a:rPr>
                        <m:t>𝑃</m:t>
                      </m:r>
                      <m:r>
                        <a:rPr lang="es-AR" b="0" i="1" smtClean="0">
                          <a:latin typeface="Cambria Math" panose="02040503050406030204" pitchFamily="18" charset="0"/>
                        </a:rPr>
                        <m:t>′</m:t>
                      </m:r>
                    </m:oMath>
                  </a14:m>
                  <a:r>
                    <a:rPr lang="es-AR" dirty="0"/>
                    <a:t> y </a:t>
                  </a:r>
                  <a14:m>
                    <m:oMath xmlns:m="http://schemas.openxmlformats.org/officeDocument/2006/math">
                      <m:r>
                        <m:rPr>
                          <m:sty m:val="p"/>
                        </m:rPr>
                        <a:rPr lang="es-AR" b="0" i="0" smtClean="0">
                          <a:latin typeface="Cambria Math" panose="02040503050406030204" pitchFamily="18" charset="0"/>
                        </a:rPr>
                        <m:t>∇</m:t>
                      </m:r>
                      <m:r>
                        <a:rPr lang="es-AR" b="0" i="1" smtClean="0">
                          <a:latin typeface="Cambria Math" panose="02040503050406030204" pitchFamily="18" charset="0"/>
                        </a:rPr>
                        <m:t>𝑃</m:t>
                      </m:r>
                      <m:r>
                        <a:rPr lang="es-AR" b="0" i="1" smtClean="0">
                          <a:latin typeface="Cambria Math" panose="02040503050406030204" pitchFamily="18" charset="0"/>
                        </a:rPr>
                        <m:t>′</m:t>
                      </m:r>
                    </m:oMath>
                  </a14:m>
                  <a:r>
                    <a:rPr lang="es-AR" dirty="0"/>
                    <a:t> sobre la superficie de integración?</a:t>
                  </a:r>
                  <a:endParaRPr lang="es-UY" dirty="0"/>
                </a:p>
              </p:txBody>
            </p:sp>
          </mc:Choice>
          <mc:Fallback xmlns="">
            <p:sp>
              <p:nvSpPr>
                <p:cNvPr id="54" name="CuadroTexto 53">
                  <a:extLst>
                    <a:ext uri="{FF2B5EF4-FFF2-40B4-BE49-F238E27FC236}">
                      <a16:creationId xmlns:a16="http://schemas.microsoft.com/office/drawing/2014/main" id="{C96DBD39-CB48-4D6E-AAA8-69B41BC585BC}"/>
                    </a:ext>
                  </a:extLst>
                </p:cNvPr>
                <p:cNvSpPr txBox="1">
                  <a:spLocks noRot="1" noChangeAspect="1" noMove="1" noResize="1" noEditPoints="1" noAdjustHandles="1" noChangeArrowheads="1" noChangeShapeType="1" noTextEdit="1"/>
                </p:cNvSpPr>
                <p:nvPr/>
              </p:nvSpPr>
              <p:spPr>
                <a:xfrm>
                  <a:off x="764649" y="5959894"/>
                  <a:ext cx="5539402" cy="369332"/>
                </a:xfrm>
                <a:prstGeom prst="rect">
                  <a:avLst/>
                </a:prstGeom>
                <a:blipFill>
                  <a:blip r:embed="rId6"/>
                  <a:stretch>
                    <a:fillRect l="-880" t="-10000" r="-1210" b="-26667"/>
                  </a:stretch>
                </a:blipFill>
              </p:spPr>
              <p:txBody>
                <a:bodyPr/>
                <a:lstStyle/>
                <a:p>
                  <a:r>
                    <a:rPr lang="es-UY">
                      <a:noFill/>
                    </a:rPr>
                    <a:t> </a:t>
                  </a:r>
                </a:p>
              </p:txBody>
            </p:sp>
          </mc:Fallback>
        </mc:AlternateContent>
        <p:sp>
          <p:nvSpPr>
            <p:cNvPr id="56" name="CuadroTexto 55">
              <a:extLst>
                <a:ext uri="{FF2B5EF4-FFF2-40B4-BE49-F238E27FC236}">
                  <a16:creationId xmlns:a16="http://schemas.microsoft.com/office/drawing/2014/main" id="{3E87FF2B-5D66-47B7-9267-EA2E234995FA}"/>
                </a:ext>
              </a:extLst>
            </p:cNvPr>
            <p:cNvSpPr txBox="1"/>
            <p:nvPr/>
          </p:nvSpPr>
          <p:spPr>
            <a:xfrm>
              <a:off x="347363" y="5978758"/>
              <a:ext cx="442750" cy="369332"/>
            </a:xfrm>
            <a:prstGeom prst="rect">
              <a:avLst/>
            </a:prstGeom>
            <a:noFill/>
          </p:spPr>
          <p:txBody>
            <a:bodyPr wrap="none" rtlCol="0">
              <a:spAutoFit/>
            </a:bodyPr>
            <a:lstStyle/>
            <a:p>
              <a:r>
                <a:rPr lang="es-AR" dirty="0"/>
                <a:t>(2)</a:t>
              </a:r>
              <a:endParaRPr lang="es-UY" dirty="0"/>
            </a:p>
          </p:txBody>
        </p:sp>
      </p:grpSp>
      <p:grpSp>
        <p:nvGrpSpPr>
          <p:cNvPr id="2" name="Grupo 1">
            <a:extLst>
              <a:ext uri="{FF2B5EF4-FFF2-40B4-BE49-F238E27FC236}">
                <a16:creationId xmlns:a16="http://schemas.microsoft.com/office/drawing/2014/main" id="{F87D278B-C8C4-48A3-B695-876C4B72246E}"/>
              </a:ext>
            </a:extLst>
          </p:cNvPr>
          <p:cNvGrpSpPr/>
          <p:nvPr/>
        </p:nvGrpSpPr>
        <p:grpSpPr>
          <a:xfrm>
            <a:off x="527748" y="1200302"/>
            <a:ext cx="6057449" cy="2797030"/>
            <a:chOff x="527748" y="1154549"/>
            <a:chExt cx="6057449" cy="2797030"/>
          </a:xfrm>
        </p:grpSpPr>
        <p:pic>
          <p:nvPicPr>
            <p:cNvPr id="45" name="Imagen 44" descr="Imagen que contiene foto, pantalla, luz, tabla&#10;&#10;Descripción generada automáticamente">
              <a:extLst>
                <a:ext uri="{FF2B5EF4-FFF2-40B4-BE49-F238E27FC236}">
                  <a16:creationId xmlns:a16="http://schemas.microsoft.com/office/drawing/2014/main" id="{4071084F-9C1A-45FB-9E60-EDBAD5B1C72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7748" y="1154549"/>
              <a:ext cx="6057449" cy="2797030"/>
            </a:xfrm>
            <a:prstGeom prst="rect">
              <a:avLst/>
            </a:prstGeom>
          </p:spPr>
        </p:pic>
        <mc:AlternateContent xmlns:mc="http://schemas.openxmlformats.org/markup-compatibility/2006" xmlns:a14="http://schemas.microsoft.com/office/drawing/2010/main">
          <mc:Choice Requires="a14">
            <p:sp>
              <p:nvSpPr>
                <p:cNvPr id="57" name="CuadroTexto 56">
                  <a:extLst>
                    <a:ext uri="{FF2B5EF4-FFF2-40B4-BE49-F238E27FC236}">
                      <a16:creationId xmlns:a16="http://schemas.microsoft.com/office/drawing/2014/main" id="{BDC1524A-875A-49AB-9413-5E7C79120DDA}"/>
                    </a:ext>
                  </a:extLst>
                </p:cNvPr>
                <p:cNvSpPr txBox="1"/>
                <p:nvPr/>
              </p:nvSpPr>
              <p:spPr>
                <a:xfrm>
                  <a:off x="3984242" y="2052396"/>
                  <a:ext cx="113108" cy="169277"/>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AR" sz="1100" b="0" i="1" smtClean="0">
                            <a:latin typeface="Cambria Math" panose="02040503050406030204" pitchFamily="18" charset="0"/>
                          </a:rPr>
                          <m:t>𝑓</m:t>
                        </m:r>
                      </m:oMath>
                    </m:oMathPara>
                  </a14:m>
                  <a:endParaRPr lang="es-UY" sz="1100" dirty="0"/>
                </a:p>
              </p:txBody>
            </p:sp>
          </mc:Choice>
          <mc:Fallback xmlns="">
            <p:sp>
              <p:nvSpPr>
                <p:cNvPr id="57" name="CuadroTexto 56">
                  <a:extLst>
                    <a:ext uri="{FF2B5EF4-FFF2-40B4-BE49-F238E27FC236}">
                      <a16:creationId xmlns:a16="http://schemas.microsoft.com/office/drawing/2014/main" id="{BDC1524A-875A-49AB-9413-5E7C79120DDA}"/>
                    </a:ext>
                  </a:extLst>
                </p:cNvPr>
                <p:cNvSpPr txBox="1">
                  <a:spLocks noRot="1" noChangeAspect="1" noMove="1" noResize="1" noEditPoints="1" noAdjustHandles="1" noChangeArrowheads="1" noChangeShapeType="1" noTextEdit="1"/>
                </p:cNvSpPr>
                <p:nvPr/>
              </p:nvSpPr>
              <p:spPr>
                <a:xfrm>
                  <a:off x="3984242" y="2052396"/>
                  <a:ext cx="113108" cy="169277"/>
                </a:xfrm>
                <a:prstGeom prst="rect">
                  <a:avLst/>
                </a:prstGeom>
                <a:blipFill>
                  <a:blip r:embed="rId8"/>
                  <a:stretch>
                    <a:fillRect l="-44444" r="-50000" b="-40741"/>
                  </a:stretch>
                </a:blipFill>
              </p:spPr>
              <p:txBody>
                <a:bodyPr/>
                <a:lstStyle/>
                <a:p>
                  <a:r>
                    <a:rPr lang="es-UY">
                      <a:noFill/>
                    </a:rPr>
                    <a:t> </a:t>
                  </a:r>
                </a:p>
              </p:txBody>
            </p:sp>
          </mc:Fallback>
        </mc:AlternateContent>
      </p:grpSp>
    </p:spTree>
    <p:extLst>
      <p:ext uri="{BB962C8B-B14F-4D97-AF65-F5344CB8AC3E}">
        <p14:creationId xmlns:p14="http://schemas.microsoft.com/office/powerpoint/2010/main" val="300094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2"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1041</TotalTime>
  <Words>1153</Words>
  <Application>Microsoft Office PowerPoint</Application>
  <PresentationFormat>Panorámica</PresentationFormat>
  <Paragraphs>132</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Benech</dc:creator>
  <cp:lastModifiedBy>Nicolas Benech</cp:lastModifiedBy>
  <cp:revision>5</cp:revision>
  <dcterms:created xsi:type="dcterms:W3CDTF">2020-07-03T12:44:43Z</dcterms:created>
  <dcterms:modified xsi:type="dcterms:W3CDTF">2023-06-14T12:21:10Z</dcterms:modified>
</cp:coreProperties>
</file>