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56" r:id="rId13"/>
    <p:sldId id="293" r:id="rId14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608F4-A839-475A-825C-C67F7F9E9F70}" v="23" dt="2023-06-26T13:19:40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AC004B9F-34E0-4E3A-B34A-D4FE70970C4A}"/>
    <pc:docChg chg="undo custSel addSld delSld modSld">
      <pc:chgData name="Nicolas Benech" userId="0051dd42c30e75a5" providerId="LiveId" clId="{AC004B9F-34E0-4E3A-B34A-D4FE70970C4A}" dt="2020-07-24T12:47:22.972" v="5323"/>
      <pc:docMkLst>
        <pc:docMk/>
      </pc:docMkLst>
      <pc:sldChg chg="addSp delSp modSp mod modAnim">
        <pc:chgData name="Nicolas Benech" userId="0051dd42c30e75a5" providerId="LiveId" clId="{AC004B9F-34E0-4E3A-B34A-D4FE70970C4A}" dt="2020-07-15T11:58:29.832" v="5305" actId="20577"/>
        <pc:sldMkLst>
          <pc:docMk/>
          <pc:sldMk cId="2925649456" sldId="256"/>
        </pc:sldMkLst>
        <pc:spChg chg="add mod">
          <ac:chgData name="Nicolas Benech" userId="0051dd42c30e75a5" providerId="LiveId" clId="{AC004B9F-34E0-4E3A-B34A-D4FE70970C4A}" dt="2020-07-13T12:59:06.459" v="2607" actId="207"/>
          <ac:spMkLst>
            <pc:docMk/>
            <pc:sldMk cId="2925649456" sldId="256"/>
            <ac:spMk id="2" creationId="{C7A462AB-3CB1-4888-8011-E58FA4ACDA2F}"/>
          </ac:spMkLst>
        </pc:spChg>
        <pc:spChg chg="add mod">
          <ac:chgData name="Nicolas Benech" userId="0051dd42c30e75a5" providerId="LiveId" clId="{AC004B9F-34E0-4E3A-B34A-D4FE70970C4A}" dt="2020-07-15T11:28:22.720" v="4939" actId="164"/>
          <ac:spMkLst>
            <pc:docMk/>
            <pc:sldMk cId="2925649456" sldId="256"/>
            <ac:spMk id="3" creationId="{05549907-FBB5-44E4-99A0-60CE5A79058D}"/>
          </ac:spMkLst>
        </pc:spChg>
        <pc:spChg chg="add mod">
          <ac:chgData name="Nicolas Benech" userId="0051dd42c30e75a5" providerId="LiveId" clId="{AC004B9F-34E0-4E3A-B34A-D4FE70970C4A}" dt="2020-07-15T11:28:22.720" v="4939" actId="164"/>
          <ac:spMkLst>
            <pc:docMk/>
            <pc:sldMk cId="2925649456" sldId="256"/>
            <ac:spMk id="4" creationId="{D8E4B91D-9A3C-478E-8A91-B228DB3DBF52}"/>
          </ac:spMkLst>
        </pc:spChg>
        <pc:spChg chg="add mod">
          <ac:chgData name="Nicolas Benech" userId="0051dd42c30e75a5" providerId="LiveId" clId="{AC004B9F-34E0-4E3A-B34A-D4FE70970C4A}" dt="2020-07-15T11:57:17.028" v="5291"/>
          <ac:spMkLst>
            <pc:docMk/>
            <pc:sldMk cId="2925649456" sldId="256"/>
            <ac:spMk id="5" creationId="{6A9DEEDC-F2FB-4BCE-B0C9-9CC00E6C5CF2}"/>
          </ac:spMkLst>
        </pc:spChg>
        <pc:spChg chg="add mod">
          <ac:chgData name="Nicolas Benech" userId="0051dd42c30e75a5" providerId="LiveId" clId="{AC004B9F-34E0-4E3A-B34A-D4FE70970C4A}" dt="2020-07-15T11:57:17.028" v="5291"/>
          <ac:spMkLst>
            <pc:docMk/>
            <pc:sldMk cId="2925649456" sldId="256"/>
            <ac:spMk id="6" creationId="{80A00692-4823-44AB-A07B-7DCDD139FB0A}"/>
          </ac:spMkLst>
        </pc:spChg>
        <pc:spChg chg="add mod">
          <ac:chgData name="Nicolas Benech" userId="0051dd42c30e75a5" providerId="LiveId" clId="{AC004B9F-34E0-4E3A-B34A-D4FE70970C4A}" dt="2020-07-15T11:58:29.832" v="5305" actId="20577"/>
          <ac:spMkLst>
            <pc:docMk/>
            <pc:sldMk cId="2925649456" sldId="256"/>
            <ac:spMk id="7" creationId="{444ADE38-F570-48DF-82A0-1615B6A8B65B}"/>
          </ac:spMkLst>
        </pc:spChg>
        <pc:spChg chg="add mod">
          <ac:chgData name="Nicolas Benech" userId="0051dd42c30e75a5" providerId="LiveId" clId="{AC004B9F-34E0-4E3A-B34A-D4FE70970C4A}" dt="2020-07-15T11:58:29.832" v="5305" actId="20577"/>
          <ac:spMkLst>
            <pc:docMk/>
            <pc:sldMk cId="2925649456" sldId="256"/>
            <ac:spMk id="9" creationId="{C85CC493-B249-4D68-BB19-A153FAE7E887}"/>
          </ac:spMkLst>
        </pc:spChg>
        <pc:spChg chg="add del mod">
          <ac:chgData name="Nicolas Benech" userId="0051dd42c30e75a5" providerId="LiveId" clId="{AC004B9F-34E0-4E3A-B34A-D4FE70970C4A}" dt="2020-07-13T13:08:33.153" v="2795" actId="767"/>
          <ac:spMkLst>
            <pc:docMk/>
            <pc:sldMk cId="2925649456" sldId="256"/>
            <ac:spMk id="17" creationId="{0EE8DA70-9D22-4210-A22D-AE5917ADBC64}"/>
          </ac:spMkLst>
        </pc:spChg>
        <pc:spChg chg="add mod">
          <ac:chgData name="Nicolas Benech" userId="0051dd42c30e75a5" providerId="LiveId" clId="{AC004B9F-34E0-4E3A-B34A-D4FE70970C4A}" dt="2020-07-15T11:58:29.832" v="5305" actId="20577"/>
          <ac:spMkLst>
            <pc:docMk/>
            <pc:sldMk cId="2925649456" sldId="256"/>
            <ac:spMk id="18" creationId="{984907A2-07D2-45CC-9A9D-D63A4A3380E0}"/>
          </ac:spMkLst>
        </pc:spChg>
        <pc:spChg chg="add mod">
          <ac:chgData name="Nicolas Benech" userId="0051dd42c30e75a5" providerId="LiveId" clId="{AC004B9F-34E0-4E3A-B34A-D4FE70970C4A}" dt="2020-07-15T11:58:29.832" v="5305" actId="20577"/>
          <ac:spMkLst>
            <pc:docMk/>
            <pc:sldMk cId="2925649456" sldId="256"/>
            <ac:spMk id="19" creationId="{95E4AD26-7C5A-4A83-8670-1F3AA31C6C71}"/>
          </ac:spMkLst>
        </pc:spChg>
        <pc:spChg chg="add mod">
          <ac:chgData name="Nicolas Benech" userId="0051dd42c30e75a5" providerId="LiveId" clId="{AC004B9F-34E0-4E3A-B34A-D4FE70970C4A}" dt="2020-07-15T11:34:58.530" v="5058" actId="1076"/>
          <ac:spMkLst>
            <pc:docMk/>
            <pc:sldMk cId="2925649456" sldId="256"/>
            <ac:spMk id="20" creationId="{DB4B9A9F-C919-4D76-A673-41B832E9869C}"/>
          </ac:spMkLst>
        </pc:spChg>
        <pc:spChg chg="add mod">
          <ac:chgData name="Nicolas Benech" userId="0051dd42c30e75a5" providerId="LiveId" clId="{AC004B9F-34E0-4E3A-B34A-D4FE70970C4A}" dt="2020-07-15T11:58:29.832" v="5305" actId="20577"/>
          <ac:spMkLst>
            <pc:docMk/>
            <pc:sldMk cId="2925649456" sldId="256"/>
            <ac:spMk id="22" creationId="{291444A9-5775-45C2-B24D-6519F8F9C87B}"/>
          </ac:spMkLst>
        </pc:spChg>
        <pc:spChg chg="add mod">
          <ac:chgData name="Nicolas Benech" userId="0051dd42c30e75a5" providerId="LiveId" clId="{AC004B9F-34E0-4E3A-B34A-D4FE70970C4A}" dt="2020-07-15T11:58:29.832" v="5305" actId="20577"/>
          <ac:spMkLst>
            <pc:docMk/>
            <pc:sldMk cId="2925649456" sldId="256"/>
            <ac:spMk id="23" creationId="{3AB6FE50-8471-40A5-AF2C-E26C63969115}"/>
          </ac:spMkLst>
        </pc:spChg>
        <pc:spChg chg="add mod">
          <ac:chgData name="Nicolas Benech" userId="0051dd42c30e75a5" providerId="LiveId" clId="{AC004B9F-34E0-4E3A-B34A-D4FE70970C4A}" dt="2020-07-15T11:57:55.683" v="5298"/>
          <ac:spMkLst>
            <pc:docMk/>
            <pc:sldMk cId="2925649456" sldId="256"/>
            <ac:spMk id="24" creationId="{3166AC67-D20F-4FAA-B39E-5F40F2826ACF}"/>
          </ac:spMkLst>
        </pc:spChg>
        <pc:spChg chg="add mod">
          <ac:chgData name="Nicolas Benech" userId="0051dd42c30e75a5" providerId="LiveId" clId="{AC004B9F-34E0-4E3A-B34A-D4FE70970C4A}" dt="2020-07-15T11:57:55.683" v="5298"/>
          <ac:spMkLst>
            <pc:docMk/>
            <pc:sldMk cId="2925649456" sldId="256"/>
            <ac:spMk id="25" creationId="{F22DAFAF-5B18-4917-B4D9-0AA1EB3D5D9C}"/>
          </ac:spMkLst>
        </pc:spChg>
        <pc:grpChg chg="add mod">
          <ac:chgData name="Nicolas Benech" userId="0051dd42c30e75a5" providerId="LiveId" clId="{AC004B9F-34E0-4E3A-B34A-D4FE70970C4A}" dt="2020-07-15T11:28:22.720" v="4939" actId="164"/>
          <ac:grpSpMkLst>
            <pc:docMk/>
            <pc:sldMk cId="2925649456" sldId="256"/>
            <ac:grpSpMk id="8" creationId="{8CFD1DE2-768E-46C5-892B-1EBD7B59974E}"/>
          </ac:grpSpMkLst>
        </pc:grpChg>
        <pc:grpChg chg="add mod">
          <ac:chgData name="Nicolas Benech" userId="0051dd42c30e75a5" providerId="LiveId" clId="{AC004B9F-34E0-4E3A-B34A-D4FE70970C4A}" dt="2020-07-15T11:57:17.028" v="5291"/>
          <ac:grpSpMkLst>
            <pc:docMk/>
            <pc:sldMk cId="2925649456" sldId="256"/>
            <ac:grpSpMk id="11" creationId="{9AC3D75E-DFF7-41A8-93CF-57AB3EE6C376}"/>
          </ac:grpSpMkLst>
        </pc:grpChg>
        <pc:grpChg chg="add mod">
          <ac:chgData name="Nicolas Benech" userId="0051dd42c30e75a5" providerId="LiveId" clId="{AC004B9F-34E0-4E3A-B34A-D4FE70970C4A}" dt="2020-07-15T11:58:29.832" v="5305" actId="20577"/>
          <ac:grpSpMkLst>
            <pc:docMk/>
            <pc:sldMk cId="2925649456" sldId="256"/>
            <ac:grpSpMk id="13" creationId="{BE4A642A-D4FB-4B24-A4BE-7B3598CC8BFC}"/>
          </ac:grpSpMkLst>
        </pc:grpChg>
        <pc:grpChg chg="add mod">
          <ac:chgData name="Nicolas Benech" userId="0051dd42c30e75a5" providerId="LiveId" clId="{AC004B9F-34E0-4E3A-B34A-D4FE70970C4A}" dt="2020-07-15T11:58:29.832" v="5305" actId="20577"/>
          <ac:grpSpMkLst>
            <pc:docMk/>
            <pc:sldMk cId="2925649456" sldId="256"/>
            <ac:grpSpMk id="15" creationId="{7CB36EA2-3739-4952-8E06-F0648C8B3A74}"/>
          </ac:grpSpMkLst>
        </pc:grpChg>
        <pc:grpChg chg="add mod">
          <ac:chgData name="Nicolas Benech" userId="0051dd42c30e75a5" providerId="LiveId" clId="{AC004B9F-34E0-4E3A-B34A-D4FE70970C4A}" dt="2020-07-15T11:57:55.683" v="5298"/>
          <ac:grpSpMkLst>
            <pc:docMk/>
            <pc:sldMk cId="2925649456" sldId="256"/>
            <ac:grpSpMk id="17" creationId="{42E24011-2A90-46B4-B508-34F23C9221ED}"/>
          </ac:grpSpMkLst>
        </pc:grpChg>
        <pc:picChg chg="add mod">
          <ac:chgData name="Nicolas Benech" userId="0051dd42c30e75a5" providerId="LiveId" clId="{AC004B9F-34E0-4E3A-B34A-D4FE70970C4A}" dt="2020-07-15T11:58:29.832" v="5305" actId="20577"/>
          <ac:picMkLst>
            <pc:docMk/>
            <pc:sldMk cId="2925649456" sldId="256"/>
            <ac:picMk id="1026" creationId="{7D87939D-23A4-48F1-911F-BDA4090B7723}"/>
          </ac:picMkLst>
        </pc:picChg>
        <pc:picChg chg="add del mod">
          <ac:chgData name="Nicolas Benech" userId="0051dd42c30e75a5" providerId="LiveId" clId="{AC004B9F-34E0-4E3A-B34A-D4FE70970C4A}" dt="2020-07-13T12:57:50.640" v="2597" actId="478"/>
          <ac:picMkLst>
            <pc:docMk/>
            <pc:sldMk cId="2925649456" sldId="256"/>
            <ac:picMk id="1026" creationId="{C5E34404-D1FA-46CE-B7BE-47B159F46163}"/>
          </ac:picMkLst>
        </pc:picChg>
        <pc:cxnChg chg="add mod">
          <ac:chgData name="Nicolas Benech" userId="0051dd42c30e75a5" providerId="LiveId" clId="{AC004B9F-34E0-4E3A-B34A-D4FE70970C4A}" dt="2020-07-15T11:58:29.832" v="5305" actId="20577"/>
          <ac:cxnSpMkLst>
            <pc:docMk/>
            <pc:sldMk cId="2925649456" sldId="256"/>
            <ac:cxnSpMk id="10" creationId="{584DE82F-5CD5-4381-8833-D616F0BCA57E}"/>
          </ac:cxnSpMkLst>
        </pc:cxnChg>
        <pc:cxnChg chg="add mod">
          <ac:chgData name="Nicolas Benech" userId="0051dd42c30e75a5" providerId="LiveId" clId="{AC004B9F-34E0-4E3A-B34A-D4FE70970C4A}" dt="2020-07-15T11:58:29.832" v="5305" actId="20577"/>
          <ac:cxnSpMkLst>
            <pc:docMk/>
            <pc:sldMk cId="2925649456" sldId="256"/>
            <ac:cxnSpMk id="12" creationId="{DEE141F8-F74A-4790-903F-71610A408206}"/>
          </ac:cxnSpMkLst>
        </pc:cxnChg>
        <pc:cxnChg chg="add mod">
          <ac:chgData name="Nicolas Benech" userId="0051dd42c30e75a5" providerId="LiveId" clId="{AC004B9F-34E0-4E3A-B34A-D4FE70970C4A}" dt="2020-07-15T11:58:29.832" v="5305" actId="20577"/>
          <ac:cxnSpMkLst>
            <pc:docMk/>
            <pc:sldMk cId="2925649456" sldId="256"/>
            <ac:cxnSpMk id="14" creationId="{D2218384-5C8E-4797-B4C4-F32DF7EA79E8}"/>
          </ac:cxnSpMkLst>
        </pc:cxnChg>
        <pc:cxnChg chg="add mod">
          <ac:chgData name="Nicolas Benech" userId="0051dd42c30e75a5" providerId="LiveId" clId="{AC004B9F-34E0-4E3A-B34A-D4FE70970C4A}" dt="2020-07-15T11:58:29.832" v="5305" actId="20577"/>
          <ac:cxnSpMkLst>
            <pc:docMk/>
            <pc:sldMk cId="2925649456" sldId="256"/>
            <ac:cxnSpMk id="16" creationId="{B20D3FB5-E0EB-4043-A7BA-37D870983803}"/>
          </ac:cxnSpMkLst>
        </pc:cxnChg>
        <pc:cxnChg chg="add mod">
          <ac:chgData name="Nicolas Benech" userId="0051dd42c30e75a5" providerId="LiveId" clId="{AC004B9F-34E0-4E3A-B34A-D4FE70970C4A}" dt="2020-07-15T11:58:29.832" v="5305" actId="20577"/>
          <ac:cxnSpMkLst>
            <pc:docMk/>
            <pc:sldMk cId="2925649456" sldId="256"/>
            <ac:cxnSpMk id="21" creationId="{4562E7CF-85A4-4CE8-A35B-14418EC78981}"/>
          </ac:cxnSpMkLst>
        </pc:cxnChg>
      </pc:sldChg>
      <pc:sldChg chg="addSp modSp mod modAnim">
        <pc:chgData name="Nicolas Benech" userId="0051dd42c30e75a5" providerId="LiveId" clId="{AC004B9F-34E0-4E3A-B34A-D4FE70970C4A}" dt="2020-07-15T14:06:13.282" v="5311" actId="20577"/>
        <pc:sldMkLst>
          <pc:docMk/>
          <pc:sldMk cId="4048656100" sldId="280"/>
        </pc:sldMkLst>
        <pc:spChg chg="mod">
          <ac:chgData name="Nicolas Benech" userId="0051dd42c30e75a5" providerId="LiveId" clId="{AC004B9F-34E0-4E3A-B34A-D4FE70970C4A}" dt="2020-07-15T14:06:08.853" v="5308" actId="20577"/>
          <ac:spMkLst>
            <pc:docMk/>
            <pc:sldMk cId="4048656100" sldId="280"/>
            <ac:spMk id="7" creationId="{21DC5C1F-419F-4BCA-9B74-A14D601677A7}"/>
          </ac:spMkLst>
        </pc:spChg>
        <pc:spChg chg="mod">
          <ac:chgData name="Nicolas Benech" userId="0051dd42c30e75a5" providerId="LiveId" clId="{AC004B9F-34E0-4E3A-B34A-D4FE70970C4A}" dt="2020-07-15T14:06:13.282" v="5311" actId="20577"/>
          <ac:spMkLst>
            <pc:docMk/>
            <pc:sldMk cId="4048656100" sldId="280"/>
            <ac:spMk id="9" creationId="{7EDBCC11-2ECA-45A1-AA13-79B0F4247447}"/>
          </ac:spMkLst>
        </pc:spChg>
        <pc:spChg chg="mod">
          <ac:chgData name="Nicolas Benech" userId="0051dd42c30e75a5" providerId="LiveId" clId="{AC004B9F-34E0-4E3A-B34A-D4FE70970C4A}" dt="2020-07-15T10:34:48.235" v="4445" actId="14100"/>
          <ac:spMkLst>
            <pc:docMk/>
            <pc:sldMk cId="4048656100" sldId="280"/>
            <ac:spMk id="11" creationId="{BFA264FA-C0C9-43E4-847D-54C1283DA768}"/>
          </ac:spMkLst>
        </pc:spChg>
        <pc:spChg chg="mod">
          <ac:chgData name="Nicolas Benech" userId="0051dd42c30e75a5" providerId="LiveId" clId="{AC004B9F-34E0-4E3A-B34A-D4FE70970C4A}" dt="2020-07-14T22:47:41.684" v="4417" actId="164"/>
          <ac:spMkLst>
            <pc:docMk/>
            <pc:sldMk cId="4048656100" sldId="280"/>
            <ac:spMk id="13" creationId="{35D67ABF-69D7-4060-A203-5663A4A19DBC}"/>
          </ac:spMkLst>
        </pc:spChg>
        <pc:spChg chg="mod">
          <ac:chgData name="Nicolas Benech" userId="0051dd42c30e75a5" providerId="LiveId" clId="{AC004B9F-34E0-4E3A-B34A-D4FE70970C4A}" dt="2020-07-14T22:47:41.684" v="4417" actId="164"/>
          <ac:spMkLst>
            <pc:docMk/>
            <pc:sldMk cId="4048656100" sldId="280"/>
            <ac:spMk id="16" creationId="{D9E22600-A4AA-4A83-A0B7-FF206CD919CC}"/>
          </ac:spMkLst>
        </pc:spChg>
        <pc:grpChg chg="add mod">
          <ac:chgData name="Nicolas Benech" userId="0051dd42c30e75a5" providerId="LiveId" clId="{AC004B9F-34E0-4E3A-B34A-D4FE70970C4A}" dt="2020-07-14T22:47:41.684" v="4417" actId="164"/>
          <ac:grpSpMkLst>
            <pc:docMk/>
            <pc:sldMk cId="4048656100" sldId="280"/>
            <ac:grpSpMk id="2" creationId="{C00DD7C7-351F-48EA-BE77-6CB43A52B7A3}"/>
          </ac:grpSpMkLst>
        </pc:grpChg>
      </pc:sldChg>
      <pc:sldChg chg="modAnim">
        <pc:chgData name="Nicolas Benech" userId="0051dd42c30e75a5" providerId="LiveId" clId="{AC004B9F-34E0-4E3A-B34A-D4FE70970C4A}" dt="2020-07-14T22:48:38.941" v="4424"/>
        <pc:sldMkLst>
          <pc:docMk/>
          <pc:sldMk cId="1241397338" sldId="281"/>
        </pc:sldMkLst>
      </pc:sldChg>
      <pc:sldChg chg="addSp modSp modAnim">
        <pc:chgData name="Nicolas Benech" userId="0051dd42c30e75a5" providerId="LiveId" clId="{AC004B9F-34E0-4E3A-B34A-D4FE70970C4A}" dt="2020-07-15T10:48:11.769" v="4452"/>
        <pc:sldMkLst>
          <pc:docMk/>
          <pc:sldMk cId="1668879388" sldId="282"/>
        </pc:sldMkLst>
        <pc:spChg chg="mod">
          <ac:chgData name="Nicolas Benech" userId="0051dd42c30e75a5" providerId="LiveId" clId="{AC004B9F-34E0-4E3A-B34A-D4FE70970C4A}" dt="2020-07-14T22:49:20.527" v="4427" actId="164"/>
          <ac:spMkLst>
            <pc:docMk/>
            <pc:sldMk cId="1668879388" sldId="282"/>
            <ac:spMk id="9" creationId="{6F991E35-3CEF-4622-BE78-C2113BF1C390}"/>
          </ac:spMkLst>
        </pc:spChg>
        <pc:spChg chg="mod">
          <ac:chgData name="Nicolas Benech" userId="0051dd42c30e75a5" providerId="LiveId" clId="{AC004B9F-34E0-4E3A-B34A-D4FE70970C4A}" dt="2020-07-14T22:50:11.355" v="4432" actId="20577"/>
          <ac:spMkLst>
            <pc:docMk/>
            <pc:sldMk cId="1668879388" sldId="282"/>
            <ac:spMk id="14" creationId="{1BA1936D-978C-4E54-B9E0-6E89B51F0F17}"/>
          </ac:spMkLst>
        </pc:spChg>
        <pc:spChg chg="mod">
          <ac:chgData name="Nicolas Benech" userId="0051dd42c30e75a5" providerId="LiveId" clId="{AC004B9F-34E0-4E3A-B34A-D4FE70970C4A}" dt="2020-07-14T22:50:35.758" v="4434" actId="20577"/>
          <ac:spMkLst>
            <pc:docMk/>
            <pc:sldMk cId="1668879388" sldId="282"/>
            <ac:spMk id="15" creationId="{53EA07E1-5CA7-4B79-B279-5F52A9CF32FD}"/>
          </ac:spMkLst>
        </pc:spChg>
        <pc:grpChg chg="add mod">
          <ac:chgData name="Nicolas Benech" userId="0051dd42c30e75a5" providerId="LiveId" clId="{AC004B9F-34E0-4E3A-B34A-D4FE70970C4A}" dt="2020-07-14T22:49:20.527" v="4427" actId="164"/>
          <ac:grpSpMkLst>
            <pc:docMk/>
            <pc:sldMk cId="1668879388" sldId="282"/>
            <ac:grpSpMk id="5" creationId="{2815E4A1-E605-45A0-A85C-0E5AE701DC7A}"/>
          </ac:grpSpMkLst>
        </pc:grpChg>
        <pc:cxnChg chg="mod">
          <ac:chgData name="Nicolas Benech" userId="0051dd42c30e75a5" providerId="LiveId" clId="{AC004B9F-34E0-4E3A-B34A-D4FE70970C4A}" dt="2020-07-14T22:49:20.527" v="4427" actId="164"/>
          <ac:cxnSpMkLst>
            <pc:docMk/>
            <pc:sldMk cId="1668879388" sldId="282"/>
            <ac:cxnSpMk id="6" creationId="{ACD7B647-3879-45AA-845D-C71CFA02D060}"/>
          </ac:cxnSpMkLst>
        </pc:cxnChg>
      </pc:sldChg>
      <pc:sldChg chg="addSp modSp mod modAnim">
        <pc:chgData name="Nicolas Benech" userId="0051dd42c30e75a5" providerId="LiveId" clId="{AC004B9F-34E0-4E3A-B34A-D4FE70970C4A}" dt="2020-07-15T10:49:33.943" v="4458"/>
        <pc:sldMkLst>
          <pc:docMk/>
          <pc:sldMk cId="826811037" sldId="285"/>
        </pc:sldMkLst>
        <pc:spChg chg="mod">
          <ac:chgData name="Nicolas Benech" userId="0051dd42c30e75a5" providerId="LiveId" clId="{AC004B9F-34E0-4E3A-B34A-D4FE70970C4A}" dt="2020-07-14T22:51:06.029" v="4436" actId="20577"/>
          <ac:spMkLst>
            <pc:docMk/>
            <pc:sldMk cId="826811037" sldId="285"/>
            <ac:spMk id="9" creationId="{51D46E33-B706-4C55-AADC-4F09174D3A70}"/>
          </ac:spMkLst>
        </pc:spChg>
        <pc:spChg chg="mod">
          <ac:chgData name="Nicolas Benech" userId="0051dd42c30e75a5" providerId="LiveId" clId="{AC004B9F-34E0-4E3A-B34A-D4FE70970C4A}" dt="2020-07-15T10:49:08.419" v="4455" actId="164"/>
          <ac:spMkLst>
            <pc:docMk/>
            <pc:sldMk cId="826811037" sldId="285"/>
            <ac:spMk id="11" creationId="{C36582AD-D53C-4285-A489-22226F9BC90D}"/>
          </ac:spMkLst>
        </pc:spChg>
        <pc:spChg chg="mod">
          <ac:chgData name="Nicolas Benech" userId="0051dd42c30e75a5" providerId="LiveId" clId="{AC004B9F-34E0-4E3A-B34A-D4FE70970C4A}" dt="2020-07-14T22:51:46.361" v="4440" actId="20577"/>
          <ac:spMkLst>
            <pc:docMk/>
            <pc:sldMk cId="826811037" sldId="285"/>
            <ac:spMk id="12" creationId="{5A6F7261-D64B-42DB-B154-E26759B08585}"/>
          </ac:spMkLst>
        </pc:spChg>
        <pc:spChg chg="mod">
          <ac:chgData name="Nicolas Benech" userId="0051dd42c30e75a5" providerId="LiveId" clId="{AC004B9F-34E0-4E3A-B34A-D4FE70970C4A}" dt="2020-07-14T22:51:29.982" v="4438" actId="20577"/>
          <ac:spMkLst>
            <pc:docMk/>
            <pc:sldMk cId="826811037" sldId="285"/>
            <ac:spMk id="13" creationId="{D4858ED8-3AE7-4321-8992-0B860CC8426C}"/>
          </ac:spMkLst>
        </pc:spChg>
        <pc:spChg chg="mod">
          <ac:chgData name="Nicolas Benech" userId="0051dd42c30e75a5" providerId="LiveId" clId="{AC004B9F-34E0-4E3A-B34A-D4FE70970C4A}" dt="2020-07-15T10:49:08.419" v="4455" actId="164"/>
          <ac:spMkLst>
            <pc:docMk/>
            <pc:sldMk cId="826811037" sldId="285"/>
            <ac:spMk id="14" creationId="{7049B25D-682E-474E-906B-1384F7867938}"/>
          </ac:spMkLst>
        </pc:spChg>
        <pc:grpChg chg="add mod">
          <ac:chgData name="Nicolas Benech" userId="0051dd42c30e75a5" providerId="LiveId" clId="{AC004B9F-34E0-4E3A-B34A-D4FE70970C4A}" dt="2020-07-15T10:49:08.419" v="4455" actId="164"/>
          <ac:grpSpMkLst>
            <pc:docMk/>
            <pc:sldMk cId="826811037" sldId="285"/>
            <ac:grpSpMk id="2" creationId="{E343E086-681D-4EF3-A22D-BA088903A285}"/>
          </ac:grpSpMkLst>
        </pc:grpChg>
      </pc:sldChg>
      <pc:sldChg chg="addSp modSp mod modAnim">
        <pc:chgData name="Nicolas Benech" userId="0051dd42c30e75a5" providerId="LiveId" clId="{AC004B9F-34E0-4E3A-B34A-D4FE70970C4A}" dt="2020-07-15T11:41:42.413" v="5110" actId="1076"/>
        <pc:sldMkLst>
          <pc:docMk/>
          <pc:sldMk cId="2472444560" sldId="286"/>
        </pc:sldMkLst>
        <pc:spChg chg="mod">
          <ac:chgData name="Nicolas Benech" userId="0051dd42c30e75a5" providerId="LiveId" clId="{AC004B9F-34E0-4E3A-B34A-D4FE70970C4A}" dt="2020-07-15T10:49:50.441" v="4459" actId="164"/>
          <ac:spMkLst>
            <pc:docMk/>
            <pc:sldMk cId="2472444560" sldId="286"/>
            <ac:spMk id="4" creationId="{773DEB39-2456-415D-83AE-79363A3CB913}"/>
          </ac:spMkLst>
        </pc:spChg>
        <pc:spChg chg="mod">
          <ac:chgData name="Nicolas Benech" userId="0051dd42c30e75a5" providerId="LiveId" clId="{AC004B9F-34E0-4E3A-B34A-D4FE70970C4A}" dt="2020-07-15T10:49:50.441" v="4459" actId="164"/>
          <ac:spMkLst>
            <pc:docMk/>
            <pc:sldMk cId="2472444560" sldId="286"/>
            <ac:spMk id="5" creationId="{7611D54F-F87F-4162-B1C5-C1D29BACE965}"/>
          </ac:spMkLst>
        </pc:spChg>
        <pc:spChg chg="mod">
          <ac:chgData name="Nicolas Benech" userId="0051dd42c30e75a5" providerId="LiveId" clId="{AC004B9F-34E0-4E3A-B34A-D4FE70970C4A}" dt="2020-07-15T10:50:01.653" v="4461" actId="164"/>
          <ac:spMkLst>
            <pc:docMk/>
            <pc:sldMk cId="2472444560" sldId="286"/>
            <ac:spMk id="6" creationId="{91AD683E-836B-4BA2-A470-951BA7496895}"/>
          </ac:spMkLst>
        </pc:spChg>
        <pc:spChg chg="mod">
          <ac:chgData name="Nicolas Benech" userId="0051dd42c30e75a5" providerId="LiveId" clId="{AC004B9F-34E0-4E3A-B34A-D4FE70970C4A}" dt="2020-07-15T10:50:01.653" v="4461" actId="164"/>
          <ac:spMkLst>
            <pc:docMk/>
            <pc:sldMk cId="2472444560" sldId="286"/>
            <ac:spMk id="7" creationId="{DF15AC9C-FD19-47EF-921D-395A4089D485}"/>
          </ac:spMkLst>
        </pc:spChg>
        <pc:spChg chg="mod">
          <ac:chgData name="Nicolas Benech" userId="0051dd42c30e75a5" providerId="LiveId" clId="{AC004B9F-34E0-4E3A-B34A-D4FE70970C4A}" dt="2020-07-13T10:16:11.558" v="10" actId="1035"/>
          <ac:spMkLst>
            <pc:docMk/>
            <pc:sldMk cId="2472444560" sldId="286"/>
            <ac:spMk id="22" creationId="{C43ED9A3-9868-4320-A96B-4469F0785421}"/>
          </ac:spMkLst>
        </pc:spChg>
        <pc:spChg chg="mod">
          <ac:chgData name="Nicolas Benech" userId="0051dd42c30e75a5" providerId="LiveId" clId="{AC004B9F-34E0-4E3A-B34A-D4FE70970C4A}" dt="2020-07-15T10:50:59.019" v="4468" actId="1076"/>
          <ac:spMkLst>
            <pc:docMk/>
            <pc:sldMk cId="2472444560" sldId="286"/>
            <ac:spMk id="23" creationId="{A2F6DFB0-ED3D-4414-B9F2-24F4007A9D99}"/>
          </ac:spMkLst>
        </pc:spChg>
        <pc:spChg chg="mod">
          <ac:chgData name="Nicolas Benech" userId="0051dd42c30e75a5" providerId="LiveId" clId="{AC004B9F-34E0-4E3A-B34A-D4FE70970C4A}" dt="2020-07-15T10:51:18" v="4474" actId="20577"/>
          <ac:spMkLst>
            <pc:docMk/>
            <pc:sldMk cId="2472444560" sldId="286"/>
            <ac:spMk id="24" creationId="{68C9DA55-A27A-4688-9629-5A68DE0C6982}"/>
          </ac:spMkLst>
        </pc:spChg>
        <pc:spChg chg="add mod">
          <ac:chgData name="Nicolas Benech" userId="0051dd42c30e75a5" providerId="LiveId" clId="{AC004B9F-34E0-4E3A-B34A-D4FE70970C4A}" dt="2020-07-15T11:41:11.937" v="5098" actId="164"/>
          <ac:spMkLst>
            <pc:docMk/>
            <pc:sldMk cId="2472444560" sldId="286"/>
            <ac:spMk id="29" creationId="{D68719C6-78C3-4CD6-8F52-D4CFF7D1F906}"/>
          </ac:spMkLst>
        </pc:spChg>
        <pc:grpChg chg="add mod">
          <ac:chgData name="Nicolas Benech" userId="0051dd42c30e75a5" providerId="LiveId" clId="{AC004B9F-34E0-4E3A-B34A-D4FE70970C4A}" dt="2020-07-15T10:49:50.441" v="4459" actId="164"/>
          <ac:grpSpMkLst>
            <pc:docMk/>
            <pc:sldMk cId="2472444560" sldId="286"/>
            <ac:grpSpMk id="2" creationId="{E13B098C-A937-49C4-97BA-DE8FD9A2107B}"/>
          </ac:grpSpMkLst>
        </pc:grpChg>
        <pc:grpChg chg="add mod">
          <ac:chgData name="Nicolas Benech" userId="0051dd42c30e75a5" providerId="LiveId" clId="{AC004B9F-34E0-4E3A-B34A-D4FE70970C4A}" dt="2020-07-15T10:50:01.653" v="4461" actId="164"/>
          <ac:grpSpMkLst>
            <pc:docMk/>
            <pc:sldMk cId="2472444560" sldId="286"/>
            <ac:grpSpMk id="3" creationId="{D2E19096-9CAF-42C7-A050-38C00F99B06B}"/>
          </ac:grpSpMkLst>
        </pc:grpChg>
        <pc:grpChg chg="mod">
          <ac:chgData name="Nicolas Benech" userId="0051dd42c30e75a5" providerId="LiveId" clId="{AC004B9F-34E0-4E3A-B34A-D4FE70970C4A}" dt="2020-07-15T11:41:18.206" v="5100" actId="1076"/>
          <ac:grpSpMkLst>
            <pc:docMk/>
            <pc:sldMk cId="2472444560" sldId="286"/>
            <ac:grpSpMk id="19" creationId="{4B2FB1DB-2C0E-42DB-BF10-886BC5C26AE2}"/>
          </ac:grpSpMkLst>
        </pc:grpChg>
        <pc:grpChg chg="add mod">
          <ac:chgData name="Nicolas Benech" userId="0051dd42c30e75a5" providerId="LiveId" clId="{AC004B9F-34E0-4E3A-B34A-D4FE70970C4A}" dt="2020-07-15T11:41:42.413" v="5110" actId="1076"/>
          <ac:grpSpMkLst>
            <pc:docMk/>
            <pc:sldMk cId="2472444560" sldId="286"/>
            <ac:grpSpMk id="30" creationId="{19FDEACE-4671-4D65-AA34-8D478EE7F591}"/>
          </ac:grpSpMkLst>
        </pc:grpChg>
        <pc:cxnChg chg="add mod">
          <ac:chgData name="Nicolas Benech" userId="0051dd42c30e75a5" providerId="LiveId" clId="{AC004B9F-34E0-4E3A-B34A-D4FE70970C4A}" dt="2020-07-15T11:39:22.260" v="5074" actId="1582"/>
          <ac:cxnSpMkLst>
            <pc:docMk/>
            <pc:sldMk cId="2472444560" sldId="286"/>
            <ac:cxnSpMk id="16" creationId="{274FA7B4-9032-466D-8DFA-15537276BBE1}"/>
          </ac:cxnSpMkLst>
        </pc:cxnChg>
        <pc:cxnChg chg="add mod">
          <ac:chgData name="Nicolas Benech" userId="0051dd42c30e75a5" providerId="LiveId" clId="{AC004B9F-34E0-4E3A-B34A-D4FE70970C4A}" dt="2020-07-15T11:39:38.199" v="5077" actId="14100"/>
          <ac:cxnSpMkLst>
            <pc:docMk/>
            <pc:sldMk cId="2472444560" sldId="286"/>
            <ac:cxnSpMk id="25" creationId="{BE5F1B53-9177-4783-8C7C-37C93F1A5A3F}"/>
          </ac:cxnSpMkLst>
        </pc:cxnChg>
        <pc:cxnChg chg="add mod">
          <ac:chgData name="Nicolas Benech" userId="0051dd42c30e75a5" providerId="LiveId" clId="{AC004B9F-34E0-4E3A-B34A-D4FE70970C4A}" dt="2020-07-15T11:41:11.937" v="5098" actId="164"/>
          <ac:cxnSpMkLst>
            <pc:docMk/>
            <pc:sldMk cId="2472444560" sldId="286"/>
            <ac:cxnSpMk id="28" creationId="{953A2BE0-A211-44DC-9C8D-8DCE42D9B2F6}"/>
          </ac:cxnSpMkLst>
        </pc:cxnChg>
      </pc:sldChg>
      <pc:sldChg chg="addSp modSp mod modAnim">
        <pc:chgData name="Nicolas Benech" userId="0051dd42c30e75a5" providerId="LiveId" clId="{AC004B9F-34E0-4E3A-B34A-D4FE70970C4A}" dt="2020-07-15T11:00:32.432" v="4709"/>
        <pc:sldMkLst>
          <pc:docMk/>
          <pc:sldMk cId="4112600125" sldId="287"/>
        </pc:sldMkLst>
        <pc:spChg chg="mod">
          <ac:chgData name="Nicolas Benech" userId="0051dd42c30e75a5" providerId="LiveId" clId="{AC004B9F-34E0-4E3A-B34A-D4FE70970C4A}" dt="2020-07-14T22:52:40.199" v="4442" actId="20577"/>
          <ac:spMkLst>
            <pc:docMk/>
            <pc:sldMk cId="4112600125" sldId="287"/>
            <ac:spMk id="5" creationId="{2951DA2F-EAD7-41B2-A0B5-A0BFD1F0348D}"/>
          </ac:spMkLst>
        </pc:spChg>
        <pc:spChg chg="mod">
          <ac:chgData name="Nicolas Benech" userId="0051dd42c30e75a5" providerId="LiveId" clId="{AC004B9F-34E0-4E3A-B34A-D4FE70970C4A}" dt="2020-07-15T10:52:12.907" v="4479" actId="164"/>
          <ac:spMkLst>
            <pc:docMk/>
            <pc:sldMk cId="4112600125" sldId="287"/>
            <ac:spMk id="7" creationId="{66758CDE-CD80-46DD-BC33-AB9CEF8FECFA}"/>
          </ac:spMkLst>
        </pc:spChg>
        <pc:spChg chg="mod">
          <ac:chgData name="Nicolas Benech" userId="0051dd42c30e75a5" providerId="LiveId" clId="{AC004B9F-34E0-4E3A-B34A-D4FE70970C4A}" dt="2020-07-15T10:52:12.907" v="4479" actId="164"/>
          <ac:spMkLst>
            <pc:docMk/>
            <pc:sldMk cId="4112600125" sldId="287"/>
            <ac:spMk id="8" creationId="{EA4CB0B4-F163-4B1B-A7CD-938C24696932}"/>
          </ac:spMkLst>
        </pc:spChg>
        <pc:spChg chg="mod">
          <ac:chgData name="Nicolas Benech" userId="0051dd42c30e75a5" providerId="LiveId" clId="{AC004B9F-34E0-4E3A-B34A-D4FE70970C4A}" dt="2020-07-15T10:52:22.223" v="4481" actId="164"/>
          <ac:spMkLst>
            <pc:docMk/>
            <pc:sldMk cId="4112600125" sldId="287"/>
            <ac:spMk id="9" creationId="{EB9B57D6-3AA4-44E0-ADAA-A200AF46F505}"/>
          </ac:spMkLst>
        </pc:spChg>
        <pc:spChg chg="mod">
          <ac:chgData name="Nicolas Benech" userId="0051dd42c30e75a5" providerId="LiveId" clId="{AC004B9F-34E0-4E3A-B34A-D4FE70970C4A}" dt="2020-07-15T10:52:22.223" v="4481" actId="164"/>
          <ac:spMkLst>
            <pc:docMk/>
            <pc:sldMk cId="4112600125" sldId="287"/>
            <ac:spMk id="10" creationId="{4B1E9524-6111-4DA5-8560-CA19E5FAFEBF}"/>
          </ac:spMkLst>
        </pc:spChg>
        <pc:spChg chg="add mod">
          <ac:chgData name="Nicolas Benech" userId="0051dd42c30e75a5" providerId="LiveId" clId="{AC004B9F-34E0-4E3A-B34A-D4FE70970C4A}" dt="2020-07-15T11:00:25.471" v="4707" actId="164"/>
          <ac:spMkLst>
            <pc:docMk/>
            <pc:sldMk cId="4112600125" sldId="287"/>
            <ac:spMk id="21" creationId="{182CB033-B157-455A-BA16-DA628CB395C9}"/>
          </ac:spMkLst>
        </pc:spChg>
        <pc:spChg chg="add mod">
          <ac:chgData name="Nicolas Benech" userId="0051dd42c30e75a5" providerId="LiveId" clId="{AC004B9F-34E0-4E3A-B34A-D4FE70970C4A}" dt="2020-07-15T11:00:05.712" v="4706" actId="20577"/>
          <ac:spMkLst>
            <pc:docMk/>
            <pc:sldMk cId="4112600125" sldId="287"/>
            <ac:spMk id="22" creationId="{32955FE7-8E3F-4B26-BC51-B9E465207C9E}"/>
          </ac:spMkLst>
        </pc:spChg>
        <pc:grpChg chg="add mod">
          <ac:chgData name="Nicolas Benech" userId="0051dd42c30e75a5" providerId="LiveId" clId="{AC004B9F-34E0-4E3A-B34A-D4FE70970C4A}" dt="2020-07-15T10:52:12.907" v="4479" actId="164"/>
          <ac:grpSpMkLst>
            <pc:docMk/>
            <pc:sldMk cId="4112600125" sldId="287"/>
            <ac:grpSpMk id="2" creationId="{EFC29355-FD3F-4627-9CC9-EE0C4260FE1D}"/>
          </ac:grpSpMkLst>
        </pc:grpChg>
        <pc:grpChg chg="add mod">
          <ac:chgData name="Nicolas Benech" userId="0051dd42c30e75a5" providerId="LiveId" clId="{AC004B9F-34E0-4E3A-B34A-D4FE70970C4A}" dt="2020-07-15T10:52:22.223" v="4481" actId="164"/>
          <ac:grpSpMkLst>
            <pc:docMk/>
            <pc:sldMk cId="4112600125" sldId="287"/>
            <ac:grpSpMk id="3" creationId="{2506101F-4057-454F-AB4B-6E74ED462776}"/>
          </ac:grpSpMkLst>
        </pc:grpChg>
        <pc:grpChg chg="mod">
          <ac:chgData name="Nicolas Benech" userId="0051dd42c30e75a5" providerId="LiveId" clId="{AC004B9F-34E0-4E3A-B34A-D4FE70970C4A}" dt="2020-07-15T11:00:25.471" v="4707" actId="164"/>
          <ac:grpSpMkLst>
            <pc:docMk/>
            <pc:sldMk cId="4112600125" sldId="287"/>
            <ac:grpSpMk id="13" creationId="{6B5DD4F4-3827-4B61-9F8F-C4C44729CE7D}"/>
          </ac:grpSpMkLst>
        </pc:grpChg>
        <pc:grpChg chg="add mod">
          <ac:chgData name="Nicolas Benech" userId="0051dd42c30e75a5" providerId="LiveId" clId="{AC004B9F-34E0-4E3A-B34A-D4FE70970C4A}" dt="2020-07-15T11:00:25.471" v="4707" actId="164"/>
          <ac:grpSpMkLst>
            <pc:docMk/>
            <pc:sldMk cId="4112600125" sldId="287"/>
            <ac:grpSpMk id="23" creationId="{5AE0DC05-3EFF-4D59-B550-488B19F9985D}"/>
          </ac:grpSpMkLst>
        </pc:grpChg>
      </pc:sldChg>
      <pc:sldChg chg="addSp modSp modAnim">
        <pc:chgData name="Nicolas Benech" userId="0051dd42c30e75a5" providerId="LiveId" clId="{AC004B9F-34E0-4E3A-B34A-D4FE70970C4A}" dt="2020-07-15T11:43:44.229" v="5119"/>
        <pc:sldMkLst>
          <pc:docMk/>
          <pc:sldMk cId="210733402" sldId="288"/>
        </pc:sldMkLst>
        <pc:spChg chg="mod">
          <ac:chgData name="Nicolas Benech" userId="0051dd42c30e75a5" providerId="LiveId" clId="{AC004B9F-34E0-4E3A-B34A-D4FE70970C4A}" dt="2020-07-15T11:00:57.256" v="4710" actId="164"/>
          <ac:spMkLst>
            <pc:docMk/>
            <pc:sldMk cId="210733402" sldId="288"/>
            <ac:spMk id="5" creationId="{753A1928-A008-49AA-B4E8-821C9FB7F4E2}"/>
          </ac:spMkLst>
        </pc:spChg>
        <pc:spChg chg="mod">
          <ac:chgData name="Nicolas Benech" userId="0051dd42c30e75a5" providerId="LiveId" clId="{AC004B9F-34E0-4E3A-B34A-D4FE70970C4A}" dt="2020-07-15T11:00:57.256" v="4710" actId="164"/>
          <ac:spMkLst>
            <pc:docMk/>
            <pc:sldMk cId="210733402" sldId="288"/>
            <ac:spMk id="6" creationId="{D745413F-1B8F-4910-8920-7D0D24CAF7F6}"/>
          </ac:spMkLst>
        </pc:spChg>
        <pc:spChg chg="mod">
          <ac:chgData name="Nicolas Benech" userId="0051dd42c30e75a5" providerId="LiveId" clId="{AC004B9F-34E0-4E3A-B34A-D4FE70970C4A}" dt="2020-07-15T11:01:51.960" v="4718" actId="20577"/>
          <ac:spMkLst>
            <pc:docMk/>
            <pc:sldMk cId="210733402" sldId="288"/>
            <ac:spMk id="20" creationId="{9F7B8E44-134B-4BA8-B41D-DBC6FC55BDC9}"/>
          </ac:spMkLst>
        </pc:spChg>
        <pc:spChg chg="mod">
          <ac:chgData name="Nicolas Benech" userId="0051dd42c30e75a5" providerId="LiveId" clId="{AC004B9F-34E0-4E3A-B34A-D4FE70970C4A}" dt="2020-07-14T22:53:20.492" v="4444" actId="20577"/>
          <ac:spMkLst>
            <pc:docMk/>
            <pc:sldMk cId="210733402" sldId="288"/>
            <ac:spMk id="25" creationId="{82186586-E128-4863-B5B2-5F22F8B67A5C}"/>
          </ac:spMkLst>
        </pc:spChg>
        <pc:grpChg chg="add mod">
          <ac:chgData name="Nicolas Benech" userId="0051dd42c30e75a5" providerId="LiveId" clId="{AC004B9F-34E0-4E3A-B34A-D4FE70970C4A}" dt="2020-07-15T11:00:57.256" v="4710" actId="164"/>
          <ac:grpSpMkLst>
            <pc:docMk/>
            <pc:sldMk cId="210733402" sldId="288"/>
            <ac:grpSpMk id="2" creationId="{2774197D-519F-4E64-A9E3-938F64BD353C}"/>
          </ac:grpSpMkLst>
        </pc:grpChg>
      </pc:sldChg>
      <pc:sldChg chg="addSp delSp modSp mod modAnim">
        <pc:chgData name="Nicolas Benech" userId="0051dd42c30e75a5" providerId="LiveId" clId="{AC004B9F-34E0-4E3A-B34A-D4FE70970C4A}" dt="2020-07-15T11:04:03.981" v="4731"/>
        <pc:sldMkLst>
          <pc:docMk/>
          <pc:sldMk cId="479312939" sldId="289"/>
        </pc:sldMkLst>
        <pc:spChg chg="add mod">
          <ac:chgData name="Nicolas Benech" userId="0051dd42c30e75a5" providerId="LiveId" clId="{AC004B9F-34E0-4E3A-B34A-D4FE70970C4A}" dt="2020-07-13T11:05:17.062" v="146" actId="207"/>
          <ac:spMkLst>
            <pc:docMk/>
            <pc:sldMk cId="479312939" sldId="289"/>
            <ac:spMk id="2" creationId="{298DDFBD-EE37-4AA8-BB91-16EED8DCE9CE}"/>
          </ac:spMkLst>
        </pc:spChg>
        <pc:spChg chg="del mod topLvl">
          <ac:chgData name="Nicolas Benech" userId="0051dd42c30e75a5" providerId="LiveId" clId="{AC004B9F-34E0-4E3A-B34A-D4FE70970C4A}" dt="2020-07-13T11:01:59.598" v="81" actId="478"/>
          <ac:spMkLst>
            <pc:docMk/>
            <pc:sldMk cId="479312939" sldId="289"/>
            <ac:spMk id="6" creationId="{6B968A62-396C-42A2-BD4E-D66D4451655B}"/>
          </ac:spMkLst>
        </pc:spChg>
        <pc:spChg chg="mod topLvl">
          <ac:chgData name="Nicolas Benech" userId="0051dd42c30e75a5" providerId="LiveId" clId="{AC004B9F-34E0-4E3A-B34A-D4FE70970C4A}" dt="2020-07-13T11:12:17.382" v="491" actId="20577"/>
          <ac:spMkLst>
            <pc:docMk/>
            <pc:sldMk cId="479312939" sldId="289"/>
            <ac:spMk id="8" creationId="{13E0C3C8-A607-4147-B26A-483727CB9D14}"/>
          </ac:spMkLst>
        </pc:spChg>
        <pc:spChg chg="mod topLvl">
          <ac:chgData name="Nicolas Benech" userId="0051dd42c30e75a5" providerId="LiveId" clId="{AC004B9F-34E0-4E3A-B34A-D4FE70970C4A}" dt="2020-07-13T11:12:17.382" v="491" actId="20577"/>
          <ac:spMkLst>
            <pc:docMk/>
            <pc:sldMk cId="479312939" sldId="289"/>
            <ac:spMk id="9" creationId="{D1464ECA-F486-4AFC-8199-C29E7C82E3AC}"/>
          </ac:spMkLst>
        </pc:spChg>
        <pc:spChg chg="del mod topLvl">
          <ac:chgData name="Nicolas Benech" userId="0051dd42c30e75a5" providerId="LiveId" clId="{AC004B9F-34E0-4E3A-B34A-D4FE70970C4A}" dt="2020-07-13T11:02:42.076" v="88" actId="478"/>
          <ac:spMkLst>
            <pc:docMk/>
            <pc:sldMk cId="479312939" sldId="289"/>
            <ac:spMk id="10" creationId="{C3A6C99A-080B-4B76-AB1E-702B24C21E07}"/>
          </ac:spMkLst>
        </pc:spChg>
        <pc:spChg chg="del mod topLvl">
          <ac:chgData name="Nicolas Benech" userId="0051dd42c30e75a5" providerId="LiveId" clId="{AC004B9F-34E0-4E3A-B34A-D4FE70970C4A}" dt="2020-07-13T11:10:45.072" v="468" actId="478"/>
          <ac:spMkLst>
            <pc:docMk/>
            <pc:sldMk cId="479312939" sldId="289"/>
            <ac:spMk id="11" creationId="{5E45313B-E479-4C1A-8AA3-1D6CC5D2C88F}"/>
          </ac:spMkLst>
        </pc:spChg>
        <pc:spChg chg="del mod topLvl">
          <ac:chgData name="Nicolas Benech" userId="0051dd42c30e75a5" providerId="LiveId" clId="{AC004B9F-34E0-4E3A-B34A-D4FE70970C4A}" dt="2020-07-13T11:10:43.611" v="467" actId="478"/>
          <ac:spMkLst>
            <pc:docMk/>
            <pc:sldMk cId="479312939" sldId="289"/>
            <ac:spMk id="12" creationId="{5E011E46-680C-42EE-9F75-31F4D68A62A3}"/>
          </ac:spMkLst>
        </pc:spChg>
        <pc:spChg chg="del mod topLvl">
          <ac:chgData name="Nicolas Benech" userId="0051dd42c30e75a5" providerId="LiveId" clId="{AC004B9F-34E0-4E3A-B34A-D4FE70970C4A}" dt="2020-07-13T11:10:41.249" v="466" actId="478"/>
          <ac:spMkLst>
            <pc:docMk/>
            <pc:sldMk cId="479312939" sldId="289"/>
            <ac:spMk id="13" creationId="{D7ADC5AA-80AE-47F3-B147-71307AB3CB59}"/>
          </ac:spMkLst>
        </pc:spChg>
        <pc:spChg chg="del mod topLvl">
          <ac:chgData name="Nicolas Benech" userId="0051dd42c30e75a5" providerId="LiveId" clId="{AC004B9F-34E0-4E3A-B34A-D4FE70970C4A}" dt="2020-07-13T11:02:10.209" v="83" actId="478"/>
          <ac:spMkLst>
            <pc:docMk/>
            <pc:sldMk cId="479312939" sldId="289"/>
            <ac:spMk id="14" creationId="{D2479B7E-E3F5-4C9A-906F-C3BC6D4A1340}"/>
          </ac:spMkLst>
        </pc:spChg>
        <pc:spChg chg="del mod topLvl">
          <ac:chgData name="Nicolas Benech" userId="0051dd42c30e75a5" providerId="LiveId" clId="{AC004B9F-34E0-4E3A-B34A-D4FE70970C4A}" dt="2020-07-13T11:02:05.791" v="82" actId="478"/>
          <ac:spMkLst>
            <pc:docMk/>
            <pc:sldMk cId="479312939" sldId="289"/>
            <ac:spMk id="15" creationId="{F87F63C2-2017-417E-BAF8-A608B0F8D11E}"/>
          </ac:spMkLst>
        </pc:spChg>
        <pc:spChg chg="add mod">
          <ac:chgData name="Nicolas Benech" userId="0051dd42c30e75a5" providerId="LiveId" clId="{AC004B9F-34E0-4E3A-B34A-D4FE70970C4A}" dt="2020-07-13T11:12:17.382" v="491" actId="20577"/>
          <ac:spMkLst>
            <pc:docMk/>
            <pc:sldMk cId="479312939" sldId="289"/>
            <ac:spMk id="22" creationId="{C701A41E-B281-4E99-8C75-EFE8CC5CBDC5}"/>
          </ac:spMkLst>
        </pc:spChg>
        <pc:spChg chg="add mod">
          <ac:chgData name="Nicolas Benech" userId="0051dd42c30e75a5" providerId="LiveId" clId="{AC004B9F-34E0-4E3A-B34A-D4FE70970C4A}" dt="2020-07-13T11:06:07.112" v="246" actId="20577"/>
          <ac:spMkLst>
            <pc:docMk/>
            <pc:sldMk cId="479312939" sldId="289"/>
            <ac:spMk id="23" creationId="{3278D6F3-88EF-4534-B331-814CFBA0D773}"/>
          </ac:spMkLst>
        </pc:spChg>
        <pc:spChg chg="add mod">
          <ac:chgData name="Nicolas Benech" userId="0051dd42c30e75a5" providerId="LiveId" clId="{AC004B9F-34E0-4E3A-B34A-D4FE70970C4A}" dt="2020-07-13T11:15:05.601" v="582" actId="1076"/>
          <ac:spMkLst>
            <pc:docMk/>
            <pc:sldMk cId="479312939" sldId="289"/>
            <ac:spMk id="26" creationId="{11D53889-840F-4EC7-AA37-A93812E17048}"/>
          </ac:spMkLst>
        </pc:spChg>
        <pc:spChg chg="add mod">
          <ac:chgData name="Nicolas Benech" userId="0051dd42c30e75a5" providerId="LiveId" clId="{AC004B9F-34E0-4E3A-B34A-D4FE70970C4A}" dt="2020-07-13T11:07:52.525" v="360" actId="20577"/>
          <ac:spMkLst>
            <pc:docMk/>
            <pc:sldMk cId="479312939" sldId="289"/>
            <ac:spMk id="27" creationId="{3AD833CF-3E2B-41EB-9F5C-2029A211B8FF}"/>
          </ac:spMkLst>
        </pc:spChg>
        <pc:spChg chg="add mod">
          <ac:chgData name="Nicolas Benech" userId="0051dd42c30e75a5" providerId="LiveId" clId="{AC004B9F-34E0-4E3A-B34A-D4FE70970C4A}" dt="2020-07-13T11:10:03.353" v="464" actId="1076"/>
          <ac:spMkLst>
            <pc:docMk/>
            <pc:sldMk cId="479312939" sldId="289"/>
            <ac:spMk id="28" creationId="{E7909B80-6290-4341-973B-18CFF4CF1FD9}"/>
          </ac:spMkLst>
        </pc:spChg>
        <pc:spChg chg="add mod">
          <ac:chgData name="Nicolas Benech" userId="0051dd42c30e75a5" providerId="LiveId" clId="{AC004B9F-34E0-4E3A-B34A-D4FE70970C4A}" dt="2020-07-13T11:12:17.382" v="491" actId="20577"/>
          <ac:spMkLst>
            <pc:docMk/>
            <pc:sldMk cId="479312939" sldId="289"/>
            <ac:spMk id="29" creationId="{4474ECAD-227E-4C95-99F4-271E5B0E5BE1}"/>
          </ac:spMkLst>
        </pc:spChg>
        <pc:spChg chg="add del mod">
          <ac:chgData name="Nicolas Benech" userId="0051dd42c30e75a5" providerId="LiveId" clId="{AC004B9F-34E0-4E3A-B34A-D4FE70970C4A}" dt="2020-07-13T11:11:43.290" v="476" actId="767"/>
          <ac:spMkLst>
            <pc:docMk/>
            <pc:sldMk cId="479312939" sldId="289"/>
            <ac:spMk id="30" creationId="{CF310264-E052-423A-ABF1-BD8ED93E5AE0}"/>
          </ac:spMkLst>
        </pc:spChg>
        <pc:spChg chg="add mod">
          <ac:chgData name="Nicolas Benech" userId="0051dd42c30e75a5" providerId="LiveId" clId="{AC004B9F-34E0-4E3A-B34A-D4FE70970C4A}" dt="2020-07-13T11:12:17.382" v="491" actId="20577"/>
          <ac:spMkLst>
            <pc:docMk/>
            <pc:sldMk cId="479312939" sldId="289"/>
            <ac:spMk id="31" creationId="{A56B56AB-5376-45B8-8ED4-9407171E2678}"/>
          </ac:spMkLst>
        </pc:spChg>
        <pc:spChg chg="add mod">
          <ac:chgData name="Nicolas Benech" userId="0051dd42c30e75a5" providerId="LiveId" clId="{AC004B9F-34E0-4E3A-B34A-D4FE70970C4A}" dt="2020-07-13T11:13:56.418" v="574" actId="20577"/>
          <ac:spMkLst>
            <pc:docMk/>
            <pc:sldMk cId="479312939" sldId="289"/>
            <ac:spMk id="33" creationId="{7E076F89-D1A9-4F22-86A2-FDF7D7DB3422}"/>
          </ac:spMkLst>
        </pc:spChg>
        <pc:spChg chg="add mod">
          <ac:chgData name="Nicolas Benech" userId="0051dd42c30e75a5" providerId="LiveId" clId="{AC004B9F-34E0-4E3A-B34A-D4FE70970C4A}" dt="2020-07-15T11:03:03.890" v="4724" actId="164"/>
          <ac:spMkLst>
            <pc:docMk/>
            <pc:sldMk cId="479312939" sldId="289"/>
            <ac:spMk id="34" creationId="{45BDCA56-BA19-48BF-8BFC-A08CFB3ED07E}"/>
          </ac:spMkLst>
        </pc:spChg>
        <pc:spChg chg="add mod">
          <ac:chgData name="Nicolas Benech" userId="0051dd42c30e75a5" providerId="LiveId" clId="{AC004B9F-34E0-4E3A-B34A-D4FE70970C4A}" dt="2020-07-15T11:03:03.890" v="4724" actId="164"/>
          <ac:spMkLst>
            <pc:docMk/>
            <pc:sldMk cId="479312939" sldId="289"/>
            <ac:spMk id="35" creationId="{3C7217E4-989F-42D7-841A-6C95FA87D3E3}"/>
          </ac:spMkLst>
        </pc:spChg>
        <pc:spChg chg="add mod">
          <ac:chgData name="Nicolas Benech" userId="0051dd42c30e75a5" providerId="LiveId" clId="{AC004B9F-34E0-4E3A-B34A-D4FE70970C4A}" dt="2020-07-15T11:03:03.890" v="4724" actId="164"/>
          <ac:spMkLst>
            <pc:docMk/>
            <pc:sldMk cId="479312939" sldId="289"/>
            <ac:spMk id="37" creationId="{6D4D6EDB-60FE-47BC-AEC4-E4376918A06E}"/>
          </ac:spMkLst>
        </pc:spChg>
        <pc:spChg chg="add mod">
          <ac:chgData name="Nicolas Benech" userId="0051dd42c30e75a5" providerId="LiveId" clId="{AC004B9F-34E0-4E3A-B34A-D4FE70970C4A}" dt="2020-07-15T11:03:03.890" v="4724" actId="164"/>
          <ac:spMkLst>
            <pc:docMk/>
            <pc:sldMk cId="479312939" sldId="289"/>
            <ac:spMk id="38" creationId="{B6111CDA-B78F-4F1F-81AC-28FDCD98E889}"/>
          </ac:spMkLst>
        </pc:spChg>
        <pc:spChg chg="add mod">
          <ac:chgData name="Nicolas Benech" userId="0051dd42c30e75a5" providerId="LiveId" clId="{AC004B9F-34E0-4E3A-B34A-D4FE70970C4A}" dt="2020-07-13T11:23:28.410" v="813" actId="20577"/>
          <ac:spMkLst>
            <pc:docMk/>
            <pc:sldMk cId="479312939" sldId="289"/>
            <ac:spMk id="39" creationId="{914DEFA4-5A23-448C-835D-61DA74F136B9}"/>
          </ac:spMkLst>
        </pc:spChg>
        <pc:spChg chg="add mod">
          <ac:chgData name="Nicolas Benech" userId="0051dd42c30e75a5" providerId="LiveId" clId="{AC004B9F-34E0-4E3A-B34A-D4FE70970C4A}" dt="2020-07-13T11:19:41.405" v="696" actId="1076"/>
          <ac:spMkLst>
            <pc:docMk/>
            <pc:sldMk cId="479312939" sldId="289"/>
            <ac:spMk id="40" creationId="{A24C9DA2-0F7B-4E34-992C-452B92EB7C42}"/>
          </ac:spMkLst>
        </pc:spChg>
        <pc:spChg chg="add mod">
          <ac:chgData name="Nicolas Benech" userId="0051dd42c30e75a5" providerId="LiveId" clId="{AC004B9F-34E0-4E3A-B34A-D4FE70970C4A}" dt="2020-07-13T11:23:48.691" v="830" actId="20577"/>
          <ac:spMkLst>
            <pc:docMk/>
            <pc:sldMk cId="479312939" sldId="289"/>
            <ac:spMk id="41" creationId="{19FC952C-49E6-47A1-85F7-CF152C454D33}"/>
          </ac:spMkLst>
        </pc:spChg>
        <pc:spChg chg="add mod">
          <ac:chgData name="Nicolas Benech" userId="0051dd42c30e75a5" providerId="LiveId" clId="{AC004B9F-34E0-4E3A-B34A-D4FE70970C4A}" dt="2020-07-13T11:28:01.272" v="876" actId="20577"/>
          <ac:spMkLst>
            <pc:docMk/>
            <pc:sldMk cId="479312939" sldId="289"/>
            <ac:spMk id="42" creationId="{E6A9384C-F4E4-4786-B4FC-5678AF6C2976}"/>
          </ac:spMkLst>
        </pc:spChg>
        <pc:grpChg chg="add del mod">
          <ac:chgData name="Nicolas Benech" userId="0051dd42c30e75a5" providerId="LiveId" clId="{AC004B9F-34E0-4E3A-B34A-D4FE70970C4A}" dt="2020-07-13T11:01:54.671" v="80" actId="165"/>
          <ac:grpSpMkLst>
            <pc:docMk/>
            <pc:sldMk cId="479312939" sldId="289"/>
            <ac:grpSpMk id="3" creationId="{BEBAE8DE-17AB-466D-9180-5538000B9B1D}"/>
          </ac:grpSpMkLst>
        </pc:grpChg>
        <pc:grpChg chg="add mod">
          <ac:chgData name="Nicolas Benech" userId="0051dd42c30e75a5" providerId="LiveId" clId="{AC004B9F-34E0-4E3A-B34A-D4FE70970C4A}" dt="2020-07-15T11:03:03.890" v="4724" actId="164"/>
          <ac:grpSpMkLst>
            <pc:docMk/>
            <pc:sldMk cId="479312939" sldId="289"/>
            <ac:grpSpMk id="3" creationId="{D3F83DF1-46FF-4C62-AE55-E0A3920E10DC}"/>
          </ac:grpSpMkLst>
        </pc:grpChg>
        <pc:grpChg chg="add mod">
          <ac:chgData name="Nicolas Benech" userId="0051dd42c30e75a5" providerId="LiveId" clId="{AC004B9F-34E0-4E3A-B34A-D4FE70970C4A}" dt="2020-07-13T11:12:17.382" v="491" actId="20577"/>
          <ac:grpSpMkLst>
            <pc:docMk/>
            <pc:sldMk cId="479312939" sldId="289"/>
            <ac:grpSpMk id="16" creationId="{E9FBFB86-27B0-4710-959E-33F746FEC97E}"/>
          </ac:grpSpMkLst>
        </pc:grpChg>
        <pc:grpChg chg="add mod">
          <ac:chgData name="Nicolas Benech" userId="0051dd42c30e75a5" providerId="LiveId" clId="{AC004B9F-34E0-4E3A-B34A-D4FE70970C4A}" dt="2020-07-13T11:12:17.382" v="491" actId="20577"/>
          <ac:grpSpMkLst>
            <pc:docMk/>
            <pc:sldMk cId="479312939" sldId="289"/>
            <ac:grpSpMk id="17" creationId="{983A0437-2739-416E-978C-AF3AF70AC46E}"/>
          </ac:grpSpMkLst>
        </pc:grpChg>
        <pc:grpChg chg="add del mod">
          <ac:chgData name="Nicolas Benech" userId="0051dd42c30e75a5" providerId="LiveId" clId="{AC004B9F-34E0-4E3A-B34A-D4FE70970C4A}" dt="2020-07-13T11:10:37.423" v="465" actId="165"/>
          <ac:grpSpMkLst>
            <pc:docMk/>
            <pc:sldMk cId="479312939" sldId="289"/>
            <ac:grpSpMk id="18" creationId="{E65CF63A-E0A5-4925-BC1B-074983B9B04B}"/>
          </ac:grpSpMkLst>
        </pc:grpChg>
        <pc:grpChg chg="add mod">
          <ac:chgData name="Nicolas Benech" userId="0051dd42c30e75a5" providerId="LiveId" clId="{AC004B9F-34E0-4E3A-B34A-D4FE70970C4A}" dt="2020-07-15T11:03:03.890" v="4724" actId="164"/>
          <ac:grpSpMkLst>
            <pc:docMk/>
            <pc:sldMk cId="479312939" sldId="289"/>
            <ac:grpSpMk id="32" creationId="{4D9B7276-B1A9-44C6-B17F-BFE9F16B7B6D}"/>
          </ac:grpSpMkLst>
        </pc:grpChg>
        <pc:cxnChg chg="mod topLvl">
          <ac:chgData name="Nicolas Benech" userId="0051dd42c30e75a5" providerId="LiveId" clId="{AC004B9F-34E0-4E3A-B34A-D4FE70970C4A}" dt="2020-07-13T11:12:17.382" v="491" actId="20577"/>
          <ac:cxnSpMkLst>
            <pc:docMk/>
            <pc:sldMk cId="479312939" sldId="289"/>
            <ac:cxnSpMk id="4" creationId="{FBB571F9-1639-4ECD-B084-390F6C4974D2}"/>
          </ac:cxnSpMkLst>
        </pc:cxnChg>
        <pc:cxnChg chg="mod topLvl">
          <ac:chgData name="Nicolas Benech" userId="0051dd42c30e75a5" providerId="LiveId" clId="{AC004B9F-34E0-4E3A-B34A-D4FE70970C4A}" dt="2020-07-13T11:12:17.382" v="491" actId="20577"/>
          <ac:cxnSpMkLst>
            <pc:docMk/>
            <pc:sldMk cId="479312939" sldId="289"/>
            <ac:cxnSpMk id="5" creationId="{6AD527D3-372E-4936-A81F-F2927D98A897}"/>
          </ac:cxnSpMkLst>
        </pc:cxnChg>
        <pc:cxnChg chg="mod topLvl">
          <ac:chgData name="Nicolas Benech" userId="0051dd42c30e75a5" providerId="LiveId" clId="{AC004B9F-34E0-4E3A-B34A-D4FE70970C4A}" dt="2020-07-13T11:12:17.382" v="491" actId="20577"/>
          <ac:cxnSpMkLst>
            <pc:docMk/>
            <pc:sldMk cId="479312939" sldId="289"/>
            <ac:cxnSpMk id="7" creationId="{F8A70566-47B2-478A-B96F-2F526763EBBB}"/>
          </ac:cxnSpMkLst>
        </pc:cxnChg>
        <pc:cxnChg chg="add mod">
          <ac:chgData name="Nicolas Benech" userId="0051dd42c30e75a5" providerId="LiveId" clId="{AC004B9F-34E0-4E3A-B34A-D4FE70970C4A}" dt="2020-07-13T11:12:17.382" v="491" actId="20577"/>
          <ac:cxnSpMkLst>
            <pc:docMk/>
            <pc:sldMk cId="479312939" sldId="289"/>
            <ac:cxnSpMk id="20" creationId="{13F15AC1-A199-4F6A-9675-F3F4EDB19960}"/>
          </ac:cxnSpMkLst>
        </pc:cxnChg>
        <pc:cxnChg chg="add mod">
          <ac:chgData name="Nicolas Benech" userId="0051dd42c30e75a5" providerId="LiveId" clId="{AC004B9F-34E0-4E3A-B34A-D4FE70970C4A}" dt="2020-07-13T11:12:17.382" v="491" actId="20577"/>
          <ac:cxnSpMkLst>
            <pc:docMk/>
            <pc:sldMk cId="479312939" sldId="289"/>
            <ac:cxnSpMk id="25" creationId="{47AF869D-F4F4-497E-8535-A4FBFD1EFDE2}"/>
          </ac:cxnSpMkLst>
        </pc:cxnChg>
        <pc:cxnChg chg="add mod">
          <ac:chgData name="Nicolas Benech" userId="0051dd42c30e75a5" providerId="LiveId" clId="{AC004B9F-34E0-4E3A-B34A-D4FE70970C4A}" dt="2020-07-15T11:03:03.890" v="4724" actId="164"/>
          <ac:cxnSpMkLst>
            <pc:docMk/>
            <pc:sldMk cId="479312939" sldId="289"/>
            <ac:cxnSpMk id="36" creationId="{9EF74CB4-544B-4A11-99F0-B137B6830935}"/>
          </ac:cxnSpMkLst>
        </pc:cxnChg>
      </pc:sldChg>
      <pc:sldChg chg="addSp delSp modSp new mod modAnim">
        <pc:chgData name="Nicolas Benech" userId="0051dd42c30e75a5" providerId="LiveId" clId="{AC004B9F-34E0-4E3A-B34A-D4FE70970C4A}" dt="2020-07-15T11:12:30.061" v="4861"/>
        <pc:sldMkLst>
          <pc:docMk/>
          <pc:sldMk cId="3151715691" sldId="290"/>
        </pc:sldMkLst>
        <pc:spChg chg="add mod">
          <ac:chgData name="Nicolas Benech" userId="0051dd42c30e75a5" providerId="LiveId" clId="{AC004B9F-34E0-4E3A-B34A-D4FE70970C4A}" dt="2020-07-15T11:08:29.242" v="4761" actId="208"/>
          <ac:spMkLst>
            <pc:docMk/>
            <pc:sldMk cId="3151715691" sldId="290"/>
            <ac:spMk id="2" creationId="{A4851138-924A-47ED-9515-9B7B5054846E}"/>
          </ac:spMkLst>
        </pc:spChg>
        <pc:spChg chg="del">
          <ac:chgData name="Nicolas Benech" userId="0051dd42c30e75a5" providerId="LiveId" clId="{AC004B9F-34E0-4E3A-B34A-D4FE70970C4A}" dt="2020-07-13T11:24:24.913" v="832" actId="478"/>
          <ac:spMkLst>
            <pc:docMk/>
            <pc:sldMk cId="3151715691" sldId="290"/>
            <ac:spMk id="2" creationId="{F76E7249-5515-4EF8-BD27-A24F2F8369F8}"/>
          </ac:spMkLst>
        </pc:spChg>
        <pc:spChg chg="del">
          <ac:chgData name="Nicolas Benech" userId="0051dd42c30e75a5" providerId="LiveId" clId="{AC004B9F-34E0-4E3A-B34A-D4FE70970C4A}" dt="2020-07-13T11:24:29.045" v="833" actId="478"/>
          <ac:spMkLst>
            <pc:docMk/>
            <pc:sldMk cId="3151715691" sldId="290"/>
            <ac:spMk id="3" creationId="{1A547C7B-EF84-428D-9983-D31E838675DB}"/>
          </ac:spMkLst>
        </pc:spChg>
        <pc:spChg chg="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6" creationId="{A628860F-612B-40FD-AF67-021A6E35A10F}"/>
          </ac:spMkLst>
        </pc:spChg>
        <pc:spChg chg="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8" creationId="{113EBAE3-1BBA-4F1C-BCB3-436518EB6EAE}"/>
          </ac:spMkLst>
        </pc:spChg>
        <pc:spChg chg="mod">
          <ac:chgData name="Nicolas Benech" userId="0051dd42c30e75a5" providerId="LiveId" clId="{AC004B9F-34E0-4E3A-B34A-D4FE70970C4A}" dt="2020-07-13T11:38:57.285" v="1001" actId="1038"/>
          <ac:spMkLst>
            <pc:docMk/>
            <pc:sldMk cId="3151715691" sldId="290"/>
            <ac:spMk id="10" creationId="{08D3DDDD-78D7-4566-8F12-E69C95BF8714}"/>
          </ac:spMkLst>
        </pc:spChg>
        <pc:spChg chg="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11" creationId="{7CCF43EF-1D6D-49D4-BF41-9441306D2D65}"/>
          </ac:spMkLst>
        </pc:spChg>
        <pc:spChg chg="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12" creationId="{BD414FB0-D98C-456C-BB74-DB193DD46B83}"/>
          </ac:spMkLst>
        </pc:spChg>
        <pc:spChg chg="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14" creationId="{6C2E32AC-7F5F-4838-8E87-3C8194352769}"/>
          </ac:spMkLst>
        </pc:spChg>
        <pc:spChg chg="add 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18" creationId="{3E3D2594-5AE6-4BEA-B473-2C1B4243730B}"/>
          </ac:spMkLst>
        </pc:spChg>
        <pc:spChg chg="add 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19" creationId="{7C32EA37-EB73-4CEB-A7B2-60DEDE092D10}"/>
          </ac:spMkLst>
        </pc:spChg>
        <pc:spChg chg="add mod">
          <ac:chgData name="Nicolas Benech" userId="0051dd42c30e75a5" providerId="LiveId" clId="{AC004B9F-34E0-4E3A-B34A-D4FE70970C4A}" dt="2020-07-15T11:08:56.619" v="4772" actId="164"/>
          <ac:spMkLst>
            <pc:docMk/>
            <pc:sldMk cId="3151715691" sldId="290"/>
            <ac:spMk id="20" creationId="{ED8B05CB-7729-4085-9E33-62121E5A2E85}"/>
          </ac:spMkLst>
        </pc:spChg>
        <pc:spChg chg="add del mod">
          <ac:chgData name="Nicolas Benech" userId="0051dd42c30e75a5" providerId="LiveId" clId="{AC004B9F-34E0-4E3A-B34A-D4FE70970C4A}" dt="2020-07-13T11:39:47.828" v="1005" actId="478"/>
          <ac:spMkLst>
            <pc:docMk/>
            <pc:sldMk cId="3151715691" sldId="290"/>
            <ac:spMk id="21" creationId="{E3782445-2A90-4A09-AC7A-295B6582FAE6}"/>
          </ac:spMkLst>
        </pc:spChg>
        <pc:spChg chg="add del mod">
          <ac:chgData name="Nicolas Benech" userId="0051dd42c30e75a5" providerId="LiveId" clId="{AC004B9F-34E0-4E3A-B34A-D4FE70970C4A}" dt="2020-07-13T11:39:41.878" v="1004" actId="478"/>
          <ac:spMkLst>
            <pc:docMk/>
            <pc:sldMk cId="3151715691" sldId="290"/>
            <ac:spMk id="22" creationId="{6FD384F0-9B4D-4664-897D-58F2A429CE3C}"/>
          </ac:spMkLst>
        </pc:spChg>
        <pc:spChg chg="add mod">
          <ac:chgData name="Nicolas Benech" userId="0051dd42c30e75a5" providerId="LiveId" clId="{AC004B9F-34E0-4E3A-B34A-D4FE70970C4A}" dt="2020-07-15T11:11:43.116" v="4857" actId="1076"/>
          <ac:spMkLst>
            <pc:docMk/>
            <pc:sldMk cId="3151715691" sldId="290"/>
            <ac:spMk id="22" creationId="{C31932B1-145C-4968-83D0-B72A37F6EF9F}"/>
          </ac:spMkLst>
        </pc:spChg>
        <pc:spChg chg="add mod">
          <ac:chgData name="Nicolas Benech" userId="0051dd42c30e75a5" providerId="LiveId" clId="{AC004B9F-34E0-4E3A-B34A-D4FE70970C4A}" dt="2020-07-13T11:58:06.567" v="1199" actId="20577"/>
          <ac:spMkLst>
            <pc:docMk/>
            <pc:sldMk cId="3151715691" sldId="290"/>
            <ac:spMk id="23" creationId="{AC36ABD9-5491-4216-80FC-EFEF83F60D60}"/>
          </ac:spMkLst>
        </pc:spChg>
        <pc:spChg chg="add mod">
          <ac:chgData name="Nicolas Benech" userId="0051dd42c30e75a5" providerId="LiveId" clId="{AC004B9F-34E0-4E3A-B34A-D4FE70970C4A}" dt="2020-07-13T11:43:50.320" v="1116" actId="164"/>
          <ac:spMkLst>
            <pc:docMk/>
            <pc:sldMk cId="3151715691" sldId="290"/>
            <ac:spMk id="26" creationId="{6EBE2275-9B26-4CAD-8D10-5034C260F565}"/>
          </ac:spMkLst>
        </pc:spChg>
        <pc:spChg chg="add mod">
          <ac:chgData name="Nicolas Benech" userId="0051dd42c30e75a5" providerId="LiveId" clId="{AC004B9F-34E0-4E3A-B34A-D4FE70970C4A}" dt="2020-07-13T11:43:50.320" v="1116" actId="164"/>
          <ac:spMkLst>
            <pc:docMk/>
            <pc:sldMk cId="3151715691" sldId="290"/>
            <ac:spMk id="27" creationId="{3F6719D0-D4E2-4DC0-B348-ABEA37B4E114}"/>
          </ac:spMkLst>
        </pc:spChg>
        <pc:spChg chg="add del mod">
          <ac:chgData name="Nicolas Benech" userId="0051dd42c30e75a5" providerId="LiveId" clId="{AC004B9F-34E0-4E3A-B34A-D4FE70970C4A}" dt="2020-07-13T11:40:33.366" v="1033" actId="767"/>
          <ac:spMkLst>
            <pc:docMk/>
            <pc:sldMk cId="3151715691" sldId="290"/>
            <ac:spMk id="28" creationId="{CEE8CB05-1454-45E4-B5C1-DCF54D91ABD5}"/>
          </ac:spMkLst>
        </pc:spChg>
        <pc:spChg chg="add mod">
          <ac:chgData name="Nicolas Benech" userId="0051dd42c30e75a5" providerId="LiveId" clId="{AC004B9F-34E0-4E3A-B34A-D4FE70970C4A}" dt="2020-07-13T11:43:50.320" v="1116" actId="164"/>
          <ac:spMkLst>
            <pc:docMk/>
            <pc:sldMk cId="3151715691" sldId="290"/>
            <ac:spMk id="29" creationId="{5C76D86A-9B2F-48C5-8372-D312720AC5C6}"/>
          </ac:spMkLst>
        </pc:spChg>
        <pc:spChg chg="add mod">
          <ac:chgData name="Nicolas Benech" userId="0051dd42c30e75a5" providerId="LiveId" clId="{AC004B9F-34E0-4E3A-B34A-D4FE70970C4A}" dt="2020-07-15T11:06:54.574" v="4757" actId="20577"/>
          <ac:spMkLst>
            <pc:docMk/>
            <pc:sldMk cId="3151715691" sldId="290"/>
            <ac:spMk id="30" creationId="{C50952CC-9607-4CC8-B9AD-23F02D41C3BE}"/>
          </ac:spMkLst>
        </pc:spChg>
        <pc:spChg chg="add mod">
          <ac:chgData name="Nicolas Benech" userId="0051dd42c30e75a5" providerId="LiveId" clId="{AC004B9F-34E0-4E3A-B34A-D4FE70970C4A}" dt="2020-07-13T11:43:17.323" v="1114" actId="1076"/>
          <ac:spMkLst>
            <pc:docMk/>
            <pc:sldMk cId="3151715691" sldId="290"/>
            <ac:spMk id="31" creationId="{178F96B0-458D-43C3-B1AA-848BA647DB9E}"/>
          </ac:spMkLst>
        </pc:spChg>
        <pc:spChg chg="add mod">
          <ac:chgData name="Nicolas Benech" userId="0051dd42c30e75a5" providerId="LiveId" clId="{AC004B9F-34E0-4E3A-B34A-D4FE70970C4A}" dt="2020-07-13T11:44:40.909" v="1141" actId="1076"/>
          <ac:spMkLst>
            <pc:docMk/>
            <pc:sldMk cId="3151715691" sldId="290"/>
            <ac:spMk id="36" creationId="{117DC02E-6181-46EA-B27F-282793C81CB8}"/>
          </ac:spMkLst>
        </pc:spChg>
        <pc:spChg chg="add del mod">
          <ac:chgData name="Nicolas Benech" userId="0051dd42c30e75a5" providerId="LiveId" clId="{AC004B9F-34E0-4E3A-B34A-D4FE70970C4A}" dt="2020-07-13T11:45:26.782" v="1144" actId="767"/>
          <ac:spMkLst>
            <pc:docMk/>
            <pc:sldMk cId="3151715691" sldId="290"/>
            <ac:spMk id="37" creationId="{C4426127-B00C-4372-8719-B859EB5117EA}"/>
          </ac:spMkLst>
        </pc:spChg>
        <pc:spChg chg="add mod">
          <ac:chgData name="Nicolas Benech" userId="0051dd42c30e75a5" providerId="LiveId" clId="{AC004B9F-34E0-4E3A-B34A-D4FE70970C4A}" dt="2020-07-13T11:59:26.327" v="1225" actId="1076"/>
          <ac:spMkLst>
            <pc:docMk/>
            <pc:sldMk cId="3151715691" sldId="290"/>
            <ac:spMk id="38" creationId="{A8DBE57A-91A6-45C8-ADE9-53FDC351134F}"/>
          </ac:spMkLst>
        </pc:spChg>
        <pc:spChg chg="add mod">
          <ac:chgData name="Nicolas Benech" userId="0051dd42c30e75a5" providerId="LiveId" clId="{AC004B9F-34E0-4E3A-B34A-D4FE70970C4A}" dt="2020-07-13T12:03:47.897" v="1283" actId="16959"/>
          <ac:spMkLst>
            <pc:docMk/>
            <pc:sldMk cId="3151715691" sldId="290"/>
            <ac:spMk id="39" creationId="{C2FDAEFE-0190-4828-9CCC-689AEE535315}"/>
          </ac:spMkLst>
        </pc:spChg>
        <pc:spChg chg="add mod">
          <ac:chgData name="Nicolas Benech" userId="0051dd42c30e75a5" providerId="LiveId" clId="{AC004B9F-34E0-4E3A-B34A-D4FE70970C4A}" dt="2020-07-15T11:08:16.998" v="4760" actId="164"/>
          <ac:spMkLst>
            <pc:docMk/>
            <pc:sldMk cId="3151715691" sldId="290"/>
            <ac:spMk id="44" creationId="{2CEEEFF8-997F-4680-804E-4E2DF71E8E16}"/>
          </ac:spMkLst>
        </pc:spChg>
        <pc:spChg chg="add mod">
          <ac:chgData name="Nicolas Benech" userId="0051dd42c30e75a5" providerId="LiveId" clId="{AC004B9F-34E0-4E3A-B34A-D4FE70970C4A}" dt="2020-07-13T12:01:31.326" v="1245"/>
          <ac:spMkLst>
            <pc:docMk/>
            <pc:sldMk cId="3151715691" sldId="290"/>
            <ac:spMk id="45" creationId="{2A038288-1191-47D1-BF72-345D251896AA}"/>
          </ac:spMkLst>
        </pc:spChg>
        <pc:spChg chg="add mod">
          <ac:chgData name="Nicolas Benech" userId="0051dd42c30e75a5" providerId="LiveId" clId="{AC004B9F-34E0-4E3A-B34A-D4FE70970C4A}" dt="2020-07-13T12:04:59.584" v="1311" actId="20577"/>
          <ac:spMkLst>
            <pc:docMk/>
            <pc:sldMk cId="3151715691" sldId="290"/>
            <ac:spMk id="46" creationId="{B1254D73-B25C-4480-BB15-92D527AD08D3}"/>
          </ac:spMkLst>
        </pc:spChg>
        <pc:spChg chg="add mod">
          <ac:chgData name="Nicolas Benech" userId="0051dd42c30e75a5" providerId="LiveId" clId="{AC004B9F-34E0-4E3A-B34A-D4FE70970C4A}" dt="2020-07-13T12:06:02.480" v="1351" actId="1076"/>
          <ac:spMkLst>
            <pc:docMk/>
            <pc:sldMk cId="3151715691" sldId="290"/>
            <ac:spMk id="47" creationId="{0A8782A0-93CF-4B09-A181-D6947386D4FF}"/>
          </ac:spMkLst>
        </pc:spChg>
        <pc:grpChg chg="add mod">
          <ac:chgData name="Nicolas Benech" userId="0051dd42c30e75a5" providerId="LiveId" clId="{AC004B9F-34E0-4E3A-B34A-D4FE70970C4A}" dt="2020-07-15T11:08:56.619" v="4772" actId="164"/>
          <ac:grpSpMkLst>
            <pc:docMk/>
            <pc:sldMk cId="3151715691" sldId="290"/>
            <ac:grpSpMk id="3" creationId="{4EE80B3F-9507-4858-BDFD-0A804DF0CAF9}"/>
          </ac:grpSpMkLst>
        </pc:grpChg>
        <pc:grpChg chg="add mod">
          <ac:chgData name="Nicolas Benech" userId="0051dd42c30e75a5" providerId="LiveId" clId="{AC004B9F-34E0-4E3A-B34A-D4FE70970C4A}" dt="2020-07-13T11:24:51.638" v="834"/>
          <ac:grpSpMkLst>
            <pc:docMk/>
            <pc:sldMk cId="3151715691" sldId="290"/>
            <ac:grpSpMk id="4" creationId="{14E05A19-95E1-47CF-B70D-115CB53BE4FE}"/>
          </ac:grpSpMkLst>
        </pc:grpChg>
        <pc:grpChg chg="mod">
          <ac:chgData name="Nicolas Benech" userId="0051dd42c30e75a5" providerId="LiveId" clId="{AC004B9F-34E0-4E3A-B34A-D4FE70970C4A}" dt="2020-07-13T11:24:51.638" v="834"/>
          <ac:grpSpMkLst>
            <pc:docMk/>
            <pc:sldMk cId="3151715691" sldId="290"/>
            <ac:grpSpMk id="5" creationId="{9C4EC0C7-32BF-43BE-BA72-89046870CC3B}"/>
          </ac:grpSpMkLst>
        </pc:grpChg>
        <pc:grpChg chg="mod">
          <ac:chgData name="Nicolas Benech" userId="0051dd42c30e75a5" providerId="LiveId" clId="{AC004B9F-34E0-4E3A-B34A-D4FE70970C4A}" dt="2020-07-13T11:24:51.638" v="834"/>
          <ac:grpSpMkLst>
            <pc:docMk/>
            <pc:sldMk cId="3151715691" sldId="290"/>
            <ac:grpSpMk id="13" creationId="{7731E724-1D05-46AF-804C-3AD9BAA556F4}"/>
          </ac:grpSpMkLst>
        </pc:grpChg>
        <pc:grpChg chg="add mod">
          <ac:chgData name="Nicolas Benech" userId="0051dd42c30e75a5" providerId="LiveId" clId="{AC004B9F-34E0-4E3A-B34A-D4FE70970C4A}" dt="2020-07-15T11:08:56.619" v="4772" actId="164"/>
          <ac:grpSpMkLst>
            <pc:docMk/>
            <pc:sldMk cId="3151715691" sldId="290"/>
            <ac:grpSpMk id="21" creationId="{8D3B3866-86F7-4468-9188-10D02620432C}"/>
          </ac:grpSpMkLst>
        </pc:grpChg>
        <pc:grpChg chg="add mod">
          <ac:chgData name="Nicolas Benech" userId="0051dd42c30e75a5" providerId="LiveId" clId="{AC004B9F-34E0-4E3A-B34A-D4FE70970C4A}" dt="2020-07-13T11:43:56.482" v="1129" actId="1036"/>
          <ac:grpSpMkLst>
            <pc:docMk/>
            <pc:sldMk cId="3151715691" sldId="290"/>
            <ac:grpSpMk id="32" creationId="{F3D21FA8-10C3-4719-BCA6-C6D98F4BB2B9}"/>
          </ac:grpSpMkLst>
        </pc:grpChg>
        <pc:cxnChg chg="mod">
          <ac:chgData name="Nicolas Benech" userId="0051dd42c30e75a5" providerId="LiveId" clId="{AC004B9F-34E0-4E3A-B34A-D4FE70970C4A}" dt="2020-07-13T11:24:51.638" v="834"/>
          <ac:cxnSpMkLst>
            <pc:docMk/>
            <pc:sldMk cId="3151715691" sldId="290"/>
            <ac:cxnSpMk id="7" creationId="{8B9C6CE1-6633-4874-9A4B-7500975797FE}"/>
          </ac:cxnSpMkLst>
        </pc:cxnChg>
        <pc:cxnChg chg="mod">
          <ac:chgData name="Nicolas Benech" userId="0051dd42c30e75a5" providerId="LiveId" clId="{AC004B9F-34E0-4E3A-B34A-D4FE70970C4A}" dt="2020-07-13T11:24:51.638" v="834"/>
          <ac:cxnSpMkLst>
            <pc:docMk/>
            <pc:sldMk cId="3151715691" sldId="290"/>
            <ac:cxnSpMk id="9" creationId="{88F6AEF0-DAA8-49D7-A1B2-D4A81163FEDC}"/>
          </ac:cxnSpMkLst>
        </pc:cxnChg>
        <pc:cxnChg chg="mod">
          <ac:chgData name="Nicolas Benech" userId="0051dd42c30e75a5" providerId="LiveId" clId="{AC004B9F-34E0-4E3A-B34A-D4FE70970C4A}" dt="2020-07-13T11:24:51.638" v="834"/>
          <ac:cxnSpMkLst>
            <pc:docMk/>
            <pc:sldMk cId="3151715691" sldId="290"/>
            <ac:cxnSpMk id="15" creationId="{D57859AA-3BA6-413A-97AB-2535D69478B2}"/>
          </ac:cxnSpMkLst>
        </pc:cxnChg>
        <pc:cxnChg chg="mod">
          <ac:chgData name="Nicolas Benech" userId="0051dd42c30e75a5" providerId="LiveId" clId="{AC004B9F-34E0-4E3A-B34A-D4FE70970C4A}" dt="2020-07-13T11:24:51.638" v="834"/>
          <ac:cxnSpMkLst>
            <pc:docMk/>
            <pc:sldMk cId="3151715691" sldId="290"/>
            <ac:cxnSpMk id="16" creationId="{D4589F2B-9AA0-4873-9D02-659C2BF120DF}"/>
          </ac:cxnSpMkLst>
        </pc:cxnChg>
        <pc:cxnChg chg="mod">
          <ac:chgData name="Nicolas Benech" userId="0051dd42c30e75a5" providerId="LiveId" clId="{AC004B9F-34E0-4E3A-B34A-D4FE70970C4A}" dt="2020-07-13T11:24:51.638" v="834"/>
          <ac:cxnSpMkLst>
            <pc:docMk/>
            <pc:sldMk cId="3151715691" sldId="290"/>
            <ac:cxnSpMk id="17" creationId="{6F3AC976-4422-41EA-91D9-3662CA64AF95}"/>
          </ac:cxnSpMkLst>
        </pc:cxnChg>
        <pc:cxnChg chg="add del mod">
          <ac:chgData name="Nicolas Benech" userId="0051dd42c30e75a5" providerId="LiveId" clId="{AC004B9F-34E0-4E3A-B34A-D4FE70970C4A}" dt="2020-07-13T11:39:51.274" v="1006" actId="478"/>
          <ac:cxnSpMkLst>
            <pc:docMk/>
            <pc:sldMk cId="3151715691" sldId="290"/>
            <ac:cxnSpMk id="20" creationId="{055D305C-73FD-4541-A1CE-02B147454095}"/>
          </ac:cxnSpMkLst>
        </pc:cxnChg>
        <pc:cxnChg chg="add mod">
          <ac:chgData name="Nicolas Benech" userId="0051dd42c30e75a5" providerId="LiveId" clId="{AC004B9F-34E0-4E3A-B34A-D4FE70970C4A}" dt="2020-07-13T11:43:50.320" v="1116" actId="164"/>
          <ac:cxnSpMkLst>
            <pc:docMk/>
            <pc:sldMk cId="3151715691" sldId="290"/>
            <ac:cxnSpMk id="25" creationId="{EEAF64EE-6170-4C2B-9328-53336F914C90}"/>
          </ac:cxnSpMkLst>
        </pc:cxnChg>
        <pc:cxnChg chg="add mod">
          <ac:chgData name="Nicolas Benech" userId="0051dd42c30e75a5" providerId="LiveId" clId="{AC004B9F-34E0-4E3A-B34A-D4FE70970C4A}" dt="2020-07-13T11:44:52.160" v="1142" actId="208"/>
          <ac:cxnSpMkLst>
            <pc:docMk/>
            <pc:sldMk cId="3151715691" sldId="290"/>
            <ac:cxnSpMk id="34" creationId="{E83BA0FE-1877-4B0B-89A2-925C08606E76}"/>
          </ac:cxnSpMkLst>
        </pc:cxnChg>
        <pc:cxnChg chg="add del">
          <ac:chgData name="Nicolas Benech" userId="0051dd42c30e75a5" providerId="LiveId" clId="{AC004B9F-34E0-4E3A-B34A-D4FE70970C4A}" dt="2020-07-13T11:59:45.019" v="1227" actId="478"/>
          <ac:cxnSpMkLst>
            <pc:docMk/>
            <pc:sldMk cId="3151715691" sldId="290"/>
            <ac:cxnSpMk id="41" creationId="{556DD7A2-E770-41B5-9D6E-EE6F17069404}"/>
          </ac:cxnSpMkLst>
        </pc:cxnChg>
        <pc:cxnChg chg="add mod">
          <ac:chgData name="Nicolas Benech" userId="0051dd42c30e75a5" providerId="LiveId" clId="{AC004B9F-34E0-4E3A-B34A-D4FE70970C4A}" dt="2020-07-15T11:08:16.998" v="4760" actId="164"/>
          <ac:cxnSpMkLst>
            <pc:docMk/>
            <pc:sldMk cId="3151715691" sldId="290"/>
            <ac:cxnSpMk id="43" creationId="{AEE3C9E8-34FB-43AF-99AD-DEC54A942D85}"/>
          </ac:cxnSpMkLst>
        </pc:cxnChg>
      </pc:sldChg>
      <pc:sldChg chg="addSp delSp modSp new mod modAnim">
        <pc:chgData name="Nicolas Benech" userId="0051dd42c30e75a5" providerId="LiveId" clId="{AC004B9F-34E0-4E3A-B34A-D4FE70970C4A}" dt="2020-07-15T11:55:17.731" v="5264"/>
        <pc:sldMkLst>
          <pc:docMk/>
          <pc:sldMk cId="2374506123" sldId="291"/>
        </pc:sldMkLst>
        <pc:spChg chg="del">
          <ac:chgData name="Nicolas Benech" userId="0051dd42c30e75a5" providerId="LiveId" clId="{AC004B9F-34E0-4E3A-B34A-D4FE70970C4A}" dt="2020-07-13T12:06:17.017" v="1353" actId="478"/>
          <ac:spMkLst>
            <pc:docMk/>
            <pc:sldMk cId="2374506123" sldId="291"/>
            <ac:spMk id="2" creationId="{24C95711-B926-46CF-85D1-83C36140320D}"/>
          </ac:spMkLst>
        </pc:spChg>
        <pc:spChg chg="del">
          <ac:chgData name="Nicolas Benech" userId="0051dd42c30e75a5" providerId="LiveId" clId="{AC004B9F-34E0-4E3A-B34A-D4FE70970C4A}" dt="2020-07-13T12:06:19.386" v="1354" actId="478"/>
          <ac:spMkLst>
            <pc:docMk/>
            <pc:sldMk cId="2374506123" sldId="291"/>
            <ac:spMk id="3" creationId="{887BF54D-2DFF-4E0D-90B2-E7424973DADE}"/>
          </ac:spMkLst>
        </pc:spChg>
        <pc:spChg chg="add mod">
          <ac:chgData name="Nicolas Benech" userId="0051dd42c30e75a5" providerId="LiveId" clId="{AC004B9F-34E0-4E3A-B34A-D4FE70970C4A}" dt="2020-07-13T12:09:54.320" v="1473" actId="20577"/>
          <ac:spMkLst>
            <pc:docMk/>
            <pc:sldMk cId="2374506123" sldId="291"/>
            <ac:spMk id="4" creationId="{75D76AC2-44F2-451F-8824-62BE93CAC692}"/>
          </ac:spMkLst>
        </pc:spChg>
        <pc:spChg chg="add mod">
          <ac:chgData name="Nicolas Benech" userId="0051dd42c30e75a5" providerId="LiveId" clId="{AC004B9F-34E0-4E3A-B34A-D4FE70970C4A}" dt="2020-07-15T11:13:55.154" v="4888" actId="20577"/>
          <ac:spMkLst>
            <pc:docMk/>
            <pc:sldMk cId="2374506123" sldId="291"/>
            <ac:spMk id="5" creationId="{BF158123-1C4E-4C9F-9368-2459CE21FAE9}"/>
          </ac:spMkLst>
        </pc:spChg>
        <pc:spChg chg="add mod">
          <ac:chgData name="Nicolas Benech" userId="0051dd42c30e75a5" providerId="LiveId" clId="{AC004B9F-34E0-4E3A-B34A-D4FE70970C4A}" dt="2020-07-15T11:13:57.926" v="4892" actId="20577"/>
          <ac:spMkLst>
            <pc:docMk/>
            <pc:sldMk cId="2374506123" sldId="291"/>
            <ac:spMk id="6" creationId="{AB30A29E-3D7D-4357-90BE-C9FAFBBF6BC1}"/>
          </ac:spMkLst>
        </pc:spChg>
        <pc:spChg chg="mod topLvl">
          <ac:chgData name="Nicolas Benech" userId="0051dd42c30e75a5" providerId="LiveId" clId="{AC004B9F-34E0-4E3A-B34A-D4FE70970C4A}" dt="2020-07-15T11:47:24.542" v="5130" actId="165"/>
          <ac:spMkLst>
            <pc:docMk/>
            <pc:sldMk cId="2374506123" sldId="291"/>
            <ac:spMk id="9" creationId="{63666772-DCA8-4334-99B7-F832DF027BA3}"/>
          </ac:spMkLst>
        </pc:spChg>
        <pc:spChg chg="mod topLvl">
          <ac:chgData name="Nicolas Benech" userId="0051dd42c30e75a5" providerId="LiveId" clId="{AC004B9F-34E0-4E3A-B34A-D4FE70970C4A}" dt="2020-07-15T11:48:24.642" v="5136" actId="164"/>
          <ac:spMkLst>
            <pc:docMk/>
            <pc:sldMk cId="2374506123" sldId="291"/>
            <ac:spMk id="11" creationId="{738A19A5-C434-499F-B4F1-19285D19C099}"/>
          </ac:spMkLst>
        </pc:spChg>
        <pc:spChg chg="del mod">
          <ac:chgData name="Nicolas Benech" userId="0051dd42c30e75a5" providerId="LiveId" clId="{AC004B9F-34E0-4E3A-B34A-D4FE70970C4A}" dt="2020-07-13T12:12:54.885" v="1558" actId="478"/>
          <ac:spMkLst>
            <pc:docMk/>
            <pc:sldMk cId="2374506123" sldId="291"/>
            <ac:spMk id="13" creationId="{60F70A89-563D-40B4-9FCF-6951780514B3}"/>
          </ac:spMkLst>
        </pc:spChg>
        <pc:spChg chg="del mod topLvl">
          <ac:chgData name="Nicolas Benech" userId="0051dd42c30e75a5" providerId="LiveId" clId="{AC004B9F-34E0-4E3A-B34A-D4FE70970C4A}" dt="2020-07-13T12:17:02.847" v="1638" actId="478"/>
          <ac:spMkLst>
            <pc:docMk/>
            <pc:sldMk cId="2374506123" sldId="291"/>
            <ac:spMk id="14" creationId="{A0C34D30-3F23-4D74-A1EB-E1B9169E3A9B}"/>
          </ac:spMkLst>
        </pc:spChg>
        <pc:spChg chg="del mod topLvl">
          <ac:chgData name="Nicolas Benech" userId="0051dd42c30e75a5" providerId="LiveId" clId="{AC004B9F-34E0-4E3A-B34A-D4FE70970C4A}" dt="2020-07-13T12:17:01.062" v="1636" actId="478"/>
          <ac:spMkLst>
            <pc:docMk/>
            <pc:sldMk cId="2374506123" sldId="291"/>
            <ac:spMk id="15" creationId="{A35C4EA6-70E2-4AFC-AAC1-C19E8E3C9CDD}"/>
          </ac:spMkLst>
        </pc:spChg>
        <pc:spChg chg="mod">
          <ac:chgData name="Nicolas Benech" userId="0051dd42c30e75a5" providerId="LiveId" clId="{AC004B9F-34E0-4E3A-B34A-D4FE70970C4A}" dt="2020-07-13T12:16:57.004" v="1635" actId="165"/>
          <ac:spMkLst>
            <pc:docMk/>
            <pc:sldMk cId="2374506123" sldId="291"/>
            <ac:spMk id="17" creationId="{2064A122-D5AF-47FB-BFEA-24D0E2C4533A}"/>
          </ac:spMkLst>
        </pc:spChg>
        <pc:spChg chg="add del mod">
          <ac:chgData name="Nicolas Benech" userId="0051dd42c30e75a5" providerId="LiveId" clId="{AC004B9F-34E0-4E3A-B34A-D4FE70970C4A}" dt="2020-07-13T12:13:16.211" v="1563" actId="478"/>
          <ac:spMkLst>
            <pc:docMk/>
            <pc:sldMk cId="2374506123" sldId="291"/>
            <ac:spMk id="21" creationId="{2136ECD4-1B0F-43A8-B7A9-205FB6964DAE}"/>
          </ac:spMkLst>
        </pc:spChg>
        <pc:spChg chg="add del mod">
          <ac:chgData name="Nicolas Benech" userId="0051dd42c30e75a5" providerId="LiveId" clId="{AC004B9F-34E0-4E3A-B34A-D4FE70970C4A}" dt="2020-07-13T12:13:02.993" v="1559" actId="478"/>
          <ac:spMkLst>
            <pc:docMk/>
            <pc:sldMk cId="2374506123" sldId="291"/>
            <ac:spMk id="22" creationId="{8537A878-B8B2-4D97-B34A-2BB91C47ED75}"/>
          </ac:spMkLst>
        </pc:spChg>
        <pc:spChg chg="add mod">
          <ac:chgData name="Nicolas Benech" userId="0051dd42c30e75a5" providerId="LiveId" clId="{AC004B9F-34E0-4E3A-B34A-D4FE70970C4A}" dt="2020-07-15T11:54:34.525" v="5257" actId="164"/>
          <ac:spMkLst>
            <pc:docMk/>
            <pc:sldMk cId="2374506123" sldId="291"/>
            <ac:spMk id="24" creationId="{19E5D3B5-781C-4253-856B-FF8E28FDD8E8}"/>
          </ac:spMkLst>
        </pc:spChg>
        <pc:spChg chg="add del mod">
          <ac:chgData name="Nicolas Benech" userId="0051dd42c30e75a5" providerId="LiveId" clId="{AC004B9F-34E0-4E3A-B34A-D4FE70970C4A}" dt="2020-07-13T12:13:10.068" v="1561" actId="478"/>
          <ac:spMkLst>
            <pc:docMk/>
            <pc:sldMk cId="2374506123" sldId="291"/>
            <ac:spMk id="24" creationId="{72880042-A15F-42F1-9264-BA59C15EA7EE}"/>
          </ac:spMkLst>
        </pc:spChg>
        <pc:spChg chg="add del mod">
          <ac:chgData name="Nicolas Benech" userId="0051dd42c30e75a5" providerId="LiveId" clId="{AC004B9F-34E0-4E3A-B34A-D4FE70970C4A}" dt="2020-07-13T12:13:07.139" v="1560" actId="478"/>
          <ac:spMkLst>
            <pc:docMk/>
            <pc:sldMk cId="2374506123" sldId="291"/>
            <ac:spMk id="25" creationId="{C4410AFE-01B1-4702-BA71-184DD5C8186A}"/>
          </ac:spMkLst>
        </pc:spChg>
        <pc:spChg chg="add mod">
          <ac:chgData name="Nicolas Benech" userId="0051dd42c30e75a5" providerId="LiveId" clId="{AC004B9F-34E0-4E3A-B34A-D4FE70970C4A}" dt="2020-07-15T11:47:24.542" v="5130" actId="165"/>
          <ac:spMkLst>
            <pc:docMk/>
            <pc:sldMk cId="2374506123" sldId="291"/>
            <ac:spMk id="32" creationId="{1C4193D8-809F-46AE-BC4B-293BBAF110DF}"/>
          </ac:spMkLst>
        </pc:spChg>
        <pc:spChg chg="add mod">
          <ac:chgData name="Nicolas Benech" userId="0051dd42c30e75a5" providerId="LiveId" clId="{AC004B9F-34E0-4E3A-B34A-D4FE70970C4A}" dt="2020-07-15T11:47:24.542" v="5130" actId="165"/>
          <ac:spMkLst>
            <pc:docMk/>
            <pc:sldMk cId="2374506123" sldId="291"/>
            <ac:spMk id="33" creationId="{8BE9BCFD-19A3-47EF-A503-00E9773FADC9}"/>
          </ac:spMkLst>
        </pc:spChg>
        <pc:spChg chg="mod">
          <ac:chgData name="Nicolas Benech" userId="0051dd42c30e75a5" providerId="LiveId" clId="{AC004B9F-34E0-4E3A-B34A-D4FE70970C4A}" dt="2020-07-13T12:18:40.676" v="1646" actId="208"/>
          <ac:spMkLst>
            <pc:docMk/>
            <pc:sldMk cId="2374506123" sldId="291"/>
            <ac:spMk id="40" creationId="{CD771449-FC28-4C1D-833B-47C5BBB9CAB6}"/>
          </ac:spMkLst>
        </pc:spChg>
        <pc:spChg chg="mod">
          <ac:chgData name="Nicolas Benech" userId="0051dd42c30e75a5" providerId="LiveId" clId="{AC004B9F-34E0-4E3A-B34A-D4FE70970C4A}" dt="2020-07-13T12:18:35.592" v="1645" actId="208"/>
          <ac:spMkLst>
            <pc:docMk/>
            <pc:sldMk cId="2374506123" sldId="291"/>
            <ac:spMk id="41" creationId="{C4CBBD14-01A7-4B36-A263-93CF034DE07C}"/>
          </ac:spMkLst>
        </pc:spChg>
        <pc:spChg chg="add mod">
          <ac:chgData name="Nicolas Benech" userId="0051dd42c30e75a5" providerId="LiveId" clId="{AC004B9F-34E0-4E3A-B34A-D4FE70970C4A}" dt="2020-07-15T11:14:50.981" v="4894" actId="164"/>
          <ac:spMkLst>
            <pc:docMk/>
            <pc:sldMk cId="2374506123" sldId="291"/>
            <ac:spMk id="42" creationId="{E073B207-BD32-4F03-B110-1DF17645D4B7}"/>
          </ac:spMkLst>
        </pc:spChg>
        <pc:spChg chg="add mod">
          <ac:chgData name="Nicolas Benech" userId="0051dd42c30e75a5" providerId="LiveId" clId="{AC004B9F-34E0-4E3A-B34A-D4FE70970C4A}" dt="2020-07-15T11:48:42.760" v="5141" actId="1076"/>
          <ac:spMkLst>
            <pc:docMk/>
            <pc:sldMk cId="2374506123" sldId="291"/>
            <ac:spMk id="43" creationId="{912214D3-65A0-4D94-A00F-E1B649426EDE}"/>
          </ac:spMkLst>
        </pc:spChg>
        <pc:spChg chg="add mod">
          <ac:chgData name="Nicolas Benech" userId="0051dd42c30e75a5" providerId="LiveId" clId="{AC004B9F-34E0-4E3A-B34A-D4FE70970C4A}" dt="2020-07-13T12:23:14.247" v="1869" actId="1076"/>
          <ac:spMkLst>
            <pc:docMk/>
            <pc:sldMk cId="2374506123" sldId="291"/>
            <ac:spMk id="44" creationId="{A1DD80B6-E616-45FA-8D5E-F90D6872DF35}"/>
          </ac:spMkLst>
        </pc:spChg>
        <pc:spChg chg="add mod">
          <ac:chgData name="Nicolas Benech" userId="0051dd42c30e75a5" providerId="LiveId" clId="{AC004B9F-34E0-4E3A-B34A-D4FE70970C4A}" dt="2020-07-15T11:15:10.296" v="4897" actId="164"/>
          <ac:spMkLst>
            <pc:docMk/>
            <pc:sldMk cId="2374506123" sldId="291"/>
            <ac:spMk id="45" creationId="{B78FDD49-94E3-48CB-A2EC-C45131F4D06B}"/>
          </ac:spMkLst>
        </pc:spChg>
        <pc:spChg chg="add mod">
          <ac:chgData name="Nicolas Benech" userId="0051dd42c30e75a5" providerId="LiveId" clId="{AC004B9F-34E0-4E3A-B34A-D4FE70970C4A}" dt="2020-07-15T11:15:10.296" v="4897" actId="164"/>
          <ac:spMkLst>
            <pc:docMk/>
            <pc:sldMk cId="2374506123" sldId="291"/>
            <ac:spMk id="46" creationId="{A7DA836F-738E-461E-9AFE-8EA50E5014BA}"/>
          </ac:spMkLst>
        </pc:spChg>
        <pc:spChg chg="add del mod">
          <ac:chgData name="Nicolas Benech" userId="0051dd42c30e75a5" providerId="LiveId" clId="{AC004B9F-34E0-4E3A-B34A-D4FE70970C4A}" dt="2020-07-13T12:23:40.934" v="1871" actId="767"/>
          <ac:spMkLst>
            <pc:docMk/>
            <pc:sldMk cId="2374506123" sldId="291"/>
            <ac:spMk id="47" creationId="{2712263F-CD68-4EDD-880D-2C1A18AAD331}"/>
          </ac:spMkLst>
        </pc:spChg>
        <pc:spChg chg="add mod">
          <ac:chgData name="Nicolas Benech" userId="0051dd42c30e75a5" providerId="LiveId" clId="{AC004B9F-34E0-4E3A-B34A-D4FE70970C4A}" dt="2020-07-13T12:24:13.956" v="1933" actId="1076"/>
          <ac:spMkLst>
            <pc:docMk/>
            <pc:sldMk cId="2374506123" sldId="291"/>
            <ac:spMk id="48" creationId="{8DA2E0D1-12C2-4324-A1E2-504239F1E9E3}"/>
          </ac:spMkLst>
        </pc:spChg>
        <pc:spChg chg="add mod">
          <ac:chgData name="Nicolas Benech" userId="0051dd42c30e75a5" providerId="LiveId" clId="{AC004B9F-34E0-4E3A-B34A-D4FE70970C4A}" dt="2020-07-15T11:53:00.703" v="5238" actId="20577"/>
          <ac:spMkLst>
            <pc:docMk/>
            <pc:sldMk cId="2374506123" sldId="291"/>
            <ac:spMk id="49" creationId="{CD182659-9CF3-4D72-B2E9-43AE563481B5}"/>
          </ac:spMkLst>
        </pc:spChg>
        <pc:grpChg chg="add mod">
          <ac:chgData name="Nicolas Benech" userId="0051dd42c30e75a5" providerId="LiveId" clId="{AC004B9F-34E0-4E3A-B34A-D4FE70970C4A}" dt="2020-07-15T11:13:55.154" v="4888" actId="20577"/>
          <ac:grpSpMkLst>
            <pc:docMk/>
            <pc:sldMk cId="2374506123" sldId="291"/>
            <ac:grpSpMk id="2" creationId="{8A06D0CD-0550-4049-AEDB-5DB3310B6D83}"/>
          </ac:grpSpMkLst>
        </pc:grpChg>
        <pc:grpChg chg="add mod topLvl">
          <ac:chgData name="Nicolas Benech" userId="0051dd42c30e75a5" providerId="LiveId" clId="{AC004B9F-34E0-4E3A-B34A-D4FE70970C4A}" dt="2020-07-15T11:48:24.642" v="5136" actId="164"/>
          <ac:grpSpMkLst>
            <pc:docMk/>
            <pc:sldMk cId="2374506123" sldId="291"/>
            <ac:grpSpMk id="3" creationId="{AA13ED4D-2786-4845-B86C-5E4BB145A49D}"/>
          </ac:grpSpMkLst>
        </pc:grpChg>
        <pc:grpChg chg="add del mod">
          <ac:chgData name="Nicolas Benech" userId="0051dd42c30e75a5" providerId="LiveId" clId="{AC004B9F-34E0-4E3A-B34A-D4FE70970C4A}" dt="2020-07-13T12:16:57.004" v="1635" actId="165"/>
          <ac:grpSpMkLst>
            <pc:docMk/>
            <pc:sldMk cId="2374506123" sldId="291"/>
            <ac:grpSpMk id="7" creationId="{78CC0161-A4D9-4923-9B98-459EF676CD25}"/>
          </ac:grpSpMkLst>
        </pc:grpChg>
        <pc:grpChg chg="add mod">
          <ac:chgData name="Nicolas Benech" userId="0051dd42c30e75a5" providerId="LiveId" clId="{AC004B9F-34E0-4E3A-B34A-D4FE70970C4A}" dt="2020-07-15T11:51:45.169" v="5206" actId="1076"/>
          <ac:grpSpMkLst>
            <pc:docMk/>
            <pc:sldMk cId="2374506123" sldId="291"/>
            <ac:grpSpMk id="7" creationId="{A576EB25-E8D0-491C-878D-E4D01EAE2776}"/>
          </ac:grpSpMkLst>
        </pc:grpChg>
        <pc:grpChg chg="mod topLvl">
          <ac:chgData name="Nicolas Benech" userId="0051dd42c30e75a5" providerId="LiveId" clId="{AC004B9F-34E0-4E3A-B34A-D4FE70970C4A}" dt="2020-07-15T11:47:52.087" v="5133" actId="164"/>
          <ac:grpSpMkLst>
            <pc:docMk/>
            <pc:sldMk cId="2374506123" sldId="291"/>
            <ac:grpSpMk id="8" creationId="{6A58899F-410E-4EC5-8843-8F17FCB9E4F1}"/>
          </ac:grpSpMkLst>
        </pc:grpChg>
        <pc:grpChg chg="add mod">
          <ac:chgData name="Nicolas Benech" userId="0051dd42c30e75a5" providerId="LiveId" clId="{AC004B9F-34E0-4E3A-B34A-D4FE70970C4A}" dt="2020-07-15T11:52:09.402" v="5211" actId="1076"/>
          <ac:grpSpMkLst>
            <pc:docMk/>
            <pc:sldMk cId="2374506123" sldId="291"/>
            <ac:grpSpMk id="12" creationId="{2168DB24-116D-412F-BA68-D9D0F8441E08}"/>
          </ac:grpSpMkLst>
        </pc:grpChg>
        <pc:grpChg chg="add del mod">
          <ac:chgData name="Nicolas Benech" userId="0051dd42c30e75a5" providerId="LiveId" clId="{AC004B9F-34E0-4E3A-B34A-D4FE70970C4A}" dt="2020-07-15T11:47:24.542" v="5130" actId="165"/>
          <ac:grpSpMkLst>
            <pc:docMk/>
            <pc:sldMk cId="2374506123" sldId="291"/>
            <ac:grpSpMk id="13" creationId="{E43FF661-2767-41E3-AE1A-720F9ACB80E3}"/>
          </ac:grpSpMkLst>
        </pc:grpChg>
        <pc:grpChg chg="add mod">
          <ac:chgData name="Nicolas Benech" userId="0051dd42c30e75a5" providerId="LiveId" clId="{AC004B9F-34E0-4E3A-B34A-D4FE70970C4A}" dt="2020-07-15T11:51:24.208" v="5201" actId="1076"/>
          <ac:grpSpMkLst>
            <pc:docMk/>
            <pc:sldMk cId="2374506123" sldId="291"/>
            <ac:grpSpMk id="14" creationId="{CFD8FA8A-2D8C-4C06-A425-B0DAD05DDBEC}"/>
          </ac:grpSpMkLst>
        </pc:grpChg>
        <pc:grpChg chg="add mod">
          <ac:chgData name="Nicolas Benech" userId="0051dd42c30e75a5" providerId="LiveId" clId="{AC004B9F-34E0-4E3A-B34A-D4FE70970C4A}" dt="2020-07-15T11:51:24.208" v="5201" actId="1076"/>
          <ac:grpSpMkLst>
            <pc:docMk/>
            <pc:sldMk cId="2374506123" sldId="291"/>
            <ac:grpSpMk id="15" creationId="{371AE19C-FDBF-4FE3-89B7-6B1E6047A933}"/>
          </ac:grpSpMkLst>
        </pc:grpChg>
        <pc:grpChg chg="mod">
          <ac:chgData name="Nicolas Benech" userId="0051dd42c30e75a5" providerId="LiveId" clId="{AC004B9F-34E0-4E3A-B34A-D4FE70970C4A}" dt="2020-07-13T12:16:57.004" v="1635" actId="165"/>
          <ac:grpSpMkLst>
            <pc:docMk/>
            <pc:sldMk cId="2374506123" sldId="291"/>
            <ac:grpSpMk id="16" creationId="{152D3B7A-5955-48E0-9B40-3BC09D90A699}"/>
          </ac:grpSpMkLst>
        </pc:grpChg>
        <pc:grpChg chg="add mod">
          <ac:chgData name="Nicolas Benech" userId="0051dd42c30e75a5" providerId="LiveId" clId="{AC004B9F-34E0-4E3A-B34A-D4FE70970C4A}" dt="2020-07-15T11:54:34.525" v="5257" actId="164"/>
          <ac:grpSpMkLst>
            <pc:docMk/>
            <pc:sldMk cId="2374506123" sldId="291"/>
            <ac:grpSpMk id="25" creationId="{FDF47EEA-C61F-4F1A-954D-9DD6BFEABF31}"/>
          </ac:grpSpMkLst>
        </pc:grpChg>
        <pc:grpChg chg="add mod">
          <ac:chgData name="Nicolas Benech" userId="0051dd42c30e75a5" providerId="LiveId" clId="{AC004B9F-34E0-4E3A-B34A-D4FE70970C4A}" dt="2020-07-15T11:47:24.542" v="5130" actId="165"/>
          <ac:grpSpMkLst>
            <pc:docMk/>
            <pc:sldMk cId="2374506123" sldId="291"/>
            <ac:grpSpMk id="34" creationId="{0034C2C2-707D-4BA2-889C-D6ED9447E687}"/>
          </ac:grpSpMkLst>
        </pc:grpChg>
        <pc:grpChg chg="add mod">
          <ac:chgData name="Nicolas Benech" userId="0051dd42c30e75a5" providerId="LiveId" clId="{AC004B9F-34E0-4E3A-B34A-D4FE70970C4A}" dt="2020-07-15T11:47:24.542" v="5130" actId="165"/>
          <ac:grpSpMkLst>
            <pc:docMk/>
            <pc:sldMk cId="2374506123" sldId="291"/>
            <ac:grpSpMk id="35" creationId="{EA5C7839-E47D-40E7-BD81-F760F4174DC2}"/>
          </ac:grpSpMkLst>
        </pc:grpChg>
        <pc:grpChg chg="add mod">
          <ac:chgData name="Nicolas Benech" userId="0051dd42c30e75a5" providerId="LiveId" clId="{AC004B9F-34E0-4E3A-B34A-D4FE70970C4A}" dt="2020-07-15T11:14:50.981" v="4894" actId="164"/>
          <ac:grpSpMkLst>
            <pc:docMk/>
            <pc:sldMk cId="2374506123" sldId="291"/>
            <ac:grpSpMk id="36" creationId="{204A643F-22A9-41BE-A756-CF338C8A7B3C}"/>
          </ac:grpSpMkLst>
        </pc:grpChg>
        <pc:grpChg chg="mod">
          <ac:chgData name="Nicolas Benech" userId="0051dd42c30e75a5" providerId="LiveId" clId="{AC004B9F-34E0-4E3A-B34A-D4FE70970C4A}" dt="2020-07-13T12:17:49.204" v="1640"/>
          <ac:grpSpMkLst>
            <pc:docMk/>
            <pc:sldMk cId="2374506123" sldId="291"/>
            <ac:grpSpMk id="39" creationId="{CCC02AD3-37D2-4BE4-8285-6F017005806A}"/>
          </ac:grpSpMkLst>
        </pc:grpChg>
        <pc:cxnChg chg="mod topLvl">
          <ac:chgData name="Nicolas Benech" userId="0051dd42c30e75a5" providerId="LiveId" clId="{AC004B9F-34E0-4E3A-B34A-D4FE70970C4A}" dt="2020-07-15T11:47:24.542" v="5130" actId="165"/>
          <ac:cxnSpMkLst>
            <pc:docMk/>
            <pc:sldMk cId="2374506123" sldId="291"/>
            <ac:cxnSpMk id="10" creationId="{1ABE1E07-AF65-4D11-BA77-E26CA1EF0251}"/>
          </ac:cxnSpMkLst>
        </pc:cxnChg>
        <pc:cxnChg chg="del mod">
          <ac:chgData name="Nicolas Benech" userId="0051dd42c30e75a5" providerId="LiveId" clId="{AC004B9F-34E0-4E3A-B34A-D4FE70970C4A}" dt="2020-07-13T12:13:21.498" v="1564" actId="478"/>
          <ac:cxnSpMkLst>
            <pc:docMk/>
            <pc:sldMk cId="2374506123" sldId="291"/>
            <ac:cxnSpMk id="12" creationId="{556DFD33-A735-4B28-81A3-932BCD193C2C}"/>
          </ac:cxnSpMkLst>
        </pc:cxnChg>
        <pc:cxnChg chg="mod">
          <ac:chgData name="Nicolas Benech" userId="0051dd42c30e75a5" providerId="LiveId" clId="{AC004B9F-34E0-4E3A-B34A-D4FE70970C4A}" dt="2020-07-13T12:16:57.004" v="1635" actId="165"/>
          <ac:cxnSpMkLst>
            <pc:docMk/>
            <pc:sldMk cId="2374506123" sldId="291"/>
            <ac:cxnSpMk id="18" creationId="{D3D30081-A560-470B-BC3F-BE8E3480D219}"/>
          </ac:cxnSpMkLst>
        </pc:cxnChg>
        <pc:cxnChg chg="mod">
          <ac:chgData name="Nicolas Benech" userId="0051dd42c30e75a5" providerId="LiveId" clId="{AC004B9F-34E0-4E3A-B34A-D4FE70970C4A}" dt="2020-07-13T12:16:57.004" v="1635" actId="165"/>
          <ac:cxnSpMkLst>
            <pc:docMk/>
            <pc:sldMk cId="2374506123" sldId="291"/>
            <ac:cxnSpMk id="19" creationId="{3BDA25D8-8FE9-4744-ABFA-B8D93836D20D}"/>
          </ac:cxnSpMkLst>
        </pc:cxnChg>
        <pc:cxnChg chg="mod">
          <ac:chgData name="Nicolas Benech" userId="0051dd42c30e75a5" providerId="LiveId" clId="{AC004B9F-34E0-4E3A-B34A-D4FE70970C4A}" dt="2020-07-13T12:16:57.004" v="1635" actId="165"/>
          <ac:cxnSpMkLst>
            <pc:docMk/>
            <pc:sldMk cId="2374506123" sldId="291"/>
            <ac:cxnSpMk id="20" creationId="{40EAD303-B981-4B4C-B5A0-ACEBCAEFA7A9}"/>
          </ac:cxnSpMkLst>
        </pc:cxnChg>
        <pc:cxnChg chg="add mod">
          <ac:chgData name="Nicolas Benech" userId="0051dd42c30e75a5" providerId="LiveId" clId="{AC004B9F-34E0-4E3A-B34A-D4FE70970C4A}" dt="2020-07-15T11:54:34.525" v="5257" actId="164"/>
          <ac:cxnSpMkLst>
            <pc:docMk/>
            <pc:sldMk cId="2374506123" sldId="291"/>
            <ac:cxnSpMk id="22" creationId="{1DC67C28-F6CB-4737-8E86-891CA5E63F9D}"/>
          </ac:cxnSpMkLst>
        </pc:cxnChg>
        <pc:cxnChg chg="add del mod">
          <ac:chgData name="Nicolas Benech" userId="0051dd42c30e75a5" providerId="LiveId" clId="{AC004B9F-34E0-4E3A-B34A-D4FE70970C4A}" dt="2020-07-13T12:13:13.232" v="1562" actId="478"/>
          <ac:cxnSpMkLst>
            <pc:docMk/>
            <pc:sldMk cId="2374506123" sldId="291"/>
            <ac:cxnSpMk id="23" creationId="{9D6BE550-A3C6-4ECD-9C45-A512F71EAE01}"/>
          </ac:cxnSpMkLst>
        </pc:cxnChg>
        <pc:cxnChg chg="add mod">
          <ac:chgData name="Nicolas Benech" userId="0051dd42c30e75a5" providerId="LiveId" clId="{AC004B9F-34E0-4E3A-B34A-D4FE70970C4A}" dt="2020-07-15T11:49:21.205" v="5146" actId="1076"/>
          <ac:cxnSpMkLst>
            <pc:docMk/>
            <pc:sldMk cId="2374506123" sldId="291"/>
            <ac:cxnSpMk id="27" creationId="{E7720B6B-C825-4FA6-831F-8BEC81B78093}"/>
          </ac:cxnSpMkLst>
        </pc:cxnChg>
        <pc:cxnChg chg="add mod topLvl">
          <ac:chgData name="Nicolas Benech" userId="0051dd42c30e75a5" providerId="LiveId" clId="{AC004B9F-34E0-4E3A-B34A-D4FE70970C4A}" dt="2020-07-15T11:50:02.564" v="5187" actId="1038"/>
          <ac:cxnSpMkLst>
            <pc:docMk/>
            <pc:sldMk cId="2374506123" sldId="291"/>
            <ac:cxnSpMk id="29" creationId="{7BD01D51-00FD-4369-9D5B-BB16AF919D68}"/>
          </ac:cxnSpMkLst>
        </pc:cxnChg>
        <pc:cxnChg chg="mod">
          <ac:chgData name="Nicolas Benech" userId="0051dd42c30e75a5" providerId="LiveId" clId="{AC004B9F-34E0-4E3A-B34A-D4FE70970C4A}" dt="2020-07-13T12:17:49.204" v="1640"/>
          <ac:cxnSpMkLst>
            <pc:docMk/>
            <pc:sldMk cId="2374506123" sldId="291"/>
            <ac:cxnSpMk id="37" creationId="{8EE37FE8-E01E-4E0F-8C32-80364CC20421}"/>
          </ac:cxnSpMkLst>
        </pc:cxnChg>
        <pc:cxnChg chg="mod">
          <ac:chgData name="Nicolas Benech" userId="0051dd42c30e75a5" providerId="LiveId" clId="{AC004B9F-34E0-4E3A-B34A-D4FE70970C4A}" dt="2020-07-13T12:18:26.075" v="1644" actId="208"/>
          <ac:cxnSpMkLst>
            <pc:docMk/>
            <pc:sldMk cId="2374506123" sldId="291"/>
            <ac:cxnSpMk id="38" creationId="{A6CF7945-A273-4FF5-A109-2A7139C41EB1}"/>
          </ac:cxnSpMkLst>
        </pc:cxnChg>
      </pc:sldChg>
      <pc:sldChg chg="addSp delSp modSp new mod modAnim">
        <pc:chgData name="Nicolas Benech" userId="0051dd42c30e75a5" providerId="LiveId" clId="{AC004B9F-34E0-4E3A-B34A-D4FE70970C4A}" dt="2020-07-24T12:47:22.972" v="5323"/>
        <pc:sldMkLst>
          <pc:docMk/>
          <pc:sldMk cId="2588007757" sldId="292"/>
        </pc:sldMkLst>
        <pc:spChg chg="del">
          <ac:chgData name="Nicolas Benech" userId="0051dd42c30e75a5" providerId="LiveId" clId="{AC004B9F-34E0-4E3A-B34A-D4FE70970C4A}" dt="2020-07-13T12:26:02.476" v="2036" actId="478"/>
          <ac:spMkLst>
            <pc:docMk/>
            <pc:sldMk cId="2588007757" sldId="292"/>
            <ac:spMk id="2" creationId="{6BA160D7-4B3F-47D4-84FE-509EF1092816}"/>
          </ac:spMkLst>
        </pc:spChg>
        <pc:spChg chg="del">
          <ac:chgData name="Nicolas Benech" userId="0051dd42c30e75a5" providerId="LiveId" clId="{AC004B9F-34E0-4E3A-B34A-D4FE70970C4A}" dt="2020-07-13T12:26:06.199" v="2037" actId="478"/>
          <ac:spMkLst>
            <pc:docMk/>
            <pc:sldMk cId="2588007757" sldId="292"/>
            <ac:spMk id="3" creationId="{6EEF3A85-0A6D-4B87-B7CD-F29F9837FBD8}"/>
          </ac:spMkLst>
        </pc:spChg>
        <pc:spChg chg="add mod">
          <ac:chgData name="Nicolas Benech" userId="0051dd42c30e75a5" providerId="LiveId" clId="{AC004B9F-34E0-4E3A-B34A-D4FE70970C4A}" dt="2020-07-13T12:26:22.747" v="2086" actId="20577"/>
          <ac:spMkLst>
            <pc:docMk/>
            <pc:sldMk cId="2588007757" sldId="292"/>
            <ac:spMk id="4" creationId="{C25E5B44-70B6-4617-8F51-11DCF7E6AE3B}"/>
          </ac:spMkLst>
        </pc:spChg>
        <pc:spChg chg="add mod">
          <ac:chgData name="Nicolas Benech" userId="0051dd42c30e75a5" providerId="LiveId" clId="{AC004B9F-34E0-4E3A-B34A-D4FE70970C4A}" dt="2020-07-13T12:27:28.253" v="2188" actId="1076"/>
          <ac:spMkLst>
            <pc:docMk/>
            <pc:sldMk cId="2588007757" sldId="292"/>
            <ac:spMk id="5" creationId="{AA561B12-EB05-45FF-B1C1-A9674CC0D448}"/>
          </ac:spMkLst>
        </pc:spChg>
        <pc:spChg chg="add mod">
          <ac:chgData name="Nicolas Benech" userId="0051dd42c30e75a5" providerId="LiveId" clId="{AC004B9F-34E0-4E3A-B34A-D4FE70970C4A}" dt="2020-07-15T11:26:15.328" v="4903" actId="164"/>
          <ac:spMkLst>
            <pc:docMk/>
            <pc:sldMk cId="2588007757" sldId="292"/>
            <ac:spMk id="6" creationId="{DCB0D41B-B504-4413-B09B-C13348C644BF}"/>
          </ac:spMkLst>
        </pc:spChg>
        <pc:spChg chg="add del mod">
          <ac:chgData name="Nicolas Benech" userId="0051dd42c30e75a5" providerId="LiveId" clId="{AC004B9F-34E0-4E3A-B34A-D4FE70970C4A}" dt="2020-07-13T12:45:43.417" v="2244" actId="767"/>
          <ac:spMkLst>
            <pc:docMk/>
            <pc:sldMk cId="2588007757" sldId="292"/>
            <ac:spMk id="8" creationId="{FCB2E644-F43A-4F4B-A2E5-54571C09B648}"/>
          </ac:spMkLst>
        </pc:spChg>
        <pc:spChg chg="add mod">
          <ac:chgData name="Nicolas Benech" userId="0051dd42c30e75a5" providerId="LiveId" clId="{AC004B9F-34E0-4E3A-B34A-D4FE70970C4A}" dt="2020-07-15T11:27:06.075" v="4932" actId="164"/>
          <ac:spMkLst>
            <pc:docMk/>
            <pc:sldMk cId="2588007757" sldId="292"/>
            <ac:spMk id="9" creationId="{B1091AD0-7103-4A2E-BDA0-072779C4E713}"/>
          </ac:spMkLst>
        </pc:spChg>
        <pc:spChg chg="add mod">
          <ac:chgData name="Nicolas Benech" userId="0051dd42c30e75a5" providerId="LiveId" clId="{AC004B9F-34E0-4E3A-B34A-D4FE70970C4A}" dt="2020-07-15T11:27:06.075" v="4932" actId="164"/>
          <ac:spMkLst>
            <pc:docMk/>
            <pc:sldMk cId="2588007757" sldId="292"/>
            <ac:spMk id="10" creationId="{5EE37BB8-C646-4840-8209-3D2EEE726E9F}"/>
          </ac:spMkLst>
        </pc:spChg>
        <pc:spChg chg="add mod">
          <ac:chgData name="Nicolas Benech" userId="0051dd42c30e75a5" providerId="LiveId" clId="{AC004B9F-34E0-4E3A-B34A-D4FE70970C4A}" dt="2020-07-13T12:52:54.967" v="2388" actId="1076"/>
          <ac:spMkLst>
            <pc:docMk/>
            <pc:sldMk cId="2588007757" sldId="292"/>
            <ac:spMk id="11" creationId="{400B56FE-F35B-4811-B605-64D2FD10967E}"/>
          </ac:spMkLst>
        </pc:spChg>
        <pc:spChg chg="add mod">
          <ac:chgData name="Nicolas Benech" userId="0051dd42c30e75a5" providerId="LiveId" clId="{AC004B9F-34E0-4E3A-B34A-D4FE70970C4A}" dt="2020-07-13T12:54:18.435" v="2422" actId="1076"/>
          <ac:spMkLst>
            <pc:docMk/>
            <pc:sldMk cId="2588007757" sldId="292"/>
            <ac:spMk id="12" creationId="{D89999B9-E0C2-44F5-8AB6-A0B0D3DF1156}"/>
          </ac:spMkLst>
        </pc:spChg>
        <pc:spChg chg="add mod">
          <ac:chgData name="Nicolas Benech" userId="0051dd42c30e75a5" providerId="LiveId" clId="{AC004B9F-34E0-4E3A-B34A-D4FE70970C4A}" dt="2020-07-13T12:55:21.096" v="2466" actId="1076"/>
          <ac:spMkLst>
            <pc:docMk/>
            <pc:sldMk cId="2588007757" sldId="292"/>
            <ac:spMk id="13" creationId="{A68BF27C-679C-4CC0-A9B4-AD456F7775B1}"/>
          </ac:spMkLst>
        </pc:spChg>
        <pc:spChg chg="add mod">
          <ac:chgData name="Nicolas Benech" userId="0051dd42c30e75a5" providerId="LiveId" clId="{AC004B9F-34E0-4E3A-B34A-D4FE70970C4A}" dt="2020-07-15T11:56:26.201" v="5285" actId="20577"/>
          <ac:spMkLst>
            <pc:docMk/>
            <pc:sldMk cId="2588007757" sldId="292"/>
            <ac:spMk id="14" creationId="{259B5CCB-C472-455F-9AF4-F21F443B1F70}"/>
          </ac:spMkLst>
        </pc:spChg>
        <pc:spChg chg="add mod">
          <ac:chgData name="Nicolas Benech" userId="0051dd42c30e75a5" providerId="LiveId" clId="{AC004B9F-34E0-4E3A-B34A-D4FE70970C4A}" dt="2020-07-15T11:56:56.783" v="5289" actId="20577"/>
          <ac:spMkLst>
            <pc:docMk/>
            <pc:sldMk cId="2588007757" sldId="292"/>
            <ac:spMk id="15" creationId="{EE2DD17E-3057-4325-A9AD-6656929EFA04}"/>
          </ac:spMkLst>
        </pc:spChg>
        <pc:grpChg chg="add mod">
          <ac:chgData name="Nicolas Benech" userId="0051dd42c30e75a5" providerId="LiveId" clId="{AC004B9F-34E0-4E3A-B34A-D4FE70970C4A}" dt="2020-07-15T11:26:15.328" v="4903" actId="164"/>
          <ac:grpSpMkLst>
            <pc:docMk/>
            <pc:sldMk cId="2588007757" sldId="292"/>
            <ac:grpSpMk id="2" creationId="{A80E6446-6FA3-4E7A-A682-459BF91657F5}"/>
          </ac:grpSpMkLst>
        </pc:grpChg>
        <pc:grpChg chg="add mod">
          <ac:chgData name="Nicolas Benech" userId="0051dd42c30e75a5" providerId="LiveId" clId="{AC004B9F-34E0-4E3A-B34A-D4FE70970C4A}" dt="2020-07-15T11:27:06.075" v="4932" actId="164"/>
          <ac:grpSpMkLst>
            <pc:docMk/>
            <pc:sldMk cId="2588007757" sldId="292"/>
            <ac:grpSpMk id="3" creationId="{F87F82C2-888A-46FC-88F0-0B4DB1D8C568}"/>
          </ac:grpSpMkLst>
        </pc:grpChg>
        <pc:grpChg chg="mod">
          <ac:chgData name="Nicolas Benech" userId="0051dd42c30e75a5" providerId="LiveId" clId="{AC004B9F-34E0-4E3A-B34A-D4FE70970C4A}" dt="2020-07-24T12:44:25.604" v="5316"/>
          <ac:grpSpMkLst>
            <pc:docMk/>
            <pc:sldMk cId="2588007757" sldId="292"/>
            <ac:grpSpMk id="19" creationId="{8900BC8B-99F0-4477-BB5E-6BB53B84ABBB}"/>
          </ac:grpSpMkLst>
        </pc:grpChg>
        <pc:grpChg chg="del mod">
          <ac:chgData name="Nicolas Benech" userId="0051dd42c30e75a5" providerId="LiveId" clId="{AC004B9F-34E0-4E3A-B34A-D4FE70970C4A}" dt="2020-07-24T12:47:22.972" v="5323"/>
          <ac:grpSpMkLst>
            <pc:docMk/>
            <pc:sldMk cId="2588007757" sldId="292"/>
            <ac:grpSpMk id="23" creationId="{EDB62BBF-FF89-44A8-A793-5AF8DCBC6AE8}"/>
          </ac:grpSpMkLst>
        </pc:grpChg>
        <pc:grpChg chg="mod">
          <ac:chgData name="Nicolas Benech" userId="0051dd42c30e75a5" providerId="LiveId" clId="{AC004B9F-34E0-4E3A-B34A-D4FE70970C4A}" dt="2020-07-24T12:47:22.972" v="5323"/>
          <ac:grpSpMkLst>
            <pc:docMk/>
            <pc:sldMk cId="2588007757" sldId="292"/>
            <ac:grpSpMk id="26" creationId="{7A89797A-8E7F-4A06-B1C3-004A16FADAE7}"/>
          </ac:grpSpMkLst>
        </pc:grpChg>
        <pc:picChg chg="add mod">
          <ac:chgData name="Nicolas Benech" userId="0051dd42c30e75a5" providerId="LiveId" clId="{AC004B9F-34E0-4E3A-B34A-D4FE70970C4A}" dt="2020-07-15T11:26:15.328" v="4903" actId="164"/>
          <ac:picMkLst>
            <pc:docMk/>
            <pc:sldMk cId="2588007757" sldId="292"/>
            <ac:picMk id="7" creationId="{3C17BEDE-8C39-4C4E-ABDE-B79899937174}"/>
          </ac:picMkLst>
        </pc:picChg>
        <pc:inkChg chg="add">
          <ac:chgData name="Nicolas Benech" userId="0051dd42c30e75a5" providerId="LiveId" clId="{AC004B9F-34E0-4E3A-B34A-D4FE70970C4A}" dt="2020-07-24T12:44:00.164" v="5312" actId="9405"/>
          <ac:inkMkLst>
            <pc:docMk/>
            <pc:sldMk cId="2588007757" sldId="292"/>
            <ac:inkMk id="8" creationId="{14BD4134-5089-491E-95FE-3828BAF14570}"/>
          </ac:inkMkLst>
        </pc:inkChg>
        <pc:inkChg chg="add">
          <ac:chgData name="Nicolas Benech" userId="0051dd42c30e75a5" providerId="LiveId" clId="{AC004B9F-34E0-4E3A-B34A-D4FE70970C4A}" dt="2020-07-24T12:44:11.230" v="5313" actId="9405"/>
          <ac:inkMkLst>
            <pc:docMk/>
            <pc:sldMk cId="2588007757" sldId="292"/>
            <ac:inkMk id="16" creationId="{2FC4DAFC-E111-4EAA-9D98-9F950BCC5DBB}"/>
          </ac:inkMkLst>
        </pc:inkChg>
        <pc:inkChg chg="add mod">
          <ac:chgData name="Nicolas Benech" userId="0051dd42c30e75a5" providerId="LiveId" clId="{AC004B9F-34E0-4E3A-B34A-D4FE70970C4A}" dt="2020-07-24T12:44:25.604" v="5316"/>
          <ac:inkMkLst>
            <pc:docMk/>
            <pc:sldMk cId="2588007757" sldId="292"/>
            <ac:inkMk id="17" creationId="{E6452FC9-4909-4D73-971E-0A1DBC030AF7}"/>
          </ac:inkMkLst>
        </pc:inkChg>
        <pc:inkChg chg="add mod">
          <ac:chgData name="Nicolas Benech" userId="0051dd42c30e75a5" providerId="LiveId" clId="{AC004B9F-34E0-4E3A-B34A-D4FE70970C4A}" dt="2020-07-24T12:44:25.604" v="5316"/>
          <ac:inkMkLst>
            <pc:docMk/>
            <pc:sldMk cId="2588007757" sldId="292"/>
            <ac:inkMk id="18" creationId="{1E78D283-8699-4739-B0B2-5CA57D52D903}"/>
          </ac:inkMkLst>
        </pc:inkChg>
        <pc:inkChg chg="add">
          <ac:chgData name="Nicolas Benech" userId="0051dd42c30e75a5" providerId="LiveId" clId="{AC004B9F-34E0-4E3A-B34A-D4FE70970C4A}" dt="2020-07-24T12:47:09.856" v="5317" actId="9405"/>
          <ac:inkMkLst>
            <pc:docMk/>
            <pc:sldMk cId="2588007757" sldId="292"/>
            <ac:inkMk id="20" creationId="{6F0F5D1F-0A6C-46FF-BDAC-FA3D611EA85D}"/>
          </ac:inkMkLst>
        </pc:inkChg>
        <pc:inkChg chg="add mod">
          <ac:chgData name="Nicolas Benech" userId="0051dd42c30e75a5" providerId="LiveId" clId="{AC004B9F-34E0-4E3A-B34A-D4FE70970C4A}" dt="2020-07-24T12:47:22.972" v="5323"/>
          <ac:inkMkLst>
            <pc:docMk/>
            <pc:sldMk cId="2588007757" sldId="292"/>
            <ac:inkMk id="21" creationId="{DF314C9F-CEE5-4F4F-9B2D-418503E4A2E6}"/>
          </ac:inkMkLst>
        </pc:inkChg>
        <pc:inkChg chg="add mod">
          <ac:chgData name="Nicolas Benech" userId="0051dd42c30e75a5" providerId="LiveId" clId="{AC004B9F-34E0-4E3A-B34A-D4FE70970C4A}" dt="2020-07-24T12:47:22.972" v="5323"/>
          <ac:inkMkLst>
            <pc:docMk/>
            <pc:sldMk cId="2588007757" sldId="292"/>
            <ac:inkMk id="22" creationId="{5F05E18C-4D51-41C2-9D7C-955C89DB4624}"/>
          </ac:inkMkLst>
        </pc:inkChg>
        <pc:inkChg chg="add mod">
          <ac:chgData name="Nicolas Benech" userId="0051dd42c30e75a5" providerId="LiveId" clId="{AC004B9F-34E0-4E3A-B34A-D4FE70970C4A}" dt="2020-07-24T12:47:22.972" v="5323"/>
          <ac:inkMkLst>
            <pc:docMk/>
            <pc:sldMk cId="2588007757" sldId="292"/>
            <ac:inkMk id="24" creationId="{A7A9E03B-ACEA-4C5F-AC5C-864791140C7B}"/>
          </ac:inkMkLst>
        </pc:inkChg>
        <pc:inkChg chg="add mod">
          <ac:chgData name="Nicolas Benech" userId="0051dd42c30e75a5" providerId="LiveId" clId="{AC004B9F-34E0-4E3A-B34A-D4FE70970C4A}" dt="2020-07-24T12:47:22.972" v="5323"/>
          <ac:inkMkLst>
            <pc:docMk/>
            <pc:sldMk cId="2588007757" sldId="292"/>
            <ac:inkMk id="25" creationId="{703335DC-7DDA-4FED-9873-60AA59C5DFFE}"/>
          </ac:inkMkLst>
        </pc:inkChg>
      </pc:sldChg>
      <pc:sldChg chg="add del">
        <pc:chgData name="Nicolas Benech" userId="0051dd42c30e75a5" providerId="LiveId" clId="{AC004B9F-34E0-4E3A-B34A-D4FE70970C4A}" dt="2020-07-13T12:29:14.415" v="2236"/>
        <pc:sldMkLst>
          <pc:docMk/>
          <pc:sldMk cId="84989524" sldId="293"/>
        </pc:sldMkLst>
      </pc:sldChg>
      <pc:sldChg chg="add del">
        <pc:chgData name="Nicolas Benech" userId="0051dd42c30e75a5" providerId="LiveId" clId="{AC004B9F-34E0-4E3A-B34A-D4FE70970C4A}" dt="2020-07-13T12:29:18.307" v="2238"/>
        <pc:sldMkLst>
          <pc:docMk/>
          <pc:sldMk cId="1037335520" sldId="293"/>
        </pc:sldMkLst>
      </pc:sldChg>
      <pc:sldChg chg="addSp delSp modSp new mod">
        <pc:chgData name="Nicolas Benech" userId="0051dd42c30e75a5" providerId="LiveId" clId="{AC004B9F-34E0-4E3A-B34A-D4FE70970C4A}" dt="2020-07-13T13:25:09.537" v="3094" actId="1076"/>
        <pc:sldMkLst>
          <pc:docMk/>
          <pc:sldMk cId="4179429796" sldId="293"/>
        </pc:sldMkLst>
        <pc:spChg chg="del">
          <ac:chgData name="Nicolas Benech" userId="0051dd42c30e75a5" providerId="LiveId" clId="{AC004B9F-34E0-4E3A-B34A-D4FE70970C4A}" dt="2020-07-13T13:20:11.140" v="2924" actId="478"/>
          <ac:spMkLst>
            <pc:docMk/>
            <pc:sldMk cId="4179429796" sldId="293"/>
            <ac:spMk id="2" creationId="{FF61602A-4F40-41ED-958C-719FAA71A9A9}"/>
          </ac:spMkLst>
        </pc:spChg>
        <pc:spChg chg="del">
          <ac:chgData name="Nicolas Benech" userId="0051dd42c30e75a5" providerId="LiveId" clId="{AC004B9F-34E0-4E3A-B34A-D4FE70970C4A}" dt="2020-07-13T13:20:15.854" v="2925" actId="478"/>
          <ac:spMkLst>
            <pc:docMk/>
            <pc:sldMk cId="4179429796" sldId="293"/>
            <ac:spMk id="3" creationId="{7984F844-A935-445B-826E-62B81CB75B1D}"/>
          </ac:spMkLst>
        </pc:spChg>
        <pc:spChg chg="del mod topLvl">
          <ac:chgData name="Nicolas Benech" userId="0051dd42c30e75a5" providerId="LiveId" clId="{AC004B9F-34E0-4E3A-B34A-D4FE70970C4A}" dt="2020-07-13T13:23:19.037" v="2981" actId="478"/>
          <ac:spMkLst>
            <pc:docMk/>
            <pc:sldMk cId="4179429796" sldId="293"/>
            <ac:spMk id="6" creationId="{AE4570EE-B052-4F06-ACDF-E485455A6CB5}"/>
          </ac:spMkLst>
        </pc:spChg>
        <pc:spChg chg="del mod topLvl">
          <ac:chgData name="Nicolas Benech" userId="0051dd42c30e75a5" providerId="LiveId" clId="{AC004B9F-34E0-4E3A-B34A-D4FE70970C4A}" dt="2020-07-13T13:23:02.772" v="2979" actId="478"/>
          <ac:spMkLst>
            <pc:docMk/>
            <pc:sldMk cId="4179429796" sldId="293"/>
            <ac:spMk id="8" creationId="{27919E72-9AC7-4C43-9AB3-070A50DF96F5}"/>
          </ac:spMkLst>
        </pc:spChg>
        <pc:spChg chg="mod topLvl">
          <ac:chgData name="Nicolas Benech" userId="0051dd42c30e75a5" providerId="LiveId" clId="{AC004B9F-34E0-4E3A-B34A-D4FE70970C4A}" dt="2020-07-13T13:23:48.465" v="2984" actId="164"/>
          <ac:spMkLst>
            <pc:docMk/>
            <pc:sldMk cId="4179429796" sldId="293"/>
            <ac:spMk id="10" creationId="{3ABCD7B3-27CE-4FA2-8E96-AE57B1B3DC28}"/>
          </ac:spMkLst>
        </pc:spChg>
        <pc:spChg chg="del mod topLvl">
          <ac:chgData name="Nicolas Benech" userId="0051dd42c30e75a5" providerId="LiveId" clId="{AC004B9F-34E0-4E3A-B34A-D4FE70970C4A}" dt="2020-07-13T13:23:00.095" v="2978" actId="478"/>
          <ac:spMkLst>
            <pc:docMk/>
            <pc:sldMk cId="4179429796" sldId="293"/>
            <ac:spMk id="11" creationId="{BB7749C9-2466-4C50-B720-D0003ADFD0B8}"/>
          </ac:spMkLst>
        </pc:spChg>
        <pc:spChg chg="del mod topLvl">
          <ac:chgData name="Nicolas Benech" userId="0051dd42c30e75a5" providerId="LiveId" clId="{AC004B9F-34E0-4E3A-B34A-D4FE70970C4A}" dt="2020-07-13T13:22:58.606" v="2977" actId="478"/>
          <ac:spMkLst>
            <pc:docMk/>
            <pc:sldMk cId="4179429796" sldId="293"/>
            <ac:spMk id="12" creationId="{D9FD629D-B2C8-4C5B-8A8A-D37790EF8A90}"/>
          </ac:spMkLst>
        </pc:spChg>
        <pc:spChg chg="mod">
          <ac:chgData name="Nicolas Benech" userId="0051dd42c30e75a5" providerId="LiveId" clId="{AC004B9F-34E0-4E3A-B34A-D4FE70970C4A}" dt="2020-07-13T13:22:41.356" v="2971" actId="165"/>
          <ac:spMkLst>
            <pc:docMk/>
            <pc:sldMk cId="4179429796" sldId="293"/>
            <ac:spMk id="14" creationId="{4816A123-C450-4C35-AB4C-3156B6FAB8A5}"/>
          </ac:spMkLst>
        </pc:spChg>
        <pc:spChg chg="add del mod">
          <ac:chgData name="Nicolas Benech" userId="0051dd42c30e75a5" providerId="LiveId" clId="{AC004B9F-34E0-4E3A-B34A-D4FE70970C4A}" dt="2020-07-13T13:22:45.465" v="2972" actId="478"/>
          <ac:spMkLst>
            <pc:docMk/>
            <pc:sldMk cId="4179429796" sldId="293"/>
            <ac:spMk id="18" creationId="{709EDBB8-DE67-4477-94E3-F67CE544C44E}"/>
          </ac:spMkLst>
        </pc:spChg>
        <pc:spChg chg="add del mod">
          <ac:chgData name="Nicolas Benech" userId="0051dd42c30e75a5" providerId="LiveId" clId="{AC004B9F-34E0-4E3A-B34A-D4FE70970C4A}" dt="2020-07-13T13:22:47.967" v="2973" actId="478"/>
          <ac:spMkLst>
            <pc:docMk/>
            <pc:sldMk cId="4179429796" sldId="293"/>
            <ac:spMk id="19" creationId="{EBCF1409-3B7B-48F4-8361-208FC4A08B7F}"/>
          </ac:spMkLst>
        </pc:spChg>
        <pc:spChg chg="add del mod">
          <ac:chgData name="Nicolas Benech" userId="0051dd42c30e75a5" providerId="LiveId" clId="{AC004B9F-34E0-4E3A-B34A-D4FE70970C4A}" dt="2020-07-13T13:22:50.282" v="2974" actId="478"/>
          <ac:spMkLst>
            <pc:docMk/>
            <pc:sldMk cId="4179429796" sldId="293"/>
            <ac:spMk id="21" creationId="{B715000E-E214-427E-82E5-B6F85CA7E12A}"/>
          </ac:spMkLst>
        </pc:spChg>
        <pc:spChg chg="add del mod">
          <ac:chgData name="Nicolas Benech" userId="0051dd42c30e75a5" providerId="LiveId" clId="{AC004B9F-34E0-4E3A-B34A-D4FE70970C4A}" dt="2020-07-13T13:22:54.733" v="2976" actId="478"/>
          <ac:spMkLst>
            <pc:docMk/>
            <pc:sldMk cId="4179429796" sldId="293"/>
            <ac:spMk id="22" creationId="{2B9F274E-3683-4F08-B861-0448E7DDAF77}"/>
          </ac:spMkLst>
        </pc:spChg>
        <pc:spChg chg="add mod">
          <ac:chgData name="Nicolas Benech" userId="0051dd42c30e75a5" providerId="LiveId" clId="{AC004B9F-34E0-4E3A-B34A-D4FE70970C4A}" dt="2020-07-13T13:22:27.889" v="2969" actId="164"/>
          <ac:spMkLst>
            <pc:docMk/>
            <pc:sldMk cId="4179429796" sldId="293"/>
            <ac:spMk id="23" creationId="{AE834C30-2070-4FE1-82AB-F01767DDA415}"/>
          </ac:spMkLst>
        </pc:spChg>
        <pc:spChg chg="add mod">
          <ac:chgData name="Nicolas Benech" userId="0051dd42c30e75a5" providerId="LiveId" clId="{AC004B9F-34E0-4E3A-B34A-D4FE70970C4A}" dt="2020-07-13T13:22:27.889" v="2969" actId="164"/>
          <ac:spMkLst>
            <pc:docMk/>
            <pc:sldMk cId="4179429796" sldId="293"/>
            <ac:spMk id="24" creationId="{32A6F728-EA25-4DA3-8F8E-C02B8D42A903}"/>
          </ac:spMkLst>
        </pc:spChg>
        <pc:spChg chg="add mod">
          <ac:chgData name="Nicolas Benech" userId="0051dd42c30e75a5" providerId="LiveId" clId="{AC004B9F-34E0-4E3A-B34A-D4FE70970C4A}" dt="2020-07-13T13:22:27.889" v="2969" actId="164"/>
          <ac:spMkLst>
            <pc:docMk/>
            <pc:sldMk cId="4179429796" sldId="293"/>
            <ac:spMk id="25" creationId="{C5C0C7F2-3DD5-4529-A27B-00E208782717}"/>
          </ac:spMkLst>
        </pc:spChg>
        <pc:spChg chg="add mod">
          <ac:chgData name="Nicolas Benech" userId="0051dd42c30e75a5" providerId="LiveId" clId="{AC004B9F-34E0-4E3A-B34A-D4FE70970C4A}" dt="2020-07-13T13:24:33.227" v="3082" actId="20577"/>
          <ac:spMkLst>
            <pc:docMk/>
            <pc:sldMk cId="4179429796" sldId="293"/>
            <ac:spMk id="28" creationId="{B858BE9D-5AFD-4EE4-8913-2F531E5B9210}"/>
          </ac:spMkLst>
        </pc:spChg>
        <pc:spChg chg="add mod">
          <ac:chgData name="Nicolas Benech" userId="0051dd42c30e75a5" providerId="LiveId" clId="{AC004B9F-34E0-4E3A-B34A-D4FE70970C4A}" dt="2020-07-13T13:25:09.537" v="3094" actId="1076"/>
          <ac:spMkLst>
            <pc:docMk/>
            <pc:sldMk cId="4179429796" sldId="293"/>
            <ac:spMk id="29" creationId="{5367FC98-33DA-4E3F-8FCC-56C3C20C67A9}"/>
          </ac:spMkLst>
        </pc:spChg>
        <pc:grpChg chg="add del mod">
          <ac:chgData name="Nicolas Benech" userId="0051dd42c30e75a5" providerId="LiveId" clId="{AC004B9F-34E0-4E3A-B34A-D4FE70970C4A}" dt="2020-07-13T13:22:41.356" v="2971" actId="165"/>
          <ac:grpSpMkLst>
            <pc:docMk/>
            <pc:sldMk cId="4179429796" sldId="293"/>
            <ac:grpSpMk id="4" creationId="{844D2A38-58D4-4480-A42C-3A3CF5614BAA}"/>
          </ac:grpSpMkLst>
        </pc:grpChg>
        <pc:grpChg chg="mod topLvl">
          <ac:chgData name="Nicolas Benech" userId="0051dd42c30e75a5" providerId="LiveId" clId="{AC004B9F-34E0-4E3A-B34A-D4FE70970C4A}" dt="2020-07-13T13:23:48.465" v="2984" actId="164"/>
          <ac:grpSpMkLst>
            <pc:docMk/>
            <pc:sldMk cId="4179429796" sldId="293"/>
            <ac:grpSpMk id="5" creationId="{9E711245-2AA7-460F-B1F7-60868D50266F}"/>
          </ac:grpSpMkLst>
        </pc:grpChg>
        <pc:grpChg chg="mod">
          <ac:chgData name="Nicolas Benech" userId="0051dd42c30e75a5" providerId="LiveId" clId="{AC004B9F-34E0-4E3A-B34A-D4FE70970C4A}" dt="2020-07-13T13:22:41.356" v="2971" actId="165"/>
          <ac:grpSpMkLst>
            <pc:docMk/>
            <pc:sldMk cId="4179429796" sldId="293"/>
            <ac:grpSpMk id="13" creationId="{A296B409-099C-40CA-96B8-852C814368D3}"/>
          </ac:grpSpMkLst>
        </pc:grpChg>
        <pc:grpChg chg="add mod">
          <ac:chgData name="Nicolas Benech" userId="0051dd42c30e75a5" providerId="LiveId" clId="{AC004B9F-34E0-4E3A-B34A-D4FE70970C4A}" dt="2020-07-13T13:23:48.465" v="2984" actId="164"/>
          <ac:grpSpMkLst>
            <pc:docMk/>
            <pc:sldMk cId="4179429796" sldId="293"/>
            <ac:grpSpMk id="26" creationId="{BC7E5952-7E15-4D87-BF52-93A8AA45A864}"/>
          </ac:grpSpMkLst>
        </pc:grpChg>
        <pc:grpChg chg="add mod">
          <ac:chgData name="Nicolas Benech" userId="0051dd42c30e75a5" providerId="LiveId" clId="{AC004B9F-34E0-4E3A-B34A-D4FE70970C4A}" dt="2020-07-13T13:24:38.676" v="3083" actId="1076"/>
          <ac:grpSpMkLst>
            <pc:docMk/>
            <pc:sldMk cId="4179429796" sldId="293"/>
            <ac:grpSpMk id="27" creationId="{E28D7E70-C91C-4B0D-83FA-D69718BC9716}"/>
          </ac:grpSpMkLst>
        </pc:grpChg>
        <pc:cxnChg chg="mod topLvl">
          <ac:chgData name="Nicolas Benech" userId="0051dd42c30e75a5" providerId="LiveId" clId="{AC004B9F-34E0-4E3A-B34A-D4FE70970C4A}" dt="2020-07-13T13:23:48.465" v="2984" actId="164"/>
          <ac:cxnSpMkLst>
            <pc:docMk/>
            <pc:sldMk cId="4179429796" sldId="293"/>
            <ac:cxnSpMk id="7" creationId="{A8BBFF75-FD93-4042-BCAE-C1C9B66C5684}"/>
          </ac:cxnSpMkLst>
        </pc:cxnChg>
        <pc:cxnChg chg="mod topLvl">
          <ac:chgData name="Nicolas Benech" userId="0051dd42c30e75a5" providerId="LiveId" clId="{AC004B9F-34E0-4E3A-B34A-D4FE70970C4A}" dt="2020-07-13T13:23:48.465" v="2984" actId="164"/>
          <ac:cxnSpMkLst>
            <pc:docMk/>
            <pc:sldMk cId="4179429796" sldId="293"/>
            <ac:cxnSpMk id="9" creationId="{A30F4424-8E8A-4E5F-A08B-64A0B5FA34CB}"/>
          </ac:cxnSpMkLst>
        </pc:cxnChg>
        <pc:cxnChg chg="mod">
          <ac:chgData name="Nicolas Benech" userId="0051dd42c30e75a5" providerId="LiveId" clId="{AC004B9F-34E0-4E3A-B34A-D4FE70970C4A}" dt="2020-07-13T13:22:41.356" v="2971" actId="165"/>
          <ac:cxnSpMkLst>
            <pc:docMk/>
            <pc:sldMk cId="4179429796" sldId="293"/>
            <ac:cxnSpMk id="15" creationId="{9BF89499-0141-441F-A37C-7E0AFE52574B}"/>
          </ac:cxnSpMkLst>
        </pc:cxnChg>
        <pc:cxnChg chg="mod">
          <ac:chgData name="Nicolas Benech" userId="0051dd42c30e75a5" providerId="LiveId" clId="{AC004B9F-34E0-4E3A-B34A-D4FE70970C4A}" dt="2020-07-13T13:22:41.356" v="2971" actId="165"/>
          <ac:cxnSpMkLst>
            <pc:docMk/>
            <pc:sldMk cId="4179429796" sldId="293"/>
            <ac:cxnSpMk id="16" creationId="{9EB595B2-BCE2-426C-B82F-89287F3601DF}"/>
          </ac:cxnSpMkLst>
        </pc:cxnChg>
        <pc:cxnChg chg="mod">
          <ac:chgData name="Nicolas Benech" userId="0051dd42c30e75a5" providerId="LiveId" clId="{AC004B9F-34E0-4E3A-B34A-D4FE70970C4A}" dt="2020-07-13T13:22:41.356" v="2971" actId="165"/>
          <ac:cxnSpMkLst>
            <pc:docMk/>
            <pc:sldMk cId="4179429796" sldId="293"/>
            <ac:cxnSpMk id="17" creationId="{BC764CEF-4077-44C4-BE0E-F4C10C56A486}"/>
          </ac:cxnSpMkLst>
        </pc:cxnChg>
        <pc:cxnChg chg="add del mod">
          <ac:chgData name="Nicolas Benech" userId="0051dd42c30e75a5" providerId="LiveId" clId="{AC004B9F-34E0-4E3A-B34A-D4FE70970C4A}" dt="2020-07-13T13:22:51.675" v="2975" actId="478"/>
          <ac:cxnSpMkLst>
            <pc:docMk/>
            <pc:sldMk cId="4179429796" sldId="293"/>
            <ac:cxnSpMk id="20" creationId="{4240C6AB-77DC-4D2D-9E44-51C61F401D76}"/>
          </ac:cxnSpMkLst>
        </pc:cxnChg>
      </pc:sldChg>
      <pc:sldChg chg="addSp delSp modSp new del mod">
        <pc:chgData name="Nicolas Benech" userId="0051dd42c30e75a5" providerId="LiveId" clId="{AC004B9F-34E0-4E3A-B34A-D4FE70970C4A}" dt="2020-07-15T10:38:11.633" v="4446" actId="2696"/>
        <pc:sldMkLst>
          <pc:docMk/>
          <pc:sldMk cId="2056473026" sldId="294"/>
        </pc:sldMkLst>
        <pc:spChg chg="del">
          <ac:chgData name="Nicolas Benech" userId="0051dd42c30e75a5" providerId="LiveId" clId="{AC004B9F-34E0-4E3A-B34A-D4FE70970C4A}" dt="2020-07-14T20:13:40.580" v="3096" actId="478"/>
          <ac:spMkLst>
            <pc:docMk/>
            <pc:sldMk cId="2056473026" sldId="294"/>
            <ac:spMk id="2" creationId="{56569010-E3EA-418E-AAA4-821D69FA5C27}"/>
          </ac:spMkLst>
        </pc:spChg>
        <pc:spChg chg="del">
          <ac:chgData name="Nicolas Benech" userId="0051dd42c30e75a5" providerId="LiveId" clId="{AC004B9F-34E0-4E3A-B34A-D4FE70970C4A}" dt="2020-07-14T20:13:44.745" v="3097" actId="478"/>
          <ac:spMkLst>
            <pc:docMk/>
            <pc:sldMk cId="2056473026" sldId="294"/>
            <ac:spMk id="3" creationId="{97A40020-C072-4C00-9267-2B9684329F1C}"/>
          </ac:spMkLst>
        </pc:spChg>
        <pc:spChg chg="add mod">
          <ac:chgData name="Nicolas Benech" userId="0051dd42c30e75a5" providerId="LiveId" clId="{AC004B9F-34E0-4E3A-B34A-D4FE70970C4A}" dt="2020-07-14T20:14:11.077" v="3126" actId="207"/>
          <ac:spMkLst>
            <pc:docMk/>
            <pc:sldMk cId="2056473026" sldId="294"/>
            <ac:spMk id="4" creationId="{902B2E24-05B5-4AC3-AEA4-14D264C55CAC}"/>
          </ac:spMkLst>
        </pc:spChg>
        <pc:spChg chg="add mod">
          <ac:chgData name="Nicolas Benech" userId="0051dd42c30e75a5" providerId="LiveId" clId="{AC004B9F-34E0-4E3A-B34A-D4FE70970C4A}" dt="2020-07-14T20:15:02.135" v="3157" actId="20577"/>
          <ac:spMkLst>
            <pc:docMk/>
            <pc:sldMk cId="2056473026" sldId="294"/>
            <ac:spMk id="5" creationId="{3FF9680F-48EF-4B1D-97DB-D29B4BF672AC}"/>
          </ac:spMkLst>
        </pc:spChg>
        <pc:spChg chg="add mod">
          <ac:chgData name="Nicolas Benech" userId="0051dd42c30e75a5" providerId="LiveId" clId="{AC004B9F-34E0-4E3A-B34A-D4FE70970C4A}" dt="2020-07-14T20:17:48.493" v="3279" actId="1076"/>
          <ac:spMkLst>
            <pc:docMk/>
            <pc:sldMk cId="2056473026" sldId="294"/>
            <ac:spMk id="6" creationId="{A306BD6C-036C-425C-A186-1D3E7BB5D28A}"/>
          </ac:spMkLst>
        </pc:spChg>
        <pc:spChg chg="add del mod">
          <ac:chgData name="Nicolas Benech" userId="0051dd42c30e75a5" providerId="LiveId" clId="{AC004B9F-34E0-4E3A-B34A-D4FE70970C4A}" dt="2020-07-14T20:18:03.320" v="3281" actId="767"/>
          <ac:spMkLst>
            <pc:docMk/>
            <pc:sldMk cId="2056473026" sldId="294"/>
            <ac:spMk id="7" creationId="{354EF65E-D6CF-43B4-9935-4019AC79A7F1}"/>
          </ac:spMkLst>
        </pc:spChg>
        <pc:spChg chg="add mod">
          <ac:chgData name="Nicolas Benech" userId="0051dd42c30e75a5" providerId="LiveId" clId="{AC004B9F-34E0-4E3A-B34A-D4FE70970C4A}" dt="2020-07-14T20:18:22.689" v="3301" actId="20577"/>
          <ac:spMkLst>
            <pc:docMk/>
            <pc:sldMk cId="2056473026" sldId="294"/>
            <ac:spMk id="8" creationId="{F05DAE45-CABD-4E56-98E1-43610ED4A2EF}"/>
          </ac:spMkLst>
        </pc:spChg>
        <pc:spChg chg="add mod">
          <ac:chgData name="Nicolas Benech" userId="0051dd42c30e75a5" providerId="LiveId" clId="{AC004B9F-34E0-4E3A-B34A-D4FE70970C4A}" dt="2020-07-14T20:22:47.637" v="3466" actId="1076"/>
          <ac:spMkLst>
            <pc:docMk/>
            <pc:sldMk cId="2056473026" sldId="294"/>
            <ac:spMk id="9" creationId="{2C43281E-18C6-441C-8873-204B2012243A}"/>
          </ac:spMkLst>
        </pc:spChg>
        <pc:spChg chg="add mod">
          <ac:chgData name="Nicolas Benech" userId="0051dd42c30e75a5" providerId="LiveId" clId="{AC004B9F-34E0-4E3A-B34A-D4FE70970C4A}" dt="2020-07-14T20:22:41.626" v="3465" actId="164"/>
          <ac:spMkLst>
            <pc:docMk/>
            <pc:sldMk cId="2056473026" sldId="294"/>
            <ac:spMk id="10" creationId="{AC5CF331-0279-4782-9181-B642E82E9708}"/>
          </ac:spMkLst>
        </pc:spChg>
        <pc:spChg chg="add mod">
          <ac:chgData name="Nicolas Benech" userId="0051dd42c30e75a5" providerId="LiveId" clId="{AC004B9F-34E0-4E3A-B34A-D4FE70970C4A}" dt="2020-07-14T20:22:41.626" v="3465" actId="164"/>
          <ac:spMkLst>
            <pc:docMk/>
            <pc:sldMk cId="2056473026" sldId="294"/>
            <ac:spMk id="11" creationId="{D1E3B73E-86B0-4737-A78A-B2B1944AC616}"/>
          </ac:spMkLst>
        </pc:spChg>
        <pc:spChg chg="add del mod">
          <ac:chgData name="Nicolas Benech" userId="0051dd42c30e75a5" providerId="LiveId" clId="{AC004B9F-34E0-4E3A-B34A-D4FE70970C4A}" dt="2020-07-14T21:43:37.527" v="3619" actId="478"/>
          <ac:spMkLst>
            <pc:docMk/>
            <pc:sldMk cId="2056473026" sldId="294"/>
            <ac:spMk id="13" creationId="{1A050A05-8161-42DE-8EC9-BF141C22211D}"/>
          </ac:spMkLst>
        </pc:spChg>
        <pc:spChg chg="add del mod">
          <ac:chgData name="Nicolas Benech" userId="0051dd42c30e75a5" providerId="LiveId" clId="{AC004B9F-34E0-4E3A-B34A-D4FE70970C4A}" dt="2020-07-14T21:43:47.167" v="3621" actId="478"/>
          <ac:spMkLst>
            <pc:docMk/>
            <pc:sldMk cId="2056473026" sldId="294"/>
            <ac:spMk id="14" creationId="{8A3AFE38-E617-46CF-9ADD-44ABB14C6CEB}"/>
          </ac:spMkLst>
        </pc:spChg>
        <pc:spChg chg="add mod">
          <ac:chgData name="Nicolas Benech" userId="0051dd42c30e75a5" providerId="LiveId" clId="{AC004B9F-34E0-4E3A-B34A-D4FE70970C4A}" dt="2020-07-14T21:44:30.442" v="3632" actId="20577"/>
          <ac:spMkLst>
            <pc:docMk/>
            <pc:sldMk cId="2056473026" sldId="294"/>
            <ac:spMk id="15" creationId="{B3A466B8-8BE5-41FD-AE99-4216A9EB71D4}"/>
          </ac:spMkLst>
        </pc:spChg>
        <pc:spChg chg="add mod">
          <ac:chgData name="Nicolas Benech" userId="0051dd42c30e75a5" providerId="LiveId" clId="{AC004B9F-34E0-4E3A-B34A-D4FE70970C4A}" dt="2020-07-14T21:45:03.654" v="3651" actId="1076"/>
          <ac:spMkLst>
            <pc:docMk/>
            <pc:sldMk cId="2056473026" sldId="294"/>
            <ac:spMk id="16" creationId="{50293A70-C72B-4D02-8FF5-C9C536689C08}"/>
          </ac:spMkLst>
        </pc:spChg>
        <pc:spChg chg="add mod">
          <ac:chgData name="Nicolas Benech" userId="0051dd42c30e75a5" providerId="LiveId" clId="{AC004B9F-34E0-4E3A-B34A-D4FE70970C4A}" dt="2020-07-14T21:46:04.123" v="3705" actId="1076"/>
          <ac:spMkLst>
            <pc:docMk/>
            <pc:sldMk cId="2056473026" sldId="294"/>
            <ac:spMk id="17" creationId="{6C8E419D-6CF5-4D1A-BB69-7A1B636BB558}"/>
          </ac:spMkLst>
        </pc:spChg>
        <pc:spChg chg="add mod">
          <ac:chgData name="Nicolas Benech" userId="0051dd42c30e75a5" providerId="LiveId" clId="{AC004B9F-34E0-4E3A-B34A-D4FE70970C4A}" dt="2020-07-14T22:23:29.349" v="4351" actId="20577"/>
          <ac:spMkLst>
            <pc:docMk/>
            <pc:sldMk cId="2056473026" sldId="294"/>
            <ac:spMk id="18" creationId="{5F1B7EE1-9183-4E78-9C6F-A90331637E64}"/>
          </ac:spMkLst>
        </pc:spChg>
        <pc:spChg chg="add mod">
          <ac:chgData name="Nicolas Benech" userId="0051dd42c30e75a5" providerId="LiveId" clId="{AC004B9F-34E0-4E3A-B34A-D4FE70970C4A}" dt="2020-07-14T21:49:27" v="3784" actId="20577"/>
          <ac:spMkLst>
            <pc:docMk/>
            <pc:sldMk cId="2056473026" sldId="294"/>
            <ac:spMk id="19" creationId="{8C5E5213-19B9-4215-8F6D-DECB9825DD20}"/>
          </ac:spMkLst>
        </pc:spChg>
        <pc:spChg chg="add mod">
          <ac:chgData name="Nicolas Benech" userId="0051dd42c30e75a5" providerId="LiveId" clId="{AC004B9F-34E0-4E3A-B34A-D4FE70970C4A}" dt="2020-07-14T21:50:25.261" v="3821" actId="1076"/>
          <ac:spMkLst>
            <pc:docMk/>
            <pc:sldMk cId="2056473026" sldId="294"/>
            <ac:spMk id="20" creationId="{B8A5AA5A-68A3-4690-B86D-11AF7B81CD36}"/>
          </ac:spMkLst>
        </pc:spChg>
        <pc:spChg chg="add mod">
          <ac:chgData name="Nicolas Benech" userId="0051dd42c30e75a5" providerId="LiveId" clId="{AC004B9F-34E0-4E3A-B34A-D4FE70970C4A}" dt="2020-07-14T21:52:29.636" v="3918" actId="20577"/>
          <ac:spMkLst>
            <pc:docMk/>
            <pc:sldMk cId="2056473026" sldId="294"/>
            <ac:spMk id="21" creationId="{25D92610-2A8E-45C1-8C8B-49B7209879C0}"/>
          </ac:spMkLst>
        </pc:spChg>
        <pc:spChg chg="add mod">
          <ac:chgData name="Nicolas Benech" userId="0051dd42c30e75a5" providerId="LiveId" clId="{AC004B9F-34E0-4E3A-B34A-D4FE70970C4A}" dt="2020-07-14T21:51:58.554" v="3888" actId="14100"/>
          <ac:spMkLst>
            <pc:docMk/>
            <pc:sldMk cId="2056473026" sldId="294"/>
            <ac:spMk id="22" creationId="{F95B2B13-22FD-4203-8E03-F4A8097A6FB7}"/>
          </ac:spMkLst>
        </pc:spChg>
        <pc:spChg chg="add mod">
          <ac:chgData name="Nicolas Benech" userId="0051dd42c30e75a5" providerId="LiveId" clId="{AC004B9F-34E0-4E3A-B34A-D4FE70970C4A}" dt="2020-07-14T21:52:24.796" v="3912" actId="1076"/>
          <ac:spMkLst>
            <pc:docMk/>
            <pc:sldMk cId="2056473026" sldId="294"/>
            <ac:spMk id="23" creationId="{CCD55CB0-CDD2-40A5-9D04-72E84690CEF8}"/>
          </ac:spMkLst>
        </pc:spChg>
        <pc:spChg chg="add mod">
          <ac:chgData name="Nicolas Benech" userId="0051dd42c30e75a5" providerId="LiveId" clId="{AC004B9F-34E0-4E3A-B34A-D4FE70970C4A}" dt="2020-07-14T21:54:37.963" v="4018"/>
          <ac:spMkLst>
            <pc:docMk/>
            <pc:sldMk cId="2056473026" sldId="294"/>
            <ac:spMk id="24" creationId="{9D32C695-CE8F-42F1-906E-D3ACBF1329B6}"/>
          </ac:spMkLst>
        </pc:spChg>
        <pc:spChg chg="add mod">
          <ac:chgData name="Nicolas Benech" userId="0051dd42c30e75a5" providerId="LiveId" clId="{AC004B9F-34E0-4E3A-B34A-D4FE70970C4A}" dt="2020-07-14T22:21:58.020" v="4344" actId="1076"/>
          <ac:spMkLst>
            <pc:docMk/>
            <pc:sldMk cId="2056473026" sldId="294"/>
            <ac:spMk id="25" creationId="{42302D20-318E-4DA5-A2E1-6CD67FF0D5B9}"/>
          </ac:spMkLst>
        </pc:spChg>
        <pc:spChg chg="add mod">
          <ac:chgData name="Nicolas Benech" userId="0051dd42c30e75a5" providerId="LiveId" clId="{AC004B9F-34E0-4E3A-B34A-D4FE70970C4A}" dt="2020-07-14T22:24:15.507" v="4356" actId="1076"/>
          <ac:spMkLst>
            <pc:docMk/>
            <pc:sldMk cId="2056473026" sldId="294"/>
            <ac:spMk id="26" creationId="{AA26B235-3C80-4A25-A01C-65F180627621}"/>
          </ac:spMkLst>
        </pc:spChg>
        <pc:grpChg chg="add mod">
          <ac:chgData name="Nicolas Benech" userId="0051dd42c30e75a5" providerId="LiveId" clId="{AC004B9F-34E0-4E3A-B34A-D4FE70970C4A}" dt="2020-07-14T20:22:54.612" v="3480" actId="1036"/>
          <ac:grpSpMkLst>
            <pc:docMk/>
            <pc:sldMk cId="2056473026" sldId="294"/>
            <ac:grpSpMk id="12" creationId="{813110ED-620F-43AC-A8E7-A858992B93DE}"/>
          </ac:grpSpMkLst>
        </pc:grpChg>
      </pc:sldChg>
      <pc:sldChg chg="addSp delSp modSp new del mod">
        <pc:chgData name="Nicolas Benech" userId="0051dd42c30e75a5" providerId="LiveId" clId="{AC004B9F-34E0-4E3A-B34A-D4FE70970C4A}" dt="2020-07-15T10:38:11.633" v="4446" actId="2696"/>
        <pc:sldMkLst>
          <pc:docMk/>
          <pc:sldMk cId="1156111144" sldId="295"/>
        </pc:sldMkLst>
        <pc:spChg chg="del">
          <ac:chgData name="Nicolas Benech" userId="0051dd42c30e75a5" providerId="LiveId" clId="{AC004B9F-34E0-4E3A-B34A-D4FE70970C4A}" dt="2020-07-14T21:55:56.431" v="4020" actId="478"/>
          <ac:spMkLst>
            <pc:docMk/>
            <pc:sldMk cId="1156111144" sldId="295"/>
            <ac:spMk id="2" creationId="{641248F6-45A9-4FAD-89B8-8DFDFA488049}"/>
          </ac:spMkLst>
        </pc:spChg>
        <pc:spChg chg="del">
          <ac:chgData name="Nicolas Benech" userId="0051dd42c30e75a5" providerId="LiveId" clId="{AC004B9F-34E0-4E3A-B34A-D4FE70970C4A}" dt="2020-07-14T21:55:58.186" v="4021" actId="478"/>
          <ac:spMkLst>
            <pc:docMk/>
            <pc:sldMk cId="1156111144" sldId="295"/>
            <ac:spMk id="3" creationId="{3385CAF6-50F4-4928-8CA5-080E8D5AB954}"/>
          </ac:spMkLst>
        </pc:spChg>
        <pc:spChg chg="add mod">
          <ac:chgData name="Nicolas Benech" userId="0051dd42c30e75a5" providerId="LiveId" clId="{AC004B9F-34E0-4E3A-B34A-D4FE70970C4A}" dt="2020-07-14T21:56:09.289" v="4046" actId="20577"/>
          <ac:spMkLst>
            <pc:docMk/>
            <pc:sldMk cId="1156111144" sldId="295"/>
            <ac:spMk id="4" creationId="{9E222843-46EE-47DA-A33A-7404E9789E94}"/>
          </ac:spMkLst>
        </pc:spChg>
        <pc:spChg chg="add mod">
          <ac:chgData name="Nicolas Benech" userId="0051dd42c30e75a5" providerId="LiveId" clId="{AC004B9F-34E0-4E3A-B34A-D4FE70970C4A}" dt="2020-07-14T21:57:08.795" v="4102" actId="14100"/>
          <ac:spMkLst>
            <pc:docMk/>
            <pc:sldMk cId="1156111144" sldId="295"/>
            <ac:spMk id="5" creationId="{8C292F1C-77E4-4D06-AA73-08D2BEE4CD01}"/>
          </ac:spMkLst>
        </pc:spChg>
        <pc:spChg chg="add mod">
          <ac:chgData name="Nicolas Benech" userId="0051dd42c30e75a5" providerId="LiveId" clId="{AC004B9F-34E0-4E3A-B34A-D4FE70970C4A}" dt="2020-07-14T21:58:51.976" v="4201" actId="1076"/>
          <ac:spMkLst>
            <pc:docMk/>
            <pc:sldMk cId="1156111144" sldId="295"/>
            <ac:spMk id="6" creationId="{CC116932-A03D-4EB4-9E52-2BA01A61BF9D}"/>
          </ac:spMkLst>
        </pc:spChg>
        <pc:spChg chg="add mod">
          <ac:chgData name="Nicolas Benech" userId="0051dd42c30e75a5" providerId="LiveId" clId="{AC004B9F-34E0-4E3A-B34A-D4FE70970C4A}" dt="2020-07-14T21:59:29.098" v="4259" actId="20577"/>
          <ac:spMkLst>
            <pc:docMk/>
            <pc:sldMk cId="1156111144" sldId="295"/>
            <ac:spMk id="7" creationId="{F47C6D0E-D059-456C-B918-EAF9E1A3013A}"/>
          </ac:spMkLst>
        </pc:spChg>
        <pc:spChg chg="add">
          <ac:chgData name="Nicolas Benech" userId="0051dd42c30e75a5" providerId="LiveId" clId="{AC004B9F-34E0-4E3A-B34A-D4FE70970C4A}" dt="2020-07-14T21:59:40.197" v="4260" actId="11529"/>
          <ac:spMkLst>
            <pc:docMk/>
            <pc:sldMk cId="1156111144" sldId="295"/>
            <ac:spMk id="8" creationId="{DAE0E248-B9B0-4FE9-B84F-F79E5B65B592}"/>
          </ac:spMkLst>
        </pc:spChg>
        <pc:spChg chg="add mod">
          <ac:chgData name="Nicolas Benech" userId="0051dd42c30e75a5" providerId="LiveId" clId="{AC004B9F-34E0-4E3A-B34A-D4FE70970C4A}" dt="2020-07-14T22:25:12.463" v="4401" actId="20577"/>
          <ac:spMkLst>
            <pc:docMk/>
            <pc:sldMk cId="1156111144" sldId="295"/>
            <ac:spMk id="9" creationId="{7A437AE0-8923-4312-83A4-3FD40A8C1CFF}"/>
          </ac:spMkLst>
        </pc:spChg>
        <pc:spChg chg="add mod">
          <ac:chgData name="Nicolas Benech" userId="0051dd42c30e75a5" providerId="LiveId" clId="{AC004B9F-34E0-4E3A-B34A-D4FE70970C4A}" dt="2020-07-14T22:25:38.650" v="4406" actId="1076"/>
          <ac:spMkLst>
            <pc:docMk/>
            <pc:sldMk cId="1156111144" sldId="295"/>
            <ac:spMk id="10" creationId="{557BC4F8-D47A-4E56-BF18-7F45BF4FC528}"/>
          </ac:spMkLst>
        </pc:spChg>
      </pc:sldChg>
    </pc:docChg>
  </pc:docChgLst>
  <pc:docChgLst>
    <pc:chgData name="Nicolas Benech" userId="0051dd42c30e75a5" providerId="LiveId" clId="{859B6EFD-E826-4E55-9403-CE457F3910F4}"/>
    <pc:docChg chg="custSel modSld">
      <pc:chgData name="Nicolas Benech" userId="0051dd42c30e75a5" providerId="LiveId" clId="{859B6EFD-E826-4E55-9403-CE457F3910F4}" dt="2021-05-27T15:54:16.533" v="21" actId="20577"/>
      <pc:docMkLst>
        <pc:docMk/>
      </pc:docMkLst>
      <pc:sldChg chg="modSp">
        <pc:chgData name="Nicolas Benech" userId="0051dd42c30e75a5" providerId="LiveId" clId="{859B6EFD-E826-4E55-9403-CE457F3910F4}" dt="2021-05-27T15:54:16.533" v="21" actId="20577"/>
        <pc:sldMkLst>
          <pc:docMk/>
          <pc:sldMk cId="2925649456" sldId="256"/>
        </pc:sldMkLst>
        <pc:spChg chg="mod">
          <ac:chgData name="Nicolas Benech" userId="0051dd42c30e75a5" providerId="LiveId" clId="{859B6EFD-E826-4E55-9403-CE457F3910F4}" dt="2021-05-27T15:54:16.533" v="21" actId="20577"/>
          <ac:spMkLst>
            <pc:docMk/>
            <pc:sldMk cId="2925649456" sldId="256"/>
            <ac:spMk id="5" creationId="{6A9DEEDC-F2FB-4BCE-B0C9-9CC00E6C5CF2}"/>
          </ac:spMkLst>
        </pc:spChg>
        <pc:spChg chg="mod">
          <ac:chgData name="Nicolas Benech" userId="0051dd42c30e75a5" providerId="LiveId" clId="{859B6EFD-E826-4E55-9403-CE457F3910F4}" dt="2021-05-27T15:54:16.533" v="21" actId="20577"/>
          <ac:spMkLst>
            <pc:docMk/>
            <pc:sldMk cId="2925649456" sldId="256"/>
            <ac:spMk id="6" creationId="{80A00692-4823-44AB-A07B-7DCDD139FB0A}"/>
          </ac:spMkLst>
        </pc:spChg>
        <pc:grpChg chg="mod">
          <ac:chgData name="Nicolas Benech" userId="0051dd42c30e75a5" providerId="LiveId" clId="{859B6EFD-E826-4E55-9403-CE457F3910F4}" dt="2021-05-27T15:54:16.533" v="21" actId="20577"/>
          <ac:grpSpMkLst>
            <pc:docMk/>
            <pc:sldMk cId="2925649456" sldId="256"/>
            <ac:grpSpMk id="11" creationId="{9AC3D75E-DFF7-41A8-93CF-57AB3EE6C376}"/>
          </ac:grpSpMkLst>
        </pc:grpChg>
      </pc:sldChg>
      <pc:sldChg chg="modSp">
        <pc:chgData name="Nicolas Benech" userId="0051dd42c30e75a5" providerId="LiveId" clId="{859B6EFD-E826-4E55-9403-CE457F3910F4}" dt="2021-05-27T15:41:24.680" v="1" actId="20577"/>
        <pc:sldMkLst>
          <pc:docMk/>
          <pc:sldMk cId="4048656100" sldId="280"/>
        </pc:sldMkLst>
        <pc:spChg chg="mod">
          <ac:chgData name="Nicolas Benech" userId="0051dd42c30e75a5" providerId="LiveId" clId="{859B6EFD-E826-4E55-9403-CE457F3910F4}" dt="2021-05-27T15:41:24.680" v="1" actId="20577"/>
          <ac:spMkLst>
            <pc:docMk/>
            <pc:sldMk cId="4048656100" sldId="280"/>
            <ac:spMk id="8" creationId="{2473C5EA-AC66-49BA-8FF5-BB9F8F9AB03F}"/>
          </ac:spMkLst>
        </pc:spChg>
      </pc:sldChg>
      <pc:sldChg chg="modSp mod">
        <pc:chgData name="Nicolas Benech" userId="0051dd42c30e75a5" providerId="LiveId" clId="{859B6EFD-E826-4E55-9403-CE457F3910F4}" dt="2021-05-27T15:48:07.964" v="4" actId="20577"/>
        <pc:sldMkLst>
          <pc:docMk/>
          <pc:sldMk cId="210733402" sldId="288"/>
        </pc:sldMkLst>
        <pc:spChg chg="mod">
          <ac:chgData name="Nicolas Benech" userId="0051dd42c30e75a5" providerId="LiveId" clId="{859B6EFD-E826-4E55-9403-CE457F3910F4}" dt="2021-05-27T15:46:58.414" v="2" actId="207"/>
          <ac:spMkLst>
            <pc:docMk/>
            <pc:sldMk cId="210733402" sldId="288"/>
            <ac:spMk id="4" creationId="{64292E1D-5B2E-4AB1-9B3A-AEA401595989}"/>
          </ac:spMkLst>
        </pc:spChg>
        <pc:spChg chg="mod">
          <ac:chgData name="Nicolas Benech" userId="0051dd42c30e75a5" providerId="LiveId" clId="{859B6EFD-E826-4E55-9403-CE457F3910F4}" dt="2021-05-27T15:48:07.964" v="4" actId="20577"/>
          <ac:spMkLst>
            <pc:docMk/>
            <pc:sldMk cId="210733402" sldId="288"/>
            <ac:spMk id="24" creationId="{5FC2AD2C-CC93-4677-8338-17B0C2AE4BD7}"/>
          </ac:spMkLst>
        </pc:spChg>
      </pc:sldChg>
      <pc:sldChg chg="delSp modSp mod">
        <pc:chgData name="Nicolas Benech" userId="0051dd42c30e75a5" providerId="LiveId" clId="{859B6EFD-E826-4E55-9403-CE457F3910F4}" dt="2021-05-27T15:53:51.278" v="15" actId="20577"/>
        <pc:sldMkLst>
          <pc:docMk/>
          <pc:sldMk cId="2588007757" sldId="292"/>
        </pc:sldMkLst>
        <pc:spChg chg="mod">
          <ac:chgData name="Nicolas Benech" userId="0051dd42c30e75a5" providerId="LiveId" clId="{859B6EFD-E826-4E55-9403-CE457F3910F4}" dt="2021-05-27T15:52:57.653" v="5" actId="20577"/>
          <ac:spMkLst>
            <pc:docMk/>
            <pc:sldMk cId="2588007757" sldId="292"/>
            <ac:spMk id="14" creationId="{259B5CCB-C472-455F-9AF4-F21F443B1F70}"/>
          </ac:spMkLst>
        </pc:spChg>
        <pc:spChg chg="mod">
          <ac:chgData name="Nicolas Benech" userId="0051dd42c30e75a5" providerId="LiveId" clId="{859B6EFD-E826-4E55-9403-CE457F3910F4}" dt="2021-05-27T15:53:51.278" v="15" actId="20577"/>
          <ac:spMkLst>
            <pc:docMk/>
            <pc:sldMk cId="2588007757" sldId="292"/>
            <ac:spMk id="15" creationId="{EE2DD17E-3057-4325-A9AD-6656929EFA04}"/>
          </ac:spMkLst>
        </pc:spChg>
        <pc:grpChg chg="del">
          <ac:chgData name="Nicolas Benech" userId="0051dd42c30e75a5" providerId="LiveId" clId="{859B6EFD-E826-4E55-9403-CE457F3910F4}" dt="2021-05-27T15:53:10.098" v="6" actId="478"/>
          <ac:grpSpMkLst>
            <pc:docMk/>
            <pc:sldMk cId="2588007757" sldId="292"/>
            <ac:grpSpMk id="19" creationId="{8900BC8B-99F0-4477-BB5E-6BB53B84ABBB}"/>
          </ac:grpSpMkLst>
        </pc:grpChg>
        <pc:grpChg chg="del">
          <ac:chgData name="Nicolas Benech" userId="0051dd42c30e75a5" providerId="LiveId" clId="{859B6EFD-E826-4E55-9403-CE457F3910F4}" dt="2021-05-27T15:53:13.487" v="7" actId="478"/>
          <ac:grpSpMkLst>
            <pc:docMk/>
            <pc:sldMk cId="2588007757" sldId="292"/>
            <ac:grpSpMk id="26" creationId="{7A89797A-8E7F-4A06-B1C3-004A16FADAE7}"/>
          </ac:grpSpMkLst>
        </pc:grpChg>
        <pc:inkChg chg="del">
          <ac:chgData name="Nicolas Benech" userId="0051dd42c30e75a5" providerId="LiveId" clId="{859B6EFD-E826-4E55-9403-CE457F3910F4}" dt="2021-05-27T15:53:16.607" v="8" actId="478"/>
          <ac:inkMkLst>
            <pc:docMk/>
            <pc:sldMk cId="2588007757" sldId="292"/>
            <ac:inkMk id="8" creationId="{14BD4134-5089-491E-95FE-3828BAF14570}"/>
          </ac:inkMkLst>
        </pc:inkChg>
        <pc:inkChg chg="del">
          <ac:chgData name="Nicolas Benech" userId="0051dd42c30e75a5" providerId="LiveId" clId="{859B6EFD-E826-4E55-9403-CE457F3910F4}" dt="2021-05-27T15:53:20.190" v="9" actId="478"/>
          <ac:inkMkLst>
            <pc:docMk/>
            <pc:sldMk cId="2588007757" sldId="292"/>
            <ac:inkMk id="16" creationId="{2FC4DAFC-E111-4EAA-9D98-9F950BCC5DBB}"/>
          </ac:inkMkLst>
        </pc:inkChg>
      </pc:sldChg>
    </pc:docChg>
  </pc:docChgLst>
  <pc:docChgLst>
    <pc:chgData name="Nicolas Benech" userId="0051dd42c30e75a5" providerId="LiveId" clId="{C5D608F4-A839-475A-825C-C67F7F9E9F70}"/>
    <pc:docChg chg="modSld">
      <pc:chgData name="Nicolas Benech" userId="0051dd42c30e75a5" providerId="LiveId" clId="{C5D608F4-A839-475A-825C-C67F7F9E9F70}" dt="2023-06-26T13:19:40.914" v="22" actId="20577"/>
      <pc:docMkLst>
        <pc:docMk/>
      </pc:docMkLst>
      <pc:sldChg chg="modSp">
        <pc:chgData name="Nicolas Benech" userId="0051dd42c30e75a5" providerId="LiveId" clId="{C5D608F4-A839-475A-825C-C67F7F9E9F70}" dt="2023-06-26T13:19:40.914" v="22" actId="20577"/>
        <pc:sldMkLst>
          <pc:docMk/>
          <pc:sldMk cId="2925649456" sldId="256"/>
        </pc:sldMkLst>
        <pc:spChg chg="mod">
          <ac:chgData name="Nicolas Benech" userId="0051dd42c30e75a5" providerId="LiveId" clId="{C5D608F4-A839-475A-825C-C67F7F9E9F70}" dt="2023-06-26T13:19:40.914" v="22" actId="20577"/>
          <ac:spMkLst>
            <pc:docMk/>
            <pc:sldMk cId="2925649456" sldId="256"/>
            <ac:spMk id="24" creationId="{3166AC67-D20F-4FAA-B39E-5F40F2826ACF}"/>
          </ac:spMkLst>
        </pc:spChg>
        <pc:spChg chg="mod">
          <ac:chgData name="Nicolas Benech" userId="0051dd42c30e75a5" providerId="LiveId" clId="{C5D608F4-A839-475A-825C-C67F7F9E9F70}" dt="2023-06-26T13:19:40.914" v="22" actId="20577"/>
          <ac:spMkLst>
            <pc:docMk/>
            <pc:sldMk cId="2925649456" sldId="256"/>
            <ac:spMk id="25" creationId="{F22DAFAF-5B18-4917-B4D9-0AA1EB3D5D9C}"/>
          </ac:spMkLst>
        </pc:spChg>
        <pc:grpChg chg="mod">
          <ac:chgData name="Nicolas Benech" userId="0051dd42c30e75a5" providerId="LiveId" clId="{C5D608F4-A839-475A-825C-C67F7F9E9F70}" dt="2023-06-26T13:19:40.914" v="22" actId="20577"/>
          <ac:grpSpMkLst>
            <pc:docMk/>
            <pc:sldMk cId="2925649456" sldId="256"/>
            <ac:grpSpMk id="17" creationId="{42E24011-2A90-46B4-B508-34F23C9221ED}"/>
          </ac:grpSpMkLst>
        </pc:gr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4T12:47:0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87 372 848 0 0,'0'15'2427'0'0,"-1"3"-888"0"0,-22-92-1769 0 0,16 57-168 0 0,1-1-1 0 0,1 0 0 0 0,-6-35 0 0 0,6 28 11 0 0,-3-12 107 0 0,3 18 242 0 0,1 1 0 0 0,1 0 0 0 0,-1-22 0 0 0,-1-27-1267 0 0,5 66 1284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09E4C-21B7-4715-A994-872A692AE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3D522A-95E9-4C63-9BF6-256F8A565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29BC8-1221-4EDF-A025-B4112E99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26/6/2023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6BFDF-B5A1-4DC0-B454-C0EA3618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CFFDF-7084-4109-B469-5EFCDBE8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8415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4702B-A57B-4449-8A48-48393278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1ECC7A-EE2F-468B-BAFA-247B26763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80AA4-AD61-4A99-A857-B484B4D3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26/6/2023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2F444-4674-4046-BC32-53459C54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BB87B3-F7B5-42BB-A872-F19AB707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0178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182042-488B-45AC-B0F1-42798908B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708607-8D9E-4CE5-A11A-A9916C7BA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588BEE-E051-45F5-8096-FB12F3FE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26/6/2023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EAE164-1F21-4874-A34F-41AD9171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B5270-1FA2-499B-8397-57D361B0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9463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EF92E-AF65-43C1-95BF-038AD3A2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10E22-40CC-4248-B538-9BA7728A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D7E9B4-3385-4255-B91C-32761F12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26/6/2023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B59012-6EF3-4420-ADFA-DBCFB983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8823EC-1856-4438-AC38-E86A8FA9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8307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46C6A-0562-48DB-8190-934DF317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F2FB5-03A2-41A4-8A14-EBD60438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12713-9CF2-44E2-AD91-3A87C0E1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26/6/2023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84D1BD-4D14-4ABE-BB04-CC8F993A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92034E-E386-4F76-B331-1CEA7F50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6602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3FE64-D52A-420B-8857-8D5D1ABD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5C30C0-A8DC-4292-B9AF-172FAF58A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669BAE-F7ED-4BC6-950A-1E3430CD2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637D8C-9AE4-4416-9895-9F3A9AE0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26/6/2023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AEB78C-28FB-4D7B-8A83-F4176374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C82EC5-0A3B-41B5-A397-06C8B103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172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708C9-ACA7-4AAF-880D-E5CC6766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A91DD5-EF01-4DEF-BA1B-08BB816D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17BC9D-1913-44A5-99DF-77B1D77AE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4B7F26-0FD0-498B-8671-D0950BFD4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A006C8-005D-4BE5-80D0-B9E846B25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01F6A0-40C0-425D-85B0-5B51098E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26/6/2023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E94E62-7A4B-4641-BB8E-2FD14F1A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40C016C-22C5-4F13-985F-210F6442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6660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93867-FC7C-458E-A71E-68E0589C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AC3850-66BA-42C6-BBB3-5BDD2A34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26/6/2023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D033EE-B53F-45AC-B964-1902D8EC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092899-1E2B-4BFD-95E6-C567AB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9390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007F00-E689-4D55-80E9-99944933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26/6/2023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59112B-6674-4BFC-AC28-A47EB49E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DAD8C5-0C77-4FA6-A6C7-1DA793BA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7485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CF456-C69E-43B7-B1BE-48C7921A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571D5A-BA95-4404-A274-AD5B9FE5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907896-C413-4043-B075-3208B780F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3357F0-EC28-43EA-B828-ECB6064D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26/6/2023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A42F36-43C0-4850-B213-477FA4E5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A09848-7913-4B94-B42E-B93DAE5D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1047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83D68-5383-43B8-8971-5FFB42E9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1D14A0-06BF-4550-9B95-5F230DA43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E8ACE6-2506-4916-9FAD-83879080F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4762D2-9D81-4ADC-8D4E-C5A1EBAD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26/6/2023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43B090-9973-4CB0-850E-A2D70BAB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5F4FA1-A030-48B8-BBE6-31336AB8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5087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56C85F-37E8-480C-86E6-B40BAA39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110916-189C-4788-A07D-45B55D61D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240D7-7DBD-4B63-BAD5-862C7B23A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71F2-D83A-4188-B2D0-655F1013E057}" type="datetimeFigureOut">
              <a:rPr lang="es-UY" smtClean="0"/>
              <a:t>26/6/2023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FEE444-5DBF-43B0-ADB2-15950C18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0DC81D-6239-4C0E-A284-98D69A965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0874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211.png"/><Relationship Id="rId10" Type="http://schemas.openxmlformats.org/officeDocument/2006/relationships/image" Target="../media/image111.png"/><Relationship Id="rId4" Type="http://schemas.openxmlformats.org/officeDocument/2006/relationships/image" Target="../media/image2.png"/><Relationship Id="rId9" Type="http://schemas.openxmlformats.org/officeDocument/2006/relationships/image" Target="../media/image10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10" Type="http://schemas.openxmlformats.org/officeDocument/2006/relationships/customXml" Target="../ink/ink1.xml"/><Relationship Id="rId19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9.png"/><Relationship Id="rId7" Type="http://schemas.openxmlformats.org/officeDocument/2006/relationships/image" Target="../media/image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5.png"/><Relationship Id="rId4" Type="http://schemas.openxmlformats.org/officeDocument/2006/relationships/image" Target="../media/image126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1.png"/><Relationship Id="rId3" Type="http://schemas.openxmlformats.org/officeDocument/2006/relationships/image" Target="../media/image41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2.png"/><Relationship Id="rId10" Type="http://schemas.openxmlformats.org/officeDocument/2006/relationships/image" Target="../media/image23.png"/><Relationship Id="rId4" Type="http://schemas.openxmlformats.org/officeDocument/2006/relationships/image" Target="../media/image510.png"/><Relationship Id="rId9" Type="http://schemas.openxmlformats.org/officeDocument/2006/relationships/image" Target="../media/image22.png"/><Relationship Id="rId1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0.png"/><Relationship Id="rId18" Type="http://schemas.openxmlformats.org/officeDocument/2006/relationships/image" Target="../media/image28.png"/><Relationship Id="rId3" Type="http://schemas.openxmlformats.org/officeDocument/2006/relationships/image" Target="../media/image62.png"/><Relationship Id="rId21" Type="http://schemas.openxmlformats.org/officeDocument/2006/relationships/image" Target="../media/image30.png"/><Relationship Id="rId7" Type="http://schemas.openxmlformats.org/officeDocument/2006/relationships/image" Target="../media/image170.png"/><Relationship Id="rId12" Type="http://schemas.openxmlformats.org/officeDocument/2006/relationships/image" Target="../media/image220.png"/><Relationship Id="rId17" Type="http://schemas.openxmlformats.org/officeDocument/2006/relationships/image" Target="../media/image27.png"/><Relationship Id="rId2" Type="http://schemas.openxmlformats.org/officeDocument/2006/relationships/image" Target="../media/image510.png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210.png"/><Relationship Id="rId5" Type="http://schemas.openxmlformats.org/officeDocument/2006/relationships/image" Target="../media/image80.png"/><Relationship Id="rId10" Type="http://schemas.openxmlformats.org/officeDocument/2006/relationships/image" Target="../media/image24.png"/><Relationship Id="rId19" Type="http://schemas.openxmlformats.org/officeDocument/2006/relationships/image" Target="../media/image25.png"/><Relationship Id="rId4" Type="http://schemas.openxmlformats.org/officeDocument/2006/relationships/image" Target="../media/image160.png"/><Relationship Id="rId9" Type="http://schemas.openxmlformats.org/officeDocument/2006/relationships/image" Target="../media/image190.png"/><Relationship Id="rId1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5D4A40D-A4F1-43C0-95F8-B1CB1CB97FC5}"/>
              </a:ext>
            </a:extLst>
          </p:cNvPr>
          <p:cNvSpPr txBox="1"/>
          <p:nvPr/>
        </p:nvSpPr>
        <p:spPr>
          <a:xfrm>
            <a:off x="355107" y="497150"/>
            <a:ext cx="28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/>
                </a:solidFill>
              </a:rPr>
              <a:t>Aproximación de Fraunhofer</a:t>
            </a:r>
            <a:endParaRPr lang="es-UY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CB684B-0B32-4418-AC5D-72DAF516D53F}"/>
              </a:ext>
            </a:extLst>
          </p:cNvPr>
          <p:cNvSpPr txBox="1"/>
          <p:nvPr/>
        </p:nvSpPr>
        <p:spPr>
          <a:xfrm>
            <a:off x="292963" y="1207363"/>
            <a:ext cx="409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la aproximación de Fresnel para la fase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913A65A-8278-428F-8FDB-CE903D14A826}"/>
                  </a:ext>
                </a:extLst>
              </p:cNvPr>
              <p:cNvSpPr/>
              <p:nvPr/>
            </p:nvSpPr>
            <p:spPr>
              <a:xfrm>
                <a:off x="4392547" y="1037669"/>
                <a:ext cx="4492127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913A65A-8278-428F-8FDB-CE903D14A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47" y="1037669"/>
                <a:ext cx="4492127" cy="708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1DC5C1F-419F-4BCA-9B74-A14D601677A7}"/>
                  </a:ext>
                </a:extLst>
              </p:cNvPr>
              <p:cNvSpPr txBox="1"/>
              <p:nvPr/>
            </p:nvSpPr>
            <p:spPr>
              <a:xfrm>
                <a:off x="4643021" y="1961965"/>
                <a:ext cx="5285614" cy="799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1DC5C1F-419F-4BCA-9B74-A14D60167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021" y="1961965"/>
                <a:ext cx="5285614" cy="799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473C5EA-AC66-49BA-8FF5-BB9F8F9AB03F}"/>
                  </a:ext>
                </a:extLst>
              </p:cNvPr>
              <p:cNvSpPr txBox="1"/>
              <p:nvPr/>
            </p:nvSpPr>
            <p:spPr>
              <a:xfrm>
                <a:off x="497150" y="3355758"/>
                <a:ext cx="11478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En la aproximación de Fraunhofer (también llamada campo lejano), se supone que </a:t>
                </a:r>
                <a:r>
                  <a:rPr lang="es-AR" i="1" dirty="0"/>
                  <a:t>z</a:t>
                </a:r>
                <a:r>
                  <a:rPr lang="es-AR" dirty="0"/>
                  <a:t> es mucho mayor a las dimensiones de la abertura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473C5EA-AC66-49BA-8FF5-BB9F8F9AB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50" y="3355758"/>
                <a:ext cx="11478827" cy="646331"/>
              </a:xfrm>
              <a:prstGeom prst="rect">
                <a:avLst/>
              </a:prstGeom>
              <a:blipFill>
                <a:blip r:embed="rId4"/>
                <a:stretch>
                  <a:fillRect l="-478" t="-4673" b="-1308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7EDBCC11-2ECA-45A1-AA13-79B0F4247447}"/>
                  </a:ext>
                </a:extLst>
              </p:cNvPr>
              <p:cNvSpPr/>
              <p:nvPr/>
            </p:nvSpPr>
            <p:spPr>
              <a:xfrm>
                <a:off x="2612711" y="4010716"/>
                <a:ext cx="4576188" cy="799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7EDBCC11-2ECA-45A1-AA13-79B0F4247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11" y="4010716"/>
                <a:ext cx="4576188" cy="799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5D3355AA-6333-499B-9FDC-D247B9A8967A}"/>
                  </a:ext>
                </a:extLst>
              </p:cNvPr>
              <p:cNvSpPr/>
              <p:nvPr/>
            </p:nvSpPr>
            <p:spPr>
              <a:xfrm>
                <a:off x="0" y="5119879"/>
                <a:ext cx="7488076" cy="91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′(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𝑖𝑘𝐴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𝑖𝑘𝑥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5D3355AA-6333-499B-9FDC-D247B9A89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19879"/>
                <a:ext cx="7488076" cy="916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BFA264FA-C0C9-43E4-847D-54C1283DA768}"/>
              </a:ext>
            </a:extLst>
          </p:cNvPr>
          <p:cNvSpPr/>
          <p:nvPr/>
        </p:nvSpPr>
        <p:spPr>
          <a:xfrm>
            <a:off x="2612711" y="5050994"/>
            <a:ext cx="4901999" cy="10741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4A31E7-FED6-4C7E-88CA-82171E106940}"/>
              </a:ext>
            </a:extLst>
          </p:cNvPr>
          <p:cNvSpPr txBox="1"/>
          <p:nvPr/>
        </p:nvSpPr>
        <p:spPr>
          <a:xfrm>
            <a:off x="2221417" y="6194627"/>
            <a:ext cx="547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Proporcional a la transformada de Fourier de la abertura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2A0C784-6B96-462B-A385-7AEDC685D466}"/>
                  </a:ext>
                </a:extLst>
              </p:cNvPr>
              <p:cNvSpPr txBox="1"/>
              <p:nvPr/>
            </p:nvSpPr>
            <p:spPr>
              <a:xfrm>
                <a:off x="7868498" y="4746095"/>
                <a:ext cx="2032351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2A0C784-6B96-462B-A385-7AEDC685D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498" y="4746095"/>
                <a:ext cx="2032351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243EED4-9820-4E04-8AF5-3B0F9D0EB79A}"/>
                  </a:ext>
                </a:extLst>
              </p:cNvPr>
              <p:cNvSpPr txBox="1"/>
              <p:nvPr/>
            </p:nvSpPr>
            <p:spPr>
              <a:xfrm>
                <a:off x="7882026" y="5471577"/>
                <a:ext cx="2005293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243EED4-9820-4E04-8AF5-3B0F9D0EB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26" y="5471577"/>
                <a:ext cx="2005293" cy="5648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C00DD7C7-351F-48EA-BE77-6CB43A52B7A3}"/>
              </a:ext>
            </a:extLst>
          </p:cNvPr>
          <p:cNvGrpSpPr/>
          <p:nvPr/>
        </p:nvGrpSpPr>
        <p:grpSpPr>
          <a:xfrm>
            <a:off x="7488076" y="6194627"/>
            <a:ext cx="3747565" cy="374432"/>
            <a:chOff x="7488076" y="6194627"/>
            <a:chExt cx="3747565" cy="374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35D67ABF-69D7-4060-A203-5663A4A19DBC}"/>
                    </a:ext>
                  </a:extLst>
                </p:cNvPr>
                <p:cNvSpPr txBox="1"/>
                <p:nvPr/>
              </p:nvSpPr>
              <p:spPr>
                <a:xfrm>
                  <a:off x="7488076" y="6199727"/>
                  <a:ext cx="12273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35D67ABF-69D7-4060-A203-5663A4A19D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8076" y="6199727"/>
                  <a:ext cx="122738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9E22600-A4AA-4A83-A0B7-FF206CD919CC}"/>
                </a:ext>
              </a:extLst>
            </p:cNvPr>
            <p:cNvSpPr txBox="1"/>
            <p:nvPr/>
          </p:nvSpPr>
          <p:spPr>
            <a:xfrm>
              <a:off x="8705525" y="6194627"/>
              <a:ext cx="2530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Diagrama de directividad</a:t>
              </a:r>
              <a:endParaRPr lang="es-UY" dirty="0"/>
            </a:p>
          </p:txBody>
        </p:sp>
      </p:grpSp>
    </p:spTree>
    <p:extLst>
      <p:ext uri="{BB962C8B-B14F-4D97-AF65-F5344CB8AC3E}">
        <p14:creationId xmlns:p14="http://schemas.microsoft.com/office/powerpoint/2010/main" val="40486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75D76AC2-44F2-451F-8824-62BE93CAC692}"/>
                  </a:ext>
                </a:extLst>
              </p:cNvPr>
              <p:cNvSpPr/>
              <p:nvPr/>
            </p:nvSpPr>
            <p:spPr>
              <a:xfrm>
                <a:off x="935318" y="386036"/>
                <a:ext cx="7573227" cy="91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75D76AC2-44F2-451F-8824-62BE93CAC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18" y="386036"/>
                <a:ext cx="7573227" cy="9165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8A06D0CD-0550-4049-AEDB-5DB3310B6D83}"/>
              </a:ext>
            </a:extLst>
          </p:cNvPr>
          <p:cNvGrpSpPr/>
          <p:nvPr/>
        </p:nvGrpSpPr>
        <p:grpSpPr>
          <a:xfrm>
            <a:off x="3970178" y="266330"/>
            <a:ext cx="6116483" cy="1691390"/>
            <a:chOff x="3970178" y="266330"/>
            <a:chExt cx="6116483" cy="169139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F158123-1C4E-4C9F-9368-2459CE21FAE9}"/>
                </a:ext>
              </a:extLst>
            </p:cNvPr>
            <p:cNvSpPr/>
            <p:nvPr/>
          </p:nvSpPr>
          <p:spPr>
            <a:xfrm>
              <a:off x="4474346" y="266330"/>
              <a:ext cx="4034199" cy="11185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AB30A29E-3D7D-4357-90BE-C9FAFBBF6BC1}"/>
                    </a:ext>
                  </a:extLst>
                </p:cNvPr>
                <p:cNvSpPr txBox="1"/>
                <p:nvPr/>
              </p:nvSpPr>
              <p:spPr>
                <a:xfrm>
                  <a:off x="3970178" y="1546197"/>
                  <a:ext cx="6116483" cy="411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AR" dirty="0"/>
                    <a:t>Difracción de Fraunhofer con variable conjugada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A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AR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AB30A29E-3D7D-4357-90BE-C9FAFBBF6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178" y="1546197"/>
                  <a:ext cx="6116483" cy="411523"/>
                </a:xfrm>
                <a:prstGeom prst="rect">
                  <a:avLst/>
                </a:prstGeom>
                <a:blipFill>
                  <a:blip r:embed="rId3"/>
                  <a:stretch>
                    <a:fillRect l="-797" b="-2388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FD8FA8A-2D8C-4C06-A425-B0DAD05DDBEC}"/>
              </a:ext>
            </a:extLst>
          </p:cNvPr>
          <p:cNvGrpSpPr/>
          <p:nvPr/>
        </p:nvGrpSpPr>
        <p:grpSpPr>
          <a:xfrm>
            <a:off x="759848" y="2474551"/>
            <a:ext cx="4633465" cy="3409025"/>
            <a:chOff x="169300" y="1456746"/>
            <a:chExt cx="4633465" cy="3409025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A58899F-410E-4EC5-8843-8F17FCB9E4F1}"/>
                </a:ext>
              </a:extLst>
            </p:cNvPr>
            <p:cNvGrpSpPr/>
            <p:nvPr/>
          </p:nvGrpSpPr>
          <p:grpSpPr>
            <a:xfrm>
              <a:off x="169300" y="1620212"/>
              <a:ext cx="4633465" cy="2939992"/>
              <a:chOff x="4555656" y="1070742"/>
              <a:chExt cx="4633465" cy="2939992"/>
            </a:xfrm>
          </p:grpSpPr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152D3B7A-5955-48E0-9B40-3BC09D90A699}"/>
                  </a:ext>
                </a:extLst>
              </p:cNvPr>
              <p:cNvGrpSpPr/>
              <p:nvPr/>
            </p:nvGrpSpPr>
            <p:grpSpPr>
              <a:xfrm>
                <a:off x="4555656" y="1070742"/>
                <a:ext cx="4456590" cy="2939992"/>
                <a:chOff x="596215" y="2505072"/>
                <a:chExt cx="4456590" cy="2939992"/>
              </a:xfrm>
            </p:grpSpPr>
            <p:cxnSp>
              <p:nvCxnSpPr>
                <p:cNvPr id="18" name="Conector recto 17">
                  <a:extLst>
                    <a:ext uri="{FF2B5EF4-FFF2-40B4-BE49-F238E27FC236}">
                      <a16:creationId xmlns:a16="http://schemas.microsoft.com/office/drawing/2014/main" id="{D3D30081-A560-470B-BC3F-BE8E3480D219}"/>
                    </a:ext>
                  </a:extLst>
                </p:cNvPr>
                <p:cNvCxnSpPr/>
                <p:nvPr/>
              </p:nvCxnSpPr>
              <p:spPr>
                <a:xfrm flipV="1">
                  <a:off x="2442770" y="2505072"/>
                  <a:ext cx="0" cy="9854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18">
                  <a:extLst>
                    <a:ext uri="{FF2B5EF4-FFF2-40B4-BE49-F238E27FC236}">
                      <a16:creationId xmlns:a16="http://schemas.microsoft.com/office/drawing/2014/main" id="{3BDA25D8-8FE9-4744-ABFA-B8D93836D20D}"/>
                    </a:ext>
                  </a:extLst>
                </p:cNvPr>
                <p:cNvCxnSpPr/>
                <p:nvPr/>
              </p:nvCxnSpPr>
              <p:spPr>
                <a:xfrm flipV="1">
                  <a:off x="2442770" y="4459643"/>
                  <a:ext cx="0" cy="9854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cto de flecha 19">
                  <a:extLst>
                    <a:ext uri="{FF2B5EF4-FFF2-40B4-BE49-F238E27FC236}">
                      <a16:creationId xmlns:a16="http://schemas.microsoft.com/office/drawing/2014/main" id="{40EAD303-B981-4B4C-B5A0-ACEBCAEFA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215" y="3975068"/>
                  <a:ext cx="445659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uadroTexto 16">
                    <a:extLst>
                      <a:ext uri="{FF2B5EF4-FFF2-40B4-BE49-F238E27FC236}">
                        <a16:creationId xmlns:a16="http://schemas.microsoft.com/office/drawing/2014/main" id="{2064A122-D5AF-47FB-BFEA-24D0E2C4533A}"/>
                      </a:ext>
                    </a:extLst>
                  </p:cNvPr>
                  <p:cNvSpPr txBox="1"/>
                  <p:nvPr/>
                </p:nvSpPr>
                <p:spPr>
                  <a:xfrm>
                    <a:off x="8835370" y="2540738"/>
                    <a:ext cx="3537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7" name="CuadroTexto 16">
                    <a:extLst>
                      <a:ext uri="{FF2B5EF4-FFF2-40B4-BE49-F238E27FC236}">
                        <a16:creationId xmlns:a16="http://schemas.microsoft.com/office/drawing/2014/main" id="{2064A122-D5AF-47FB-BFEA-24D0E2C453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5370" y="2540738"/>
                    <a:ext cx="353751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7BD01D51-00FD-4369-9D5B-BB16AF919D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88554" y="1456746"/>
              <a:ext cx="3941" cy="3409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71AE19C-FDBF-4FE3-89B7-6B1E6047A933}"/>
              </a:ext>
            </a:extLst>
          </p:cNvPr>
          <p:cNvGrpSpPr/>
          <p:nvPr/>
        </p:nvGrpSpPr>
        <p:grpSpPr>
          <a:xfrm>
            <a:off x="706674" y="2706556"/>
            <a:ext cx="5563003" cy="2335737"/>
            <a:chOff x="703912" y="2673212"/>
            <a:chExt cx="5563003" cy="2335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738A19A5-C434-499F-B4F1-19285D19C099}"/>
                    </a:ext>
                  </a:extLst>
                </p:cNvPr>
                <p:cNvSpPr txBox="1"/>
                <p:nvPr/>
              </p:nvSpPr>
              <p:spPr>
                <a:xfrm>
                  <a:off x="734056" y="4639617"/>
                  <a:ext cx="428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738A19A5-C434-499F-B4F1-19285D19C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56" y="4639617"/>
                  <a:ext cx="42851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3333" r="-2142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A13ED4D-2786-4845-B86C-5E4BB145A49D}"/>
                </a:ext>
              </a:extLst>
            </p:cNvPr>
            <p:cNvGrpSpPr/>
            <p:nvPr/>
          </p:nvGrpSpPr>
          <p:grpSpPr>
            <a:xfrm>
              <a:off x="703912" y="2673212"/>
              <a:ext cx="5563003" cy="2030818"/>
              <a:chOff x="628917" y="2700021"/>
              <a:chExt cx="5563003" cy="2030818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63666772-DCA8-4334-99B7-F832DF027BA3}"/>
                  </a:ext>
                </a:extLst>
              </p:cNvPr>
              <p:cNvSpPr/>
              <p:nvPr/>
            </p:nvSpPr>
            <p:spPr>
              <a:xfrm rot="20808308">
                <a:off x="628917" y="463939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35" name="Grupo 34">
                <a:extLst>
                  <a:ext uri="{FF2B5EF4-FFF2-40B4-BE49-F238E27FC236}">
                    <a16:creationId xmlns:a16="http://schemas.microsoft.com/office/drawing/2014/main" id="{EA5C7839-E47D-40E7-BD81-F760F4174DC2}"/>
                  </a:ext>
                </a:extLst>
              </p:cNvPr>
              <p:cNvGrpSpPr/>
              <p:nvPr/>
            </p:nvGrpSpPr>
            <p:grpSpPr>
              <a:xfrm>
                <a:off x="663076" y="2700021"/>
                <a:ext cx="5528844" cy="1982336"/>
                <a:chOff x="664201" y="2693783"/>
                <a:chExt cx="5528844" cy="1982336"/>
              </a:xfrm>
            </p:grpSpPr>
            <p:cxnSp>
              <p:nvCxnSpPr>
                <p:cNvPr id="10" name="Conector recto 9">
                  <a:extLst>
                    <a:ext uri="{FF2B5EF4-FFF2-40B4-BE49-F238E27FC236}">
                      <a16:creationId xmlns:a16="http://schemas.microsoft.com/office/drawing/2014/main" id="{1ABE1E07-AF65-4D11-BA77-E26CA1EF02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4201" y="4095209"/>
                  <a:ext cx="1822957" cy="5809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>
                  <a:extLst>
                    <a:ext uri="{FF2B5EF4-FFF2-40B4-BE49-F238E27FC236}">
                      <a16:creationId xmlns:a16="http://schemas.microsoft.com/office/drawing/2014/main" id="{E7720B6B-C825-4FA6-831F-8BEC81B78093}"/>
                    </a:ext>
                  </a:extLst>
                </p:cNvPr>
                <p:cNvCxnSpPr/>
                <p:nvPr/>
              </p:nvCxnSpPr>
              <p:spPr>
                <a:xfrm flipV="1">
                  <a:off x="2487158" y="3311371"/>
                  <a:ext cx="2102597" cy="78383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upo 33">
                  <a:extLst>
                    <a:ext uri="{FF2B5EF4-FFF2-40B4-BE49-F238E27FC236}">
                      <a16:creationId xmlns:a16="http://schemas.microsoft.com/office/drawing/2014/main" id="{0034C2C2-707D-4BA2-889C-D6ED9447E687}"/>
                    </a:ext>
                  </a:extLst>
                </p:cNvPr>
                <p:cNvGrpSpPr/>
                <p:nvPr/>
              </p:nvGrpSpPr>
              <p:grpSpPr>
                <a:xfrm>
                  <a:off x="4585814" y="2693783"/>
                  <a:ext cx="1607231" cy="1189476"/>
                  <a:chOff x="6901314" y="2237173"/>
                  <a:chExt cx="857769" cy="1349274"/>
                </a:xfrm>
              </p:grpSpPr>
              <p:sp>
                <p:nvSpPr>
                  <p:cNvPr id="32" name="Forma libre: forma 31">
                    <a:extLst>
                      <a:ext uri="{FF2B5EF4-FFF2-40B4-BE49-F238E27FC236}">
                        <a16:creationId xmlns:a16="http://schemas.microsoft.com/office/drawing/2014/main" id="{1C4193D8-809F-46AE-BC4B-293BBAF110DF}"/>
                      </a:ext>
                    </a:extLst>
                  </p:cNvPr>
                  <p:cNvSpPr/>
                  <p:nvPr/>
                </p:nvSpPr>
                <p:spPr>
                  <a:xfrm>
                    <a:off x="6901314" y="2237173"/>
                    <a:ext cx="857769" cy="692458"/>
                  </a:xfrm>
                  <a:custGeom>
                    <a:avLst/>
                    <a:gdLst>
                      <a:gd name="connsiteX0" fmla="*/ 58779 w 857769"/>
                      <a:gd name="connsiteY0" fmla="*/ 0 h 692458"/>
                      <a:gd name="connsiteX1" fmla="*/ 165311 w 857769"/>
                      <a:gd name="connsiteY1" fmla="*/ 62144 h 692458"/>
                      <a:gd name="connsiteX2" fmla="*/ 14391 w 857769"/>
                      <a:gd name="connsiteY2" fmla="*/ 186431 h 692458"/>
                      <a:gd name="connsiteX3" fmla="*/ 591439 w 857769"/>
                      <a:gd name="connsiteY3" fmla="*/ 426128 h 692458"/>
                      <a:gd name="connsiteX4" fmla="*/ 804503 w 857769"/>
                      <a:gd name="connsiteY4" fmla="*/ 577048 h 692458"/>
                      <a:gd name="connsiteX5" fmla="*/ 857769 w 857769"/>
                      <a:gd name="connsiteY5" fmla="*/ 692458 h 692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7769" h="692458">
                        <a:moveTo>
                          <a:pt x="58779" y="0"/>
                        </a:moveTo>
                        <a:cubicBezTo>
                          <a:pt x="115744" y="15536"/>
                          <a:pt x="172709" y="31072"/>
                          <a:pt x="165311" y="62144"/>
                        </a:cubicBezTo>
                        <a:cubicBezTo>
                          <a:pt x="157913" y="93216"/>
                          <a:pt x="-56630" y="125767"/>
                          <a:pt x="14391" y="186431"/>
                        </a:cubicBezTo>
                        <a:cubicBezTo>
                          <a:pt x="85412" y="247095"/>
                          <a:pt x="459754" y="361025"/>
                          <a:pt x="591439" y="426128"/>
                        </a:cubicBezTo>
                        <a:cubicBezTo>
                          <a:pt x="723124" y="491231"/>
                          <a:pt x="760115" y="532660"/>
                          <a:pt x="804503" y="577048"/>
                        </a:cubicBezTo>
                        <a:cubicBezTo>
                          <a:pt x="848891" y="621436"/>
                          <a:pt x="853330" y="656947"/>
                          <a:pt x="857769" y="6924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UY"/>
                  </a:p>
                </p:txBody>
              </p:sp>
              <p:sp>
                <p:nvSpPr>
                  <p:cNvPr id="33" name="Forma libre: forma 32">
                    <a:extLst>
                      <a:ext uri="{FF2B5EF4-FFF2-40B4-BE49-F238E27FC236}">
                        <a16:creationId xmlns:a16="http://schemas.microsoft.com/office/drawing/2014/main" id="{8BE9BCFD-19A3-47EF-A503-00E9773FADC9}"/>
                      </a:ext>
                    </a:extLst>
                  </p:cNvPr>
                  <p:cNvSpPr/>
                  <p:nvPr/>
                </p:nvSpPr>
                <p:spPr>
                  <a:xfrm flipV="1">
                    <a:off x="6901314" y="2893989"/>
                    <a:ext cx="857769" cy="692458"/>
                  </a:xfrm>
                  <a:custGeom>
                    <a:avLst/>
                    <a:gdLst>
                      <a:gd name="connsiteX0" fmla="*/ 58779 w 857769"/>
                      <a:gd name="connsiteY0" fmla="*/ 0 h 692458"/>
                      <a:gd name="connsiteX1" fmla="*/ 165311 w 857769"/>
                      <a:gd name="connsiteY1" fmla="*/ 62144 h 692458"/>
                      <a:gd name="connsiteX2" fmla="*/ 14391 w 857769"/>
                      <a:gd name="connsiteY2" fmla="*/ 186431 h 692458"/>
                      <a:gd name="connsiteX3" fmla="*/ 591439 w 857769"/>
                      <a:gd name="connsiteY3" fmla="*/ 426128 h 692458"/>
                      <a:gd name="connsiteX4" fmla="*/ 804503 w 857769"/>
                      <a:gd name="connsiteY4" fmla="*/ 577048 h 692458"/>
                      <a:gd name="connsiteX5" fmla="*/ 857769 w 857769"/>
                      <a:gd name="connsiteY5" fmla="*/ 692458 h 692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7769" h="692458">
                        <a:moveTo>
                          <a:pt x="58779" y="0"/>
                        </a:moveTo>
                        <a:cubicBezTo>
                          <a:pt x="115744" y="15536"/>
                          <a:pt x="172709" y="31072"/>
                          <a:pt x="165311" y="62144"/>
                        </a:cubicBezTo>
                        <a:cubicBezTo>
                          <a:pt x="157913" y="93216"/>
                          <a:pt x="-56630" y="125767"/>
                          <a:pt x="14391" y="186431"/>
                        </a:cubicBezTo>
                        <a:cubicBezTo>
                          <a:pt x="85412" y="247095"/>
                          <a:pt x="459754" y="361025"/>
                          <a:pt x="591439" y="426128"/>
                        </a:cubicBezTo>
                        <a:cubicBezTo>
                          <a:pt x="723124" y="491231"/>
                          <a:pt x="760115" y="532660"/>
                          <a:pt x="804503" y="577048"/>
                        </a:cubicBezTo>
                        <a:cubicBezTo>
                          <a:pt x="848891" y="621436"/>
                          <a:pt x="853330" y="656947"/>
                          <a:pt x="857769" y="6924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UY"/>
                  </a:p>
                </p:txBody>
              </p:sp>
            </p:grpSp>
          </p:grpSp>
        </p:grp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A576EB25-E8D0-491C-878D-E4D01EAE2776}"/>
              </a:ext>
            </a:extLst>
          </p:cNvPr>
          <p:cNvGrpSpPr/>
          <p:nvPr/>
        </p:nvGrpSpPr>
        <p:grpSpPr>
          <a:xfrm>
            <a:off x="671514" y="3539327"/>
            <a:ext cx="5598163" cy="2028057"/>
            <a:chOff x="571284" y="3441949"/>
            <a:chExt cx="5598163" cy="2028057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204A643F-22A9-41BE-A756-CF338C8A7B3C}"/>
                </a:ext>
              </a:extLst>
            </p:cNvPr>
            <p:cNvGrpSpPr/>
            <p:nvPr/>
          </p:nvGrpSpPr>
          <p:grpSpPr>
            <a:xfrm flipV="1">
              <a:off x="640603" y="3487670"/>
              <a:ext cx="5528844" cy="1982336"/>
              <a:chOff x="664201" y="2693783"/>
              <a:chExt cx="5528844" cy="1982336"/>
            </a:xfrm>
          </p:grpSpPr>
          <p:cxnSp>
            <p:nvCxnSpPr>
              <p:cNvPr id="37" name="Conector recto 36">
                <a:extLst>
                  <a:ext uri="{FF2B5EF4-FFF2-40B4-BE49-F238E27FC236}">
                    <a16:creationId xmlns:a16="http://schemas.microsoft.com/office/drawing/2014/main" id="{8EE37FE8-E01E-4E0F-8C32-80364CC20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4201" y="4095209"/>
                <a:ext cx="1822957" cy="58091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37">
                <a:extLst>
                  <a:ext uri="{FF2B5EF4-FFF2-40B4-BE49-F238E27FC236}">
                    <a16:creationId xmlns:a16="http://schemas.microsoft.com/office/drawing/2014/main" id="{A6CF7945-A273-4FF5-A109-2A7139C41EB1}"/>
                  </a:ext>
                </a:extLst>
              </p:cNvPr>
              <p:cNvCxnSpPr/>
              <p:nvPr/>
            </p:nvCxnSpPr>
            <p:spPr>
              <a:xfrm flipV="1">
                <a:off x="2487158" y="3311371"/>
                <a:ext cx="2102597" cy="78383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upo 38">
                <a:extLst>
                  <a:ext uri="{FF2B5EF4-FFF2-40B4-BE49-F238E27FC236}">
                    <a16:creationId xmlns:a16="http://schemas.microsoft.com/office/drawing/2014/main" id="{CCC02AD3-37D2-4BE4-8285-6F017005806A}"/>
                  </a:ext>
                </a:extLst>
              </p:cNvPr>
              <p:cNvGrpSpPr/>
              <p:nvPr/>
            </p:nvGrpSpPr>
            <p:grpSpPr>
              <a:xfrm>
                <a:off x="4585814" y="2693783"/>
                <a:ext cx="1607231" cy="1189476"/>
                <a:chOff x="6901314" y="2237173"/>
                <a:chExt cx="857769" cy="1349274"/>
              </a:xfrm>
            </p:grpSpPr>
            <p:sp>
              <p:nvSpPr>
                <p:cNvPr id="40" name="Forma libre: forma 39">
                  <a:extLst>
                    <a:ext uri="{FF2B5EF4-FFF2-40B4-BE49-F238E27FC236}">
                      <a16:creationId xmlns:a16="http://schemas.microsoft.com/office/drawing/2014/main" id="{CD771449-FC28-4C1D-833B-47C5BBB9CAB6}"/>
                    </a:ext>
                  </a:extLst>
                </p:cNvPr>
                <p:cNvSpPr/>
                <p:nvPr/>
              </p:nvSpPr>
              <p:spPr>
                <a:xfrm>
                  <a:off x="6901314" y="2237173"/>
                  <a:ext cx="857769" cy="692458"/>
                </a:xfrm>
                <a:custGeom>
                  <a:avLst/>
                  <a:gdLst>
                    <a:gd name="connsiteX0" fmla="*/ 58779 w 857769"/>
                    <a:gd name="connsiteY0" fmla="*/ 0 h 692458"/>
                    <a:gd name="connsiteX1" fmla="*/ 165311 w 857769"/>
                    <a:gd name="connsiteY1" fmla="*/ 62144 h 692458"/>
                    <a:gd name="connsiteX2" fmla="*/ 14391 w 857769"/>
                    <a:gd name="connsiteY2" fmla="*/ 186431 h 692458"/>
                    <a:gd name="connsiteX3" fmla="*/ 591439 w 857769"/>
                    <a:gd name="connsiteY3" fmla="*/ 426128 h 692458"/>
                    <a:gd name="connsiteX4" fmla="*/ 804503 w 857769"/>
                    <a:gd name="connsiteY4" fmla="*/ 577048 h 692458"/>
                    <a:gd name="connsiteX5" fmla="*/ 857769 w 857769"/>
                    <a:gd name="connsiteY5" fmla="*/ 692458 h 692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7769" h="692458">
                      <a:moveTo>
                        <a:pt x="58779" y="0"/>
                      </a:moveTo>
                      <a:cubicBezTo>
                        <a:pt x="115744" y="15536"/>
                        <a:pt x="172709" y="31072"/>
                        <a:pt x="165311" y="62144"/>
                      </a:cubicBezTo>
                      <a:cubicBezTo>
                        <a:pt x="157913" y="93216"/>
                        <a:pt x="-56630" y="125767"/>
                        <a:pt x="14391" y="186431"/>
                      </a:cubicBezTo>
                      <a:cubicBezTo>
                        <a:pt x="85412" y="247095"/>
                        <a:pt x="459754" y="361025"/>
                        <a:pt x="591439" y="426128"/>
                      </a:cubicBezTo>
                      <a:cubicBezTo>
                        <a:pt x="723124" y="491231"/>
                        <a:pt x="760115" y="532660"/>
                        <a:pt x="804503" y="577048"/>
                      </a:cubicBezTo>
                      <a:cubicBezTo>
                        <a:pt x="848891" y="621436"/>
                        <a:pt x="853330" y="656947"/>
                        <a:pt x="857769" y="692458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41" name="Forma libre: forma 40">
                  <a:extLst>
                    <a:ext uri="{FF2B5EF4-FFF2-40B4-BE49-F238E27FC236}">
                      <a16:creationId xmlns:a16="http://schemas.microsoft.com/office/drawing/2014/main" id="{C4CBBD14-01A7-4B36-A263-93CF034DE07C}"/>
                    </a:ext>
                  </a:extLst>
                </p:cNvPr>
                <p:cNvSpPr/>
                <p:nvPr/>
              </p:nvSpPr>
              <p:spPr>
                <a:xfrm flipV="1">
                  <a:off x="6901314" y="2893989"/>
                  <a:ext cx="857769" cy="692458"/>
                </a:xfrm>
                <a:custGeom>
                  <a:avLst/>
                  <a:gdLst>
                    <a:gd name="connsiteX0" fmla="*/ 58779 w 857769"/>
                    <a:gd name="connsiteY0" fmla="*/ 0 h 692458"/>
                    <a:gd name="connsiteX1" fmla="*/ 165311 w 857769"/>
                    <a:gd name="connsiteY1" fmla="*/ 62144 h 692458"/>
                    <a:gd name="connsiteX2" fmla="*/ 14391 w 857769"/>
                    <a:gd name="connsiteY2" fmla="*/ 186431 h 692458"/>
                    <a:gd name="connsiteX3" fmla="*/ 591439 w 857769"/>
                    <a:gd name="connsiteY3" fmla="*/ 426128 h 692458"/>
                    <a:gd name="connsiteX4" fmla="*/ 804503 w 857769"/>
                    <a:gd name="connsiteY4" fmla="*/ 577048 h 692458"/>
                    <a:gd name="connsiteX5" fmla="*/ 857769 w 857769"/>
                    <a:gd name="connsiteY5" fmla="*/ 692458 h 692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7769" h="692458">
                      <a:moveTo>
                        <a:pt x="58779" y="0"/>
                      </a:moveTo>
                      <a:cubicBezTo>
                        <a:pt x="115744" y="15536"/>
                        <a:pt x="172709" y="31072"/>
                        <a:pt x="165311" y="62144"/>
                      </a:cubicBezTo>
                      <a:cubicBezTo>
                        <a:pt x="157913" y="93216"/>
                        <a:pt x="-56630" y="125767"/>
                        <a:pt x="14391" y="186431"/>
                      </a:cubicBezTo>
                      <a:cubicBezTo>
                        <a:pt x="85412" y="247095"/>
                        <a:pt x="459754" y="361025"/>
                        <a:pt x="591439" y="426128"/>
                      </a:cubicBezTo>
                      <a:cubicBezTo>
                        <a:pt x="723124" y="491231"/>
                        <a:pt x="760115" y="532660"/>
                        <a:pt x="804503" y="577048"/>
                      </a:cubicBezTo>
                      <a:cubicBezTo>
                        <a:pt x="848891" y="621436"/>
                        <a:pt x="853330" y="656947"/>
                        <a:pt x="857769" y="692458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</p:grp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E073B207-BD32-4F03-B110-1DF17645D4B7}"/>
                </a:ext>
              </a:extLst>
            </p:cNvPr>
            <p:cNvSpPr/>
            <p:nvPr/>
          </p:nvSpPr>
          <p:spPr>
            <a:xfrm rot="20808308">
              <a:off x="571284" y="344194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12214D3-65A0-4D94-A00F-E1B649426EDE}"/>
              </a:ext>
            </a:extLst>
          </p:cNvPr>
          <p:cNvSpPr txBox="1"/>
          <p:nvPr/>
        </p:nvSpPr>
        <p:spPr>
          <a:xfrm>
            <a:off x="6688410" y="2396971"/>
            <a:ext cx="470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Una segunda fuente produce un patrón de difracción que se superpone con el anterior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A1DD80B6-E616-45FA-8D5E-F90D6872DF35}"/>
                  </a:ext>
                </a:extLst>
              </p:cNvPr>
              <p:cNvSpPr txBox="1"/>
              <p:nvPr/>
            </p:nvSpPr>
            <p:spPr>
              <a:xfrm>
                <a:off x="6576291" y="3311371"/>
                <a:ext cx="51354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Si la separación angular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AR" dirty="0"/>
                  <a:t> entre las fuentes disminuye, los patrones de difracción se “confunden” </a:t>
                </a:r>
                <a:endParaRPr lang="es-UY" dirty="0"/>
              </a:p>
            </p:txBody>
          </p:sp>
        </mc:Choice>
        <mc:Fallback xmlns="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A1DD80B6-E616-45FA-8D5E-F90D6872D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91" y="3311371"/>
                <a:ext cx="5135418" cy="646331"/>
              </a:xfrm>
              <a:prstGeom prst="rect">
                <a:avLst/>
              </a:prstGeom>
              <a:blipFill>
                <a:blip r:embed="rId6"/>
                <a:stretch>
                  <a:fillRect l="-1069" t="-4717" r="-1663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>
            <a:extLst>
              <a:ext uri="{FF2B5EF4-FFF2-40B4-BE49-F238E27FC236}">
                <a16:creationId xmlns:a16="http://schemas.microsoft.com/office/drawing/2014/main" id="{2168DB24-116D-412F-BA68-D9D0F8441E08}"/>
              </a:ext>
            </a:extLst>
          </p:cNvPr>
          <p:cNvGrpSpPr/>
          <p:nvPr/>
        </p:nvGrpSpPr>
        <p:grpSpPr>
          <a:xfrm>
            <a:off x="654320" y="3109914"/>
            <a:ext cx="1756163" cy="1652799"/>
            <a:chOff x="608645" y="3013208"/>
            <a:chExt cx="1756163" cy="1652799"/>
          </a:xfrm>
        </p:grpSpPr>
        <p:sp>
          <p:nvSpPr>
            <p:cNvPr id="45" name="Arco 44">
              <a:extLst>
                <a:ext uri="{FF2B5EF4-FFF2-40B4-BE49-F238E27FC236}">
                  <a16:creationId xmlns:a16="http://schemas.microsoft.com/office/drawing/2014/main" id="{B78FDD49-94E3-48CB-A2EC-C45131F4D06B}"/>
                </a:ext>
              </a:extLst>
            </p:cNvPr>
            <p:cNvSpPr/>
            <p:nvPr/>
          </p:nvSpPr>
          <p:spPr>
            <a:xfrm rot="12851150">
              <a:off x="1000042" y="3013208"/>
              <a:ext cx="1364766" cy="1652799"/>
            </a:xfrm>
            <a:prstGeom prst="arc">
              <a:avLst>
                <a:gd name="adj1" fmla="val 16578323"/>
                <a:gd name="adj2" fmla="val 20785123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A7DA836F-738E-461E-9AFE-8EA50E5014BA}"/>
                    </a:ext>
                  </a:extLst>
                </p:cNvPr>
                <p:cNvSpPr txBox="1"/>
                <p:nvPr/>
              </p:nvSpPr>
              <p:spPr>
                <a:xfrm>
                  <a:off x="608645" y="3907362"/>
                  <a:ext cx="384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A7DA836F-738E-461E-9AFE-8EA50E501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45" y="3907362"/>
                  <a:ext cx="38401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DA2E0D1-12C2-4324-A1E2-504239F1E9E3}"/>
              </a:ext>
            </a:extLst>
          </p:cNvPr>
          <p:cNvSpPr txBox="1"/>
          <p:nvPr/>
        </p:nvSpPr>
        <p:spPr>
          <a:xfrm>
            <a:off x="6576291" y="4200998"/>
            <a:ext cx="546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ese caso, no es posible distinguir 2 fuentes diferentes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CD182659-9CF3-4D72-B2E9-43AE563481B5}"/>
                  </a:ext>
                </a:extLst>
              </p:cNvPr>
              <p:cNvSpPr txBox="1"/>
              <p:nvPr/>
            </p:nvSpPr>
            <p:spPr>
              <a:xfrm>
                <a:off x="6688411" y="5008948"/>
                <a:ext cx="46805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¿Cuál es la separación angular mínima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s-AR" dirty="0"/>
                  <a:t> entre fuentes para que sean distinguibles luego de la difracción?</a:t>
                </a:r>
                <a:endParaRPr lang="es-UY" dirty="0"/>
              </a:p>
            </p:txBody>
          </p:sp>
        </mc:Choice>
        <mc:Fallback xmlns="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CD182659-9CF3-4D72-B2E9-43AE56348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411" y="5008948"/>
                <a:ext cx="4680544" cy="923330"/>
              </a:xfrm>
              <a:prstGeom prst="rect">
                <a:avLst/>
              </a:prstGeom>
              <a:blipFill>
                <a:blip r:embed="rId8"/>
                <a:stretch>
                  <a:fillRect l="-1042" t="-3974" r="-130" b="-993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o 24">
            <a:extLst>
              <a:ext uri="{FF2B5EF4-FFF2-40B4-BE49-F238E27FC236}">
                <a16:creationId xmlns:a16="http://schemas.microsoft.com/office/drawing/2014/main" id="{FDF47EEA-C61F-4F1A-954D-9DD6BFEABF31}"/>
              </a:ext>
            </a:extLst>
          </p:cNvPr>
          <p:cNvGrpSpPr/>
          <p:nvPr/>
        </p:nvGrpSpPr>
        <p:grpSpPr>
          <a:xfrm>
            <a:off x="2536264" y="3429356"/>
            <a:ext cx="672309" cy="709059"/>
            <a:chOff x="2536264" y="3429356"/>
            <a:chExt cx="672309" cy="709059"/>
          </a:xfrm>
        </p:grpSpPr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1DC67C28-F6CB-4737-8E86-891CA5E63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6264" y="3854704"/>
              <a:ext cx="672309" cy="2837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19E5D3B5-781C-4253-856B-FF8E28FDD8E8}"/>
                    </a:ext>
                  </a:extLst>
                </p:cNvPr>
                <p:cNvSpPr txBox="1"/>
                <p:nvPr/>
              </p:nvSpPr>
              <p:spPr>
                <a:xfrm>
                  <a:off x="2763326" y="3429356"/>
                  <a:ext cx="438838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19E5D3B5-781C-4253-856B-FF8E28FDD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326" y="3429356"/>
                  <a:ext cx="438838" cy="410305"/>
                </a:xfrm>
                <a:prstGeom prst="rect">
                  <a:avLst/>
                </a:prstGeom>
                <a:blipFill>
                  <a:blip r:embed="rId9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45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25E5B44-70B6-4617-8F51-11DCF7E6AE3B}"/>
              </a:ext>
            </a:extLst>
          </p:cNvPr>
          <p:cNvSpPr txBox="1"/>
          <p:nvPr/>
        </p:nvSpPr>
        <p:spPr>
          <a:xfrm>
            <a:off x="323273" y="535709"/>
            <a:ext cx="467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Criterio de Rayleigh para separación de fuentes:</a:t>
            </a:r>
            <a:endParaRPr lang="es-UY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561B12-EB05-45FF-B1C1-A9674CC0D448}"/>
              </a:ext>
            </a:extLst>
          </p:cNvPr>
          <p:cNvSpPr txBox="1"/>
          <p:nvPr/>
        </p:nvSpPr>
        <p:spPr>
          <a:xfrm>
            <a:off x="323273" y="1099128"/>
            <a:ext cx="922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El límite de resolución se da cuando el máximo de un patrón coincide con el primer cero del otro</a:t>
            </a:r>
            <a:endParaRPr lang="es-UY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80E6446-6FA3-4E7A-A682-459BF91657F5}"/>
              </a:ext>
            </a:extLst>
          </p:cNvPr>
          <p:cNvGrpSpPr/>
          <p:nvPr/>
        </p:nvGrpSpPr>
        <p:grpSpPr>
          <a:xfrm>
            <a:off x="323273" y="1899821"/>
            <a:ext cx="4332302" cy="3935305"/>
            <a:chOff x="323273" y="1899821"/>
            <a:chExt cx="4332302" cy="39353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DCB0D41B-B504-4413-B09B-C13348C644BF}"/>
                    </a:ext>
                  </a:extLst>
                </p:cNvPr>
                <p:cNvSpPr txBox="1"/>
                <p:nvPr/>
              </p:nvSpPr>
              <p:spPr>
                <a:xfrm>
                  <a:off x="426128" y="1899821"/>
                  <a:ext cx="35693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AR" dirty="0"/>
                    <a:t>Ejemplo abertura circular de radio </a:t>
                  </a:r>
                  <a14:m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DCB0D41B-B504-4413-B09B-C13348C644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28" y="1899821"/>
                  <a:ext cx="3569375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538" t="-10000" b="-2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2" descr="See the source image">
              <a:extLst>
                <a:ext uri="{FF2B5EF4-FFF2-40B4-BE49-F238E27FC236}">
                  <a16:creationId xmlns:a16="http://schemas.microsoft.com/office/drawing/2014/main" id="{3C17BEDE-8C39-4C4E-ABDE-B798999371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0" t="2829" r="2341" b="5013"/>
            <a:stretch/>
          </p:blipFill>
          <p:spPr bwMode="auto">
            <a:xfrm>
              <a:off x="323273" y="2523294"/>
              <a:ext cx="4332302" cy="331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87F82C2-888A-46FC-88F0-0B4DB1D8C568}"/>
              </a:ext>
            </a:extLst>
          </p:cNvPr>
          <p:cNvGrpSpPr/>
          <p:nvPr/>
        </p:nvGrpSpPr>
        <p:grpSpPr>
          <a:xfrm>
            <a:off x="4994680" y="1905248"/>
            <a:ext cx="6593495" cy="769378"/>
            <a:chOff x="4994680" y="1905248"/>
            <a:chExt cx="6593495" cy="769378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1091AD0-7103-4A2E-BDA0-072779C4E713}"/>
                </a:ext>
              </a:extLst>
            </p:cNvPr>
            <p:cNvSpPr txBox="1"/>
            <p:nvPr/>
          </p:nvSpPr>
          <p:spPr>
            <a:xfrm>
              <a:off x="4994680" y="2101986"/>
              <a:ext cx="4707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El diagrama de directividad para la intensidad es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5EE37BB8-C646-4840-8209-3D2EEE726E9F}"/>
                    </a:ext>
                  </a:extLst>
                </p:cNvPr>
                <p:cNvSpPr txBox="1"/>
                <p:nvPr/>
              </p:nvSpPr>
              <p:spPr>
                <a:xfrm>
                  <a:off x="9691310" y="1905248"/>
                  <a:ext cx="1896865" cy="7693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𝑘𝑎</m:t>
                                        </m:r>
                                        <m:func>
                                          <m:func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AR" b="0" i="0" smtClean="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s-A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s-A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num>
                                  <m:den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𝑘𝑎</m:t>
                                    </m:r>
                                    <m:func>
                                      <m:funcPr>
                                        <m:ctrlP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AR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s-A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5EE37BB8-C646-4840-8209-3D2EEE726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1310" y="1905248"/>
                  <a:ext cx="1896865" cy="7693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00B56FE-F35B-4811-B605-64D2FD10967E}"/>
                  </a:ext>
                </a:extLst>
              </p:cNvPr>
              <p:cNvSpPr txBox="1"/>
              <p:nvPr/>
            </p:nvSpPr>
            <p:spPr>
              <a:xfrm>
                <a:off x="4937325" y="3034737"/>
                <a:ext cx="5020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El primer cero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UY" dirty="0"/>
                  <a:t> se da cuando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𝑘𝑎</m:t>
                    </m:r>
                    <m:func>
                      <m:func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≅3,85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00B56FE-F35B-4811-B605-64D2FD109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325" y="3034737"/>
                <a:ext cx="5020285" cy="369332"/>
              </a:xfrm>
              <a:prstGeom prst="rect">
                <a:avLst/>
              </a:prstGeom>
              <a:blipFill>
                <a:blip r:embed="rId5"/>
                <a:stretch>
                  <a:fillRect l="-1094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89999B9-E0C2-44F5-8AB6-A0B0D3DF1156}"/>
                  </a:ext>
                </a:extLst>
              </p:cNvPr>
              <p:cNvSpPr txBox="1"/>
              <p:nvPr/>
            </p:nvSpPr>
            <p:spPr>
              <a:xfrm>
                <a:off x="5193437" y="3492583"/>
                <a:ext cx="2029273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≅0,61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89999B9-E0C2-44F5-8AB6-A0B0D3DF1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7" y="3492583"/>
                <a:ext cx="2029273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68BF27C-679C-4CC0-A9B4-AD456F7775B1}"/>
                  </a:ext>
                </a:extLst>
              </p:cNvPr>
              <p:cNvSpPr txBox="1"/>
              <p:nvPr/>
            </p:nvSpPr>
            <p:spPr>
              <a:xfrm>
                <a:off x="7546556" y="3552086"/>
                <a:ext cx="2144754" cy="499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Si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≅0,61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68BF27C-679C-4CC0-A9B4-AD456F777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556" y="3552086"/>
                <a:ext cx="2144754" cy="499304"/>
              </a:xfrm>
              <a:prstGeom prst="rect">
                <a:avLst/>
              </a:prstGeom>
              <a:blipFill>
                <a:blip r:embed="rId7"/>
                <a:stretch>
                  <a:fillRect l="-2557" b="-731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59B5CCB-C472-455F-9AF4-F21F443B1F70}"/>
                  </a:ext>
                </a:extLst>
              </p:cNvPr>
              <p:cNvSpPr txBox="1"/>
              <p:nvPr/>
            </p:nvSpPr>
            <p:spPr>
              <a:xfrm>
                <a:off x="4937325" y="4442495"/>
                <a:ext cx="6304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La separación angular entre las fuentes en el límite  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59B5CCB-C472-455F-9AF4-F21F443B1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325" y="4442495"/>
                <a:ext cx="6304033" cy="369332"/>
              </a:xfrm>
              <a:prstGeom prst="rect">
                <a:avLst/>
              </a:prstGeom>
              <a:blipFill>
                <a:blip r:embed="rId8"/>
                <a:stretch>
                  <a:fillRect l="-870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E2DD17E-3057-4325-A9AD-6656929EFA04}"/>
                  </a:ext>
                </a:extLst>
              </p:cNvPr>
              <p:cNvSpPr txBox="1"/>
              <p:nvPr/>
            </p:nvSpPr>
            <p:spPr>
              <a:xfrm>
                <a:off x="5325252" y="5015135"/>
                <a:ext cx="5268686" cy="499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s-AR" dirty="0"/>
                  <a:t> El criterio de Rayleigh establece que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AR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≅0,61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E2DD17E-3057-4325-A9AD-6656929EF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252" y="5015135"/>
                <a:ext cx="5268686" cy="499304"/>
              </a:xfrm>
              <a:prstGeom prst="rect">
                <a:avLst/>
              </a:prstGeom>
              <a:blipFill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6F0F5D1F-0A6C-46FF-BDAC-FA3D611EA85D}"/>
                  </a:ext>
                </a:extLst>
              </p14:cNvPr>
              <p14:cNvContentPartPr/>
              <p14:nvPr/>
            </p14:nvContentPartPr>
            <p14:xfrm>
              <a:off x="2636913" y="3888028"/>
              <a:ext cx="31680" cy="1461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6F0F5D1F-0A6C-46FF-BDAC-FA3D611EA85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7913" y="3879028"/>
                <a:ext cx="49320" cy="1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0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A462AB-3CB1-4888-8011-E58FA4ACDA2F}"/>
              </a:ext>
            </a:extLst>
          </p:cNvPr>
          <p:cNvSpPr txBox="1"/>
          <p:nvPr/>
        </p:nvSpPr>
        <p:spPr>
          <a:xfrm>
            <a:off x="523783" y="612559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1"/>
                </a:solidFill>
              </a:rPr>
              <a:t>Ejemplo:</a:t>
            </a:r>
            <a:endParaRPr lang="es-UY" dirty="0">
              <a:solidFill>
                <a:schemeClr val="accent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CFD1DE2-768E-46C5-892B-1EBD7B59974E}"/>
              </a:ext>
            </a:extLst>
          </p:cNvPr>
          <p:cNvGrpSpPr/>
          <p:nvPr/>
        </p:nvGrpSpPr>
        <p:grpSpPr>
          <a:xfrm>
            <a:off x="513985" y="1251751"/>
            <a:ext cx="2770310" cy="823858"/>
            <a:chOff x="513985" y="1251751"/>
            <a:chExt cx="2770310" cy="823858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05549907-FBB5-44E4-99A0-60CE5A79058D}"/>
                </a:ext>
              </a:extLst>
            </p:cNvPr>
            <p:cNvSpPr txBox="1"/>
            <p:nvPr/>
          </p:nvSpPr>
          <p:spPr>
            <a:xfrm>
              <a:off x="523783" y="1251751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Radio de la pupila </a:t>
              </a:r>
              <a:r>
                <a:rPr lang="es-AR" dirty="0">
                  <a:sym typeface="Symbol" panose="05050102010706020507" pitchFamily="18" charset="2"/>
                </a:rPr>
                <a:t></a:t>
              </a:r>
              <a:r>
                <a:rPr lang="es-AR" dirty="0"/>
                <a:t> 1 mm</a:t>
              </a:r>
              <a:endParaRPr lang="es-UY" dirty="0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8E4B91D-9A3C-478E-8A91-B228DB3DBF52}"/>
                </a:ext>
              </a:extLst>
            </p:cNvPr>
            <p:cNvSpPr txBox="1"/>
            <p:nvPr/>
          </p:nvSpPr>
          <p:spPr>
            <a:xfrm>
              <a:off x="513985" y="1706277"/>
              <a:ext cx="2770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Longitud de onda </a:t>
              </a:r>
              <a:r>
                <a:rPr lang="es-AR" dirty="0">
                  <a:sym typeface="Symbol" panose="05050102010706020507" pitchFamily="18" charset="2"/>
                </a:rPr>
                <a:t> 500 nm</a:t>
              </a:r>
              <a:endParaRPr lang="es-UY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AC3D75E-DFF7-41A8-93CF-57AB3EE6C376}"/>
              </a:ext>
            </a:extLst>
          </p:cNvPr>
          <p:cNvGrpSpPr/>
          <p:nvPr/>
        </p:nvGrpSpPr>
        <p:grpSpPr>
          <a:xfrm>
            <a:off x="4243526" y="1263741"/>
            <a:ext cx="3684369" cy="714683"/>
            <a:chOff x="4243526" y="1263741"/>
            <a:chExt cx="3684369" cy="714683"/>
          </a:xfrm>
        </p:grpSpPr>
        <p:sp>
          <p:nvSpPr>
            <p:cNvPr id="5" name="Cerrar llave 4">
              <a:extLst>
                <a:ext uri="{FF2B5EF4-FFF2-40B4-BE49-F238E27FC236}">
                  <a16:creationId xmlns:a16="http://schemas.microsoft.com/office/drawing/2014/main" id="{6A9DEEDC-F2FB-4BCE-B0C9-9CC00E6C5CF2}"/>
                </a:ext>
              </a:extLst>
            </p:cNvPr>
            <p:cNvSpPr/>
            <p:nvPr/>
          </p:nvSpPr>
          <p:spPr>
            <a:xfrm>
              <a:off x="4243526" y="1313895"/>
              <a:ext cx="45719" cy="64807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80A00692-4823-44AB-A07B-7DCDD139FB0A}"/>
                    </a:ext>
                  </a:extLst>
                </p:cNvPr>
                <p:cNvSpPr txBox="1"/>
                <p:nvPr/>
              </p:nvSpPr>
              <p:spPr>
                <a:xfrm>
                  <a:off x="4447712" y="1263741"/>
                  <a:ext cx="3480183" cy="714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=0,61</m:t>
                        </m:r>
                        <m:d>
                          <m:d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≈6×</m:t>
                        </m:r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80A00692-4823-44AB-A07B-7DCDD139F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7712" y="1263741"/>
                  <a:ext cx="3480183" cy="71468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2E24011-2A90-46B4-B508-34F23C9221ED}"/>
              </a:ext>
            </a:extLst>
          </p:cNvPr>
          <p:cNvGrpSpPr/>
          <p:nvPr/>
        </p:nvGrpSpPr>
        <p:grpSpPr>
          <a:xfrm>
            <a:off x="6328021" y="2890132"/>
            <a:ext cx="5476337" cy="714683"/>
            <a:chOff x="6328021" y="2890132"/>
            <a:chExt cx="5476337" cy="7146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3166AC67-D20F-4FAA-B39E-5F40F2826ACF}"/>
                    </a:ext>
                  </a:extLst>
                </p:cNvPr>
                <p:cNvSpPr txBox="1"/>
                <p:nvPr/>
              </p:nvSpPr>
              <p:spPr>
                <a:xfrm>
                  <a:off x="6328021" y="2890132"/>
                  <a:ext cx="3081934" cy="714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0,75</m:t>
                            </m:r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𝑚𝑖𝑛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3166AC67-D20F-4FAA-B39E-5F40F2826A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8021" y="2890132"/>
                  <a:ext cx="3081934" cy="7146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F22DAFAF-5B18-4917-B4D9-0AA1EB3D5D9C}"/>
                    </a:ext>
                  </a:extLst>
                </p:cNvPr>
                <p:cNvSpPr txBox="1"/>
                <p:nvPr/>
              </p:nvSpPr>
              <p:spPr>
                <a:xfrm>
                  <a:off x="9310918" y="2901487"/>
                  <a:ext cx="2493440" cy="6651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den>
                        </m:f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2500 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F22DAFAF-5B18-4917-B4D9-0AA1EB3D5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0918" y="2901487"/>
                  <a:ext cx="2493440" cy="6651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CB36EA2-3739-4952-8E06-F0648C8B3A74}"/>
              </a:ext>
            </a:extLst>
          </p:cNvPr>
          <p:cNvGrpSpPr/>
          <p:nvPr/>
        </p:nvGrpSpPr>
        <p:grpSpPr>
          <a:xfrm>
            <a:off x="275208" y="3311371"/>
            <a:ext cx="4874893" cy="1402756"/>
            <a:chOff x="275208" y="3311371"/>
            <a:chExt cx="4874893" cy="1402756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E4A642A-D4FB-4B24-A4BE-7B3598CC8BFC}"/>
                </a:ext>
              </a:extLst>
            </p:cNvPr>
            <p:cNvGrpSpPr/>
            <p:nvPr/>
          </p:nvGrpSpPr>
          <p:grpSpPr>
            <a:xfrm>
              <a:off x="275208" y="3311371"/>
              <a:ext cx="4190260" cy="1402756"/>
              <a:chOff x="275208" y="3311371"/>
              <a:chExt cx="4190260" cy="1402756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444ADE38-F570-48DF-82A0-1615B6A8B65B}"/>
                  </a:ext>
                </a:extLst>
              </p:cNvPr>
              <p:cNvSpPr/>
              <p:nvPr/>
            </p:nvSpPr>
            <p:spPr>
              <a:xfrm>
                <a:off x="1838406" y="3311371"/>
                <a:ext cx="105804" cy="11762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C85CC493-B249-4D68-BB19-A153FAE7E887}"/>
                  </a:ext>
                </a:extLst>
              </p:cNvPr>
              <p:cNvSpPr/>
              <p:nvPr/>
            </p:nvSpPr>
            <p:spPr>
              <a:xfrm>
                <a:off x="1838406" y="4005309"/>
                <a:ext cx="105804" cy="11762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584DE82F-5CD5-4381-8833-D616F0BCA57E}"/>
                  </a:ext>
                </a:extLst>
              </p:cNvPr>
              <p:cNvCxnSpPr>
                <a:stCxn id="7" idx="2"/>
              </p:cNvCxnSpPr>
              <p:nvPr/>
            </p:nvCxnSpPr>
            <p:spPr>
              <a:xfrm>
                <a:off x="1838406" y="3370186"/>
                <a:ext cx="2609306" cy="3140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DEE141F8-F74A-4790-903F-71610A408206}"/>
                  </a:ext>
                </a:extLst>
              </p:cNvPr>
              <p:cNvCxnSpPr>
                <a:stCxn id="9" idx="2"/>
              </p:cNvCxnSpPr>
              <p:nvPr/>
            </p:nvCxnSpPr>
            <p:spPr>
              <a:xfrm flipV="1">
                <a:off x="1838406" y="3710866"/>
                <a:ext cx="2609306" cy="3532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2218384-5C8E-4797-B4C4-F32DF7EA79E8}"/>
                  </a:ext>
                </a:extLst>
              </p:cNvPr>
              <p:cNvCxnSpPr/>
              <p:nvPr/>
            </p:nvCxnSpPr>
            <p:spPr>
              <a:xfrm>
                <a:off x="1622776" y="3325795"/>
                <a:ext cx="0" cy="75275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B20D3FB5-E0EB-4043-A7BA-37D870983803}"/>
                  </a:ext>
                </a:extLst>
              </p:cNvPr>
              <p:cNvCxnSpPr/>
              <p:nvPr/>
            </p:nvCxnSpPr>
            <p:spPr>
              <a:xfrm>
                <a:off x="1891308" y="4296792"/>
                <a:ext cx="2556404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984907A2-07D2-45CC-9A9D-D63A4A3380E0}"/>
                  </a:ext>
                </a:extLst>
              </p:cNvPr>
              <p:cNvSpPr txBox="1"/>
              <p:nvPr/>
            </p:nvSpPr>
            <p:spPr>
              <a:xfrm>
                <a:off x="1028889" y="3527209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1,5 m</a:t>
                </a:r>
                <a:endParaRPr lang="es-UY" dirty="0"/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5E4AD26-7C5A-4A83-8670-1F3AA31C6C71}"/>
                  </a:ext>
                </a:extLst>
              </p:cNvPr>
              <p:cNvSpPr txBox="1"/>
              <p:nvPr/>
            </p:nvSpPr>
            <p:spPr>
              <a:xfrm>
                <a:off x="2979392" y="4344795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i="1" dirty="0"/>
                  <a:t>D</a:t>
                </a:r>
                <a:endParaRPr lang="es-UY" i="1" dirty="0"/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4562E7CF-85A4-4CE8-A35B-14418EC78981}"/>
                  </a:ext>
                </a:extLst>
              </p:cNvPr>
              <p:cNvCxnSpPr/>
              <p:nvPr/>
            </p:nvCxnSpPr>
            <p:spPr>
              <a:xfrm flipH="1">
                <a:off x="275208" y="3701989"/>
                <a:ext cx="419026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Arco 21">
                <a:extLst>
                  <a:ext uri="{FF2B5EF4-FFF2-40B4-BE49-F238E27FC236}">
                    <a16:creationId xmlns:a16="http://schemas.microsoft.com/office/drawing/2014/main" id="{291444A9-5775-45C2-B24D-6519F8F9C87B}"/>
                  </a:ext>
                </a:extLst>
              </p:cNvPr>
              <p:cNvSpPr/>
              <p:nvPr/>
            </p:nvSpPr>
            <p:spPr>
              <a:xfrm rot="10800000">
                <a:off x="2192786" y="3334489"/>
                <a:ext cx="878885" cy="752753"/>
              </a:xfrm>
              <a:prstGeom prst="arc">
                <a:avLst>
                  <a:gd name="adj1" fmla="val 19185061"/>
                  <a:gd name="adj2" fmla="val 2499339"/>
                </a:avLst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uadroTexto 22">
                    <a:extLst>
                      <a:ext uri="{FF2B5EF4-FFF2-40B4-BE49-F238E27FC236}">
                        <a16:creationId xmlns:a16="http://schemas.microsoft.com/office/drawing/2014/main" id="{3AB6FE50-8471-40A5-AF2C-E26C63969115}"/>
                      </a:ext>
                    </a:extLst>
                  </p:cNvPr>
                  <p:cNvSpPr txBox="1"/>
                  <p:nvPr/>
                </p:nvSpPr>
                <p:spPr>
                  <a:xfrm>
                    <a:off x="1891308" y="3508443"/>
                    <a:ext cx="3840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3" name="CuadroTexto 22">
                    <a:extLst>
                      <a:ext uri="{FF2B5EF4-FFF2-40B4-BE49-F238E27FC236}">
                        <a16:creationId xmlns:a16="http://schemas.microsoft.com/office/drawing/2014/main" id="{3AB6FE50-8471-40A5-AF2C-E26C639691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308" y="3508443"/>
                    <a:ext cx="38401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7D87939D-23A4-48F1-911F-BDA4090B77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2" t="11825" r="72745" b="74951"/>
            <a:stretch/>
          </p:blipFill>
          <p:spPr bwMode="auto">
            <a:xfrm>
              <a:off x="4499198" y="3519798"/>
              <a:ext cx="650903" cy="30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DB4B9A9F-C919-4D76-A673-41B832E9869C}"/>
                  </a:ext>
                </a:extLst>
              </p:cNvPr>
              <p:cNvSpPr txBox="1"/>
              <p:nvPr/>
            </p:nvSpPr>
            <p:spPr>
              <a:xfrm>
                <a:off x="71021" y="4809037"/>
                <a:ext cx="726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¿Cuál es el mayor valor de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s-UY" dirty="0"/>
                  <a:t> para la cual el observador distingue 2 fuentes?</a:t>
                </a: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DB4B9A9F-C919-4D76-A673-41B832E98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" y="4809037"/>
                <a:ext cx="7269554" cy="369332"/>
              </a:xfrm>
              <a:prstGeom prst="rect">
                <a:avLst/>
              </a:prstGeom>
              <a:blipFill>
                <a:blip r:embed="rId7"/>
                <a:stretch>
                  <a:fillRect l="-755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6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E28D7E70-C91C-4B0D-83FA-D69718BC9716}"/>
              </a:ext>
            </a:extLst>
          </p:cNvPr>
          <p:cNvGrpSpPr/>
          <p:nvPr/>
        </p:nvGrpSpPr>
        <p:grpSpPr>
          <a:xfrm>
            <a:off x="834503" y="1249175"/>
            <a:ext cx="4634875" cy="2939992"/>
            <a:chOff x="514906" y="1204786"/>
            <a:chExt cx="4634875" cy="2939992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E711245-2AA7-460F-B1F7-60868D50266F}"/>
                </a:ext>
              </a:extLst>
            </p:cNvPr>
            <p:cNvGrpSpPr/>
            <p:nvPr/>
          </p:nvGrpSpPr>
          <p:grpSpPr>
            <a:xfrm>
              <a:off x="516316" y="1204786"/>
              <a:ext cx="4633465" cy="2939992"/>
              <a:chOff x="4555656" y="1070742"/>
              <a:chExt cx="4633465" cy="2939992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A296B409-099C-40CA-96B8-852C814368D3}"/>
                  </a:ext>
                </a:extLst>
              </p:cNvPr>
              <p:cNvGrpSpPr/>
              <p:nvPr/>
            </p:nvGrpSpPr>
            <p:grpSpPr>
              <a:xfrm>
                <a:off x="4555656" y="1070742"/>
                <a:ext cx="4456590" cy="2939992"/>
                <a:chOff x="596215" y="2505072"/>
                <a:chExt cx="4456590" cy="2939992"/>
              </a:xfrm>
            </p:grpSpPr>
            <p:cxnSp>
              <p:nvCxnSpPr>
                <p:cNvPr id="15" name="Conector recto 14">
                  <a:extLst>
                    <a:ext uri="{FF2B5EF4-FFF2-40B4-BE49-F238E27FC236}">
                      <a16:creationId xmlns:a16="http://schemas.microsoft.com/office/drawing/2014/main" id="{9BF89499-0141-441F-A37C-7E0AFE52574B}"/>
                    </a:ext>
                  </a:extLst>
                </p:cNvPr>
                <p:cNvCxnSpPr/>
                <p:nvPr/>
              </p:nvCxnSpPr>
              <p:spPr>
                <a:xfrm flipV="1">
                  <a:off x="2442770" y="2505072"/>
                  <a:ext cx="0" cy="9854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cto 15">
                  <a:extLst>
                    <a:ext uri="{FF2B5EF4-FFF2-40B4-BE49-F238E27FC236}">
                      <a16:creationId xmlns:a16="http://schemas.microsoft.com/office/drawing/2014/main" id="{9EB595B2-BCE2-426C-B82F-89287F3601DF}"/>
                    </a:ext>
                  </a:extLst>
                </p:cNvPr>
                <p:cNvCxnSpPr/>
                <p:nvPr/>
              </p:nvCxnSpPr>
              <p:spPr>
                <a:xfrm flipV="1">
                  <a:off x="2442770" y="4459643"/>
                  <a:ext cx="0" cy="9854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cto de flecha 16">
                  <a:extLst>
                    <a:ext uri="{FF2B5EF4-FFF2-40B4-BE49-F238E27FC236}">
                      <a16:creationId xmlns:a16="http://schemas.microsoft.com/office/drawing/2014/main" id="{BC764CEF-4077-44C4-BE0E-F4C10C56A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215" y="3975068"/>
                  <a:ext cx="445659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uadroTexto 13">
                    <a:extLst>
                      <a:ext uri="{FF2B5EF4-FFF2-40B4-BE49-F238E27FC236}">
                        <a16:creationId xmlns:a16="http://schemas.microsoft.com/office/drawing/2014/main" id="{4816A123-C450-4C35-AB4C-3156B6FAB8A5}"/>
                      </a:ext>
                    </a:extLst>
                  </p:cNvPr>
                  <p:cNvSpPr txBox="1"/>
                  <p:nvPr/>
                </p:nvSpPr>
                <p:spPr>
                  <a:xfrm>
                    <a:off x="8835370" y="2540738"/>
                    <a:ext cx="3537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4" name="CuadroTexto 13">
                    <a:extLst>
                      <a:ext uri="{FF2B5EF4-FFF2-40B4-BE49-F238E27FC236}">
                        <a16:creationId xmlns:a16="http://schemas.microsoft.com/office/drawing/2014/main" id="{4816A123-C450-4C35-AB4C-3156B6FAB8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5370" y="2540738"/>
                    <a:ext cx="353751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A8BBFF75-FD93-4042-BCAE-C1C9B66C56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914" y="2674782"/>
              <a:ext cx="1822957" cy="58091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A30F4424-8E8A-4E5F-A08B-64A0B5FA34CB}"/>
                </a:ext>
              </a:extLst>
            </p:cNvPr>
            <p:cNvCxnSpPr/>
            <p:nvPr/>
          </p:nvCxnSpPr>
          <p:spPr>
            <a:xfrm flipV="1">
              <a:off x="2362871" y="2326829"/>
              <a:ext cx="0" cy="347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3ABCD7B3-27CE-4FA2-8E96-AE57B1B3DC28}"/>
                    </a:ext>
                  </a:extLst>
                </p:cNvPr>
                <p:cNvSpPr txBox="1"/>
                <p:nvPr/>
              </p:nvSpPr>
              <p:spPr>
                <a:xfrm>
                  <a:off x="2341617" y="2054145"/>
                  <a:ext cx="4029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3ABCD7B3-27CE-4FA2-8E96-AE57B1B3DC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617" y="2054145"/>
                  <a:ext cx="40299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22951" r="-2272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BC7E5952-7E15-4D87-BF52-93A8AA45A864}"/>
                </a:ext>
              </a:extLst>
            </p:cNvPr>
            <p:cNvGrpSpPr/>
            <p:nvPr/>
          </p:nvGrpSpPr>
          <p:grpSpPr>
            <a:xfrm rot="20461063">
              <a:off x="514906" y="1853132"/>
              <a:ext cx="2159947" cy="2224211"/>
              <a:chOff x="7661429" y="1204785"/>
              <a:chExt cx="2159947" cy="2224211"/>
            </a:xfrm>
          </p:grpSpPr>
          <p:sp>
            <p:nvSpPr>
              <p:cNvPr id="23" name="Arco 22">
                <a:extLst>
                  <a:ext uri="{FF2B5EF4-FFF2-40B4-BE49-F238E27FC236}">
                    <a16:creationId xmlns:a16="http://schemas.microsoft.com/office/drawing/2014/main" id="{AE834C30-2070-4FE1-82AB-F01767DDA415}"/>
                  </a:ext>
                </a:extLst>
              </p:cNvPr>
              <p:cNvSpPr/>
              <p:nvPr/>
            </p:nvSpPr>
            <p:spPr>
              <a:xfrm flipH="1">
                <a:off x="7661429" y="1204785"/>
                <a:ext cx="1278381" cy="2224211"/>
              </a:xfrm>
              <a:prstGeom prst="arc">
                <a:avLst>
                  <a:gd name="adj1" fmla="val 18045226"/>
                  <a:gd name="adj2" fmla="val 332019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24" name="Arco 23">
                <a:extLst>
                  <a:ext uri="{FF2B5EF4-FFF2-40B4-BE49-F238E27FC236}">
                    <a16:creationId xmlns:a16="http://schemas.microsoft.com/office/drawing/2014/main" id="{32A6F728-EA25-4DA3-8F8E-C02B8D42A903}"/>
                  </a:ext>
                </a:extLst>
              </p:cNvPr>
              <p:cNvSpPr/>
              <p:nvPr/>
            </p:nvSpPr>
            <p:spPr>
              <a:xfrm flipH="1">
                <a:off x="8102212" y="1380999"/>
                <a:ext cx="1278381" cy="1838191"/>
              </a:xfrm>
              <a:prstGeom prst="arc">
                <a:avLst>
                  <a:gd name="adj1" fmla="val 18045226"/>
                  <a:gd name="adj2" fmla="val 332019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25" name="Arco 24">
                <a:extLst>
                  <a:ext uri="{FF2B5EF4-FFF2-40B4-BE49-F238E27FC236}">
                    <a16:creationId xmlns:a16="http://schemas.microsoft.com/office/drawing/2014/main" id="{C5C0C7F2-3DD5-4529-A27B-00E208782717}"/>
                  </a:ext>
                </a:extLst>
              </p:cNvPr>
              <p:cNvSpPr/>
              <p:nvPr/>
            </p:nvSpPr>
            <p:spPr>
              <a:xfrm flipH="1">
                <a:off x="8542995" y="1557307"/>
                <a:ext cx="1278381" cy="1519166"/>
              </a:xfrm>
              <a:prstGeom prst="arc">
                <a:avLst>
                  <a:gd name="adj1" fmla="val 18045226"/>
                  <a:gd name="adj2" fmla="val 332019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858BE9D-5AFD-4EE4-8913-2F531E5B9210}"/>
              </a:ext>
            </a:extLst>
          </p:cNvPr>
          <p:cNvSpPr txBox="1"/>
          <p:nvPr/>
        </p:nvSpPr>
        <p:spPr>
          <a:xfrm>
            <a:off x="630315" y="470517"/>
            <a:ext cx="765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¿Cómo es el patrón de difracción si la onda incidente es una onda convergente?</a:t>
            </a:r>
            <a:endParaRPr lang="es-UY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367FC98-33DA-4E3F-8FCC-56C3C20C67A9}"/>
              </a:ext>
            </a:extLst>
          </p:cNvPr>
          <p:cNvSpPr txBox="1"/>
          <p:nvPr/>
        </p:nvSpPr>
        <p:spPr>
          <a:xfrm>
            <a:off x="8282538" y="506505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Ejercicio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17942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75010E4-AEC8-4AF6-BCCA-FDA2B3F7D07F}"/>
              </a:ext>
            </a:extLst>
          </p:cNvPr>
          <p:cNvSpPr txBox="1"/>
          <p:nvPr/>
        </p:nvSpPr>
        <p:spPr>
          <a:xfrm>
            <a:off x="541538" y="47939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/>
                </a:solidFill>
              </a:rPr>
              <a:t>Ejemplos: </a:t>
            </a:r>
            <a:endParaRPr lang="es-UY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85206F-E9C6-4730-A3BE-E2D51738AC7F}"/>
              </a:ext>
            </a:extLst>
          </p:cNvPr>
          <p:cNvSpPr txBox="1"/>
          <p:nvPr/>
        </p:nvSpPr>
        <p:spPr>
          <a:xfrm>
            <a:off x="470517" y="1122084"/>
            <a:ext cx="335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1) Difracción por abertura circular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3003086-80E3-4A2D-982A-EB7C190024A9}"/>
                  </a:ext>
                </a:extLst>
              </p:cNvPr>
              <p:cNvSpPr txBox="1"/>
              <p:nvPr/>
            </p:nvSpPr>
            <p:spPr>
              <a:xfrm>
                <a:off x="848705" y="1648456"/>
                <a:ext cx="1691425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𝑘𝑎</m:t>
                          </m:r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3003086-80E3-4A2D-982A-EB7C19002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5" y="1648456"/>
                <a:ext cx="1691425" cy="6790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8134E4B5-0A08-4A4A-ADFE-578464632086}"/>
              </a:ext>
            </a:extLst>
          </p:cNvPr>
          <p:cNvSpPr txBox="1"/>
          <p:nvPr/>
        </p:nvSpPr>
        <p:spPr>
          <a:xfrm>
            <a:off x="541538" y="3545958"/>
            <a:ext cx="373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2) Difracción por abertura rectangular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117D2E6-67C9-4F1B-A7A0-B10E22F3D353}"/>
                  </a:ext>
                </a:extLst>
              </p:cNvPr>
              <p:cNvSpPr txBox="1"/>
              <p:nvPr/>
            </p:nvSpPr>
            <p:spPr>
              <a:xfrm>
                <a:off x="227267" y="4236366"/>
                <a:ext cx="528426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</m:t>
                          </m:r>
                        </m:fName>
                        <m:e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func>
                        <m:func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</m:t>
                          </m:r>
                        </m:fName>
                        <m:e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117D2E6-67C9-4F1B-A7A0-B10E22F3D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7" y="4236366"/>
                <a:ext cx="5284267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E6029BA8-3952-40EF-8E8B-79D459192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675" y="3728303"/>
            <a:ext cx="2647950" cy="26125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9B1A5E0-5E51-49E8-9A60-99D69DC2B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477" y="517154"/>
            <a:ext cx="2579374" cy="26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2CF4280-F4AA-432D-B33A-82433D911F5F}"/>
              </a:ext>
            </a:extLst>
          </p:cNvPr>
          <p:cNvSpPr txBox="1"/>
          <p:nvPr/>
        </p:nvSpPr>
        <p:spPr>
          <a:xfrm>
            <a:off x="523783" y="310718"/>
            <a:ext cx="424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/>
                </a:solidFill>
              </a:rPr>
              <a:t>Espectro angular y función de transferencia</a:t>
            </a:r>
            <a:endParaRPr lang="es-UY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14A5DFE-EA6C-48E6-B02C-645460FDC2CA}"/>
                  </a:ext>
                </a:extLst>
              </p:cNvPr>
              <p:cNvSpPr txBox="1"/>
              <p:nvPr/>
            </p:nvSpPr>
            <p:spPr>
              <a:xfrm>
                <a:off x="523783" y="962025"/>
                <a:ext cx="9857507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Consideremos una onda plana que se propaga en una dirección arbitraria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14A5DFE-EA6C-48E6-B02C-645460FD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83" y="962025"/>
                <a:ext cx="9857507" cy="438582"/>
              </a:xfrm>
              <a:prstGeom prst="rect">
                <a:avLst/>
              </a:prstGeom>
              <a:blipFill>
                <a:blip r:embed="rId2"/>
                <a:stretch>
                  <a:fillRect l="-557" b="-1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8ABFFB8F-1EB8-405A-B24B-DE957C73D0FA}"/>
                  </a:ext>
                </a:extLst>
              </p:cNvPr>
              <p:cNvSpPr/>
              <p:nvPr/>
            </p:nvSpPr>
            <p:spPr>
              <a:xfrm>
                <a:off x="523783" y="1606034"/>
                <a:ext cx="5588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AR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s-AR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s-A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cosenos directores y cumplen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8ABFFB8F-1EB8-405A-B24B-DE957C73D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83" y="1606034"/>
                <a:ext cx="5588518" cy="369332"/>
              </a:xfrm>
              <a:prstGeom prst="rect">
                <a:avLst/>
              </a:prstGeom>
              <a:blipFill>
                <a:blip r:embed="rId3"/>
                <a:stretch>
                  <a:fillRect l="-327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>
            <a:extLst>
              <a:ext uri="{FF2B5EF4-FFF2-40B4-BE49-F238E27FC236}">
                <a16:creationId xmlns:a16="http://schemas.microsoft.com/office/drawing/2014/main" id="{2815E4A1-E605-45A0-A85C-0E5AE701DC7A}"/>
              </a:ext>
            </a:extLst>
          </p:cNvPr>
          <p:cNvGrpSpPr/>
          <p:nvPr/>
        </p:nvGrpSpPr>
        <p:grpSpPr>
          <a:xfrm>
            <a:off x="1284722" y="2381250"/>
            <a:ext cx="783356" cy="1590675"/>
            <a:chOff x="1284722" y="2381250"/>
            <a:chExt cx="783356" cy="1590675"/>
          </a:xfrm>
        </p:grpSpPr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ACD7B647-3879-45AA-845D-C71CFA02D060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2800350"/>
              <a:ext cx="0" cy="11715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6F991E35-3CEF-4622-BE78-C2113BF1C390}"/>
                    </a:ext>
                  </a:extLst>
                </p:cNvPr>
                <p:cNvSpPr txBox="1"/>
                <p:nvPr/>
              </p:nvSpPr>
              <p:spPr>
                <a:xfrm>
                  <a:off x="1284722" y="2381250"/>
                  <a:ext cx="7833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6F991E35-3CEF-4622-BE78-C2113BF1C3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722" y="2381250"/>
                  <a:ext cx="78335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9C1B5EA-97AD-4BDD-A428-7432B036CCEE}"/>
                  </a:ext>
                </a:extLst>
              </p:cNvPr>
              <p:cNvSpPr txBox="1"/>
              <p:nvPr/>
            </p:nvSpPr>
            <p:spPr>
              <a:xfrm>
                <a:off x="5953125" y="2196584"/>
                <a:ext cx="4014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El campo acústico en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es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9C1B5EA-97AD-4BDD-A428-7432B036C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125" y="2196584"/>
                <a:ext cx="4014753" cy="369332"/>
              </a:xfrm>
              <a:prstGeom prst="rect">
                <a:avLst/>
              </a:prstGeom>
              <a:blipFill>
                <a:blip r:embed="rId5"/>
                <a:stretch>
                  <a:fillRect l="-1368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4065B2A-3F4D-459C-B8C0-B2D8968595DC}"/>
                  </a:ext>
                </a:extLst>
              </p:cNvPr>
              <p:cNvSpPr txBox="1"/>
              <p:nvPr/>
            </p:nvSpPr>
            <p:spPr>
              <a:xfrm>
                <a:off x="4486275" y="2715562"/>
                <a:ext cx="6115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Definimos el espectro angular del campo como la transformada de Fourier 2D en las direcciones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4065B2A-3F4D-459C-B8C0-B2D896859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75" y="2715562"/>
                <a:ext cx="6115047" cy="646331"/>
              </a:xfrm>
              <a:prstGeom prst="rect">
                <a:avLst/>
              </a:prstGeom>
              <a:blipFill>
                <a:blip r:embed="rId6"/>
                <a:stretch>
                  <a:fillRect l="-897" t="-4717" r="-897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BA1936D-978C-4E54-B9E0-6E89B51F0F17}"/>
                  </a:ext>
                </a:extLst>
              </p:cNvPr>
              <p:cNvSpPr txBox="1"/>
              <p:nvPr/>
            </p:nvSpPr>
            <p:spPr>
              <a:xfrm>
                <a:off x="4486275" y="3686175"/>
                <a:ext cx="5645648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;0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,0)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BA1936D-978C-4E54-B9E0-6E89B51F0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75" y="3686175"/>
                <a:ext cx="5645648" cy="9165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3EA07E1-5CA7-4B79-B279-5F52A9CF32FD}"/>
                  </a:ext>
                </a:extLst>
              </p:cNvPr>
              <p:cNvSpPr txBox="1"/>
              <p:nvPr/>
            </p:nvSpPr>
            <p:spPr>
              <a:xfrm>
                <a:off x="777172" y="5157294"/>
                <a:ext cx="5776325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;0)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3EA07E1-5CA7-4B79-B279-5F52A9CF3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72" y="5157294"/>
                <a:ext cx="5776325" cy="9165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87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A08139A-AA79-4D3A-B853-9CEE6DC8D0E8}"/>
              </a:ext>
            </a:extLst>
          </p:cNvPr>
          <p:cNvCxnSpPr>
            <a:cxnSpLocks/>
          </p:cNvCxnSpPr>
          <p:nvPr/>
        </p:nvCxnSpPr>
        <p:spPr>
          <a:xfrm>
            <a:off x="1152525" y="866775"/>
            <a:ext cx="0" cy="1171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8E407AE-1B0F-4A65-AE69-7476ABEF77B2}"/>
                  </a:ext>
                </a:extLst>
              </p:cNvPr>
              <p:cNvSpPr txBox="1"/>
              <p:nvPr/>
            </p:nvSpPr>
            <p:spPr>
              <a:xfrm>
                <a:off x="760847" y="447675"/>
                <a:ext cx="783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8E407AE-1B0F-4A65-AE69-7476ABEF7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47" y="447675"/>
                <a:ext cx="78335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AF3C25-A177-4006-BDA8-716C01E2928A}"/>
              </a:ext>
            </a:extLst>
          </p:cNvPr>
          <p:cNvCxnSpPr>
            <a:cxnSpLocks/>
          </p:cNvCxnSpPr>
          <p:nvPr/>
        </p:nvCxnSpPr>
        <p:spPr>
          <a:xfrm>
            <a:off x="2676525" y="866775"/>
            <a:ext cx="0" cy="11715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389E615-2911-498A-846A-344E9EA3000E}"/>
                  </a:ext>
                </a:extLst>
              </p:cNvPr>
              <p:cNvSpPr txBox="1"/>
              <p:nvPr/>
            </p:nvSpPr>
            <p:spPr>
              <a:xfrm>
                <a:off x="2284847" y="447675"/>
                <a:ext cx="783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389E615-2911-498A-846A-344E9EA3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847" y="447675"/>
                <a:ext cx="7833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BC773600-AA61-4D19-A81D-65CF7FAEED4D}"/>
              </a:ext>
            </a:extLst>
          </p:cNvPr>
          <p:cNvSpPr txBox="1"/>
          <p:nvPr/>
        </p:nvSpPr>
        <p:spPr>
          <a:xfrm>
            <a:off x="3943350" y="561975"/>
            <a:ext cx="38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¿Cómo se propaga el espectro angular?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1D46E33-B706-4C55-AADC-4F09174D3A70}"/>
                  </a:ext>
                </a:extLst>
              </p:cNvPr>
              <p:cNvSpPr txBox="1"/>
              <p:nvPr/>
            </p:nvSpPr>
            <p:spPr>
              <a:xfrm>
                <a:off x="3415597" y="1121817"/>
                <a:ext cx="5752216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1D46E33-B706-4C55-AADC-4F09174D3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597" y="1121817"/>
                <a:ext cx="5752216" cy="916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A6F7261-D64B-42DB-B154-E26759B08585}"/>
                  </a:ext>
                </a:extLst>
              </p:cNvPr>
              <p:cNvSpPr txBox="1"/>
              <p:nvPr/>
            </p:nvSpPr>
            <p:spPr>
              <a:xfrm>
                <a:off x="371475" y="5057775"/>
                <a:ext cx="10096354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A6F7261-D64B-42DB-B154-E26759B08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5057775"/>
                <a:ext cx="10096354" cy="9165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4858ED8-3AE7-4321-8992-0B860CC8426C}"/>
                  </a:ext>
                </a:extLst>
              </p:cNvPr>
              <p:cNvSpPr txBox="1"/>
              <p:nvPr/>
            </p:nvSpPr>
            <p:spPr>
              <a:xfrm>
                <a:off x="476250" y="3505200"/>
                <a:ext cx="10120463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4858ED8-3AE7-4321-8992-0B860CC84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3505200"/>
                <a:ext cx="10120463" cy="916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E343E086-681D-4EF3-A22D-BA088903A285}"/>
              </a:ext>
            </a:extLst>
          </p:cNvPr>
          <p:cNvGrpSpPr/>
          <p:nvPr/>
        </p:nvGrpSpPr>
        <p:grpSpPr>
          <a:xfrm>
            <a:off x="371475" y="2587109"/>
            <a:ext cx="7192102" cy="369332"/>
            <a:chOff x="371475" y="2587109"/>
            <a:chExt cx="7192102" cy="369332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36582AD-D53C-4285-A489-22226F9BC90D}"/>
                </a:ext>
              </a:extLst>
            </p:cNvPr>
            <p:cNvSpPr txBox="1"/>
            <p:nvPr/>
          </p:nvSpPr>
          <p:spPr>
            <a:xfrm>
              <a:off x="371475" y="2587109"/>
              <a:ext cx="5061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La presión acústica cumple la ecuación de </a:t>
              </a:r>
              <a:r>
                <a:rPr lang="es-AR" dirty="0" err="1"/>
                <a:t>Hemholtz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7049B25D-682E-474E-906B-1384F7867938}"/>
                    </a:ext>
                  </a:extLst>
                </p:cNvPr>
                <p:cNvSpPr txBox="1"/>
                <p:nvPr/>
              </p:nvSpPr>
              <p:spPr>
                <a:xfrm>
                  <a:off x="5695950" y="2587109"/>
                  <a:ext cx="186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s-AR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7049B25D-682E-474E-906B-1384F7867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950" y="2587109"/>
                  <a:ext cx="186762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268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3B098C-A937-49C4-97BA-DE8FD9A2107B}"/>
              </a:ext>
            </a:extLst>
          </p:cNvPr>
          <p:cNvGrpSpPr/>
          <p:nvPr/>
        </p:nvGrpSpPr>
        <p:grpSpPr>
          <a:xfrm>
            <a:off x="714375" y="354527"/>
            <a:ext cx="10325968" cy="669927"/>
            <a:chOff x="714375" y="354527"/>
            <a:chExt cx="10325968" cy="669927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73DEB39-2456-415D-83AE-79363A3CB913}"/>
                </a:ext>
              </a:extLst>
            </p:cNvPr>
            <p:cNvSpPr txBox="1"/>
            <p:nvPr/>
          </p:nvSpPr>
          <p:spPr>
            <a:xfrm>
              <a:off x="714375" y="504825"/>
              <a:ext cx="5082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La ecuación de propagación del espectro angular es: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ángulo 4">
                  <a:extLst>
                    <a:ext uri="{FF2B5EF4-FFF2-40B4-BE49-F238E27FC236}">
                      <a16:creationId xmlns:a16="http://schemas.microsoft.com/office/drawing/2014/main" id="{7611D54F-F87F-4162-B1C5-C1D29BACE965}"/>
                    </a:ext>
                  </a:extLst>
                </p:cNvPr>
                <p:cNvSpPr/>
                <p:nvPr/>
              </p:nvSpPr>
              <p:spPr>
                <a:xfrm>
                  <a:off x="5797305" y="354527"/>
                  <a:ext cx="5243038" cy="6699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A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lang="es-AR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Rectángulo 4">
                  <a:extLst>
                    <a:ext uri="{FF2B5EF4-FFF2-40B4-BE49-F238E27FC236}">
                      <a16:creationId xmlns:a16="http://schemas.microsoft.com/office/drawing/2014/main" id="{7611D54F-F87F-4162-B1C5-C1D29BACE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305" y="354527"/>
                  <a:ext cx="5243038" cy="6699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2E19096-9CAF-42C7-A050-38C00F99B06B}"/>
              </a:ext>
            </a:extLst>
          </p:cNvPr>
          <p:cNvGrpSpPr/>
          <p:nvPr/>
        </p:nvGrpSpPr>
        <p:grpSpPr>
          <a:xfrm>
            <a:off x="819150" y="1264427"/>
            <a:ext cx="6620268" cy="498983"/>
            <a:chOff x="819150" y="1264427"/>
            <a:chExt cx="6620268" cy="49898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1AD683E-836B-4BA2-A470-951BA7496895}"/>
                </a:ext>
              </a:extLst>
            </p:cNvPr>
            <p:cNvSpPr txBox="1"/>
            <p:nvPr/>
          </p:nvSpPr>
          <p:spPr>
            <a:xfrm>
              <a:off x="819150" y="1394078"/>
              <a:ext cx="1795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Cuya solución es: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DF15AC9C-FD19-47EF-921D-395A4089D485}"/>
                    </a:ext>
                  </a:extLst>
                </p:cNvPr>
                <p:cNvSpPr txBox="1"/>
                <p:nvPr/>
              </p:nvSpPr>
              <p:spPr>
                <a:xfrm>
                  <a:off x="2828925" y="1264427"/>
                  <a:ext cx="4610493" cy="498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;0)</m:t>
                        </m:r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d>
                                      <m:d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p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sup>
                            </m:s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DF15AC9C-FD19-47EF-921D-395A4089D4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925" y="1264427"/>
                  <a:ext cx="4610493" cy="4989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A77B489-6D00-4A14-9AC2-3424B895BAF6}"/>
                  </a:ext>
                </a:extLst>
              </p:cNvPr>
              <p:cNvSpPr txBox="1"/>
              <p:nvPr/>
            </p:nvSpPr>
            <p:spPr>
              <a:xfrm>
                <a:off x="714375" y="2184924"/>
                <a:ext cx="5147691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Para una onda plana,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s-AR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A77B489-6D00-4A14-9AC2-3424B895B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184924"/>
                <a:ext cx="5147691" cy="379656"/>
              </a:xfrm>
              <a:prstGeom prst="rect">
                <a:avLst/>
              </a:prstGeom>
              <a:blipFill>
                <a:blip r:embed="rId4"/>
                <a:stretch>
                  <a:fillRect l="-947" t="-4762" b="-2381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DDC859-4CDD-462A-9ADE-114A7FD177AB}"/>
                  </a:ext>
                </a:extLst>
              </p:cNvPr>
              <p:cNvSpPr txBox="1"/>
              <p:nvPr/>
            </p:nvSpPr>
            <p:spPr>
              <a:xfrm>
                <a:off x="438150" y="3048064"/>
                <a:ext cx="6492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Sin embargo, si la onda difracta, puede suceder que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DDC859-4CDD-462A-9ADE-114A7FD17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3048064"/>
                <a:ext cx="6492739" cy="369332"/>
              </a:xfrm>
              <a:prstGeom prst="rect">
                <a:avLst/>
              </a:prstGeom>
              <a:blipFill>
                <a:blip r:embed="rId5"/>
                <a:stretch>
                  <a:fillRect l="-845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>
            <a:extLst>
              <a:ext uri="{FF2B5EF4-FFF2-40B4-BE49-F238E27FC236}">
                <a16:creationId xmlns:a16="http://schemas.microsoft.com/office/drawing/2014/main" id="{4B2FB1DB-2C0E-42DB-BF10-886BC5C26AE2}"/>
              </a:ext>
            </a:extLst>
          </p:cNvPr>
          <p:cNvGrpSpPr/>
          <p:nvPr/>
        </p:nvGrpSpPr>
        <p:grpSpPr>
          <a:xfrm>
            <a:off x="8610600" y="2501354"/>
            <a:ext cx="1895475" cy="1422334"/>
            <a:chOff x="8610600" y="2486024"/>
            <a:chExt cx="1895475" cy="142233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C77336A5-0384-4AED-AC84-E1EEC4ED1F1B}"/>
                </a:ext>
              </a:extLst>
            </p:cNvPr>
            <p:cNvGrpSpPr/>
            <p:nvPr/>
          </p:nvGrpSpPr>
          <p:grpSpPr>
            <a:xfrm>
              <a:off x="9128834" y="2557102"/>
              <a:ext cx="1377241" cy="1351256"/>
              <a:chOff x="1775534" y="3998407"/>
              <a:chExt cx="3045041" cy="2572549"/>
            </a:xfrm>
          </p:grpSpPr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BE389126-81F2-420C-BE89-4DC539DE5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34" y="3998407"/>
                <a:ext cx="0" cy="94645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12C13136-68BB-48FA-9F1C-B2B6D45841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34" y="5624501"/>
                <a:ext cx="0" cy="94645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B78205EA-96F8-492A-9C76-8FE575112CC1}"/>
                  </a:ext>
                </a:extLst>
              </p:cNvPr>
              <p:cNvCxnSpPr/>
              <p:nvPr/>
            </p:nvCxnSpPr>
            <p:spPr>
              <a:xfrm flipV="1">
                <a:off x="1775534" y="4252404"/>
                <a:ext cx="3045041" cy="69245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133D59D9-EDE4-4E1A-9BF7-FF35E039B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34" y="5615126"/>
                <a:ext cx="3045041" cy="69245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E760B846-3CF1-4951-B22F-41C7F0A5466C}"/>
                </a:ext>
              </a:extLst>
            </p:cNvPr>
            <p:cNvCxnSpPr/>
            <p:nvPr/>
          </p:nvCxnSpPr>
          <p:spPr>
            <a:xfrm>
              <a:off x="8610600" y="2486025"/>
              <a:ext cx="0" cy="1422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97FED03B-177A-49B9-B583-7AA63D8A8DD6}"/>
                </a:ext>
              </a:extLst>
            </p:cNvPr>
            <p:cNvCxnSpPr/>
            <p:nvPr/>
          </p:nvCxnSpPr>
          <p:spPr>
            <a:xfrm>
              <a:off x="8886825" y="2486024"/>
              <a:ext cx="0" cy="1422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1E71EB6-D256-4F81-A76E-9589EBE3188F}"/>
                  </a:ext>
                </a:extLst>
              </p:cNvPr>
              <p:cNvSpPr txBox="1"/>
              <p:nvPr/>
            </p:nvSpPr>
            <p:spPr>
              <a:xfrm>
                <a:off x="438150" y="4122444"/>
                <a:ext cx="3551293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;0)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1E71EB6-D256-4F81-A76E-9589EBE3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4122444"/>
                <a:ext cx="3551293" cy="411010"/>
              </a:xfrm>
              <a:prstGeom prst="rect">
                <a:avLst/>
              </a:prstGeom>
              <a:blipFill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ED59EBF-9A2B-4C78-95D4-EE071D1CB6D4}"/>
                  </a:ext>
                </a:extLst>
              </p:cNvPr>
              <p:cNvSpPr txBox="1"/>
              <p:nvPr/>
            </p:nvSpPr>
            <p:spPr>
              <a:xfrm>
                <a:off x="561975" y="4772025"/>
                <a:ext cx="2632003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ED59EBF-9A2B-4C78-95D4-EE071D1CB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5" y="4772025"/>
                <a:ext cx="2632003" cy="379656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adroTexto 21">
            <a:extLst>
              <a:ext uri="{FF2B5EF4-FFF2-40B4-BE49-F238E27FC236}">
                <a16:creationId xmlns:a16="http://schemas.microsoft.com/office/drawing/2014/main" id="{C43ED9A3-9868-4320-A96B-4469F0785421}"/>
              </a:ext>
            </a:extLst>
          </p:cNvPr>
          <p:cNvSpPr txBox="1"/>
          <p:nvPr/>
        </p:nvSpPr>
        <p:spPr>
          <a:xfrm>
            <a:off x="544219" y="3605626"/>
            <a:ext cx="132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ese caso: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2F6DFB0-ED3D-4414-B9F2-24F4007A9D99}"/>
                  </a:ext>
                </a:extLst>
              </p:cNvPr>
              <p:cNvSpPr txBox="1"/>
              <p:nvPr/>
            </p:nvSpPr>
            <p:spPr>
              <a:xfrm>
                <a:off x="2379891" y="5390252"/>
                <a:ext cx="5980676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;0)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2F6DFB0-ED3D-4414-B9F2-24F4007A9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891" y="5390252"/>
                <a:ext cx="5980676" cy="9165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68C9DA55-A27A-4688-9629-5A68DE0C6982}"/>
                  </a:ext>
                </a:extLst>
              </p:cNvPr>
              <p:cNvSpPr txBox="1"/>
              <p:nvPr/>
            </p:nvSpPr>
            <p:spPr>
              <a:xfrm>
                <a:off x="8696325" y="5638800"/>
                <a:ext cx="301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Es una onda evanescente en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68C9DA55-A27A-4688-9629-5A68DE0C6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325" y="5638800"/>
                <a:ext cx="3010376" cy="369332"/>
              </a:xfrm>
              <a:prstGeom prst="rect">
                <a:avLst/>
              </a:prstGeom>
              <a:blipFill>
                <a:blip r:embed="rId9"/>
                <a:stretch>
                  <a:fillRect l="-1826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74FA7B4-9032-466D-8DFA-15537276BBE1}"/>
              </a:ext>
            </a:extLst>
          </p:cNvPr>
          <p:cNvCxnSpPr/>
          <p:nvPr/>
        </p:nvCxnSpPr>
        <p:spPr>
          <a:xfrm>
            <a:off x="8610600" y="3231472"/>
            <a:ext cx="4413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BE5F1B53-9177-4783-8C7C-37C93F1A5A3F}"/>
              </a:ext>
            </a:extLst>
          </p:cNvPr>
          <p:cNvCxnSpPr>
            <a:cxnSpLocks/>
          </p:cNvCxnSpPr>
          <p:nvPr/>
        </p:nvCxnSpPr>
        <p:spPr>
          <a:xfrm flipV="1">
            <a:off x="9375560" y="2858610"/>
            <a:ext cx="452021" cy="1257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>
            <a:extLst>
              <a:ext uri="{FF2B5EF4-FFF2-40B4-BE49-F238E27FC236}">
                <a16:creationId xmlns:a16="http://schemas.microsoft.com/office/drawing/2014/main" id="{19FDEACE-4671-4D65-AA34-8D478EE7F591}"/>
              </a:ext>
            </a:extLst>
          </p:cNvPr>
          <p:cNvGrpSpPr/>
          <p:nvPr/>
        </p:nvGrpSpPr>
        <p:grpSpPr>
          <a:xfrm>
            <a:off x="8396260" y="4143283"/>
            <a:ext cx="2429743" cy="369332"/>
            <a:chOff x="8610600" y="4327949"/>
            <a:chExt cx="2429743" cy="369332"/>
          </a:xfrm>
        </p:grpSpPr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953A2BE0-A211-44DC-9C8D-8DCE42D9B2F6}"/>
                </a:ext>
              </a:extLst>
            </p:cNvPr>
            <p:cNvCxnSpPr/>
            <p:nvPr/>
          </p:nvCxnSpPr>
          <p:spPr>
            <a:xfrm>
              <a:off x="8610600" y="4394447"/>
              <a:ext cx="2300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D68719C6-78C3-4CD6-8F52-D4CFF7D1F906}"/>
                    </a:ext>
                  </a:extLst>
                </p:cNvPr>
                <p:cNvSpPr txBox="1"/>
                <p:nvPr/>
              </p:nvSpPr>
              <p:spPr>
                <a:xfrm>
                  <a:off x="10686592" y="4327949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D68719C6-78C3-4CD6-8F52-D4CFF7D1F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6592" y="4327949"/>
                  <a:ext cx="35375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24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38CEE9A-B658-44EA-AC95-65AB829D45D2}"/>
              </a:ext>
            </a:extLst>
          </p:cNvPr>
          <p:cNvSpPr txBox="1"/>
          <p:nvPr/>
        </p:nvSpPr>
        <p:spPr>
          <a:xfrm>
            <a:off x="704850" y="380999"/>
            <a:ext cx="1131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Hay componentes del espectro angular que no se propagan. La difracción funciona entonces como un filtro para el espectro angular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951DA2F-EAD7-41B2-A0B5-A0BFD1F0348D}"/>
                  </a:ext>
                </a:extLst>
              </p:cNvPr>
              <p:cNvSpPr txBox="1"/>
              <p:nvPr/>
            </p:nvSpPr>
            <p:spPr>
              <a:xfrm>
                <a:off x="704850" y="1052131"/>
                <a:ext cx="9076523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;0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d>
                                            <m:d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𝑐𝑖𝑟𝑐</m:t>
                              </m:r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951DA2F-EAD7-41B2-A0B5-A0BFD1F03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52131"/>
                <a:ext cx="9076523" cy="9165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36137DA-555A-47D6-83BC-D5245136162F}"/>
                  </a:ext>
                </a:extLst>
              </p:cNvPr>
              <p:cNvSpPr txBox="1"/>
              <p:nvPr/>
            </p:nvSpPr>
            <p:spPr>
              <a:xfrm>
                <a:off x="904875" y="2390775"/>
                <a:ext cx="288405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𝑐𝑖𝑟𝑐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𝑜𝑡𝑟𝑜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𝑐𝑎𝑠𝑜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36137DA-555A-47D6-83BC-D52451361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2390775"/>
                <a:ext cx="2884059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EFC29355-FD3F-4627-9CC9-EE0C4260FE1D}"/>
              </a:ext>
            </a:extLst>
          </p:cNvPr>
          <p:cNvGrpSpPr/>
          <p:nvPr/>
        </p:nvGrpSpPr>
        <p:grpSpPr>
          <a:xfrm>
            <a:off x="4885706" y="2200275"/>
            <a:ext cx="933076" cy="1291683"/>
            <a:chOff x="4885706" y="2200275"/>
            <a:chExt cx="933076" cy="1291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66758CDE-CD80-46DD-BC33-AB9CEF8FECFA}"/>
                    </a:ext>
                  </a:extLst>
                </p:cNvPr>
                <p:cNvSpPr txBox="1"/>
                <p:nvPr/>
              </p:nvSpPr>
              <p:spPr>
                <a:xfrm>
                  <a:off x="4885706" y="2200275"/>
                  <a:ext cx="923843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66758CDE-CD80-46DD-BC33-AB9CEF8FE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06" y="2200275"/>
                  <a:ext cx="923843" cy="6182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EA4CB0B4-F163-4B1B-A7CD-938C24696932}"/>
                    </a:ext>
                  </a:extLst>
                </p:cNvPr>
                <p:cNvSpPr txBox="1"/>
                <p:nvPr/>
              </p:nvSpPr>
              <p:spPr>
                <a:xfrm>
                  <a:off x="4885706" y="2866146"/>
                  <a:ext cx="933076" cy="6258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EA4CB0B4-F163-4B1B-A7CD-938C24696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06" y="2866146"/>
                  <a:ext cx="933076" cy="6258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2506101F-4057-454F-AB4B-6E74ED462776}"/>
              </a:ext>
            </a:extLst>
          </p:cNvPr>
          <p:cNvGrpSpPr/>
          <p:nvPr/>
        </p:nvGrpSpPr>
        <p:grpSpPr>
          <a:xfrm>
            <a:off x="6010275" y="2390775"/>
            <a:ext cx="2477889" cy="1038225"/>
            <a:chOff x="6010275" y="2390775"/>
            <a:chExt cx="2477889" cy="1038225"/>
          </a:xfrm>
        </p:grpSpPr>
        <p:sp>
          <p:nvSpPr>
            <p:cNvPr id="9" name="Cerrar llave 8">
              <a:extLst>
                <a:ext uri="{FF2B5EF4-FFF2-40B4-BE49-F238E27FC236}">
                  <a16:creationId xmlns:a16="http://schemas.microsoft.com/office/drawing/2014/main" id="{EB9B57D6-3AA4-44E0-ADAA-A200AF46F505}"/>
                </a:ext>
              </a:extLst>
            </p:cNvPr>
            <p:cNvSpPr/>
            <p:nvPr/>
          </p:nvSpPr>
          <p:spPr>
            <a:xfrm>
              <a:off x="6010275" y="2390775"/>
              <a:ext cx="85725" cy="10382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4B1E9524-6111-4DA5-8560-CA19E5FAFEBF}"/>
                    </a:ext>
                  </a:extLst>
                </p:cNvPr>
                <p:cNvSpPr/>
                <p:nvPr/>
              </p:nvSpPr>
              <p:spPr>
                <a:xfrm>
                  <a:off x="6394450" y="2582041"/>
                  <a:ext cx="2093714" cy="6556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A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4B1E9524-6111-4DA5-8560-CA19E5FAFE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4450" y="2582041"/>
                  <a:ext cx="2093714" cy="6556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7B09C1D-EB6A-4285-974C-71B1FFFD77A7}"/>
                  </a:ext>
                </a:extLst>
              </p:cNvPr>
              <p:cNvSpPr txBox="1"/>
              <p:nvPr/>
            </p:nvSpPr>
            <p:spPr>
              <a:xfrm>
                <a:off x="781050" y="4029075"/>
                <a:ext cx="1817229" cy="396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7B09C1D-EB6A-4285-974C-71B1FFFD7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4029075"/>
                <a:ext cx="1817229" cy="396775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0B83E64-8108-4088-8051-9222BAFD442B}"/>
              </a:ext>
            </a:extLst>
          </p:cNvPr>
          <p:cNvSpPr txBox="1"/>
          <p:nvPr/>
        </p:nvSpPr>
        <p:spPr>
          <a:xfrm>
            <a:off x="2754800" y="4029075"/>
            <a:ext cx="573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La difracción es un filtro </a:t>
            </a:r>
            <a:r>
              <a:rPr lang="es-AR" dirty="0" err="1"/>
              <a:t>pasabajos</a:t>
            </a:r>
            <a:r>
              <a:rPr lang="es-AR" dirty="0"/>
              <a:t> para el espectro angular</a:t>
            </a:r>
            <a:endParaRPr lang="es-UY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AE0DC05-3EFF-4D59-B550-488B19F9985D}"/>
              </a:ext>
            </a:extLst>
          </p:cNvPr>
          <p:cNvGrpSpPr/>
          <p:nvPr/>
        </p:nvGrpSpPr>
        <p:grpSpPr>
          <a:xfrm>
            <a:off x="2841196" y="4651813"/>
            <a:ext cx="8781475" cy="1534965"/>
            <a:chOff x="2841196" y="4651813"/>
            <a:chExt cx="8781475" cy="1534965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6B5DD4F4-3827-4B61-9F8F-C4C44729CE7D}"/>
                </a:ext>
              </a:extLst>
            </p:cNvPr>
            <p:cNvGrpSpPr/>
            <p:nvPr/>
          </p:nvGrpSpPr>
          <p:grpSpPr>
            <a:xfrm>
              <a:off x="2841196" y="4764444"/>
              <a:ext cx="1895475" cy="1422334"/>
              <a:chOff x="8610600" y="2486024"/>
              <a:chExt cx="1895475" cy="1422334"/>
            </a:xfrm>
          </p:grpSpPr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DFC05FB8-FF2A-494B-B3C5-B86EB3FB205B}"/>
                  </a:ext>
                </a:extLst>
              </p:cNvPr>
              <p:cNvGrpSpPr/>
              <p:nvPr/>
            </p:nvGrpSpPr>
            <p:grpSpPr>
              <a:xfrm>
                <a:off x="9128834" y="2557102"/>
                <a:ext cx="1377241" cy="1351256"/>
                <a:chOff x="1775534" y="3998407"/>
                <a:chExt cx="3045041" cy="2572549"/>
              </a:xfrm>
            </p:grpSpPr>
            <p:cxnSp>
              <p:nvCxnSpPr>
                <p:cNvPr id="17" name="Conector recto 16">
                  <a:extLst>
                    <a:ext uri="{FF2B5EF4-FFF2-40B4-BE49-F238E27FC236}">
                      <a16:creationId xmlns:a16="http://schemas.microsoft.com/office/drawing/2014/main" id="{F2FD8F64-8695-4F68-96FE-242E1384A6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534" y="3998407"/>
                  <a:ext cx="0" cy="9464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cto 17">
                  <a:extLst>
                    <a:ext uri="{FF2B5EF4-FFF2-40B4-BE49-F238E27FC236}">
                      <a16:creationId xmlns:a16="http://schemas.microsoft.com/office/drawing/2014/main" id="{D3343231-C4B7-4121-BE51-E1A5183B16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534" y="5624501"/>
                  <a:ext cx="0" cy="9464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18">
                  <a:extLst>
                    <a:ext uri="{FF2B5EF4-FFF2-40B4-BE49-F238E27FC236}">
                      <a16:creationId xmlns:a16="http://schemas.microsoft.com/office/drawing/2014/main" id="{7EC7FA79-70D0-44C7-AD12-CA3173DC17A7}"/>
                    </a:ext>
                  </a:extLst>
                </p:cNvPr>
                <p:cNvCxnSpPr/>
                <p:nvPr/>
              </p:nvCxnSpPr>
              <p:spPr>
                <a:xfrm flipV="1">
                  <a:off x="1775534" y="4252404"/>
                  <a:ext cx="3045041" cy="6924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cto 19">
                  <a:extLst>
                    <a:ext uri="{FF2B5EF4-FFF2-40B4-BE49-F238E27FC236}">
                      <a16:creationId xmlns:a16="http://schemas.microsoft.com/office/drawing/2014/main" id="{443C68D7-E77C-4EBE-92F2-3FEB5F691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534" y="5615126"/>
                  <a:ext cx="3045041" cy="6924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Conector recto 14">
                <a:extLst>
                  <a:ext uri="{FF2B5EF4-FFF2-40B4-BE49-F238E27FC236}">
                    <a16:creationId xmlns:a16="http://schemas.microsoft.com/office/drawing/2014/main" id="{A83EECED-F63F-477C-8A24-573421A785F5}"/>
                  </a:ext>
                </a:extLst>
              </p:cNvPr>
              <p:cNvCxnSpPr/>
              <p:nvPr/>
            </p:nvCxnSpPr>
            <p:spPr>
              <a:xfrm>
                <a:off x="8610600" y="2486025"/>
                <a:ext cx="0" cy="1422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14E5603E-262D-4AB4-A802-38F58CA4F19E}"/>
                  </a:ext>
                </a:extLst>
              </p:cNvPr>
              <p:cNvCxnSpPr/>
              <p:nvPr/>
            </p:nvCxnSpPr>
            <p:spPr>
              <a:xfrm>
                <a:off x="8886825" y="2486024"/>
                <a:ext cx="0" cy="1422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82CB033-B157-455A-BA16-DA628CB395C9}"/>
                </a:ext>
              </a:extLst>
            </p:cNvPr>
            <p:cNvSpPr txBox="1"/>
            <p:nvPr/>
          </p:nvSpPr>
          <p:spPr>
            <a:xfrm>
              <a:off x="5353657" y="4651813"/>
              <a:ext cx="6269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La difracción introduce dispersión geométrica. La velocidad de fase depende de la frecuencia</a:t>
              </a:r>
              <a:endParaRPr lang="es-UY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2955FE7-8E3F-4B26-BC51-B9E465207C9E}"/>
                  </a:ext>
                </a:extLst>
              </p:cNvPr>
              <p:cNvSpPr txBox="1"/>
              <p:nvPr/>
            </p:nvSpPr>
            <p:spPr>
              <a:xfrm>
                <a:off x="5486400" y="5684719"/>
                <a:ext cx="3976666" cy="726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2955FE7-8E3F-4B26-BC51-B9E46520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684719"/>
                <a:ext cx="3976666" cy="7260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6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4292E1D-5B2E-4AB1-9B3A-AEA401595989}"/>
              </a:ext>
            </a:extLst>
          </p:cNvPr>
          <p:cNvSpPr txBox="1"/>
          <p:nvPr/>
        </p:nvSpPr>
        <p:spPr>
          <a:xfrm>
            <a:off x="600075" y="342900"/>
            <a:ext cx="249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00B0F0"/>
                </a:solidFill>
              </a:rPr>
              <a:t>Función de transferencia</a:t>
            </a:r>
            <a:endParaRPr lang="es-UY" dirty="0">
              <a:solidFill>
                <a:srgbClr val="00B0F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774197D-519F-4E64-A9E3-938F64BD353C}"/>
              </a:ext>
            </a:extLst>
          </p:cNvPr>
          <p:cNvGrpSpPr/>
          <p:nvPr/>
        </p:nvGrpSpPr>
        <p:grpSpPr>
          <a:xfrm>
            <a:off x="3334398" y="980407"/>
            <a:ext cx="3683957" cy="1313026"/>
            <a:chOff x="3334398" y="980407"/>
            <a:chExt cx="3683957" cy="1313026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53A1928-A008-49AA-B4E8-821C9FB7F4E2}"/>
                </a:ext>
              </a:extLst>
            </p:cNvPr>
            <p:cNvSpPr txBox="1"/>
            <p:nvPr/>
          </p:nvSpPr>
          <p:spPr>
            <a:xfrm>
              <a:off x="3334398" y="980407"/>
              <a:ext cx="368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Definimos la función de transferencia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D745413F-1B8F-4910-8920-7D0D24CAF7F6}"/>
                    </a:ext>
                  </a:extLst>
                </p:cNvPr>
                <p:cNvSpPr txBox="1"/>
                <p:nvPr/>
              </p:nvSpPr>
              <p:spPr>
                <a:xfrm>
                  <a:off x="3409024" y="1598306"/>
                  <a:ext cx="2255617" cy="695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</m:num>
                          <m:den>
                            <m:sSubSup>
                              <m:sSub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D745413F-1B8F-4910-8920-7D0D24CAF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9024" y="1598306"/>
                  <a:ext cx="2255617" cy="6951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65F4552-A1DD-4C9C-9341-BA95120E5B9F}"/>
              </a:ext>
            </a:extLst>
          </p:cNvPr>
          <p:cNvGrpSpPr/>
          <p:nvPr/>
        </p:nvGrpSpPr>
        <p:grpSpPr>
          <a:xfrm>
            <a:off x="458844" y="909073"/>
            <a:ext cx="1983209" cy="1986919"/>
            <a:chOff x="4112791" y="456312"/>
            <a:chExt cx="1983209" cy="1986919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843FBA2-8349-4B83-BA5F-345E7F07588A}"/>
                </a:ext>
              </a:extLst>
            </p:cNvPr>
            <p:cNvGrpSpPr/>
            <p:nvPr/>
          </p:nvGrpSpPr>
          <p:grpSpPr>
            <a:xfrm>
              <a:off x="4718759" y="896978"/>
              <a:ext cx="1377241" cy="1351257"/>
              <a:chOff x="1775534" y="3998406"/>
              <a:chExt cx="3045041" cy="2572550"/>
            </a:xfrm>
          </p:grpSpPr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43B0F0E2-03F9-46BD-BDAE-93448B62C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34" y="3998406"/>
                <a:ext cx="0" cy="94645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A659C928-DB27-40CC-88FE-B6F46C137B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34" y="5624501"/>
                <a:ext cx="0" cy="94645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5C93AEE9-1263-4317-9B10-07AA094A846D}"/>
                  </a:ext>
                </a:extLst>
              </p:cNvPr>
              <p:cNvCxnSpPr/>
              <p:nvPr/>
            </p:nvCxnSpPr>
            <p:spPr>
              <a:xfrm flipV="1">
                <a:off x="1775534" y="4252404"/>
                <a:ext cx="3045041" cy="69245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9D2E6398-F669-4E7C-8039-0AC2AB2D12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34" y="5615126"/>
                <a:ext cx="3045041" cy="69245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8297C9B8-8125-4C79-9425-387EFF93AE0E}"/>
                </a:ext>
              </a:extLst>
            </p:cNvPr>
            <p:cNvCxnSpPr/>
            <p:nvPr/>
          </p:nvCxnSpPr>
          <p:spPr>
            <a:xfrm>
              <a:off x="4830840" y="852533"/>
              <a:ext cx="0" cy="1422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95026203-E9D3-4FBC-AA79-AC0D38F2FA17}"/>
                </a:ext>
              </a:extLst>
            </p:cNvPr>
            <p:cNvCxnSpPr/>
            <p:nvPr/>
          </p:nvCxnSpPr>
          <p:spPr>
            <a:xfrm>
              <a:off x="4636553" y="852534"/>
              <a:ext cx="0" cy="1422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ángulo 14">
                  <a:extLst>
                    <a:ext uri="{FF2B5EF4-FFF2-40B4-BE49-F238E27FC236}">
                      <a16:creationId xmlns:a16="http://schemas.microsoft.com/office/drawing/2014/main" id="{B6A56DF5-2247-4535-9087-320A31951B16}"/>
                    </a:ext>
                  </a:extLst>
                </p:cNvPr>
                <p:cNvSpPr/>
                <p:nvPr/>
              </p:nvSpPr>
              <p:spPr>
                <a:xfrm>
                  <a:off x="4112791" y="456312"/>
                  <a:ext cx="1211935" cy="3695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Rectángulo 14">
                  <a:extLst>
                    <a:ext uri="{FF2B5EF4-FFF2-40B4-BE49-F238E27FC236}">
                      <a16:creationId xmlns:a16="http://schemas.microsoft.com/office/drawing/2014/main" id="{B6A56DF5-2247-4535-9087-320A31951B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2791" y="456312"/>
                  <a:ext cx="1211935" cy="369588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id="{C181229C-1B8A-482D-924C-7E54D82BC87D}"/>
                    </a:ext>
                  </a:extLst>
                </p:cNvPr>
                <p:cNvSpPr/>
                <p:nvPr/>
              </p:nvSpPr>
              <p:spPr>
                <a:xfrm>
                  <a:off x="4756268" y="2073899"/>
                  <a:ext cx="12119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id="{C181229C-1B8A-482D-924C-7E54D82BC8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6268" y="2073899"/>
                  <a:ext cx="121193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B2B3111-DBD8-4FE5-B91C-4417CC712928}"/>
                  </a:ext>
                </a:extLst>
              </p:cNvPr>
              <p:cNvSpPr txBox="1"/>
              <p:nvPr/>
            </p:nvSpPr>
            <p:spPr>
              <a:xfrm>
                <a:off x="5971713" y="1711348"/>
                <a:ext cx="349448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B2B3111-DBD8-4FE5-B91C-4417CC712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713" y="1711348"/>
                <a:ext cx="3494483" cy="369588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A34E52AF-937F-412E-A8FE-06D6DDB6D470}"/>
              </a:ext>
            </a:extLst>
          </p:cNvPr>
          <p:cNvSpPr txBox="1"/>
          <p:nvPr/>
        </p:nvSpPr>
        <p:spPr>
          <a:xfrm>
            <a:off x="275207" y="3129218"/>
            <a:ext cx="347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virtud del teorema del producto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F7B8E44-134B-4BA8-B41D-DBC6FC55BDC9}"/>
                  </a:ext>
                </a:extLst>
              </p:cNvPr>
              <p:cNvSpPr txBox="1"/>
              <p:nvPr/>
            </p:nvSpPr>
            <p:spPr>
              <a:xfrm>
                <a:off x="3753788" y="3087540"/>
                <a:ext cx="452405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;0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;0)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F7B8E44-134B-4BA8-B41D-DBC6FC55B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88" y="3087540"/>
                <a:ext cx="4524059" cy="411010"/>
              </a:xfrm>
              <a:prstGeom prst="rect">
                <a:avLst/>
              </a:prstGeom>
              <a:blipFill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4136E61E-221B-4C09-8FDD-42F7A41CBCBE}"/>
                  </a:ext>
                </a:extLst>
              </p:cNvPr>
              <p:cNvSpPr txBox="1"/>
              <p:nvPr/>
            </p:nvSpPr>
            <p:spPr>
              <a:xfrm>
                <a:off x="337351" y="4119239"/>
                <a:ext cx="9890656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Ejemplo: Si la onda incidente es una onda plana que se propaga según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s-AR" dirty="0"/>
                  <a:t>, </a:t>
                </a:r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;0</m:t>
                        </m:r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dirty="0"/>
                  <a:t> </a:t>
                </a:r>
                <a:endParaRPr lang="es-UY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4136E61E-221B-4C09-8FDD-42F7A41CB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1" y="4119239"/>
                <a:ext cx="9890656" cy="411010"/>
              </a:xfrm>
              <a:prstGeom prst="rect">
                <a:avLst/>
              </a:prstGeom>
              <a:blipFill>
                <a:blip r:embed="rId7"/>
                <a:stretch>
                  <a:fillRect l="-493" t="-2985" b="-1940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7F3BE6F1-C089-4C75-98BD-1758B9D4FA15}"/>
                  </a:ext>
                </a:extLst>
              </p:cNvPr>
              <p:cNvSpPr/>
              <p:nvPr/>
            </p:nvSpPr>
            <p:spPr>
              <a:xfrm>
                <a:off x="458844" y="4893991"/>
                <a:ext cx="3038076" cy="411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;0</m:t>
                          </m:r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7F3BE6F1-C089-4C75-98BD-1758B9D4F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44" y="4893991"/>
                <a:ext cx="3038076" cy="411010"/>
              </a:xfrm>
              <a:prstGeom prst="rect">
                <a:avLst/>
              </a:prstGeom>
              <a:blipFill>
                <a:blip r:embed="rId8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>
            <a:extLst>
              <a:ext uri="{FF2B5EF4-FFF2-40B4-BE49-F238E27FC236}">
                <a16:creationId xmlns:a16="http://schemas.microsoft.com/office/drawing/2014/main" id="{5FC2AD2C-CC93-4677-8338-17B0C2AE4BD7}"/>
              </a:ext>
            </a:extLst>
          </p:cNvPr>
          <p:cNvSpPr txBox="1"/>
          <p:nvPr/>
        </p:nvSpPr>
        <p:spPr>
          <a:xfrm>
            <a:off x="3585113" y="4930505"/>
            <a:ext cx="8047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El espectro angular luego de la abertura es la transformada de Fourier de la pantalla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82186586-E128-4863-B5B2-5F22F8B67A5C}"/>
                  </a:ext>
                </a:extLst>
              </p:cNvPr>
              <p:cNvSpPr txBox="1"/>
              <p:nvPr/>
            </p:nvSpPr>
            <p:spPr>
              <a:xfrm>
                <a:off x="610118" y="5529935"/>
                <a:ext cx="9074857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d>
                                            <m:d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𝑐𝑖𝑟𝑐</m:t>
                              </m:r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82186586-E128-4863-B5B2-5F22F8B67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8" y="5529935"/>
                <a:ext cx="9074857" cy="9165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3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98DDFBD-EE37-4AA8-BB91-16EED8DCE9CE}"/>
              </a:ext>
            </a:extLst>
          </p:cNvPr>
          <p:cNvSpPr txBox="1"/>
          <p:nvPr/>
        </p:nvSpPr>
        <p:spPr>
          <a:xfrm>
            <a:off x="363984" y="373789"/>
            <a:ext cx="478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1"/>
                </a:solidFill>
              </a:rPr>
              <a:t>Límite de resolución angular: Criterio de Rayleigh</a:t>
            </a:r>
            <a:endParaRPr lang="es-UY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3278D6F3-88EF-4534-B331-814CFBA0D773}"/>
                  </a:ext>
                </a:extLst>
              </p:cNvPr>
              <p:cNvSpPr txBox="1"/>
              <p:nvPr/>
            </p:nvSpPr>
            <p:spPr>
              <a:xfrm>
                <a:off x="5639410" y="558455"/>
                <a:ext cx="67538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Consideremos una fuente simple del lado izquierdo de la pantalla ubicada en un punto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3278D6F3-88EF-4534-B331-814CFBA0D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410" y="558455"/>
                <a:ext cx="6753818" cy="646331"/>
              </a:xfrm>
              <a:prstGeom prst="rect">
                <a:avLst/>
              </a:prstGeom>
              <a:blipFill>
                <a:blip r:embed="rId2"/>
                <a:stretch>
                  <a:fillRect l="-722" t="-5660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3AD833CF-3E2B-41EB-9F5C-2029A211B8FF}"/>
              </a:ext>
            </a:extLst>
          </p:cNvPr>
          <p:cNvSpPr txBox="1"/>
          <p:nvPr/>
        </p:nvSpPr>
        <p:spPr>
          <a:xfrm>
            <a:off x="5639409" y="1329872"/>
            <a:ext cx="5698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El campo creado por esta fuente en un punto arbitrario de la abertura tiene la expresión: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7909B80-6290-4341-973B-18CFF4CF1FD9}"/>
                  </a:ext>
                </a:extLst>
              </p:cNvPr>
              <p:cNvSpPr txBox="1"/>
              <p:nvPr/>
            </p:nvSpPr>
            <p:spPr>
              <a:xfrm>
                <a:off x="7392140" y="2166018"/>
                <a:ext cx="2649571" cy="632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7909B80-6290-4341-973B-18CFF4CF1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0" y="2166018"/>
                <a:ext cx="2649571" cy="632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7E076F89-D1A9-4F22-86A2-FDF7D7DB3422}"/>
                  </a:ext>
                </a:extLst>
              </p:cNvPr>
              <p:cNvSpPr txBox="1"/>
              <p:nvPr/>
            </p:nvSpPr>
            <p:spPr>
              <a:xfrm>
                <a:off x="6383045" y="3255692"/>
                <a:ext cx="3950633" cy="381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7E076F89-D1A9-4F22-86A2-FDF7D7DB3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045" y="3255692"/>
                <a:ext cx="3950633" cy="381579"/>
              </a:xfrm>
              <a:prstGeom prst="rect">
                <a:avLst/>
              </a:prstGeom>
              <a:blipFill>
                <a:blip r:embed="rId8"/>
                <a:stretch>
                  <a:fillRect t="-1904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>
            <a:extLst>
              <a:ext uri="{FF2B5EF4-FFF2-40B4-BE49-F238E27FC236}">
                <a16:creationId xmlns:a16="http://schemas.microsoft.com/office/drawing/2014/main" id="{D3F83DF1-46FF-4C62-AE55-E0A3920E10DC}"/>
              </a:ext>
            </a:extLst>
          </p:cNvPr>
          <p:cNvGrpSpPr/>
          <p:nvPr/>
        </p:nvGrpSpPr>
        <p:grpSpPr>
          <a:xfrm>
            <a:off x="504630" y="1204786"/>
            <a:ext cx="4645151" cy="2939992"/>
            <a:chOff x="504630" y="1204786"/>
            <a:chExt cx="4645151" cy="2939992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4D9B7276-B1A9-44C6-B17F-BFE9F16B7B6D}"/>
                </a:ext>
              </a:extLst>
            </p:cNvPr>
            <p:cNvGrpSpPr/>
            <p:nvPr/>
          </p:nvGrpSpPr>
          <p:grpSpPr>
            <a:xfrm>
              <a:off x="504630" y="1204786"/>
              <a:ext cx="4645151" cy="2939992"/>
              <a:chOff x="1348009" y="1523503"/>
              <a:chExt cx="4645151" cy="2939992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983A0437-2739-416E-978C-AF3AF70AC46E}"/>
                  </a:ext>
                </a:extLst>
              </p:cNvPr>
              <p:cNvGrpSpPr/>
              <p:nvPr/>
            </p:nvGrpSpPr>
            <p:grpSpPr>
              <a:xfrm>
                <a:off x="1359695" y="1523503"/>
                <a:ext cx="4633465" cy="2939992"/>
                <a:chOff x="4555656" y="1070742"/>
                <a:chExt cx="4633465" cy="2939992"/>
              </a:xfrm>
            </p:grpSpPr>
            <p:grpSp>
              <p:nvGrpSpPr>
                <p:cNvPr id="16" name="Grupo 15">
                  <a:extLst>
                    <a:ext uri="{FF2B5EF4-FFF2-40B4-BE49-F238E27FC236}">
                      <a16:creationId xmlns:a16="http://schemas.microsoft.com/office/drawing/2014/main" id="{E9FBFB86-27B0-4710-959E-33F746FEC97E}"/>
                    </a:ext>
                  </a:extLst>
                </p:cNvPr>
                <p:cNvGrpSpPr/>
                <p:nvPr/>
              </p:nvGrpSpPr>
              <p:grpSpPr>
                <a:xfrm>
                  <a:off x="4555656" y="1070742"/>
                  <a:ext cx="4456590" cy="2939992"/>
                  <a:chOff x="596215" y="2505072"/>
                  <a:chExt cx="4456590" cy="2939992"/>
                </a:xfrm>
              </p:grpSpPr>
              <p:cxnSp>
                <p:nvCxnSpPr>
                  <p:cNvPr id="4" name="Conector recto 3">
                    <a:extLst>
                      <a:ext uri="{FF2B5EF4-FFF2-40B4-BE49-F238E27FC236}">
                        <a16:creationId xmlns:a16="http://schemas.microsoft.com/office/drawing/2014/main" id="{FBB571F9-1639-4ECD-B084-390F6C4974D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42770" y="2505072"/>
                    <a:ext cx="0" cy="98542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6AD527D3-372E-4936-A81F-F2927D98A89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42770" y="4459643"/>
                    <a:ext cx="0" cy="98542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Conector recto de flecha 6">
                    <a:extLst>
                      <a:ext uri="{FF2B5EF4-FFF2-40B4-BE49-F238E27FC236}">
                        <a16:creationId xmlns:a16="http://schemas.microsoft.com/office/drawing/2014/main" id="{F8A70566-47B2-478A-B96F-2F526763EB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6215" y="3975068"/>
                    <a:ext cx="4456590" cy="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uadroTexto 7">
                      <a:extLst>
                        <a:ext uri="{FF2B5EF4-FFF2-40B4-BE49-F238E27FC236}">
                          <a16:creationId xmlns:a16="http://schemas.microsoft.com/office/drawing/2014/main" id="{13E0C3C8-A607-4147-B26A-483727CB9D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35370" y="2540738"/>
                      <a:ext cx="3537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8" name="CuadroTexto 7">
                      <a:extLst>
                        <a:ext uri="{FF2B5EF4-FFF2-40B4-BE49-F238E27FC236}">
                          <a16:creationId xmlns:a16="http://schemas.microsoft.com/office/drawing/2014/main" id="{13E0C3C8-A607-4147-B26A-483727CB9D1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35370" y="2540738"/>
                      <a:ext cx="353751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D1464ECA-F486-4AFC-8199-C29E7C82E3AC}"/>
                  </a:ext>
                </a:extLst>
              </p:cNvPr>
              <p:cNvSpPr/>
              <p:nvPr/>
            </p:nvSpPr>
            <p:spPr>
              <a:xfrm rot="20808308">
                <a:off x="1348009" y="353768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13F15AC1-A199-4F6A-9675-F3F4EDB199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3293" y="2993499"/>
                <a:ext cx="1822957" cy="58091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uadroTexto 21">
                    <a:extLst>
                      <a:ext uri="{FF2B5EF4-FFF2-40B4-BE49-F238E27FC236}">
                        <a16:creationId xmlns:a16="http://schemas.microsoft.com/office/drawing/2014/main" id="{C701A41E-B281-4E99-8C75-EFE8CC5CBDC5}"/>
                      </a:ext>
                    </a:extLst>
                  </p:cNvPr>
                  <p:cNvSpPr txBox="1"/>
                  <p:nvPr/>
                </p:nvSpPr>
                <p:spPr>
                  <a:xfrm>
                    <a:off x="1453148" y="3537907"/>
                    <a:ext cx="4285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2" name="CuadroTexto 21">
                    <a:extLst>
                      <a:ext uri="{FF2B5EF4-FFF2-40B4-BE49-F238E27FC236}">
                        <a16:creationId xmlns:a16="http://schemas.microsoft.com/office/drawing/2014/main" id="{C701A41E-B281-4E99-8C75-EFE8CC5CBD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3148" y="3537907"/>
                    <a:ext cx="42851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2951" r="-2285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Conector recto de flecha 24">
                <a:extLst>
                  <a:ext uri="{FF2B5EF4-FFF2-40B4-BE49-F238E27FC236}">
                    <a16:creationId xmlns:a16="http://schemas.microsoft.com/office/drawing/2014/main" id="{47AF869D-F4F4-497E-8535-A4FBFD1EFDE2}"/>
                  </a:ext>
                </a:extLst>
              </p:cNvPr>
              <p:cNvCxnSpPr/>
              <p:nvPr/>
            </p:nvCxnSpPr>
            <p:spPr>
              <a:xfrm flipV="1">
                <a:off x="3206250" y="2645546"/>
                <a:ext cx="0" cy="3479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uadroTexto 25">
                    <a:extLst>
                      <a:ext uri="{FF2B5EF4-FFF2-40B4-BE49-F238E27FC236}">
                        <a16:creationId xmlns:a16="http://schemas.microsoft.com/office/drawing/2014/main" id="{11D53889-840F-4EC7-AA37-A93812E17048}"/>
                      </a:ext>
                    </a:extLst>
                  </p:cNvPr>
                  <p:cNvSpPr txBox="1"/>
                  <p:nvPr/>
                </p:nvSpPr>
                <p:spPr>
                  <a:xfrm>
                    <a:off x="3184996" y="2372862"/>
                    <a:ext cx="4029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6" name="CuadroTexto 25">
                    <a:extLst>
                      <a:ext uri="{FF2B5EF4-FFF2-40B4-BE49-F238E27FC236}">
                        <a16:creationId xmlns:a16="http://schemas.microsoft.com/office/drawing/2014/main" id="{11D53889-840F-4EC7-AA37-A93812E170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4996" y="2372862"/>
                    <a:ext cx="40299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2951" r="-2424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Arco 28">
                <a:extLst>
                  <a:ext uri="{FF2B5EF4-FFF2-40B4-BE49-F238E27FC236}">
                    <a16:creationId xmlns:a16="http://schemas.microsoft.com/office/drawing/2014/main" id="{4474ECAD-227E-4C95-99F4-271E5B0E5BE1}"/>
                  </a:ext>
                </a:extLst>
              </p:cNvPr>
              <p:cNvSpPr/>
              <p:nvPr/>
            </p:nvSpPr>
            <p:spPr>
              <a:xfrm rot="11401090">
                <a:off x="1938155" y="2694797"/>
                <a:ext cx="428514" cy="654306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uadroTexto 30">
                    <a:extLst>
                      <a:ext uri="{FF2B5EF4-FFF2-40B4-BE49-F238E27FC236}">
                        <a16:creationId xmlns:a16="http://schemas.microsoft.com/office/drawing/2014/main" id="{A56B56AB-5376-45B8-8ED4-9407171E2678}"/>
                      </a:ext>
                    </a:extLst>
                  </p:cNvPr>
                  <p:cNvSpPr txBox="1"/>
                  <p:nvPr/>
                </p:nvSpPr>
                <p:spPr>
                  <a:xfrm>
                    <a:off x="1507521" y="3020411"/>
                    <a:ext cx="4666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31" name="CuadroTexto 30">
                    <a:extLst>
                      <a:ext uri="{FF2B5EF4-FFF2-40B4-BE49-F238E27FC236}">
                        <a16:creationId xmlns:a16="http://schemas.microsoft.com/office/drawing/2014/main" id="{A56B56AB-5376-45B8-8ED4-9407171E26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7521" y="3020411"/>
                    <a:ext cx="46660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Arco 33">
              <a:extLst>
                <a:ext uri="{FF2B5EF4-FFF2-40B4-BE49-F238E27FC236}">
                  <a16:creationId xmlns:a16="http://schemas.microsoft.com/office/drawing/2014/main" id="{45BDCA56-BA19-48BF-8BFC-A08CFB3ED07E}"/>
                </a:ext>
              </a:extLst>
            </p:cNvPr>
            <p:cNvSpPr/>
            <p:nvPr/>
          </p:nvSpPr>
          <p:spPr>
            <a:xfrm rot="13736820">
              <a:off x="2145494" y="2366460"/>
              <a:ext cx="523781" cy="594804"/>
            </a:xfrm>
            <a:prstGeom prst="arc">
              <a:avLst>
                <a:gd name="adj1" fmla="val 17497658"/>
                <a:gd name="adj2" fmla="val 15048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3C7217E4-989F-42D7-841A-6C95FA87D3E3}"/>
                    </a:ext>
                  </a:extLst>
                </p:cNvPr>
                <p:cNvSpPr txBox="1"/>
                <p:nvPr/>
              </p:nvSpPr>
              <p:spPr>
                <a:xfrm>
                  <a:off x="1819908" y="2271047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i="1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3C7217E4-989F-42D7-841A-6C95FA87D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9908" y="2271047"/>
                  <a:ext cx="38241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9EF74CB4-544B-4A11-99F0-B137B6830935}"/>
                </a:ext>
              </a:extLst>
            </p:cNvPr>
            <p:cNvCxnSpPr>
              <a:cxnSpLocks/>
            </p:cNvCxnSpPr>
            <p:nvPr/>
          </p:nvCxnSpPr>
          <p:spPr>
            <a:xfrm>
              <a:off x="2364348" y="2674539"/>
              <a:ext cx="0" cy="34795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o 36">
              <a:extLst>
                <a:ext uri="{FF2B5EF4-FFF2-40B4-BE49-F238E27FC236}">
                  <a16:creationId xmlns:a16="http://schemas.microsoft.com/office/drawing/2014/main" id="{6D4D6EDB-60FE-47BC-AEC4-E4376918A06E}"/>
                </a:ext>
              </a:extLst>
            </p:cNvPr>
            <p:cNvSpPr/>
            <p:nvPr/>
          </p:nvSpPr>
          <p:spPr>
            <a:xfrm rot="8151885">
              <a:off x="2002198" y="2368327"/>
              <a:ext cx="523781" cy="594804"/>
            </a:xfrm>
            <a:prstGeom prst="arc">
              <a:avLst>
                <a:gd name="adj1" fmla="val 17497658"/>
                <a:gd name="adj2" fmla="val 879169"/>
              </a:avLst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uadroTexto 37">
                  <a:extLst>
                    <a:ext uri="{FF2B5EF4-FFF2-40B4-BE49-F238E27FC236}">
                      <a16:creationId xmlns:a16="http://schemas.microsoft.com/office/drawing/2014/main" id="{B6111CDA-B78F-4F1F-81AC-28FDCD98E889}"/>
                    </a:ext>
                  </a:extLst>
                </p:cNvPr>
                <p:cNvSpPr txBox="1"/>
                <p:nvPr/>
              </p:nvSpPr>
              <p:spPr>
                <a:xfrm>
                  <a:off x="1767266" y="2787290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i="1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8" name="CuadroTexto 37">
                  <a:extLst>
                    <a:ext uri="{FF2B5EF4-FFF2-40B4-BE49-F238E27FC236}">
                      <a16:creationId xmlns:a16="http://schemas.microsoft.com/office/drawing/2014/main" id="{B6111CDA-B78F-4F1F-81AC-28FDCD98E8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7266" y="2787290"/>
                  <a:ext cx="38241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914DEFA4-5A23-448C-835D-61DA74F136B9}"/>
                  </a:ext>
                </a:extLst>
              </p:cNvPr>
              <p:cNvSpPr txBox="1"/>
              <p:nvPr/>
            </p:nvSpPr>
            <p:spPr>
              <a:xfrm>
                <a:off x="4972905" y="4791109"/>
                <a:ext cx="450681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914DEFA4-5A23-448C-835D-61DA74F13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905" y="4791109"/>
                <a:ext cx="4506811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A24C9DA2-0F7B-4E34-992C-452B92EB7C42}"/>
                  </a:ext>
                </a:extLst>
              </p:cNvPr>
              <p:cNvSpPr/>
              <p:nvPr/>
            </p:nvSpPr>
            <p:spPr>
              <a:xfrm>
                <a:off x="7149173" y="3703150"/>
                <a:ext cx="3734292" cy="883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A24C9DA2-0F7B-4E34-992C-452B92EB7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173" y="3703150"/>
                <a:ext cx="3734292" cy="883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19FC952C-49E6-47A1-85F7-CF152C454D33}"/>
                  </a:ext>
                </a:extLst>
              </p:cNvPr>
              <p:cNvSpPr txBox="1"/>
              <p:nvPr/>
            </p:nvSpPr>
            <p:spPr>
              <a:xfrm>
                <a:off x="284085" y="5770485"/>
                <a:ext cx="38791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</m:t>
                      </m:r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19FC952C-49E6-47A1-85F7-CF152C454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85" y="5770485"/>
                <a:ext cx="3879139" cy="369332"/>
              </a:xfrm>
              <a:prstGeom prst="rect">
                <a:avLst/>
              </a:prstGeom>
              <a:blipFill>
                <a:blip r:embed="rId13"/>
                <a:stretch>
                  <a:fillRect t="-23333"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E6A9384C-F4E4-4786-B4FC-5678AF6C2976}"/>
                  </a:ext>
                </a:extLst>
              </p:cNvPr>
              <p:cNvSpPr txBox="1"/>
              <p:nvPr/>
            </p:nvSpPr>
            <p:spPr>
              <a:xfrm>
                <a:off x="4796030" y="5758839"/>
                <a:ext cx="3552639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E6A9384C-F4E4-4786-B4FC-5678AF6C2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30" y="5758839"/>
                <a:ext cx="3552639" cy="5674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3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3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4E05A19-95E1-47CF-B70D-115CB53BE4FE}"/>
              </a:ext>
            </a:extLst>
          </p:cNvPr>
          <p:cNvGrpSpPr/>
          <p:nvPr/>
        </p:nvGrpSpPr>
        <p:grpSpPr>
          <a:xfrm>
            <a:off x="504630" y="1204786"/>
            <a:ext cx="4645151" cy="2939992"/>
            <a:chOff x="1348009" y="1523503"/>
            <a:chExt cx="4645151" cy="2939992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C4EC0C7-32BF-43BE-BA72-89046870CC3B}"/>
                </a:ext>
              </a:extLst>
            </p:cNvPr>
            <p:cNvGrpSpPr/>
            <p:nvPr/>
          </p:nvGrpSpPr>
          <p:grpSpPr>
            <a:xfrm>
              <a:off x="1359695" y="1523503"/>
              <a:ext cx="4633465" cy="2939992"/>
              <a:chOff x="4555656" y="1070742"/>
              <a:chExt cx="4633465" cy="2939992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7731E724-1D05-46AF-804C-3AD9BAA556F4}"/>
                  </a:ext>
                </a:extLst>
              </p:cNvPr>
              <p:cNvGrpSpPr/>
              <p:nvPr/>
            </p:nvGrpSpPr>
            <p:grpSpPr>
              <a:xfrm>
                <a:off x="4555656" y="1070742"/>
                <a:ext cx="4456590" cy="2939992"/>
                <a:chOff x="596215" y="2505072"/>
                <a:chExt cx="4456590" cy="2939992"/>
              </a:xfrm>
            </p:grpSpPr>
            <p:cxnSp>
              <p:nvCxnSpPr>
                <p:cNvPr id="15" name="Conector recto 14">
                  <a:extLst>
                    <a:ext uri="{FF2B5EF4-FFF2-40B4-BE49-F238E27FC236}">
                      <a16:creationId xmlns:a16="http://schemas.microsoft.com/office/drawing/2014/main" id="{D57859AA-3BA6-413A-97AB-2535D69478B2}"/>
                    </a:ext>
                  </a:extLst>
                </p:cNvPr>
                <p:cNvCxnSpPr/>
                <p:nvPr/>
              </p:nvCxnSpPr>
              <p:spPr>
                <a:xfrm flipV="1">
                  <a:off x="2442770" y="2505072"/>
                  <a:ext cx="0" cy="9854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cto 15">
                  <a:extLst>
                    <a:ext uri="{FF2B5EF4-FFF2-40B4-BE49-F238E27FC236}">
                      <a16:creationId xmlns:a16="http://schemas.microsoft.com/office/drawing/2014/main" id="{D4589F2B-9AA0-4873-9D02-659C2BF120DF}"/>
                    </a:ext>
                  </a:extLst>
                </p:cNvPr>
                <p:cNvCxnSpPr/>
                <p:nvPr/>
              </p:nvCxnSpPr>
              <p:spPr>
                <a:xfrm flipV="1">
                  <a:off x="2442770" y="4459643"/>
                  <a:ext cx="0" cy="9854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cto de flecha 16">
                  <a:extLst>
                    <a:ext uri="{FF2B5EF4-FFF2-40B4-BE49-F238E27FC236}">
                      <a16:creationId xmlns:a16="http://schemas.microsoft.com/office/drawing/2014/main" id="{6F3AC976-4422-41EA-91D9-3662CA64AF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215" y="3975068"/>
                  <a:ext cx="445659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uadroTexto 13">
                    <a:extLst>
                      <a:ext uri="{FF2B5EF4-FFF2-40B4-BE49-F238E27FC236}">
                        <a16:creationId xmlns:a16="http://schemas.microsoft.com/office/drawing/2014/main" id="{6C2E32AC-7F5F-4838-8E87-3C8194352769}"/>
                      </a:ext>
                    </a:extLst>
                  </p:cNvPr>
                  <p:cNvSpPr txBox="1"/>
                  <p:nvPr/>
                </p:nvSpPr>
                <p:spPr>
                  <a:xfrm>
                    <a:off x="8835370" y="2540738"/>
                    <a:ext cx="3537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4" name="CuadroTexto 13">
                    <a:extLst>
                      <a:ext uri="{FF2B5EF4-FFF2-40B4-BE49-F238E27FC236}">
                        <a16:creationId xmlns:a16="http://schemas.microsoft.com/office/drawing/2014/main" id="{6C2E32AC-7F5F-4838-8E87-3C81943527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5370" y="2540738"/>
                    <a:ext cx="353751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628860F-612B-40FD-AF67-021A6E35A10F}"/>
                </a:ext>
              </a:extLst>
            </p:cNvPr>
            <p:cNvSpPr/>
            <p:nvPr/>
          </p:nvSpPr>
          <p:spPr>
            <a:xfrm rot="20808308">
              <a:off x="1348009" y="3537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8B9C6CE1-6633-4874-9A4B-7500975797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3293" y="2993499"/>
              <a:ext cx="1822957" cy="58091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113EBAE3-1BBA-4F1C-BCB3-436518EB6EAE}"/>
                    </a:ext>
                  </a:extLst>
                </p:cNvPr>
                <p:cNvSpPr txBox="1"/>
                <p:nvPr/>
              </p:nvSpPr>
              <p:spPr>
                <a:xfrm>
                  <a:off x="1453148" y="3537907"/>
                  <a:ext cx="428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113EBAE3-1BBA-4F1C-BCB3-436518EB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3148" y="3537907"/>
                  <a:ext cx="42851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22951" r="-228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88F6AEF0-DAA8-49D7-A1B2-D4A81163FEDC}"/>
                </a:ext>
              </a:extLst>
            </p:cNvPr>
            <p:cNvCxnSpPr/>
            <p:nvPr/>
          </p:nvCxnSpPr>
          <p:spPr>
            <a:xfrm flipV="1">
              <a:off x="3206250" y="2645546"/>
              <a:ext cx="0" cy="347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08D3DDDD-78D7-4566-8F12-E69C95BF8714}"/>
                    </a:ext>
                  </a:extLst>
                </p:cNvPr>
                <p:cNvSpPr txBox="1"/>
                <p:nvPr/>
              </p:nvSpPr>
              <p:spPr>
                <a:xfrm>
                  <a:off x="2900913" y="2301838"/>
                  <a:ext cx="4029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08D3DDDD-78D7-4566-8F12-E69C95BF87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0913" y="2301838"/>
                  <a:ext cx="40299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22951" r="-2272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7CCF43EF-1D6D-49D4-BF41-9441306D2D65}"/>
                </a:ext>
              </a:extLst>
            </p:cNvPr>
            <p:cNvSpPr/>
            <p:nvPr/>
          </p:nvSpPr>
          <p:spPr>
            <a:xfrm rot="11401090">
              <a:off x="1938155" y="2694797"/>
              <a:ext cx="428514" cy="654306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D414FB0-D98C-456C-BB74-DB193DD46B83}"/>
                    </a:ext>
                  </a:extLst>
                </p:cNvPr>
                <p:cNvSpPr txBox="1"/>
                <p:nvPr/>
              </p:nvSpPr>
              <p:spPr>
                <a:xfrm>
                  <a:off x="1507521" y="3020411"/>
                  <a:ext cx="4666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D414FB0-D98C-456C-BB74-DB193DD46B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521" y="3020411"/>
                  <a:ext cx="46660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Arco 17">
            <a:extLst>
              <a:ext uri="{FF2B5EF4-FFF2-40B4-BE49-F238E27FC236}">
                <a16:creationId xmlns:a16="http://schemas.microsoft.com/office/drawing/2014/main" id="{3E3D2594-5AE6-4BEA-B473-2C1B4243730B}"/>
              </a:ext>
            </a:extLst>
          </p:cNvPr>
          <p:cNvSpPr/>
          <p:nvPr/>
        </p:nvSpPr>
        <p:spPr>
          <a:xfrm rot="13736820">
            <a:off x="2145494" y="2366460"/>
            <a:ext cx="523781" cy="594804"/>
          </a:xfrm>
          <a:prstGeom prst="arc">
            <a:avLst>
              <a:gd name="adj1" fmla="val 17497658"/>
              <a:gd name="adj2" fmla="val 15048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C32EA37-EB73-4CEB-A7B2-60DEDE092D10}"/>
                  </a:ext>
                </a:extLst>
              </p:cNvPr>
              <p:cNvSpPr txBox="1"/>
              <p:nvPr/>
            </p:nvSpPr>
            <p:spPr>
              <a:xfrm>
                <a:off x="1819908" y="2271047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C32EA37-EB73-4CEB-A7B2-60DEDE092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908" y="2271047"/>
                <a:ext cx="38241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C36ABD9-5491-4216-80FC-EFEF83F60D60}"/>
                  </a:ext>
                </a:extLst>
              </p:cNvPr>
              <p:cNvSpPr txBox="1"/>
              <p:nvPr/>
            </p:nvSpPr>
            <p:spPr>
              <a:xfrm>
                <a:off x="314400" y="227939"/>
                <a:ext cx="7481984" cy="583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C36ABD9-5491-4216-80FC-EFEF83F60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00" y="227939"/>
                <a:ext cx="7481984" cy="5834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o 31">
            <a:extLst>
              <a:ext uri="{FF2B5EF4-FFF2-40B4-BE49-F238E27FC236}">
                <a16:creationId xmlns:a16="http://schemas.microsoft.com/office/drawing/2014/main" id="{F3D21FA8-10C3-4719-BCA6-C6D98F4BB2B9}"/>
              </a:ext>
            </a:extLst>
          </p:cNvPr>
          <p:cNvGrpSpPr/>
          <p:nvPr/>
        </p:nvGrpSpPr>
        <p:grpSpPr>
          <a:xfrm>
            <a:off x="2177462" y="1996663"/>
            <a:ext cx="1459525" cy="862911"/>
            <a:chOff x="2159706" y="2005541"/>
            <a:chExt cx="1459525" cy="862911"/>
          </a:xfrm>
        </p:grpSpPr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EEAF64EE-6170-4C2B-9328-53336F914C90}"/>
                </a:ext>
              </a:extLst>
            </p:cNvPr>
            <p:cNvCxnSpPr/>
            <p:nvPr/>
          </p:nvCxnSpPr>
          <p:spPr>
            <a:xfrm flipV="1">
              <a:off x="2345115" y="2439446"/>
              <a:ext cx="850846" cy="24185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o 25">
              <a:extLst>
                <a:ext uri="{FF2B5EF4-FFF2-40B4-BE49-F238E27FC236}">
                  <a16:creationId xmlns:a16="http://schemas.microsoft.com/office/drawing/2014/main" id="{6EBE2275-9B26-4CAD-8D10-5034C260F565}"/>
                </a:ext>
              </a:extLst>
            </p:cNvPr>
            <p:cNvSpPr/>
            <p:nvPr/>
          </p:nvSpPr>
          <p:spPr>
            <a:xfrm>
              <a:off x="2159706" y="2352453"/>
              <a:ext cx="488258" cy="51599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3F6719D0-D4E2-4DC0-B348-ABEA37B4E114}"/>
                    </a:ext>
                  </a:extLst>
                </p:cNvPr>
                <p:cNvSpPr txBox="1"/>
                <p:nvPr/>
              </p:nvSpPr>
              <p:spPr>
                <a:xfrm>
                  <a:off x="2403835" y="2005541"/>
                  <a:ext cx="1215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3F6719D0-D4E2-4DC0-B348-ABEA37B4E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3835" y="2005541"/>
                  <a:ext cx="121539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5C76D86A-9B2F-48C5-8372-D312720AC5C6}"/>
                    </a:ext>
                  </a:extLst>
                </p:cNvPr>
                <p:cNvSpPr txBox="1"/>
                <p:nvPr/>
              </p:nvSpPr>
              <p:spPr>
                <a:xfrm>
                  <a:off x="3080161" y="2295652"/>
                  <a:ext cx="438838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5C76D86A-9B2F-48C5-8372-D312720AC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0161" y="2295652"/>
                  <a:ext cx="438838" cy="410305"/>
                </a:xfrm>
                <a:prstGeom prst="rect">
                  <a:avLst/>
                </a:prstGeom>
                <a:blipFill>
                  <a:blip r:embed="rId9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C50952CC-9607-4CC8-B9AD-23F02D41C3BE}"/>
                  </a:ext>
                </a:extLst>
              </p:cNvPr>
              <p:cNvSpPr txBox="1"/>
              <p:nvPr/>
            </p:nvSpPr>
            <p:spPr>
              <a:xfrm>
                <a:off x="5293594" y="1127648"/>
                <a:ext cx="3948517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C50952CC-9607-4CC8-B9AD-23F02D41C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594" y="1127648"/>
                <a:ext cx="3948517" cy="410305"/>
              </a:xfrm>
              <a:prstGeom prst="rect">
                <a:avLst/>
              </a:prstGeom>
              <a:blipFill>
                <a:blip r:embed="rId10"/>
                <a:stretch>
                  <a:fillRect t="-10448" r="-4938" b="-1194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178F96B0-458D-43C3-B1AA-848BA647DB9E}"/>
                  </a:ext>
                </a:extLst>
              </p:cNvPr>
              <p:cNvSpPr txBox="1"/>
              <p:nvPr/>
            </p:nvSpPr>
            <p:spPr>
              <a:xfrm>
                <a:off x="3760811" y="1127649"/>
                <a:ext cx="1388970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Definimos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178F96B0-458D-43C3-B1AA-848BA647D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11" y="1127649"/>
                <a:ext cx="1388970" cy="410305"/>
              </a:xfrm>
              <a:prstGeom prst="rect">
                <a:avLst/>
              </a:prstGeom>
              <a:blipFill>
                <a:blip r:embed="rId11"/>
                <a:stretch>
                  <a:fillRect l="-3947" b="-2388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E83BA0FE-1877-4B0B-89A2-925C08606E76}"/>
              </a:ext>
            </a:extLst>
          </p:cNvPr>
          <p:cNvCxnSpPr>
            <a:cxnSpLocks/>
          </p:cNvCxnSpPr>
          <p:nvPr/>
        </p:nvCxnSpPr>
        <p:spPr>
          <a:xfrm>
            <a:off x="2362871" y="2672426"/>
            <a:ext cx="2502092" cy="1128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117DC02E-6181-46EA-B27F-282793C81CB8}"/>
                  </a:ext>
                </a:extLst>
              </p:cNvPr>
              <p:cNvSpPr txBox="1"/>
              <p:nvPr/>
            </p:nvSpPr>
            <p:spPr>
              <a:xfrm>
                <a:off x="4406476" y="3768900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117DC02E-6181-46EA-B27F-282793C81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476" y="3768900"/>
                <a:ext cx="351635" cy="369332"/>
              </a:xfrm>
              <a:prstGeom prst="rect">
                <a:avLst/>
              </a:prstGeom>
              <a:blipFill>
                <a:blip r:embed="rId12"/>
                <a:stretch>
                  <a:fillRect t="-22951" r="-2586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8DBE57A-91A6-45C8-ADE9-53FDC351134F}"/>
                  </a:ext>
                </a:extLst>
              </p:cNvPr>
              <p:cNvSpPr txBox="1"/>
              <p:nvPr/>
            </p:nvSpPr>
            <p:spPr>
              <a:xfrm>
                <a:off x="5820989" y="2923109"/>
                <a:ext cx="2442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8DBE57A-91A6-45C8-ADE9-53FDC3511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989" y="2923109"/>
                <a:ext cx="2442464" cy="369332"/>
              </a:xfrm>
              <a:prstGeom prst="rect">
                <a:avLst/>
              </a:prstGeom>
              <a:blipFill>
                <a:blip r:embed="rId13"/>
                <a:stretch>
                  <a:fillRect t="-23333"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2FDAEFE-0190-4828-9CCC-689AEE535315}"/>
                  </a:ext>
                </a:extLst>
              </p:cNvPr>
              <p:cNvSpPr txBox="1"/>
              <p:nvPr/>
            </p:nvSpPr>
            <p:spPr>
              <a:xfrm>
                <a:off x="222119" y="4295058"/>
                <a:ext cx="6929269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2FDAEFE-0190-4828-9CCC-689AEE535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19" y="4295058"/>
                <a:ext cx="6929269" cy="9841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2A038288-1191-47D1-BF72-345D251896AA}"/>
                  </a:ext>
                </a:extLst>
              </p:cNvPr>
              <p:cNvSpPr txBox="1"/>
              <p:nvPr/>
            </p:nvSpPr>
            <p:spPr>
              <a:xfrm>
                <a:off x="4484880" y="1733065"/>
                <a:ext cx="7798482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2A038288-1191-47D1-BF72-345D2518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880" y="1733065"/>
                <a:ext cx="7798482" cy="9841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B1254D73-B25C-4480-BB15-92D527AD08D3}"/>
                  </a:ext>
                </a:extLst>
              </p:cNvPr>
              <p:cNvSpPr/>
              <p:nvPr/>
            </p:nvSpPr>
            <p:spPr>
              <a:xfrm>
                <a:off x="1201648" y="5357531"/>
                <a:ext cx="4945906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B1254D73-B25C-4480-BB15-92D527AD0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648" y="5357531"/>
                <a:ext cx="4945906" cy="9841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0A8782A0-93CF-4B09-A181-D6947386D4FF}"/>
                  </a:ext>
                </a:extLst>
              </p:cNvPr>
              <p:cNvSpPr txBox="1"/>
              <p:nvPr/>
            </p:nvSpPr>
            <p:spPr>
              <a:xfrm>
                <a:off x="6865115" y="5615171"/>
                <a:ext cx="1519006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UY" i="1" dirty="0"/>
              </a:p>
            </p:txBody>
          </p:sp>
        </mc:Choice>
        <mc:Fallback xmlns="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0A8782A0-93CF-4B09-A181-D6947386D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115" y="5615171"/>
                <a:ext cx="1519006" cy="410369"/>
              </a:xfrm>
              <a:prstGeom prst="rect">
                <a:avLst/>
              </a:prstGeom>
              <a:blipFill>
                <a:blip r:embed="rId1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>
            <a:extLst>
              <a:ext uri="{FF2B5EF4-FFF2-40B4-BE49-F238E27FC236}">
                <a16:creationId xmlns:a16="http://schemas.microsoft.com/office/drawing/2014/main" id="{8D3B3866-86F7-4468-9188-10D02620432C}"/>
              </a:ext>
            </a:extLst>
          </p:cNvPr>
          <p:cNvGrpSpPr/>
          <p:nvPr/>
        </p:nvGrpSpPr>
        <p:grpSpPr>
          <a:xfrm>
            <a:off x="2007190" y="2492312"/>
            <a:ext cx="1206527" cy="772380"/>
            <a:chOff x="2007190" y="2492312"/>
            <a:chExt cx="1206527" cy="772380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4EE80B3F-9507-4858-BDFD-0A804DF0CAF9}"/>
                </a:ext>
              </a:extLst>
            </p:cNvPr>
            <p:cNvGrpSpPr/>
            <p:nvPr/>
          </p:nvGrpSpPr>
          <p:grpSpPr>
            <a:xfrm>
              <a:off x="2007190" y="2492312"/>
              <a:ext cx="1206527" cy="772380"/>
              <a:chOff x="2007190" y="2492312"/>
              <a:chExt cx="1206527" cy="772380"/>
            </a:xfrm>
          </p:grpSpPr>
          <p:cxnSp>
            <p:nvCxnSpPr>
              <p:cNvPr id="43" name="Conector recto de flecha 42">
                <a:extLst>
                  <a:ext uri="{FF2B5EF4-FFF2-40B4-BE49-F238E27FC236}">
                    <a16:creationId xmlns:a16="http://schemas.microsoft.com/office/drawing/2014/main" id="{AEE3C9E8-34FB-43AF-99AD-DEC54A942D85}"/>
                  </a:ext>
                </a:extLst>
              </p:cNvPr>
              <p:cNvCxnSpPr/>
              <p:nvPr/>
            </p:nvCxnSpPr>
            <p:spPr>
              <a:xfrm>
                <a:off x="2362871" y="2672426"/>
                <a:ext cx="850846" cy="3716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CuadroTexto 43">
                    <a:extLst>
                      <a:ext uri="{FF2B5EF4-FFF2-40B4-BE49-F238E27FC236}">
                        <a16:creationId xmlns:a16="http://schemas.microsoft.com/office/drawing/2014/main" id="{2CEEEFF8-997F-4680-804E-4E2DF71E8E16}"/>
                      </a:ext>
                    </a:extLst>
                  </p:cNvPr>
                  <p:cNvSpPr txBox="1"/>
                  <p:nvPr/>
                </p:nvSpPr>
                <p:spPr>
                  <a:xfrm>
                    <a:off x="2466455" y="2854387"/>
                    <a:ext cx="471539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44" name="CuadroTexto 43">
                    <a:extLst>
                      <a:ext uri="{FF2B5EF4-FFF2-40B4-BE49-F238E27FC236}">
                        <a16:creationId xmlns:a16="http://schemas.microsoft.com/office/drawing/2014/main" id="{2CEEEFF8-997F-4680-804E-4E2DF71E8E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6455" y="2854387"/>
                    <a:ext cx="471539" cy="41030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Arco 1">
                <a:extLst>
                  <a:ext uri="{FF2B5EF4-FFF2-40B4-BE49-F238E27FC236}">
                    <a16:creationId xmlns:a16="http://schemas.microsoft.com/office/drawing/2014/main" id="{A4851138-924A-47ED-9515-9B7B5054846E}"/>
                  </a:ext>
                </a:extLst>
              </p:cNvPr>
              <p:cNvSpPr/>
              <p:nvPr/>
            </p:nvSpPr>
            <p:spPr>
              <a:xfrm>
                <a:off x="2007190" y="2492312"/>
                <a:ext cx="727969" cy="728575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ED8B05CB-7729-4085-9E33-62121E5A2E85}"/>
                    </a:ext>
                  </a:extLst>
                </p:cNvPr>
                <p:cNvSpPr txBox="1"/>
                <p:nvPr/>
              </p:nvSpPr>
              <p:spPr>
                <a:xfrm>
                  <a:off x="2804045" y="2595905"/>
                  <a:ext cx="3700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ED8B05CB-7729-4085-9E33-62121E5A2E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4045" y="2595905"/>
                  <a:ext cx="370037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C31932B1-145C-4968-83D0-B72A37F6EF9F}"/>
                  </a:ext>
                </a:extLst>
              </p:cNvPr>
              <p:cNvSpPr txBox="1"/>
              <p:nvPr/>
            </p:nvSpPr>
            <p:spPr>
              <a:xfrm>
                <a:off x="5820989" y="3346306"/>
                <a:ext cx="5418919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𝑖𝑘</m:t>
                      </m:r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𝑖𝑘𝑟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𝑖𝑘𝑟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C31932B1-145C-4968-83D0-B72A37F6E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989" y="3346306"/>
                <a:ext cx="5418919" cy="410305"/>
              </a:xfrm>
              <a:prstGeom prst="rect">
                <a:avLst/>
              </a:prstGeom>
              <a:blipFill>
                <a:blip r:embed="rId21"/>
                <a:stretch>
                  <a:fillRect t="-10448" r="-33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39" grpId="0"/>
      <p:bldP spid="45" grpId="0"/>
      <p:bldP spid="46" grpId="0"/>
      <p:bldP spid="47" grpId="0"/>
      <p:bldP spid="2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953</Words>
  <Application>Microsoft Office PowerPoint</Application>
  <PresentationFormat>Panorámica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3</cp:revision>
  <dcterms:created xsi:type="dcterms:W3CDTF">2020-07-10T16:24:56Z</dcterms:created>
  <dcterms:modified xsi:type="dcterms:W3CDTF">2023-06-26T13:19:48Z</dcterms:modified>
</cp:coreProperties>
</file>