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5143500" type="screen16x9"/>
  <p:notesSz cx="7099300" cy="10234613"/>
  <p:defaultTextStyle>
    <a:defPPr>
      <a:defRPr lang="es-U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126" y="3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7" name="PlaceHolder 1"/>
          <p:cNvSpPr>
            <a:spLocks noGrp="1" noRot="1" noChangeAspect="1"/>
          </p:cNvSpPr>
          <p:nvPr>
            <p:ph type="sldImg"/>
          </p:nvPr>
        </p:nvSpPr>
        <p:spPr>
          <a:xfrm>
            <a:off x="216000" y="812520"/>
            <a:ext cx="7127280" cy="4008960"/>
          </a:xfrm>
          <a:prstGeom prst="rect">
            <a:avLst/>
          </a:prstGeom>
        </p:spPr>
        <p:txBody>
          <a:bodyPr lIns="0" tIns="0" rIns="0" bIns="0" anchor="ctr">
            <a:noAutofit/>
          </a:bodyPr>
          <a:lstStyle/>
          <a:p>
            <a:r>
              <a:rPr lang="es-ES" sz="1800" b="0" strike="noStrike" spc="-1">
                <a:solidFill>
                  <a:srgbClr val="000000"/>
                </a:solidFill>
                <a:latin typeface="Arial"/>
              </a:rPr>
              <a:t>Click to move the slide</a:t>
            </a:r>
          </a:p>
        </p:txBody>
      </p:sp>
      <p:sp>
        <p:nvSpPr>
          <p:cNvPr id="48" name="PlaceHolder 2"/>
          <p:cNvSpPr>
            <a:spLocks noGrp="1"/>
          </p:cNvSpPr>
          <p:nvPr>
            <p:ph type="body"/>
          </p:nvPr>
        </p:nvSpPr>
        <p:spPr>
          <a:xfrm>
            <a:off x="756000" y="5078520"/>
            <a:ext cx="6047640" cy="4811040"/>
          </a:xfrm>
          <a:prstGeom prst="rect">
            <a:avLst/>
          </a:prstGeom>
        </p:spPr>
        <p:txBody>
          <a:bodyPr lIns="0" tIns="0" rIns="0" bIns="0">
            <a:noAutofit/>
          </a:bodyPr>
          <a:lstStyle/>
          <a:p>
            <a:r>
              <a:rPr lang="en-GB" sz="2000" b="0" strike="noStrike" spc="-1">
                <a:latin typeface="Arial"/>
              </a:rPr>
              <a:t>Click to edit the notes' format</a:t>
            </a:r>
          </a:p>
        </p:txBody>
      </p:sp>
      <p:sp>
        <p:nvSpPr>
          <p:cNvPr id="49" name="PlaceHolder 3"/>
          <p:cNvSpPr>
            <a:spLocks noGrp="1"/>
          </p:cNvSpPr>
          <p:nvPr>
            <p:ph type="hdr"/>
          </p:nvPr>
        </p:nvSpPr>
        <p:spPr>
          <a:xfrm>
            <a:off x="0" y="0"/>
            <a:ext cx="3280680" cy="534240"/>
          </a:xfrm>
          <a:prstGeom prst="rect">
            <a:avLst/>
          </a:prstGeom>
        </p:spPr>
        <p:txBody>
          <a:bodyPr lIns="0" tIns="0" rIns="0" bIns="0">
            <a:noAutofit/>
          </a:bodyPr>
          <a:lstStyle/>
          <a:p>
            <a:r>
              <a:rPr lang="en-GB" sz="1400" b="0" strike="noStrike" spc="-1">
                <a:latin typeface="Times New Roman"/>
              </a:rPr>
              <a:t>&lt;header&gt;</a:t>
            </a:r>
          </a:p>
        </p:txBody>
      </p:sp>
      <p:sp>
        <p:nvSpPr>
          <p:cNvPr id="50" name="PlaceHolder 4"/>
          <p:cNvSpPr>
            <a:spLocks noGrp="1"/>
          </p:cNvSpPr>
          <p:nvPr>
            <p:ph type="dt"/>
          </p:nvPr>
        </p:nvSpPr>
        <p:spPr>
          <a:xfrm>
            <a:off x="4278960" y="0"/>
            <a:ext cx="3280680" cy="534240"/>
          </a:xfrm>
          <a:prstGeom prst="rect">
            <a:avLst/>
          </a:prstGeom>
        </p:spPr>
        <p:txBody>
          <a:bodyPr lIns="0" tIns="0" rIns="0" bIns="0">
            <a:noAutofit/>
          </a:bodyPr>
          <a:lstStyle/>
          <a:p>
            <a:pPr algn="r"/>
            <a:r>
              <a:rPr lang="en-GB" sz="1400" b="0" strike="noStrike" spc="-1">
                <a:latin typeface="Times New Roman"/>
              </a:rPr>
              <a:t>&lt;date/time&gt;</a:t>
            </a:r>
          </a:p>
        </p:txBody>
      </p:sp>
      <p:sp>
        <p:nvSpPr>
          <p:cNvPr id="51" name="PlaceHolder 5"/>
          <p:cNvSpPr>
            <a:spLocks noGrp="1"/>
          </p:cNvSpPr>
          <p:nvPr>
            <p:ph type="ftr"/>
          </p:nvPr>
        </p:nvSpPr>
        <p:spPr>
          <a:xfrm>
            <a:off x="0" y="10157400"/>
            <a:ext cx="3280680" cy="534240"/>
          </a:xfrm>
          <a:prstGeom prst="rect">
            <a:avLst/>
          </a:prstGeom>
        </p:spPr>
        <p:txBody>
          <a:bodyPr lIns="0" tIns="0" rIns="0" bIns="0" anchor="b">
            <a:noAutofit/>
          </a:bodyPr>
          <a:lstStyle/>
          <a:p>
            <a:r>
              <a:rPr lang="en-GB" sz="1400" b="0" strike="noStrike" spc="-1">
                <a:latin typeface="Times New Roman"/>
              </a:rPr>
              <a:t>&lt;footer&gt;</a:t>
            </a:r>
          </a:p>
        </p:txBody>
      </p:sp>
      <p:sp>
        <p:nvSpPr>
          <p:cNvPr id="52" name="PlaceHolder 6"/>
          <p:cNvSpPr>
            <a:spLocks noGrp="1"/>
          </p:cNvSpPr>
          <p:nvPr>
            <p:ph type="sldNum"/>
          </p:nvPr>
        </p:nvSpPr>
        <p:spPr>
          <a:xfrm>
            <a:off x="4278960" y="10157400"/>
            <a:ext cx="3280680" cy="534240"/>
          </a:xfrm>
          <a:prstGeom prst="rect">
            <a:avLst/>
          </a:prstGeom>
        </p:spPr>
        <p:txBody>
          <a:bodyPr lIns="0" tIns="0" rIns="0" bIns="0" anchor="b">
            <a:noAutofit/>
          </a:bodyPr>
          <a:lstStyle/>
          <a:p>
            <a:pPr algn="r"/>
            <a:fld id="{926D1FE6-E2C3-4EC2-9F76-9CD949D36A76}" type="slidenum">
              <a:rPr lang="en-GB" sz="1400" b="0" strike="noStrike" spc="-1">
                <a:latin typeface="Times New Roman"/>
              </a:rPr>
              <a:t>‹Nº›</a:t>
            </a:fld>
            <a:endParaRPr lang="en-GB" sz="1400" b="0" strike="noStrike" spc="-1">
              <a:latin typeface="Times New Roman"/>
            </a:endParaRPr>
          </a:p>
        </p:txBody>
      </p:sp>
    </p:spTree>
    <p:extLst>
      <p:ext uri="{BB962C8B-B14F-4D97-AF65-F5344CB8AC3E}">
        <p14:creationId xmlns:p14="http://schemas.microsoft.com/office/powerpoint/2010/main" val="15549272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Rectangle 7_1"/>
          <p:cNvSpPr/>
          <p:nvPr/>
        </p:nvSpPr>
        <p:spPr>
          <a:xfrm>
            <a:off x="4020480" y="9720720"/>
            <a:ext cx="3076560" cy="511560"/>
          </a:xfrm>
          <a:prstGeom prst="rect">
            <a:avLst/>
          </a:prstGeom>
          <a:noFill/>
          <a:ln w="0">
            <a:noFill/>
          </a:ln>
        </p:spPr>
        <p:style>
          <a:lnRef idx="0">
            <a:scrgbClr r="0" g="0" b="0"/>
          </a:lnRef>
          <a:fillRef idx="0">
            <a:scrgbClr r="0" g="0" b="0"/>
          </a:fillRef>
          <a:effectRef idx="0">
            <a:scrgbClr r="0" g="0" b="0"/>
          </a:effectRef>
          <a:fontRef idx="minor"/>
        </p:style>
        <p:txBody>
          <a:bodyPr lIns="94680" tIns="47520" rIns="94680" bIns="47520" anchor="b">
            <a:noAutofit/>
          </a:bodyPr>
          <a:lstStyle/>
          <a:p>
            <a:pPr algn="r">
              <a:lnSpc>
                <a:spcPct val="100000"/>
              </a:lnSpc>
            </a:pPr>
            <a:fld id="{29FB6F24-F6DB-4C55-9BE5-E45D23AF553C}" type="slidenum">
              <a:rPr lang="en-GB" sz="1200" b="0" strike="noStrike" spc="-1">
                <a:solidFill>
                  <a:srgbClr val="000000"/>
                </a:solidFill>
                <a:latin typeface="Arial"/>
                <a:ea typeface="+mn-ea"/>
              </a:rPr>
              <a:t>4</a:t>
            </a:fld>
            <a:endParaRPr lang="en-GB" sz="1200" b="0" strike="noStrike" spc="-1">
              <a:latin typeface="Arial"/>
            </a:endParaRPr>
          </a:p>
        </p:txBody>
      </p:sp>
      <p:sp>
        <p:nvSpPr>
          <p:cNvPr id="161" name="PlaceHolder 1"/>
          <p:cNvSpPr>
            <a:spLocks noGrp="1" noRot="1" noChangeAspect="1"/>
          </p:cNvSpPr>
          <p:nvPr>
            <p:ph type="sldImg"/>
          </p:nvPr>
        </p:nvSpPr>
        <p:spPr>
          <a:xfrm>
            <a:off x="2514600" y="515938"/>
            <a:ext cx="4594225" cy="2584450"/>
          </a:xfrm>
          <a:prstGeom prst="rect">
            <a:avLst/>
          </a:prstGeom>
        </p:spPr>
      </p:sp>
      <p:sp>
        <p:nvSpPr>
          <p:cNvPr id="162" name="PlaceHolder 2"/>
          <p:cNvSpPr>
            <a:spLocks noGrp="1"/>
          </p:cNvSpPr>
          <p:nvPr>
            <p:ph type="body"/>
          </p:nvPr>
        </p:nvSpPr>
        <p:spPr>
          <a:xfrm>
            <a:off x="709560" y="4862160"/>
            <a:ext cx="5679360" cy="4604400"/>
          </a:xfrm>
          <a:prstGeom prst="rect">
            <a:avLst/>
          </a:prstGeom>
        </p:spPr>
        <p:txBody>
          <a:bodyPr lIns="94680" tIns="47520" rIns="94680" bIns="47520">
            <a:noAutofit/>
          </a:bodyPr>
          <a:lstStyle/>
          <a:p>
            <a:endParaRPr lang="en-GB" sz="2000" b="0" strike="noStrike" spc="-1">
              <a:latin typeface="Arial"/>
            </a:endParaRPr>
          </a:p>
        </p:txBody>
      </p:sp>
    </p:spTree>
    <p:extLst>
      <p:ext uri="{BB962C8B-B14F-4D97-AF65-F5344CB8AC3E}">
        <p14:creationId xmlns:p14="http://schemas.microsoft.com/office/powerpoint/2010/main" val="6610849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Rectangle 7_0"/>
          <p:cNvSpPr/>
          <p:nvPr/>
        </p:nvSpPr>
        <p:spPr>
          <a:xfrm>
            <a:off x="4020480" y="9720720"/>
            <a:ext cx="3076560" cy="511560"/>
          </a:xfrm>
          <a:prstGeom prst="rect">
            <a:avLst/>
          </a:prstGeom>
          <a:noFill/>
          <a:ln w="0">
            <a:noFill/>
          </a:ln>
        </p:spPr>
        <p:style>
          <a:lnRef idx="0">
            <a:scrgbClr r="0" g="0" b="0"/>
          </a:lnRef>
          <a:fillRef idx="0">
            <a:scrgbClr r="0" g="0" b="0"/>
          </a:fillRef>
          <a:effectRef idx="0">
            <a:scrgbClr r="0" g="0" b="0"/>
          </a:effectRef>
          <a:fontRef idx="minor"/>
        </p:style>
        <p:txBody>
          <a:bodyPr lIns="94680" tIns="47520" rIns="94680" bIns="47520" anchor="b">
            <a:noAutofit/>
          </a:bodyPr>
          <a:lstStyle/>
          <a:p>
            <a:pPr algn="r">
              <a:lnSpc>
                <a:spcPct val="100000"/>
              </a:lnSpc>
            </a:pPr>
            <a:fld id="{BB28E06A-EDF9-4FA1-A9A9-5B87E04FBB2B}" type="slidenum">
              <a:rPr lang="en-GB" sz="1200" b="0" strike="noStrike" spc="-1">
                <a:solidFill>
                  <a:srgbClr val="000000"/>
                </a:solidFill>
                <a:latin typeface="Arial"/>
                <a:ea typeface="+mn-ea"/>
              </a:rPr>
              <a:t>13</a:t>
            </a:fld>
            <a:endParaRPr lang="en-GB" sz="1200" b="0" strike="noStrike" spc="-1">
              <a:latin typeface="Arial"/>
            </a:endParaRPr>
          </a:p>
        </p:txBody>
      </p:sp>
      <p:sp>
        <p:nvSpPr>
          <p:cNvPr id="188" name="PlaceHolder 1"/>
          <p:cNvSpPr>
            <a:spLocks noGrp="1" noRot="1" noChangeAspect="1"/>
          </p:cNvSpPr>
          <p:nvPr>
            <p:ph type="sldImg"/>
          </p:nvPr>
        </p:nvSpPr>
        <p:spPr>
          <a:xfrm>
            <a:off x="2514600" y="515938"/>
            <a:ext cx="4594225" cy="2584450"/>
          </a:xfrm>
          <a:prstGeom prst="rect">
            <a:avLst/>
          </a:prstGeom>
        </p:spPr>
      </p:sp>
      <p:sp>
        <p:nvSpPr>
          <p:cNvPr id="189" name="PlaceHolder 2"/>
          <p:cNvSpPr>
            <a:spLocks noGrp="1"/>
          </p:cNvSpPr>
          <p:nvPr>
            <p:ph type="body"/>
          </p:nvPr>
        </p:nvSpPr>
        <p:spPr>
          <a:xfrm>
            <a:off x="709560" y="4862160"/>
            <a:ext cx="5679360" cy="4604400"/>
          </a:xfrm>
          <a:prstGeom prst="rect">
            <a:avLst/>
          </a:prstGeom>
        </p:spPr>
        <p:txBody>
          <a:bodyPr lIns="94680" tIns="47520" rIns="94680" bIns="47520">
            <a:noAutofit/>
          </a:bodyPr>
          <a:lstStyle/>
          <a:p>
            <a:endParaRPr lang="en-GB" sz="2000" b="0" strike="noStrike" spc="-1">
              <a:latin typeface="Arial"/>
            </a:endParaRPr>
          </a:p>
        </p:txBody>
      </p:sp>
    </p:spTree>
    <p:extLst>
      <p:ext uri="{BB962C8B-B14F-4D97-AF65-F5344CB8AC3E}">
        <p14:creationId xmlns:p14="http://schemas.microsoft.com/office/powerpoint/2010/main" val="5175512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Rectangle 7_10"/>
          <p:cNvSpPr/>
          <p:nvPr/>
        </p:nvSpPr>
        <p:spPr>
          <a:xfrm>
            <a:off x="4020480" y="9720720"/>
            <a:ext cx="3076560" cy="511560"/>
          </a:xfrm>
          <a:prstGeom prst="rect">
            <a:avLst/>
          </a:prstGeom>
          <a:noFill/>
          <a:ln w="0">
            <a:noFill/>
          </a:ln>
        </p:spPr>
        <p:style>
          <a:lnRef idx="0">
            <a:scrgbClr r="0" g="0" b="0"/>
          </a:lnRef>
          <a:fillRef idx="0">
            <a:scrgbClr r="0" g="0" b="0"/>
          </a:fillRef>
          <a:effectRef idx="0">
            <a:scrgbClr r="0" g="0" b="0"/>
          </a:effectRef>
          <a:fontRef idx="minor"/>
        </p:style>
        <p:txBody>
          <a:bodyPr lIns="94680" tIns="47520" rIns="94680" bIns="47520" anchor="b">
            <a:noAutofit/>
          </a:bodyPr>
          <a:lstStyle/>
          <a:p>
            <a:pPr algn="r">
              <a:lnSpc>
                <a:spcPct val="100000"/>
              </a:lnSpc>
            </a:pPr>
            <a:fld id="{1DF6933C-CDCB-499C-9379-47A9A0171935}" type="slidenum">
              <a:rPr lang="en-GB" sz="1200" b="0" strike="noStrike" spc="-1">
                <a:solidFill>
                  <a:srgbClr val="000000"/>
                </a:solidFill>
                <a:latin typeface="Arial"/>
                <a:ea typeface="+mn-ea"/>
              </a:rPr>
              <a:t>14</a:t>
            </a:fld>
            <a:endParaRPr lang="en-GB" sz="1200" b="0" strike="noStrike" spc="-1">
              <a:latin typeface="Arial"/>
            </a:endParaRPr>
          </a:p>
        </p:txBody>
      </p:sp>
      <p:sp>
        <p:nvSpPr>
          <p:cNvPr id="191" name="PlaceHolder 1"/>
          <p:cNvSpPr>
            <a:spLocks noGrp="1" noRot="1" noChangeAspect="1"/>
          </p:cNvSpPr>
          <p:nvPr>
            <p:ph type="sldImg"/>
          </p:nvPr>
        </p:nvSpPr>
        <p:spPr>
          <a:xfrm>
            <a:off x="2514600" y="515938"/>
            <a:ext cx="4594225" cy="2584450"/>
          </a:xfrm>
          <a:prstGeom prst="rect">
            <a:avLst/>
          </a:prstGeom>
        </p:spPr>
      </p:sp>
      <p:sp>
        <p:nvSpPr>
          <p:cNvPr id="192" name="PlaceHolder 2"/>
          <p:cNvSpPr>
            <a:spLocks noGrp="1"/>
          </p:cNvSpPr>
          <p:nvPr>
            <p:ph type="body"/>
          </p:nvPr>
        </p:nvSpPr>
        <p:spPr>
          <a:xfrm>
            <a:off x="709560" y="4862160"/>
            <a:ext cx="5679360" cy="4604400"/>
          </a:xfrm>
          <a:prstGeom prst="rect">
            <a:avLst/>
          </a:prstGeom>
        </p:spPr>
        <p:txBody>
          <a:bodyPr lIns="94680" tIns="47520" rIns="94680" bIns="47520">
            <a:noAutofit/>
          </a:bodyPr>
          <a:lstStyle/>
          <a:p>
            <a:endParaRPr lang="en-GB" sz="2000" b="0" strike="noStrike" spc="-1">
              <a:latin typeface="Arial"/>
            </a:endParaRPr>
          </a:p>
        </p:txBody>
      </p:sp>
    </p:spTree>
    <p:extLst>
      <p:ext uri="{BB962C8B-B14F-4D97-AF65-F5344CB8AC3E}">
        <p14:creationId xmlns:p14="http://schemas.microsoft.com/office/powerpoint/2010/main" val="37040497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Rectangle 7_11"/>
          <p:cNvSpPr/>
          <p:nvPr/>
        </p:nvSpPr>
        <p:spPr>
          <a:xfrm>
            <a:off x="4020480" y="9720720"/>
            <a:ext cx="3076560" cy="511560"/>
          </a:xfrm>
          <a:prstGeom prst="rect">
            <a:avLst/>
          </a:prstGeom>
          <a:noFill/>
          <a:ln w="0">
            <a:noFill/>
          </a:ln>
        </p:spPr>
        <p:style>
          <a:lnRef idx="0">
            <a:scrgbClr r="0" g="0" b="0"/>
          </a:lnRef>
          <a:fillRef idx="0">
            <a:scrgbClr r="0" g="0" b="0"/>
          </a:fillRef>
          <a:effectRef idx="0">
            <a:scrgbClr r="0" g="0" b="0"/>
          </a:effectRef>
          <a:fontRef idx="minor"/>
        </p:style>
        <p:txBody>
          <a:bodyPr lIns="94680" tIns="47520" rIns="94680" bIns="47520" anchor="b">
            <a:noAutofit/>
          </a:bodyPr>
          <a:lstStyle/>
          <a:p>
            <a:pPr algn="r">
              <a:lnSpc>
                <a:spcPct val="100000"/>
              </a:lnSpc>
            </a:pPr>
            <a:fld id="{42A8A797-79F8-4F1D-BD5E-055012050044}" type="slidenum">
              <a:rPr lang="en-GB" sz="1200" b="0" strike="noStrike" spc="-1">
                <a:solidFill>
                  <a:srgbClr val="000000"/>
                </a:solidFill>
                <a:latin typeface="Arial"/>
                <a:ea typeface="+mn-ea"/>
              </a:rPr>
              <a:t>15</a:t>
            </a:fld>
            <a:endParaRPr lang="en-GB" sz="1200" b="0" strike="noStrike" spc="-1">
              <a:latin typeface="Arial"/>
            </a:endParaRPr>
          </a:p>
        </p:txBody>
      </p:sp>
      <p:sp>
        <p:nvSpPr>
          <p:cNvPr id="194" name="PlaceHolder 1"/>
          <p:cNvSpPr>
            <a:spLocks noGrp="1" noRot="1" noChangeAspect="1"/>
          </p:cNvSpPr>
          <p:nvPr>
            <p:ph type="sldImg"/>
          </p:nvPr>
        </p:nvSpPr>
        <p:spPr>
          <a:xfrm>
            <a:off x="2514600" y="515938"/>
            <a:ext cx="4594225" cy="2584450"/>
          </a:xfrm>
          <a:prstGeom prst="rect">
            <a:avLst/>
          </a:prstGeom>
        </p:spPr>
      </p:sp>
      <p:sp>
        <p:nvSpPr>
          <p:cNvPr id="195" name="PlaceHolder 2"/>
          <p:cNvSpPr>
            <a:spLocks noGrp="1"/>
          </p:cNvSpPr>
          <p:nvPr>
            <p:ph type="body"/>
          </p:nvPr>
        </p:nvSpPr>
        <p:spPr>
          <a:xfrm>
            <a:off x="709560" y="4862160"/>
            <a:ext cx="5679360" cy="4604400"/>
          </a:xfrm>
          <a:prstGeom prst="rect">
            <a:avLst/>
          </a:prstGeom>
        </p:spPr>
        <p:txBody>
          <a:bodyPr lIns="94680" tIns="47520" rIns="94680" bIns="47520">
            <a:noAutofit/>
          </a:bodyPr>
          <a:lstStyle/>
          <a:p>
            <a:endParaRPr lang="en-GB" sz="2000" b="0" strike="noStrike" spc="-1">
              <a:latin typeface="Arial"/>
            </a:endParaRPr>
          </a:p>
        </p:txBody>
      </p:sp>
    </p:spTree>
    <p:extLst>
      <p:ext uri="{BB962C8B-B14F-4D97-AF65-F5344CB8AC3E}">
        <p14:creationId xmlns:p14="http://schemas.microsoft.com/office/powerpoint/2010/main" val="17404938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Rectangle 7_12"/>
          <p:cNvSpPr/>
          <p:nvPr/>
        </p:nvSpPr>
        <p:spPr>
          <a:xfrm>
            <a:off x="4020480" y="9720720"/>
            <a:ext cx="3076560" cy="511560"/>
          </a:xfrm>
          <a:prstGeom prst="rect">
            <a:avLst/>
          </a:prstGeom>
          <a:noFill/>
          <a:ln w="0">
            <a:noFill/>
          </a:ln>
        </p:spPr>
        <p:style>
          <a:lnRef idx="0">
            <a:scrgbClr r="0" g="0" b="0"/>
          </a:lnRef>
          <a:fillRef idx="0">
            <a:scrgbClr r="0" g="0" b="0"/>
          </a:fillRef>
          <a:effectRef idx="0">
            <a:scrgbClr r="0" g="0" b="0"/>
          </a:effectRef>
          <a:fontRef idx="minor"/>
        </p:style>
        <p:txBody>
          <a:bodyPr lIns="94680" tIns="47520" rIns="94680" bIns="47520" anchor="b">
            <a:noAutofit/>
          </a:bodyPr>
          <a:lstStyle/>
          <a:p>
            <a:pPr algn="r">
              <a:lnSpc>
                <a:spcPct val="100000"/>
              </a:lnSpc>
            </a:pPr>
            <a:fld id="{3D2F0045-EB04-4318-9E38-F8494BEB6C35}" type="slidenum">
              <a:rPr lang="en-GB" sz="1200" b="0" strike="noStrike" spc="-1">
                <a:solidFill>
                  <a:srgbClr val="000000"/>
                </a:solidFill>
                <a:latin typeface="Arial"/>
                <a:ea typeface="+mn-ea"/>
              </a:rPr>
              <a:t>16</a:t>
            </a:fld>
            <a:endParaRPr lang="en-GB" sz="1200" b="0" strike="noStrike" spc="-1">
              <a:latin typeface="Arial"/>
            </a:endParaRPr>
          </a:p>
        </p:txBody>
      </p:sp>
      <p:sp>
        <p:nvSpPr>
          <p:cNvPr id="197" name="PlaceHolder 1"/>
          <p:cNvSpPr>
            <a:spLocks noGrp="1" noRot="1" noChangeAspect="1"/>
          </p:cNvSpPr>
          <p:nvPr>
            <p:ph type="sldImg"/>
          </p:nvPr>
        </p:nvSpPr>
        <p:spPr>
          <a:xfrm>
            <a:off x="2514600" y="515880"/>
            <a:ext cx="4593960" cy="2584080"/>
          </a:xfrm>
          <a:prstGeom prst="rect">
            <a:avLst/>
          </a:prstGeom>
        </p:spPr>
      </p:sp>
      <p:sp>
        <p:nvSpPr>
          <p:cNvPr id="198" name="PlaceHolder 2"/>
          <p:cNvSpPr>
            <a:spLocks noGrp="1"/>
          </p:cNvSpPr>
          <p:nvPr>
            <p:ph type="body"/>
          </p:nvPr>
        </p:nvSpPr>
        <p:spPr>
          <a:xfrm>
            <a:off x="709560" y="4862160"/>
            <a:ext cx="5679360" cy="4604400"/>
          </a:xfrm>
          <a:prstGeom prst="rect">
            <a:avLst/>
          </a:prstGeom>
        </p:spPr>
        <p:txBody>
          <a:bodyPr lIns="94680" tIns="47520" rIns="94680" bIns="47520">
            <a:noAutofit/>
          </a:bodyPr>
          <a:lstStyle/>
          <a:p>
            <a:endParaRPr lang="en-GB" sz="2000" b="0" strike="noStrike" spc="-1">
              <a:latin typeface="Arial"/>
            </a:endParaRPr>
          </a:p>
        </p:txBody>
      </p:sp>
    </p:spTree>
    <p:extLst>
      <p:ext uri="{BB962C8B-B14F-4D97-AF65-F5344CB8AC3E}">
        <p14:creationId xmlns:p14="http://schemas.microsoft.com/office/powerpoint/2010/main" val="32308001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Rectangle 7"/>
          <p:cNvSpPr/>
          <p:nvPr/>
        </p:nvSpPr>
        <p:spPr>
          <a:xfrm>
            <a:off x="4021200" y="9721080"/>
            <a:ext cx="3075840" cy="51120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6800" rIns="90000" bIns="46800" anchor="b">
            <a:noAutofit/>
          </a:bodyPr>
          <a:lstStyle/>
          <a:p>
            <a:pPr marL="216000" indent="-215640" algn="r">
              <a:lnSpc>
                <a:spcPct val="100000"/>
              </a:lnSpc>
              <a:buClr>
                <a:srgbClr val="000000"/>
              </a:buClr>
              <a:buSzPct val="45000"/>
              <a:buFont typeface="Wingdings"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4F8D5333-596F-477F-8B90-FEB657E844FE}" type="slidenum">
              <a:rPr lang="es-ES_tradnl" sz="1200" b="0" strike="noStrike" spc="-1">
                <a:solidFill>
                  <a:srgbClr val="000000"/>
                </a:solidFill>
                <a:latin typeface="Arial"/>
                <a:ea typeface="+mn-ea"/>
              </a:rPr>
              <a:t>17</a:t>
            </a:fld>
            <a:endParaRPr lang="en-GB" sz="1200" b="0" strike="noStrike" spc="-1">
              <a:latin typeface="Arial"/>
            </a:endParaRPr>
          </a:p>
        </p:txBody>
      </p:sp>
      <p:sp>
        <p:nvSpPr>
          <p:cNvPr id="200" name="PlaceHolder 1"/>
          <p:cNvSpPr>
            <a:spLocks noGrp="1" noRot="1" noChangeAspect="1"/>
          </p:cNvSpPr>
          <p:nvPr>
            <p:ph type="sldImg"/>
          </p:nvPr>
        </p:nvSpPr>
        <p:spPr>
          <a:xfrm>
            <a:off x="138113" y="766763"/>
            <a:ext cx="6823075" cy="3838575"/>
          </a:xfrm>
          <a:prstGeom prst="rect">
            <a:avLst/>
          </a:prstGeom>
        </p:spPr>
      </p:sp>
      <p:sp>
        <p:nvSpPr>
          <p:cNvPr id="201" name="PlaceHolder 2"/>
          <p:cNvSpPr>
            <a:spLocks noGrp="1"/>
          </p:cNvSpPr>
          <p:nvPr>
            <p:ph type="body"/>
          </p:nvPr>
        </p:nvSpPr>
        <p:spPr>
          <a:xfrm>
            <a:off x="946080" y="4861080"/>
            <a:ext cx="5205960" cy="4605120"/>
          </a:xfrm>
          <a:prstGeom prst="rect">
            <a:avLst/>
          </a:prstGeom>
        </p:spPr>
        <p:txBody>
          <a:bodyPr lIns="0" tIns="0" rIns="0" bIns="0">
            <a:noAutofit/>
          </a:bodyPr>
          <a:lstStyle/>
          <a:p>
            <a:endParaRPr lang="en-GB" sz="2000" b="0" strike="noStrike" spc="-1">
              <a:latin typeface="Arial"/>
            </a:endParaRPr>
          </a:p>
        </p:txBody>
      </p:sp>
    </p:spTree>
    <p:extLst>
      <p:ext uri="{BB962C8B-B14F-4D97-AF65-F5344CB8AC3E}">
        <p14:creationId xmlns:p14="http://schemas.microsoft.com/office/powerpoint/2010/main" val="21395420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Rectangle 7_13"/>
          <p:cNvSpPr/>
          <p:nvPr/>
        </p:nvSpPr>
        <p:spPr>
          <a:xfrm>
            <a:off x="4020480" y="9720720"/>
            <a:ext cx="3076560" cy="511560"/>
          </a:xfrm>
          <a:prstGeom prst="rect">
            <a:avLst/>
          </a:prstGeom>
          <a:noFill/>
          <a:ln w="0">
            <a:noFill/>
          </a:ln>
        </p:spPr>
        <p:style>
          <a:lnRef idx="0">
            <a:scrgbClr r="0" g="0" b="0"/>
          </a:lnRef>
          <a:fillRef idx="0">
            <a:scrgbClr r="0" g="0" b="0"/>
          </a:fillRef>
          <a:effectRef idx="0">
            <a:scrgbClr r="0" g="0" b="0"/>
          </a:effectRef>
          <a:fontRef idx="minor"/>
        </p:style>
        <p:txBody>
          <a:bodyPr lIns="94680" tIns="47520" rIns="94680" bIns="47520" anchor="b">
            <a:noAutofit/>
          </a:bodyPr>
          <a:lstStyle/>
          <a:p>
            <a:pPr algn="r">
              <a:lnSpc>
                <a:spcPct val="100000"/>
              </a:lnSpc>
            </a:pPr>
            <a:fld id="{82FF44C5-8887-4D27-A5A1-383EA1587595}" type="slidenum">
              <a:rPr lang="en-GB" sz="1200" b="0" strike="noStrike" spc="-1">
                <a:solidFill>
                  <a:srgbClr val="000000"/>
                </a:solidFill>
                <a:latin typeface="Arial"/>
                <a:ea typeface="+mn-ea"/>
              </a:rPr>
              <a:t>18</a:t>
            </a:fld>
            <a:endParaRPr lang="en-GB" sz="1200" b="0" strike="noStrike" spc="-1">
              <a:latin typeface="Arial"/>
            </a:endParaRPr>
          </a:p>
        </p:txBody>
      </p:sp>
      <p:sp>
        <p:nvSpPr>
          <p:cNvPr id="203" name="PlaceHolder 1"/>
          <p:cNvSpPr>
            <a:spLocks noGrp="1" noRot="1" noChangeAspect="1"/>
          </p:cNvSpPr>
          <p:nvPr>
            <p:ph type="sldImg"/>
          </p:nvPr>
        </p:nvSpPr>
        <p:spPr>
          <a:xfrm>
            <a:off x="2514600" y="515938"/>
            <a:ext cx="4594225" cy="2584450"/>
          </a:xfrm>
          <a:prstGeom prst="rect">
            <a:avLst/>
          </a:prstGeom>
        </p:spPr>
      </p:sp>
      <p:sp>
        <p:nvSpPr>
          <p:cNvPr id="204" name="PlaceHolder 2"/>
          <p:cNvSpPr>
            <a:spLocks noGrp="1"/>
          </p:cNvSpPr>
          <p:nvPr>
            <p:ph type="body"/>
          </p:nvPr>
        </p:nvSpPr>
        <p:spPr>
          <a:xfrm>
            <a:off x="709560" y="4862160"/>
            <a:ext cx="5679360" cy="4604400"/>
          </a:xfrm>
          <a:prstGeom prst="rect">
            <a:avLst/>
          </a:prstGeom>
        </p:spPr>
        <p:txBody>
          <a:bodyPr lIns="94680" tIns="47520" rIns="94680" bIns="47520">
            <a:noAutofit/>
          </a:bodyPr>
          <a:lstStyle/>
          <a:p>
            <a:endParaRPr lang="en-GB" sz="2000" b="0" strike="noStrike" spc="-1">
              <a:latin typeface="Arial"/>
            </a:endParaRPr>
          </a:p>
        </p:txBody>
      </p:sp>
    </p:spTree>
    <p:extLst>
      <p:ext uri="{BB962C8B-B14F-4D97-AF65-F5344CB8AC3E}">
        <p14:creationId xmlns:p14="http://schemas.microsoft.com/office/powerpoint/2010/main" val="4635130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Rectangle 7_14"/>
          <p:cNvSpPr/>
          <p:nvPr/>
        </p:nvSpPr>
        <p:spPr>
          <a:xfrm>
            <a:off x="4020480" y="9720720"/>
            <a:ext cx="3076560" cy="511560"/>
          </a:xfrm>
          <a:prstGeom prst="rect">
            <a:avLst/>
          </a:prstGeom>
          <a:noFill/>
          <a:ln w="0">
            <a:noFill/>
          </a:ln>
        </p:spPr>
        <p:style>
          <a:lnRef idx="0">
            <a:scrgbClr r="0" g="0" b="0"/>
          </a:lnRef>
          <a:fillRef idx="0">
            <a:scrgbClr r="0" g="0" b="0"/>
          </a:fillRef>
          <a:effectRef idx="0">
            <a:scrgbClr r="0" g="0" b="0"/>
          </a:effectRef>
          <a:fontRef idx="minor"/>
        </p:style>
        <p:txBody>
          <a:bodyPr lIns="94680" tIns="47520" rIns="94680" bIns="47520" anchor="b">
            <a:noAutofit/>
          </a:bodyPr>
          <a:lstStyle/>
          <a:p>
            <a:pPr algn="r">
              <a:lnSpc>
                <a:spcPct val="100000"/>
              </a:lnSpc>
            </a:pPr>
            <a:fld id="{926ECEF5-6CDE-45F1-9285-D15D18DDCC2C}" type="slidenum">
              <a:rPr lang="en-GB" sz="1200" b="0" strike="noStrike" spc="-1">
                <a:solidFill>
                  <a:srgbClr val="000000"/>
                </a:solidFill>
                <a:latin typeface="Arial"/>
                <a:ea typeface="+mn-ea"/>
              </a:rPr>
              <a:t>19</a:t>
            </a:fld>
            <a:endParaRPr lang="en-GB" sz="1200" b="0" strike="noStrike" spc="-1">
              <a:latin typeface="Arial"/>
            </a:endParaRPr>
          </a:p>
        </p:txBody>
      </p:sp>
      <p:sp>
        <p:nvSpPr>
          <p:cNvPr id="206" name="PlaceHolder 1"/>
          <p:cNvSpPr>
            <a:spLocks noGrp="1" noRot="1" noChangeAspect="1"/>
          </p:cNvSpPr>
          <p:nvPr>
            <p:ph type="sldImg"/>
          </p:nvPr>
        </p:nvSpPr>
        <p:spPr>
          <a:xfrm>
            <a:off x="2514600" y="515880"/>
            <a:ext cx="4593960" cy="2584080"/>
          </a:xfrm>
          <a:prstGeom prst="rect">
            <a:avLst/>
          </a:prstGeom>
        </p:spPr>
      </p:sp>
      <p:sp>
        <p:nvSpPr>
          <p:cNvPr id="207" name="PlaceHolder 2"/>
          <p:cNvSpPr>
            <a:spLocks noGrp="1"/>
          </p:cNvSpPr>
          <p:nvPr>
            <p:ph type="body"/>
          </p:nvPr>
        </p:nvSpPr>
        <p:spPr>
          <a:xfrm>
            <a:off x="709560" y="4862160"/>
            <a:ext cx="5679360" cy="4604400"/>
          </a:xfrm>
          <a:prstGeom prst="rect">
            <a:avLst/>
          </a:prstGeom>
        </p:spPr>
        <p:txBody>
          <a:bodyPr lIns="94680" tIns="47520" rIns="94680" bIns="47520">
            <a:noAutofit/>
          </a:bodyPr>
          <a:lstStyle/>
          <a:p>
            <a:endParaRPr lang="en-GB" sz="2000" b="0" strike="noStrike" spc="-1">
              <a:latin typeface="Arial"/>
            </a:endParaRPr>
          </a:p>
        </p:txBody>
      </p:sp>
    </p:spTree>
    <p:extLst>
      <p:ext uri="{BB962C8B-B14F-4D97-AF65-F5344CB8AC3E}">
        <p14:creationId xmlns:p14="http://schemas.microsoft.com/office/powerpoint/2010/main" val="21698943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PlaceHolder 1"/>
          <p:cNvSpPr>
            <a:spLocks noGrp="1" noRot="1" noChangeAspect="1"/>
          </p:cNvSpPr>
          <p:nvPr>
            <p:ph type="sldImg"/>
          </p:nvPr>
        </p:nvSpPr>
        <p:spPr>
          <a:xfrm>
            <a:off x="141120" y="768240"/>
            <a:ext cx="6811560" cy="3831840"/>
          </a:xfrm>
          <a:prstGeom prst="rect">
            <a:avLst/>
          </a:prstGeom>
        </p:spPr>
      </p:sp>
      <p:sp>
        <p:nvSpPr>
          <p:cNvPr id="209" name="PlaceHolder 2"/>
          <p:cNvSpPr>
            <a:spLocks noGrp="1"/>
          </p:cNvSpPr>
          <p:nvPr>
            <p:ph type="body"/>
          </p:nvPr>
        </p:nvSpPr>
        <p:spPr>
          <a:xfrm>
            <a:off x="709560" y="4862160"/>
            <a:ext cx="5675760" cy="4600800"/>
          </a:xfrm>
          <a:prstGeom prst="rect">
            <a:avLst/>
          </a:prstGeom>
        </p:spPr>
        <p:txBody>
          <a:bodyPr lIns="94680" tIns="47520" rIns="94680" bIns="47520">
            <a:noAutofit/>
          </a:bodyPr>
          <a:lstStyle/>
          <a:p>
            <a:pPr marL="216000" indent="-212040">
              <a:lnSpc>
                <a:spcPct val="100000"/>
              </a:lnSpc>
              <a:tabLst>
                <a:tab pos="0" algn="l"/>
              </a:tabLst>
            </a:pPr>
            <a:r>
              <a:rPr lang="en-GB" sz="2000" b="0" strike="noStrike" spc="-1">
                <a:latin typeface="Arial"/>
              </a:rPr>
              <a:t>Thank you!</a:t>
            </a:r>
          </a:p>
        </p:txBody>
      </p:sp>
      <p:sp>
        <p:nvSpPr>
          <p:cNvPr id="210" name="Slide Number Placeholder 3"/>
          <p:cNvSpPr/>
          <p:nvPr/>
        </p:nvSpPr>
        <p:spPr>
          <a:xfrm>
            <a:off x="4020480" y="9720720"/>
            <a:ext cx="3072960" cy="507960"/>
          </a:xfrm>
          <a:prstGeom prst="rect">
            <a:avLst/>
          </a:prstGeom>
          <a:noFill/>
          <a:ln w="0">
            <a:noFill/>
          </a:ln>
        </p:spPr>
        <p:style>
          <a:lnRef idx="0">
            <a:scrgbClr r="0" g="0" b="0"/>
          </a:lnRef>
          <a:fillRef idx="0">
            <a:scrgbClr r="0" g="0" b="0"/>
          </a:fillRef>
          <a:effectRef idx="0">
            <a:scrgbClr r="0" g="0" b="0"/>
          </a:effectRef>
          <a:fontRef idx="minor"/>
        </p:style>
        <p:txBody>
          <a:bodyPr lIns="94680" tIns="47520" rIns="94680" bIns="47520" anchor="b">
            <a:noAutofit/>
          </a:bodyPr>
          <a:lstStyle/>
          <a:p>
            <a:pPr algn="r">
              <a:lnSpc>
                <a:spcPct val="100000"/>
              </a:lnSpc>
            </a:pPr>
            <a:fld id="{D812DCAE-3BAB-49C3-8AAD-0ED098D9E4C8}" type="slidenum">
              <a:rPr lang="en-GB" sz="1200" b="0" strike="noStrike" spc="-1">
                <a:solidFill>
                  <a:srgbClr val="000000"/>
                </a:solidFill>
                <a:latin typeface="+mn-lt"/>
                <a:ea typeface="+mn-ea"/>
              </a:rPr>
              <a:t>20</a:t>
            </a:fld>
            <a:endParaRPr lang="en-GB" sz="1200" b="0" strike="noStrike" spc="-1">
              <a:latin typeface="Arial"/>
            </a:endParaRPr>
          </a:p>
        </p:txBody>
      </p:sp>
    </p:spTree>
    <p:extLst>
      <p:ext uri="{BB962C8B-B14F-4D97-AF65-F5344CB8AC3E}">
        <p14:creationId xmlns:p14="http://schemas.microsoft.com/office/powerpoint/2010/main" val="25356313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Rectangle 7_2"/>
          <p:cNvSpPr/>
          <p:nvPr/>
        </p:nvSpPr>
        <p:spPr>
          <a:xfrm>
            <a:off x="4020480" y="9720720"/>
            <a:ext cx="3076560" cy="511560"/>
          </a:xfrm>
          <a:prstGeom prst="rect">
            <a:avLst/>
          </a:prstGeom>
          <a:noFill/>
          <a:ln w="0">
            <a:noFill/>
          </a:ln>
        </p:spPr>
        <p:style>
          <a:lnRef idx="0">
            <a:scrgbClr r="0" g="0" b="0"/>
          </a:lnRef>
          <a:fillRef idx="0">
            <a:scrgbClr r="0" g="0" b="0"/>
          </a:fillRef>
          <a:effectRef idx="0">
            <a:scrgbClr r="0" g="0" b="0"/>
          </a:effectRef>
          <a:fontRef idx="minor"/>
        </p:style>
        <p:txBody>
          <a:bodyPr lIns="94680" tIns="47520" rIns="94680" bIns="47520" anchor="b">
            <a:noAutofit/>
          </a:bodyPr>
          <a:lstStyle/>
          <a:p>
            <a:pPr algn="r">
              <a:lnSpc>
                <a:spcPct val="100000"/>
              </a:lnSpc>
            </a:pPr>
            <a:fld id="{6B00B3C8-8B23-48B3-AE6A-A8447AA76C3D}" type="slidenum">
              <a:rPr lang="en-GB" sz="1200" b="0" strike="noStrike" spc="-1">
                <a:solidFill>
                  <a:srgbClr val="000000"/>
                </a:solidFill>
                <a:latin typeface="Arial"/>
                <a:ea typeface="+mn-ea"/>
              </a:rPr>
              <a:t>5</a:t>
            </a:fld>
            <a:endParaRPr lang="en-GB" sz="1200" b="0" strike="noStrike" spc="-1">
              <a:latin typeface="Arial"/>
            </a:endParaRPr>
          </a:p>
        </p:txBody>
      </p:sp>
      <p:sp>
        <p:nvSpPr>
          <p:cNvPr id="164" name="PlaceHolder 1"/>
          <p:cNvSpPr>
            <a:spLocks noGrp="1" noRot="1" noChangeAspect="1"/>
          </p:cNvSpPr>
          <p:nvPr>
            <p:ph type="sldImg"/>
          </p:nvPr>
        </p:nvSpPr>
        <p:spPr>
          <a:xfrm>
            <a:off x="2514600" y="515938"/>
            <a:ext cx="4594225" cy="2584450"/>
          </a:xfrm>
          <a:prstGeom prst="rect">
            <a:avLst/>
          </a:prstGeom>
        </p:spPr>
      </p:sp>
      <p:sp>
        <p:nvSpPr>
          <p:cNvPr id="165" name="PlaceHolder 2"/>
          <p:cNvSpPr>
            <a:spLocks noGrp="1"/>
          </p:cNvSpPr>
          <p:nvPr>
            <p:ph type="body"/>
          </p:nvPr>
        </p:nvSpPr>
        <p:spPr>
          <a:xfrm>
            <a:off x="709560" y="4862160"/>
            <a:ext cx="5679360" cy="4604400"/>
          </a:xfrm>
          <a:prstGeom prst="rect">
            <a:avLst/>
          </a:prstGeom>
        </p:spPr>
        <p:txBody>
          <a:bodyPr lIns="94680" tIns="47520" rIns="94680" bIns="47520">
            <a:noAutofit/>
          </a:bodyPr>
          <a:lstStyle/>
          <a:p>
            <a:endParaRPr lang="en-GB" sz="2000" b="0" strike="noStrike" spc="-1">
              <a:latin typeface="Arial"/>
            </a:endParaRPr>
          </a:p>
        </p:txBody>
      </p:sp>
    </p:spTree>
    <p:extLst>
      <p:ext uri="{BB962C8B-B14F-4D97-AF65-F5344CB8AC3E}">
        <p14:creationId xmlns:p14="http://schemas.microsoft.com/office/powerpoint/2010/main" val="17196913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Rectangle 7_3"/>
          <p:cNvSpPr/>
          <p:nvPr/>
        </p:nvSpPr>
        <p:spPr>
          <a:xfrm>
            <a:off x="4020480" y="9720720"/>
            <a:ext cx="3076560" cy="511560"/>
          </a:xfrm>
          <a:prstGeom prst="rect">
            <a:avLst/>
          </a:prstGeom>
          <a:noFill/>
          <a:ln w="0">
            <a:noFill/>
          </a:ln>
        </p:spPr>
        <p:style>
          <a:lnRef idx="0">
            <a:scrgbClr r="0" g="0" b="0"/>
          </a:lnRef>
          <a:fillRef idx="0">
            <a:scrgbClr r="0" g="0" b="0"/>
          </a:fillRef>
          <a:effectRef idx="0">
            <a:scrgbClr r="0" g="0" b="0"/>
          </a:effectRef>
          <a:fontRef idx="minor"/>
        </p:style>
        <p:txBody>
          <a:bodyPr lIns="94680" tIns="47520" rIns="94680" bIns="47520" anchor="b">
            <a:noAutofit/>
          </a:bodyPr>
          <a:lstStyle/>
          <a:p>
            <a:pPr algn="r">
              <a:lnSpc>
                <a:spcPct val="100000"/>
              </a:lnSpc>
            </a:pPr>
            <a:fld id="{55E6414A-A78A-45A9-AE1D-9A2DB6EEEA20}" type="slidenum">
              <a:rPr lang="en-GB" sz="1200" b="0" strike="noStrike" spc="-1">
                <a:solidFill>
                  <a:srgbClr val="000000"/>
                </a:solidFill>
                <a:latin typeface="Arial"/>
                <a:ea typeface="+mn-ea"/>
              </a:rPr>
              <a:t>6</a:t>
            </a:fld>
            <a:endParaRPr lang="en-GB" sz="1200" b="0" strike="noStrike" spc="-1">
              <a:latin typeface="Arial"/>
            </a:endParaRPr>
          </a:p>
        </p:txBody>
      </p:sp>
      <p:sp>
        <p:nvSpPr>
          <p:cNvPr id="167" name="PlaceHolder 1"/>
          <p:cNvSpPr>
            <a:spLocks noGrp="1" noRot="1" noChangeAspect="1"/>
          </p:cNvSpPr>
          <p:nvPr>
            <p:ph type="sldImg"/>
          </p:nvPr>
        </p:nvSpPr>
        <p:spPr>
          <a:xfrm>
            <a:off x="2514600" y="515938"/>
            <a:ext cx="4594225" cy="2584450"/>
          </a:xfrm>
          <a:prstGeom prst="rect">
            <a:avLst/>
          </a:prstGeom>
        </p:spPr>
      </p:sp>
      <p:sp>
        <p:nvSpPr>
          <p:cNvPr id="168" name="PlaceHolder 2"/>
          <p:cNvSpPr>
            <a:spLocks noGrp="1"/>
          </p:cNvSpPr>
          <p:nvPr>
            <p:ph type="body"/>
          </p:nvPr>
        </p:nvSpPr>
        <p:spPr>
          <a:xfrm>
            <a:off x="709560" y="4862160"/>
            <a:ext cx="5679360" cy="4604400"/>
          </a:xfrm>
          <a:prstGeom prst="rect">
            <a:avLst/>
          </a:prstGeom>
        </p:spPr>
        <p:txBody>
          <a:bodyPr lIns="94680" tIns="47520" rIns="94680" bIns="47520">
            <a:noAutofit/>
          </a:bodyPr>
          <a:lstStyle/>
          <a:p>
            <a:endParaRPr lang="en-GB" sz="2000" b="0" strike="noStrike" spc="-1">
              <a:latin typeface="Arial"/>
            </a:endParaRPr>
          </a:p>
        </p:txBody>
      </p:sp>
    </p:spTree>
    <p:extLst>
      <p:ext uri="{BB962C8B-B14F-4D97-AF65-F5344CB8AC3E}">
        <p14:creationId xmlns:p14="http://schemas.microsoft.com/office/powerpoint/2010/main" val="11929086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Rectangle 7_4"/>
          <p:cNvSpPr/>
          <p:nvPr/>
        </p:nvSpPr>
        <p:spPr>
          <a:xfrm>
            <a:off x="4020480" y="9720720"/>
            <a:ext cx="3076560" cy="511560"/>
          </a:xfrm>
          <a:prstGeom prst="rect">
            <a:avLst/>
          </a:prstGeom>
          <a:noFill/>
          <a:ln w="0">
            <a:noFill/>
          </a:ln>
        </p:spPr>
        <p:style>
          <a:lnRef idx="0">
            <a:scrgbClr r="0" g="0" b="0"/>
          </a:lnRef>
          <a:fillRef idx="0">
            <a:scrgbClr r="0" g="0" b="0"/>
          </a:fillRef>
          <a:effectRef idx="0">
            <a:scrgbClr r="0" g="0" b="0"/>
          </a:effectRef>
          <a:fontRef idx="minor"/>
        </p:style>
        <p:txBody>
          <a:bodyPr lIns="94680" tIns="47520" rIns="94680" bIns="47520" anchor="b">
            <a:noAutofit/>
          </a:bodyPr>
          <a:lstStyle/>
          <a:p>
            <a:pPr algn="r">
              <a:lnSpc>
                <a:spcPct val="100000"/>
              </a:lnSpc>
            </a:pPr>
            <a:fld id="{40C673C9-D349-4772-AE71-ABFD0034A5C4}" type="slidenum">
              <a:rPr lang="en-GB" sz="1200" b="0" strike="noStrike" spc="-1">
                <a:solidFill>
                  <a:srgbClr val="000000"/>
                </a:solidFill>
                <a:latin typeface="Arial"/>
                <a:ea typeface="+mn-ea"/>
              </a:rPr>
              <a:t>7</a:t>
            </a:fld>
            <a:endParaRPr lang="en-GB" sz="1200" b="0" strike="noStrike" spc="-1">
              <a:latin typeface="Arial"/>
            </a:endParaRPr>
          </a:p>
        </p:txBody>
      </p:sp>
      <p:sp>
        <p:nvSpPr>
          <p:cNvPr id="170" name="PlaceHolder 1"/>
          <p:cNvSpPr>
            <a:spLocks noGrp="1" noRot="1" noChangeAspect="1"/>
          </p:cNvSpPr>
          <p:nvPr>
            <p:ph type="sldImg"/>
          </p:nvPr>
        </p:nvSpPr>
        <p:spPr>
          <a:xfrm>
            <a:off x="2514600" y="515880"/>
            <a:ext cx="4593960" cy="2584080"/>
          </a:xfrm>
          <a:prstGeom prst="rect">
            <a:avLst/>
          </a:prstGeom>
        </p:spPr>
      </p:sp>
      <p:sp>
        <p:nvSpPr>
          <p:cNvPr id="171" name="PlaceHolder 2"/>
          <p:cNvSpPr>
            <a:spLocks noGrp="1"/>
          </p:cNvSpPr>
          <p:nvPr>
            <p:ph type="body"/>
          </p:nvPr>
        </p:nvSpPr>
        <p:spPr>
          <a:xfrm>
            <a:off x="709560" y="4862160"/>
            <a:ext cx="5679360" cy="4604400"/>
          </a:xfrm>
          <a:prstGeom prst="rect">
            <a:avLst/>
          </a:prstGeom>
        </p:spPr>
        <p:txBody>
          <a:bodyPr lIns="94680" tIns="47520" rIns="94680" bIns="47520">
            <a:noAutofit/>
          </a:bodyPr>
          <a:lstStyle/>
          <a:p>
            <a:endParaRPr lang="en-GB" sz="2000" b="0" strike="noStrike" spc="-1">
              <a:latin typeface="Arial"/>
            </a:endParaRPr>
          </a:p>
        </p:txBody>
      </p:sp>
    </p:spTree>
    <p:extLst>
      <p:ext uri="{BB962C8B-B14F-4D97-AF65-F5344CB8AC3E}">
        <p14:creationId xmlns:p14="http://schemas.microsoft.com/office/powerpoint/2010/main" val="27938565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Rectangle 7_5"/>
          <p:cNvSpPr/>
          <p:nvPr/>
        </p:nvSpPr>
        <p:spPr>
          <a:xfrm>
            <a:off x="4020480" y="9720720"/>
            <a:ext cx="3076560" cy="511560"/>
          </a:xfrm>
          <a:prstGeom prst="rect">
            <a:avLst/>
          </a:prstGeom>
          <a:noFill/>
          <a:ln w="0">
            <a:noFill/>
          </a:ln>
        </p:spPr>
        <p:style>
          <a:lnRef idx="0">
            <a:scrgbClr r="0" g="0" b="0"/>
          </a:lnRef>
          <a:fillRef idx="0">
            <a:scrgbClr r="0" g="0" b="0"/>
          </a:fillRef>
          <a:effectRef idx="0">
            <a:scrgbClr r="0" g="0" b="0"/>
          </a:effectRef>
          <a:fontRef idx="minor"/>
        </p:style>
        <p:txBody>
          <a:bodyPr lIns="94680" tIns="47520" rIns="94680" bIns="47520" anchor="b">
            <a:noAutofit/>
          </a:bodyPr>
          <a:lstStyle/>
          <a:p>
            <a:pPr algn="r">
              <a:lnSpc>
                <a:spcPct val="100000"/>
              </a:lnSpc>
            </a:pPr>
            <a:fld id="{154454F9-1F16-445E-BD1E-2E16E875C60A}" type="slidenum">
              <a:rPr lang="en-GB" sz="1200" b="0" strike="noStrike" spc="-1">
                <a:solidFill>
                  <a:srgbClr val="000000"/>
                </a:solidFill>
                <a:latin typeface="Arial"/>
                <a:ea typeface="+mn-ea"/>
              </a:rPr>
              <a:t>8</a:t>
            </a:fld>
            <a:endParaRPr lang="en-GB" sz="1200" b="0" strike="noStrike" spc="-1">
              <a:latin typeface="Arial"/>
            </a:endParaRPr>
          </a:p>
        </p:txBody>
      </p:sp>
      <p:sp>
        <p:nvSpPr>
          <p:cNvPr id="173" name="PlaceHolder 1"/>
          <p:cNvSpPr>
            <a:spLocks noGrp="1" noRot="1" noChangeAspect="1"/>
          </p:cNvSpPr>
          <p:nvPr>
            <p:ph type="sldImg"/>
          </p:nvPr>
        </p:nvSpPr>
        <p:spPr>
          <a:xfrm>
            <a:off x="2514600" y="515938"/>
            <a:ext cx="4594225" cy="2584450"/>
          </a:xfrm>
          <a:prstGeom prst="rect">
            <a:avLst/>
          </a:prstGeom>
        </p:spPr>
      </p:sp>
      <p:sp>
        <p:nvSpPr>
          <p:cNvPr id="174" name="PlaceHolder 2"/>
          <p:cNvSpPr>
            <a:spLocks noGrp="1"/>
          </p:cNvSpPr>
          <p:nvPr>
            <p:ph type="body"/>
          </p:nvPr>
        </p:nvSpPr>
        <p:spPr>
          <a:xfrm>
            <a:off x="709560" y="4862160"/>
            <a:ext cx="5679360" cy="4604400"/>
          </a:xfrm>
          <a:prstGeom prst="rect">
            <a:avLst/>
          </a:prstGeom>
        </p:spPr>
        <p:txBody>
          <a:bodyPr lIns="94680" tIns="47520" rIns="94680" bIns="47520">
            <a:noAutofit/>
          </a:bodyPr>
          <a:lstStyle/>
          <a:p>
            <a:endParaRPr lang="en-GB" sz="2000" b="0" strike="noStrike" spc="-1">
              <a:latin typeface="Arial"/>
            </a:endParaRPr>
          </a:p>
        </p:txBody>
      </p:sp>
    </p:spTree>
    <p:extLst>
      <p:ext uri="{BB962C8B-B14F-4D97-AF65-F5344CB8AC3E}">
        <p14:creationId xmlns:p14="http://schemas.microsoft.com/office/powerpoint/2010/main" val="21881438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Rectangle 7_6"/>
          <p:cNvSpPr/>
          <p:nvPr/>
        </p:nvSpPr>
        <p:spPr>
          <a:xfrm>
            <a:off x="4020480" y="9720720"/>
            <a:ext cx="3076560" cy="511560"/>
          </a:xfrm>
          <a:prstGeom prst="rect">
            <a:avLst/>
          </a:prstGeom>
          <a:noFill/>
          <a:ln w="0">
            <a:noFill/>
          </a:ln>
        </p:spPr>
        <p:style>
          <a:lnRef idx="0">
            <a:scrgbClr r="0" g="0" b="0"/>
          </a:lnRef>
          <a:fillRef idx="0">
            <a:scrgbClr r="0" g="0" b="0"/>
          </a:fillRef>
          <a:effectRef idx="0">
            <a:scrgbClr r="0" g="0" b="0"/>
          </a:effectRef>
          <a:fontRef idx="minor"/>
        </p:style>
        <p:txBody>
          <a:bodyPr lIns="94680" tIns="47520" rIns="94680" bIns="47520" anchor="b">
            <a:noAutofit/>
          </a:bodyPr>
          <a:lstStyle/>
          <a:p>
            <a:pPr algn="r">
              <a:lnSpc>
                <a:spcPct val="100000"/>
              </a:lnSpc>
            </a:pPr>
            <a:fld id="{D7D94DFB-6CE7-445C-AB31-050728A82E0F}" type="slidenum">
              <a:rPr lang="en-GB" sz="1200" b="0" strike="noStrike" spc="-1">
                <a:solidFill>
                  <a:srgbClr val="000000"/>
                </a:solidFill>
                <a:latin typeface="Arial"/>
                <a:ea typeface="+mn-ea"/>
              </a:rPr>
              <a:t>9</a:t>
            </a:fld>
            <a:endParaRPr lang="en-GB" sz="1200" b="0" strike="noStrike" spc="-1">
              <a:latin typeface="Arial"/>
            </a:endParaRPr>
          </a:p>
        </p:txBody>
      </p:sp>
      <p:sp>
        <p:nvSpPr>
          <p:cNvPr id="176" name="PlaceHolder 1"/>
          <p:cNvSpPr>
            <a:spLocks noGrp="1" noRot="1" noChangeAspect="1"/>
          </p:cNvSpPr>
          <p:nvPr>
            <p:ph type="sldImg"/>
          </p:nvPr>
        </p:nvSpPr>
        <p:spPr>
          <a:xfrm>
            <a:off x="2514600" y="515938"/>
            <a:ext cx="4594225" cy="2584450"/>
          </a:xfrm>
          <a:prstGeom prst="rect">
            <a:avLst/>
          </a:prstGeom>
        </p:spPr>
      </p:sp>
      <p:sp>
        <p:nvSpPr>
          <p:cNvPr id="177" name="PlaceHolder 2"/>
          <p:cNvSpPr>
            <a:spLocks noGrp="1"/>
          </p:cNvSpPr>
          <p:nvPr>
            <p:ph type="body"/>
          </p:nvPr>
        </p:nvSpPr>
        <p:spPr>
          <a:xfrm>
            <a:off x="709560" y="4862160"/>
            <a:ext cx="5679360" cy="4604400"/>
          </a:xfrm>
          <a:prstGeom prst="rect">
            <a:avLst/>
          </a:prstGeom>
        </p:spPr>
        <p:txBody>
          <a:bodyPr lIns="94680" tIns="47520" rIns="94680" bIns="47520">
            <a:noAutofit/>
          </a:bodyPr>
          <a:lstStyle/>
          <a:p>
            <a:endParaRPr lang="en-GB" sz="2000" b="0" strike="noStrike" spc="-1">
              <a:latin typeface="Arial"/>
            </a:endParaRPr>
          </a:p>
        </p:txBody>
      </p:sp>
    </p:spTree>
    <p:extLst>
      <p:ext uri="{BB962C8B-B14F-4D97-AF65-F5344CB8AC3E}">
        <p14:creationId xmlns:p14="http://schemas.microsoft.com/office/powerpoint/2010/main" val="29315984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Rectangle 7_7"/>
          <p:cNvSpPr/>
          <p:nvPr/>
        </p:nvSpPr>
        <p:spPr>
          <a:xfrm>
            <a:off x="4020480" y="9720720"/>
            <a:ext cx="3076560" cy="511560"/>
          </a:xfrm>
          <a:prstGeom prst="rect">
            <a:avLst/>
          </a:prstGeom>
          <a:noFill/>
          <a:ln w="0">
            <a:noFill/>
          </a:ln>
        </p:spPr>
        <p:style>
          <a:lnRef idx="0">
            <a:scrgbClr r="0" g="0" b="0"/>
          </a:lnRef>
          <a:fillRef idx="0">
            <a:scrgbClr r="0" g="0" b="0"/>
          </a:fillRef>
          <a:effectRef idx="0">
            <a:scrgbClr r="0" g="0" b="0"/>
          </a:effectRef>
          <a:fontRef idx="minor"/>
        </p:style>
        <p:txBody>
          <a:bodyPr lIns="94680" tIns="47520" rIns="94680" bIns="47520" anchor="b">
            <a:noAutofit/>
          </a:bodyPr>
          <a:lstStyle/>
          <a:p>
            <a:pPr algn="r">
              <a:lnSpc>
                <a:spcPct val="100000"/>
              </a:lnSpc>
            </a:pPr>
            <a:fld id="{1AD8E570-F288-4746-B827-DB32CAA3858C}" type="slidenum">
              <a:rPr lang="en-GB" sz="1200" b="0" strike="noStrike" spc="-1">
                <a:solidFill>
                  <a:srgbClr val="000000"/>
                </a:solidFill>
                <a:latin typeface="Arial"/>
                <a:ea typeface="+mn-ea"/>
              </a:rPr>
              <a:t>10</a:t>
            </a:fld>
            <a:endParaRPr lang="en-GB" sz="1200" b="0" strike="noStrike" spc="-1">
              <a:latin typeface="Arial"/>
            </a:endParaRPr>
          </a:p>
        </p:txBody>
      </p:sp>
      <p:sp>
        <p:nvSpPr>
          <p:cNvPr id="179" name="PlaceHolder 1"/>
          <p:cNvSpPr>
            <a:spLocks noGrp="1" noRot="1" noChangeAspect="1"/>
          </p:cNvSpPr>
          <p:nvPr>
            <p:ph type="sldImg"/>
          </p:nvPr>
        </p:nvSpPr>
        <p:spPr>
          <a:xfrm>
            <a:off x="2514600" y="515938"/>
            <a:ext cx="4594225" cy="2584450"/>
          </a:xfrm>
          <a:prstGeom prst="rect">
            <a:avLst/>
          </a:prstGeom>
        </p:spPr>
      </p:sp>
      <p:sp>
        <p:nvSpPr>
          <p:cNvPr id="180" name="PlaceHolder 2"/>
          <p:cNvSpPr>
            <a:spLocks noGrp="1"/>
          </p:cNvSpPr>
          <p:nvPr>
            <p:ph type="body"/>
          </p:nvPr>
        </p:nvSpPr>
        <p:spPr>
          <a:xfrm>
            <a:off x="709560" y="4862160"/>
            <a:ext cx="5679360" cy="4604400"/>
          </a:xfrm>
          <a:prstGeom prst="rect">
            <a:avLst/>
          </a:prstGeom>
        </p:spPr>
        <p:txBody>
          <a:bodyPr lIns="94680" tIns="47520" rIns="94680" bIns="47520">
            <a:noAutofit/>
          </a:bodyPr>
          <a:lstStyle/>
          <a:p>
            <a:endParaRPr lang="en-GB" sz="2000" b="0" strike="noStrike" spc="-1">
              <a:latin typeface="Arial"/>
            </a:endParaRPr>
          </a:p>
        </p:txBody>
      </p:sp>
    </p:spTree>
    <p:extLst>
      <p:ext uri="{BB962C8B-B14F-4D97-AF65-F5344CB8AC3E}">
        <p14:creationId xmlns:p14="http://schemas.microsoft.com/office/powerpoint/2010/main" val="10557137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Rectangle 7_8"/>
          <p:cNvSpPr/>
          <p:nvPr/>
        </p:nvSpPr>
        <p:spPr>
          <a:xfrm>
            <a:off x="4020480" y="9720720"/>
            <a:ext cx="3076560" cy="511560"/>
          </a:xfrm>
          <a:prstGeom prst="rect">
            <a:avLst/>
          </a:prstGeom>
          <a:noFill/>
          <a:ln w="0">
            <a:noFill/>
          </a:ln>
        </p:spPr>
        <p:style>
          <a:lnRef idx="0">
            <a:scrgbClr r="0" g="0" b="0"/>
          </a:lnRef>
          <a:fillRef idx="0">
            <a:scrgbClr r="0" g="0" b="0"/>
          </a:fillRef>
          <a:effectRef idx="0">
            <a:scrgbClr r="0" g="0" b="0"/>
          </a:effectRef>
          <a:fontRef idx="minor"/>
        </p:style>
        <p:txBody>
          <a:bodyPr lIns="94680" tIns="47520" rIns="94680" bIns="47520" anchor="b">
            <a:noAutofit/>
          </a:bodyPr>
          <a:lstStyle/>
          <a:p>
            <a:pPr algn="r">
              <a:lnSpc>
                <a:spcPct val="100000"/>
              </a:lnSpc>
            </a:pPr>
            <a:fld id="{1F9014B8-D914-41C5-90D2-EC4034CEA7F4}" type="slidenum">
              <a:rPr lang="en-GB" sz="1200" b="0" strike="noStrike" spc="-1">
                <a:solidFill>
                  <a:srgbClr val="000000"/>
                </a:solidFill>
                <a:latin typeface="Arial"/>
                <a:ea typeface="+mn-ea"/>
              </a:rPr>
              <a:t>11</a:t>
            </a:fld>
            <a:endParaRPr lang="en-GB" sz="1200" b="0" strike="noStrike" spc="-1">
              <a:latin typeface="Arial"/>
            </a:endParaRPr>
          </a:p>
        </p:txBody>
      </p:sp>
      <p:sp>
        <p:nvSpPr>
          <p:cNvPr id="182" name="PlaceHolder 1"/>
          <p:cNvSpPr>
            <a:spLocks noGrp="1" noRot="1" noChangeAspect="1"/>
          </p:cNvSpPr>
          <p:nvPr>
            <p:ph type="sldImg"/>
          </p:nvPr>
        </p:nvSpPr>
        <p:spPr>
          <a:xfrm>
            <a:off x="2514600" y="515880"/>
            <a:ext cx="4593960" cy="2584080"/>
          </a:xfrm>
          <a:prstGeom prst="rect">
            <a:avLst/>
          </a:prstGeom>
        </p:spPr>
      </p:sp>
      <p:sp>
        <p:nvSpPr>
          <p:cNvPr id="183" name="PlaceHolder 2"/>
          <p:cNvSpPr>
            <a:spLocks noGrp="1"/>
          </p:cNvSpPr>
          <p:nvPr>
            <p:ph type="body"/>
          </p:nvPr>
        </p:nvSpPr>
        <p:spPr>
          <a:xfrm>
            <a:off x="709560" y="4862160"/>
            <a:ext cx="5679360" cy="4604400"/>
          </a:xfrm>
          <a:prstGeom prst="rect">
            <a:avLst/>
          </a:prstGeom>
        </p:spPr>
        <p:txBody>
          <a:bodyPr lIns="94680" tIns="47520" rIns="94680" bIns="47520">
            <a:noAutofit/>
          </a:bodyPr>
          <a:lstStyle/>
          <a:p>
            <a:endParaRPr lang="en-GB" sz="2000" b="0" strike="noStrike" spc="-1">
              <a:latin typeface="Arial"/>
            </a:endParaRPr>
          </a:p>
        </p:txBody>
      </p:sp>
    </p:spTree>
    <p:extLst>
      <p:ext uri="{BB962C8B-B14F-4D97-AF65-F5344CB8AC3E}">
        <p14:creationId xmlns:p14="http://schemas.microsoft.com/office/powerpoint/2010/main" val="1449657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Rectangle 7_9"/>
          <p:cNvSpPr/>
          <p:nvPr/>
        </p:nvSpPr>
        <p:spPr>
          <a:xfrm>
            <a:off x="4020480" y="9720720"/>
            <a:ext cx="3076560" cy="511560"/>
          </a:xfrm>
          <a:prstGeom prst="rect">
            <a:avLst/>
          </a:prstGeom>
          <a:noFill/>
          <a:ln w="0">
            <a:noFill/>
          </a:ln>
        </p:spPr>
        <p:style>
          <a:lnRef idx="0">
            <a:scrgbClr r="0" g="0" b="0"/>
          </a:lnRef>
          <a:fillRef idx="0">
            <a:scrgbClr r="0" g="0" b="0"/>
          </a:fillRef>
          <a:effectRef idx="0">
            <a:scrgbClr r="0" g="0" b="0"/>
          </a:effectRef>
          <a:fontRef idx="minor"/>
        </p:style>
        <p:txBody>
          <a:bodyPr lIns="94680" tIns="47520" rIns="94680" bIns="47520" anchor="b">
            <a:noAutofit/>
          </a:bodyPr>
          <a:lstStyle/>
          <a:p>
            <a:pPr algn="r">
              <a:lnSpc>
                <a:spcPct val="100000"/>
              </a:lnSpc>
            </a:pPr>
            <a:fld id="{58A4DDB3-CC38-4633-8989-104A213F8D31}" type="slidenum">
              <a:rPr lang="en-GB" sz="1200" b="0" strike="noStrike" spc="-1">
                <a:solidFill>
                  <a:srgbClr val="000000"/>
                </a:solidFill>
                <a:latin typeface="Arial"/>
                <a:ea typeface="+mn-ea"/>
              </a:rPr>
              <a:t>12</a:t>
            </a:fld>
            <a:endParaRPr lang="en-GB" sz="1200" b="0" strike="noStrike" spc="-1">
              <a:latin typeface="Arial"/>
            </a:endParaRPr>
          </a:p>
        </p:txBody>
      </p:sp>
      <p:sp>
        <p:nvSpPr>
          <p:cNvPr id="185" name="PlaceHolder 1"/>
          <p:cNvSpPr>
            <a:spLocks noGrp="1" noRot="1" noChangeAspect="1"/>
          </p:cNvSpPr>
          <p:nvPr>
            <p:ph type="sldImg"/>
          </p:nvPr>
        </p:nvSpPr>
        <p:spPr>
          <a:xfrm>
            <a:off x="2514600" y="515938"/>
            <a:ext cx="4594225" cy="2584450"/>
          </a:xfrm>
          <a:prstGeom prst="rect">
            <a:avLst/>
          </a:prstGeom>
        </p:spPr>
      </p:sp>
      <p:sp>
        <p:nvSpPr>
          <p:cNvPr id="186" name="PlaceHolder 2"/>
          <p:cNvSpPr>
            <a:spLocks noGrp="1"/>
          </p:cNvSpPr>
          <p:nvPr>
            <p:ph type="body"/>
          </p:nvPr>
        </p:nvSpPr>
        <p:spPr>
          <a:xfrm>
            <a:off x="709560" y="4862160"/>
            <a:ext cx="5679360" cy="4604400"/>
          </a:xfrm>
          <a:prstGeom prst="rect">
            <a:avLst/>
          </a:prstGeom>
        </p:spPr>
        <p:txBody>
          <a:bodyPr lIns="94680" tIns="47520" rIns="94680" bIns="47520">
            <a:noAutofit/>
          </a:bodyPr>
          <a:lstStyle/>
          <a:p>
            <a:endParaRPr lang="en-GB" sz="2000" b="0" strike="noStrike" spc="-1">
              <a:latin typeface="Arial"/>
            </a:endParaRPr>
          </a:p>
        </p:txBody>
      </p:sp>
    </p:spTree>
    <p:extLst>
      <p:ext uri="{BB962C8B-B14F-4D97-AF65-F5344CB8AC3E}">
        <p14:creationId xmlns:p14="http://schemas.microsoft.com/office/powerpoint/2010/main" val="38936581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s-ES" sz="1800" b="0" strike="noStrike" spc="-1">
              <a:solidFill>
                <a:srgbClr val="000000"/>
              </a:solidFill>
              <a:latin typeface="Arial"/>
            </a:endParaRPr>
          </a:p>
        </p:txBody>
      </p:sp>
      <p:sp>
        <p:nvSpPr>
          <p:cNvPr id="33" name="PlaceHolder 2"/>
          <p:cNvSpPr>
            <a:spLocks noGrp="1"/>
          </p:cNvSpPr>
          <p:nvPr>
            <p:ph type="body"/>
          </p:nvPr>
        </p:nvSpPr>
        <p:spPr>
          <a:xfrm>
            <a:off x="457200" y="1203480"/>
            <a:ext cx="8229240" cy="1422720"/>
          </a:xfrm>
          <a:prstGeom prst="rect">
            <a:avLst/>
          </a:prstGeom>
        </p:spPr>
        <p:txBody>
          <a:bodyPr lIns="0" tIns="0" rIns="0" bIns="0">
            <a:normAutofit/>
          </a:bodyPr>
          <a:lstStyle/>
          <a:p>
            <a:endParaRPr lang="es-ES" sz="1800" b="0" strike="noStrike" spc="-1">
              <a:solidFill>
                <a:srgbClr val="000000"/>
              </a:solidFill>
              <a:latin typeface="Arial"/>
            </a:endParaRPr>
          </a:p>
        </p:txBody>
      </p:sp>
      <p:sp>
        <p:nvSpPr>
          <p:cNvPr id="34" name="PlaceHolder 3"/>
          <p:cNvSpPr>
            <a:spLocks noGrp="1"/>
          </p:cNvSpPr>
          <p:nvPr>
            <p:ph type="body"/>
          </p:nvPr>
        </p:nvSpPr>
        <p:spPr>
          <a:xfrm>
            <a:off x="457200" y="2761920"/>
            <a:ext cx="8229240" cy="1422720"/>
          </a:xfrm>
          <a:prstGeom prst="rect">
            <a:avLst/>
          </a:prstGeom>
        </p:spPr>
        <p:txBody>
          <a:bodyPr lIns="0" tIns="0" rIns="0" bIns="0">
            <a:normAutofit/>
          </a:bodyPr>
          <a:lstStyle/>
          <a:p>
            <a:endParaRPr lang="es-ES" sz="1800" b="0" strike="noStrike" spc="-1">
              <a:solidFill>
                <a:srgbClr val="000000"/>
              </a:solidFill>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s-ES" sz="1800" b="0" strike="noStrike" spc="-1">
              <a:solidFill>
                <a:srgbClr val="000000"/>
              </a:solidFill>
              <a:latin typeface="Arial"/>
            </a:endParaRPr>
          </a:p>
        </p:txBody>
      </p:sp>
      <p:sp>
        <p:nvSpPr>
          <p:cNvPr id="36"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s-ES" sz="1800" b="0" strike="noStrike" spc="-1">
              <a:solidFill>
                <a:srgbClr val="000000"/>
              </a:solidFill>
              <a:latin typeface="Arial"/>
            </a:endParaRPr>
          </a:p>
        </p:txBody>
      </p:sp>
      <p:sp>
        <p:nvSpPr>
          <p:cNvPr id="37"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s-ES" sz="1800" b="0" strike="noStrike" spc="-1">
              <a:solidFill>
                <a:srgbClr val="000000"/>
              </a:solidFill>
              <a:latin typeface="Arial"/>
            </a:endParaRPr>
          </a:p>
        </p:txBody>
      </p:sp>
      <p:sp>
        <p:nvSpPr>
          <p:cNvPr id="38"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es-ES" sz="1800" b="0" strike="noStrike" spc="-1">
              <a:solidFill>
                <a:srgbClr val="000000"/>
              </a:solidFill>
              <a:latin typeface="Arial"/>
            </a:endParaRPr>
          </a:p>
        </p:txBody>
      </p:sp>
      <p:sp>
        <p:nvSpPr>
          <p:cNvPr id="39" name="PlaceHolder 5"/>
          <p:cNvSpPr>
            <a:spLocks noGrp="1"/>
          </p:cNvSpPr>
          <p:nvPr>
            <p:ph type="body"/>
          </p:nvPr>
        </p:nvSpPr>
        <p:spPr>
          <a:xfrm>
            <a:off x="4674240" y="2761920"/>
            <a:ext cx="4015800" cy="1422720"/>
          </a:xfrm>
          <a:prstGeom prst="rect">
            <a:avLst/>
          </a:prstGeom>
        </p:spPr>
        <p:txBody>
          <a:bodyPr lIns="0" tIns="0" rIns="0" bIns="0">
            <a:normAutofit/>
          </a:bodyPr>
          <a:lstStyle/>
          <a:p>
            <a:endParaRPr lang="es-ES" sz="1800" b="0" strike="noStrike" spc="-1">
              <a:solidFill>
                <a:srgbClr val="000000"/>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40"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s-ES" sz="1800" b="0" strike="noStrike" spc="-1">
              <a:solidFill>
                <a:srgbClr val="000000"/>
              </a:solidFill>
              <a:latin typeface="Arial"/>
            </a:endParaRPr>
          </a:p>
        </p:txBody>
      </p:sp>
      <p:sp>
        <p:nvSpPr>
          <p:cNvPr id="41" name="PlaceHolder 2"/>
          <p:cNvSpPr>
            <a:spLocks noGrp="1"/>
          </p:cNvSpPr>
          <p:nvPr>
            <p:ph type="body"/>
          </p:nvPr>
        </p:nvSpPr>
        <p:spPr>
          <a:xfrm>
            <a:off x="457200" y="1203480"/>
            <a:ext cx="2649600" cy="1422720"/>
          </a:xfrm>
          <a:prstGeom prst="rect">
            <a:avLst/>
          </a:prstGeom>
        </p:spPr>
        <p:txBody>
          <a:bodyPr lIns="0" tIns="0" rIns="0" bIns="0">
            <a:normAutofit/>
          </a:bodyPr>
          <a:lstStyle/>
          <a:p>
            <a:endParaRPr lang="es-ES" sz="1800" b="0" strike="noStrike" spc="-1">
              <a:solidFill>
                <a:srgbClr val="000000"/>
              </a:solidFill>
              <a:latin typeface="Arial"/>
            </a:endParaRPr>
          </a:p>
        </p:txBody>
      </p:sp>
      <p:sp>
        <p:nvSpPr>
          <p:cNvPr id="42" name="PlaceHolder 3"/>
          <p:cNvSpPr>
            <a:spLocks noGrp="1"/>
          </p:cNvSpPr>
          <p:nvPr>
            <p:ph type="body"/>
          </p:nvPr>
        </p:nvSpPr>
        <p:spPr>
          <a:xfrm>
            <a:off x="3239640" y="1203480"/>
            <a:ext cx="2649600" cy="1422720"/>
          </a:xfrm>
          <a:prstGeom prst="rect">
            <a:avLst/>
          </a:prstGeom>
        </p:spPr>
        <p:txBody>
          <a:bodyPr lIns="0" tIns="0" rIns="0" bIns="0">
            <a:normAutofit/>
          </a:bodyPr>
          <a:lstStyle/>
          <a:p>
            <a:endParaRPr lang="es-ES" sz="1800" b="0" strike="noStrike" spc="-1">
              <a:solidFill>
                <a:srgbClr val="000000"/>
              </a:solidFill>
              <a:latin typeface="Arial"/>
            </a:endParaRPr>
          </a:p>
        </p:txBody>
      </p:sp>
      <p:sp>
        <p:nvSpPr>
          <p:cNvPr id="43" name="PlaceHolder 4"/>
          <p:cNvSpPr>
            <a:spLocks noGrp="1"/>
          </p:cNvSpPr>
          <p:nvPr>
            <p:ph type="body"/>
          </p:nvPr>
        </p:nvSpPr>
        <p:spPr>
          <a:xfrm>
            <a:off x="6022080" y="1203480"/>
            <a:ext cx="2649600" cy="1422720"/>
          </a:xfrm>
          <a:prstGeom prst="rect">
            <a:avLst/>
          </a:prstGeom>
        </p:spPr>
        <p:txBody>
          <a:bodyPr lIns="0" tIns="0" rIns="0" bIns="0">
            <a:normAutofit/>
          </a:bodyPr>
          <a:lstStyle/>
          <a:p>
            <a:endParaRPr lang="es-ES" sz="1800" b="0" strike="noStrike" spc="-1">
              <a:solidFill>
                <a:srgbClr val="000000"/>
              </a:solidFill>
              <a:latin typeface="Arial"/>
            </a:endParaRPr>
          </a:p>
        </p:txBody>
      </p:sp>
      <p:sp>
        <p:nvSpPr>
          <p:cNvPr id="44" name="PlaceHolder 5"/>
          <p:cNvSpPr>
            <a:spLocks noGrp="1"/>
          </p:cNvSpPr>
          <p:nvPr>
            <p:ph type="body"/>
          </p:nvPr>
        </p:nvSpPr>
        <p:spPr>
          <a:xfrm>
            <a:off x="457200" y="2761920"/>
            <a:ext cx="2649600" cy="1422720"/>
          </a:xfrm>
          <a:prstGeom prst="rect">
            <a:avLst/>
          </a:prstGeom>
        </p:spPr>
        <p:txBody>
          <a:bodyPr lIns="0" tIns="0" rIns="0" bIns="0">
            <a:normAutofit/>
          </a:bodyPr>
          <a:lstStyle/>
          <a:p>
            <a:endParaRPr lang="es-ES" sz="1800" b="0" strike="noStrike" spc="-1">
              <a:solidFill>
                <a:srgbClr val="000000"/>
              </a:solidFill>
              <a:latin typeface="Arial"/>
            </a:endParaRPr>
          </a:p>
        </p:txBody>
      </p:sp>
      <p:sp>
        <p:nvSpPr>
          <p:cNvPr id="45" name="PlaceHolder 6"/>
          <p:cNvSpPr>
            <a:spLocks noGrp="1"/>
          </p:cNvSpPr>
          <p:nvPr>
            <p:ph type="body"/>
          </p:nvPr>
        </p:nvSpPr>
        <p:spPr>
          <a:xfrm>
            <a:off x="3239640" y="2761920"/>
            <a:ext cx="2649600" cy="1422720"/>
          </a:xfrm>
          <a:prstGeom prst="rect">
            <a:avLst/>
          </a:prstGeom>
        </p:spPr>
        <p:txBody>
          <a:bodyPr lIns="0" tIns="0" rIns="0" bIns="0">
            <a:normAutofit/>
          </a:bodyPr>
          <a:lstStyle/>
          <a:p>
            <a:endParaRPr lang="es-ES" sz="1800" b="0" strike="noStrike" spc="-1">
              <a:solidFill>
                <a:srgbClr val="000000"/>
              </a:solidFill>
              <a:latin typeface="Arial"/>
            </a:endParaRPr>
          </a:p>
        </p:txBody>
      </p:sp>
      <p:sp>
        <p:nvSpPr>
          <p:cNvPr id="46" name="PlaceHolder 7"/>
          <p:cNvSpPr>
            <a:spLocks noGrp="1"/>
          </p:cNvSpPr>
          <p:nvPr>
            <p:ph type="body"/>
          </p:nvPr>
        </p:nvSpPr>
        <p:spPr>
          <a:xfrm>
            <a:off x="6022080" y="2761920"/>
            <a:ext cx="2649600" cy="1422720"/>
          </a:xfrm>
          <a:prstGeom prst="rect">
            <a:avLst/>
          </a:prstGeom>
        </p:spPr>
        <p:txBody>
          <a:bodyPr lIns="0" tIns="0" rIns="0" bIns="0">
            <a:normAutofit/>
          </a:bodyPr>
          <a:lstStyle/>
          <a:p>
            <a:endParaRPr lang="es-ES" sz="1800" b="0" strike="noStrike" spc="-1">
              <a:solidFill>
                <a:srgbClr val="000000"/>
              </a:solidFill>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s-ES" sz="1800" b="0" strike="noStrike" spc="-1">
              <a:solidFill>
                <a:srgbClr val="000000"/>
              </a:solidFill>
              <a:latin typeface="Arial"/>
            </a:endParaRPr>
          </a:p>
        </p:txBody>
      </p:sp>
      <p:sp>
        <p:nvSpPr>
          <p:cNvPr id="12" name="PlaceHolder 2"/>
          <p:cNvSpPr>
            <a:spLocks noGrp="1"/>
          </p:cNvSpPr>
          <p:nvPr>
            <p:ph type="subTitle"/>
          </p:nvPr>
        </p:nvSpPr>
        <p:spPr>
          <a:xfrm>
            <a:off x="457200" y="1203480"/>
            <a:ext cx="8229240" cy="2982960"/>
          </a:xfrm>
          <a:prstGeom prst="rect">
            <a:avLst/>
          </a:prstGeom>
        </p:spPr>
        <p:txBody>
          <a:bodyPr lIns="0" tIns="0" rIns="0" bIns="0" anchor="ctr">
            <a:noAutofit/>
          </a:bodyPr>
          <a:lstStyle/>
          <a:p>
            <a:pPr algn="ctr"/>
            <a:endParaRPr lang="en-GB" sz="32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s-ES" sz="1800" b="0" strike="noStrike" spc="-1">
              <a:solidFill>
                <a:srgbClr val="000000"/>
              </a:solidFill>
              <a:latin typeface="Arial"/>
            </a:endParaRPr>
          </a:p>
        </p:txBody>
      </p:sp>
      <p:sp>
        <p:nvSpPr>
          <p:cNvPr id="14" name="PlaceHolder 2"/>
          <p:cNvSpPr>
            <a:spLocks noGrp="1"/>
          </p:cNvSpPr>
          <p:nvPr>
            <p:ph type="body"/>
          </p:nvPr>
        </p:nvSpPr>
        <p:spPr>
          <a:xfrm>
            <a:off x="457200" y="1203480"/>
            <a:ext cx="8229240" cy="2982960"/>
          </a:xfrm>
          <a:prstGeom prst="rect">
            <a:avLst/>
          </a:prstGeom>
        </p:spPr>
        <p:txBody>
          <a:bodyPr lIns="0" tIns="0" rIns="0" bIns="0">
            <a:normAutofit/>
          </a:bodyPr>
          <a:lstStyle/>
          <a:p>
            <a:endParaRPr lang="es-ES" sz="1800" b="0" strike="noStrike" spc="-1">
              <a:solidFill>
                <a:srgbClr val="000000"/>
              </a:solidFill>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s-ES" sz="1800" b="0" strike="noStrike" spc="-1">
              <a:solidFill>
                <a:srgbClr val="000000"/>
              </a:solidFill>
              <a:latin typeface="Arial"/>
            </a:endParaRPr>
          </a:p>
        </p:txBody>
      </p:sp>
      <p:sp>
        <p:nvSpPr>
          <p:cNvPr id="16"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es-ES" sz="1800" b="0" strike="noStrike" spc="-1">
              <a:solidFill>
                <a:srgbClr val="000000"/>
              </a:solidFill>
              <a:latin typeface="Arial"/>
            </a:endParaRPr>
          </a:p>
        </p:txBody>
      </p:sp>
      <p:sp>
        <p:nvSpPr>
          <p:cNvPr id="17"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es-ES" sz="1800" b="0" strike="noStrike" spc="-1">
              <a:solidFill>
                <a:srgbClr val="000000"/>
              </a:solidFill>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s-ES" sz="1800" b="0" strike="noStrike" spc="-1">
              <a:solidFill>
                <a:srgbClr val="000000"/>
              </a:solid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9" name="PlaceHolder 1"/>
          <p:cNvSpPr>
            <a:spLocks noGrp="1"/>
          </p:cNvSpPr>
          <p:nvPr>
            <p:ph type="subTitle"/>
          </p:nvPr>
        </p:nvSpPr>
        <p:spPr>
          <a:xfrm>
            <a:off x="457200" y="205200"/>
            <a:ext cx="8229240" cy="3981240"/>
          </a:xfrm>
          <a:prstGeom prst="rect">
            <a:avLst/>
          </a:prstGeom>
        </p:spPr>
        <p:txBody>
          <a:bodyPr lIns="0" tIns="0" rIns="0" bIns="0" anchor="ctr">
            <a:noAutofit/>
          </a:bodyPr>
          <a:lstStyle/>
          <a:p>
            <a:pPr algn="ctr"/>
            <a:endParaRPr lang="en-GB"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s-ES" sz="1800" b="0" strike="noStrike" spc="-1">
              <a:solidFill>
                <a:srgbClr val="000000"/>
              </a:solidFill>
              <a:latin typeface="Arial"/>
            </a:endParaRPr>
          </a:p>
        </p:txBody>
      </p:sp>
      <p:sp>
        <p:nvSpPr>
          <p:cNvPr id="21"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s-ES" sz="1800" b="0" strike="noStrike" spc="-1">
              <a:solidFill>
                <a:srgbClr val="000000"/>
              </a:solidFill>
              <a:latin typeface="Arial"/>
            </a:endParaRPr>
          </a:p>
        </p:txBody>
      </p:sp>
      <p:sp>
        <p:nvSpPr>
          <p:cNvPr id="22"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es-ES" sz="1800" b="0" strike="noStrike" spc="-1">
              <a:solidFill>
                <a:srgbClr val="000000"/>
              </a:solidFill>
              <a:latin typeface="Arial"/>
            </a:endParaRPr>
          </a:p>
        </p:txBody>
      </p:sp>
      <p:sp>
        <p:nvSpPr>
          <p:cNvPr id="23"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es-ES" sz="1800" b="0" strike="noStrike" spc="-1">
              <a:solidFill>
                <a:srgbClr val="000000"/>
              </a:solidFill>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s-ES" sz="1800" b="0" strike="noStrike" spc="-1">
              <a:solidFill>
                <a:srgbClr val="000000"/>
              </a:solidFill>
              <a:latin typeface="Arial"/>
            </a:endParaRPr>
          </a:p>
        </p:txBody>
      </p:sp>
      <p:sp>
        <p:nvSpPr>
          <p:cNvPr id="25"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es-ES" sz="1800" b="0" strike="noStrike" spc="-1">
              <a:solidFill>
                <a:srgbClr val="000000"/>
              </a:solidFill>
              <a:latin typeface="Arial"/>
            </a:endParaRPr>
          </a:p>
        </p:txBody>
      </p:sp>
      <p:sp>
        <p:nvSpPr>
          <p:cNvPr id="26"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s-ES" sz="1800" b="0" strike="noStrike" spc="-1">
              <a:solidFill>
                <a:srgbClr val="000000"/>
              </a:solidFill>
              <a:latin typeface="Arial"/>
            </a:endParaRPr>
          </a:p>
        </p:txBody>
      </p:sp>
      <p:sp>
        <p:nvSpPr>
          <p:cNvPr id="27" name="PlaceHolder 4"/>
          <p:cNvSpPr>
            <a:spLocks noGrp="1"/>
          </p:cNvSpPr>
          <p:nvPr>
            <p:ph type="body"/>
          </p:nvPr>
        </p:nvSpPr>
        <p:spPr>
          <a:xfrm>
            <a:off x="4674240" y="2761920"/>
            <a:ext cx="4015800" cy="1422720"/>
          </a:xfrm>
          <a:prstGeom prst="rect">
            <a:avLst/>
          </a:prstGeom>
        </p:spPr>
        <p:txBody>
          <a:bodyPr lIns="0" tIns="0" rIns="0" bIns="0">
            <a:normAutofit/>
          </a:bodyPr>
          <a:lstStyle/>
          <a:p>
            <a:endParaRPr lang="es-ES" sz="1800" b="0" strike="noStrike" spc="-1">
              <a:solidFill>
                <a:srgbClr val="000000"/>
              </a:solidFill>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s-ES" sz="1800" b="0" strike="noStrike" spc="-1">
              <a:solidFill>
                <a:srgbClr val="000000"/>
              </a:solidFill>
              <a:latin typeface="Arial"/>
            </a:endParaRPr>
          </a:p>
        </p:txBody>
      </p:sp>
      <p:sp>
        <p:nvSpPr>
          <p:cNvPr id="29"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s-ES" sz="1800" b="0" strike="noStrike" spc="-1">
              <a:solidFill>
                <a:srgbClr val="000000"/>
              </a:solidFill>
              <a:latin typeface="Arial"/>
            </a:endParaRPr>
          </a:p>
        </p:txBody>
      </p:sp>
      <p:sp>
        <p:nvSpPr>
          <p:cNvPr id="30"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s-ES" sz="1800" b="0" strike="noStrike" spc="-1">
              <a:solidFill>
                <a:srgbClr val="000000"/>
              </a:solidFill>
              <a:latin typeface="Arial"/>
            </a:endParaRPr>
          </a:p>
        </p:txBody>
      </p:sp>
      <p:sp>
        <p:nvSpPr>
          <p:cNvPr id="31" name="PlaceHolder 4"/>
          <p:cNvSpPr>
            <a:spLocks noGrp="1"/>
          </p:cNvSpPr>
          <p:nvPr>
            <p:ph type="body"/>
          </p:nvPr>
        </p:nvSpPr>
        <p:spPr>
          <a:xfrm>
            <a:off x="457200" y="2761920"/>
            <a:ext cx="8229240" cy="1422720"/>
          </a:xfrm>
          <a:prstGeom prst="rect">
            <a:avLst/>
          </a:prstGeom>
        </p:spPr>
        <p:txBody>
          <a:bodyPr lIns="0" tIns="0" rIns="0" bIns="0">
            <a:normAutofit/>
          </a:bodyPr>
          <a:lstStyle/>
          <a:p>
            <a:endParaRPr lang="es-ES" sz="1800" b="0" strike="noStrike" spc="-1">
              <a:solidFill>
                <a:srgbClr val="000000"/>
              </a:solidFill>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65000">
              <a:srgbClr val="000000"/>
            </a:gs>
            <a:gs pos="100000">
              <a:srgbClr val="5B77A8"/>
            </a:gs>
          </a:gsLst>
          <a:lin ang="5400000"/>
        </a:gradFill>
        <a:effectLst/>
      </p:bgPr>
    </p:bg>
    <p:spTree>
      <p:nvGrpSpPr>
        <p:cNvPr id="1" name=""/>
        <p:cNvGrpSpPr/>
        <p:nvPr/>
      </p:nvGrpSpPr>
      <p:grpSpPr>
        <a:xfrm>
          <a:off x="0" y="0"/>
          <a:ext cx="0" cy="0"/>
          <a:chOff x="0" y="0"/>
          <a:chExt cx="0" cy="0"/>
        </a:xfrm>
      </p:grpSpPr>
      <p:sp>
        <p:nvSpPr>
          <p:cNvPr id="11" name="6 Rectángulo" hidden="1"/>
          <p:cNvSpPr/>
          <p:nvPr/>
        </p:nvSpPr>
        <p:spPr>
          <a:xfrm>
            <a:off x="0" y="0"/>
            <a:ext cx="364320" cy="5139360"/>
          </a:xfrm>
          <a:prstGeom prst="rect">
            <a:avLst/>
          </a:prstGeom>
          <a:solidFill>
            <a:srgbClr val="FFFFFF"/>
          </a:solidFill>
          <a:ln w="50800">
            <a:noFill/>
          </a:ln>
          <a:effectLst>
            <a:glow rad="63360">
              <a:srgbClr val="FFFFFF">
                <a:alpha val="45000"/>
              </a:srgbClr>
            </a:glow>
            <a:outerShdw blurRad="39960" dist="20160" dir="5400000" rotWithShape="0">
              <a:srgbClr val="000000">
                <a:alpha val="38000"/>
              </a:srgbClr>
            </a:outerShdw>
          </a:effectLst>
        </p:spPr>
        <p:style>
          <a:lnRef idx="3">
            <a:schemeClr val="lt1"/>
          </a:lnRef>
          <a:fillRef idx="1">
            <a:schemeClr val="accent1"/>
          </a:fillRef>
          <a:effectRef idx="1">
            <a:schemeClr val="accent1"/>
          </a:effectRef>
          <a:fontRef idx="minor"/>
        </p:style>
      </p:sp>
      <p:sp>
        <p:nvSpPr>
          <p:cNvPr id="12" name="7 Rectángulo" hidden="1"/>
          <p:cNvSpPr/>
          <p:nvPr/>
        </p:nvSpPr>
        <p:spPr>
          <a:xfrm>
            <a:off x="255240" y="3785400"/>
            <a:ext cx="71640" cy="1267200"/>
          </a:xfrm>
          <a:prstGeom prst="rect">
            <a:avLst/>
          </a:prstGeom>
          <a:solidFill>
            <a:schemeClr val="accent2">
              <a:alpha val="100000"/>
            </a:schemeClr>
          </a:solidFill>
          <a:ln w="50800">
            <a:noFill/>
          </a:ln>
          <a:effectLst>
            <a:glow rad="63360">
              <a:srgbClr val="FFFFFF">
                <a:alpha val="45000"/>
              </a:srgbClr>
            </a:glow>
            <a:outerShdw blurRad="39960" dist="20160" dir="5400000" rotWithShape="0">
              <a:srgbClr val="000000">
                <a:alpha val="38000"/>
              </a:srgbClr>
            </a:outerShdw>
          </a:effectLst>
        </p:spPr>
        <p:style>
          <a:lnRef idx="3">
            <a:schemeClr val="lt1"/>
          </a:lnRef>
          <a:fillRef idx="1">
            <a:schemeClr val="accent1"/>
          </a:fillRef>
          <a:effectRef idx="1">
            <a:schemeClr val="accent1"/>
          </a:effectRef>
          <a:fontRef idx="minor"/>
        </p:style>
      </p:sp>
      <p:sp>
        <p:nvSpPr>
          <p:cNvPr id="2" name="8 Rectángulo" hidden="1"/>
          <p:cNvSpPr/>
          <p:nvPr/>
        </p:nvSpPr>
        <p:spPr>
          <a:xfrm>
            <a:off x="255240" y="3597480"/>
            <a:ext cx="71640" cy="169920"/>
          </a:xfrm>
          <a:prstGeom prst="rect">
            <a:avLst/>
          </a:prstGeom>
          <a:solidFill>
            <a:schemeClr val="accent3">
              <a:alpha val="100000"/>
            </a:schemeClr>
          </a:solidFill>
          <a:ln w="50800">
            <a:noFill/>
          </a:ln>
          <a:effectLst>
            <a:glow rad="63360">
              <a:srgbClr val="FFFFFF">
                <a:alpha val="45000"/>
              </a:srgbClr>
            </a:glow>
            <a:outerShdw blurRad="39960" dist="20160" dir="5400000" rotWithShape="0">
              <a:srgbClr val="000000">
                <a:alpha val="38000"/>
              </a:srgbClr>
            </a:outerShdw>
          </a:effectLst>
        </p:spPr>
        <p:style>
          <a:lnRef idx="3">
            <a:schemeClr val="lt1"/>
          </a:lnRef>
          <a:fillRef idx="1">
            <a:schemeClr val="accent1"/>
          </a:fillRef>
          <a:effectRef idx="1">
            <a:schemeClr val="accent1"/>
          </a:effectRef>
          <a:fontRef idx="minor"/>
        </p:style>
      </p:sp>
      <p:sp>
        <p:nvSpPr>
          <p:cNvPr id="3" name="9 Rectángulo" hidden="1"/>
          <p:cNvSpPr/>
          <p:nvPr/>
        </p:nvSpPr>
        <p:spPr>
          <a:xfrm>
            <a:off x="255240" y="3478320"/>
            <a:ext cx="71640" cy="101520"/>
          </a:xfrm>
          <a:prstGeom prst="rect">
            <a:avLst/>
          </a:prstGeom>
          <a:solidFill>
            <a:schemeClr val="bg2"/>
          </a:solidFill>
          <a:ln w="50800">
            <a:noFill/>
          </a:ln>
          <a:effectLst>
            <a:glow rad="63360">
              <a:srgbClr val="FFFFFF">
                <a:alpha val="45000"/>
              </a:srgbClr>
            </a:glow>
            <a:outerShdw blurRad="39960" dist="20160" dir="5400000" rotWithShape="0">
              <a:srgbClr val="000000">
                <a:alpha val="38000"/>
              </a:srgbClr>
            </a:outerShdw>
          </a:effectLst>
        </p:spPr>
        <p:style>
          <a:lnRef idx="3">
            <a:schemeClr val="lt1"/>
          </a:lnRef>
          <a:fillRef idx="1">
            <a:schemeClr val="accent1"/>
          </a:fillRef>
          <a:effectRef idx="1">
            <a:schemeClr val="accent1"/>
          </a:effectRef>
          <a:fontRef idx="minor"/>
        </p:style>
      </p:sp>
      <p:sp>
        <p:nvSpPr>
          <p:cNvPr id="4" name="10 Rectángulo" hidden="1"/>
          <p:cNvSpPr/>
          <p:nvPr/>
        </p:nvSpPr>
        <p:spPr>
          <a:xfrm>
            <a:off x="255240" y="3407040"/>
            <a:ext cx="71640" cy="53280"/>
          </a:xfrm>
          <a:prstGeom prst="rect">
            <a:avLst/>
          </a:prstGeom>
          <a:solidFill>
            <a:schemeClr val="accent2">
              <a:alpha val="100000"/>
            </a:schemeClr>
          </a:solidFill>
          <a:ln w="50800">
            <a:noFill/>
          </a:ln>
          <a:effectLst>
            <a:glow rad="63360">
              <a:srgbClr val="FFFFFF">
                <a:alpha val="45000"/>
              </a:srgbClr>
            </a:glow>
            <a:outerShdw blurRad="39960" dist="20160" dir="5400000" rotWithShape="0">
              <a:srgbClr val="000000">
                <a:alpha val="38000"/>
              </a:srgbClr>
            </a:outerShdw>
          </a:effectLst>
        </p:spPr>
        <p:style>
          <a:lnRef idx="3">
            <a:schemeClr val="lt1"/>
          </a:lnRef>
          <a:fillRef idx="1">
            <a:schemeClr val="accent1"/>
          </a:fillRef>
          <a:effectRef idx="1">
            <a:schemeClr val="accent1"/>
          </a:effectRef>
          <a:fontRef idx="minor"/>
        </p:style>
      </p:sp>
      <p:sp>
        <p:nvSpPr>
          <p:cNvPr id="5" name="11 Rectángulo" hidden="1"/>
          <p:cNvSpPr/>
          <p:nvPr/>
        </p:nvSpPr>
        <p:spPr>
          <a:xfrm>
            <a:off x="309600" y="510480"/>
            <a:ext cx="44280" cy="272880"/>
          </a:xfrm>
          <a:prstGeom prst="rect">
            <a:avLst/>
          </a:prstGeom>
          <a:solidFill>
            <a:srgbClr val="000000"/>
          </a:solidFill>
          <a:ln w="50800">
            <a:noFill/>
          </a:ln>
          <a:effectLst>
            <a:glow rad="63360">
              <a:srgbClr val="FFFFFF">
                <a:alpha val="45000"/>
              </a:srgbClr>
            </a:glow>
            <a:outerShdw blurRad="39960" dist="20160" dir="5400000" rotWithShape="0">
              <a:srgbClr val="000000">
                <a:alpha val="38000"/>
              </a:srgbClr>
            </a:outerShdw>
          </a:effectLst>
        </p:spPr>
        <p:style>
          <a:lnRef idx="3">
            <a:schemeClr val="lt1"/>
          </a:lnRef>
          <a:fillRef idx="1">
            <a:schemeClr val="accent1"/>
          </a:fillRef>
          <a:effectRef idx="1">
            <a:schemeClr val="accent1"/>
          </a:effectRef>
          <a:fontRef idx="minor"/>
        </p:style>
      </p:sp>
      <p:sp>
        <p:nvSpPr>
          <p:cNvPr id="6" name="14 Rectángulo" hidden="1"/>
          <p:cNvSpPr/>
          <p:nvPr/>
        </p:nvSpPr>
        <p:spPr>
          <a:xfrm>
            <a:off x="268920" y="510480"/>
            <a:ext cx="25920" cy="272880"/>
          </a:xfrm>
          <a:prstGeom prst="rect">
            <a:avLst/>
          </a:prstGeom>
          <a:solidFill>
            <a:srgbClr val="000000"/>
          </a:solidFill>
          <a:ln w="50800">
            <a:noFill/>
          </a:ln>
          <a:effectLst>
            <a:glow rad="63360">
              <a:srgbClr val="FFFFFF">
                <a:alpha val="45000"/>
              </a:srgbClr>
            </a:glow>
            <a:outerShdw blurRad="39960" dist="20160" dir="5400000" rotWithShape="0">
              <a:srgbClr val="000000">
                <a:alpha val="38000"/>
              </a:srgbClr>
            </a:outerShdw>
          </a:effectLst>
        </p:spPr>
        <p:style>
          <a:lnRef idx="3">
            <a:schemeClr val="lt1"/>
          </a:lnRef>
          <a:fillRef idx="1">
            <a:schemeClr val="accent1"/>
          </a:fillRef>
          <a:effectRef idx="1">
            <a:schemeClr val="accent1"/>
          </a:effectRef>
          <a:fontRef idx="minor"/>
        </p:style>
      </p:sp>
      <p:sp>
        <p:nvSpPr>
          <p:cNvPr id="7" name="15 Rectángulo" hidden="1"/>
          <p:cNvSpPr/>
          <p:nvPr/>
        </p:nvSpPr>
        <p:spPr>
          <a:xfrm>
            <a:off x="250200" y="510480"/>
            <a:ext cx="7560" cy="272880"/>
          </a:xfrm>
          <a:prstGeom prst="rect">
            <a:avLst/>
          </a:prstGeom>
          <a:solidFill>
            <a:srgbClr val="000000"/>
          </a:solidFill>
          <a:ln w="50800">
            <a:noFill/>
          </a:ln>
          <a:effectLst>
            <a:glow rad="63360">
              <a:srgbClr val="FFFFFF">
                <a:alpha val="45000"/>
              </a:srgbClr>
            </a:glow>
            <a:outerShdw blurRad="39960" dist="20160" dir="5400000" rotWithShape="0">
              <a:srgbClr val="000000">
                <a:alpha val="38000"/>
              </a:srgbClr>
            </a:outerShdw>
          </a:effectLst>
        </p:spPr>
        <p:style>
          <a:lnRef idx="3">
            <a:schemeClr val="lt1"/>
          </a:lnRef>
          <a:fillRef idx="1">
            <a:schemeClr val="accent1"/>
          </a:fillRef>
          <a:effectRef idx="1">
            <a:schemeClr val="accent1"/>
          </a:effectRef>
          <a:fontRef idx="minor"/>
        </p:style>
      </p:sp>
      <p:sp>
        <p:nvSpPr>
          <p:cNvPr id="8" name="16 Rectángulo" hidden="1"/>
          <p:cNvSpPr/>
          <p:nvPr/>
        </p:nvSpPr>
        <p:spPr>
          <a:xfrm>
            <a:off x="221760" y="510480"/>
            <a:ext cx="7560" cy="272880"/>
          </a:xfrm>
          <a:prstGeom prst="rect">
            <a:avLst/>
          </a:prstGeom>
          <a:solidFill>
            <a:srgbClr val="000000"/>
          </a:solidFill>
          <a:ln w="50800">
            <a:noFill/>
          </a:ln>
          <a:effectLst>
            <a:glow rad="63360">
              <a:srgbClr val="FFFFFF">
                <a:alpha val="45000"/>
              </a:srgbClr>
            </a:glow>
            <a:outerShdw blurRad="39960" dist="20160" dir="5400000" rotWithShape="0">
              <a:srgbClr val="000000">
                <a:alpha val="38000"/>
              </a:srgbClr>
            </a:outerShdw>
          </a:effectLst>
        </p:spPr>
        <p:style>
          <a:lnRef idx="3">
            <a:schemeClr val="lt1"/>
          </a:lnRef>
          <a:fillRef idx="1">
            <a:schemeClr val="accent1"/>
          </a:fillRef>
          <a:effectRef idx="1">
            <a:schemeClr val="accent1"/>
          </a:effectRef>
          <a:fontRef idx="minor"/>
        </p:style>
      </p:sp>
      <p:sp>
        <p:nvSpPr>
          <p:cNvPr id="9" name="PlaceHolder 1"/>
          <p:cNvSpPr>
            <a:spLocks noGrp="1"/>
          </p:cNvSpPr>
          <p:nvPr>
            <p:ph type="title"/>
          </p:nvPr>
        </p:nvSpPr>
        <p:spPr>
          <a:xfrm>
            <a:off x="457200" y="205200"/>
            <a:ext cx="8229240" cy="858600"/>
          </a:xfrm>
          <a:prstGeom prst="rect">
            <a:avLst/>
          </a:prstGeom>
        </p:spPr>
        <p:txBody>
          <a:bodyPr lIns="0" tIns="0" rIns="0" bIns="0" anchor="ctr">
            <a:noAutofit/>
          </a:bodyPr>
          <a:lstStyle/>
          <a:p>
            <a:r>
              <a:rPr lang="es-ES" sz="1800" b="0" strike="noStrike" spc="-1">
                <a:solidFill>
                  <a:srgbClr val="000000"/>
                </a:solidFill>
                <a:latin typeface="Arial"/>
              </a:rPr>
              <a:t>Click to edit the title text format</a:t>
            </a:r>
          </a:p>
        </p:txBody>
      </p:sp>
      <p:sp>
        <p:nvSpPr>
          <p:cNvPr id="10" name="PlaceHolder 2"/>
          <p:cNvSpPr>
            <a:spLocks noGrp="1"/>
          </p:cNvSpPr>
          <p:nvPr>
            <p:ph type="body"/>
          </p:nvPr>
        </p:nvSpPr>
        <p:spPr>
          <a:xfrm>
            <a:off x="457200" y="1203480"/>
            <a:ext cx="8229240" cy="2982960"/>
          </a:xfrm>
          <a:prstGeom prst="rect">
            <a:avLst/>
          </a:prstGeom>
        </p:spPr>
        <p:txBody>
          <a:bodyPr lIns="0" tIns="0" rIns="0" bIns="0">
            <a:normAutofit/>
          </a:bodyPr>
          <a:lstStyle/>
          <a:p>
            <a:pPr marL="432000" indent="-324000">
              <a:spcBef>
                <a:spcPts val="1417"/>
              </a:spcBef>
              <a:buClr>
                <a:srgbClr val="FFFFFF"/>
              </a:buClr>
              <a:buSzPct val="45000"/>
              <a:buFont typeface="Wingdings" charset="2"/>
              <a:buChar char=""/>
            </a:pPr>
            <a:r>
              <a:rPr lang="es-ES" sz="1800" b="0" strike="noStrike" spc="-1">
                <a:solidFill>
                  <a:srgbClr val="000000"/>
                </a:solidFill>
                <a:latin typeface="Arial"/>
              </a:rPr>
              <a:t>Click to edit the outline text format</a:t>
            </a:r>
          </a:p>
          <a:p>
            <a:pPr marL="864000" lvl="1" indent="-324000">
              <a:spcBef>
                <a:spcPts val="1134"/>
              </a:spcBef>
              <a:buClr>
                <a:srgbClr val="FFFFFF"/>
              </a:buClr>
              <a:buSzPct val="75000"/>
              <a:buFont typeface="Symbol" charset="2"/>
              <a:buChar char=""/>
            </a:pPr>
            <a:r>
              <a:rPr lang="es-ES" sz="1800" b="0" strike="noStrike" spc="-1">
                <a:solidFill>
                  <a:srgbClr val="000000"/>
                </a:solidFill>
                <a:latin typeface="Arial"/>
              </a:rPr>
              <a:t>Second Outline Level</a:t>
            </a:r>
          </a:p>
          <a:p>
            <a:pPr marL="1296000" lvl="2" indent="-288000">
              <a:spcBef>
                <a:spcPts val="850"/>
              </a:spcBef>
              <a:buClr>
                <a:srgbClr val="FFFFFF"/>
              </a:buClr>
              <a:buSzPct val="45000"/>
              <a:buFont typeface="Wingdings" charset="2"/>
              <a:buChar char=""/>
            </a:pPr>
            <a:r>
              <a:rPr lang="es-ES" sz="1800" b="0" strike="noStrike" spc="-1">
                <a:solidFill>
                  <a:srgbClr val="000000"/>
                </a:solidFill>
                <a:latin typeface="Arial"/>
              </a:rPr>
              <a:t>Third Outline Level</a:t>
            </a:r>
          </a:p>
          <a:p>
            <a:pPr marL="1728000" lvl="3" indent="-216000">
              <a:spcBef>
                <a:spcPts val="567"/>
              </a:spcBef>
              <a:buClr>
                <a:srgbClr val="FFFFFF"/>
              </a:buClr>
              <a:buSzPct val="75000"/>
              <a:buFont typeface="Symbol" charset="2"/>
              <a:buChar char=""/>
            </a:pPr>
            <a:r>
              <a:rPr lang="es-ES" sz="1800" b="0" strike="noStrike" spc="-1">
                <a:solidFill>
                  <a:srgbClr val="000000"/>
                </a:solidFill>
                <a:latin typeface="Arial"/>
              </a:rPr>
              <a:t>Fourth Outline Level</a:t>
            </a:r>
          </a:p>
          <a:p>
            <a:pPr marL="2160000" lvl="4" indent="-216000">
              <a:spcBef>
                <a:spcPts val="283"/>
              </a:spcBef>
              <a:buClr>
                <a:srgbClr val="FFFFFF"/>
              </a:buClr>
              <a:buSzPct val="45000"/>
              <a:buFont typeface="Wingdings" charset="2"/>
              <a:buChar char=""/>
            </a:pPr>
            <a:r>
              <a:rPr lang="es-ES" sz="2000" b="0" strike="noStrike" spc="-1">
                <a:solidFill>
                  <a:srgbClr val="000000"/>
                </a:solidFill>
                <a:latin typeface="Arial"/>
              </a:rPr>
              <a:t>Fifth Outline Level</a:t>
            </a:r>
          </a:p>
          <a:p>
            <a:pPr marL="2592000" lvl="5" indent="-216000">
              <a:spcBef>
                <a:spcPts val="283"/>
              </a:spcBef>
              <a:buClr>
                <a:srgbClr val="FFFFFF"/>
              </a:buClr>
              <a:buSzPct val="45000"/>
              <a:buFont typeface="Wingdings" charset="2"/>
              <a:buChar char=""/>
            </a:pPr>
            <a:r>
              <a:rPr lang="es-ES" sz="2000" b="0" strike="noStrike" spc="-1">
                <a:solidFill>
                  <a:srgbClr val="000000"/>
                </a:solidFill>
                <a:latin typeface="Arial"/>
              </a:rPr>
              <a:t>Sixth Outline Level</a:t>
            </a:r>
          </a:p>
          <a:p>
            <a:pPr marL="3024000" lvl="6" indent="-216000">
              <a:spcBef>
                <a:spcPts val="283"/>
              </a:spcBef>
              <a:buClr>
                <a:srgbClr val="FFFFFF"/>
              </a:buClr>
              <a:buSzPct val="45000"/>
              <a:buFont typeface="Wingdings" charset="2"/>
              <a:buChar char=""/>
            </a:pPr>
            <a:r>
              <a:rPr lang="es-ES" sz="20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U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1.wmf"/></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6.wmf"/><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Title 1"/>
          <p:cNvSpPr/>
          <p:nvPr/>
        </p:nvSpPr>
        <p:spPr>
          <a:xfrm>
            <a:off x="323640" y="915480"/>
            <a:ext cx="8564760" cy="2228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t/>
            </a:r>
            <a:br/>
            <a:r>
              <a:t/>
            </a:r>
            <a:br/>
            <a:r>
              <a:rPr lang="es-ES" sz="3200" b="1" strike="noStrike" spc="-1">
                <a:solidFill>
                  <a:srgbClr val="FFFFFF"/>
                </a:solidFill>
                <a:latin typeface="Arial "/>
                <a:ea typeface="DejaVu Sans"/>
              </a:rPr>
              <a:t>C</a:t>
            </a:r>
            <a:r>
              <a:rPr lang="es-ES" sz="3600" b="1" strike="noStrike" spc="-1">
                <a:solidFill>
                  <a:srgbClr val="FFFFFF"/>
                </a:solidFill>
                <a:latin typeface="Arial "/>
                <a:ea typeface="Arial"/>
              </a:rPr>
              <a:t>urso de capacitación continuada en materia de radioprotección para Médicos Radioterapeutas</a:t>
            </a:r>
            <a:r>
              <a:t/>
            </a:r>
            <a:br/>
            <a:r>
              <a:t/>
            </a:r>
            <a:br/>
            <a:r>
              <a:t/>
            </a:r>
            <a:br/>
            <a:endParaRPr lang="en-GB" sz="3600" b="0" strike="noStrike" spc="-1">
              <a:latin typeface="Arial"/>
            </a:endParaRPr>
          </a:p>
        </p:txBody>
      </p:sp>
      <p:sp>
        <p:nvSpPr>
          <p:cNvPr id="54" name="Subtitle 2"/>
          <p:cNvSpPr/>
          <p:nvPr/>
        </p:nvSpPr>
        <p:spPr>
          <a:xfrm>
            <a:off x="323640" y="2967840"/>
            <a:ext cx="8564760" cy="1688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rmAutofit fontScale="83000" lnSpcReduction="10000"/>
          </a:bodyPr>
          <a:lstStyle/>
          <a:p>
            <a:pPr algn="ctr">
              <a:lnSpc>
                <a:spcPct val="100000"/>
              </a:lnSpc>
              <a:spcBef>
                <a:spcPts val="561"/>
              </a:spcBef>
              <a:tabLst>
                <a:tab pos="0" algn="l"/>
              </a:tabLst>
            </a:pPr>
            <a:endParaRPr lang="en-GB" sz="1800" b="0" strike="noStrike" spc="-1">
              <a:latin typeface="Arial"/>
            </a:endParaRPr>
          </a:p>
          <a:p>
            <a:pPr>
              <a:lnSpc>
                <a:spcPct val="100000"/>
              </a:lnSpc>
              <a:tabLst>
                <a:tab pos="0" algn="l"/>
              </a:tabLst>
            </a:pPr>
            <a:r>
              <a:rPr lang="es-ES_tradnl" sz="3800" b="1" strike="noStrike" spc="-1">
                <a:solidFill>
                  <a:srgbClr val="99CCFF"/>
                </a:solidFill>
                <a:latin typeface="Arial "/>
                <a:ea typeface="DejaVu Sans"/>
              </a:rPr>
              <a:t>P-07 </a:t>
            </a:r>
            <a:r>
              <a:rPr lang="es-ES" sz="3500" b="1" strike="noStrike" spc="-1">
                <a:solidFill>
                  <a:srgbClr val="99CCFF"/>
                </a:solidFill>
                <a:latin typeface="Arial"/>
                <a:ea typeface="DejaVu Sans"/>
              </a:rPr>
              <a:t>Requisitos generales de diseño para las fuentes y equipos usados en la práctica de radioterápia.</a:t>
            </a:r>
            <a:endParaRPr lang="en-GB" sz="3500" b="0" strike="noStrike" spc="-1">
              <a:latin typeface="Arial"/>
            </a:endParaRPr>
          </a:p>
          <a:p>
            <a:pPr algn="ctr">
              <a:lnSpc>
                <a:spcPct val="100000"/>
              </a:lnSpc>
              <a:spcBef>
                <a:spcPts val="519"/>
              </a:spcBef>
              <a:tabLst>
                <a:tab pos="0" algn="l"/>
              </a:tabLst>
            </a:pPr>
            <a:endParaRPr lang="en-GB" sz="35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Text Box 2_6"/>
          <p:cNvSpPr/>
          <p:nvPr/>
        </p:nvSpPr>
        <p:spPr>
          <a:xfrm>
            <a:off x="107640" y="3587040"/>
            <a:ext cx="9035640" cy="1023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marL="262080" indent="-261360" algn="just">
              <a:lnSpc>
                <a:spcPct val="90000"/>
              </a:lnSpc>
              <a:spcBef>
                <a:spcPts val="510"/>
              </a:spcBef>
              <a:buClr>
                <a:srgbClr val="FFC000"/>
              </a:buClr>
              <a:buFont typeface="Symbol"/>
              <a:buChar char=""/>
            </a:pPr>
            <a:r>
              <a:rPr lang="es-ES" sz="1700" b="0" strike="noStrike" spc="-1" dirty="0">
                <a:solidFill>
                  <a:srgbClr val="FFFFFF"/>
                </a:solidFill>
                <a:latin typeface="Arial "/>
                <a:ea typeface="DejaVu Sans"/>
              </a:rPr>
              <a:t>Un cañón de electrones inyecta estos a la salida de un generador de hondas de alta frecuencia, los paquetes de electrones son transportados sobre las hondas, por una estructura aceleradora que incrementa la energía de los mismos hasta el orden de los </a:t>
            </a:r>
            <a:r>
              <a:rPr lang="es-ES" sz="1700" b="0" strike="noStrike" spc="-1" dirty="0" err="1">
                <a:solidFill>
                  <a:srgbClr val="FFFFFF"/>
                </a:solidFill>
                <a:latin typeface="Arial "/>
                <a:ea typeface="DejaVu Sans"/>
              </a:rPr>
              <a:t>Mev</a:t>
            </a:r>
            <a:r>
              <a:rPr lang="es-ES" sz="1700" b="0" strike="noStrike" spc="-1" dirty="0">
                <a:solidFill>
                  <a:srgbClr val="FFFFFF"/>
                </a:solidFill>
                <a:latin typeface="Arial "/>
                <a:ea typeface="DejaVu Sans"/>
              </a:rPr>
              <a:t> (tal y como un surfista navega en la cresta de las olas). </a:t>
            </a:r>
            <a:endParaRPr lang="en-GB" sz="1700" b="0" strike="noStrike" spc="-1" dirty="0">
              <a:latin typeface="Arial"/>
            </a:endParaRPr>
          </a:p>
        </p:txBody>
      </p:sp>
      <p:sp>
        <p:nvSpPr>
          <p:cNvPr id="97" name="Text Box 9_2"/>
          <p:cNvSpPr/>
          <p:nvPr/>
        </p:nvSpPr>
        <p:spPr>
          <a:xfrm>
            <a:off x="251640" y="519120"/>
            <a:ext cx="7748640" cy="364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90000"/>
              </a:lnSpc>
              <a:spcBef>
                <a:spcPts val="601"/>
              </a:spcBef>
            </a:pPr>
            <a:r>
              <a:rPr lang="es-ES" sz="2000" b="0" strike="noStrike" spc="-1">
                <a:solidFill>
                  <a:srgbClr val="FFFFFF"/>
                </a:solidFill>
                <a:latin typeface="Arial "/>
                <a:ea typeface="DejaVu Sans"/>
              </a:rPr>
              <a:t>Principio de funcionamiento de los equipos Aceleradores lineales</a:t>
            </a:r>
            <a:endParaRPr lang="en-GB" sz="2000" b="0" strike="noStrike" spc="-1">
              <a:latin typeface="Arial"/>
            </a:endParaRPr>
          </a:p>
        </p:txBody>
      </p:sp>
      <p:pic>
        <p:nvPicPr>
          <p:cNvPr id="98" name="Picture 10_3"/>
          <p:cNvPicPr/>
          <p:nvPr/>
        </p:nvPicPr>
        <p:blipFill>
          <a:blip r:embed="rId3"/>
          <a:stretch/>
        </p:blipFill>
        <p:spPr>
          <a:xfrm>
            <a:off x="6156000" y="1265040"/>
            <a:ext cx="2928960" cy="1162080"/>
          </a:xfrm>
          <a:prstGeom prst="rect">
            <a:avLst/>
          </a:prstGeom>
          <a:ln w="0">
            <a:noFill/>
          </a:ln>
        </p:spPr>
      </p:pic>
      <p:sp>
        <p:nvSpPr>
          <p:cNvPr id="99" name="Text Box 3_7"/>
          <p:cNvSpPr/>
          <p:nvPr/>
        </p:nvSpPr>
        <p:spPr>
          <a:xfrm>
            <a:off x="0" y="51480"/>
            <a:ext cx="9143280" cy="486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spcBef>
                <a:spcPts val="1301"/>
              </a:spcBef>
            </a:pPr>
            <a:r>
              <a:rPr lang="es-MX" sz="2600" b="1" strike="noStrike" spc="-1">
                <a:solidFill>
                  <a:srgbClr val="FFFFFF"/>
                </a:solidFill>
                <a:latin typeface="Arial "/>
                <a:ea typeface="DejaVu Sans"/>
              </a:rPr>
              <a:t>Fuentes y Equipos usados en la práctica de Teleterapia</a:t>
            </a:r>
            <a:endParaRPr lang="en-GB" sz="2600" b="0" strike="noStrike" spc="-1">
              <a:latin typeface="Arial"/>
            </a:endParaRPr>
          </a:p>
        </p:txBody>
      </p:sp>
      <p:pic>
        <p:nvPicPr>
          <p:cNvPr id="100" name="Imagen 1_1"/>
          <p:cNvPicPr/>
          <p:nvPr/>
        </p:nvPicPr>
        <p:blipFill>
          <a:blip r:embed="rId4"/>
          <a:srcRect t="11080" b="13076"/>
          <a:stretch/>
        </p:blipFill>
        <p:spPr>
          <a:xfrm>
            <a:off x="323640" y="888480"/>
            <a:ext cx="5787360" cy="233064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Text Box 2_8"/>
          <p:cNvSpPr/>
          <p:nvPr/>
        </p:nvSpPr>
        <p:spPr>
          <a:xfrm>
            <a:off x="0" y="915480"/>
            <a:ext cx="6384240" cy="1652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marL="262080" indent="-261360" algn="just">
              <a:lnSpc>
                <a:spcPct val="90000"/>
              </a:lnSpc>
              <a:spcBef>
                <a:spcPts val="570"/>
              </a:spcBef>
              <a:buClr>
                <a:srgbClr val="000000"/>
              </a:buClr>
              <a:buFont typeface="Symbol"/>
              <a:buChar char=""/>
            </a:pPr>
            <a:r>
              <a:rPr lang="es-ES" sz="1900" b="0" strike="noStrike" spc="-1" dirty="0">
                <a:solidFill>
                  <a:srgbClr val="FFFFFF"/>
                </a:solidFill>
                <a:latin typeface="Arial "/>
                <a:ea typeface="DejaVu Sans"/>
              </a:rPr>
              <a:t>Una vez que los electrones han sido acelerados hasta la energía deseada se usa un doblador magnético para hacer girar 270 la dirección de movimiento de estos. Los electrones pasan entonces por un sistema de colimación que conforman un haz de electrones listo para su uso clínico.</a:t>
            </a:r>
            <a:endParaRPr lang="en-GB" sz="1900" b="0" strike="noStrike" spc="-1" dirty="0">
              <a:latin typeface="Arial"/>
            </a:endParaRPr>
          </a:p>
        </p:txBody>
      </p:sp>
      <p:pic>
        <p:nvPicPr>
          <p:cNvPr id="102" name="Picture 7_5" descr="radio96"/>
          <p:cNvPicPr/>
          <p:nvPr/>
        </p:nvPicPr>
        <p:blipFill>
          <a:blip r:embed="rId3"/>
          <a:stretch/>
        </p:blipFill>
        <p:spPr>
          <a:xfrm>
            <a:off x="6384960" y="951480"/>
            <a:ext cx="2722680" cy="2339640"/>
          </a:xfrm>
          <a:prstGeom prst="rect">
            <a:avLst/>
          </a:prstGeom>
          <a:ln w="0">
            <a:noFill/>
          </a:ln>
        </p:spPr>
      </p:pic>
      <p:sp>
        <p:nvSpPr>
          <p:cNvPr id="103" name="Text Box 8_1"/>
          <p:cNvSpPr/>
          <p:nvPr/>
        </p:nvSpPr>
        <p:spPr>
          <a:xfrm>
            <a:off x="0" y="2571840"/>
            <a:ext cx="6384240" cy="2432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marL="262080" indent="-261360" algn="just">
              <a:lnSpc>
                <a:spcPct val="90000"/>
              </a:lnSpc>
              <a:buClr>
                <a:srgbClr val="000000"/>
              </a:buClr>
              <a:buFont typeface="Symbol"/>
              <a:buChar char=""/>
            </a:pPr>
            <a:r>
              <a:rPr lang="es-ES" sz="1900" b="0" strike="noStrike" spc="-1" dirty="0">
                <a:solidFill>
                  <a:srgbClr val="FFFFFF"/>
                </a:solidFill>
                <a:latin typeface="Arial "/>
                <a:ea typeface="DejaVu Sans"/>
              </a:rPr>
              <a:t>Estas máquinas pueden también generar fotones de alta energía. Para ello solo se requiere interponer un blanco de material pesado (aleación de tungsteno) a la salida de los electrones del doblador magnético. La interacción de los electrones con el material pesado provoca la reacción de frenado de estos emitiendo fotones de alta energía. Los fotones generados pasan por el sistema de colimación y se obtiene un haz de fotones listo para su uso clínico.</a:t>
            </a:r>
            <a:endParaRPr lang="en-GB" sz="1900" b="0" strike="noStrike" spc="-1" dirty="0">
              <a:latin typeface="Arial"/>
            </a:endParaRPr>
          </a:p>
        </p:txBody>
      </p:sp>
      <p:sp>
        <p:nvSpPr>
          <p:cNvPr id="104" name="Text Box 9_5"/>
          <p:cNvSpPr/>
          <p:nvPr/>
        </p:nvSpPr>
        <p:spPr>
          <a:xfrm>
            <a:off x="251640" y="519120"/>
            <a:ext cx="7748640" cy="364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90000"/>
              </a:lnSpc>
              <a:spcBef>
                <a:spcPts val="601"/>
              </a:spcBef>
            </a:pPr>
            <a:r>
              <a:rPr lang="es-ES" sz="2000" b="0" strike="noStrike" spc="-1">
                <a:solidFill>
                  <a:srgbClr val="FFFFFF"/>
                </a:solidFill>
                <a:latin typeface="Arial "/>
                <a:ea typeface="DejaVu Sans"/>
              </a:rPr>
              <a:t>Principio de funcionamiento de los equipos Aceleradores lineales</a:t>
            </a:r>
            <a:endParaRPr lang="en-GB" sz="2000" b="0" strike="noStrike" spc="-1">
              <a:latin typeface="Arial"/>
            </a:endParaRPr>
          </a:p>
        </p:txBody>
      </p:sp>
      <p:sp>
        <p:nvSpPr>
          <p:cNvPr id="105" name="Text Box 3_6"/>
          <p:cNvSpPr/>
          <p:nvPr/>
        </p:nvSpPr>
        <p:spPr>
          <a:xfrm>
            <a:off x="0" y="51480"/>
            <a:ext cx="9143280" cy="486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spcBef>
                <a:spcPts val="1301"/>
              </a:spcBef>
            </a:pPr>
            <a:r>
              <a:rPr lang="es-MX" sz="2600" b="1" strike="noStrike" spc="-1">
                <a:solidFill>
                  <a:srgbClr val="FFFFFF"/>
                </a:solidFill>
                <a:latin typeface="Arial "/>
                <a:ea typeface="DejaVu Sans"/>
              </a:rPr>
              <a:t>Fuentes y Equipos usados en la práctica de Teleterapia</a:t>
            </a:r>
            <a:endParaRPr lang="en-GB" sz="2600" b="0" strike="noStrike" spc="-1">
              <a:latin typeface="Arial"/>
            </a:endParaRPr>
          </a:p>
        </p:txBody>
      </p:sp>
      <p:pic>
        <p:nvPicPr>
          <p:cNvPr id="106" name="Picture 9_3" descr="prd056[1]"/>
          <p:cNvPicPr/>
          <p:nvPr/>
        </p:nvPicPr>
        <p:blipFill>
          <a:blip r:embed="rId4"/>
          <a:stretch/>
        </p:blipFill>
        <p:spPr>
          <a:xfrm>
            <a:off x="7641000" y="3720960"/>
            <a:ext cx="1250640" cy="1397880"/>
          </a:xfrm>
          <a:prstGeom prst="rect">
            <a:avLst/>
          </a:prstGeom>
          <a:ln w="57150">
            <a:solidFill>
              <a:srgbClr val="99FF66"/>
            </a:solidFill>
            <a:miter/>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Marcador de número de diapositiva 3_6"/>
          <p:cNvSpPr/>
          <p:nvPr/>
        </p:nvSpPr>
        <p:spPr>
          <a:xfrm>
            <a:off x="3486240" y="4683960"/>
            <a:ext cx="2171160" cy="356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es-ES" sz="680" b="0" strike="noStrike" spc="-1">
                <a:solidFill>
                  <a:srgbClr val="FFFFFF"/>
                </a:solidFill>
                <a:latin typeface="Arial"/>
                <a:ea typeface="DejaVu Sans"/>
              </a:rPr>
              <a:t>Diapositiva </a:t>
            </a:r>
            <a:fld id="{2AE96343-F0CA-44B5-B8D8-F9CDD6008DEA}" type="slidenum">
              <a:rPr lang="es-ES" sz="680" b="0" strike="noStrike" spc="-1">
                <a:solidFill>
                  <a:srgbClr val="FFFFFF"/>
                </a:solidFill>
                <a:latin typeface="Arial"/>
                <a:ea typeface="DejaVu Sans"/>
              </a:rPr>
              <a:t>12</a:t>
            </a:fld>
            <a:endParaRPr lang="en-GB" sz="680" b="0" strike="noStrike" spc="-1">
              <a:latin typeface="Arial"/>
            </a:endParaRPr>
          </a:p>
        </p:txBody>
      </p:sp>
      <p:sp>
        <p:nvSpPr>
          <p:cNvPr id="108" name="Text Box 2_10"/>
          <p:cNvSpPr/>
          <p:nvPr/>
        </p:nvSpPr>
        <p:spPr>
          <a:xfrm>
            <a:off x="71280" y="519120"/>
            <a:ext cx="6177240" cy="3927827"/>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90000"/>
              </a:lnSpc>
              <a:spcBef>
                <a:spcPts val="479"/>
              </a:spcBef>
            </a:pPr>
            <a:r>
              <a:rPr lang="es-ES" sz="1600" b="1" strike="noStrike" spc="-1" dirty="0">
                <a:solidFill>
                  <a:srgbClr val="FFFFFF"/>
                </a:solidFill>
                <a:latin typeface="Arial "/>
                <a:ea typeface="DejaVu Sans"/>
              </a:rPr>
              <a:t>Ventajas de este tipo de equipos:</a:t>
            </a:r>
            <a:endParaRPr lang="en-GB" sz="1600" b="0" strike="noStrike" spc="-1" dirty="0">
              <a:latin typeface="Arial"/>
            </a:endParaRPr>
          </a:p>
          <a:p>
            <a:pPr indent="-215640" algn="just">
              <a:lnSpc>
                <a:spcPct val="90000"/>
              </a:lnSpc>
              <a:spcBef>
                <a:spcPts val="479"/>
              </a:spcBef>
              <a:buClr>
                <a:srgbClr val="FFC000"/>
              </a:buClr>
              <a:buFont typeface="Arial"/>
              <a:buChar char="•"/>
            </a:pPr>
            <a:r>
              <a:rPr lang="es-ES" sz="1600" b="0" strike="noStrike" spc="-1" dirty="0">
                <a:solidFill>
                  <a:srgbClr val="FFFFFF"/>
                </a:solidFill>
                <a:latin typeface="Arial "/>
                <a:ea typeface="DejaVu Sans"/>
              </a:rPr>
              <a:t>En un mismo equipo podemos disponer de diferentes haces de fotones y electrones (de diferentes energías).</a:t>
            </a:r>
            <a:endParaRPr lang="en-GB" sz="1600" b="0" strike="noStrike" spc="-1" dirty="0">
              <a:latin typeface="Arial"/>
            </a:endParaRPr>
          </a:p>
          <a:p>
            <a:pPr indent="-215640" algn="just">
              <a:lnSpc>
                <a:spcPct val="90000"/>
              </a:lnSpc>
              <a:spcBef>
                <a:spcPts val="479"/>
              </a:spcBef>
              <a:buClr>
                <a:srgbClr val="FFC000"/>
              </a:buClr>
              <a:buFont typeface="Arial"/>
              <a:buChar char="•"/>
            </a:pPr>
            <a:r>
              <a:rPr lang="es-ES" sz="1600" b="0" strike="noStrike" spc="-1" dirty="0">
                <a:solidFill>
                  <a:srgbClr val="FFFFFF"/>
                </a:solidFill>
                <a:latin typeface="Arial "/>
                <a:ea typeface="DejaVu Sans"/>
              </a:rPr>
              <a:t>No usan fuentes radiactivas, por lo cual, cuando no están energizados se elimina el peligro de irradiación externa.</a:t>
            </a:r>
            <a:endParaRPr lang="en-GB" sz="1600" b="0" strike="noStrike" spc="-1" dirty="0">
              <a:latin typeface="Arial"/>
            </a:endParaRPr>
          </a:p>
          <a:p>
            <a:pPr indent="-215640" algn="just">
              <a:lnSpc>
                <a:spcPct val="90000"/>
              </a:lnSpc>
              <a:spcBef>
                <a:spcPts val="479"/>
              </a:spcBef>
              <a:buClr>
                <a:srgbClr val="FFC000"/>
              </a:buClr>
              <a:buFont typeface="Arial"/>
              <a:buChar char="•"/>
            </a:pPr>
            <a:r>
              <a:rPr lang="es-ES" sz="1600" b="0" strike="noStrike" spc="-1" dirty="0">
                <a:solidFill>
                  <a:srgbClr val="FFFFFF"/>
                </a:solidFill>
                <a:latin typeface="Arial "/>
                <a:ea typeface="DejaVu Sans"/>
              </a:rPr>
              <a:t>Permite su uso en el tratamientos de una muy amplia gama lesiones en diferentes localizaciones.</a:t>
            </a:r>
            <a:endParaRPr lang="en-GB" sz="1600" b="0" strike="noStrike" spc="-1" dirty="0">
              <a:latin typeface="Arial"/>
            </a:endParaRPr>
          </a:p>
          <a:p>
            <a:pPr indent="-215640" algn="just">
              <a:lnSpc>
                <a:spcPct val="90000"/>
              </a:lnSpc>
              <a:spcBef>
                <a:spcPts val="479"/>
              </a:spcBef>
              <a:buClr>
                <a:srgbClr val="FFC000"/>
              </a:buClr>
              <a:buFont typeface="Arial"/>
              <a:buChar char="•"/>
            </a:pPr>
            <a:r>
              <a:rPr lang="es-ES" sz="1600" b="0" strike="noStrike" spc="-1" dirty="0">
                <a:solidFill>
                  <a:srgbClr val="FFFFFF"/>
                </a:solidFill>
                <a:latin typeface="Arial "/>
                <a:ea typeface="DejaVu Sans"/>
              </a:rPr>
              <a:t>El rendimiento del equipo puede ser fijado por el operador garantizando que el tiempo de tratamiento sea bajo.</a:t>
            </a:r>
            <a:endParaRPr lang="en-GB" sz="1600" b="0" strike="noStrike" spc="-1" dirty="0">
              <a:latin typeface="Arial"/>
            </a:endParaRPr>
          </a:p>
          <a:p>
            <a:pPr algn="just">
              <a:lnSpc>
                <a:spcPct val="90000"/>
              </a:lnSpc>
              <a:spcBef>
                <a:spcPts val="479"/>
              </a:spcBef>
              <a:buClr>
                <a:srgbClr val="FFC000"/>
              </a:buClr>
            </a:pPr>
            <a:endParaRPr lang="en-GB" sz="1600" b="0" strike="noStrike" spc="-1" dirty="0">
              <a:latin typeface="Arial"/>
            </a:endParaRPr>
          </a:p>
          <a:p>
            <a:pPr algn="just">
              <a:lnSpc>
                <a:spcPct val="90000"/>
              </a:lnSpc>
              <a:spcBef>
                <a:spcPts val="479"/>
              </a:spcBef>
            </a:pPr>
            <a:r>
              <a:rPr lang="es-ES" sz="1600" b="1" strike="noStrike" spc="-1" dirty="0">
                <a:solidFill>
                  <a:srgbClr val="FFFFFF"/>
                </a:solidFill>
                <a:latin typeface="Arial "/>
                <a:ea typeface="DejaVu Sans"/>
              </a:rPr>
              <a:t>Desventajas de este tipo de equipos:</a:t>
            </a:r>
            <a:endParaRPr lang="en-GB" sz="1600" b="0" strike="noStrike" spc="-1" dirty="0">
              <a:latin typeface="Arial"/>
            </a:endParaRPr>
          </a:p>
          <a:p>
            <a:pPr indent="-215640" algn="just">
              <a:lnSpc>
                <a:spcPct val="90000"/>
              </a:lnSpc>
              <a:spcBef>
                <a:spcPts val="479"/>
              </a:spcBef>
              <a:buClr>
                <a:srgbClr val="FFC000"/>
              </a:buClr>
              <a:buFont typeface="Arial"/>
              <a:buChar char="•"/>
            </a:pPr>
            <a:r>
              <a:rPr lang="es-ES" sz="1600" b="0" strike="noStrike" spc="-1" dirty="0">
                <a:solidFill>
                  <a:srgbClr val="FFFFFF"/>
                </a:solidFill>
                <a:latin typeface="Arial "/>
                <a:ea typeface="DejaVu Sans"/>
              </a:rPr>
              <a:t>Los parámetros críticos de los haces de radiación (rendimiento, </a:t>
            </a:r>
            <a:r>
              <a:rPr lang="es-ES" sz="1600" b="0" strike="noStrike" spc="-1" dirty="0" err="1">
                <a:solidFill>
                  <a:srgbClr val="FFFFFF"/>
                </a:solidFill>
                <a:latin typeface="Arial "/>
                <a:ea typeface="DejaVu Sans"/>
              </a:rPr>
              <a:t>planitud</a:t>
            </a:r>
            <a:r>
              <a:rPr lang="es-ES" sz="1600" b="0" strike="noStrike" spc="-1" dirty="0">
                <a:solidFill>
                  <a:srgbClr val="FFFFFF"/>
                </a:solidFill>
                <a:latin typeface="Arial "/>
                <a:ea typeface="DejaVu Sans"/>
              </a:rPr>
              <a:t> y simetría) son propensos a fluctuaciones indeseadas.</a:t>
            </a:r>
            <a:endParaRPr lang="en-GB" sz="1600" b="0" strike="noStrike" spc="-1" dirty="0">
              <a:latin typeface="Arial"/>
            </a:endParaRPr>
          </a:p>
          <a:p>
            <a:pPr indent="-215640" algn="just">
              <a:lnSpc>
                <a:spcPct val="90000"/>
              </a:lnSpc>
              <a:spcBef>
                <a:spcPts val="479"/>
              </a:spcBef>
              <a:buClr>
                <a:srgbClr val="FFC000"/>
              </a:buClr>
              <a:buFont typeface="Arial"/>
              <a:buChar char="•"/>
            </a:pPr>
            <a:r>
              <a:rPr lang="es-ES" sz="1600" b="0" strike="noStrike" spc="-1" dirty="0">
                <a:solidFill>
                  <a:srgbClr val="FFFFFF"/>
                </a:solidFill>
                <a:latin typeface="Arial "/>
                <a:ea typeface="DejaVu Sans"/>
              </a:rPr>
              <a:t>Es costoso y complejo el proceso de mantenimiento y el mismo puede afectar la disponibilidad de la máquina.</a:t>
            </a:r>
            <a:endParaRPr lang="en-GB" sz="1600" b="0" strike="noStrike" spc="-1" dirty="0">
              <a:latin typeface="Arial"/>
            </a:endParaRPr>
          </a:p>
        </p:txBody>
      </p:sp>
      <p:sp>
        <p:nvSpPr>
          <p:cNvPr id="109" name="Text Box 3_9"/>
          <p:cNvSpPr/>
          <p:nvPr/>
        </p:nvSpPr>
        <p:spPr>
          <a:xfrm>
            <a:off x="0" y="51480"/>
            <a:ext cx="9143280" cy="486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spcBef>
                <a:spcPts val="1301"/>
              </a:spcBef>
            </a:pPr>
            <a:r>
              <a:rPr lang="es-MX" sz="2600" b="1" strike="noStrike" spc="-1">
                <a:solidFill>
                  <a:srgbClr val="FFFFFF"/>
                </a:solidFill>
                <a:latin typeface="Arial "/>
                <a:ea typeface="DejaVu Sans"/>
              </a:rPr>
              <a:t>Fuentes y Equipos usados en la práctica de Teleterapia</a:t>
            </a:r>
            <a:endParaRPr lang="en-GB" sz="2600" b="0" strike="noStrike" spc="-1">
              <a:latin typeface="Arial"/>
            </a:endParaRPr>
          </a:p>
        </p:txBody>
      </p:sp>
      <p:pic>
        <p:nvPicPr>
          <p:cNvPr id="110" name="Picture 10_4"/>
          <p:cNvPicPr/>
          <p:nvPr/>
        </p:nvPicPr>
        <p:blipFill>
          <a:blip r:embed="rId3"/>
          <a:stretch/>
        </p:blipFill>
        <p:spPr>
          <a:xfrm>
            <a:off x="6701040" y="1500120"/>
            <a:ext cx="2169720" cy="271404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Marcador de número de diapositiva 3_0"/>
          <p:cNvSpPr/>
          <p:nvPr/>
        </p:nvSpPr>
        <p:spPr>
          <a:xfrm>
            <a:off x="3486240" y="4683960"/>
            <a:ext cx="2171160" cy="356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es-ES" sz="680" b="0" strike="noStrike" spc="-1">
                <a:solidFill>
                  <a:srgbClr val="FFFFFF"/>
                </a:solidFill>
                <a:latin typeface="Arial"/>
                <a:ea typeface="DejaVu Sans"/>
              </a:rPr>
              <a:t>Diapositiva </a:t>
            </a:r>
            <a:fld id="{F12259AA-D53D-4873-92B6-E2EDFBD8585D}" type="slidenum">
              <a:rPr lang="es-ES" sz="680" b="0" strike="noStrike" spc="-1">
                <a:solidFill>
                  <a:srgbClr val="FFFFFF"/>
                </a:solidFill>
                <a:latin typeface="Arial"/>
                <a:ea typeface="DejaVu Sans"/>
              </a:rPr>
              <a:t>13</a:t>
            </a:fld>
            <a:endParaRPr lang="en-GB" sz="680" b="0" strike="noStrike" spc="-1">
              <a:latin typeface="Arial"/>
            </a:endParaRPr>
          </a:p>
        </p:txBody>
      </p:sp>
      <p:sp>
        <p:nvSpPr>
          <p:cNvPr id="112" name="Text Box 2_0"/>
          <p:cNvSpPr/>
          <p:nvPr/>
        </p:nvSpPr>
        <p:spPr>
          <a:xfrm>
            <a:off x="50040" y="699480"/>
            <a:ext cx="7185600" cy="4033497"/>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90000"/>
              </a:lnSpc>
              <a:spcBef>
                <a:spcPts val="601"/>
              </a:spcBef>
            </a:pPr>
            <a:r>
              <a:rPr lang="es-ES" sz="2000" b="0" strike="noStrike" spc="-1" dirty="0">
                <a:solidFill>
                  <a:srgbClr val="FFFFFF"/>
                </a:solidFill>
                <a:latin typeface="Arial "/>
                <a:ea typeface="DejaVu Sans"/>
              </a:rPr>
              <a:t>Según la forma de aplicación de la </a:t>
            </a:r>
            <a:r>
              <a:rPr lang="es-ES" sz="2000" b="0" strike="noStrike" spc="-1" dirty="0" err="1">
                <a:solidFill>
                  <a:srgbClr val="FFFFFF"/>
                </a:solidFill>
                <a:latin typeface="Arial "/>
                <a:ea typeface="DejaVu Sans"/>
              </a:rPr>
              <a:t>braquiterapia</a:t>
            </a:r>
            <a:r>
              <a:rPr lang="es-ES" sz="2000" b="0" strike="noStrike" spc="-1" dirty="0">
                <a:solidFill>
                  <a:srgbClr val="FFFFFF"/>
                </a:solidFill>
                <a:latin typeface="Arial "/>
                <a:ea typeface="DejaVu Sans"/>
              </a:rPr>
              <a:t>, esta se clasifica en:</a:t>
            </a:r>
            <a:endParaRPr lang="en-GB" sz="2000" b="0" strike="noStrike" spc="-1" dirty="0">
              <a:latin typeface="Arial"/>
            </a:endParaRPr>
          </a:p>
          <a:p>
            <a:pPr marL="457200" lvl="1" indent="-277200" algn="just">
              <a:lnSpc>
                <a:spcPct val="90000"/>
              </a:lnSpc>
              <a:spcBef>
                <a:spcPts val="570"/>
              </a:spcBef>
              <a:buClr>
                <a:srgbClr val="FFC000"/>
              </a:buClr>
              <a:buFont typeface="Symbol"/>
              <a:buChar char=""/>
            </a:pPr>
            <a:r>
              <a:rPr lang="es-ES" sz="1900" b="0" strike="noStrike" spc="-1" dirty="0" err="1">
                <a:solidFill>
                  <a:srgbClr val="FFFFFF"/>
                </a:solidFill>
                <a:latin typeface="Arial "/>
                <a:ea typeface="DejaVu Sans"/>
              </a:rPr>
              <a:t>Braquiterapia</a:t>
            </a:r>
            <a:r>
              <a:rPr lang="es-ES" sz="1900" b="0" strike="noStrike" spc="-1" dirty="0">
                <a:solidFill>
                  <a:srgbClr val="FFFFFF"/>
                </a:solidFill>
                <a:latin typeface="Arial "/>
                <a:ea typeface="DejaVu Sans"/>
              </a:rPr>
              <a:t> manual de carga directa. Cuando el médico radioterapeuta coloca manualmente las fuentes en el momento del aplicación del tratamiento.</a:t>
            </a:r>
            <a:endParaRPr lang="en-GB" sz="1900" b="0" strike="noStrike" spc="-1" dirty="0">
              <a:latin typeface="Arial"/>
            </a:endParaRPr>
          </a:p>
          <a:p>
            <a:pPr marL="457200" lvl="1" indent="-277200" algn="just">
              <a:lnSpc>
                <a:spcPct val="90000"/>
              </a:lnSpc>
              <a:spcBef>
                <a:spcPts val="570"/>
              </a:spcBef>
              <a:buClr>
                <a:srgbClr val="FFC000"/>
              </a:buClr>
              <a:buFont typeface="Symbol"/>
              <a:buChar char=""/>
            </a:pPr>
            <a:r>
              <a:rPr lang="es-ES" sz="1900" b="0" strike="noStrike" spc="-1" dirty="0" err="1">
                <a:solidFill>
                  <a:srgbClr val="FFFFFF"/>
                </a:solidFill>
                <a:latin typeface="Arial "/>
                <a:ea typeface="DejaVu Sans"/>
              </a:rPr>
              <a:t>Braquiterapia</a:t>
            </a:r>
            <a:r>
              <a:rPr lang="es-ES" sz="1900" b="0" strike="noStrike" spc="-1" dirty="0">
                <a:solidFill>
                  <a:srgbClr val="FFFFFF"/>
                </a:solidFill>
                <a:latin typeface="Arial "/>
                <a:ea typeface="DejaVu Sans"/>
              </a:rPr>
              <a:t> manual de carga diferida: Cuando previo al tratamiento, se coloca un aplicador y fuentes simuladas para realizar la planificación y después de aprobada esta planificación se procede a colocar las fuentes manualmente.</a:t>
            </a:r>
            <a:endParaRPr lang="en-GB" sz="1900" b="0" strike="noStrike" spc="-1" dirty="0">
              <a:latin typeface="Arial"/>
            </a:endParaRPr>
          </a:p>
          <a:p>
            <a:pPr marL="457200" lvl="1" indent="-277200" algn="just">
              <a:lnSpc>
                <a:spcPct val="90000"/>
              </a:lnSpc>
              <a:spcBef>
                <a:spcPts val="570"/>
              </a:spcBef>
              <a:buClr>
                <a:srgbClr val="FFC000"/>
              </a:buClr>
              <a:buFont typeface="Symbol"/>
              <a:buChar char=""/>
            </a:pPr>
            <a:r>
              <a:rPr lang="es-ES" sz="1900" b="0" strike="noStrike" spc="-1" dirty="0" err="1">
                <a:solidFill>
                  <a:srgbClr val="FFFFFF"/>
                </a:solidFill>
                <a:latin typeface="Arial "/>
                <a:ea typeface="DejaVu Sans"/>
              </a:rPr>
              <a:t>Braquiterapia</a:t>
            </a:r>
            <a:r>
              <a:rPr lang="es-ES" sz="1900" b="0" strike="noStrike" spc="-1" dirty="0">
                <a:solidFill>
                  <a:srgbClr val="FFFFFF"/>
                </a:solidFill>
                <a:latin typeface="Arial "/>
                <a:ea typeface="DejaVu Sans"/>
              </a:rPr>
              <a:t> por carga diferida automática: Cuando previo al tratamiento, se coloca un aplicador y fuentes simuladas para realizar la planificación y después de aprobada esta planificación el tratamiento se aplica utilizando una máquina que minimiza la dosis que reciben los trabajadores.</a:t>
            </a:r>
            <a:endParaRPr lang="en-GB" sz="1900" b="0" strike="noStrike" spc="-1" dirty="0">
              <a:latin typeface="Arial"/>
            </a:endParaRPr>
          </a:p>
        </p:txBody>
      </p:sp>
      <p:pic>
        <p:nvPicPr>
          <p:cNvPr id="113" name="Picture 10_5" descr="catheters hdr prostate"/>
          <p:cNvPicPr/>
          <p:nvPr/>
        </p:nvPicPr>
        <p:blipFill>
          <a:blip r:embed="rId3"/>
          <a:stretch/>
        </p:blipFill>
        <p:spPr>
          <a:xfrm>
            <a:off x="7308000" y="2288880"/>
            <a:ext cx="1723680" cy="1146240"/>
          </a:xfrm>
          <a:prstGeom prst="rect">
            <a:avLst/>
          </a:prstGeom>
          <a:ln w="0">
            <a:noFill/>
          </a:ln>
        </p:spPr>
      </p:pic>
      <p:pic>
        <p:nvPicPr>
          <p:cNvPr id="114" name="Picture 12_1"/>
          <p:cNvPicPr/>
          <p:nvPr/>
        </p:nvPicPr>
        <p:blipFill>
          <a:blip r:embed="rId4"/>
          <a:stretch/>
        </p:blipFill>
        <p:spPr>
          <a:xfrm>
            <a:off x="7341480" y="3773880"/>
            <a:ext cx="1690200" cy="1267200"/>
          </a:xfrm>
          <a:prstGeom prst="rect">
            <a:avLst/>
          </a:prstGeom>
          <a:ln w="0">
            <a:noFill/>
          </a:ln>
        </p:spPr>
      </p:pic>
      <p:sp>
        <p:nvSpPr>
          <p:cNvPr id="115" name="Text Box 4_0"/>
          <p:cNvSpPr/>
          <p:nvPr/>
        </p:nvSpPr>
        <p:spPr>
          <a:xfrm>
            <a:off x="107640" y="51480"/>
            <a:ext cx="8352360" cy="546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ES" sz="3000" b="1" strike="noStrike" spc="-1">
                <a:solidFill>
                  <a:srgbClr val="FFFFFF"/>
                </a:solidFill>
                <a:latin typeface="Arial "/>
                <a:ea typeface="DejaVu Sans"/>
              </a:rPr>
              <a:t>La Braquiterapia, fundamentos de la práctica</a:t>
            </a:r>
            <a:endParaRPr lang="en-GB" sz="3000" b="0" strike="noStrike" spc="-1">
              <a:latin typeface="Arial"/>
            </a:endParaRPr>
          </a:p>
        </p:txBody>
      </p:sp>
      <p:pic>
        <p:nvPicPr>
          <p:cNvPr id="116" name="197 Imagen"/>
          <p:cNvPicPr/>
          <p:nvPr/>
        </p:nvPicPr>
        <p:blipFill>
          <a:blip r:embed="rId5"/>
          <a:stretch/>
        </p:blipFill>
        <p:spPr>
          <a:xfrm>
            <a:off x="7340760" y="1041480"/>
            <a:ext cx="1777680" cy="81252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Marcador de número de diapositiva 3_7"/>
          <p:cNvSpPr/>
          <p:nvPr/>
        </p:nvSpPr>
        <p:spPr>
          <a:xfrm>
            <a:off x="3486240" y="4683960"/>
            <a:ext cx="2171160" cy="356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es-ES" sz="680" b="0" strike="noStrike" spc="-1">
                <a:solidFill>
                  <a:srgbClr val="FFFFFF"/>
                </a:solidFill>
                <a:latin typeface="Arial"/>
                <a:ea typeface="DejaVu Sans"/>
              </a:rPr>
              <a:t>Diapositiva </a:t>
            </a:r>
            <a:fld id="{681BE47B-C981-4359-88D5-F45803F5FB5A}" type="slidenum">
              <a:rPr lang="es-ES" sz="680" b="0" strike="noStrike" spc="-1">
                <a:solidFill>
                  <a:srgbClr val="FFFFFF"/>
                </a:solidFill>
                <a:latin typeface="Arial"/>
                <a:ea typeface="DejaVu Sans"/>
              </a:rPr>
              <a:t>14</a:t>
            </a:fld>
            <a:endParaRPr lang="en-GB" sz="680" b="0" strike="noStrike" spc="-1">
              <a:latin typeface="Arial"/>
            </a:endParaRPr>
          </a:p>
        </p:txBody>
      </p:sp>
      <p:sp>
        <p:nvSpPr>
          <p:cNvPr id="118" name="Text Box 11_1"/>
          <p:cNvSpPr/>
          <p:nvPr/>
        </p:nvSpPr>
        <p:spPr>
          <a:xfrm>
            <a:off x="34920" y="625320"/>
            <a:ext cx="7601400" cy="424535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90000"/>
              </a:lnSpc>
              <a:spcBef>
                <a:spcPts val="601"/>
              </a:spcBef>
            </a:pPr>
            <a:r>
              <a:rPr lang="es-ES" sz="2000" b="0" strike="noStrike" spc="-1" dirty="0">
                <a:solidFill>
                  <a:srgbClr val="FFFFFF"/>
                </a:solidFill>
                <a:latin typeface="Arial "/>
                <a:ea typeface="DejaVu Sans"/>
              </a:rPr>
              <a:t>Según la técnica médica utilizada para insertar las fuentes, la </a:t>
            </a:r>
            <a:r>
              <a:rPr lang="es-ES" sz="2000" b="0" strike="noStrike" spc="-1" dirty="0" err="1">
                <a:solidFill>
                  <a:srgbClr val="FFFFFF"/>
                </a:solidFill>
                <a:latin typeface="Arial "/>
                <a:ea typeface="DejaVu Sans"/>
              </a:rPr>
              <a:t>braquiterapia</a:t>
            </a:r>
            <a:r>
              <a:rPr lang="es-ES" sz="2000" b="0" strike="noStrike" spc="-1" dirty="0">
                <a:solidFill>
                  <a:srgbClr val="FFFFFF"/>
                </a:solidFill>
                <a:latin typeface="Arial "/>
                <a:ea typeface="DejaVu Sans"/>
              </a:rPr>
              <a:t> esta se clasifica en:</a:t>
            </a:r>
            <a:endParaRPr lang="en-GB" sz="2000" b="0" strike="noStrike" spc="-1" dirty="0">
              <a:latin typeface="Arial"/>
            </a:endParaRPr>
          </a:p>
          <a:p>
            <a:pPr marL="457200" lvl="1" indent="-277200" algn="just">
              <a:lnSpc>
                <a:spcPct val="90000"/>
              </a:lnSpc>
              <a:spcBef>
                <a:spcPts val="190"/>
              </a:spcBef>
              <a:buClr>
                <a:srgbClr val="FFC000"/>
              </a:buClr>
              <a:buFont typeface="Symbol"/>
              <a:buChar char=""/>
            </a:pPr>
            <a:r>
              <a:rPr lang="es-ES" sz="1900" b="0" strike="noStrike" spc="-1" dirty="0" err="1">
                <a:solidFill>
                  <a:srgbClr val="FFFFFF"/>
                </a:solidFill>
                <a:latin typeface="Arial "/>
                <a:ea typeface="DejaVu Sans"/>
              </a:rPr>
              <a:t>Braquiterapia</a:t>
            </a:r>
            <a:r>
              <a:rPr lang="es-ES" sz="1900" b="0" strike="noStrike" spc="-1" dirty="0">
                <a:solidFill>
                  <a:srgbClr val="FFFFFF"/>
                </a:solidFill>
                <a:latin typeface="Arial "/>
                <a:ea typeface="DejaVu Sans"/>
              </a:rPr>
              <a:t> superficial. Cuando las fuentes se colocan de forma superficial o subcutánea sobre la lesión a tratar.</a:t>
            </a:r>
            <a:endParaRPr lang="en-GB" sz="1900" b="0" strike="noStrike" spc="-1" dirty="0">
              <a:latin typeface="Arial"/>
            </a:endParaRPr>
          </a:p>
          <a:p>
            <a:pPr algn="just">
              <a:lnSpc>
                <a:spcPct val="90000"/>
              </a:lnSpc>
              <a:spcBef>
                <a:spcPts val="190"/>
              </a:spcBef>
              <a:buClr>
                <a:srgbClr val="FFC000"/>
              </a:buClr>
            </a:pPr>
            <a:endParaRPr lang="en-GB" sz="1900" b="0" strike="noStrike" spc="-1" dirty="0">
              <a:latin typeface="Arial"/>
            </a:endParaRPr>
          </a:p>
          <a:p>
            <a:pPr marL="457200" lvl="1" indent="-277200" algn="just">
              <a:lnSpc>
                <a:spcPct val="90000"/>
              </a:lnSpc>
              <a:spcBef>
                <a:spcPts val="190"/>
              </a:spcBef>
              <a:buClr>
                <a:srgbClr val="FFC000"/>
              </a:buClr>
              <a:buFont typeface="Symbol"/>
              <a:buChar char=""/>
            </a:pPr>
            <a:r>
              <a:rPr lang="es-ES" sz="1900" b="0" strike="noStrike" spc="-1" dirty="0" err="1">
                <a:solidFill>
                  <a:srgbClr val="FFFFFF"/>
                </a:solidFill>
                <a:latin typeface="Arial "/>
                <a:ea typeface="DejaVu Sans"/>
              </a:rPr>
              <a:t>Braquiterapia</a:t>
            </a:r>
            <a:r>
              <a:rPr lang="es-ES" sz="1900" b="0" strike="noStrike" spc="-1" dirty="0">
                <a:solidFill>
                  <a:srgbClr val="FFFFFF"/>
                </a:solidFill>
                <a:latin typeface="Arial "/>
                <a:ea typeface="DejaVu Sans"/>
              </a:rPr>
              <a:t> intersticial: Cuando las fuentes se colocan dentro de una masa tumoral dentro de órganos del cuerpo.</a:t>
            </a:r>
            <a:endParaRPr lang="en-GB" sz="1900" b="0" strike="noStrike" spc="-1" dirty="0">
              <a:latin typeface="Arial"/>
            </a:endParaRPr>
          </a:p>
          <a:p>
            <a:pPr algn="just">
              <a:lnSpc>
                <a:spcPct val="90000"/>
              </a:lnSpc>
              <a:spcBef>
                <a:spcPts val="190"/>
              </a:spcBef>
              <a:buClr>
                <a:srgbClr val="FFC000"/>
              </a:buClr>
            </a:pPr>
            <a:endParaRPr lang="en-GB" sz="1900" b="0" strike="noStrike" spc="-1" dirty="0">
              <a:latin typeface="Arial"/>
            </a:endParaRPr>
          </a:p>
          <a:p>
            <a:pPr marL="457200" lvl="1" indent="-277200" algn="just">
              <a:lnSpc>
                <a:spcPct val="90000"/>
              </a:lnSpc>
              <a:spcBef>
                <a:spcPts val="190"/>
              </a:spcBef>
              <a:buClr>
                <a:srgbClr val="FFC000"/>
              </a:buClr>
              <a:buFont typeface="Symbol"/>
              <a:buChar char=""/>
            </a:pPr>
            <a:r>
              <a:rPr lang="es-ES" sz="1900" b="0" strike="noStrike" spc="-1" dirty="0" err="1">
                <a:solidFill>
                  <a:srgbClr val="FFFFFF"/>
                </a:solidFill>
                <a:latin typeface="Arial "/>
                <a:ea typeface="DejaVu Sans"/>
              </a:rPr>
              <a:t>Braquiterapia</a:t>
            </a:r>
            <a:r>
              <a:rPr lang="es-ES" sz="1900" b="0" strike="noStrike" spc="-1" dirty="0">
                <a:solidFill>
                  <a:srgbClr val="FFFFFF"/>
                </a:solidFill>
                <a:latin typeface="Arial "/>
                <a:ea typeface="DejaVu Sans"/>
              </a:rPr>
              <a:t> </a:t>
            </a:r>
            <a:r>
              <a:rPr lang="es-ES" sz="1900" b="0" strike="noStrike" spc="-1" dirty="0" err="1">
                <a:solidFill>
                  <a:srgbClr val="FFFFFF"/>
                </a:solidFill>
                <a:latin typeface="Arial "/>
                <a:ea typeface="DejaVu Sans"/>
              </a:rPr>
              <a:t>intracavitaria</a:t>
            </a:r>
            <a:r>
              <a:rPr lang="es-ES" sz="1900" b="0" strike="noStrike" spc="-1" dirty="0">
                <a:solidFill>
                  <a:srgbClr val="FFFFFF"/>
                </a:solidFill>
                <a:latin typeface="Arial "/>
                <a:ea typeface="DejaVu Sans"/>
              </a:rPr>
              <a:t>: Cuando se aprovechan cavidades morfológicas del cuerpo del paciente para colocar las fuentes radiactivas suficientemente cerca de la lesión.</a:t>
            </a:r>
            <a:endParaRPr lang="en-GB" sz="1900" b="0" strike="noStrike" spc="-1" dirty="0">
              <a:latin typeface="Arial"/>
            </a:endParaRPr>
          </a:p>
          <a:p>
            <a:pPr algn="just">
              <a:lnSpc>
                <a:spcPct val="90000"/>
              </a:lnSpc>
              <a:spcBef>
                <a:spcPts val="190"/>
              </a:spcBef>
              <a:buClr>
                <a:srgbClr val="FFC000"/>
              </a:buClr>
            </a:pPr>
            <a:endParaRPr lang="en-GB" sz="1900" b="0" strike="noStrike" spc="-1" dirty="0">
              <a:latin typeface="Arial"/>
            </a:endParaRPr>
          </a:p>
          <a:p>
            <a:pPr marL="457200" lvl="1" indent="-277200" algn="just">
              <a:lnSpc>
                <a:spcPct val="90000"/>
              </a:lnSpc>
              <a:spcBef>
                <a:spcPts val="190"/>
              </a:spcBef>
              <a:buClr>
                <a:srgbClr val="FFC000"/>
              </a:buClr>
              <a:buFont typeface="Symbol"/>
              <a:buChar char=""/>
            </a:pPr>
            <a:r>
              <a:rPr lang="es-ES" sz="1900" b="0" strike="noStrike" spc="-1" dirty="0" err="1">
                <a:solidFill>
                  <a:srgbClr val="FFFFFF"/>
                </a:solidFill>
                <a:latin typeface="Arial "/>
                <a:ea typeface="DejaVu Sans"/>
              </a:rPr>
              <a:t>Braquiterapia</a:t>
            </a:r>
            <a:r>
              <a:rPr lang="es-ES" sz="1900" b="0" strike="noStrike" spc="-1" dirty="0">
                <a:solidFill>
                  <a:srgbClr val="FFFFFF"/>
                </a:solidFill>
                <a:latin typeface="Arial "/>
                <a:ea typeface="DejaVu Sans"/>
              </a:rPr>
              <a:t> </a:t>
            </a:r>
            <a:r>
              <a:rPr lang="es-ES" sz="1900" b="0" strike="noStrike" spc="-1" dirty="0" err="1">
                <a:solidFill>
                  <a:srgbClr val="FFFFFF"/>
                </a:solidFill>
                <a:latin typeface="Arial "/>
                <a:ea typeface="DejaVu Sans"/>
              </a:rPr>
              <a:t>intravascular</a:t>
            </a:r>
            <a:r>
              <a:rPr lang="es-ES" sz="1900" b="0" strike="noStrike" spc="-1" dirty="0">
                <a:solidFill>
                  <a:srgbClr val="FFFFFF"/>
                </a:solidFill>
                <a:latin typeface="Arial "/>
                <a:ea typeface="DejaVu Sans"/>
              </a:rPr>
              <a:t>: Cuando se aprovecha el sistema vascular del cuerpo para introducir las fuentes y colocarlas suficientemente cerca de la lesión.</a:t>
            </a:r>
            <a:endParaRPr lang="en-GB" sz="1900" b="0" strike="noStrike" spc="-1" dirty="0">
              <a:latin typeface="Arial"/>
            </a:endParaRPr>
          </a:p>
        </p:txBody>
      </p:sp>
      <p:pic>
        <p:nvPicPr>
          <p:cNvPr id="119" name="Picture 12_0"/>
          <p:cNvPicPr/>
          <p:nvPr/>
        </p:nvPicPr>
        <p:blipFill>
          <a:blip r:embed="rId3"/>
          <a:stretch/>
        </p:blipFill>
        <p:spPr>
          <a:xfrm>
            <a:off x="7773120" y="3026520"/>
            <a:ext cx="1294560" cy="846360"/>
          </a:xfrm>
          <a:prstGeom prst="rect">
            <a:avLst/>
          </a:prstGeom>
          <a:ln w="0">
            <a:noFill/>
          </a:ln>
        </p:spPr>
      </p:pic>
      <p:pic>
        <p:nvPicPr>
          <p:cNvPr id="120" name="Picture 13_1"/>
          <p:cNvPicPr/>
          <p:nvPr/>
        </p:nvPicPr>
        <p:blipFill>
          <a:blip r:embed="rId4"/>
          <a:srcRect t="8916"/>
          <a:stretch/>
        </p:blipFill>
        <p:spPr>
          <a:xfrm>
            <a:off x="7637040" y="549360"/>
            <a:ext cx="1222920" cy="1301760"/>
          </a:xfrm>
          <a:prstGeom prst="rect">
            <a:avLst/>
          </a:prstGeom>
          <a:ln w="0">
            <a:noFill/>
          </a:ln>
        </p:spPr>
      </p:pic>
      <p:pic>
        <p:nvPicPr>
          <p:cNvPr id="121" name="Picture 14_1"/>
          <p:cNvPicPr/>
          <p:nvPr/>
        </p:nvPicPr>
        <p:blipFill>
          <a:blip r:embed="rId5"/>
          <a:stretch/>
        </p:blipFill>
        <p:spPr>
          <a:xfrm>
            <a:off x="7637040" y="1995840"/>
            <a:ext cx="1470600" cy="937080"/>
          </a:xfrm>
          <a:prstGeom prst="rect">
            <a:avLst/>
          </a:prstGeom>
          <a:ln w="0">
            <a:noFill/>
          </a:ln>
        </p:spPr>
      </p:pic>
      <p:pic>
        <p:nvPicPr>
          <p:cNvPr id="122" name="Picture 15_1"/>
          <p:cNvPicPr/>
          <p:nvPr/>
        </p:nvPicPr>
        <p:blipFill>
          <a:blip r:embed="rId6"/>
          <a:stretch/>
        </p:blipFill>
        <p:spPr>
          <a:xfrm>
            <a:off x="7795440" y="4083840"/>
            <a:ext cx="1308600" cy="941400"/>
          </a:xfrm>
          <a:prstGeom prst="rect">
            <a:avLst/>
          </a:prstGeom>
          <a:ln w="0">
            <a:noFill/>
          </a:ln>
        </p:spPr>
      </p:pic>
      <p:sp>
        <p:nvSpPr>
          <p:cNvPr id="123" name="Text Box 4_3"/>
          <p:cNvSpPr/>
          <p:nvPr/>
        </p:nvSpPr>
        <p:spPr>
          <a:xfrm>
            <a:off x="107640" y="51480"/>
            <a:ext cx="8352360" cy="546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ES" sz="3000" b="1" strike="noStrike" spc="-1">
                <a:solidFill>
                  <a:srgbClr val="FFFFFF"/>
                </a:solidFill>
                <a:latin typeface="Arial "/>
                <a:ea typeface="DejaVu Sans"/>
              </a:rPr>
              <a:t>La Braquiterapia, fundamentos de la práctica</a:t>
            </a:r>
            <a:endParaRPr lang="en-GB" sz="3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Marcador de número de diapositiva 3_8"/>
          <p:cNvSpPr/>
          <p:nvPr/>
        </p:nvSpPr>
        <p:spPr>
          <a:xfrm>
            <a:off x="3486240" y="4683960"/>
            <a:ext cx="2171160" cy="356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es-ES" sz="680" b="0" strike="noStrike" spc="-1">
                <a:solidFill>
                  <a:srgbClr val="FFFFFF"/>
                </a:solidFill>
                <a:latin typeface="Arial"/>
                <a:ea typeface="DejaVu Sans"/>
              </a:rPr>
              <a:t>Diapositiva </a:t>
            </a:r>
            <a:fld id="{44838C6E-AC47-49C4-BE84-13A2D65F6318}" type="slidenum">
              <a:rPr lang="es-ES" sz="680" b="0" strike="noStrike" spc="-1">
                <a:solidFill>
                  <a:srgbClr val="FFFFFF"/>
                </a:solidFill>
                <a:latin typeface="Arial"/>
                <a:ea typeface="DejaVu Sans"/>
              </a:rPr>
              <a:t>15</a:t>
            </a:fld>
            <a:endParaRPr lang="en-GB" sz="680" b="0" strike="noStrike" spc="-1">
              <a:latin typeface="Arial"/>
            </a:endParaRPr>
          </a:p>
        </p:txBody>
      </p:sp>
      <p:sp>
        <p:nvSpPr>
          <p:cNvPr id="125" name="Text Box 4_2"/>
          <p:cNvSpPr/>
          <p:nvPr/>
        </p:nvSpPr>
        <p:spPr>
          <a:xfrm>
            <a:off x="107640" y="51480"/>
            <a:ext cx="8352360" cy="546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ES" sz="3000" b="1" strike="noStrike" spc="-1">
                <a:solidFill>
                  <a:srgbClr val="FFFFFF"/>
                </a:solidFill>
                <a:latin typeface="Arial "/>
                <a:ea typeface="DejaVu Sans"/>
              </a:rPr>
              <a:t>La Braquiterapia, fundamentos de la práctica</a:t>
            </a:r>
            <a:endParaRPr lang="en-GB" sz="3000" b="0" strike="noStrike" spc="-1">
              <a:latin typeface="Arial"/>
            </a:endParaRPr>
          </a:p>
        </p:txBody>
      </p:sp>
      <p:sp>
        <p:nvSpPr>
          <p:cNvPr id="126" name="Text Box 7_2"/>
          <p:cNvSpPr/>
          <p:nvPr/>
        </p:nvSpPr>
        <p:spPr>
          <a:xfrm>
            <a:off x="0" y="627480"/>
            <a:ext cx="7235640" cy="1538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90000"/>
              </a:lnSpc>
              <a:spcBef>
                <a:spcPts val="601"/>
              </a:spcBef>
            </a:pPr>
            <a:r>
              <a:rPr lang="es-ES" sz="2000" b="1" strike="noStrike" spc="-1" dirty="0">
                <a:solidFill>
                  <a:srgbClr val="FFFFFF"/>
                </a:solidFill>
                <a:latin typeface="Arial "/>
                <a:ea typeface="DejaVu Sans"/>
              </a:rPr>
              <a:t>Según los niveles de tasa de dosis que se administran durante el tratamiento, la </a:t>
            </a:r>
            <a:r>
              <a:rPr lang="es-ES" sz="2000" b="1" strike="noStrike" spc="-1" dirty="0" err="1">
                <a:solidFill>
                  <a:srgbClr val="FFFFFF"/>
                </a:solidFill>
                <a:latin typeface="Arial "/>
                <a:ea typeface="DejaVu Sans"/>
              </a:rPr>
              <a:t>braquiterapia</a:t>
            </a:r>
            <a:r>
              <a:rPr lang="es-ES" sz="2000" b="1" strike="noStrike" spc="-1" dirty="0">
                <a:solidFill>
                  <a:srgbClr val="FFFFFF"/>
                </a:solidFill>
                <a:latin typeface="Arial "/>
                <a:ea typeface="DejaVu Sans"/>
              </a:rPr>
              <a:t> se clasifica en:</a:t>
            </a:r>
            <a:endParaRPr lang="en-GB" sz="2000" b="0" strike="noStrike" spc="-1" dirty="0">
              <a:latin typeface="Arial"/>
            </a:endParaRPr>
          </a:p>
          <a:p>
            <a:pPr marL="457200" lvl="1" indent="-277200" algn="just">
              <a:lnSpc>
                <a:spcPct val="90000"/>
              </a:lnSpc>
              <a:spcBef>
                <a:spcPts val="201"/>
              </a:spcBef>
              <a:buClr>
                <a:srgbClr val="000000"/>
              </a:buClr>
              <a:buFont typeface="Symbol"/>
              <a:buChar char=""/>
            </a:pPr>
            <a:r>
              <a:rPr lang="es-ES" sz="2000" b="0" strike="noStrike" spc="-1" dirty="0" err="1">
                <a:solidFill>
                  <a:srgbClr val="FFFFFF"/>
                </a:solidFill>
                <a:latin typeface="Arial "/>
                <a:ea typeface="DejaVu Sans"/>
              </a:rPr>
              <a:t>Braquiterapia</a:t>
            </a:r>
            <a:r>
              <a:rPr lang="es-ES" sz="2000" b="0" strike="noStrike" spc="-1" dirty="0">
                <a:solidFill>
                  <a:srgbClr val="FFFFFF"/>
                </a:solidFill>
                <a:latin typeface="Arial "/>
                <a:ea typeface="DejaVu Sans"/>
              </a:rPr>
              <a:t> de baja tasa de dosis. Entre 0,4 y 2 Gy/h.</a:t>
            </a:r>
            <a:endParaRPr lang="en-GB" sz="2000" b="0" strike="noStrike" spc="-1" dirty="0">
              <a:latin typeface="Arial"/>
            </a:endParaRPr>
          </a:p>
          <a:p>
            <a:pPr marL="457200" lvl="1" indent="-277200" algn="just">
              <a:lnSpc>
                <a:spcPct val="90000"/>
              </a:lnSpc>
              <a:spcBef>
                <a:spcPts val="201"/>
              </a:spcBef>
              <a:buClr>
                <a:srgbClr val="000000"/>
              </a:buClr>
              <a:buFont typeface="Symbol"/>
              <a:buChar char=""/>
            </a:pPr>
            <a:r>
              <a:rPr lang="es-ES" sz="2000" b="0" strike="noStrike" spc="-1" dirty="0" err="1">
                <a:solidFill>
                  <a:srgbClr val="FFFFFF"/>
                </a:solidFill>
                <a:latin typeface="Arial "/>
                <a:ea typeface="DejaVu Sans"/>
              </a:rPr>
              <a:t>Braquiterapia</a:t>
            </a:r>
            <a:r>
              <a:rPr lang="es-ES" sz="2000" b="0" strike="noStrike" spc="-1" dirty="0">
                <a:solidFill>
                  <a:srgbClr val="FFFFFF"/>
                </a:solidFill>
                <a:latin typeface="Arial "/>
                <a:ea typeface="DejaVu Sans"/>
              </a:rPr>
              <a:t> de media tasa de dosis: Entre 2 y 12 Gy/h.</a:t>
            </a:r>
            <a:endParaRPr lang="en-GB" sz="2000" b="0" strike="noStrike" spc="-1" dirty="0">
              <a:latin typeface="Arial"/>
            </a:endParaRPr>
          </a:p>
          <a:p>
            <a:pPr marL="457200" lvl="1" indent="-277200" algn="just">
              <a:lnSpc>
                <a:spcPct val="90000"/>
              </a:lnSpc>
              <a:spcBef>
                <a:spcPts val="201"/>
              </a:spcBef>
              <a:buClr>
                <a:srgbClr val="000000"/>
              </a:buClr>
              <a:buFont typeface="Symbol"/>
              <a:buChar char=""/>
            </a:pPr>
            <a:r>
              <a:rPr lang="es-ES" sz="2000" b="0" strike="noStrike" spc="-1" dirty="0" err="1">
                <a:solidFill>
                  <a:srgbClr val="FFFFFF"/>
                </a:solidFill>
                <a:latin typeface="Arial "/>
                <a:ea typeface="DejaVu Sans"/>
              </a:rPr>
              <a:t>Braquiterapia</a:t>
            </a:r>
            <a:r>
              <a:rPr lang="es-ES" sz="2000" b="0" strike="noStrike" spc="-1" dirty="0">
                <a:solidFill>
                  <a:srgbClr val="FFFFFF"/>
                </a:solidFill>
                <a:latin typeface="Arial "/>
                <a:ea typeface="DejaVu Sans"/>
              </a:rPr>
              <a:t> de alta tasa de dosis: mayor de 12 Gy/h.</a:t>
            </a:r>
            <a:endParaRPr lang="en-GB" sz="2000" b="0" strike="noStrike" spc="-1" dirty="0">
              <a:latin typeface="Arial"/>
            </a:endParaRPr>
          </a:p>
        </p:txBody>
      </p:sp>
      <p:pic>
        <p:nvPicPr>
          <p:cNvPr id="127" name="Picture 11_1"/>
          <p:cNvPicPr/>
          <p:nvPr/>
        </p:nvPicPr>
        <p:blipFill>
          <a:blip r:embed="rId3"/>
          <a:stretch/>
        </p:blipFill>
        <p:spPr>
          <a:xfrm>
            <a:off x="7564320" y="836640"/>
            <a:ext cx="1294560" cy="2238480"/>
          </a:xfrm>
          <a:prstGeom prst="rect">
            <a:avLst/>
          </a:prstGeom>
          <a:ln w="0">
            <a:noFill/>
          </a:ln>
        </p:spPr>
      </p:pic>
      <p:sp>
        <p:nvSpPr>
          <p:cNvPr id="128" name="Text Box 12_1"/>
          <p:cNvSpPr/>
          <p:nvPr/>
        </p:nvSpPr>
        <p:spPr>
          <a:xfrm>
            <a:off x="107640" y="2324477"/>
            <a:ext cx="6263640" cy="2335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90000"/>
              </a:lnSpc>
              <a:spcBef>
                <a:spcPts val="601"/>
              </a:spcBef>
            </a:pPr>
            <a:r>
              <a:rPr lang="es-ES" sz="2000" b="1" strike="noStrike" spc="-1" dirty="0">
                <a:solidFill>
                  <a:srgbClr val="FFFFFF"/>
                </a:solidFill>
                <a:latin typeface="Arial "/>
                <a:ea typeface="DejaVu Sans"/>
              </a:rPr>
              <a:t>Según el tiempo en que la fuente administra la dosis, la </a:t>
            </a:r>
            <a:r>
              <a:rPr lang="es-ES" sz="2000" b="1" strike="noStrike" spc="-1" dirty="0" err="1">
                <a:solidFill>
                  <a:srgbClr val="FFFFFF"/>
                </a:solidFill>
                <a:latin typeface="Arial "/>
                <a:ea typeface="DejaVu Sans"/>
              </a:rPr>
              <a:t>braquiterapia</a:t>
            </a:r>
            <a:r>
              <a:rPr lang="es-ES" sz="2000" b="1" strike="noStrike" spc="-1" dirty="0">
                <a:solidFill>
                  <a:srgbClr val="FFFFFF"/>
                </a:solidFill>
                <a:latin typeface="Arial "/>
                <a:ea typeface="DejaVu Sans"/>
              </a:rPr>
              <a:t> se clasifica en:</a:t>
            </a:r>
            <a:endParaRPr lang="en-GB" sz="2000" b="0" strike="noStrike" spc="-1" dirty="0">
              <a:latin typeface="Arial"/>
            </a:endParaRPr>
          </a:p>
          <a:p>
            <a:pPr marL="457200" lvl="1" indent="-277200" algn="just">
              <a:lnSpc>
                <a:spcPct val="90000"/>
              </a:lnSpc>
              <a:spcBef>
                <a:spcPts val="201"/>
              </a:spcBef>
              <a:buClr>
                <a:schemeClr val="accent3"/>
              </a:buClr>
              <a:buFont typeface="Symbol"/>
              <a:buChar char=""/>
            </a:pPr>
            <a:r>
              <a:rPr lang="es-ES" sz="2000" b="0" strike="noStrike" spc="-1" dirty="0" err="1">
                <a:solidFill>
                  <a:srgbClr val="FFFFFF"/>
                </a:solidFill>
                <a:latin typeface="Arial "/>
                <a:ea typeface="DejaVu Sans"/>
              </a:rPr>
              <a:t>Braquiterapia</a:t>
            </a:r>
            <a:r>
              <a:rPr lang="es-ES" sz="2000" b="0" strike="noStrike" spc="-1" dirty="0">
                <a:solidFill>
                  <a:srgbClr val="FFFFFF"/>
                </a:solidFill>
                <a:latin typeface="Arial "/>
                <a:ea typeface="DejaVu Sans"/>
              </a:rPr>
              <a:t> con implantes temporales. Se planifica un tiempo de tratamiento y después de ello se retiran las fuentes</a:t>
            </a:r>
            <a:endParaRPr lang="en-GB" sz="2000" b="0" strike="noStrike" spc="-1" dirty="0">
              <a:latin typeface="Arial"/>
            </a:endParaRPr>
          </a:p>
          <a:p>
            <a:pPr marL="457200" lvl="1" indent="-277200" algn="just">
              <a:lnSpc>
                <a:spcPct val="90000"/>
              </a:lnSpc>
              <a:spcBef>
                <a:spcPts val="201"/>
              </a:spcBef>
              <a:buClr>
                <a:schemeClr val="accent3"/>
              </a:buClr>
              <a:buFont typeface="Symbol"/>
              <a:buChar char=""/>
            </a:pPr>
            <a:r>
              <a:rPr lang="es-ES" sz="2000" b="0" strike="noStrike" spc="-1" dirty="0" err="1">
                <a:solidFill>
                  <a:srgbClr val="FFFFFF"/>
                </a:solidFill>
                <a:latin typeface="Arial "/>
                <a:ea typeface="DejaVu Sans"/>
              </a:rPr>
              <a:t>Braquiterapia</a:t>
            </a:r>
            <a:r>
              <a:rPr lang="es-ES" sz="2000" b="0" strike="noStrike" spc="-1" dirty="0">
                <a:solidFill>
                  <a:srgbClr val="FFFFFF"/>
                </a:solidFill>
                <a:latin typeface="Arial "/>
                <a:ea typeface="DejaVu Sans"/>
              </a:rPr>
              <a:t> con implantes permanentes. Las fuentes no se retiran del interior del paciente y la dosis total se calcula asumiendo su decaimiento </a:t>
            </a:r>
            <a:endParaRPr lang="en-GB" sz="2000" b="0" strike="noStrike" spc="-1" dirty="0">
              <a:latin typeface="Arial"/>
            </a:endParaRPr>
          </a:p>
        </p:txBody>
      </p:sp>
      <p:pic>
        <p:nvPicPr>
          <p:cNvPr id="129" name="Picture 13_0" descr="catheters hdr prostate"/>
          <p:cNvPicPr/>
          <p:nvPr/>
        </p:nvPicPr>
        <p:blipFill>
          <a:blip r:embed="rId4"/>
          <a:stretch/>
        </p:blipFill>
        <p:spPr>
          <a:xfrm>
            <a:off x="6482520" y="3147840"/>
            <a:ext cx="2617200" cy="174060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Marcador de número de diapositiva 3_9"/>
          <p:cNvSpPr/>
          <p:nvPr/>
        </p:nvSpPr>
        <p:spPr>
          <a:xfrm>
            <a:off x="3492000" y="4662720"/>
            <a:ext cx="2171160" cy="356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es-ES" sz="680" b="0" strike="noStrike" spc="-1">
                <a:solidFill>
                  <a:srgbClr val="FFFFFF"/>
                </a:solidFill>
                <a:latin typeface="Arial"/>
                <a:ea typeface="DejaVu Sans"/>
              </a:rPr>
              <a:t>Diapositiva </a:t>
            </a:r>
            <a:fld id="{12AD7EAE-739C-49BD-9005-1BE96A4B1D9D}" type="slidenum">
              <a:rPr lang="es-ES" sz="680" b="0" strike="noStrike" spc="-1">
                <a:solidFill>
                  <a:srgbClr val="FFFFFF"/>
                </a:solidFill>
                <a:latin typeface="Arial"/>
                <a:ea typeface="DejaVu Sans"/>
              </a:rPr>
              <a:t>16</a:t>
            </a:fld>
            <a:endParaRPr lang="en-GB" sz="680" b="0" strike="noStrike" spc="-1">
              <a:latin typeface="Arial"/>
            </a:endParaRPr>
          </a:p>
        </p:txBody>
      </p:sp>
      <p:sp>
        <p:nvSpPr>
          <p:cNvPr id="131" name="Text Box 3_8"/>
          <p:cNvSpPr/>
          <p:nvPr/>
        </p:nvSpPr>
        <p:spPr>
          <a:xfrm>
            <a:off x="0" y="51480"/>
            <a:ext cx="8675640" cy="4557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spcBef>
                <a:spcPts val="1199"/>
              </a:spcBef>
            </a:pPr>
            <a:r>
              <a:rPr lang="es-MX" sz="2400" b="1" strike="noStrike" spc="-1">
                <a:solidFill>
                  <a:srgbClr val="FFFFFF"/>
                </a:solidFill>
                <a:latin typeface="Arial "/>
                <a:ea typeface="DejaVu Sans"/>
              </a:rPr>
              <a:t>Fuentes y Equipos usados en la práctica de Braquiterapia.</a:t>
            </a:r>
            <a:endParaRPr lang="en-GB" sz="2400" b="0" strike="noStrike" spc="-1">
              <a:latin typeface="Arial"/>
            </a:endParaRPr>
          </a:p>
        </p:txBody>
      </p:sp>
      <p:sp>
        <p:nvSpPr>
          <p:cNvPr id="132" name="Text Box 2_9"/>
          <p:cNvSpPr/>
          <p:nvPr/>
        </p:nvSpPr>
        <p:spPr>
          <a:xfrm>
            <a:off x="108000" y="692280"/>
            <a:ext cx="8964000" cy="638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90000"/>
              </a:lnSpc>
              <a:spcBef>
                <a:spcPts val="601"/>
              </a:spcBef>
            </a:pPr>
            <a:r>
              <a:rPr lang="es-ES" sz="2000" b="0" strike="noStrike" spc="-1">
                <a:solidFill>
                  <a:srgbClr val="FFFFFF"/>
                </a:solidFill>
                <a:latin typeface="Arial"/>
                <a:ea typeface="DejaVu Sans"/>
              </a:rPr>
              <a:t>Históricamente, las fuentes utilizadas en braquterápia, han sido de diferentes formas y diseño.</a:t>
            </a:r>
            <a:endParaRPr lang="en-GB" sz="2000" b="0" strike="noStrike" spc="-1">
              <a:latin typeface="Arial"/>
            </a:endParaRPr>
          </a:p>
        </p:txBody>
      </p:sp>
      <p:sp>
        <p:nvSpPr>
          <p:cNvPr id="133" name="Text Box 11_3"/>
          <p:cNvSpPr/>
          <p:nvPr/>
        </p:nvSpPr>
        <p:spPr>
          <a:xfrm>
            <a:off x="251640" y="1419480"/>
            <a:ext cx="4571280" cy="3291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ES_tradnl" sz="2000" b="0" strike="noStrike" spc="-1">
                <a:solidFill>
                  <a:srgbClr val="FFFFFF"/>
                </a:solidFill>
                <a:latin typeface="Arial"/>
                <a:ea typeface="DejaVu Sans"/>
              </a:rPr>
              <a:t>AGUJA (Radio, Cesio)</a:t>
            </a:r>
            <a:endParaRPr lang="en-GB" sz="2000" b="0" strike="noStrike" spc="-1">
              <a:latin typeface="Arial"/>
            </a:endParaRPr>
          </a:p>
          <a:p>
            <a:pPr>
              <a:lnSpc>
                <a:spcPct val="100000"/>
              </a:lnSpc>
            </a:pPr>
            <a:endParaRPr lang="en-GB" sz="2000" b="0" strike="noStrike" spc="-1">
              <a:latin typeface="Arial"/>
            </a:endParaRPr>
          </a:p>
          <a:p>
            <a:pPr>
              <a:lnSpc>
                <a:spcPct val="100000"/>
              </a:lnSpc>
            </a:pPr>
            <a:r>
              <a:rPr lang="es-ES_tradnl" sz="2000" b="0" strike="noStrike" spc="-1">
                <a:solidFill>
                  <a:srgbClr val="FFFFFF"/>
                </a:solidFill>
                <a:latin typeface="Arial"/>
                <a:ea typeface="DejaVu Sans"/>
              </a:rPr>
              <a:t>TUBO (Radio, Cesio)</a:t>
            </a:r>
            <a:endParaRPr lang="en-GB" sz="2000" b="0" strike="noStrike" spc="-1">
              <a:latin typeface="Arial"/>
            </a:endParaRPr>
          </a:p>
          <a:p>
            <a:pPr>
              <a:lnSpc>
                <a:spcPct val="100000"/>
              </a:lnSpc>
            </a:pPr>
            <a:endParaRPr lang="en-GB" sz="2000" b="0" strike="noStrike" spc="-1">
              <a:latin typeface="Arial"/>
            </a:endParaRPr>
          </a:p>
          <a:p>
            <a:pPr>
              <a:lnSpc>
                <a:spcPct val="100000"/>
              </a:lnSpc>
              <a:spcBef>
                <a:spcPts val="601"/>
              </a:spcBef>
            </a:pPr>
            <a:r>
              <a:rPr lang="es-ES_tradnl" sz="2000" b="0" strike="noStrike" spc="-1">
                <a:solidFill>
                  <a:srgbClr val="FFFFFF"/>
                </a:solidFill>
                <a:latin typeface="Arial"/>
                <a:ea typeface="DejaVu Sans"/>
              </a:rPr>
              <a:t>SEMILLA (Oro, Ir, Yodo)</a:t>
            </a:r>
            <a:endParaRPr lang="en-GB" sz="2000" b="0" strike="noStrike" spc="-1">
              <a:latin typeface="Arial"/>
            </a:endParaRPr>
          </a:p>
          <a:p>
            <a:pPr>
              <a:lnSpc>
                <a:spcPct val="100000"/>
              </a:lnSpc>
            </a:pPr>
            <a:endParaRPr lang="en-GB" sz="2000" b="0" strike="noStrike" spc="-1">
              <a:latin typeface="Arial"/>
            </a:endParaRPr>
          </a:p>
          <a:p>
            <a:pPr>
              <a:lnSpc>
                <a:spcPct val="100000"/>
              </a:lnSpc>
              <a:spcBef>
                <a:spcPts val="601"/>
              </a:spcBef>
            </a:pPr>
            <a:r>
              <a:rPr lang="es-ES_tradnl" sz="2000" b="0" strike="noStrike" spc="-1">
                <a:solidFill>
                  <a:srgbClr val="FFFFFF"/>
                </a:solidFill>
                <a:latin typeface="Arial"/>
                <a:ea typeface="DejaVu Sans"/>
              </a:rPr>
              <a:t>CINTA ( Oro, Iridio, Yodo)</a:t>
            </a:r>
            <a:endParaRPr lang="en-GB" sz="2000" b="0" strike="noStrike" spc="-1">
              <a:latin typeface="Arial"/>
            </a:endParaRPr>
          </a:p>
          <a:p>
            <a:pPr>
              <a:lnSpc>
                <a:spcPct val="100000"/>
              </a:lnSpc>
            </a:pPr>
            <a:endParaRPr lang="en-GB" sz="2000" b="0" strike="noStrike" spc="-1">
              <a:latin typeface="Arial"/>
            </a:endParaRPr>
          </a:p>
          <a:p>
            <a:pPr>
              <a:lnSpc>
                <a:spcPct val="100000"/>
              </a:lnSpc>
            </a:pPr>
            <a:r>
              <a:rPr lang="es-ES_tradnl" sz="2000" b="0" strike="noStrike" spc="-1">
                <a:solidFill>
                  <a:srgbClr val="FFFFFF"/>
                </a:solidFill>
                <a:latin typeface="Arial"/>
                <a:ea typeface="DejaVu Sans"/>
              </a:rPr>
              <a:t>ALAMBRE (Iridio)</a:t>
            </a:r>
            <a:endParaRPr lang="en-GB" sz="2000" b="0" strike="noStrike" spc="-1">
              <a:latin typeface="Arial"/>
            </a:endParaRPr>
          </a:p>
          <a:p>
            <a:pPr>
              <a:lnSpc>
                <a:spcPct val="100000"/>
              </a:lnSpc>
            </a:pPr>
            <a:endParaRPr lang="en-GB" sz="2000" b="0" strike="noStrike" spc="-1">
              <a:latin typeface="Arial"/>
            </a:endParaRPr>
          </a:p>
        </p:txBody>
      </p:sp>
      <p:pic>
        <p:nvPicPr>
          <p:cNvPr id="134" name="215 Imagen"/>
          <p:cNvPicPr/>
          <p:nvPr/>
        </p:nvPicPr>
        <p:blipFill>
          <a:blip r:embed="rId3"/>
          <a:stretch/>
        </p:blipFill>
        <p:spPr>
          <a:xfrm>
            <a:off x="4851360" y="1054080"/>
            <a:ext cx="3809520" cy="358092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216 Forma libre"/>
          <p:cNvSpPr/>
          <p:nvPr/>
        </p:nvSpPr>
        <p:spPr>
          <a:xfrm>
            <a:off x="108000" y="519120"/>
            <a:ext cx="8964360" cy="69660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6800" rIns="90000" bIns="46800">
            <a:spAutoFit/>
          </a:bodyPr>
          <a:lstStyle/>
          <a:p>
            <a:pPr algn="just">
              <a:lnSpc>
                <a:spcPct val="90000"/>
              </a:lnSpc>
              <a:spcBef>
                <a:spcPts val="8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2200" b="0" strike="noStrike" spc="-1">
                <a:solidFill>
                  <a:srgbClr val="FFFFFF"/>
                </a:solidFill>
                <a:latin typeface="Arial"/>
                <a:ea typeface="DejaVu Sans"/>
              </a:rPr>
              <a:t>Las isótopos radiactivos mas utilizados en la fabricación de fuentes de braquiterapia son:</a:t>
            </a:r>
            <a:endParaRPr lang="en-GB" sz="2200" b="0" strike="noStrike" spc="-1">
              <a:latin typeface="Arial"/>
            </a:endParaRPr>
          </a:p>
        </p:txBody>
      </p:sp>
      <p:sp>
        <p:nvSpPr>
          <p:cNvPr id="136" name="217 Forma libre"/>
          <p:cNvSpPr/>
          <p:nvPr/>
        </p:nvSpPr>
        <p:spPr>
          <a:xfrm>
            <a:off x="108000" y="69120"/>
            <a:ext cx="8892720" cy="45936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6800" rIns="90000" bIns="46800">
            <a:spAutoFit/>
          </a:bodyPr>
          <a:lstStyle/>
          <a:p>
            <a:pPr algn="ctr">
              <a:lnSpc>
                <a:spcPct val="100000"/>
              </a:lnSpc>
              <a:spcBef>
                <a:spcPts val="1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2400" b="1" strike="noStrike" spc="-1">
                <a:solidFill>
                  <a:srgbClr val="FFFFFF"/>
                </a:solidFill>
                <a:latin typeface="Arial"/>
                <a:ea typeface="DejaVu Sans"/>
              </a:rPr>
              <a:t>Equipos y fuentes utilizadas en Braquiterapia</a:t>
            </a:r>
            <a:endParaRPr lang="en-GB" sz="2400" b="0" strike="noStrike" spc="-1">
              <a:latin typeface="Arial"/>
            </a:endParaRPr>
          </a:p>
        </p:txBody>
      </p:sp>
      <p:sp>
        <p:nvSpPr>
          <p:cNvPr id="137" name="220 Forma libre"/>
          <p:cNvSpPr/>
          <p:nvPr/>
        </p:nvSpPr>
        <p:spPr>
          <a:xfrm>
            <a:off x="108000" y="4210920"/>
            <a:ext cx="8964360" cy="69660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6800" rIns="90000" bIns="46800">
            <a:spAutoFit/>
          </a:bodyPr>
          <a:lstStyle/>
          <a:p>
            <a:pPr algn="just">
              <a:lnSpc>
                <a:spcPct val="90000"/>
              </a:lnSpc>
              <a:spcBef>
                <a:spcPts val="8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2200" b="0" strike="noStrike" spc="-1">
                <a:solidFill>
                  <a:srgbClr val="FFFFFF"/>
                </a:solidFill>
                <a:latin typeface="Arial"/>
                <a:ea typeface="DejaVu Sans"/>
              </a:rPr>
              <a:t>En braquiterapia intravascular se usan </a:t>
            </a:r>
            <a:r>
              <a:rPr lang="es-ES_tradnl" sz="2200" b="0" strike="noStrike" spc="-1">
                <a:solidFill>
                  <a:srgbClr val="FFFFFF"/>
                </a:solidFill>
                <a:latin typeface="Arial"/>
                <a:ea typeface="DejaVu Sans"/>
              </a:rPr>
              <a:t>Fuentes Beta: de P-32, Sr/Y-90, Rh-188.</a:t>
            </a:r>
            <a:endParaRPr lang="en-GB" sz="2200" b="0" strike="noStrike" spc="-1">
              <a:latin typeface="Arial"/>
            </a:endParaRPr>
          </a:p>
        </p:txBody>
      </p:sp>
      <p:pic>
        <p:nvPicPr>
          <p:cNvPr id="138" name="Imagen 137"/>
          <p:cNvPicPr/>
          <p:nvPr/>
        </p:nvPicPr>
        <p:blipFill>
          <a:blip r:embed="rId3"/>
          <a:stretch/>
        </p:blipFill>
        <p:spPr>
          <a:xfrm>
            <a:off x="457200" y="1168560"/>
            <a:ext cx="7696080" cy="2946240"/>
          </a:xfrm>
          <a:prstGeom prst="rect">
            <a:avLst/>
          </a:prstGeom>
          <a:solidFill>
            <a:schemeClr val="accent1"/>
          </a:solidFill>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Marcador de número de diapositiva 3_10"/>
          <p:cNvSpPr/>
          <p:nvPr/>
        </p:nvSpPr>
        <p:spPr>
          <a:xfrm>
            <a:off x="3486240" y="4683960"/>
            <a:ext cx="2171160" cy="356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es-ES" sz="680" b="0" strike="noStrike" spc="-1">
                <a:solidFill>
                  <a:srgbClr val="FFFFFF"/>
                </a:solidFill>
                <a:latin typeface="Arial"/>
                <a:ea typeface="DejaVu Sans"/>
              </a:rPr>
              <a:t>Diapositiva </a:t>
            </a:r>
            <a:fld id="{1010BCBB-7576-4324-8A1E-87DC32D92B1B}" type="slidenum">
              <a:rPr lang="es-ES" sz="680" b="0" strike="noStrike" spc="-1">
                <a:solidFill>
                  <a:srgbClr val="FFFFFF"/>
                </a:solidFill>
                <a:latin typeface="Arial"/>
                <a:ea typeface="DejaVu Sans"/>
              </a:rPr>
              <a:t>18</a:t>
            </a:fld>
            <a:endParaRPr lang="en-GB" sz="680" b="0" strike="noStrike" spc="-1">
              <a:latin typeface="Arial"/>
            </a:endParaRPr>
          </a:p>
        </p:txBody>
      </p:sp>
      <p:sp>
        <p:nvSpPr>
          <p:cNvPr id="140" name="Text Box 2_11"/>
          <p:cNvSpPr/>
          <p:nvPr/>
        </p:nvSpPr>
        <p:spPr>
          <a:xfrm>
            <a:off x="250920" y="699480"/>
            <a:ext cx="4680720" cy="296859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90000"/>
              </a:lnSpc>
              <a:spcBef>
                <a:spcPts val="601"/>
              </a:spcBef>
            </a:pPr>
            <a:r>
              <a:rPr lang="es-ES" sz="2000" b="0" strike="noStrike" spc="-1" dirty="0">
                <a:solidFill>
                  <a:srgbClr val="FFFFFF"/>
                </a:solidFill>
                <a:latin typeface="Arial"/>
                <a:ea typeface="DejaVu Sans"/>
              </a:rPr>
              <a:t>Los equipos de tratamiento mas usados en la práctica de </a:t>
            </a:r>
            <a:r>
              <a:rPr lang="es-ES" sz="2000" b="0" strike="noStrike" spc="-1" dirty="0" err="1">
                <a:solidFill>
                  <a:srgbClr val="FFFFFF"/>
                </a:solidFill>
                <a:latin typeface="Arial"/>
                <a:ea typeface="DejaVu Sans"/>
              </a:rPr>
              <a:t>braquiterapia</a:t>
            </a:r>
            <a:r>
              <a:rPr lang="es-ES" sz="2000" b="0" strike="noStrike" spc="-1" dirty="0">
                <a:solidFill>
                  <a:srgbClr val="FFFFFF"/>
                </a:solidFill>
                <a:latin typeface="Arial"/>
                <a:ea typeface="DejaVu Sans"/>
              </a:rPr>
              <a:t> son:</a:t>
            </a:r>
            <a:endParaRPr lang="en-GB" sz="2000" b="0" strike="noStrike" spc="-1" dirty="0">
              <a:latin typeface="Arial"/>
            </a:endParaRPr>
          </a:p>
          <a:p>
            <a:pPr marL="457200" lvl="1" indent="-277200" algn="just">
              <a:lnSpc>
                <a:spcPct val="90000"/>
              </a:lnSpc>
              <a:spcBef>
                <a:spcPts val="601"/>
              </a:spcBef>
              <a:buClr>
                <a:schemeClr val="accent3"/>
              </a:buClr>
              <a:buFont typeface="Symbol"/>
              <a:buChar char=""/>
            </a:pPr>
            <a:r>
              <a:rPr lang="es-ES" sz="2000" b="0" strike="noStrike" spc="-1" dirty="0">
                <a:solidFill>
                  <a:srgbClr val="FFFFFF"/>
                </a:solidFill>
                <a:latin typeface="Arial"/>
                <a:ea typeface="DejaVu Sans"/>
              </a:rPr>
              <a:t>Equipos de </a:t>
            </a:r>
            <a:r>
              <a:rPr lang="es-ES" sz="2000" b="0" strike="noStrike" spc="-1" dirty="0" err="1">
                <a:solidFill>
                  <a:srgbClr val="FFFFFF"/>
                </a:solidFill>
                <a:latin typeface="Arial"/>
                <a:ea typeface="DejaVu Sans"/>
              </a:rPr>
              <a:t>braquiterapia</a:t>
            </a:r>
            <a:r>
              <a:rPr lang="es-ES" sz="2000" b="0" strike="noStrike" spc="-1" dirty="0">
                <a:solidFill>
                  <a:srgbClr val="FFFFFF"/>
                </a:solidFill>
                <a:latin typeface="Arial"/>
                <a:ea typeface="DejaVu Sans"/>
              </a:rPr>
              <a:t> de carga diferida automáticos de:</a:t>
            </a:r>
            <a:endParaRPr lang="en-GB" sz="2000" b="0" strike="noStrike" spc="-1" dirty="0">
              <a:latin typeface="Arial"/>
            </a:endParaRPr>
          </a:p>
          <a:p>
            <a:pPr marL="1265400" lvl="2" indent="-369000" algn="just">
              <a:lnSpc>
                <a:spcPct val="90000"/>
              </a:lnSpc>
              <a:spcBef>
                <a:spcPts val="601"/>
              </a:spcBef>
              <a:buClr>
                <a:schemeClr val="accent3"/>
              </a:buClr>
              <a:buFont typeface="Arial"/>
              <a:buChar char="–"/>
            </a:pPr>
            <a:r>
              <a:rPr lang="es-ES" sz="2000" b="0" strike="noStrike" spc="-1" dirty="0">
                <a:solidFill>
                  <a:srgbClr val="FFFFFF"/>
                </a:solidFill>
                <a:latin typeface="Arial"/>
                <a:ea typeface="DejaVu Sans"/>
              </a:rPr>
              <a:t>Alta tasa de dosis (HDR),</a:t>
            </a:r>
            <a:endParaRPr lang="en-GB" sz="2000" b="0" strike="noStrike" spc="-1" dirty="0">
              <a:latin typeface="Arial"/>
            </a:endParaRPr>
          </a:p>
          <a:p>
            <a:pPr marL="1265400" lvl="2" indent="-369000" algn="just">
              <a:lnSpc>
                <a:spcPct val="90000"/>
              </a:lnSpc>
              <a:spcBef>
                <a:spcPts val="601"/>
              </a:spcBef>
              <a:buClr>
                <a:schemeClr val="accent3"/>
              </a:buClr>
              <a:buFont typeface="Arial"/>
              <a:buChar char="–"/>
            </a:pPr>
            <a:r>
              <a:rPr lang="es-ES" sz="2000" b="0" strike="noStrike" spc="-1" dirty="0">
                <a:solidFill>
                  <a:srgbClr val="FFFFFF"/>
                </a:solidFill>
                <a:latin typeface="Arial"/>
                <a:ea typeface="DejaVu Sans"/>
              </a:rPr>
              <a:t>Media tasa de dosis.</a:t>
            </a:r>
            <a:endParaRPr lang="en-GB" sz="2000" b="0" strike="noStrike" spc="-1" dirty="0">
              <a:latin typeface="Arial"/>
            </a:endParaRPr>
          </a:p>
          <a:p>
            <a:pPr algn="just">
              <a:lnSpc>
                <a:spcPct val="90000"/>
              </a:lnSpc>
              <a:spcBef>
                <a:spcPts val="601"/>
              </a:spcBef>
              <a:buClr>
                <a:schemeClr val="accent3"/>
              </a:buClr>
            </a:pPr>
            <a:endParaRPr lang="en-GB" sz="2000" b="0" strike="noStrike" spc="-1" dirty="0">
              <a:latin typeface="Arial"/>
            </a:endParaRPr>
          </a:p>
          <a:p>
            <a:pPr marL="457200" lvl="1" indent="-277200" algn="just">
              <a:lnSpc>
                <a:spcPct val="90000"/>
              </a:lnSpc>
              <a:spcBef>
                <a:spcPts val="601"/>
              </a:spcBef>
              <a:buClr>
                <a:schemeClr val="accent3"/>
              </a:buClr>
              <a:buFont typeface="Symbol"/>
              <a:buChar char=""/>
            </a:pPr>
            <a:r>
              <a:rPr lang="es-ES" sz="2000" b="0" strike="noStrike" spc="-1" dirty="0">
                <a:solidFill>
                  <a:srgbClr val="FFFFFF"/>
                </a:solidFill>
                <a:latin typeface="Arial"/>
                <a:ea typeface="DejaVu Sans"/>
              </a:rPr>
              <a:t>Equipos de </a:t>
            </a:r>
            <a:r>
              <a:rPr lang="es-ES" sz="2000" b="0" strike="noStrike" spc="-1" dirty="0" err="1">
                <a:solidFill>
                  <a:srgbClr val="FFFFFF"/>
                </a:solidFill>
                <a:latin typeface="Arial"/>
                <a:ea typeface="DejaVu Sans"/>
              </a:rPr>
              <a:t>braquiterapia</a:t>
            </a:r>
            <a:r>
              <a:rPr lang="es-ES" sz="2000" b="0" strike="noStrike" spc="-1" dirty="0">
                <a:solidFill>
                  <a:srgbClr val="FFFFFF"/>
                </a:solidFill>
                <a:latin typeface="Arial"/>
                <a:ea typeface="DejaVu Sans"/>
              </a:rPr>
              <a:t> </a:t>
            </a:r>
            <a:r>
              <a:rPr lang="es-ES" sz="2000" b="0" strike="noStrike" spc="-1" dirty="0" err="1">
                <a:solidFill>
                  <a:srgbClr val="FFFFFF"/>
                </a:solidFill>
                <a:latin typeface="Arial"/>
                <a:ea typeface="DejaVu Sans"/>
              </a:rPr>
              <a:t>intravascular</a:t>
            </a:r>
            <a:r>
              <a:rPr lang="es-ES" sz="2000" b="0" strike="noStrike" spc="-1" dirty="0">
                <a:solidFill>
                  <a:srgbClr val="FFFFFF"/>
                </a:solidFill>
                <a:latin typeface="Arial"/>
                <a:ea typeface="DejaVu Sans"/>
              </a:rPr>
              <a:t> (IVB).</a:t>
            </a:r>
            <a:endParaRPr lang="en-GB" sz="2000" b="0" strike="noStrike" spc="-1" dirty="0">
              <a:latin typeface="Arial"/>
            </a:endParaRPr>
          </a:p>
        </p:txBody>
      </p:sp>
      <p:grpSp>
        <p:nvGrpSpPr>
          <p:cNvPr id="141" name="Group 11_1"/>
          <p:cNvGrpSpPr/>
          <p:nvPr/>
        </p:nvGrpSpPr>
        <p:grpSpPr>
          <a:xfrm>
            <a:off x="5396760" y="2787840"/>
            <a:ext cx="3567240" cy="2022480"/>
            <a:chOff x="5396760" y="2787840"/>
            <a:chExt cx="3567240" cy="2022480"/>
          </a:xfrm>
        </p:grpSpPr>
        <p:pic>
          <p:nvPicPr>
            <p:cNvPr id="142" name="Picture 12_4"/>
            <p:cNvPicPr/>
            <p:nvPr/>
          </p:nvPicPr>
          <p:blipFill>
            <a:blip r:embed="rId3"/>
            <a:stretch/>
          </p:blipFill>
          <p:spPr>
            <a:xfrm>
              <a:off x="6589800" y="2787840"/>
              <a:ext cx="2374200" cy="2022480"/>
            </a:xfrm>
            <a:prstGeom prst="rect">
              <a:avLst/>
            </a:prstGeom>
            <a:ln w="0">
              <a:noFill/>
            </a:ln>
          </p:spPr>
        </p:pic>
        <p:sp>
          <p:nvSpPr>
            <p:cNvPr id="143" name="Line 13_1"/>
            <p:cNvSpPr/>
            <p:nvPr/>
          </p:nvSpPr>
          <p:spPr>
            <a:xfrm>
              <a:off x="6449040" y="3195720"/>
              <a:ext cx="1068840" cy="354600"/>
            </a:xfrm>
            <a:prstGeom prst="line">
              <a:avLst/>
            </a:prstGeom>
            <a:ln w="12700">
              <a:solidFill>
                <a:srgbClr val="FFCC00"/>
              </a:solidFill>
              <a:round/>
              <a:tailEnd type="triangle" w="med" len="med"/>
            </a:ln>
          </p:spPr>
          <p:style>
            <a:lnRef idx="0">
              <a:scrgbClr r="0" g="0" b="0"/>
            </a:lnRef>
            <a:fillRef idx="0">
              <a:scrgbClr r="0" g="0" b="0"/>
            </a:fillRef>
            <a:effectRef idx="0">
              <a:scrgbClr r="0" g="0" b="0"/>
            </a:effectRef>
            <a:fontRef idx="minor"/>
          </p:style>
        </p:sp>
        <p:sp>
          <p:nvSpPr>
            <p:cNvPr id="144" name="Text Box 14_1"/>
            <p:cNvSpPr/>
            <p:nvPr/>
          </p:nvSpPr>
          <p:spPr>
            <a:xfrm>
              <a:off x="5558040" y="3053520"/>
              <a:ext cx="1339560" cy="473400"/>
            </a:xfrm>
            <a:prstGeom prst="rect">
              <a:avLst/>
            </a:prstGeom>
            <a:noFill/>
            <a:ln w="12700">
              <a:solidFill>
                <a:srgbClr val="FFCC00"/>
              </a:solidFill>
              <a:miter/>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90000"/>
                </a:lnSpc>
              </a:pPr>
              <a:r>
                <a:rPr lang="es-MX" sz="1400" b="1" strike="noStrike" spc="-1">
                  <a:solidFill>
                    <a:srgbClr val="FFFFFF"/>
                  </a:solidFill>
                  <a:latin typeface="Arial Unicode MS"/>
                  <a:ea typeface="DejaVu Sans"/>
                </a:rPr>
                <a:t>Aparato de</a:t>
              </a:r>
              <a:endParaRPr lang="en-GB" sz="1400" b="0" strike="noStrike" spc="-1">
                <a:latin typeface="Arial"/>
              </a:endParaRPr>
            </a:p>
            <a:p>
              <a:pPr>
                <a:lnSpc>
                  <a:spcPct val="90000"/>
                </a:lnSpc>
              </a:pPr>
              <a:r>
                <a:rPr lang="es-MX" sz="1400" b="1" strike="noStrike" spc="-1">
                  <a:solidFill>
                    <a:srgbClr val="FFFFFF"/>
                  </a:solidFill>
                  <a:latin typeface="Arial Unicode MS"/>
                  <a:ea typeface="DejaVu Sans"/>
                </a:rPr>
                <a:t>Transferencia</a:t>
              </a:r>
              <a:endParaRPr lang="en-GB" sz="1400" b="0" strike="noStrike" spc="-1">
                <a:latin typeface="Arial"/>
              </a:endParaRPr>
            </a:p>
          </p:txBody>
        </p:sp>
        <p:sp>
          <p:nvSpPr>
            <p:cNvPr id="145" name="Line 15_1"/>
            <p:cNvSpPr/>
            <p:nvPr/>
          </p:nvSpPr>
          <p:spPr>
            <a:xfrm>
              <a:off x="6285240" y="4484160"/>
              <a:ext cx="631080" cy="58680"/>
            </a:xfrm>
            <a:prstGeom prst="line">
              <a:avLst/>
            </a:prstGeom>
            <a:ln w="12700">
              <a:solidFill>
                <a:srgbClr val="FFCC00"/>
              </a:solidFill>
              <a:round/>
              <a:tailEnd type="triangle" w="med" len="med"/>
            </a:ln>
          </p:spPr>
          <p:style>
            <a:lnRef idx="0">
              <a:scrgbClr r="0" g="0" b="0"/>
            </a:lnRef>
            <a:fillRef idx="0">
              <a:scrgbClr r="0" g="0" b="0"/>
            </a:fillRef>
            <a:effectRef idx="0">
              <a:scrgbClr r="0" g="0" b="0"/>
            </a:effectRef>
            <a:fontRef idx="minor"/>
          </p:style>
        </p:sp>
        <p:sp>
          <p:nvSpPr>
            <p:cNvPr id="146" name="Text Box 16_1"/>
            <p:cNvSpPr/>
            <p:nvPr/>
          </p:nvSpPr>
          <p:spPr>
            <a:xfrm>
              <a:off x="5396760" y="4249800"/>
              <a:ext cx="1447560" cy="473400"/>
            </a:xfrm>
            <a:prstGeom prst="rect">
              <a:avLst/>
            </a:prstGeom>
            <a:noFill/>
            <a:ln w="12700">
              <a:solidFill>
                <a:srgbClr val="FFCC00"/>
              </a:solidFill>
              <a:miter/>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90000"/>
                </a:lnSpc>
              </a:pPr>
              <a:r>
                <a:rPr lang="es-MX" sz="1400" b="1" strike="noStrike" spc="-1">
                  <a:solidFill>
                    <a:srgbClr val="FFFFFF"/>
                  </a:solidFill>
                  <a:latin typeface="Arial Unicode MS"/>
                  <a:ea typeface="DejaVu Sans"/>
                </a:rPr>
                <a:t>Catéter de </a:t>
              </a:r>
              <a:endParaRPr lang="en-GB" sz="1400" b="0" strike="noStrike" spc="-1">
                <a:latin typeface="Arial"/>
              </a:endParaRPr>
            </a:p>
            <a:p>
              <a:pPr>
                <a:lnSpc>
                  <a:spcPct val="90000"/>
                </a:lnSpc>
              </a:pPr>
              <a:r>
                <a:rPr lang="es-MX" sz="1400" b="1" strike="noStrike" spc="-1">
                  <a:solidFill>
                    <a:srgbClr val="FFFFFF"/>
                  </a:solidFill>
                  <a:latin typeface="Arial Unicode MS"/>
                  <a:ea typeface="DejaVu Sans"/>
                </a:rPr>
                <a:t>administración</a:t>
              </a:r>
              <a:endParaRPr lang="en-GB" sz="1400" b="0" strike="noStrike" spc="-1">
                <a:latin typeface="Arial"/>
              </a:endParaRPr>
            </a:p>
          </p:txBody>
        </p:sp>
        <p:sp>
          <p:nvSpPr>
            <p:cNvPr id="147" name="Text Box 17_1"/>
            <p:cNvSpPr/>
            <p:nvPr/>
          </p:nvSpPr>
          <p:spPr>
            <a:xfrm>
              <a:off x="5488200" y="3645720"/>
              <a:ext cx="1447560" cy="516600"/>
            </a:xfrm>
            <a:prstGeom prst="rect">
              <a:avLst/>
            </a:prstGeom>
            <a:noFill/>
            <a:ln w="12700">
              <a:solidFill>
                <a:srgbClr val="FFCC00"/>
              </a:solidFill>
              <a:miter/>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s-MX" sz="1400" b="1" strike="noStrike" spc="-1">
                  <a:solidFill>
                    <a:srgbClr val="FFFFFF"/>
                  </a:solidFill>
                  <a:latin typeface="Arial Unicode MS"/>
                  <a:ea typeface="DejaVu Sans"/>
                </a:rPr>
                <a:t>Tren de fuente </a:t>
              </a:r>
              <a:endParaRPr lang="en-GB" sz="1400" b="0" strike="noStrike" spc="-1">
                <a:latin typeface="Arial"/>
              </a:endParaRPr>
            </a:p>
            <a:p>
              <a:pPr>
                <a:lnSpc>
                  <a:spcPct val="100000"/>
                </a:lnSpc>
              </a:pPr>
              <a:r>
                <a:rPr lang="es-MX" sz="1400" b="1" strike="noStrike" spc="-1">
                  <a:solidFill>
                    <a:srgbClr val="FFFFFF"/>
                  </a:solidFill>
                  <a:latin typeface="Arial Unicode MS"/>
                  <a:ea typeface="DejaVu Sans"/>
                </a:rPr>
                <a:t>de radiación</a:t>
              </a:r>
              <a:r>
                <a:rPr lang="es-MX" sz="1400" b="1" strike="noStrike" spc="-1">
                  <a:solidFill>
                    <a:srgbClr val="FFFFFF"/>
                  </a:solidFill>
                  <a:latin typeface="Times New Roman"/>
                  <a:ea typeface="DejaVu Sans"/>
                </a:rPr>
                <a:t> </a:t>
              </a:r>
              <a:endParaRPr lang="en-GB" sz="1400" b="0" strike="noStrike" spc="-1">
                <a:latin typeface="Arial"/>
              </a:endParaRPr>
            </a:p>
          </p:txBody>
        </p:sp>
        <p:sp>
          <p:nvSpPr>
            <p:cNvPr id="148" name="Line 18_1"/>
            <p:cNvSpPr/>
            <p:nvPr/>
          </p:nvSpPr>
          <p:spPr>
            <a:xfrm>
              <a:off x="6521760" y="3811320"/>
              <a:ext cx="811440" cy="204840"/>
            </a:xfrm>
            <a:prstGeom prst="line">
              <a:avLst/>
            </a:prstGeom>
            <a:ln w="12700">
              <a:solidFill>
                <a:srgbClr val="FFCC00"/>
              </a:solidFill>
              <a:round/>
              <a:tailEnd type="triangle" w="med" len="med"/>
            </a:ln>
          </p:spPr>
          <p:style>
            <a:lnRef idx="0">
              <a:scrgbClr r="0" g="0" b="0"/>
            </a:lnRef>
            <a:fillRef idx="0">
              <a:scrgbClr r="0" g="0" b="0"/>
            </a:fillRef>
            <a:effectRef idx="0">
              <a:scrgbClr r="0" g="0" b="0"/>
            </a:effectRef>
            <a:fontRef idx="minor"/>
          </p:style>
        </p:sp>
      </p:grpSp>
      <p:sp>
        <p:nvSpPr>
          <p:cNvPr id="149" name="Text Box 3_10"/>
          <p:cNvSpPr/>
          <p:nvPr/>
        </p:nvSpPr>
        <p:spPr>
          <a:xfrm>
            <a:off x="0" y="51480"/>
            <a:ext cx="8675640" cy="4557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spcBef>
                <a:spcPts val="1199"/>
              </a:spcBef>
            </a:pPr>
            <a:r>
              <a:rPr lang="es-MX" sz="2400" b="1" strike="noStrike" spc="-1">
                <a:solidFill>
                  <a:srgbClr val="FFFFFF"/>
                </a:solidFill>
                <a:latin typeface="Arial "/>
                <a:ea typeface="DejaVu Sans"/>
              </a:rPr>
              <a:t>Fuentes y Equipos usados en la práctica de Braquiterapia.</a:t>
            </a:r>
            <a:endParaRPr lang="en-GB" sz="2400" b="0" strike="noStrike" spc="-1">
              <a:latin typeface="Arial"/>
            </a:endParaRPr>
          </a:p>
        </p:txBody>
      </p:sp>
      <p:pic>
        <p:nvPicPr>
          <p:cNvPr id="150" name="Picture 12_5"/>
          <p:cNvPicPr/>
          <p:nvPr/>
        </p:nvPicPr>
        <p:blipFill>
          <a:blip r:embed="rId4"/>
          <a:stretch/>
        </p:blipFill>
        <p:spPr>
          <a:xfrm>
            <a:off x="6286680" y="714240"/>
            <a:ext cx="2514600" cy="188568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Marcador de número de diapositiva 3_11"/>
          <p:cNvSpPr/>
          <p:nvPr/>
        </p:nvSpPr>
        <p:spPr>
          <a:xfrm>
            <a:off x="3486240" y="4683960"/>
            <a:ext cx="2171160" cy="356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es-ES" sz="680" b="0" strike="noStrike" spc="-1">
                <a:solidFill>
                  <a:srgbClr val="FFFFFF"/>
                </a:solidFill>
                <a:latin typeface="Arial"/>
                <a:ea typeface="DejaVu Sans"/>
              </a:rPr>
              <a:t>Diapositiva </a:t>
            </a:r>
            <a:fld id="{73065CBA-3D27-43B5-94E7-786108AA2544}" type="slidenum">
              <a:rPr lang="es-ES" sz="680" b="0" strike="noStrike" spc="-1">
                <a:solidFill>
                  <a:srgbClr val="FFFFFF"/>
                </a:solidFill>
                <a:latin typeface="Arial"/>
                <a:ea typeface="DejaVu Sans"/>
              </a:rPr>
              <a:t>19</a:t>
            </a:fld>
            <a:endParaRPr lang="en-GB" sz="680" b="0" strike="noStrike" spc="-1">
              <a:latin typeface="Arial"/>
            </a:endParaRPr>
          </a:p>
        </p:txBody>
      </p:sp>
      <p:sp>
        <p:nvSpPr>
          <p:cNvPr id="152" name="Text Box 2_12"/>
          <p:cNvSpPr/>
          <p:nvPr/>
        </p:nvSpPr>
        <p:spPr>
          <a:xfrm>
            <a:off x="285840" y="500040"/>
            <a:ext cx="6428880" cy="2324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marL="636480" lvl="1" indent="-456480">
              <a:lnSpc>
                <a:spcPct val="100000"/>
              </a:lnSpc>
              <a:buClr>
                <a:srgbClr val="FFFFFF"/>
              </a:buClr>
              <a:buFont typeface="Arial"/>
              <a:buAutoNum type="arabicPeriod"/>
            </a:pPr>
            <a:r>
              <a:rPr lang="es-ES" sz="1600" b="0" strike="noStrike" spc="-1">
                <a:solidFill>
                  <a:srgbClr val="FFFFFF"/>
                </a:solidFill>
                <a:latin typeface="Arial"/>
                <a:ea typeface="DejaVu Sans"/>
              </a:rPr>
              <a:t>Cable conductor de la fuente.</a:t>
            </a:r>
            <a:endParaRPr lang="en-GB" sz="1600" b="0" strike="noStrike" spc="-1">
              <a:latin typeface="Arial"/>
            </a:endParaRPr>
          </a:p>
          <a:p>
            <a:pPr marL="636480" lvl="1" indent="-456480">
              <a:lnSpc>
                <a:spcPct val="100000"/>
              </a:lnSpc>
              <a:buClr>
                <a:srgbClr val="FFFFFF"/>
              </a:buClr>
              <a:buFont typeface="Arial"/>
              <a:buAutoNum type="arabicPeriod"/>
            </a:pPr>
            <a:r>
              <a:rPr lang="es-ES" sz="1600" b="0" strike="noStrike" spc="-1">
                <a:solidFill>
                  <a:srgbClr val="FFFFFF"/>
                </a:solidFill>
                <a:latin typeface="Arial"/>
                <a:ea typeface="DejaVu Sans"/>
              </a:rPr>
              <a:t>Cable conductor de comprobación.</a:t>
            </a:r>
            <a:endParaRPr lang="en-GB" sz="1600" b="0" strike="noStrike" spc="-1">
              <a:latin typeface="Arial"/>
            </a:endParaRPr>
          </a:p>
          <a:p>
            <a:pPr marL="636480" lvl="1" indent="-456480">
              <a:lnSpc>
                <a:spcPct val="100000"/>
              </a:lnSpc>
              <a:buClr>
                <a:srgbClr val="FFFFFF"/>
              </a:buClr>
              <a:buFont typeface="Arial"/>
              <a:buAutoNum type="arabicPeriod"/>
            </a:pPr>
            <a:r>
              <a:rPr lang="es-ES" sz="1600" b="0" strike="noStrike" spc="-1">
                <a:solidFill>
                  <a:srgbClr val="FFFFFF"/>
                </a:solidFill>
                <a:latin typeface="Arial"/>
                <a:ea typeface="DejaVu Sans"/>
              </a:rPr>
              <a:t>Contenedor de seguridad.</a:t>
            </a:r>
            <a:endParaRPr lang="en-GB" sz="1600" b="0" strike="noStrike" spc="-1">
              <a:latin typeface="Arial"/>
            </a:endParaRPr>
          </a:p>
          <a:p>
            <a:pPr marL="636480" lvl="1" indent="-456480">
              <a:lnSpc>
                <a:spcPct val="100000"/>
              </a:lnSpc>
              <a:buClr>
                <a:srgbClr val="FFFFFF"/>
              </a:buClr>
              <a:buFont typeface="Arial"/>
              <a:buAutoNum type="arabicPeriod"/>
            </a:pPr>
            <a:r>
              <a:rPr lang="es-ES" sz="1600" b="0" strike="noStrike" spc="-1">
                <a:solidFill>
                  <a:srgbClr val="FFFFFF"/>
                </a:solidFill>
                <a:latin typeface="Arial"/>
                <a:ea typeface="DejaVu Sans"/>
              </a:rPr>
              <a:t>Calibración automática.</a:t>
            </a:r>
            <a:endParaRPr lang="en-GB" sz="1600" b="0" strike="noStrike" spc="-1">
              <a:latin typeface="Arial"/>
            </a:endParaRPr>
          </a:p>
          <a:p>
            <a:pPr marL="636480" lvl="1" indent="-456480">
              <a:lnSpc>
                <a:spcPct val="100000"/>
              </a:lnSpc>
              <a:buClr>
                <a:srgbClr val="FFFFFF"/>
              </a:buClr>
              <a:buFont typeface="Arial"/>
              <a:buAutoNum type="arabicPeriod"/>
            </a:pPr>
            <a:r>
              <a:rPr lang="es-ES" sz="1600" b="0" strike="noStrike" spc="-1">
                <a:solidFill>
                  <a:srgbClr val="FFFFFF"/>
                </a:solidFill>
                <a:latin typeface="Arial"/>
                <a:ea typeface="DejaVu Sans"/>
              </a:rPr>
              <a:t>Indexador.</a:t>
            </a:r>
            <a:endParaRPr lang="en-GB" sz="1600" b="0" strike="noStrike" spc="-1">
              <a:latin typeface="Arial"/>
            </a:endParaRPr>
          </a:p>
          <a:p>
            <a:pPr marL="636480" lvl="1" indent="-456480">
              <a:lnSpc>
                <a:spcPct val="100000"/>
              </a:lnSpc>
              <a:buClr>
                <a:srgbClr val="FFFFFF"/>
              </a:buClr>
              <a:buFont typeface="Arial"/>
              <a:buAutoNum type="arabicPeriod"/>
            </a:pPr>
            <a:r>
              <a:rPr lang="es-ES" sz="1600" b="0" strike="noStrike" spc="-1">
                <a:solidFill>
                  <a:srgbClr val="FFFFFF"/>
                </a:solidFill>
                <a:latin typeface="Arial"/>
                <a:ea typeface="DejaVu Sans"/>
              </a:rPr>
              <a:t>Verificación óptica de la conexión del aplicador.</a:t>
            </a:r>
            <a:endParaRPr lang="en-GB" sz="1600" b="0" strike="noStrike" spc="-1">
              <a:latin typeface="Arial"/>
            </a:endParaRPr>
          </a:p>
          <a:p>
            <a:pPr marL="636480" lvl="1" indent="-456480">
              <a:lnSpc>
                <a:spcPct val="100000"/>
              </a:lnSpc>
              <a:buClr>
                <a:srgbClr val="FFFFFF"/>
              </a:buClr>
              <a:buFont typeface="Arial"/>
              <a:buAutoNum type="arabicPeriod"/>
            </a:pPr>
            <a:r>
              <a:rPr lang="es-ES" sz="1600" b="0" strike="noStrike" spc="-1">
                <a:solidFill>
                  <a:srgbClr val="FFFFFF"/>
                </a:solidFill>
                <a:latin typeface="Arial"/>
                <a:ea typeface="DejaVu Sans"/>
              </a:rPr>
              <a:t>Tubo guía.</a:t>
            </a:r>
            <a:endParaRPr lang="en-GB" sz="1600" b="0" strike="noStrike" spc="-1">
              <a:latin typeface="Arial"/>
            </a:endParaRPr>
          </a:p>
          <a:p>
            <a:pPr marL="636480" lvl="1" indent="-456480">
              <a:lnSpc>
                <a:spcPct val="100000"/>
              </a:lnSpc>
              <a:buClr>
                <a:srgbClr val="FFFFFF"/>
              </a:buClr>
              <a:buFont typeface="Arial"/>
              <a:buAutoNum type="arabicPeriod"/>
            </a:pPr>
            <a:r>
              <a:rPr lang="es-ES" sz="1600" b="0" strike="noStrike" spc="-1">
                <a:solidFill>
                  <a:srgbClr val="FFFFFF"/>
                </a:solidFill>
                <a:latin typeface="Arial"/>
                <a:ea typeface="DejaVu Sans"/>
              </a:rPr>
              <a:t>Motor de pasos.</a:t>
            </a:r>
            <a:endParaRPr lang="en-GB" sz="1600" b="0" strike="noStrike" spc="-1">
              <a:latin typeface="Arial"/>
            </a:endParaRPr>
          </a:p>
          <a:p>
            <a:pPr algn="just">
              <a:lnSpc>
                <a:spcPct val="90000"/>
              </a:lnSpc>
              <a:spcBef>
                <a:spcPts val="541"/>
              </a:spcBef>
            </a:pPr>
            <a:endParaRPr lang="en-GB" sz="1600" b="0" strike="noStrike" spc="-1">
              <a:latin typeface="Arial"/>
            </a:endParaRPr>
          </a:p>
        </p:txBody>
      </p:sp>
      <p:sp>
        <p:nvSpPr>
          <p:cNvPr id="153" name="Text Box 3_11"/>
          <p:cNvSpPr/>
          <p:nvPr/>
        </p:nvSpPr>
        <p:spPr>
          <a:xfrm>
            <a:off x="0" y="51480"/>
            <a:ext cx="8675640" cy="4557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spcBef>
                <a:spcPts val="1199"/>
              </a:spcBef>
            </a:pPr>
            <a:r>
              <a:rPr lang="es-MX" sz="2400" b="1" strike="noStrike" spc="-1">
                <a:solidFill>
                  <a:srgbClr val="FFFFFF"/>
                </a:solidFill>
                <a:latin typeface="Arial "/>
                <a:ea typeface="DejaVu Sans"/>
              </a:rPr>
              <a:t>Fuentes y Equipos usados en la práctica de Braquiterapia.</a:t>
            </a:r>
            <a:endParaRPr lang="en-GB" sz="2400" b="0" strike="noStrike" spc="-1">
              <a:latin typeface="Arial"/>
            </a:endParaRPr>
          </a:p>
        </p:txBody>
      </p:sp>
      <p:pic>
        <p:nvPicPr>
          <p:cNvPr id="154" name="6 Imagen_1" descr="R'15'77"/>
          <p:cNvPicPr/>
          <p:nvPr/>
        </p:nvPicPr>
        <p:blipFill>
          <a:blip r:embed="rId3"/>
          <a:stretch/>
        </p:blipFill>
        <p:spPr>
          <a:xfrm>
            <a:off x="71280" y="2714760"/>
            <a:ext cx="3214080" cy="2214000"/>
          </a:xfrm>
          <a:prstGeom prst="rect">
            <a:avLst/>
          </a:prstGeom>
          <a:ln w="0">
            <a:noFill/>
          </a:ln>
        </p:spPr>
      </p:pic>
      <p:pic>
        <p:nvPicPr>
          <p:cNvPr id="155" name="Picture 10_0" descr="R1922"/>
          <p:cNvPicPr/>
          <p:nvPr/>
        </p:nvPicPr>
        <p:blipFill>
          <a:blip r:embed="rId4">
            <a:lum bright="12000"/>
          </a:blip>
          <a:srcRect r="8801"/>
          <a:stretch/>
        </p:blipFill>
        <p:spPr>
          <a:xfrm>
            <a:off x="6643800" y="2928960"/>
            <a:ext cx="2375640" cy="1901160"/>
          </a:xfrm>
          <a:prstGeom prst="rect">
            <a:avLst/>
          </a:prstGeom>
          <a:ln w="9525">
            <a:noFill/>
          </a:ln>
        </p:spPr>
      </p:pic>
      <p:pic>
        <p:nvPicPr>
          <p:cNvPr id="156" name="Picture 7_1" descr="Braqui4"/>
          <p:cNvPicPr/>
          <p:nvPr/>
        </p:nvPicPr>
        <p:blipFill>
          <a:blip r:embed="rId5"/>
          <a:stretch/>
        </p:blipFill>
        <p:spPr>
          <a:xfrm>
            <a:off x="3924000" y="2546280"/>
            <a:ext cx="2410560" cy="180900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itle 1"/>
          <p:cNvSpPr/>
          <p:nvPr/>
        </p:nvSpPr>
        <p:spPr>
          <a:xfrm>
            <a:off x="251640" y="51480"/>
            <a:ext cx="6116400" cy="643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es-ES" sz="3600" b="1" strike="noStrike" spc="-1">
                <a:solidFill>
                  <a:srgbClr val="FFFFFF"/>
                </a:solidFill>
                <a:latin typeface="Arial "/>
                <a:ea typeface="DejaVu Sans"/>
              </a:rPr>
              <a:t>Objetivo</a:t>
            </a:r>
            <a:endParaRPr lang="en-GB" sz="3600" b="0" strike="noStrike" spc="-1">
              <a:latin typeface="Arial"/>
            </a:endParaRPr>
          </a:p>
        </p:txBody>
      </p:sp>
      <p:sp>
        <p:nvSpPr>
          <p:cNvPr id="56" name="Content Placeholder 2"/>
          <p:cNvSpPr/>
          <p:nvPr/>
        </p:nvSpPr>
        <p:spPr>
          <a:xfrm>
            <a:off x="180000" y="699480"/>
            <a:ext cx="8780400" cy="3638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marL="343080" indent="-338760">
              <a:lnSpc>
                <a:spcPct val="100000"/>
              </a:lnSpc>
              <a:buClr>
                <a:srgbClr val="FFC000"/>
              </a:buClr>
              <a:buFont typeface="Arial"/>
              <a:buChar char="•"/>
            </a:pPr>
            <a:r>
              <a:rPr lang="es-ES" sz="2600" b="1" strike="noStrike" spc="-1" dirty="0">
                <a:solidFill>
                  <a:srgbClr val="FFFFFF"/>
                </a:solidFill>
                <a:latin typeface="Arial "/>
                <a:ea typeface="DejaVu Sans"/>
              </a:rPr>
              <a:t>Que los participantes conozcan los aspectos generales del diseño de los equipos usados en la práctica de Radioterapia.</a:t>
            </a:r>
            <a:endParaRPr lang="en-GB" sz="2600" b="0" strike="noStrike" spc="-1" dirty="0">
              <a:latin typeface="Arial"/>
            </a:endParaRPr>
          </a:p>
          <a:p>
            <a:pPr>
              <a:lnSpc>
                <a:spcPct val="100000"/>
              </a:lnSpc>
              <a:buClr>
                <a:srgbClr val="FFC000"/>
              </a:buClr>
            </a:pPr>
            <a:endParaRPr lang="en-GB" sz="2600" b="0" strike="noStrike" spc="-1" dirty="0">
              <a:latin typeface="Arial"/>
            </a:endParaRPr>
          </a:p>
        </p:txBody>
      </p:sp>
      <p:sp>
        <p:nvSpPr>
          <p:cNvPr id="57" name="Slide Number Placeholder 3"/>
          <p:cNvSpPr/>
          <p:nvPr/>
        </p:nvSpPr>
        <p:spPr>
          <a:xfrm>
            <a:off x="8472600" y="4862160"/>
            <a:ext cx="505440" cy="216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gn="r">
              <a:lnSpc>
                <a:spcPct val="100000"/>
              </a:lnSpc>
            </a:pPr>
            <a:fld id="{372E9635-DAB8-4D18-8001-336C39DFEF52}" type="slidenum">
              <a:rPr lang="en-US" sz="1000" b="0" strike="noStrike" spc="-1">
                <a:solidFill>
                  <a:srgbClr val="3366CC"/>
                </a:solidFill>
                <a:latin typeface="Arial"/>
                <a:ea typeface="DejaVu Sans"/>
              </a:rPr>
              <a:t>2</a:t>
            </a:fld>
            <a:endParaRPr lang="en-GB" sz="1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TextBox 3"/>
          <p:cNvSpPr/>
          <p:nvPr/>
        </p:nvSpPr>
        <p:spPr>
          <a:xfrm>
            <a:off x="2339640" y="4461480"/>
            <a:ext cx="6611760" cy="595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nSpc>
                <a:spcPct val="100000"/>
              </a:lnSpc>
            </a:pPr>
            <a:endParaRPr lang="en-GB" sz="1800" b="0" strike="noStrike" spc="-1">
              <a:latin typeface="Arial"/>
            </a:endParaRPr>
          </a:p>
          <a:p>
            <a:pPr>
              <a:lnSpc>
                <a:spcPct val="100000"/>
              </a:lnSpc>
            </a:pPr>
            <a:endParaRPr lang="en-GB" sz="1800" b="0" strike="noStrike" spc="-1">
              <a:latin typeface="Arial"/>
            </a:endParaRPr>
          </a:p>
        </p:txBody>
      </p:sp>
      <p:pic>
        <p:nvPicPr>
          <p:cNvPr id="158" name="Picture 2"/>
          <p:cNvPicPr/>
          <p:nvPr/>
        </p:nvPicPr>
        <p:blipFill>
          <a:blip r:embed="rId3"/>
          <a:srcRect t="1828" r="1086" b="170"/>
          <a:stretch/>
        </p:blipFill>
        <p:spPr>
          <a:xfrm>
            <a:off x="5400000" y="1980000"/>
            <a:ext cx="3201480" cy="1684080"/>
          </a:xfrm>
          <a:prstGeom prst="rect">
            <a:avLst/>
          </a:prstGeom>
          <a:ln w="0">
            <a:noFill/>
          </a:ln>
        </p:spPr>
      </p:pic>
      <p:sp>
        <p:nvSpPr>
          <p:cNvPr id="159" name="150 Rectángulo"/>
          <p:cNvSpPr/>
          <p:nvPr/>
        </p:nvSpPr>
        <p:spPr>
          <a:xfrm>
            <a:off x="0" y="615600"/>
            <a:ext cx="5217120" cy="4261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es-ES" sz="2400" b="0" i="1" strike="noStrike" spc="-1">
                <a:solidFill>
                  <a:srgbClr val="FFFFFF"/>
                </a:solidFill>
                <a:latin typeface="Times New Roman"/>
                <a:ea typeface="DejaVu Sans"/>
              </a:rPr>
              <a:t>Conclusiones:</a:t>
            </a:r>
            <a:endParaRPr lang="en-GB" sz="2400" b="0" strike="noStrike" spc="-1">
              <a:latin typeface="Arial"/>
            </a:endParaRPr>
          </a:p>
          <a:p>
            <a:pPr marL="458640" indent="-455760">
              <a:lnSpc>
                <a:spcPct val="100000"/>
              </a:lnSpc>
              <a:buClr>
                <a:srgbClr val="FFFFFF"/>
              </a:buClr>
              <a:buFont typeface="Consolas"/>
              <a:buAutoNum type="arabicPeriod"/>
            </a:pPr>
            <a:r>
              <a:rPr lang="es-ES" sz="2000" b="0" i="1" strike="noStrike" spc="-1">
                <a:solidFill>
                  <a:srgbClr val="FFFFFF"/>
                </a:solidFill>
                <a:latin typeface="Times New Roman"/>
                <a:ea typeface="DejaVu Sans"/>
              </a:rPr>
              <a:t>En la práctica de Teleterapia tradicionalmente se han usados equipos de RX, equipos de Telecobaltoterapia y equipos Aceleradores Lineales.</a:t>
            </a:r>
            <a:endParaRPr lang="en-GB" sz="2000" b="0" strike="noStrike" spc="-1">
              <a:latin typeface="Arial"/>
            </a:endParaRPr>
          </a:p>
          <a:p>
            <a:pPr marL="2520">
              <a:lnSpc>
                <a:spcPct val="100000"/>
              </a:lnSpc>
            </a:pPr>
            <a:r>
              <a:rPr lang="es-ES" sz="2000" b="0" i="1" strike="noStrike" spc="-1">
                <a:solidFill>
                  <a:srgbClr val="FFFFFF"/>
                </a:solidFill>
                <a:latin typeface="Times New Roman"/>
                <a:ea typeface="DejaVu Sans"/>
              </a:rPr>
              <a:t> </a:t>
            </a:r>
            <a:endParaRPr lang="en-GB" sz="2000" b="0" strike="noStrike" spc="-1">
              <a:latin typeface="Arial"/>
            </a:endParaRPr>
          </a:p>
          <a:p>
            <a:pPr marL="459720" indent="-456840">
              <a:lnSpc>
                <a:spcPct val="100000"/>
              </a:lnSpc>
              <a:buClr>
                <a:srgbClr val="FFFFFF"/>
              </a:buClr>
              <a:buFont typeface="Arial"/>
              <a:buAutoNum type="arabicPeriod" startAt="2"/>
            </a:pPr>
            <a:r>
              <a:rPr lang="es-ES" sz="2000" b="0" i="1" strike="noStrike" spc="-1">
                <a:solidFill>
                  <a:srgbClr val="FFFFFF"/>
                </a:solidFill>
                <a:latin typeface="Times New Roman"/>
                <a:ea typeface="DejaVu Sans"/>
              </a:rPr>
              <a:t>En la práctica de Braquiterapia se ha usado fuentes y equipos que permiten hacer tratamientos de Baja, Media y Alta Tasa de Dosis.</a:t>
            </a:r>
            <a:endParaRPr lang="en-GB" sz="2000" b="0" strike="noStrike" spc="-1">
              <a:latin typeface="Arial"/>
            </a:endParaRPr>
          </a:p>
          <a:p>
            <a:pPr marL="2520">
              <a:lnSpc>
                <a:spcPct val="100000"/>
              </a:lnSpc>
            </a:pPr>
            <a:r>
              <a:rPr lang="es-ES" sz="2000" b="0" i="1" strike="noStrike" spc="-1">
                <a:solidFill>
                  <a:srgbClr val="FFFFFF"/>
                </a:solidFill>
                <a:latin typeface="Times New Roman"/>
                <a:ea typeface="DejaVu Sans"/>
              </a:rPr>
              <a:t> </a:t>
            </a:r>
            <a:endParaRPr lang="en-GB" sz="2000" b="0" strike="noStrike" spc="-1">
              <a:latin typeface="Arial"/>
            </a:endParaRPr>
          </a:p>
          <a:p>
            <a:pPr marL="459720" indent="-456840">
              <a:lnSpc>
                <a:spcPct val="100000"/>
              </a:lnSpc>
              <a:buClr>
                <a:srgbClr val="FFFFFF"/>
              </a:buClr>
              <a:buFont typeface="Arial"/>
              <a:buAutoNum type="arabicPeriod" startAt="3"/>
            </a:pPr>
            <a:r>
              <a:rPr lang="es-ES" sz="2000" b="0" i="1" strike="noStrike" spc="-1">
                <a:solidFill>
                  <a:srgbClr val="FFFFFF"/>
                </a:solidFill>
                <a:latin typeface="Times New Roman"/>
                <a:ea typeface="DejaVu Sans"/>
              </a:rPr>
              <a:t>Los equipos mas usados actualmente son los LINAC y los equipos de HDR. </a:t>
            </a:r>
            <a:endParaRPr lang="en-GB" sz="2000" b="0" strike="noStrike" spc="-1">
              <a:latin typeface="Arial"/>
            </a:endParaRPr>
          </a:p>
          <a:p>
            <a:pPr>
              <a:lnSpc>
                <a:spcPct val="100000"/>
              </a:lnSpc>
            </a:pPr>
            <a:endParaRPr lang="en-GB" sz="2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itle 1_1"/>
          <p:cNvSpPr/>
          <p:nvPr/>
        </p:nvSpPr>
        <p:spPr>
          <a:xfrm>
            <a:off x="251640" y="87480"/>
            <a:ext cx="6120000" cy="647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es-ES" sz="3600" b="1" strike="noStrike" spc="-1">
                <a:solidFill>
                  <a:srgbClr val="FFFFFF"/>
                </a:solidFill>
                <a:latin typeface="Arial "/>
                <a:ea typeface="DejaVu Sans"/>
              </a:rPr>
              <a:t>Contenido</a:t>
            </a:r>
            <a:endParaRPr lang="en-GB" sz="3600" b="0" strike="noStrike" spc="-1">
              <a:latin typeface="Arial"/>
            </a:endParaRPr>
          </a:p>
        </p:txBody>
      </p:sp>
      <p:sp>
        <p:nvSpPr>
          <p:cNvPr id="59" name="Content Placeholder 2_1"/>
          <p:cNvSpPr/>
          <p:nvPr/>
        </p:nvSpPr>
        <p:spPr>
          <a:xfrm>
            <a:off x="160560" y="734760"/>
            <a:ext cx="8821080" cy="4071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rmAutofit/>
          </a:bodyPr>
          <a:lstStyle/>
          <a:p>
            <a:pPr>
              <a:lnSpc>
                <a:spcPct val="100000"/>
              </a:lnSpc>
              <a:spcBef>
                <a:spcPts val="479"/>
              </a:spcBef>
              <a:buClr>
                <a:srgbClr val="FFC000"/>
              </a:buClr>
            </a:pPr>
            <a:endParaRPr lang="en-GB" sz="1800" b="0" strike="noStrike" spc="-1" dirty="0">
              <a:latin typeface="Arial"/>
            </a:endParaRPr>
          </a:p>
          <a:p>
            <a:pPr marL="343080" indent="-342360">
              <a:lnSpc>
                <a:spcPct val="100000"/>
              </a:lnSpc>
              <a:spcBef>
                <a:spcPts val="479"/>
              </a:spcBef>
              <a:buClr>
                <a:srgbClr val="FFC000"/>
              </a:buClr>
              <a:buFont typeface="Arial"/>
              <a:buChar char="•"/>
            </a:pPr>
            <a:r>
              <a:rPr lang="es-MX" sz="2400" b="0" strike="noStrike" spc="-1" dirty="0">
                <a:solidFill>
                  <a:srgbClr val="FFFFFF"/>
                </a:solidFill>
                <a:latin typeface="Arial "/>
                <a:ea typeface="DejaVu Sans"/>
              </a:rPr>
              <a:t>Fuentes y Equipos usados en la práctica de </a:t>
            </a:r>
            <a:r>
              <a:rPr lang="es-MX" sz="2400" b="0" strike="noStrike" spc="-1" dirty="0" err="1">
                <a:solidFill>
                  <a:srgbClr val="FFFFFF"/>
                </a:solidFill>
                <a:latin typeface="Arial "/>
                <a:ea typeface="DejaVu Sans"/>
              </a:rPr>
              <a:t>Teleterapia</a:t>
            </a:r>
            <a:r>
              <a:rPr lang="es-MX" sz="2400" b="0" strike="noStrike" spc="-1" dirty="0">
                <a:solidFill>
                  <a:srgbClr val="FFFFFF"/>
                </a:solidFill>
                <a:latin typeface="Arial "/>
                <a:ea typeface="DejaVu Sans"/>
              </a:rPr>
              <a:t>.</a:t>
            </a:r>
            <a:endParaRPr lang="en-GB" sz="2400" b="0" strike="noStrike" spc="-1" dirty="0">
              <a:latin typeface="Arial"/>
            </a:endParaRPr>
          </a:p>
          <a:p>
            <a:pPr marL="743040" lvl="1" indent="-285120">
              <a:lnSpc>
                <a:spcPct val="100000"/>
              </a:lnSpc>
              <a:spcBef>
                <a:spcPts val="479"/>
              </a:spcBef>
              <a:buClr>
                <a:srgbClr val="FFC000"/>
              </a:buClr>
              <a:buFont typeface="Arial"/>
              <a:buChar char="–"/>
            </a:pPr>
            <a:r>
              <a:rPr lang="es-MX" sz="2400" b="0" strike="noStrike" spc="-1" dirty="0">
                <a:solidFill>
                  <a:srgbClr val="FFFFFF"/>
                </a:solidFill>
                <a:latin typeface="Arial "/>
                <a:ea typeface="DejaVu Sans"/>
              </a:rPr>
              <a:t>Equipos de </a:t>
            </a:r>
            <a:r>
              <a:rPr lang="es-MX" sz="2400" b="0" strike="noStrike" spc="-1" dirty="0" err="1">
                <a:solidFill>
                  <a:srgbClr val="FFFFFF"/>
                </a:solidFill>
                <a:latin typeface="Arial "/>
                <a:ea typeface="DejaVu Sans"/>
              </a:rPr>
              <a:t>Teleterapia</a:t>
            </a:r>
            <a:r>
              <a:rPr lang="es-MX" sz="2400" b="0" strike="noStrike" spc="-1" dirty="0">
                <a:solidFill>
                  <a:srgbClr val="FFFFFF"/>
                </a:solidFill>
                <a:latin typeface="Arial "/>
                <a:ea typeface="DejaVu Sans"/>
              </a:rPr>
              <a:t> superficial con </a:t>
            </a:r>
            <a:r>
              <a:rPr lang="es-MX" sz="2400" b="0" strike="noStrike" spc="-1" dirty="0" err="1">
                <a:solidFill>
                  <a:srgbClr val="FFFFFF"/>
                </a:solidFill>
                <a:latin typeface="Arial "/>
                <a:ea typeface="DejaVu Sans"/>
              </a:rPr>
              <a:t>Rx</a:t>
            </a:r>
            <a:r>
              <a:rPr lang="es-MX" sz="2400" b="0" strike="noStrike" spc="-1" dirty="0">
                <a:solidFill>
                  <a:srgbClr val="FFFFFF"/>
                </a:solidFill>
                <a:latin typeface="Arial "/>
                <a:ea typeface="DejaVu Sans"/>
              </a:rPr>
              <a:t>.</a:t>
            </a:r>
            <a:endParaRPr lang="en-GB" sz="2400" b="0" strike="noStrike" spc="-1" dirty="0">
              <a:latin typeface="Arial"/>
            </a:endParaRPr>
          </a:p>
          <a:p>
            <a:pPr marL="743040" lvl="1" indent="-285120">
              <a:lnSpc>
                <a:spcPct val="100000"/>
              </a:lnSpc>
              <a:spcBef>
                <a:spcPts val="479"/>
              </a:spcBef>
              <a:buClr>
                <a:srgbClr val="FFC000"/>
              </a:buClr>
              <a:buFont typeface="Arial"/>
              <a:buChar char="–"/>
            </a:pPr>
            <a:r>
              <a:rPr lang="es-MX" sz="2400" b="0" strike="noStrike" spc="-1" dirty="0">
                <a:solidFill>
                  <a:srgbClr val="FFFFFF"/>
                </a:solidFill>
                <a:latin typeface="Arial "/>
                <a:ea typeface="DejaVu Sans"/>
              </a:rPr>
              <a:t>Equipos de </a:t>
            </a:r>
            <a:r>
              <a:rPr lang="es-MX" sz="2400" b="0" strike="noStrike" spc="-1" dirty="0" err="1">
                <a:solidFill>
                  <a:srgbClr val="FFFFFF"/>
                </a:solidFill>
                <a:latin typeface="Arial "/>
                <a:ea typeface="DejaVu Sans"/>
              </a:rPr>
              <a:t>Telecobaltoterapia</a:t>
            </a:r>
            <a:endParaRPr lang="en-GB" sz="2400" b="0" strike="noStrike" spc="-1" dirty="0">
              <a:latin typeface="Arial"/>
            </a:endParaRPr>
          </a:p>
          <a:p>
            <a:pPr marL="743040" lvl="1" indent="-285120">
              <a:lnSpc>
                <a:spcPct val="100000"/>
              </a:lnSpc>
              <a:spcBef>
                <a:spcPts val="479"/>
              </a:spcBef>
              <a:buClr>
                <a:srgbClr val="FFC000"/>
              </a:buClr>
              <a:buFont typeface="Arial"/>
              <a:buChar char="–"/>
            </a:pPr>
            <a:r>
              <a:rPr lang="es-MX" sz="2400" b="0" strike="noStrike" spc="-1" dirty="0">
                <a:solidFill>
                  <a:srgbClr val="FFFFFF"/>
                </a:solidFill>
                <a:latin typeface="Arial "/>
                <a:ea typeface="DejaVu Sans"/>
              </a:rPr>
              <a:t>Equipos de </a:t>
            </a:r>
            <a:r>
              <a:rPr lang="es-MX" sz="2400" b="0" strike="noStrike" spc="-1" dirty="0" err="1">
                <a:solidFill>
                  <a:srgbClr val="FFFFFF"/>
                </a:solidFill>
                <a:latin typeface="Arial "/>
                <a:ea typeface="DejaVu Sans"/>
              </a:rPr>
              <a:t>Teleterapia</a:t>
            </a:r>
            <a:r>
              <a:rPr lang="es-MX" sz="2400" b="0" strike="noStrike" spc="-1" dirty="0">
                <a:solidFill>
                  <a:srgbClr val="FFFFFF"/>
                </a:solidFill>
                <a:latin typeface="Arial "/>
                <a:ea typeface="DejaVu Sans"/>
              </a:rPr>
              <a:t> con LINAC.</a:t>
            </a:r>
            <a:endParaRPr lang="en-GB" sz="2400" b="0" strike="noStrike" spc="-1" dirty="0">
              <a:latin typeface="Arial"/>
            </a:endParaRPr>
          </a:p>
          <a:p>
            <a:pPr marL="432000" indent="-323640">
              <a:lnSpc>
                <a:spcPct val="100000"/>
              </a:lnSpc>
              <a:spcBef>
                <a:spcPts val="1417"/>
              </a:spcBef>
              <a:buClr>
                <a:srgbClr val="FFC000"/>
              </a:buClr>
              <a:buSzPct val="45000"/>
              <a:buFont typeface="Wingdings" charset="2"/>
              <a:buChar char=""/>
            </a:pPr>
            <a:r>
              <a:rPr lang="es-MX" sz="2400" b="0" strike="noStrike" spc="-1" dirty="0">
                <a:solidFill>
                  <a:srgbClr val="FFFFFF"/>
                </a:solidFill>
                <a:latin typeface="Arial "/>
                <a:ea typeface="DejaVu Sans"/>
              </a:rPr>
              <a:t>Fuentes y equipos usados en </a:t>
            </a:r>
            <a:r>
              <a:rPr lang="es-MX" sz="2400" b="0" strike="noStrike" spc="-1" dirty="0" err="1">
                <a:solidFill>
                  <a:srgbClr val="FFFFFF"/>
                </a:solidFill>
                <a:latin typeface="Arial "/>
                <a:ea typeface="DejaVu Sans"/>
              </a:rPr>
              <a:t>Braquiterapia</a:t>
            </a:r>
            <a:r>
              <a:rPr lang="es-MX" sz="2400" b="0" strike="noStrike" spc="-1" dirty="0">
                <a:solidFill>
                  <a:srgbClr val="FFFFFF"/>
                </a:solidFill>
                <a:latin typeface="Arial "/>
                <a:ea typeface="DejaVu Sans"/>
              </a:rPr>
              <a:t>.</a:t>
            </a:r>
            <a:endParaRPr lang="en-GB" sz="2400" b="0" strike="noStrike" spc="-1" dirty="0">
              <a:latin typeface="Arial"/>
            </a:endParaRPr>
          </a:p>
        </p:txBody>
      </p:sp>
      <p:sp>
        <p:nvSpPr>
          <p:cNvPr id="60" name="Slide Number Placeholder 3_1"/>
          <p:cNvSpPr/>
          <p:nvPr/>
        </p:nvSpPr>
        <p:spPr>
          <a:xfrm>
            <a:off x="8472600" y="4862160"/>
            <a:ext cx="509040" cy="219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gn="r">
              <a:lnSpc>
                <a:spcPct val="100000"/>
              </a:lnSpc>
            </a:pPr>
            <a:fld id="{454B55FC-1AE9-4F9D-B84E-59FF33928899}" type="slidenum">
              <a:rPr lang="en-US" sz="1000" b="0" strike="noStrike" spc="-1">
                <a:solidFill>
                  <a:srgbClr val="FFFFFF"/>
                </a:solidFill>
                <a:latin typeface="Arial"/>
                <a:ea typeface="DejaVu Sans"/>
              </a:rPr>
              <a:t>3</a:t>
            </a:fld>
            <a:endParaRPr lang="en-GB" sz="1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Marcador de número de diapositiva 3_1"/>
          <p:cNvSpPr/>
          <p:nvPr/>
        </p:nvSpPr>
        <p:spPr>
          <a:xfrm>
            <a:off x="3486240" y="4683960"/>
            <a:ext cx="2171160" cy="356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es-ES" sz="680" b="0" strike="noStrike" spc="-1">
                <a:solidFill>
                  <a:srgbClr val="FFFFFF"/>
                </a:solidFill>
                <a:latin typeface="Arial"/>
                <a:ea typeface="DejaVu Sans"/>
              </a:rPr>
              <a:t>Diapositiva </a:t>
            </a:r>
            <a:fld id="{2A384546-01C0-4450-970A-3C155BAAC008}" type="slidenum">
              <a:rPr lang="es-ES" sz="680" b="0" strike="noStrike" spc="-1">
                <a:solidFill>
                  <a:srgbClr val="FFFFFF"/>
                </a:solidFill>
                <a:latin typeface="Arial"/>
                <a:ea typeface="DejaVu Sans"/>
              </a:rPr>
              <a:t>4</a:t>
            </a:fld>
            <a:endParaRPr lang="en-GB" sz="680" b="0" strike="noStrike" spc="-1">
              <a:latin typeface="Arial"/>
            </a:endParaRPr>
          </a:p>
        </p:txBody>
      </p:sp>
      <p:sp>
        <p:nvSpPr>
          <p:cNvPr id="62" name="Text Box 2_3"/>
          <p:cNvSpPr/>
          <p:nvPr/>
        </p:nvSpPr>
        <p:spPr>
          <a:xfrm>
            <a:off x="72000" y="865800"/>
            <a:ext cx="7163640" cy="3980149"/>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marL="457200" lvl="1" indent="-277200" algn="just">
              <a:lnSpc>
                <a:spcPct val="90000"/>
              </a:lnSpc>
              <a:spcBef>
                <a:spcPts val="570"/>
              </a:spcBef>
              <a:buClr>
                <a:srgbClr val="FFC000"/>
              </a:buClr>
              <a:buFont typeface="Symbol"/>
              <a:buChar char=""/>
            </a:pPr>
            <a:r>
              <a:rPr lang="es-ES" sz="1900" b="0" strike="noStrike" spc="-1" dirty="0" err="1">
                <a:solidFill>
                  <a:srgbClr val="FFFFFF"/>
                </a:solidFill>
                <a:latin typeface="Arial "/>
                <a:ea typeface="DejaVu Sans"/>
              </a:rPr>
              <a:t>Teleterapia</a:t>
            </a:r>
            <a:r>
              <a:rPr lang="es-ES" sz="1900" b="0" strike="noStrike" spc="-1" dirty="0">
                <a:solidFill>
                  <a:srgbClr val="FFFFFF"/>
                </a:solidFill>
                <a:latin typeface="Arial "/>
                <a:ea typeface="DejaVu Sans"/>
              </a:rPr>
              <a:t> con haces de </a:t>
            </a:r>
            <a:r>
              <a:rPr lang="es-ES" sz="1900" b="0" strike="noStrike" spc="-1" dirty="0" err="1">
                <a:solidFill>
                  <a:srgbClr val="FFFFFF"/>
                </a:solidFill>
                <a:latin typeface="Arial "/>
                <a:ea typeface="DejaVu Sans"/>
              </a:rPr>
              <a:t>Rx</a:t>
            </a:r>
            <a:r>
              <a:rPr lang="es-ES" sz="1900" b="0" strike="noStrike" spc="-1" dirty="0">
                <a:solidFill>
                  <a:srgbClr val="FFFFFF"/>
                </a:solidFill>
                <a:latin typeface="Arial "/>
                <a:ea typeface="DejaVu Sans"/>
              </a:rPr>
              <a:t>: Son equipos que emplean generadores de </a:t>
            </a:r>
            <a:r>
              <a:rPr lang="es-ES" sz="1900" b="0" strike="noStrike" spc="-1" dirty="0" err="1">
                <a:solidFill>
                  <a:srgbClr val="FFFFFF"/>
                </a:solidFill>
                <a:latin typeface="Arial "/>
                <a:ea typeface="DejaVu Sans"/>
              </a:rPr>
              <a:t>Rx</a:t>
            </a:r>
            <a:r>
              <a:rPr lang="es-ES" sz="1900" b="0" strike="noStrike" spc="-1" dirty="0">
                <a:solidFill>
                  <a:srgbClr val="FFFFFF"/>
                </a:solidFill>
                <a:latin typeface="Arial "/>
                <a:ea typeface="DejaVu Sans"/>
              </a:rPr>
              <a:t> para conformar un haz de radiación que pueda ser utilizado en el tratamiento de pacientes. Dependiendo de la energía de estos Rayos X pueden ser:</a:t>
            </a:r>
            <a:endParaRPr lang="en-GB" sz="1900" b="0" strike="noStrike" spc="-1" dirty="0">
              <a:latin typeface="Arial"/>
            </a:endParaRPr>
          </a:p>
          <a:p>
            <a:pPr marL="1265400" lvl="2" indent="-369000" algn="just">
              <a:lnSpc>
                <a:spcPct val="90000"/>
              </a:lnSpc>
              <a:spcBef>
                <a:spcPts val="190"/>
              </a:spcBef>
              <a:buClr>
                <a:srgbClr val="FFC000"/>
              </a:buClr>
              <a:buFont typeface="Arial"/>
              <a:buChar char="–"/>
            </a:pPr>
            <a:r>
              <a:rPr lang="es-ES_tradnl" sz="1900" b="0" strike="noStrike" spc="-1" dirty="0" err="1">
                <a:solidFill>
                  <a:srgbClr val="FFFFFF"/>
                </a:solidFill>
                <a:latin typeface="Arial "/>
                <a:ea typeface="DejaVu Sans"/>
              </a:rPr>
              <a:t>Kilovoltajes</a:t>
            </a:r>
            <a:r>
              <a:rPr lang="es-ES_tradnl" sz="1900" b="0" strike="noStrike" spc="-1" dirty="0">
                <a:solidFill>
                  <a:srgbClr val="FFFFFF"/>
                </a:solidFill>
                <a:latin typeface="Arial "/>
                <a:ea typeface="DejaVu Sans"/>
              </a:rPr>
              <a:t>. Superficial.</a:t>
            </a:r>
            <a:endParaRPr lang="en-GB" sz="1900" b="0" strike="noStrike" spc="-1" dirty="0">
              <a:latin typeface="Arial"/>
            </a:endParaRPr>
          </a:p>
          <a:p>
            <a:pPr marL="1265400" lvl="2" indent="-369000" algn="just">
              <a:lnSpc>
                <a:spcPct val="90000"/>
              </a:lnSpc>
              <a:spcBef>
                <a:spcPts val="190"/>
              </a:spcBef>
              <a:buClr>
                <a:srgbClr val="FFC000"/>
              </a:buClr>
              <a:buFont typeface="Arial"/>
              <a:buChar char="–"/>
            </a:pPr>
            <a:r>
              <a:rPr lang="es-ES_tradnl" sz="1900" b="0" strike="noStrike" spc="-1" dirty="0" err="1">
                <a:solidFill>
                  <a:srgbClr val="FFFFFF"/>
                </a:solidFill>
                <a:latin typeface="Arial "/>
                <a:ea typeface="DejaVu Sans"/>
              </a:rPr>
              <a:t>Ortovoltaje</a:t>
            </a:r>
            <a:r>
              <a:rPr lang="es-ES_tradnl" sz="1900" b="0" strike="noStrike" spc="-1" dirty="0">
                <a:solidFill>
                  <a:srgbClr val="FFFFFF"/>
                </a:solidFill>
                <a:latin typeface="Arial "/>
                <a:ea typeface="DejaVu Sans"/>
              </a:rPr>
              <a:t>. Lesiones poco profundas</a:t>
            </a:r>
            <a:endParaRPr lang="en-GB" sz="1900" b="0" strike="noStrike" spc="-1" dirty="0">
              <a:latin typeface="Arial"/>
            </a:endParaRPr>
          </a:p>
          <a:p>
            <a:pPr marL="457200" lvl="1" indent="-277200" algn="just">
              <a:lnSpc>
                <a:spcPct val="90000"/>
              </a:lnSpc>
              <a:spcBef>
                <a:spcPts val="570"/>
              </a:spcBef>
              <a:buClr>
                <a:srgbClr val="FFC000"/>
              </a:buClr>
              <a:buFont typeface="Symbol"/>
              <a:buChar char=""/>
            </a:pPr>
            <a:r>
              <a:rPr lang="es-ES" sz="1900" b="0" strike="noStrike" spc="-1" dirty="0" err="1">
                <a:solidFill>
                  <a:srgbClr val="FFFFFF"/>
                </a:solidFill>
                <a:latin typeface="Arial "/>
                <a:ea typeface="DejaVu Sans"/>
              </a:rPr>
              <a:t>Telecobaltoterapia</a:t>
            </a:r>
            <a:r>
              <a:rPr lang="es-ES" sz="1900" b="0" strike="noStrike" spc="-1" dirty="0">
                <a:solidFill>
                  <a:srgbClr val="FFFFFF"/>
                </a:solidFill>
                <a:latin typeface="Arial "/>
                <a:ea typeface="DejaVu Sans"/>
              </a:rPr>
              <a:t>. Son equipos que emplean fuentes radiactivas de Cobalto 60 para conformar un haz de radiación Gamma que pueda ser utilizado en el tratamiento de pacientes. </a:t>
            </a:r>
            <a:endParaRPr lang="en-GB" sz="1900" b="0" strike="noStrike" spc="-1" dirty="0">
              <a:latin typeface="Arial"/>
            </a:endParaRPr>
          </a:p>
          <a:p>
            <a:pPr marL="457200" lvl="1" indent="-277200" algn="just">
              <a:lnSpc>
                <a:spcPct val="90000"/>
              </a:lnSpc>
              <a:spcBef>
                <a:spcPts val="570"/>
              </a:spcBef>
              <a:buClr>
                <a:srgbClr val="FFC000"/>
              </a:buClr>
              <a:buFont typeface="Symbol"/>
              <a:buChar char=""/>
            </a:pPr>
            <a:r>
              <a:rPr lang="es-ES" sz="1900" b="0" strike="noStrike" spc="-1" dirty="0" err="1">
                <a:solidFill>
                  <a:srgbClr val="FFFFFF"/>
                </a:solidFill>
                <a:latin typeface="Arial "/>
                <a:ea typeface="DejaVu Sans"/>
              </a:rPr>
              <a:t>Teleterapia</a:t>
            </a:r>
            <a:r>
              <a:rPr lang="es-ES" sz="1900" b="0" strike="noStrike" spc="-1" dirty="0">
                <a:solidFill>
                  <a:srgbClr val="FFFFFF"/>
                </a:solidFill>
                <a:latin typeface="Arial "/>
                <a:ea typeface="DejaVu Sans"/>
              </a:rPr>
              <a:t> con aceleradores lineales (LINAC): Son  equipos capaces de generar haces de fotones y electrones de diversa energía que pueden ser utilizados en el tratamiento de pacientes.</a:t>
            </a:r>
            <a:endParaRPr lang="en-GB" sz="1900" b="0" strike="noStrike" spc="-1" dirty="0">
              <a:latin typeface="Arial"/>
            </a:endParaRPr>
          </a:p>
        </p:txBody>
      </p:sp>
      <p:sp>
        <p:nvSpPr>
          <p:cNvPr id="63" name="Text Box 3_1"/>
          <p:cNvSpPr/>
          <p:nvPr/>
        </p:nvSpPr>
        <p:spPr>
          <a:xfrm>
            <a:off x="0" y="51480"/>
            <a:ext cx="9143280" cy="486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spcBef>
                <a:spcPts val="1301"/>
              </a:spcBef>
            </a:pPr>
            <a:r>
              <a:rPr lang="es-MX" sz="2600" b="1" strike="noStrike" spc="-1">
                <a:solidFill>
                  <a:srgbClr val="FFFFFF"/>
                </a:solidFill>
                <a:latin typeface="Arial "/>
                <a:ea typeface="DejaVu Sans"/>
              </a:rPr>
              <a:t>Fuentes y Equipos usados en la práctica de Teleterapia</a:t>
            </a:r>
            <a:endParaRPr lang="en-GB" sz="2600" b="0" strike="noStrike" spc="-1">
              <a:latin typeface="Arial"/>
            </a:endParaRPr>
          </a:p>
        </p:txBody>
      </p:sp>
      <p:sp>
        <p:nvSpPr>
          <p:cNvPr id="64" name="Text Box 10_1"/>
          <p:cNvSpPr/>
          <p:nvPr/>
        </p:nvSpPr>
        <p:spPr>
          <a:xfrm>
            <a:off x="3168360" y="465480"/>
            <a:ext cx="3707280" cy="364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90000"/>
              </a:lnSpc>
              <a:spcBef>
                <a:spcPts val="601"/>
              </a:spcBef>
            </a:pPr>
            <a:r>
              <a:rPr lang="es-ES" sz="2000" b="0" strike="noStrike" spc="-1">
                <a:solidFill>
                  <a:srgbClr val="FFFFFF"/>
                </a:solidFill>
                <a:latin typeface="Arial "/>
                <a:ea typeface="DejaVu Sans"/>
              </a:rPr>
              <a:t>La Teleterapia se clasifica en:</a:t>
            </a:r>
            <a:endParaRPr lang="en-GB" sz="2000" b="0" strike="noStrike" spc="-1">
              <a:latin typeface="Arial"/>
            </a:endParaRPr>
          </a:p>
        </p:txBody>
      </p:sp>
      <p:pic>
        <p:nvPicPr>
          <p:cNvPr id="65" name="Picture 10_4"/>
          <p:cNvPicPr/>
          <p:nvPr/>
        </p:nvPicPr>
        <p:blipFill>
          <a:blip r:embed="rId3"/>
          <a:stretch/>
        </p:blipFill>
        <p:spPr>
          <a:xfrm>
            <a:off x="7452360" y="3258720"/>
            <a:ext cx="1326960" cy="1863360"/>
          </a:xfrm>
          <a:prstGeom prst="rect">
            <a:avLst/>
          </a:prstGeom>
          <a:ln w="0">
            <a:noFill/>
          </a:ln>
        </p:spPr>
      </p:pic>
      <p:pic>
        <p:nvPicPr>
          <p:cNvPr id="66" name="Picture 7_3" descr="radio62"/>
          <p:cNvPicPr/>
          <p:nvPr/>
        </p:nvPicPr>
        <p:blipFill>
          <a:blip r:embed="rId4"/>
          <a:stretch/>
        </p:blipFill>
        <p:spPr>
          <a:xfrm>
            <a:off x="7380000" y="1959480"/>
            <a:ext cx="1512000" cy="1260000"/>
          </a:xfrm>
          <a:prstGeom prst="rect">
            <a:avLst/>
          </a:prstGeom>
          <a:ln w="0">
            <a:noFill/>
          </a:ln>
        </p:spPr>
      </p:pic>
      <p:pic>
        <p:nvPicPr>
          <p:cNvPr id="67" name="Picture 8_3"/>
          <p:cNvPicPr/>
          <p:nvPr/>
        </p:nvPicPr>
        <p:blipFill>
          <a:blip r:embed="rId5"/>
          <a:srcRect l="3275" r="3275"/>
          <a:stretch/>
        </p:blipFill>
        <p:spPr>
          <a:xfrm>
            <a:off x="7452360" y="915480"/>
            <a:ext cx="1590120" cy="82656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Marcador de número de diapositiva 3_2"/>
          <p:cNvSpPr/>
          <p:nvPr/>
        </p:nvSpPr>
        <p:spPr>
          <a:xfrm>
            <a:off x="3486240" y="4683960"/>
            <a:ext cx="2171160" cy="356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es-ES" sz="680" b="0" strike="noStrike" spc="-1">
                <a:solidFill>
                  <a:srgbClr val="FFFFFF"/>
                </a:solidFill>
                <a:latin typeface="Arial"/>
                <a:ea typeface="DejaVu Sans"/>
              </a:rPr>
              <a:t>Diapositiva </a:t>
            </a:r>
            <a:fld id="{686F4A42-0D59-4494-8715-2D9BED830D7B}" type="slidenum">
              <a:rPr lang="es-ES" sz="680" b="0" strike="noStrike" spc="-1">
                <a:solidFill>
                  <a:srgbClr val="FFFFFF"/>
                </a:solidFill>
                <a:latin typeface="Arial"/>
                <a:ea typeface="DejaVu Sans"/>
              </a:rPr>
              <a:t>5</a:t>
            </a:fld>
            <a:endParaRPr lang="en-GB" sz="680" b="0" strike="noStrike" spc="-1">
              <a:latin typeface="Arial"/>
            </a:endParaRPr>
          </a:p>
        </p:txBody>
      </p:sp>
      <p:sp>
        <p:nvSpPr>
          <p:cNvPr id="69" name="Text Box 2_2"/>
          <p:cNvSpPr/>
          <p:nvPr/>
        </p:nvSpPr>
        <p:spPr>
          <a:xfrm>
            <a:off x="179640" y="923400"/>
            <a:ext cx="7134120" cy="376829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marL="457200" lvl="1" indent="-277200">
              <a:lnSpc>
                <a:spcPct val="90000"/>
              </a:lnSpc>
              <a:spcBef>
                <a:spcPts val="570"/>
              </a:spcBef>
              <a:buClr>
                <a:srgbClr val="FFC000"/>
              </a:buClr>
              <a:buFont typeface="Symbol"/>
              <a:buChar char=""/>
            </a:pPr>
            <a:r>
              <a:rPr lang="es-ES" sz="1900" b="0" strike="noStrike" spc="-1" dirty="0">
                <a:solidFill>
                  <a:srgbClr val="FFFFFF"/>
                </a:solidFill>
                <a:latin typeface="Arial "/>
                <a:ea typeface="DejaVu Sans"/>
              </a:rPr>
              <a:t>Durante el tratamiento, el equipo produce </a:t>
            </a:r>
            <a:r>
              <a:rPr lang="es-ES" sz="1900" b="0" strike="noStrike" spc="-1" dirty="0" err="1">
                <a:solidFill>
                  <a:srgbClr val="FFFFFF"/>
                </a:solidFill>
                <a:latin typeface="Arial "/>
                <a:ea typeface="DejaVu Sans"/>
              </a:rPr>
              <a:t>Rx</a:t>
            </a:r>
            <a:r>
              <a:rPr lang="es-ES" sz="1900" b="0" strike="noStrike" spc="-1" dirty="0">
                <a:solidFill>
                  <a:srgbClr val="FFFFFF"/>
                </a:solidFill>
                <a:latin typeface="Arial "/>
                <a:ea typeface="DejaVu Sans"/>
              </a:rPr>
              <a:t> de una energía determinada, los </a:t>
            </a:r>
            <a:r>
              <a:rPr lang="es-ES" sz="1900" b="0" strike="noStrike" spc="-1" dirty="0" err="1">
                <a:solidFill>
                  <a:srgbClr val="FFFFFF"/>
                </a:solidFill>
                <a:latin typeface="Arial "/>
                <a:ea typeface="DejaVu Sans"/>
              </a:rPr>
              <a:t>Rx</a:t>
            </a:r>
            <a:r>
              <a:rPr lang="es-ES" sz="1900" b="0" strike="noStrike" spc="-1" dirty="0">
                <a:solidFill>
                  <a:srgbClr val="FFFFFF"/>
                </a:solidFill>
                <a:latin typeface="Arial "/>
                <a:ea typeface="DejaVu Sans"/>
              </a:rPr>
              <a:t> pasan por un sistema de filtros y conos de manera tal que se conforma un haz de </a:t>
            </a:r>
            <a:r>
              <a:rPr lang="es-ES" sz="1900" b="0" strike="noStrike" spc="-1" dirty="0" err="1">
                <a:solidFill>
                  <a:srgbClr val="FFFFFF"/>
                </a:solidFill>
                <a:latin typeface="Arial "/>
                <a:ea typeface="DejaVu Sans"/>
              </a:rPr>
              <a:t>Rx</a:t>
            </a:r>
            <a:r>
              <a:rPr lang="es-ES" sz="1900" b="0" strike="noStrike" spc="-1" dirty="0">
                <a:solidFill>
                  <a:srgbClr val="FFFFFF"/>
                </a:solidFill>
                <a:latin typeface="Arial "/>
                <a:ea typeface="DejaVu Sans"/>
              </a:rPr>
              <a:t> que incide en el paciente.</a:t>
            </a:r>
            <a:endParaRPr lang="en-GB" sz="1900" b="0" strike="noStrike" spc="-1" dirty="0">
              <a:latin typeface="Arial"/>
            </a:endParaRPr>
          </a:p>
          <a:p>
            <a:pPr marL="457200" lvl="1" indent="-277200">
              <a:lnSpc>
                <a:spcPct val="90000"/>
              </a:lnSpc>
              <a:spcBef>
                <a:spcPts val="570"/>
              </a:spcBef>
              <a:buClr>
                <a:srgbClr val="FFC000"/>
              </a:buClr>
              <a:buFont typeface="Symbol"/>
              <a:buChar char=""/>
            </a:pPr>
            <a:r>
              <a:rPr lang="es-ES" sz="1900" b="0" strike="noStrike" spc="-1" dirty="0">
                <a:solidFill>
                  <a:srgbClr val="FFFFFF"/>
                </a:solidFill>
                <a:latin typeface="Arial "/>
                <a:ea typeface="DejaVu Sans"/>
              </a:rPr>
              <a:t>Generalmente permiten seleccionar una combinación apropiada de </a:t>
            </a:r>
            <a:r>
              <a:rPr lang="es-ES" sz="1900" b="0" strike="noStrike" spc="-1" dirty="0" err="1">
                <a:solidFill>
                  <a:srgbClr val="FFFFFF"/>
                </a:solidFill>
                <a:latin typeface="Arial "/>
                <a:ea typeface="DejaVu Sans"/>
              </a:rPr>
              <a:t>kV</a:t>
            </a:r>
            <a:r>
              <a:rPr lang="es-ES" sz="1900" b="0" strike="noStrike" spc="-1" dirty="0">
                <a:solidFill>
                  <a:srgbClr val="FFFFFF"/>
                </a:solidFill>
                <a:latin typeface="Arial "/>
                <a:ea typeface="DejaVu Sans"/>
              </a:rPr>
              <a:t> y </a:t>
            </a:r>
            <a:r>
              <a:rPr lang="es-ES" sz="1900" b="0" strike="noStrike" spc="-1" dirty="0" err="1">
                <a:solidFill>
                  <a:srgbClr val="FFFFFF"/>
                </a:solidFill>
                <a:latin typeface="Arial "/>
                <a:ea typeface="DejaVu Sans"/>
              </a:rPr>
              <a:t>mA</a:t>
            </a:r>
            <a:r>
              <a:rPr lang="es-ES" sz="1900" b="0" strike="noStrike" spc="-1" dirty="0">
                <a:solidFill>
                  <a:srgbClr val="FFFFFF"/>
                </a:solidFill>
                <a:latin typeface="Arial "/>
                <a:ea typeface="DejaVu Sans"/>
              </a:rPr>
              <a:t>  y con ello se puede regular la tasa de dosis y la energía del haz que se administra al paciente.</a:t>
            </a:r>
            <a:endParaRPr lang="en-GB" sz="1900" b="0" strike="noStrike" spc="-1" dirty="0">
              <a:latin typeface="Arial"/>
            </a:endParaRPr>
          </a:p>
          <a:p>
            <a:pPr marL="457200" lvl="1" indent="-277200">
              <a:lnSpc>
                <a:spcPct val="90000"/>
              </a:lnSpc>
              <a:spcBef>
                <a:spcPts val="570"/>
              </a:spcBef>
              <a:buClr>
                <a:srgbClr val="FFC000"/>
              </a:buClr>
              <a:buFont typeface="Symbol"/>
              <a:buChar char=""/>
            </a:pPr>
            <a:r>
              <a:rPr lang="es-ES" sz="1900" b="0" strike="noStrike" spc="-1" dirty="0">
                <a:solidFill>
                  <a:srgbClr val="FFFFFF"/>
                </a:solidFill>
                <a:latin typeface="Arial "/>
                <a:ea typeface="DejaVu Sans"/>
              </a:rPr>
              <a:t>Los equipos cuentan generalmente con los elementos siguientes:</a:t>
            </a:r>
            <a:endParaRPr lang="en-GB" sz="1900" b="0" strike="noStrike" spc="-1" dirty="0">
              <a:latin typeface="Arial"/>
            </a:endParaRPr>
          </a:p>
          <a:p>
            <a:pPr marL="895320" lvl="2" indent="-258120">
              <a:lnSpc>
                <a:spcPct val="90000"/>
              </a:lnSpc>
              <a:spcBef>
                <a:spcPts val="190"/>
              </a:spcBef>
              <a:buClr>
                <a:srgbClr val="FFC000"/>
              </a:buClr>
              <a:buFont typeface="Arial"/>
              <a:buChar char="–"/>
            </a:pPr>
            <a:r>
              <a:rPr lang="es-ES" sz="1900" b="0" strike="noStrike" spc="-1" dirty="0">
                <a:solidFill>
                  <a:srgbClr val="FFFFFF"/>
                </a:solidFill>
                <a:latin typeface="Arial "/>
                <a:ea typeface="DejaVu Sans"/>
              </a:rPr>
              <a:t>Tubo de </a:t>
            </a:r>
            <a:r>
              <a:rPr lang="es-ES" sz="1900" b="0" strike="noStrike" spc="-1" dirty="0" err="1">
                <a:solidFill>
                  <a:srgbClr val="FFFFFF"/>
                </a:solidFill>
                <a:latin typeface="Arial "/>
                <a:ea typeface="DejaVu Sans"/>
              </a:rPr>
              <a:t>Rx</a:t>
            </a:r>
            <a:r>
              <a:rPr lang="es-ES" sz="1900" b="0" strike="noStrike" spc="-1" dirty="0">
                <a:solidFill>
                  <a:srgbClr val="FFFFFF"/>
                </a:solidFill>
                <a:latin typeface="Arial "/>
                <a:ea typeface="DejaVu Sans"/>
              </a:rPr>
              <a:t>.</a:t>
            </a:r>
            <a:endParaRPr lang="en-GB" sz="1900" b="0" strike="noStrike" spc="-1" dirty="0">
              <a:latin typeface="Arial"/>
            </a:endParaRPr>
          </a:p>
          <a:p>
            <a:pPr marL="895320" lvl="2" indent="-258120">
              <a:lnSpc>
                <a:spcPct val="90000"/>
              </a:lnSpc>
              <a:spcBef>
                <a:spcPts val="190"/>
              </a:spcBef>
              <a:buClr>
                <a:srgbClr val="FFC000"/>
              </a:buClr>
              <a:buFont typeface="Arial"/>
              <a:buChar char="–"/>
            </a:pPr>
            <a:r>
              <a:rPr lang="es-ES" sz="1900" b="0" strike="noStrike" spc="-1" dirty="0">
                <a:solidFill>
                  <a:srgbClr val="FFFFFF"/>
                </a:solidFill>
                <a:latin typeface="Arial "/>
                <a:ea typeface="DejaVu Sans"/>
              </a:rPr>
              <a:t>Dispositivo de filtrado.</a:t>
            </a:r>
            <a:endParaRPr lang="en-GB" sz="1900" b="0" strike="noStrike" spc="-1" dirty="0">
              <a:latin typeface="Arial"/>
            </a:endParaRPr>
          </a:p>
          <a:p>
            <a:pPr marL="895320" lvl="2" indent="-258120">
              <a:lnSpc>
                <a:spcPct val="90000"/>
              </a:lnSpc>
              <a:spcBef>
                <a:spcPts val="190"/>
              </a:spcBef>
              <a:buClr>
                <a:srgbClr val="FFC000"/>
              </a:buClr>
              <a:buFont typeface="Arial"/>
              <a:buChar char="–"/>
            </a:pPr>
            <a:r>
              <a:rPr lang="es-ES" sz="1900" b="0" strike="noStrike" spc="-1" dirty="0">
                <a:solidFill>
                  <a:srgbClr val="FFFFFF"/>
                </a:solidFill>
                <a:latin typeface="Arial "/>
                <a:ea typeface="DejaVu Sans"/>
              </a:rPr>
              <a:t>Aplicadores.</a:t>
            </a:r>
            <a:endParaRPr lang="en-GB" sz="1900" b="0" strike="noStrike" spc="-1" dirty="0">
              <a:latin typeface="Arial"/>
            </a:endParaRPr>
          </a:p>
          <a:p>
            <a:pPr marL="895320" lvl="2" indent="-258120">
              <a:lnSpc>
                <a:spcPct val="90000"/>
              </a:lnSpc>
              <a:spcBef>
                <a:spcPts val="190"/>
              </a:spcBef>
              <a:buClr>
                <a:srgbClr val="FFC000"/>
              </a:buClr>
              <a:buFont typeface="Arial"/>
              <a:buChar char="–"/>
            </a:pPr>
            <a:r>
              <a:rPr lang="es-ES" sz="1900" b="0" strike="noStrike" spc="-1" dirty="0">
                <a:solidFill>
                  <a:srgbClr val="FFFFFF"/>
                </a:solidFill>
                <a:latin typeface="Arial "/>
                <a:ea typeface="DejaVu Sans"/>
              </a:rPr>
              <a:t>Panel de control. </a:t>
            </a:r>
            <a:endParaRPr lang="en-GB" sz="1900" b="0" strike="noStrike" spc="-1" dirty="0">
              <a:latin typeface="Arial"/>
            </a:endParaRPr>
          </a:p>
        </p:txBody>
      </p:sp>
      <p:pic>
        <p:nvPicPr>
          <p:cNvPr id="70" name="Picture 8_3"/>
          <p:cNvPicPr/>
          <p:nvPr/>
        </p:nvPicPr>
        <p:blipFill>
          <a:blip r:embed="rId3"/>
          <a:srcRect l="3275" r="3275"/>
          <a:stretch/>
        </p:blipFill>
        <p:spPr>
          <a:xfrm>
            <a:off x="6861960" y="3274200"/>
            <a:ext cx="2180520" cy="1136160"/>
          </a:xfrm>
          <a:prstGeom prst="rect">
            <a:avLst/>
          </a:prstGeom>
          <a:ln w="0">
            <a:noFill/>
          </a:ln>
        </p:spPr>
      </p:pic>
      <p:sp>
        <p:nvSpPr>
          <p:cNvPr id="71" name="Text Box 9_1"/>
          <p:cNvSpPr/>
          <p:nvPr/>
        </p:nvSpPr>
        <p:spPr>
          <a:xfrm>
            <a:off x="6806880" y="4516200"/>
            <a:ext cx="1294560" cy="341280"/>
          </a:xfrm>
          <a:prstGeom prst="rect">
            <a:avLst/>
          </a:prstGeom>
          <a:solidFill>
            <a:srgbClr val="000000"/>
          </a:solid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spcBef>
                <a:spcPts val="825"/>
              </a:spcBef>
            </a:pPr>
            <a:r>
              <a:rPr lang="es-ES" sz="1650" b="0" strike="noStrike" spc="-1">
                <a:solidFill>
                  <a:srgbClr val="FFFFFF"/>
                </a:solidFill>
                <a:latin typeface="Arial"/>
                <a:ea typeface="DejaVu Sans"/>
              </a:rPr>
              <a:t>Kilovoltaje</a:t>
            </a:r>
            <a:endParaRPr lang="en-GB" sz="1650" b="0" strike="noStrike" spc="-1">
              <a:latin typeface="Arial"/>
            </a:endParaRPr>
          </a:p>
        </p:txBody>
      </p:sp>
      <p:pic>
        <p:nvPicPr>
          <p:cNvPr id="72" name="Picture 10_1" descr="radio71"/>
          <p:cNvPicPr/>
          <p:nvPr/>
        </p:nvPicPr>
        <p:blipFill>
          <a:blip r:embed="rId4"/>
          <a:stretch/>
        </p:blipFill>
        <p:spPr>
          <a:xfrm>
            <a:off x="7401240" y="1634400"/>
            <a:ext cx="1706760" cy="1116000"/>
          </a:xfrm>
          <a:prstGeom prst="rect">
            <a:avLst/>
          </a:prstGeom>
          <a:ln w="0">
            <a:noFill/>
          </a:ln>
        </p:spPr>
      </p:pic>
      <p:sp>
        <p:nvSpPr>
          <p:cNvPr id="73" name="Text Box 11_2"/>
          <p:cNvSpPr/>
          <p:nvPr/>
        </p:nvSpPr>
        <p:spPr>
          <a:xfrm>
            <a:off x="1143000" y="546120"/>
            <a:ext cx="6722640" cy="364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90000"/>
              </a:lnSpc>
              <a:spcBef>
                <a:spcPts val="601"/>
              </a:spcBef>
            </a:pPr>
            <a:r>
              <a:rPr lang="es-ES" sz="2000" b="0" strike="noStrike" spc="-1">
                <a:solidFill>
                  <a:srgbClr val="FFFFFF"/>
                </a:solidFill>
                <a:latin typeface="Arial "/>
                <a:ea typeface="DejaVu Sans"/>
              </a:rPr>
              <a:t>Principio de funcionamiento de los equipos de Rx:</a:t>
            </a:r>
            <a:endParaRPr lang="en-GB" sz="2000" b="0" strike="noStrike" spc="-1">
              <a:latin typeface="Arial"/>
            </a:endParaRPr>
          </a:p>
        </p:txBody>
      </p:sp>
      <p:sp>
        <p:nvSpPr>
          <p:cNvPr id="74" name="Text Box 3_0"/>
          <p:cNvSpPr/>
          <p:nvPr/>
        </p:nvSpPr>
        <p:spPr>
          <a:xfrm>
            <a:off x="0" y="51480"/>
            <a:ext cx="9143280" cy="486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spcBef>
                <a:spcPts val="1301"/>
              </a:spcBef>
            </a:pPr>
            <a:r>
              <a:rPr lang="es-MX" sz="2600" b="1" strike="noStrike" spc="-1">
                <a:solidFill>
                  <a:srgbClr val="FFFFFF"/>
                </a:solidFill>
                <a:latin typeface="Arial "/>
                <a:ea typeface="DejaVu Sans"/>
              </a:rPr>
              <a:t>Fuentes y Equipos usados en la práctica de Teleterapia</a:t>
            </a:r>
            <a:endParaRPr lang="en-GB" sz="26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Text Box 2"/>
          <p:cNvSpPr/>
          <p:nvPr/>
        </p:nvSpPr>
        <p:spPr>
          <a:xfrm>
            <a:off x="107640" y="950040"/>
            <a:ext cx="6408000" cy="3781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marL="457200" lvl="1" indent="-277200" algn="just">
              <a:lnSpc>
                <a:spcPct val="90000"/>
              </a:lnSpc>
              <a:spcBef>
                <a:spcPts val="570"/>
              </a:spcBef>
              <a:buClr>
                <a:srgbClr val="FFC000"/>
              </a:buClr>
              <a:buFont typeface="Symbol"/>
              <a:buChar char=""/>
            </a:pPr>
            <a:r>
              <a:rPr lang="es-ES" sz="1900" b="0" strike="noStrike" spc="-1" dirty="0">
                <a:solidFill>
                  <a:srgbClr val="FFFFFF"/>
                </a:solidFill>
                <a:latin typeface="Arial "/>
                <a:ea typeface="DejaVu Sans"/>
              </a:rPr>
              <a:t>Durante el tratamiento, la fuente que se encuentra normalmente blindada, se coloca en posición de irradiación haciendo que los fotones pasen por un mecanismo de colimación y emerjan de este, como un haz de fotones que puede ser utilizado para impartir tratamientos.</a:t>
            </a:r>
            <a:endParaRPr lang="en-GB" sz="1900" b="0" strike="noStrike" spc="-1" dirty="0">
              <a:latin typeface="Arial"/>
            </a:endParaRPr>
          </a:p>
          <a:p>
            <a:pPr marL="457200" lvl="1" indent="-277200" algn="just">
              <a:lnSpc>
                <a:spcPct val="90000"/>
              </a:lnSpc>
              <a:spcBef>
                <a:spcPts val="570"/>
              </a:spcBef>
              <a:buClr>
                <a:srgbClr val="FFC000"/>
              </a:buClr>
              <a:buFont typeface="Symbol"/>
              <a:buChar char=""/>
            </a:pPr>
            <a:r>
              <a:rPr lang="es-ES" sz="1900" b="0" strike="noStrike" spc="-1" dirty="0">
                <a:solidFill>
                  <a:srgbClr val="FFFFFF"/>
                </a:solidFill>
                <a:latin typeface="Arial "/>
                <a:ea typeface="DejaVu Sans"/>
              </a:rPr>
              <a:t>Los equipos cuentan generalmente con los elementos siguientes:</a:t>
            </a:r>
            <a:endParaRPr lang="en-GB" sz="1900" b="0" strike="noStrike" spc="-1" dirty="0">
              <a:latin typeface="Arial"/>
            </a:endParaRPr>
          </a:p>
          <a:p>
            <a:pPr marL="1265400" lvl="2" indent="-369000" algn="just">
              <a:lnSpc>
                <a:spcPct val="90000"/>
              </a:lnSpc>
              <a:spcBef>
                <a:spcPts val="286"/>
              </a:spcBef>
              <a:buClr>
                <a:srgbClr val="FFC000"/>
              </a:buClr>
              <a:buFont typeface="Arial"/>
              <a:buChar char="–"/>
            </a:pPr>
            <a:r>
              <a:rPr lang="es-ES" sz="1900" b="0" strike="noStrike" spc="-1" dirty="0">
                <a:solidFill>
                  <a:srgbClr val="FFFFFF"/>
                </a:solidFill>
                <a:latin typeface="Arial "/>
                <a:ea typeface="DejaVu Sans"/>
              </a:rPr>
              <a:t>Cabezal de tratamiento.</a:t>
            </a:r>
            <a:endParaRPr lang="en-GB" sz="1900" b="0" strike="noStrike" spc="-1" dirty="0">
              <a:latin typeface="Arial"/>
            </a:endParaRPr>
          </a:p>
          <a:p>
            <a:pPr marL="1265400" lvl="2" indent="-369000" algn="just">
              <a:lnSpc>
                <a:spcPct val="90000"/>
              </a:lnSpc>
              <a:spcBef>
                <a:spcPts val="286"/>
              </a:spcBef>
              <a:buClr>
                <a:srgbClr val="FFC000"/>
              </a:buClr>
              <a:buFont typeface="Arial"/>
              <a:buChar char="–"/>
            </a:pPr>
            <a:r>
              <a:rPr lang="es-ES" sz="1900" b="0" strike="noStrike" spc="-1" dirty="0">
                <a:solidFill>
                  <a:srgbClr val="FFFFFF"/>
                </a:solidFill>
                <a:latin typeface="Arial "/>
                <a:ea typeface="DejaVu Sans"/>
              </a:rPr>
              <a:t>Horquilla (</a:t>
            </a:r>
            <a:r>
              <a:rPr lang="es-ES" sz="1900" b="0" strike="noStrike" spc="-1" dirty="0" err="1">
                <a:solidFill>
                  <a:srgbClr val="FFFFFF"/>
                </a:solidFill>
                <a:latin typeface="Arial "/>
                <a:ea typeface="DejaVu Sans"/>
              </a:rPr>
              <a:t>gantry</a:t>
            </a:r>
            <a:r>
              <a:rPr lang="es-ES" sz="1900" b="0" strike="noStrike" spc="-1" dirty="0">
                <a:solidFill>
                  <a:srgbClr val="FFFFFF"/>
                </a:solidFill>
                <a:latin typeface="Arial "/>
                <a:ea typeface="DejaVu Sans"/>
              </a:rPr>
              <a:t>).</a:t>
            </a:r>
            <a:endParaRPr lang="en-GB" sz="1900" b="0" strike="noStrike" spc="-1" dirty="0">
              <a:latin typeface="Arial"/>
            </a:endParaRPr>
          </a:p>
          <a:p>
            <a:pPr marL="1265400" lvl="2" indent="-369000" algn="just">
              <a:lnSpc>
                <a:spcPct val="90000"/>
              </a:lnSpc>
              <a:spcBef>
                <a:spcPts val="286"/>
              </a:spcBef>
              <a:buClr>
                <a:srgbClr val="FFC000"/>
              </a:buClr>
              <a:buFont typeface="Arial"/>
              <a:buChar char="–"/>
            </a:pPr>
            <a:r>
              <a:rPr lang="es-ES" sz="1900" b="0" strike="noStrike" spc="-1" dirty="0">
                <a:solidFill>
                  <a:srgbClr val="FFFFFF"/>
                </a:solidFill>
                <a:latin typeface="Arial "/>
                <a:ea typeface="DejaVu Sans"/>
              </a:rPr>
              <a:t>Estativo (mainframe) .</a:t>
            </a:r>
            <a:endParaRPr lang="en-GB" sz="1900" b="0" strike="noStrike" spc="-1" dirty="0">
              <a:latin typeface="Arial"/>
            </a:endParaRPr>
          </a:p>
          <a:p>
            <a:pPr marL="1265400" lvl="2" indent="-369000" algn="just">
              <a:lnSpc>
                <a:spcPct val="90000"/>
              </a:lnSpc>
              <a:spcBef>
                <a:spcPts val="286"/>
              </a:spcBef>
              <a:buClr>
                <a:srgbClr val="FFC000"/>
              </a:buClr>
              <a:buFont typeface="Arial"/>
              <a:buChar char="–"/>
            </a:pPr>
            <a:r>
              <a:rPr lang="es-ES" sz="1900" b="0" strike="noStrike" spc="-1" dirty="0">
                <a:solidFill>
                  <a:srgbClr val="FFFFFF"/>
                </a:solidFill>
                <a:latin typeface="Arial "/>
                <a:ea typeface="DejaVu Sans"/>
              </a:rPr>
              <a:t>La camilla de tratamiento.</a:t>
            </a:r>
            <a:endParaRPr lang="en-GB" sz="1900" b="0" strike="noStrike" spc="-1" dirty="0">
              <a:latin typeface="Arial"/>
            </a:endParaRPr>
          </a:p>
          <a:p>
            <a:pPr marL="1265400" lvl="2" indent="-369000" algn="just">
              <a:lnSpc>
                <a:spcPct val="90000"/>
              </a:lnSpc>
              <a:spcBef>
                <a:spcPts val="286"/>
              </a:spcBef>
              <a:buClr>
                <a:srgbClr val="FFC000"/>
              </a:buClr>
              <a:buFont typeface="Arial"/>
              <a:buChar char="–"/>
            </a:pPr>
            <a:r>
              <a:rPr lang="es-ES" sz="1900" b="0" strike="noStrike" spc="-1" dirty="0">
                <a:solidFill>
                  <a:srgbClr val="FFFFFF"/>
                </a:solidFill>
                <a:latin typeface="Arial "/>
                <a:ea typeface="DejaVu Sans"/>
              </a:rPr>
              <a:t>Panel de control.</a:t>
            </a:r>
            <a:endParaRPr lang="en-GB" sz="1900" b="0" strike="noStrike" spc="-1" dirty="0">
              <a:latin typeface="Arial"/>
            </a:endParaRPr>
          </a:p>
        </p:txBody>
      </p:sp>
      <p:pic>
        <p:nvPicPr>
          <p:cNvPr id="76" name="Picture 7_3" descr="radio62"/>
          <p:cNvPicPr/>
          <p:nvPr/>
        </p:nvPicPr>
        <p:blipFill>
          <a:blip r:embed="rId3"/>
          <a:stretch/>
        </p:blipFill>
        <p:spPr>
          <a:xfrm>
            <a:off x="6732000" y="951480"/>
            <a:ext cx="2375640" cy="1909080"/>
          </a:xfrm>
          <a:prstGeom prst="rect">
            <a:avLst/>
          </a:prstGeom>
          <a:ln w="0">
            <a:noFill/>
          </a:ln>
        </p:spPr>
      </p:pic>
      <p:pic>
        <p:nvPicPr>
          <p:cNvPr id="77" name="Picture 8_2"/>
          <p:cNvPicPr/>
          <p:nvPr/>
        </p:nvPicPr>
        <p:blipFill>
          <a:blip r:embed="rId4"/>
          <a:stretch/>
        </p:blipFill>
        <p:spPr>
          <a:xfrm>
            <a:off x="6732000" y="3003840"/>
            <a:ext cx="2181600" cy="1782720"/>
          </a:xfrm>
          <a:prstGeom prst="rect">
            <a:avLst/>
          </a:prstGeom>
          <a:ln w="0">
            <a:noFill/>
          </a:ln>
        </p:spPr>
      </p:pic>
      <p:sp>
        <p:nvSpPr>
          <p:cNvPr id="78" name="Text Box 9_0"/>
          <p:cNvSpPr/>
          <p:nvPr/>
        </p:nvSpPr>
        <p:spPr>
          <a:xfrm>
            <a:off x="971640" y="564120"/>
            <a:ext cx="7848000" cy="364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90000"/>
              </a:lnSpc>
              <a:spcBef>
                <a:spcPts val="601"/>
              </a:spcBef>
            </a:pPr>
            <a:r>
              <a:rPr lang="es-ES" sz="2000" b="0" strike="noStrike" spc="-1">
                <a:solidFill>
                  <a:srgbClr val="FFFFFF"/>
                </a:solidFill>
                <a:latin typeface="Arial "/>
                <a:ea typeface="DejaVu Sans"/>
              </a:rPr>
              <a:t>Principio de funcionamiento de los equipos de Telecobaltoterapia</a:t>
            </a:r>
            <a:endParaRPr lang="en-GB" sz="2000" b="0" strike="noStrike" spc="-1">
              <a:latin typeface="Arial"/>
            </a:endParaRPr>
          </a:p>
        </p:txBody>
      </p:sp>
      <p:sp>
        <p:nvSpPr>
          <p:cNvPr id="79" name="Text Box 3_3"/>
          <p:cNvSpPr/>
          <p:nvPr/>
        </p:nvSpPr>
        <p:spPr>
          <a:xfrm>
            <a:off x="0" y="51480"/>
            <a:ext cx="9143280" cy="486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spcBef>
                <a:spcPts val="1301"/>
              </a:spcBef>
            </a:pPr>
            <a:r>
              <a:rPr lang="es-MX" sz="2600" b="1" strike="noStrike" spc="-1">
                <a:solidFill>
                  <a:srgbClr val="FFFFFF"/>
                </a:solidFill>
                <a:latin typeface="Arial "/>
                <a:ea typeface="DejaVu Sans"/>
              </a:rPr>
              <a:t>Fuentes y Equipos usados en la práctica de Teleterapia</a:t>
            </a:r>
            <a:endParaRPr lang="en-GB" sz="26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Marcador de número de diapositiva 3_3"/>
          <p:cNvSpPr/>
          <p:nvPr/>
        </p:nvSpPr>
        <p:spPr>
          <a:xfrm>
            <a:off x="3486240" y="4683960"/>
            <a:ext cx="2171160" cy="356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es-ES" sz="680" b="0" strike="noStrike" spc="-1">
                <a:solidFill>
                  <a:srgbClr val="FFFFFF"/>
                </a:solidFill>
                <a:latin typeface="Arial"/>
                <a:ea typeface="DejaVu Sans"/>
              </a:rPr>
              <a:t>Diapositiva </a:t>
            </a:r>
            <a:fld id="{88673E94-5A24-4C1A-82F9-9DAEE07F48B2}" type="slidenum">
              <a:rPr lang="es-ES" sz="680" b="0" strike="noStrike" spc="-1">
                <a:solidFill>
                  <a:srgbClr val="FFFFFF"/>
                </a:solidFill>
                <a:latin typeface="Arial"/>
                <a:ea typeface="DejaVu Sans"/>
              </a:rPr>
              <a:t>7</a:t>
            </a:fld>
            <a:endParaRPr lang="en-GB" sz="680" b="0" strike="noStrike" spc="-1">
              <a:latin typeface="Arial"/>
            </a:endParaRPr>
          </a:p>
        </p:txBody>
      </p:sp>
      <p:sp>
        <p:nvSpPr>
          <p:cNvPr id="81" name="Text Box 2_5"/>
          <p:cNvSpPr/>
          <p:nvPr/>
        </p:nvSpPr>
        <p:spPr>
          <a:xfrm>
            <a:off x="251640" y="519120"/>
            <a:ext cx="8352360" cy="638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90000"/>
              </a:lnSpc>
              <a:spcBef>
                <a:spcPts val="601"/>
              </a:spcBef>
            </a:pPr>
            <a:r>
              <a:rPr lang="es-ES" sz="2000" b="0" strike="noStrike" spc="-1">
                <a:solidFill>
                  <a:srgbClr val="FFFFFF"/>
                </a:solidFill>
                <a:latin typeface="Arial "/>
                <a:ea typeface="DejaVu Sans"/>
              </a:rPr>
              <a:t>Ejemplo de mecanismo de desplazamiento de la fuente de los equipos de telecobaltoterapia:</a:t>
            </a:r>
            <a:endParaRPr lang="en-GB" sz="2000" b="0" strike="noStrike" spc="-1">
              <a:latin typeface="Arial"/>
            </a:endParaRPr>
          </a:p>
        </p:txBody>
      </p:sp>
      <p:pic>
        <p:nvPicPr>
          <p:cNvPr id="82" name="Picture 6_4"/>
          <p:cNvPicPr/>
          <p:nvPr/>
        </p:nvPicPr>
        <p:blipFill>
          <a:blip r:embed="rId3"/>
          <a:stretch/>
        </p:blipFill>
        <p:spPr>
          <a:xfrm>
            <a:off x="1386000" y="1281240"/>
            <a:ext cx="6871680" cy="3402000"/>
          </a:xfrm>
          <a:prstGeom prst="rect">
            <a:avLst/>
          </a:prstGeom>
          <a:ln w="0">
            <a:noFill/>
          </a:ln>
        </p:spPr>
      </p:pic>
      <p:sp>
        <p:nvSpPr>
          <p:cNvPr id="83" name="Text Box 3_2"/>
          <p:cNvSpPr/>
          <p:nvPr/>
        </p:nvSpPr>
        <p:spPr>
          <a:xfrm>
            <a:off x="0" y="51480"/>
            <a:ext cx="9143280" cy="486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spcBef>
                <a:spcPts val="1301"/>
              </a:spcBef>
            </a:pPr>
            <a:r>
              <a:rPr lang="es-MX" sz="2600" b="1" strike="noStrike" spc="-1">
                <a:solidFill>
                  <a:srgbClr val="FFFFFF"/>
                </a:solidFill>
                <a:latin typeface="Arial "/>
                <a:ea typeface="DejaVu Sans"/>
              </a:rPr>
              <a:t>Fuentes y Equipos usados en la práctica de Teleterapia</a:t>
            </a:r>
            <a:endParaRPr lang="en-GB" sz="2600" b="0" strike="noStrike" spc="-1">
              <a:latin typeface="Arial"/>
            </a:endParaRPr>
          </a:p>
        </p:txBody>
      </p:sp>
      <p:pic>
        <p:nvPicPr>
          <p:cNvPr id="84" name="Picture 6_5" descr="radio51"/>
          <p:cNvPicPr/>
          <p:nvPr/>
        </p:nvPicPr>
        <p:blipFill>
          <a:blip r:embed="rId4"/>
          <a:stretch/>
        </p:blipFill>
        <p:spPr>
          <a:xfrm>
            <a:off x="7804800" y="1214280"/>
            <a:ext cx="1219320" cy="999360"/>
          </a:xfrm>
          <a:prstGeom prst="rect">
            <a:avLst/>
          </a:prstGeom>
          <a:ln w="0">
            <a:noFill/>
          </a:ln>
        </p:spPr>
      </p:pic>
      <p:pic>
        <p:nvPicPr>
          <p:cNvPr id="85" name="Picture 7_2"/>
          <p:cNvPicPr/>
          <p:nvPr/>
        </p:nvPicPr>
        <p:blipFill>
          <a:blip r:embed="rId5"/>
          <a:stretch/>
        </p:blipFill>
        <p:spPr>
          <a:xfrm>
            <a:off x="142920" y="3214800"/>
            <a:ext cx="1975680" cy="148104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Marcador de número de diapositiva 3_4"/>
          <p:cNvSpPr/>
          <p:nvPr/>
        </p:nvSpPr>
        <p:spPr>
          <a:xfrm>
            <a:off x="3486240" y="4683960"/>
            <a:ext cx="2171160" cy="356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es-ES" sz="680" b="0" strike="noStrike" spc="-1">
                <a:solidFill>
                  <a:srgbClr val="FFFFFF"/>
                </a:solidFill>
                <a:latin typeface="Arial"/>
                <a:ea typeface="DejaVu Sans"/>
              </a:rPr>
              <a:t>Diapositiva </a:t>
            </a:r>
            <a:fld id="{13641B76-B1BE-443D-BFC1-6A09FB6193BA}" type="slidenum">
              <a:rPr lang="es-ES" sz="680" b="0" strike="noStrike" spc="-1">
                <a:solidFill>
                  <a:srgbClr val="FFFFFF"/>
                </a:solidFill>
                <a:latin typeface="Arial"/>
                <a:ea typeface="DejaVu Sans"/>
              </a:rPr>
              <a:t>8</a:t>
            </a:fld>
            <a:endParaRPr lang="en-GB" sz="680" b="0" strike="noStrike" spc="-1">
              <a:latin typeface="Arial"/>
            </a:endParaRPr>
          </a:p>
        </p:txBody>
      </p:sp>
      <p:sp>
        <p:nvSpPr>
          <p:cNvPr id="87" name="Text Box 2_4"/>
          <p:cNvSpPr/>
          <p:nvPr/>
        </p:nvSpPr>
        <p:spPr>
          <a:xfrm>
            <a:off x="71280" y="638640"/>
            <a:ext cx="6857280" cy="3834468"/>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90000"/>
              </a:lnSpc>
              <a:spcBef>
                <a:spcPts val="479"/>
              </a:spcBef>
              <a:buClr>
                <a:srgbClr val="FFC000"/>
              </a:buClr>
            </a:pPr>
            <a:r>
              <a:rPr lang="es-ES" sz="1600" b="1" strike="noStrike" spc="-1" dirty="0">
                <a:solidFill>
                  <a:srgbClr val="FFFFFF"/>
                </a:solidFill>
                <a:latin typeface="Arial "/>
                <a:ea typeface="DejaVu Sans"/>
              </a:rPr>
              <a:t>Ventajas de este tipo de equipos:</a:t>
            </a:r>
            <a:endParaRPr lang="en-GB" sz="1600" b="0" strike="noStrike" spc="-1" dirty="0">
              <a:latin typeface="Arial"/>
            </a:endParaRPr>
          </a:p>
          <a:p>
            <a:pPr indent="-215640" algn="just">
              <a:lnSpc>
                <a:spcPct val="90000"/>
              </a:lnSpc>
              <a:spcBef>
                <a:spcPts val="479"/>
              </a:spcBef>
              <a:buClr>
                <a:srgbClr val="FFC000"/>
              </a:buClr>
              <a:buFont typeface="Arial"/>
              <a:buChar char="•"/>
            </a:pPr>
            <a:r>
              <a:rPr lang="es-ES" sz="1600" b="0" strike="noStrike" spc="-1" dirty="0">
                <a:solidFill>
                  <a:srgbClr val="FFFFFF"/>
                </a:solidFill>
                <a:latin typeface="Arial "/>
                <a:ea typeface="DejaVu Sans"/>
              </a:rPr>
              <a:t>Son equipos muy robustos que tienen muy baja probabilidad de fallos.</a:t>
            </a:r>
            <a:endParaRPr lang="en-GB" sz="1600" b="0" strike="noStrike" spc="-1" dirty="0">
              <a:latin typeface="Arial"/>
            </a:endParaRPr>
          </a:p>
          <a:p>
            <a:pPr indent="-215640" algn="just">
              <a:lnSpc>
                <a:spcPct val="90000"/>
              </a:lnSpc>
              <a:spcBef>
                <a:spcPts val="479"/>
              </a:spcBef>
              <a:buClr>
                <a:srgbClr val="FFC000"/>
              </a:buClr>
              <a:buFont typeface="Arial"/>
              <a:buChar char="•"/>
            </a:pPr>
            <a:r>
              <a:rPr lang="es-ES" sz="1600" b="0" strike="noStrike" spc="-1" dirty="0">
                <a:solidFill>
                  <a:srgbClr val="FFFFFF"/>
                </a:solidFill>
                <a:latin typeface="Arial "/>
                <a:ea typeface="DejaVu Sans"/>
              </a:rPr>
              <a:t>Permiten usar un haz de fotones muy estable (Fotones de energías promedio de 1.25 </a:t>
            </a:r>
            <a:r>
              <a:rPr lang="es-ES" sz="1600" b="0" strike="noStrike" spc="-1" dirty="0" err="1">
                <a:solidFill>
                  <a:srgbClr val="FFFFFF"/>
                </a:solidFill>
                <a:latin typeface="Arial "/>
                <a:ea typeface="DejaVu Sans"/>
              </a:rPr>
              <a:t>MeV</a:t>
            </a:r>
            <a:r>
              <a:rPr lang="es-ES" sz="1600" b="0" strike="noStrike" spc="-1" dirty="0">
                <a:solidFill>
                  <a:srgbClr val="FFFFFF"/>
                </a:solidFill>
                <a:latin typeface="Arial "/>
                <a:ea typeface="DejaVu Sans"/>
              </a:rPr>
              <a:t>).</a:t>
            </a:r>
            <a:endParaRPr lang="en-GB" sz="1600" b="0" strike="noStrike" spc="-1" dirty="0">
              <a:latin typeface="Arial"/>
            </a:endParaRPr>
          </a:p>
          <a:p>
            <a:pPr indent="-215640" algn="just">
              <a:lnSpc>
                <a:spcPct val="90000"/>
              </a:lnSpc>
              <a:spcBef>
                <a:spcPts val="479"/>
              </a:spcBef>
              <a:buClr>
                <a:srgbClr val="FFC000"/>
              </a:buClr>
              <a:buFont typeface="Arial"/>
              <a:buChar char="•"/>
            </a:pPr>
            <a:r>
              <a:rPr lang="es-ES" sz="1600" b="0" strike="noStrike" spc="-1" dirty="0">
                <a:solidFill>
                  <a:srgbClr val="FFFFFF"/>
                </a:solidFill>
                <a:latin typeface="Arial "/>
                <a:ea typeface="DejaVu Sans"/>
              </a:rPr>
              <a:t>Permite su uso en el tratamientos de amplia gama lesiones en diferentes localizaciones.</a:t>
            </a:r>
            <a:endParaRPr lang="en-GB" sz="1600" b="0" strike="noStrike" spc="-1" dirty="0">
              <a:latin typeface="Arial"/>
            </a:endParaRPr>
          </a:p>
          <a:p>
            <a:pPr algn="just">
              <a:lnSpc>
                <a:spcPct val="90000"/>
              </a:lnSpc>
              <a:spcBef>
                <a:spcPts val="479"/>
              </a:spcBef>
              <a:buClr>
                <a:srgbClr val="FFC000"/>
              </a:buClr>
            </a:pPr>
            <a:endParaRPr lang="en-GB" sz="1600" b="0" strike="noStrike" spc="-1" dirty="0">
              <a:latin typeface="Arial"/>
            </a:endParaRPr>
          </a:p>
          <a:p>
            <a:pPr algn="just">
              <a:lnSpc>
                <a:spcPct val="90000"/>
              </a:lnSpc>
              <a:spcBef>
                <a:spcPts val="479"/>
              </a:spcBef>
              <a:buClr>
                <a:srgbClr val="FFC000"/>
              </a:buClr>
            </a:pPr>
            <a:r>
              <a:rPr lang="es-ES" sz="1600" b="1" strike="noStrike" spc="-1" dirty="0">
                <a:solidFill>
                  <a:srgbClr val="FFFFFF"/>
                </a:solidFill>
                <a:latin typeface="Arial "/>
                <a:ea typeface="DejaVu Sans"/>
              </a:rPr>
              <a:t>Desventajas de este tipo de equipos:</a:t>
            </a:r>
            <a:endParaRPr lang="en-GB" sz="1600" b="0" strike="noStrike" spc="-1" dirty="0">
              <a:latin typeface="Arial"/>
            </a:endParaRPr>
          </a:p>
          <a:p>
            <a:pPr indent="-215640" algn="just">
              <a:lnSpc>
                <a:spcPct val="90000"/>
              </a:lnSpc>
              <a:spcBef>
                <a:spcPts val="479"/>
              </a:spcBef>
              <a:buClr>
                <a:srgbClr val="FFC000"/>
              </a:buClr>
              <a:buFont typeface="Arial"/>
              <a:buChar char="•"/>
            </a:pPr>
            <a:r>
              <a:rPr lang="es-ES" sz="1600" b="0" strike="noStrike" spc="-1" dirty="0">
                <a:solidFill>
                  <a:srgbClr val="FFFFFF"/>
                </a:solidFill>
                <a:latin typeface="Arial "/>
                <a:ea typeface="DejaVu Sans"/>
              </a:rPr>
              <a:t>Permite usar solo un haz de fotones.</a:t>
            </a:r>
            <a:endParaRPr lang="en-GB" sz="1600" b="0" strike="noStrike" spc="-1" dirty="0">
              <a:latin typeface="Arial"/>
            </a:endParaRPr>
          </a:p>
          <a:p>
            <a:pPr indent="-215640" algn="just">
              <a:lnSpc>
                <a:spcPct val="90000"/>
              </a:lnSpc>
              <a:spcBef>
                <a:spcPts val="479"/>
              </a:spcBef>
              <a:buClr>
                <a:srgbClr val="FFC000"/>
              </a:buClr>
              <a:buFont typeface="Arial"/>
              <a:buChar char="•"/>
            </a:pPr>
            <a:r>
              <a:rPr lang="es-ES" sz="1600" b="0" strike="noStrike" spc="-1" dirty="0">
                <a:solidFill>
                  <a:srgbClr val="FFFFFF"/>
                </a:solidFill>
                <a:latin typeface="Arial "/>
                <a:ea typeface="DejaVu Sans"/>
              </a:rPr>
              <a:t>El rendimiento del haz disminuye con el tiempo en la medida que disminuye la actividad de la fuente. (implica altos tiempos de tratamiento).</a:t>
            </a:r>
            <a:endParaRPr lang="en-GB" sz="1600" b="0" strike="noStrike" spc="-1" dirty="0">
              <a:latin typeface="Arial"/>
            </a:endParaRPr>
          </a:p>
          <a:p>
            <a:pPr indent="-215640" algn="just">
              <a:lnSpc>
                <a:spcPct val="90000"/>
              </a:lnSpc>
              <a:spcBef>
                <a:spcPts val="479"/>
              </a:spcBef>
              <a:buClr>
                <a:srgbClr val="FFC000"/>
              </a:buClr>
              <a:buFont typeface="Arial"/>
              <a:buChar char="•"/>
            </a:pPr>
            <a:r>
              <a:rPr lang="es-ES" sz="1600" b="0" strike="noStrike" spc="-1" dirty="0">
                <a:solidFill>
                  <a:srgbClr val="FFFFFF"/>
                </a:solidFill>
                <a:latin typeface="Arial "/>
                <a:ea typeface="DejaVu Sans"/>
              </a:rPr>
              <a:t>Es costoso el proceso de recarga de la fuente.</a:t>
            </a:r>
            <a:endParaRPr lang="en-GB" sz="1600" b="0" strike="noStrike" spc="-1" dirty="0">
              <a:latin typeface="Arial"/>
            </a:endParaRPr>
          </a:p>
          <a:p>
            <a:pPr indent="-215640" algn="just">
              <a:lnSpc>
                <a:spcPct val="90000"/>
              </a:lnSpc>
              <a:spcBef>
                <a:spcPts val="479"/>
              </a:spcBef>
              <a:buClr>
                <a:srgbClr val="FFC000"/>
              </a:buClr>
              <a:buFont typeface="Arial"/>
              <a:buChar char="•"/>
            </a:pPr>
            <a:r>
              <a:rPr lang="es-ES" sz="1600" b="0" strike="noStrike" spc="-1" dirty="0">
                <a:solidFill>
                  <a:srgbClr val="FFFFFF"/>
                </a:solidFill>
                <a:latin typeface="Arial "/>
                <a:ea typeface="DejaVu Sans"/>
              </a:rPr>
              <a:t>Se requiere de medidas extremas de Seguridad Física de la Fuente.</a:t>
            </a:r>
            <a:endParaRPr lang="en-GB" sz="1600" b="0" strike="noStrike" spc="-1" dirty="0">
              <a:latin typeface="Arial"/>
            </a:endParaRPr>
          </a:p>
          <a:p>
            <a:pPr indent="-215640" algn="just">
              <a:lnSpc>
                <a:spcPct val="90000"/>
              </a:lnSpc>
              <a:spcBef>
                <a:spcPts val="479"/>
              </a:spcBef>
              <a:buClr>
                <a:srgbClr val="FFC000"/>
              </a:buClr>
              <a:buFont typeface="Arial"/>
              <a:buChar char="•"/>
            </a:pPr>
            <a:r>
              <a:rPr lang="es-ES" sz="1600" b="0" strike="noStrike" spc="-1" dirty="0">
                <a:solidFill>
                  <a:srgbClr val="FFFFFF"/>
                </a:solidFill>
                <a:latin typeface="Arial "/>
                <a:ea typeface="DejaVu Sans"/>
              </a:rPr>
              <a:t>Problemas para la gestión de las fuentes radiactivas en desuso.</a:t>
            </a:r>
            <a:endParaRPr lang="en-GB" sz="1600" b="0" strike="noStrike" spc="-1" dirty="0">
              <a:latin typeface="Arial"/>
            </a:endParaRPr>
          </a:p>
        </p:txBody>
      </p:sp>
      <p:sp>
        <p:nvSpPr>
          <p:cNvPr id="88" name="Text Box 3_5"/>
          <p:cNvSpPr/>
          <p:nvPr/>
        </p:nvSpPr>
        <p:spPr>
          <a:xfrm>
            <a:off x="0" y="51480"/>
            <a:ext cx="9143280" cy="486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spcBef>
                <a:spcPts val="1301"/>
              </a:spcBef>
            </a:pPr>
            <a:r>
              <a:rPr lang="es-MX" sz="2600" b="1" strike="noStrike" spc="-1">
                <a:solidFill>
                  <a:srgbClr val="FFFFFF"/>
                </a:solidFill>
                <a:latin typeface="Arial "/>
                <a:ea typeface="DejaVu Sans"/>
              </a:rPr>
              <a:t>Fuentes y Equipos usados en la práctica de Teleterapia</a:t>
            </a:r>
            <a:endParaRPr lang="en-GB" sz="2600" b="0" strike="noStrike" spc="-1">
              <a:latin typeface="Arial"/>
            </a:endParaRPr>
          </a:p>
        </p:txBody>
      </p:sp>
      <p:pic>
        <p:nvPicPr>
          <p:cNvPr id="89" name="Picture 5_0"/>
          <p:cNvPicPr/>
          <p:nvPr/>
        </p:nvPicPr>
        <p:blipFill>
          <a:blip r:embed="rId3"/>
          <a:stretch/>
        </p:blipFill>
        <p:spPr>
          <a:xfrm>
            <a:off x="6943320" y="1571760"/>
            <a:ext cx="2200320" cy="1428120"/>
          </a:xfrm>
          <a:prstGeom prst="rect">
            <a:avLst/>
          </a:prstGeom>
          <a:ln w="1270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Marcador de número de diapositiva 3_5"/>
          <p:cNvSpPr/>
          <p:nvPr/>
        </p:nvSpPr>
        <p:spPr>
          <a:xfrm>
            <a:off x="3486240" y="4683960"/>
            <a:ext cx="2171160" cy="356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es-ES" sz="680" b="0" strike="noStrike" spc="-1">
                <a:solidFill>
                  <a:srgbClr val="FFFFFF"/>
                </a:solidFill>
                <a:latin typeface="Arial"/>
                <a:ea typeface="DejaVu Sans"/>
              </a:rPr>
              <a:t>Diapositiva </a:t>
            </a:r>
            <a:fld id="{E489FEEF-E418-49D7-8416-FEAB268EF90C}" type="slidenum">
              <a:rPr lang="es-ES" sz="680" b="0" strike="noStrike" spc="-1">
                <a:solidFill>
                  <a:srgbClr val="FFFFFF"/>
                </a:solidFill>
                <a:latin typeface="Arial"/>
                <a:ea typeface="DejaVu Sans"/>
              </a:rPr>
              <a:t>9</a:t>
            </a:fld>
            <a:endParaRPr lang="en-GB" sz="680" b="0" strike="noStrike" spc="-1">
              <a:latin typeface="Arial"/>
            </a:endParaRPr>
          </a:p>
        </p:txBody>
      </p:sp>
      <p:sp>
        <p:nvSpPr>
          <p:cNvPr id="91" name="Text Box 2_7"/>
          <p:cNvSpPr/>
          <p:nvPr/>
        </p:nvSpPr>
        <p:spPr>
          <a:xfrm>
            <a:off x="192960" y="915480"/>
            <a:ext cx="8064000" cy="2536164"/>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marL="457200" lvl="1" indent="-277200" algn="just">
              <a:lnSpc>
                <a:spcPct val="90000"/>
              </a:lnSpc>
              <a:spcBef>
                <a:spcPts val="570"/>
              </a:spcBef>
              <a:buClr>
                <a:srgbClr val="FFC000"/>
              </a:buClr>
              <a:buFont typeface="Symbol"/>
              <a:buChar char=""/>
            </a:pPr>
            <a:r>
              <a:rPr lang="es-ES" sz="1900" b="0" strike="noStrike" spc="-1" dirty="0">
                <a:solidFill>
                  <a:srgbClr val="FFFFFF"/>
                </a:solidFill>
                <a:latin typeface="Arial "/>
                <a:ea typeface="DejaVu Sans"/>
              </a:rPr>
              <a:t>Durante el tratamiento, el equipo produce electrones que son acelerados hasta determinados niveles de energía (del orden de los </a:t>
            </a:r>
            <a:r>
              <a:rPr lang="es-ES" sz="1900" b="0" strike="noStrike" spc="-1" dirty="0" err="1">
                <a:solidFill>
                  <a:srgbClr val="FFFFFF"/>
                </a:solidFill>
                <a:latin typeface="Arial "/>
                <a:ea typeface="DejaVu Sans"/>
              </a:rPr>
              <a:t>Mev</a:t>
            </a:r>
            <a:r>
              <a:rPr lang="es-ES" sz="1900" b="0" strike="noStrike" spc="-1" dirty="0">
                <a:solidFill>
                  <a:srgbClr val="FFFFFF"/>
                </a:solidFill>
                <a:latin typeface="Arial "/>
                <a:ea typeface="DejaVu Sans"/>
              </a:rPr>
              <a:t>) y haciendo pasar estos electrones por medio de un sistema de colimación se obtienen haces de electrones para uso clínico. Si antes de pasar por el sistema de colimación, los electrones, se hacen incidir en un blanco (aleación de tungsteno) tendremos entonces haces fotones de diferentes energías (la energía de los fotones dependen de la energía del electrón incidente).</a:t>
            </a:r>
            <a:endParaRPr lang="en-GB" sz="1900" b="0" strike="noStrike" spc="-1" dirty="0">
              <a:latin typeface="Arial"/>
            </a:endParaRPr>
          </a:p>
          <a:p>
            <a:pPr marL="457200" lvl="1" indent="-277200" algn="just">
              <a:lnSpc>
                <a:spcPct val="90000"/>
              </a:lnSpc>
              <a:spcBef>
                <a:spcPts val="570"/>
              </a:spcBef>
              <a:buClr>
                <a:srgbClr val="FFC000"/>
              </a:buClr>
              <a:buFont typeface="Symbol"/>
              <a:buChar char=""/>
            </a:pPr>
            <a:r>
              <a:rPr lang="es-ES" sz="1900" b="0" strike="noStrike" spc="-1" dirty="0">
                <a:solidFill>
                  <a:srgbClr val="FFFFFF"/>
                </a:solidFill>
                <a:latin typeface="Arial "/>
                <a:ea typeface="DejaVu Sans"/>
              </a:rPr>
              <a:t>Los equipos cuentan generalmente con los elementos siguientes:</a:t>
            </a:r>
            <a:endParaRPr lang="en-GB" sz="1900" b="0" strike="noStrike" spc="-1" dirty="0">
              <a:latin typeface="Arial"/>
            </a:endParaRPr>
          </a:p>
        </p:txBody>
      </p:sp>
      <p:sp>
        <p:nvSpPr>
          <p:cNvPr id="92" name="Text Box 9_3"/>
          <p:cNvSpPr/>
          <p:nvPr/>
        </p:nvSpPr>
        <p:spPr>
          <a:xfrm>
            <a:off x="1201320" y="3429720"/>
            <a:ext cx="4319640" cy="1714913"/>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marL="361800" indent="-361080">
              <a:lnSpc>
                <a:spcPct val="90000"/>
              </a:lnSpc>
              <a:spcBef>
                <a:spcPts val="181"/>
              </a:spcBef>
              <a:buClr>
                <a:srgbClr val="FFC000"/>
              </a:buClr>
              <a:buFont typeface="Arial"/>
              <a:buChar char="–"/>
            </a:pPr>
            <a:r>
              <a:rPr lang="es-ES" sz="1800" b="0" strike="noStrike" spc="-1">
                <a:solidFill>
                  <a:srgbClr val="FFFFFF"/>
                </a:solidFill>
                <a:latin typeface="Arial "/>
                <a:ea typeface="DejaVu Sans"/>
              </a:rPr>
              <a:t>Sala de máquinas</a:t>
            </a:r>
            <a:endParaRPr lang="en-GB" sz="1800" b="0" strike="noStrike" spc="-1">
              <a:latin typeface="Arial"/>
            </a:endParaRPr>
          </a:p>
          <a:p>
            <a:pPr marL="361800" indent="-361080">
              <a:lnSpc>
                <a:spcPct val="90000"/>
              </a:lnSpc>
              <a:spcBef>
                <a:spcPts val="181"/>
              </a:spcBef>
              <a:buClr>
                <a:srgbClr val="FFC000"/>
              </a:buClr>
              <a:buFont typeface="Arial"/>
              <a:buChar char="–"/>
            </a:pPr>
            <a:r>
              <a:rPr lang="es-ES" sz="1800" b="0" strike="noStrike" spc="-1">
                <a:solidFill>
                  <a:srgbClr val="FFFFFF"/>
                </a:solidFill>
                <a:latin typeface="Arial "/>
                <a:ea typeface="DejaVu Sans"/>
              </a:rPr>
              <a:t>Cabezal de tratamiento.</a:t>
            </a:r>
            <a:endParaRPr lang="en-GB" sz="1800" b="0" strike="noStrike" spc="-1">
              <a:latin typeface="Arial"/>
            </a:endParaRPr>
          </a:p>
          <a:p>
            <a:pPr marL="361800" indent="-361080">
              <a:lnSpc>
                <a:spcPct val="90000"/>
              </a:lnSpc>
              <a:spcBef>
                <a:spcPts val="181"/>
              </a:spcBef>
              <a:buClr>
                <a:srgbClr val="FFC000"/>
              </a:buClr>
              <a:buFont typeface="Arial"/>
              <a:buChar char="–"/>
            </a:pPr>
            <a:r>
              <a:rPr lang="es-ES" sz="1800" b="0" strike="noStrike" spc="-1">
                <a:solidFill>
                  <a:srgbClr val="FFFFFF"/>
                </a:solidFill>
                <a:latin typeface="Arial "/>
                <a:ea typeface="DejaVu Sans"/>
              </a:rPr>
              <a:t>Horquilla (gantry).</a:t>
            </a:r>
            <a:endParaRPr lang="en-GB" sz="1800" b="0" strike="noStrike" spc="-1">
              <a:latin typeface="Arial"/>
            </a:endParaRPr>
          </a:p>
          <a:p>
            <a:pPr marL="361800" indent="-361080">
              <a:lnSpc>
                <a:spcPct val="90000"/>
              </a:lnSpc>
              <a:spcBef>
                <a:spcPts val="181"/>
              </a:spcBef>
              <a:buClr>
                <a:srgbClr val="FFC000"/>
              </a:buClr>
              <a:buFont typeface="Arial"/>
              <a:buChar char="–"/>
            </a:pPr>
            <a:r>
              <a:rPr lang="es-ES" sz="1800" b="0" strike="noStrike" spc="-1">
                <a:solidFill>
                  <a:srgbClr val="FFFFFF"/>
                </a:solidFill>
                <a:latin typeface="Arial "/>
                <a:ea typeface="DejaVu Sans"/>
              </a:rPr>
              <a:t>Estativo (mainframe).</a:t>
            </a:r>
            <a:endParaRPr lang="en-GB" sz="1800" b="0" strike="noStrike" spc="-1">
              <a:latin typeface="Arial"/>
            </a:endParaRPr>
          </a:p>
          <a:p>
            <a:pPr marL="361800" indent="-361080">
              <a:lnSpc>
                <a:spcPct val="90000"/>
              </a:lnSpc>
              <a:spcBef>
                <a:spcPts val="181"/>
              </a:spcBef>
              <a:buClr>
                <a:srgbClr val="FFC000"/>
              </a:buClr>
              <a:buFont typeface="Arial"/>
              <a:buChar char="–"/>
            </a:pPr>
            <a:r>
              <a:rPr lang="es-ES" sz="1800" b="0" strike="noStrike" spc="-1">
                <a:solidFill>
                  <a:srgbClr val="FFFFFF"/>
                </a:solidFill>
                <a:latin typeface="Arial "/>
                <a:ea typeface="DejaVu Sans"/>
              </a:rPr>
              <a:t>Camilla de tratamiento.</a:t>
            </a:r>
            <a:endParaRPr lang="en-GB" sz="1800" b="0" strike="noStrike" spc="-1">
              <a:latin typeface="Arial"/>
            </a:endParaRPr>
          </a:p>
          <a:p>
            <a:pPr marL="361800" indent="-361080">
              <a:lnSpc>
                <a:spcPct val="90000"/>
              </a:lnSpc>
              <a:spcBef>
                <a:spcPts val="181"/>
              </a:spcBef>
              <a:buClr>
                <a:srgbClr val="FFC000"/>
              </a:buClr>
              <a:buFont typeface="Arial"/>
              <a:buChar char="–"/>
            </a:pPr>
            <a:r>
              <a:rPr lang="es-ES" sz="1800" b="0" strike="noStrike" spc="-1">
                <a:solidFill>
                  <a:srgbClr val="FFFFFF"/>
                </a:solidFill>
                <a:latin typeface="Arial "/>
                <a:ea typeface="DejaVu Sans"/>
              </a:rPr>
              <a:t>Panel de control</a:t>
            </a:r>
            <a:endParaRPr lang="en-GB" sz="1800" b="0" strike="noStrike" spc="-1">
              <a:latin typeface="Arial"/>
            </a:endParaRPr>
          </a:p>
        </p:txBody>
      </p:sp>
      <p:pic>
        <p:nvPicPr>
          <p:cNvPr id="93" name="Picture 10_2"/>
          <p:cNvPicPr/>
          <p:nvPr/>
        </p:nvPicPr>
        <p:blipFill>
          <a:blip r:embed="rId3"/>
          <a:stretch/>
        </p:blipFill>
        <p:spPr>
          <a:xfrm>
            <a:off x="7721280" y="3419640"/>
            <a:ext cx="1296000" cy="1621080"/>
          </a:xfrm>
          <a:prstGeom prst="rect">
            <a:avLst/>
          </a:prstGeom>
          <a:ln w="0">
            <a:noFill/>
          </a:ln>
        </p:spPr>
      </p:pic>
      <p:sp>
        <p:nvSpPr>
          <p:cNvPr id="94" name="Text Box 11_0"/>
          <p:cNvSpPr/>
          <p:nvPr/>
        </p:nvSpPr>
        <p:spPr>
          <a:xfrm>
            <a:off x="179640" y="564120"/>
            <a:ext cx="8208360" cy="364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90000"/>
              </a:lnSpc>
              <a:spcBef>
                <a:spcPts val="601"/>
              </a:spcBef>
            </a:pPr>
            <a:r>
              <a:rPr lang="es-ES" sz="2000" b="0" strike="noStrike" spc="-1">
                <a:solidFill>
                  <a:srgbClr val="FFFFFF"/>
                </a:solidFill>
                <a:latin typeface="Arial "/>
                <a:ea typeface="DejaVu Sans"/>
              </a:rPr>
              <a:t>Principio de funcionamiento de los equipos Aceleradores lineales:</a:t>
            </a:r>
            <a:endParaRPr lang="en-GB" sz="2000" b="0" strike="noStrike" spc="-1">
              <a:latin typeface="Arial"/>
            </a:endParaRPr>
          </a:p>
        </p:txBody>
      </p:sp>
      <p:sp>
        <p:nvSpPr>
          <p:cNvPr id="95" name="Text Box 3_4"/>
          <p:cNvSpPr/>
          <p:nvPr/>
        </p:nvSpPr>
        <p:spPr>
          <a:xfrm>
            <a:off x="0" y="51480"/>
            <a:ext cx="9143280" cy="486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spcBef>
                <a:spcPts val="1301"/>
              </a:spcBef>
            </a:pPr>
            <a:r>
              <a:rPr lang="es-MX" sz="2600" b="1" strike="noStrike" spc="-1">
                <a:solidFill>
                  <a:srgbClr val="FFFFFF"/>
                </a:solidFill>
                <a:latin typeface="Arial "/>
                <a:ea typeface="DejaVu Sans"/>
              </a:rPr>
              <a:t>Fuentes y Equipos usados en la práctica de Teleterapia.</a:t>
            </a:r>
            <a:endParaRPr lang="en-GB" sz="26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1704</TotalTime>
  <Words>1718</Words>
  <Application>Microsoft Office PowerPoint</Application>
  <PresentationFormat>Presentación en pantalla (16:9)</PresentationFormat>
  <Paragraphs>175</Paragraphs>
  <Slides>20</Slides>
  <Notes>17</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20</vt:i4>
      </vt:variant>
    </vt:vector>
  </HeadingPairs>
  <TitlesOfParts>
    <vt:vector size="29" baseType="lpstr">
      <vt:lpstr>Arial Unicode MS</vt:lpstr>
      <vt:lpstr>Arial</vt:lpstr>
      <vt:lpstr>Arial </vt:lpstr>
      <vt:lpstr>Consolas</vt:lpstr>
      <vt:lpstr>DejaVu Sans</vt:lpstr>
      <vt:lpstr>Symbol</vt:lpstr>
      <vt:lpstr>Times New Roman</vt:lpstr>
      <vt:lpstr>Wingdings</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IAEA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Commission on Safety Standards 42nd Meeting 1 to 3 November 2017</dc:title>
  <dc:subject/>
  <dc:creator>DELATTRE, Dominique Jules</dc:creator>
  <dc:description/>
  <cp:lastModifiedBy>Cruz Duménigo</cp:lastModifiedBy>
  <cp:revision>357</cp:revision>
  <dcterms:created xsi:type="dcterms:W3CDTF">2018-03-19T08:58:41Z</dcterms:created>
  <dcterms:modified xsi:type="dcterms:W3CDTF">2023-08-04T13:35:32Z</dcterms:modified>
  <dc:language>en-GB</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0x010100383AF4AA7D4B5E4E9093D84968E68DC7</vt:lpwstr>
  </property>
  <property fmtid="{D5CDD505-2E9C-101B-9397-08002B2CF9AE}" pid="3" name="Notes">
    <vt:i4>17</vt:i4>
  </property>
  <property fmtid="{D5CDD505-2E9C-101B-9397-08002B2CF9AE}" pid="4" name="PresentationFormat">
    <vt:lpwstr>Presentación en pantalla (16:9)</vt:lpwstr>
  </property>
  <property fmtid="{D5CDD505-2E9C-101B-9397-08002B2CF9AE}" pid="5" name="Slides">
    <vt:i4>20</vt:i4>
  </property>
</Properties>
</file>