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339" r:id="rId3"/>
    <p:sldId id="340" r:id="rId4"/>
    <p:sldId id="343" r:id="rId5"/>
    <p:sldId id="373" r:id="rId6"/>
    <p:sldId id="344" r:id="rId7"/>
    <p:sldId id="345" r:id="rId8"/>
    <p:sldId id="372" r:id="rId9"/>
    <p:sldId id="346" r:id="rId10"/>
    <p:sldId id="367" r:id="rId11"/>
    <p:sldId id="349" r:id="rId12"/>
    <p:sldId id="363" r:id="rId13"/>
    <p:sldId id="352" r:id="rId14"/>
    <p:sldId id="351" r:id="rId15"/>
    <p:sldId id="353" r:id="rId16"/>
    <p:sldId id="354" r:id="rId17"/>
    <p:sldId id="356" r:id="rId18"/>
    <p:sldId id="375" r:id="rId19"/>
    <p:sldId id="355" r:id="rId20"/>
    <p:sldId id="374" r:id="rId21"/>
    <p:sldId id="365" r:id="rId22"/>
    <p:sldId id="366" r:id="rId23"/>
    <p:sldId id="357" r:id="rId24"/>
    <p:sldId id="368" r:id="rId25"/>
    <p:sldId id="369" r:id="rId26"/>
    <p:sldId id="370" r:id="rId27"/>
    <p:sldId id="371" r:id="rId28"/>
    <p:sldId id="358" r:id="rId29"/>
    <p:sldId id="285" r:id="rId30"/>
  </p:sldIdLst>
  <p:sldSz cx="9144000" cy="5143500" type="screen16x9"/>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1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37" autoAdjust="0"/>
  </p:normalViewPr>
  <p:slideViewPr>
    <p:cSldViewPr>
      <p:cViewPr varScale="1">
        <p:scale>
          <a:sx n="85" d="100"/>
          <a:sy n="85" d="100"/>
        </p:scale>
        <p:origin x="882"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s-ES" sz="1800" b="0" strike="noStrike" spc="-1">
                <a:solidFill>
                  <a:srgbClr val="000000"/>
                </a:solidFill>
                <a:latin typeface="Arial"/>
              </a:rPr>
              <a:t>Click to move the slide</a:t>
            </a:r>
          </a:p>
        </p:txBody>
      </p:sp>
      <p:sp>
        <p:nvSpPr>
          <p:cNvPr id="48" name="PlaceHolder 2"/>
          <p:cNvSpPr>
            <a:spLocks noGrp="1"/>
          </p:cNvSpPr>
          <p:nvPr>
            <p:ph type="body"/>
          </p:nvPr>
        </p:nvSpPr>
        <p:spPr>
          <a:xfrm>
            <a:off x="756000" y="5078520"/>
            <a:ext cx="6047640" cy="4811040"/>
          </a:xfrm>
          <a:prstGeom prst="rect">
            <a:avLst/>
          </a:prstGeom>
        </p:spPr>
        <p:txBody>
          <a:bodyPr lIns="0" tIns="0" rIns="0" bIns="0">
            <a:noAutofit/>
          </a:bodyPr>
          <a:lstStyle/>
          <a:p>
            <a:r>
              <a:rPr lang="en-GB" sz="2000" b="0" strike="noStrike" spc="-1">
                <a:latin typeface="Arial"/>
              </a:rPr>
              <a:t>Click to edit the notes' format</a:t>
            </a:r>
          </a:p>
        </p:txBody>
      </p:sp>
      <p:sp>
        <p:nvSpPr>
          <p:cNvPr id="49" name="PlaceHolder 3"/>
          <p:cNvSpPr>
            <a:spLocks noGrp="1"/>
          </p:cNvSpPr>
          <p:nvPr>
            <p:ph type="hdr"/>
          </p:nvPr>
        </p:nvSpPr>
        <p:spPr>
          <a:xfrm>
            <a:off x="0" y="0"/>
            <a:ext cx="3280680" cy="534240"/>
          </a:xfrm>
          <a:prstGeom prst="rect">
            <a:avLst/>
          </a:prstGeom>
        </p:spPr>
        <p:txBody>
          <a:bodyPr lIns="0" tIns="0" rIns="0" bIns="0">
            <a:noAutofit/>
          </a:bodyPr>
          <a:lstStyle/>
          <a:p>
            <a:r>
              <a:rPr lang="en-GB" sz="1400" b="0" strike="noStrike" spc="-1">
                <a:latin typeface="Times New Roman"/>
              </a:rPr>
              <a:t>&lt;header&gt;</a:t>
            </a:r>
          </a:p>
        </p:txBody>
      </p:sp>
      <p:sp>
        <p:nvSpPr>
          <p:cNvPr id="50"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GB" sz="1400" b="0" strike="noStrike" spc="-1">
                <a:latin typeface="Times New Roman"/>
              </a:rPr>
              <a:t>&lt;date/time&gt;</a:t>
            </a:r>
          </a:p>
        </p:txBody>
      </p:sp>
      <p:sp>
        <p:nvSpPr>
          <p:cNvPr id="51"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GB" sz="1400" b="0" strike="noStrike" spc="-1">
                <a:latin typeface="Times New Roman"/>
              </a:rPr>
              <a:t>&lt;footer&gt;</a:t>
            </a:r>
          </a:p>
        </p:txBody>
      </p:sp>
      <p:sp>
        <p:nvSpPr>
          <p:cNvPr id="52"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9F196F9C-CDB7-49DD-B825-2C9244ACAFCD}" type="slidenum">
              <a:rPr lang="en-GB" sz="1400" b="0" strike="noStrike" spc="-1">
                <a:latin typeface="Times New Roman"/>
              </a:rPr>
              <a:t>‹Nº›</a:t>
            </a:fld>
            <a:endParaRPr lang="en-GB" sz="1400" b="0" strike="noStrike" spc="-1">
              <a:latin typeface="Times New Roman"/>
            </a:endParaRPr>
          </a:p>
        </p:txBody>
      </p:sp>
    </p:spTree>
    <p:extLst>
      <p:ext uri="{BB962C8B-B14F-4D97-AF65-F5344CB8AC3E}">
        <p14:creationId xmlns:p14="http://schemas.microsoft.com/office/powerpoint/2010/main" val="1309285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843">
              <a:spcBef>
                <a:spcPct val="30000"/>
              </a:spcBef>
              <a:defRPr sz="1300">
                <a:solidFill>
                  <a:schemeClr val="tx1"/>
                </a:solidFill>
                <a:latin typeface="Times New Roman" pitchFamily="18" charset="0"/>
              </a:defRPr>
            </a:lvl1pPr>
            <a:lvl2pPr marL="780692" indent="-300266" defTabSz="950843">
              <a:spcBef>
                <a:spcPct val="30000"/>
              </a:spcBef>
              <a:defRPr sz="1300">
                <a:solidFill>
                  <a:schemeClr val="tx1"/>
                </a:solidFill>
                <a:latin typeface="Times New Roman" pitchFamily="18" charset="0"/>
              </a:defRPr>
            </a:lvl2pPr>
            <a:lvl3pPr marL="1201064" indent="-240213" defTabSz="950843">
              <a:spcBef>
                <a:spcPct val="30000"/>
              </a:spcBef>
              <a:defRPr sz="1300">
                <a:solidFill>
                  <a:schemeClr val="tx1"/>
                </a:solidFill>
                <a:latin typeface="Times New Roman" pitchFamily="18" charset="0"/>
              </a:defRPr>
            </a:lvl3pPr>
            <a:lvl4pPr marL="1681490" indent="-240213" defTabSz="950843">
              <a:spcBef>
                <a:spcPct val="30000"/>
              </a:spcBef>
              <a:defRPr sz="1300">
                <a:solidFill>
                  <a:schemeClr val="tx1"/>
                </a:solidFill>
                <a:latin typeface="Times New Roman" pitchFamily="18" charset="0"/>
              </a:defRPr>
            </a:lvl4pPr>
            <a:lvl5pPr marL="2161916" indent="-240213" defTabSz="950843">
              <a:spcBef>
                <a:spcPct val="30000"/>
              </a:spcBef>
              <a:defRPr sz="1300">
                <a:solidFill>
                  <a:schemeClr val="tx1"/>
                </a:solidFill>
                <a:latin typeface="Times New Roman" pitchFamily="18" charset="0"/>
              </a:defRPr>
            </a:lvl5pPr>
            <a:lvl6pPr marL="2642342" indent="-240213" defTabSz="950843" eaLnBrk="0" fontAlgn="base" hangingPunct="0">
              <a:spcBef>
                <a:spcPct val="30000"/>
              </a:spcBef>
              <a:spcAft>
                <a:spcPct val="0"/>
              </a:spcAft>
              <a:defRPr sz="1300">
                <a:solidFill>
                  <a:schemeClr val="tx1"/>
                </a:solidFill>
                <a:latin typeface="Times New Roman" pitchFamily="18" charset="0"/>
              </a:defRPr>
            </a:lvl6pPr>
            <a:lvl7pPr marL="3122767" indent="-240213" defTabSz="950843" eaLnBrk="0" fontAlgn="base" hangingPunct="0">
              <a:spcBef>
                <a:spcPct val="30000"/>
              </a:spcBef>
              <a:spcAft>
                <a:spcPct val="0"/>
              </a:spcAft>
              <a:defRPr sz="1300">
                <a:solidFill>
                  <a:schemeClr val="tx1"/>
                </a:solidFill>
                <a:latin typeface="Times New Roman" pitchFamily="18" charset="0"/>
              </a:defRPr>
            </a:lvl7pPr>
            <a:lvl8pPr marL="3603193" indent="-240213" defTabSz="950843" eaLnBrk="0" fontAlgn="base" hangingPunct="0">
              <a:spcBef>
                <a:spcPct val="30000"/>
              </a:spcBef>
              <a:spcAft>
                <a:spcPct val="0"/>
              </a:spcAft>
              <a:defRPr sz="1300">
                <a:solidFill>
                  <a:schemeClr val="tx1"/>
                </a:solidFill>
                <a:latin typeface="Times New Roman" pitchFamily="18" charset="0"/>
              </a:defRPr>
            </a:lvl8pPr>
            <a:lvl9pPr marL="4083619" indent="-240213" defTabSz="950843"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pt-BR" altLang="es-MX" sz="1100"/>
              <a:t>MODULE B2</a:t>
            </a:r>
          </a:p>
        </p:txBody>
      </p:sp>
      <p:sp>
        <p:nvSpPr>
          <p:cNvPr id="512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843">
              <a:spcBef>
                <a:spcPct val="30000"/>
              </a:spcBef>
              <a:defRPr sz="1300">
                <a:solidFill>
                  <a:schemeClr val="tx1"/>
                </a:solidFill>
                <a:latin typeface="Times New Roman" pitchFamily="18" charset="0"/>
              </a:defRPr>
            </a:lvl1pPr>
            <a:lvl2pPr marL="780692" indent="-300266" defTabSz="950843">
              <a:spcBef>
                <a:spcPct val="30000"/>
              </a:spcBef>
              <a:defRPr sz="1300">
                <a:solidFill>
                  <a:schemeClr val="tx1"/>
                </a:solidFill>
                <a:latin typeface="Times New Roman" pitchFamily="18" charset="0"/>
              </a:defRPr>
            </a:lvl2pPr>
            <a:lvl3pPr marL="1201064" indent="-240213" defTabSz="950843">
              <a:spcBef>
                <a:spcPct val="30000"/>
              </a:spcBef>
              <a:defRPr sz="1300">
                <a:solidFill>
                  <a:schemeClr val="tx1"/>
                </a:solidFill>
                <a:latin typeface="Times New Roman" pitchFamily="18" charset="0"/>
              </a:defRPr>
            </a:lvl3pPr>
            <a:lvl4pPr marL="1681490" indent="-240213" defTabSz="950843">
              <a:spcBef>
                <a:spcPct val="30000"/>
              </a:spcBef>
              <a:defRPr sz="1300">
                <a:solidFill>
                  <a:schemeClr val="tx1"/>
                </a:solidFill>
                <a:latin typeface="Times New Roman" pitchFamily="18" charset="0"/>
              </a:defRPr>
            </a:lvl4pPr>
            <a:lvl5pPr marL="2161916" indent="-240213" defTabSz="950843">
              <a:spcBef>
                <a:spcPct val="30000"/>
              </a:spcBef>
              <a:defRPr sz="1300">
                <a:solidFill>
                  <a:schemeClr val="tx1"/>
                </a:solidFill>
                <a:latin typeface="Times New Roman" pitchFamily="18" charset="0"/>
              </a:defRPr>
            </a:lvl5pPr>
            <a:lvl6pPr marL="2642342" indent="-240213" defTabSz="950843" eaLnBrk="0" fontAlgn="base" hangingPunct="0">
              <a:spcBef>
                <a:spcPct val="30000"/>
              </a:spcBef>
              <a:spcAft>
                <a:spcPct val="0"/>
              </a:spcAft>
              <a:defRPr sz="1300">
                <a:solidFill>
                  <a:schemeClr val="tx1"/>
                </a:solidFill>
                <a:latin typeface="Times New Roman" pitchFamily="18" charset="0"/>
              </a:defRPr>
            </a:lvl6pPr>
            <a:lvl7pPr marL="3122767" indent="-240213" defTabSz="950843" eaLnBrk="0" fontAlgn="base" hangingPunct="0">
              <a:spcBef>
                <a:spcPct val="30000"/>
              </a:spcBef>
              <a:spcAft>
                <a:spcPct val="0"/>
              </a:spcAft>
              <a:defRPr sz="1300">
                <a:solidFill>
                  <a:schemeClr val="tx1"/>
                </a:solidFill>
                <a:latin typeface="Times New Roman" pitchFamily="18" charset="0"/>
              </a:defRPr>
            </a:lvl7pPr>
            <a:lvl8pPr marL="3603193" indent="-240213" defTabSz="950843" eaLnBrk="0" fontAlgn="base" hangingPunct="0">
              <a:spcBef>
                <a:spcPct val="30000"/>
              </a:spcBef>
              <a:spcAft>
                <a:spcPct val="0"/>
              </a:spcAft>
              <a:defRPr sz="1300">
                <a:solidFill>
                  <a:schemeClr val="tx1"/>
                </a:solidFill>
                <a:latin typeface="Times New Roman" pitchFamily="18" charset="0"/>
              </a:defRPr>
            </a:lvl8pPr>
            <a:lvl9pPr marL="4083619" indent="-240213" defTabSz="950843"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pt-BR" altLang="es-MX" sz="1100"/>
              <a:t>VI - </a:t>
            </a:r>
            <a:fld id="{2065098F-E4D8-40AE-A898-69CF5E77378B}" type="slidenum">
              <a:rPr lang="pt-BR" altLang="es-MX" sz="1100"/>
              <a:pPr>
                <a:spcBef>
                  <a:spcPct val="0"/>
                </a:spcBef>
              </a:pPr>
              <a:t>2</a:t>
            </a:fld>
            <a:endParaRPr lang="pt-BR" altLang="es-MX" sz="1100"/>
          </a:p>
        </p:txBody>
      </p:sp>
      <p:sp>
        <p:nvSpPr>
          <p:cNvPr id="51204" name="Rectangle 2"/>
          <p:cNvSpPr>
            <a:spLocks noGrp="1" noRot="1" noChangeAspect="1" noChangeArrowheads="1" noTextEdit="1"/>
          </p:cNvSpPr>
          <p:nvPr>
            <p:ph type="sldImg"/>
          </p:nvPr>
        </p:nvSpPr>
        <p:spPr>
          <a:xfrm>
            <a:off x="152400" y="777875"/>
            <a:ext cx="6792913" cy="3822700"/>
          </a:xfrm>
          <a:ln cap="flat"/>
        </p:spPr>
      </p:sp>
      <p:sp>
        <p:nvSpPr>
          <p:cNvPr id="51205" name="Rectangle 3"/>
          <p:cNvSpPr>
            <a:spLocks noGrp="1" noChangeArrowheads="1"/>
          </p:cNvSpPr>
          <p:nvPr>
            <p:ph type="body" idx="1"/>
          </p:nvPr>
        </p:nvSpPr>
        <p:spPr>
          <a:xfrm>
            <a:off x="696905" y="4681088"/>
            <a:ext cx="5649669" cy="52792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MX" b="1" smtClean="0"/>
          </a:p>
        </p:txBody>
      </p:sp>
    </p:spTree>
    <p:extLst>
      <p:ext uri="{BB962C8B-B14F-4D97-AF65-F5344CB8AC3E}">
        <p14:creationId xmlns:p14="http://schemas.microsoft.com/office/powerpoint/2010/main" val="3286826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chemeClr val="tx1"/>
                </a:solidFill>
                <a:latin typeface="Arial" charset="0"/>
              </a:defRPr>
            </a:lvl1pPr>
            <a:lvl2pPr marL="804763" indent="-309524">
              <a:defRPr sz="2200">
                <a:solidFill>
                  <a:schemeClr val="tx1"/>
                </a:solidFill>
                <a:latin typeface="Arial" charset="0"/>
              </a:defRPr>
            </a:lvl2pPr>
            <a:lvl3pPr marL="1238098" indent="-247620">
              <a:defRPr sz="2200">
                <a:solidFill>
                  <a:schemeClr val="tx1"/>
                </a:solidFill>
                <a:latin typeface="Arial" charset="0"/>
              </a:defRPr>
            </a:lvl3pPr>
            <a:lvl4pPr marL="1733337" indent="-247620">
              <a:defRPr sz="2200">
                <a:solidFill>
                  <a:schemeClr val="tx1"/>
                </a:solidFill>
                <a:latin typeface="Arial" charset="0"/>
              </a:defRPr>
            </a:lvl4pPr>
            <a:lvl5pPr marL="2228576" indent="-247620">
              <a:defRPr sz="2200">
                <a:solidFill>
                  <a:schemeClr val="tx1"/>
                </a:solidFill>
                <a:latin typeface="Arial" charset="0"/>
              </a:defRPr>
            </a:lvl5pPr>
            <a:lvl6pPr marL="2723815" indent="-247620" eaLnBrk="0" fontAlgn="base" hangingPunct="0">
              <a:spcBef>
                <a:spcPct val="0"/>
              </a:spcBef>
              <a:spcAft>
                <a:spcPct val="0"/>
              </a:spcAft>
              <a:defRPr sz="2200">
                <a:solidFill>
                  <a:schemeClr val="tx1"/>
                </a:solidFill>
                <a:latin typeface="Arial" charset="0"/>
              </a:defRPr>
            </a:lvl6pPr>
            <a:lvl7pPr marL="3219054" indent="-247620" eaLnBrk="0" fontAlgn="base" hangingPunct="0">
              <a:spcBef>
                <a:spcPct val="0"/>
              </a:spcBef>
              <a:spcAft>
                <a:spcPct val="0"/>
              </a:spcAft>
              <a:defRPr sz="2200">
                <a:solidFill>
                  <a:schemeClr val="tx1"/>
                </a:solidFill>
                <a:latin typeface="Arial" charset="0"/>
              </a:defRPr>
            </a:lvl7pPr>
            <a:lvl8pPr marL="3714293" indent="-247620" eaLnBrk="0" fontAlgn="base" hangingPunct="0">
              <a:spcBef>
                <a:spcPct val="0"/>
              </a:spcBef>
              <a:spcAft>
                <a:spcPct val="0"/>
              </a:spcAft>
              <a:defRPr sz="2200">
                <a:solidFill>
                  <a:schemeClr val="tx1"/>
                </a:solidFill>
                <a:latin typeface="Arial" charset="0"/>
              </a:defRPr>
            </a:lvl8pPr>
            <a:lvl9pPr marL="4209532" indent="-247620" eaLnBrk="0" fontAlgn="base" hangingPunct="0">
              <a:spcBef>
                <a:spcPct val="0"/>
              </a:spcBef>
              <a:spcAft>
                <a:spcPct val="0"/>
              </a:spcAft>
              <a:defRPr sz="2200">
                <a:solidFill>
                  <a:schemeClr val="tx1"/>
                </a:solidFill>
                <a:latin typeface="Arial" charset="0"/>
              </a:defRPr>
            </a:lvl9pPr>
          </a:lstStyle>
          <a:p>
            <a:fld id="{B7BB81EC-697D-4D18-9E8F-D4636C057A71}" type="slidenum">
              <a:rPr lang="en-GB" altLang="es-MX" sz="1300"/>
              <a:pPr/>
              <a:t>14</a:t>
            </a:fld>
            <a:endParaRPr lang="en-GB" altLang="es-MX" sz="1300"/>
          </a:p>
        </p:txBody>
      </p:sp>
      <p:sp>
        <p:nvSpPr>
          <p:cNvPr id="143363" name="Rectangle 2"/>
          <p:cNvSpPr>
            <a:spLocks noGrp="1" noRot="1" noChangeAspect="1" noChangeArrowheads="1" noTextEdit="1"/>
          </p:cNvSpPr>
          <p:nvPr>
            <p:ph type="sldImg"/>
          </p:nvPr>
        </p:nvSpPr>
        <p:spPr>
          <a:xfrm>
            <a:off x="168275" y="788988"/>
            <a:ext cx="6756400" cy="3802062"/>
          </a:xfrm>
          <a:ln w="12700" cap="flat"/>
        </p:spPr>
      </p:sp>
      <p:sp>
        <p:nvSpPr>
          <p:cNvPr id="143364" name="Rectangle 3"/>
          <p:cNvSpPr>
            <a:spLocks noGrp="1" noChangeArrowheads="1"/>
          </p:cNvSpPr>
          <p:nvPr>
            <p:ph type="body" idx="1"/>
          </p:nvPr>
        </p:nvSpPr>
        <p:spPr>
          <a:xfrm>
            <a:off x="944931" y="4859665"/>
            <a:ext cx="5207796" cy="460557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736" tIns="49868" rIns="99736" bIns="49868"/>
          <a:lstStyle/>
          <a:p>
            <a:pPr eaLnBrk="1" hangingPunct="1"/>
            <a:endParaRPr lang="es-MX" altLang="es-MX" dirty="0" smtClean="0">
              <a:latin typeface="Arial" charset="0"/>
            </a:endParaRPr>
          </a:p>
        </p:txBody>
      </p:sp>
    </p:spTree>
    <p:extLst>
      <p:ext uri="{BB962C8B-B14F-4D97-AF65-F5344CB8AC3E}">
        <p14:creationId xmlns:p14="http://schemas.microsoft.com/office/powerpoint/2010/main" val="3596343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chemeClr val="tx1"/>
                </a:solidFill>
                <a:latin typeface="Arial" charset="0"/>
              </a:defRPr>
            </a:lvl1pPr>
            <a:lvl2pPr marL="804763" indent="-309524">
              <a:defRPr sz="2200">
                <a:solidFill>
                  <a:schemeClr val="tx1"/>
                </a:solidFill>
                <a:latin typeface="Arial" charset="0"/>
              </a:defRPr>
            </a:lvl2pPr>
            <a:lvl3pPr marL="1238098" indent="-247620">
              <a:defRPr sz="2200">
                <a:solidFill>
                  <a:schemeClr val="tx1"/>
                </a:solidFill>
                <a:latin typeface="Arial" charset="0"/>
              </a:defRPr>
            </a:lvl3pPr>
            <a:lvl4pPr marL="1733337" indent="-247620">
              <a:defRPr sz="2200">
                <a:solidFill>
                  <a:schemeClr val="tx1"/>
                </a:solidFill>
                <a:latin typeface="Arial" charset="0"/>
              </a:defRPr>
            </a:lvl4pPr>
            <a:lvl5pPr marL="2228576" indent="-247620">
              <a:defRPr sz="2200">
                <a:solidFill>
                  <a:schemeClr val="tx1"/>
                </a:solidFill>
                <a:latin typeface="Arial" charset="0"/>
              </a:defRPr>
            </a:lvl5pPr>
            <a:lvl6pPr marL="2723815" indent="-247620" eaLnBrk="0" fontAlgn="base" hangingPunct="0">
              <a:spcBef>
                <a:spcPct val="0"/>
              </a:spcBef>
              <a:spcAft>
                <a:spcPct val="0"/>
              </a:spcAft>
              <a:defRPr sz="2200">
                <a:solidFill>
                  <a:schemeClr val="tx1"/>
                </a:solidFill>
                <a:latin typeface="Arial" charset="0"/>
              </a:defRPr>
            </a:lvl6pPr>
            <a:lvl7pPr marL="3219054" indent="-247620" eaLnBrk="0" fontAlgn="base" hangingPunct="0">
              <a:spcBef>
                <a:spcPct val="0"/>
              </a:spcBef>
              <a:spcAft>
                <a:spcPct val="0"/>
              </a:spcAft>
              <a:defRPr sz="2200">
                <a:solidFill>
                  <a:schemeClr val="tx1"/>
                </a:solidFill>
                <a:latin typeface="Arial" charset="0"/>
              </a:defRPr>
            </a:lvl7pPr>
            <a:lvl8pPr marL="3714293" indent="-247620" eaLnBrk="0" fontAlgn="base" hangingPunct="0">
              <a:spcBef>
                <a:spcPct val="0"/>
              </a:spcBef>
              <a:spcAft>
                <a:spcPct val="0"/>
              </a:spcAft>
              <a:defRPr sz="2200">
                <a:solidFill>
                  <a:schemeClr val="tx1"/>
                </a:solidFill>
                <a:latin typeface="Arial" charset="0"/>
              </a:defRPr>
            </a:lvl8pPr>
            <a:lvl9pPr marL="4209532" indent="-247620" eaLnBrk="0" fontAlgn="base" hangingPunct="0">
              <a:spcBef>
                <a:spcPct val="0"/>
              </a:spcBef>
              <a:spcAft>
                <a:spcPct val="0"/>
              </a:spcAft>
              <a:defRPr sz="2200">
                <a:solidFill>
                  <a:schemeClr val="tx1"/>
                </a:solidFill>
                <a:latin typeface="Arial" charset="0"/>
              </a:defRPr>
            </a:lvl9pPr>
          </a:lstStyle>
          <a:p>
            <a:fld id="{CE3B9270-841C-4834-9F07-C5BC9DB9E6CC}" type="slidenum">
              <a:rPr lang="en-GB" altLang="es-MX" sz="1300"/>
              <a:pPr/>
              <a:t>15</a:t>
            </a:fld>
            <a:endParaRPr lang="en-GB" altLang="es-MX" sz="1300"/>
          </a:p>
        </p:txBody>
      </p:sp>
      <p:sp>
        <p:nvSpPr>
          <p:cNvPr id="147459" name="Rectangle 2"/>
          <p:cNvSpPr>
            <a:spLocks noGrp="1" noRot="1" noChangeAspect="1" noChangeArrowheads="1" noTextEdit="1"/>
          </p:cNvSpPr>
          <p:nvPr>
            <p:ph type="sldImg"/>
          </p:nvPr>
        </p:nvSpPr>
        <p:spPr>
          <a:xfrm>
            <a:off x="147638" y="788988"/>
            <a:ext cx="6842125" cy="3849687"/>
          </a:xfrm>
          <a:ln w="12700" cap="flat"/>
        </p:spPr>
      </p:sp>
      <p:sp>
        <p:nvSpPr>
          <p:cNvPr id="147460" name="Rectangle 3"/>
          <p:cNvSpPr>
            <a:spLocks noGrp="1" noChangeArrowheads="1"/>
          </p:cNvSpPr>
          <p:nvPr>
            <p:ph type="body" idx="1"/>
          </p:nvPr>
        </p:nvSpPr>
        <p:spPr>
          <a:xfrm>
            <a:off x="961364" y="4877433"/>
            <a:ext cx="5212727" cy="45629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736" tIns="49868" rIns="99736" bIns="49868"/>
          <a:lstStyle/>
          <a:p>
            <a:pPr eaLnBrk="1" hangingPunct="1"/>
            <a:endParaRPr lang="es-MX" altLang="es-MX" dirty="0" smtClean="0">
              <a:latin typeface="Arial" charset="0"/>
            </a:endParaRPr>
          </a:p>
        </p:txBody>
      </p:sp>
    </p:spTree>
    <p:extLst>
      <p:ext uri="{BB962C8B-B14F-4D97-AF65-F5344CB8AC3E}">
        <p14:creationId xmlns:p14="http://schemas.microsoft.com/office/powerpoint/2010/main" val="994578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chemeClr val="tx1"/>
                </a:solidFill>
                <a:latin typeface="Arial" charset="0"/>
              </a:defRPr>
            </a:lvl1pPr>
            <a:lvl2pPr marL="804763" indent="-309524">
              <a:defRPr sz="2200">
                <a:solidFill>
                  <a:schemeClr val="tx1"/>
                </a:solidFill>
                <a:latin typeface="Arial" charset="0"/>
              </a:defRPr>
            </a:lvl2pPr>
            <a:lvl3pPr marL="1238098" indent="-247620">
              <a:defRPr sz="2200">
                <a:solidFill>
                  <a:schemeClr val="tx1"/>
                </a:solidFill>
                <a:latin typeface="Arial" charset="0"/>
              </a:defRPr>
            </a:lvl3pPr>
            <a:lvl4pPr marL="1733337" indent="-247620">
              <a:defRPr sz="2200">
                <a:solidFill>
                  <a:schemeClr val="tx1"/>
                </a:solidFill>
                <a:latin typeface="Arial" charset="0"/>
              </a:defRPr>
            </a:lvl4pPr>
            <a:lvl5pPr marL="2228576" indent="-247620">
              <a:defRPr sz="2200">
                <a:solidFill>
                  <a:schemeClr val="tx1"/>
                </a:solidFill>
                <a:latin typeface="Arial" charset="0"/>
              </a:defRPr>
            </a:lvl5pPr>
            <a:lvl6pPr marL="2723815" indent="-247620" eaLnBrk="0" fontAlgn="base" hangingPunct="0">
              <a:spcBef>
                <a:spcPct val="0"/>
              </a:spcBef>
              <a:spcAft>
                <a:spcPct val="0"/>
              </a:spcAft>
              <a:defRPr sz="2200">
                <a:solidFill>
                  <a:schemeClr val="tx1"/>
                </a:solidFill>
                <a:latin typeface="Arial" charset="0"/>
              </a:defRPr>
            </a:lvl6pPr>
            <a:lvl7pPr marL="3219054" indent="-247620" eaLnBrk="0" fontAlgn="base" hangingPunct="0">
              <a:spcBef>
                <a:spcPct val="0"/>
              </a:spcBef>
              <a:spcAft>
                <a:spcPct val="0"/>
              </a:spcAft>
              <a:defRPr sz="2200">
                <a:solidFill>
                  <a:schemeClr val="tx1"/>
                </a:solidFill>
                <a:latin typeface="Arial" charset="0"/>
              </a:defRPr>
            </a:lvl7pPr>
            <a:lvl8pPr marL="3714293" indent="-247620" eaLnBrk="0" fontAlgn="base" hangingPunct="0">
              <a:spcBef>
                <a:spcPct val="0"/>
              </a:spcBef>
              <a:spcAft>
                <a:spcPct val="0"/>
              </a:spcAft>
              <a:defRPr sz="2200">
                <a:solidFill>
                  <a:schemeClr val="tx1"/>
                </a:solidFill>
                <a:latin typeface="Arial" charset="0"/>
              </a:defRPr>
            </a:lvl8pPr>
            <a:lvl9pPr marL="4209532" indent="-247620" eaLnBrk="0" fontAlgn="base" hangingPunct="0">
              <a:spcBef>
                <a:spcPct val="0"/>
              </a:spcBef>
              <a:spcAft>
                <a:spcPct val="0"/>
              </a:spcAft>
              <a:defRPr sz="2200">
                <a:solidFill>
                  <a:schemeClr val="tx1"/>
                </a:solidFill>
                <a:latin typeface="Arial" charset="0"/>
              </a:defRPr>
            </a:lvl9pPr>
          </a:lstStyle>
          <a:p>
            <a:fld id="{005EB3BC-CA6C-42D9-9E10-259CB3ECFA8E}" type="slidenum">
              <a:rPr lang="en-GB" altLang="es-MX" sz="1300"/>
              <a:pPr/>
              <a:t>16</a:t>
            </a:fld>
            <a:endParaRPr lang="en-GB" altLang="es-MX" sz="1300"/>
          </a:p>
        </p:txBody>
      </p:sp>
      <p:sp>
        <p:nvSpPr>
          <p:cNvPr id="149507" name="Rectangle 7"/>
          <p:cNvSpPr txBox="1">
            <a:spLocks noGrp="1" noChangeArrowheads="1"/>
          </p:cNvSpPr>
          <p:nvPr/>
        </p:nvSpPr>
        <p:spPr bwMode="auto">
          <a:xfrm>
            <a:off x="4022937" y="9722882"/>
            <a:ext cx="307636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98" tIns="51099" rIns="102198" bIns="51099" anchor="b"/>
          <a:lstStyle>
            <a:lvl1pPr defTabSz="942975">
              <a:defRPr sz="2000">
                <a:solidFill>
                  <a:schemeClr val="tx1"/>
                </a:solidFill>
                <a:latin typeface="Arial" charset="0"/>
              </a:defRPr>
            </a:lvl1pPr>
            <a:lvl2pPr marL="742950" indent="-285750" defTabSz="942975">
              <a:defRPr sz="2000">
                <a:solidFill>
                  <a:schemeClr val="tx1"/>
                </a:solidFill>
                <a:latin typeface="Arial" charset="0"/>
              </a:defRPr>
            </a:lvl2pPr>
            <a:lvl3pPr marL="1143000" indent="-228600" defTabSz="942975">
              <a:defRPr sz="2000">
                <a:solidFill>
                  <a:schemeClr val="tx1"/>
                </a:solidFill>
                <a:latin typeface="Arial" charset="0"/>
              </a:defRPr>
            </a:lvl3pPr>
            <a:lvl4pPr marL="1600200" indent="-228600" defTabSz="942975">
              <a:defRPr sz="2000">
                <a:solidFill>
                  <a:schemeClr val="tx1"/>
                </a:solidFill>
                <a:latin typeface="Arial" charset="0"/>
              </a:defRPr>
            </a:lvl4pPr>
            <a:lvl5pPr marL="2057400" indent="-228600" defTabSz="942975">
              <a:defRPr sz="2000">
                <a:solidFill>
                  <a:schemeClr val="tx1"/>
                </a:solidFill>
                <a:latin typeface="Arial" charset="0"/>
              </a:defRPr>
            </a:lvl5pPr>
            <a:lvl6pPr marL="2514600" indent="-228600" defTabSz="942975" eaLnBrk="0" fontAlgn="base" hangingPunct="0">
              <a:spcBef>
                <a:spcPct val="0"/>
              </a:spcBef>
              <a:spcAft>
                <a:spcPct val="0"/>
              </a:spcAft>
              <a:defRPr sz="2000">
                <a:solidFill>
                  <a:schemeClr val="tx1"/>
                </a:solidFill>
                <a:latin typeface="Arial" charset="0"/>
              </a:defRPr>
            </a:lvl6pPr>
            <a:lvl7pPr marL="2971800" indent="-228600" defTabSz="942975" eaLnBrk="0" fontAlgn="base" hangingPunct="0">
              <a:spcBef>
                <a:spcPct val="0"/>
              </a:spcBef>
              <a:spcAft>
                <a:spcPct val="0"/>
              </a:spcAft>
              <a:defRPr sz="2000">
                <a:solidFill>
                  <a:schemeClr val="tx1"/>
                </a:solidFill>
                <a:latin typeface="Arial" charset="0"/>
              </a:defRPr>
            </a:lvl7pPr>
            <a:lvl8pPr marL="3429000" indent="-228600" defTabSz="942975" eaLnBrk="0" fontAlgn="base" hangingPunct="0">
              <a:spcBef>
                <a:spcPct val="0"/>
              </a:spcBef>
              <a:spcAft>
                <a:spcPct val="0"/>
              </a:spcAft>
              <a:defRPr sz="2000">
                <a:solidFill>
                  <a:schemeClr val="tx1"/>
                </a:solidFill>
                <a:latin typeface="Arial" charset="0"/>
              </a:defRPr>
            </a:lvl8pPr>
            <a:lvl9pPr marL="3886200" indent="-228600" defTabSz="942975" eaLnBrk="0" fontAlgn="base" hangingPunct="0">
              <a:spcBef>
                <a:spcPct val="0"/>
              </a:spcBef>
              <a:spcAft>
                <a:spcPct val="0"/>
              </a:spcAft>
              <a:defRPr sz="2000">
                <a:solidFill>
                  <a:schemeClr val="tx1"/>
                </a:solidFill>
                <a:latin typeface="Arial" charset="0"/>
              </a:defRPr>
            </a:lvl9pPr>
          </a:lstStyle>
          <a:p>
            <a:pPr algn="r">
              <a:spcBef>
                <a:spcPct val="50000"/>
              </a:spcBef>
            </a:pPr>
            <a:fld id="{19218B8E-B62C-485F-8984-FC09F1777F9A}" type="slidenum">
              <a:rPr lang="en-GB" altLang="es-MX" sz="1300" b="1">
                <a:cs typeface="Arial" charset="0"/>
              </a:rPr>
              <a:pPr algn="r">
                <a:spcBef>
                  <a:spcPct val="50000"/>
                </a:spcBef>
              </a:pPr>
              <a:t>16</a:t>
            </a:fld>
            <a:endParaRPr lang="en-GB" altLang="es-MX" sz="1300" b="1">
              <a:cs typeface="Arial" charset="0"/>
            </a:endParaRPr>
          </a:p>
        </p:txBody>
      </p:sp>
      <p:sp>
        <p:nvSpPr>
          <p:cNvPr id="149508" name="Rectangle 2"/>
          <p:cNvSpPr>
            <a:spLocks noGrp="1" noRot="1" noChangeAspect="1" noChangeArrowheads="1" noTextEdit="1"/>
          </p:cNvSpPr>
          <p:nvPr>
            <p:ph type="sldImg"/>
          </p:nvPr>
        </p:nvSpPr>
        <p:spPr>
          <a:xfrm>
            <a:off x="136525" y="765175"/>
            <a:ext cx="6827838" cy="3841750"/>
          </a:xfrm>
          <a:ln/>
        </p:spPr>
      </p:sp>
      <p:sp>
        <p:nvSpPr>
          <p:cNvPr id="149509" name="Rectangle 3"/>
          <p:cNvSpPr>
            <a:spLocks noGrp="1" noChangeArrowheads="1"/>
          </p:cNvSpPr>
          <p:nvPr>
            <p:ph type="body" idx="1"/>
          </p:nvPr>
        </p:nvSpPr>
        <p:spPr>
          <a:xfrm>
            <a:off x="946574" y="4861441"/>
            <a:ext cx="5206153" cy="460735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198" tIns="51099" rIns="102198" bIns="51099"/>
          <a:lstStyle/>
          <a:p>
            <a:pPr eaLnBrk="1" hangingPunct="1"/>
            <a:endParaRPr lang="es-ES" altLang="es-MX" dirty="0" smtClean="0">
              <a:latin typeface="Arial" charset="0"/>
            </a:endParaRPr>
          </a:p>
          <a:p>
            <a:pPr eaLnBrk="1" hangingPunct="1"/>
            <a:r>
              <a:rPr lang="es-ES" altLang="es-MX" dirty="0" smtClean="0">
                <a:latin typeface="Arial" charset="0"/>
              </a:rPr>
              <a:t> </a:t>
            </a:r>
          </a:p>
        </p:txBody>
      </p:sp>
    </p:spTree>
    <p:extLst>
      <p:ext uri="{BB962C8B-B14F-4D97-AF65-F5344CB8AC3E}">
        <p14:creationId xmlns:p14="http://schemas.microsoft.com/office/powerpoint/2010/main" val="2253028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chemeClr val="tx1"/>
                </a:solidFill>
                <a:latin typeface="Arial" charset="0"/>
              </a:defRPr>
            </a:lvl1pPr>
            <a:lvl2pPr marL="804763" indent="-309524">
              <a:defRPr sz="2200">
                <a:solidFill>
                  <a:schemeClr val="tx1"/>
                </a:solidFill>
                <a:latin typeface="Arial" charset="0"/>
              </a:defRPr>
            </a:lvl2pPr>
            <a:lvl3pPr marL="1238098" indent="-247620">
              <a:defRPr sz="2200">
                <a:solidFill>
                  <a:schemeClr val="tx1"/>
                </a:solidFill>
                <a:latin typeface="Arial" charset="0"/>
              </a:defRPr>
            </a:lvl3pPr>
            <a:lvl4pPr marL="1733337" indent="-247620">
              <a:defRPr sz="2200">
                <a:solidFill>
                  <a:schemeClr val="tx1"/>
                </a:solidFill>
                <a:latin typeface="Arial" charset="0"/>
              </a:defRPr>
            </a:lvl4pPr>
            <a:lvl5pPr marL="2228576" indent="-247620">
              <a:defRPr sz="2200">
                <a:solidFill>
                  <a:schemeClr val="tx1"/>
                </a:solidFill>
                <a:latin typeface="Arial" charset="0"/>
              </a:defRPr>
            </a:lvl5pPr>
            <a:lvl6pPr marL="2723815" indent="-247620" eaLnBrk="0" fontAlgn="base" hangingPunct="0">
              <a:spcBef>
                <a:spcPct val="0"/>
              </a:spcBef>
              <a:spcAft>
                <a:spcPct val="0"/>
              </a:spcAft>
              <a:defRPr sz="2200">
                <a:solidFill>
                  <a:schemeClr val="tx1"/>
                </a:solidFill>
                <a:latin typeface="Arial" charset="0"/>
              </a:defRPr>
            </a:lvl6pPr>
            <a:lvl7pPr marL="3219054" indent="-247620" eaLnBrk="0" fontAlgn="base" hangingPunct="0">
              <a:spcBef>
                <a:spcPct val="0"/>
              </a:spcBef>
              <a:spcAft>
                <a:spcPct val="0"/>
              </a:spcAft>
              <a:defRPr sz="2200">
                <a:solidFill>
                  <a:schemeClr val="tx1"/>
                </a:solidFill>
                <a:latin typeface="Arial" charset="0"/>
              </a:defRPr>
            </a:lvl7pPr>
            <a:lvl8pPr marL="3714293" indent="-247620" eaLnBrk="0" fontAlgn="base" hangingPunct="0">
              <a:spcBef>
                <a:spcPct val="0"/>
              </a:spcBef>
              <a:spcAft>
                <a:spcPct val="0"/>
              </a:spcAft>
              <a:defRPr sz="2200">
                <a:solidFill>
                  <a:schemeClr val="tx1"/>
                </a:solidFill>
                <a:latin typeface="Arial" charset="0"/>
              </a:defRPr>
            </a:lvl8pPr>
            <a:lvl9pPr marL="4209532" indent="-247620" eaLnBrk="0" fontAlgn="base" hangingPunct="0">
              <a:spcBef>
                <a:spcPct val="0"/>
              </a:spcBef>
              <a:spcAft>
                <a:spcPct val="0"/>
              </a:spcAft>
              <a:defRPr sz="2200">
                <a:solidFill>
                  <a:schemeClr val="tx1"/>
                </a:solidFill>
                <a:latin typeface="Arial" charset="0"/>
              </a:defRPr>
            </a:lvl9pPr>
          </a:lstStyle>
          <a:p>
            <a:fld id="{898FEC5E-A35F-4D10-A6C5-EE90513F40B4}" type="slidenum">
              <a:rPr lang="en-GB" altLang="es-MX" sz="1300"/>
              <a:pPr/>
              <a:t>17</a:t>
            </a:fld>
            <a:endParaRPr lang="en-GB" altLang="es-MX" sz="1300"/>
          </a:p>
        </p:txBody>
      </p:sp>
      <p:sp>
        <p:nvSpPr>
          <p:cNvPr id="153603" name="Rectangle 2"/>
          <p:cNvSpPr>
            <a:spLocks noGrp="1" noRot="1" noChangeAspect="1" noChangeArrowheads="1" noTextEdit="1"/>
          </p:cNvSpPr>
          <p:nvPr>
            <p:ph type="sldImg"/>
          </p:nvPr>
        </p:nvSpPr>
        <p:spPr>
          <a:xfrm>
            <a:off x="360363" y="892175"/>
            <a:ext cx="6380162" cy="3589338"/>
          </a:xfrm>
          <a:ln/>
        </p:spPr>
      </p:sp>
      <p:sp>
        <p:nvSpPr>
          <p:cNvPr id="153604" name="Rectangle 3"/>
          <p:cNvSpPr>
            <a:spLocks noGrp="1" noChangeArrowheads="1"/>
          </p:cNvSpPr>
          <p:nvPr>
            <p:ph type="body" idx="1"/>
          </p:nvPr>
        </p:nvSpPr>
        <p:spPr>
          <a:xfrm>
            <a:off x="946574" y="4864995"/>
            <a:ext cx="5206153" cy="430884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altLang="es-MX" smtClean="0">
                <a:latin typeface="Arial" charset="0"/>
              </a:rPr>
              <a:t>En la figura se observa un medidor de transmisión para el control del espesor de papel</a:t>
            </a:r>
            <a:endParaRPr lang="es-ES" altLang="es-MX" smtClean="0">
              <a:latin typeface="Arial" charset="0"/>
            </a:endParaRPr>
          </a:p>
        </p:txBody>
      </p:sp>
    </p:spTree>
    <p:extLst>
      <p:ext uri="{BB962C8B-B14F-4D97-AF65-F5344CB8AC3E}">
        <p14:creationId xmlns:p14="http://schemas.microsoft.com/office/powerpoint/2010/main" val="4185313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chemeClr val="tx1"/>
                </a:solidFill>
                <a:latin typeface="Arial" charset="0"/>
              </a:defRPr>
            </a:lvl1pPr>
            <a:lvl2pPr marL="804763" indent="-309524">
              <a:defRPr sz="2200">
                <a:solidFill>
                  <a:schemeClr val="tx1"/>
                </a:solidFill>
                <a:latin typeface="Arial" charset="0"/>
              </a:defRPr>
            </a:lvl2pPr>
            <a:lvl3pPr marL="1238098" indent="-247620">
              <a:defRPr sz="2200">
                <a:solidFill>
                  <a:schemeClr val="tx1"/>
                </a:solidFill>
                <a:latin typeface="Arial" charset="0"/>
              </a:defRPr>
            </a:lvl3pPr>
            <a:lvl4pPr marL="1733337" indent="-247620">
              <a:defRPr sz="2200">
                <a:solidFill>
                  <a:schemeClr val="tx1"/>
                </a:solidFill>
                <a:latin typeface="Arial" charset="0"/>
              </a:defRPr>
            </a:lvl4pPr>
            <a:lvl5pPr marL="2228576" indent="-247620">
              <a:defRPr sz="2200">
                <a:solidFill>
                  <a:schemeClr val="tx1"/>
                </a:solidFill>
                <a:latin typeface="Arial" charset="0"/>
              </a:defRPr>
            </a:lvl5pPr>
            <a:lvl6pPr marL="2723815" indent="-247620" eaLnBrk="0" fontAlgn="base" hangingPunct="0">
              <a:spcBef>
                <a:spcPct val="0"/>
              </a:spcBef>
              <a:spcAft>
                <a:spcPct val="0"/>
              </a:spcAft>
              <a:defRPr sz="2200">
                <a:solidFill>
                  <a:schemeClr val="tx1"/>
                </a:solidFill>
                <a:latin typeface="Arial" charset="0"/>
              </a:defRPr>
            </a:lvl6pPr>
            <a:lvl7pPr marL="3219054" indent="-247620" eaLnBrk="0" fontAlgn="base" hangingPunct="0">
              <a:spcBef>
                <a:spcPct val="0"/>
              </a:spcBef>
              <a:spcAft>
                <a:spcPct val="0"/>
              </a:spcAft>
              <a:defRPr sz="2200">
                <a:solidFill>
                  <a:schemeClr val="tx1"/>
                </a:solidFill>
                <a:latin typeface="Arial" charset="0"/>
              </a:defRPr>
            </a:lvl7pPr>
            <a:lvl8pPr marL="3714293" indent="-247620" eaLnBrk="0" fontAlgn="base" hangingPunct="0">
              <a:spcBef>
                <a:spcPct val="0"/>
              </a:spcBef>
              <a:spcAft>
                <a:spcPct val="0"/>
              </a:spcAft>
              <a:defRPr sz="2200">
                <a:solidFill>
                  <a:schemeClr val="tx1"/>
                </a:solidFill>
                <a:latin typeface="Arial" charset="0"/>
              </a:defRPr>
            </a:lvl8pPr>
            <a:lvl9pPr marL="4209532" indent="-247620" eaLnBrk="0" fontAlgn="base" hangingPunct="0">
              <a:spcBef>
                <a:spcPct val="0"/>
              </a:spcBef>
              <a:spcAft>
                <a:spcPct val="0"/>
              </a:spcAft>
              <a:defRPr sz="2200">
                <a:solidFill>
                  <a:schemeClr val="tx1"/>
                </a:solidFill>
                <a:latin typeface="Arial" charset="0"/>
              </a:defRPr>
            </a:lvl9pPr>
          </a:lstStyle>
          <a:p>
            <a:fld id="{567532AF-FF7E-43EE-8C85-860D1FF339B4}" type="slidenum">
              <a:rPr lang="en-GB" altLang="es-MX" sz="1300"/>
              <a:pPr/>
              <a:t>18</a:t>
            </a:fld>
            <a:endParaRPr lang="en-GB" altLang="es-MX" sz="1300"/>
          </a:p>
        </p:txBody>
      </p:sp>
      <p:sp>
        <p:nvSpPr>
          <p:cNvPr id="161795" name="Rectangle 7"/>
          <p:cNvSpPr txBox="1">
            <a:spLocks noGrp="1" noChangeArrowheads="1"/>
          </p:cNvSpPr>
          <p:nvPr/>
        </p:nvSpPr>
        <p:spPr bwMode="auto">
          <a:xfrm>
            <a:off x="4022937" y="9722882"/>
            <a:ext cx="307636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98" tIns="51099" rIns="102198" bIns="51099" anchor="b"/>
          <a:lstStyle>
            <a:lvl1pPr defTabSz="942975">
              <a:defRPr sz="2000">
                <a:solidFill>
                  <a:schemeClr val="tx1"/>
                </a:solidFill>
                <a:latin typeface="Arial" charset="0"/>
              </a:defRPr>
            </a:lvl1pPr>
            <a:lvl2pPr marL="742950" indent="-285750" defTabSz="942975">
              <a:defRPr sz="2000">
                <a:solidFill>
                  <a:schemeClr val="tx1"/>
                </a:solidFill>
                <a:latin typeface="Arial" charset="0"/>
              </a:defRPr>
            </a:lvl2pPr>
            <a:lvl3pPr marL="1143000" indent="-228600" defTabSz="942975">
              <a:defRPr sz="2000">
                <a:solidFill>
                  <a:schemeClr val="tx1"/>
                </a:solidFill>
                <a:latin typeface="Arial" charset="0"/>
              </a:defRPr>
            </a:lvl3pPr>
            <a:lvl4pPr marL="1600200" indent="-228600" defTabSz="942975">
              <a:defRPr sz="2000">
                <a:solidFill>
                  <a:schemeClr val="tx1"/>
                </a:solidFill>
                <a:latin typeface="Arial" charset="0"/>
              </a:defRPr>
            </a:lvl4pPr>
            <a:lvl5pPr marL="2057400" indent="-228600" defTabSz="942975">
              <a:defRPr sz="2000">
                <a:solidFill>
                  <a:schemeClr val="tx1"/>
                </a:solidFill>
                <a:latin typeface="Arial" charset="0"/>
              </a:defRPr>
            </a:lvl5pPr>
            <a:lvl6pPr marL="2514600" indent="-228600" defTabSz="942975" eaLnBrk="0" fontAlgn="base" hangingPunct="0">
              <a:spcBef>
                <a:spcPct val="0"/>
              </a:spcBef>
              <a:spcAft>
                <a:spcPct val="0"/>
              </a:spcAft>
              <a:defRPr sz="2000">
                <a:solidFill>
                  <a:schemeClr val="tx1"/>
                </a:solidFill>
                <a:latin typeface="Arial" charset="0"/>
              </a:defRPr>
            </a:lvl6pPr>
            <a:lvl7pPr marL="2971800" indent="-228600" defTabSz="942975" eaLnBrk="0" fontAlgn="base" hangingPunct="0">
              <a:spcBef>
                <a:spcPct val="0"/>
              </a:spcBef>
              <a:spcAft>
                <a:spcPct val="0"/>
              </a:spcAft>
              <a:defRPr sz="2000">
                <a:solidFill>
                  <a:schemeClr val="tx1"/>
                </a:solidFill>
                <a:latin typeface="Arial" charset="0"/>
              </a:defRPr>
            </a:lvl7pPr>
            <a:lvl8pPr marL="3429000" indent="-228600" defTabSz="942975" eaLnBrk="0" fontAlgn="base" hangingPunct="0">
              <a:spcBef>
                <a:spcPct val="0"/>
              </a:spcBef>
              <a:spcAft>
                <a:spcPct val="0"/>
              </a:spcAft>
              <a:defRPr sz="2000">
                <a:solidFill>
                  <a:schemeClr val="tx1"/>
                </a:solidFill>
                <a:latin typeface="Arial" charset="0"/>
              </a:defRPr>
            </a:lvl8pPr>
            <a:lvl9pPr marL="3886200" indent="-228600" defTabSz="942975" eaLnBrk="0" fontAlgn="base" hangingPunct="0">
              <a:spcBef>
                <a:spcPct val="0"/>
              </a:spcBef>
              <a:spcAft>
                <a:spcPct val="0"/>
              </a:spcAft>
              <a:defRPr sz="2000">
                <a:solidFill>
                  <a:schemeClr val="tx1"/>
                </a:solidFill>
                <a:latin typeface="Arial" charset="0"/>
              </a:defRPr>
            </a:lvl9pPr>
          </a:lstStyle>
          <a:p>
            <a:pPr algn="r">
              <a:spcBef>
                <a:spcPct val="50000"/>
              </a:spcBef>
            </a:pPr>
            <a:fld id="{61202F78-6F0D-4499-B59B-8C850AA1A4AA}" type="slidenum">
              <a:rPr lang="en-GB" altLang="es-MX" sz="1300" b="1">
                <a:cs typeface="Arial" charset="0"/>
              </a:rPr>
              <a:pPr algn="r">
                <a:spcBef>
                  <a:spcPct val="50000"/>
                </a:spcBef>
              </a:pPr>
              <a:t>18</a:t>
            </a:fld>
            <a:endParaRPr lang="en-GB" altLang="es-MX" sz="1300" b="1">
              <a:cs typeface="Arial" charset="0"/>
            </a:endParaRPr>
          </a:p>
        </p:txBody>
      </p:sp>
      <p:sp>
        <p:nvSpPr>
          <p:cNvPr id="161796" name="Rectangle 2"/>
          <p:cNvSpPr>
            <a:spLocks noGrp="1" noRot="1" noChangeAspect="1" noChangeArrowheads="1" noTextEdit="1"/>
          </p:cNvSpPr>
          <p:nvPr>
            <p:ph type="sldImg"/>
          </p:nvPr>
        </p:nvSpPr>
        <p:spPr>
          <a:xfrm>
            <a:off x="136525" y="765175"/>
            <a:ext cx="6827838" cy="3841750"/>
          </a:xfrm>
          <a:ln/>
        </p:spPr>
      </p:sp>
      <p:sp>
        <p:nvSpPr>
          <p:cNvPr id="161797" name="Rectangle 3"/>
          <p:cNvSpPr>
            <a:spLocks noGrp="1" noChangeArrowheads="1"/>
          </p:cNvSpPr>
          <p:nvPr>
            <p:ph type="body" idx="1"/>
          </p:nvPr>
        </p:nvSpPr>
        <p:spPr>
          <a:xfrm>
            <a:off x="946574" y="4861441"/>
            <a:ext cx="5206153" cy="460735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198" tIns="51099" rIns="102198" bIns="51099"/>
          <a:lstStyle/>
          <a:p>
            <a:pPr eaLnBrk="1" hangingPunct="1"/>
            <a:endParaRPr lang="es-ES" altLang="es-MX" dirty="0" smtClean="0">
              <a:latin typeface="Arial" charset="0"/>
            </a:endParaRPr>
          </a:p>
        </p:txBody>
      </p:sp>
    </p:spTree>
    <p:extLst>
      <p:ext uri="{BB962C8B-B14F-4D97-AF65-F5344CB8AC3E}">
        <p14:creationId xmlns:p14="http://schemas.microsoft.com/office/powerpoint/2010/main" val="185971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chemeClr val="tx1"/>
                </a:solidFill>
                <a:latin typeface="Arial" charset="0"/>
              </a:defRPr>
            </a:lvl1pPr>
            <a:lvl2pPr marL="804763" indent="-309524">
              <a:defRPr sz="2200">
                <a:solidFill>
                  <a:schemeClr val="tx1"/>
                </a:solidFill>
                <a:latin typeface="Arial" charset="0"/>
              </a:defRPr>
            </a:lvl2pPr>
            <a:lvl3pPr marL="1238098" indent="-247620">
              <a:defRPr sz="2200">
                <a:solidFill>
                  <a:schemeClr val="tx1"/>
                </a:solidFill>
                <a:latin typeface="Arial" charset="0"/>
              </a:defRPr>
            </a:lvl3pPr>
            <a:lvl4pPr marL="1733337" indent="-247620">
              <a:defRPr sz="2200">
                <a:solidFill>
                  <a:schemeClr val="tx1"/>
                </a:solidFill>
                <a:latin typeface="Arial" charset="0"/>
              </a:defRPr>
            </a:lvl4pPr>
            <a:lvl5pPr marL="2228576" indent="-247620">
              <a:defRPr sz="2200">
                <a:solidFill>
                  <a:schemeClr val="tx1"/>
                </a:solidFill>
                <a:latin typeface="Arial" charset="0"/>
              </a:defRPr>
            </a:lvl5pPr>
            <a:lvl6pPr marL="2723815" indent="-247620" eaLnBrk="0" fontAlgn="base" hangingPunct="0">
              <a:spcBef>
                <a:spcPct val="0"/>
              </a:spcBef>
              <a:spcAft>
                <a:spcPct val="0"/>
              </a:spcAft>
              <a:defRPr sz="2200">
                <a:solidFill>
                  <a:schemeClr val="tx1"/>
                </a:solidFill>
                <a:latin typeface="Arial" charset="0"/>
              </a:defRPr>
            </a:lvl6pPr>
            <a:lvl7pPr marL="3219054" indent="-247620" eaLnBrk="0" fontAlgn="base" hangingPunct="0">
              <a:spcBef>
                <a:spcPct val="0"/>
              </a:spcBef>
              <a:spcAft>
                <a:spcPct val="0"/>
              </a:spcAft>
              <a:defRPr sz="2200">
                <a:solidFill>
                  <a:schemeClr val="tx1"/>
                </a:solidFill>
                <a:latin typeface="Arial" charset="0"/>
              </a:defRPr>
            </a:lvl7pPr>
            <a:lvl8pPr marL="3714293" indent="-247620" eaLnBrk="0" fontAlgn="base" hangingPunct="0">
              <a:spcBef>
                <a:spcPct val="0"/>
              </a:spcBef>
              <a:spcAft>
                <a:spcPct val="0"/>
              </a:spcAft>
              <a:defRPr sz="2200">
                <a:solidFill>
                  <a:schemeClr val="tx1"/>
                </a:solidFill>
                <a:latin typeface="Arial" charset="0"/>
              </a:defRPr>
            </a:lvl8pPr>
            <a:lvl9pPr marL="4209532" indent="-247620" eaLnBrk="0" fontAlgn="base" hangingPunct="0">
              <a:spcBef>
                <a:spcPct val="0"/>
              </a:spcBef>
              <a:spcAft>
                <a:spcPct val="0"/>
              </a:spcAft>
              <a:defRPr sz="2200">
                <a:solidFill>
                  <a:schemeClr val="tx1"/>
                </a:solidFill>
                <a:latin typeface="Arial" charset="0"/>
              </a:defRPr>
            </a:lvl9pPr>
          </a:lstStyle>
          <a:p>
            <a:fld id="{207BC45F-507B-401A-893B-4F6816309B43}" type="slidenum">
              <a:rPr lang="en-GB" altLang="es-MX" sz="1300"/>
              <a:pPr/>
              <a:t>19</a:t>
            </a:fld>
            <a:endParaRPr lang="en-GB" altLang="es-MX" sz="1300"/>
          </a:p>
        </p:txBody>
      </p:sp>
      <p:sp>
        <p:nvSpPr>
          <p:cNvPr id="151555" name="Rectangle 7"/>
          <p:cNvSpPr txBox="1">
            <a:spLocks noGrp="1" noChangeArrowheads="1"/>
          </p:cNvSpPr>
          <p:nvPr/>
        </p:nvSpPr>
        <p:spPr bwMode="auto">
          <a:xfrm>
            <a:off x="4022937" y="9722882"/>
            <a:ext cx="307636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98" tIns="51099" rIns="102198" bIns="51099" anchor="b"/>
          <a:lstStyle>
            <a:lvl1pPr defTabSz="942975">
              <a:defRPr sz="2000">
                <a:solidFill>
                  <a:schemeClr val="tx1"/>
                </a:solidFill>
                <a:latin typeface="Arial" charset="0"/>
              </a:defRPr>
            </a:lvl1pPr>
            <a:lvl2pPr marL="742950" indent="-285750" defTabSz="942975">
              <a:defRPr sz="2000">
                <a:solidFill>
                  <a:schemeClr val="tx1"/>
                </a:solidFill>
                <a:latin typeface="Arial" charset="0"/>
              </a:defRPr>
            </a:lvl2pPr>
            <a:lvl3pPr marL="1143000" indent="-228600" defTabSz="942975">
              <a:defRPr sz="2000">
                <a:solidFill>
                  <a:schemeClr val="tx1"/>
                </a:solidFill>
                <a:latin typeface="Arial" charset="0"/>
              </a:defRPr>
            </a:lvl3pPr>
            <a:lvl4pPr marL="1600200" indent="-228600" defTabSz="942975">
              <a:defRPr sz="2000">
                <a:solidFill>
                  <a:schemeClr val="tx1"/>
                </a:solidFill>
                <a:latin typeface="Arial" charset="0"/>
              </a:defRPr>
            </a:lvl4pPr>
            <a:lvl5pPr marL="2057400" indent="-228600" defTabSz="942975">
              <a:defRPr sz="2000">
                <a:solidFill>
                  <a:schemeClr val="tx1"/>
                </a:solidFill>
                <a:latin typeface="Arial" charset="0"/>
              </a:defRPr>
            </a:lvl5pPr>
            <a:lvl6pPr marL="2514600" indent="-228600" defTabSz="942975" eaLnBrk="0" fontAlgn="base" hangingPunct="0">
              <a:spcBef>
                <a:spcPct val="0"/>
              </a:spcBef>
              <a:spcAft>
                <a:spcPct val="0"/>
              </a:spcAft>
              <a:defRPr sz="2000">
                <a:solidFill>
                  <a:schemeClr val="tx1"/>
                </a:solidFill>
                <a:latin typeface="Arial" charset="0"/>
              </a:defRPr>
            </a:lvl6pPr>
            <a:lvl7pPr marL="2971800" indent="-228600" defTabSz="942975" eaLnBrk="0" fontAlgn="base" hangingPunct="0">
              <a:spcBef>
                <a:spcPct val="0"/>
              </a:spcBef>
              <a:spcAft>
                <a:spcPct val="0"/>
              </a:spcAft>
              <a:defRPr sz="2000">
                <a:solidFill>
                  <a:schemeClr val="tx1"/>
                </a:solidFill>
                <a:latin typeface="Arial" charset="0"/>
              </a:defRPr>
            </a:lvl7pPr>
            <a:lvl8pPr marL="3429000" indent="-228600" defTabSz="942975" eaLnBrk="0" fontAlgn="base" hangingPunct="0">
              <a:spcBef>
                <a:spcPct val="0"/>
              </a:spcBef>
              <a:spcAft>
                <a:spcPct val="0"/>
              </a:spcAft>
              <a:defRPr sz="2000">
                <a:solidFill>
                  <a:schemeClr val="tx1"/>
                </a:solidFill>
                <a:latin typeface="Arial" charset="0"/>
              </a:defRPr>
            </a:lvl8pPr>
            <a:lvl9pPr marL="3886200" indent="-228600" defTabSz="942975" eaLnBrk="0" fontAlgn="base" hangingPunct="0">
              <a:spcBef>
                <a:spcPct val="0"/>
              </a:spcBef>
              <a:spcAft>
                <a:spcPct val="0"/>
              </a:spcAft>
              <a:defRPr sz="2000">
                <a:solidFill>
                  <a:schemeClr val="tx1"/>
                </a:solidFill>
                <a:latin typeface="Arial" charset="0"/>
              </a:defRPr>
            </a:lvl9pPr>
          </a:lstStyle>
          <a:p>
            <a:pPr algn="r">
              <a:spcBef>
                <a:spcPct val="50000"/>
              </a:spcBef>
            </a:pPr>
            <a:fld id="{97402859-7562-4794-BDB3-31F8691732B9}" type="slidenum">
              <a:rPr lang="en-GB" altLang="es-MX" sz="1300" b="1">
                <a:cs typeface="Arial" charset="0"/>
              </a:rPr>
              <a:pPr algn="r">
                <a:spcBef>
                  <a:spcPct val="50000"/>
                </a:spcBef>
              </a:pPr>
              <a:t>19</a:t>
            </a:fld>
            <a:endParaRPr lang="en-GB" altLang="es-MX" sz="1300" b="1">
              <a:cs typeface="Arial" charset="0"/>
            </a:endParaRPr>
          </a:p>
        </p:txBody>
      </p:sp>
      <p:sp>
        <p:nvSpPr>
          <p:cNvPr id="151556" name="Rectangle 2"/>
          <p:cNvSpPr>
            <a:spLocks noGrp="1" noRot="1" noChangeAspect="1" noChangeArrowheads="1" noTextEdit="1"/>
          </p:cNvSpPr>
          <p:nvPr>
            <p:ph type="sldImg"/>
          </p:nvPr>
        </p:nvSpPr>
        <p:spPr>
          <a:xfrm>
            <a:off x="136525" y="765175"/>
            <a:ext cx="6827838" cy="3841750"/>
          </a:xfrm>
          <a:ln/>
        </p:spPr>
      </p:sp>
      <p:sp>
        <p:nvSpPr>
          <p:cNvPr id="151557" name="Rectangle 3"/>
          <p:cNvSpPr>
            <a:spLocks noGrp="1" noChangeArrowheads="1"/>
          </p:cNvSpPr>
          <p:nvPr>
            <p:ph type="body" idx="1"/>
          </p:nvPr>
        </p:nvSpPr>
        <p:spPr>
          <a:xfrm>
            <a:off x="946574" y="4861441"/>
            <a:ext cx="5206153" cy="460735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198" tIns="51099" rIns="102198" bIns="51099"/>
          <a:lstStyle/>
          <a:p>
            <a:pPr eaLnBrk="1" hangingPunct="1"/>
            <a:endParaRPr lang="es-ES" altLang="es-MX" smtClean="0">
              <a:latin typeface="Arial" charset="0"/>
            </a:endParaRPr>
          </a:p>
        </p:txBody>
      </p:sp>
    </p:spTree>
    <p:extLst>
      <p:ext uri="{BB962C8B-B14F-4D97-AF65-F5344CB8AC3E}">
        <p14:creationId xmlns:p14="http://schemas.microsoft.com/office/powerpoint/2010/main" val="2453169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chemeClr val="tx1"/>
                </a:solidFill>
                <a:latin typeface="Arial" charset="0"/>
              </a:defRPr>
            </a:lvl1pPr>
            <a:lvl2pPr marL="804763" indent="-309524">
              <a:defRPr sz="2200">
                <a:solidFill>
                  <a:schemeClr val="tx1"/>
                </a:solidFill>
                <a:latin typeface="Arial" charset="0"/>
              </a:defRPr>
            </a:lvl2pPr>
            <a:lvl3pPr marL="1238098" indent="-247620">
              <a:defRPr sz="2200">
                <a:solidFill>
                  <a:schemeClr val="tx1"/>
                </a:solidFill>
                <a:latin typeface="Arial" charset="0"/>
              </a:defRPr>
            </a:lvl3pPr>
            <a:lvl4pPr marL="1733337" indent="-247620">
              <a:defRPr sz="2200">
                <a:solidFill>
                  <a:schemeClr val="tx1"/>
                </a:solidFill>
                <a:latin typeface="Arial" charset="0"/>
              </a:defRPr>
            </a:lvl4pPr>
            <a:lvl5pPr marL="2228576" indent="-247620">
              <a:defRPr sz="2200">
                <a:solidFill>
                  <a:schemeClr val="tx1"/>
                </a:solidFill>
                <a:latin typeface="Arial" charset="0"/>
              </a:defRPr>
            </a:lvl5pPr>
            <a:lvl6pPr marL="2723815" indent="-247620" eaLnBrk="0" fontAlgn="base" hangingPunct="0">
              <a:spcBef>
                <a:spcPct val="0"/>
              </a:spcBef>
              <a:spcAft>
                <a:spcPct val="0"/>
              </a:spcAft>
              <a:defRPr sz="2200">
                <a:solidFill>
                  <a:schemeClr val="tx1"/>
                </a:solidFill>
                <a:latin typeface="Arial" charset="0"/>
              </a:defRPr>
            </a:lvl6pPr>
            <a:lvl7pPr marL="3219054" indent="-247620" eaLnBrk="0" fontAlgn="base" hangingPunct="0">
              <a:spcBef>
                <a:spcPct val="0"/>
              </a:spcBef>
              <a:spcAft>
                <a:spcPct val="0"/>
              </a:spcAft>
              <a:defRPr sz="2200">
                <a:solidFill>
                  <a:schemeClr val="tx1"/>
                </a:solidFill>
                <a:latin typeface="Arial" charset="0"/>
              </a:defRPr>
            </a:lvl7pPr>
            <a:lvl8pPr marL="3714293" indent="-247620" eaLnBrk="0" fontAlgn="base" hangingPunct="0">
              <a:spcBef>
                <a:spcPct val="0"/>
              </a:spcBef>
              <a:spcAft>
                <a:spcPct val="0"/>
              </a:spcAft>
              <a:defRPr sz="2200">
                <a:solidFill>
                  <a:schemeClr val="tx1"/>
                </a:solidFill>
                <a:latin typeface="Arial" charset="0"/>
              </a:defRPr>
            </a:lvl8pPr>
            <a:lvl9pPr marL="4209532" indent="-247620" eaLnBrk="0" fontAlgn="base" hangingPunct="0">
              <a:spcBef>
                <a:spcPct val="0"/>
              </a:spcBef>
              <a:spcAft>
                <a:spcPct val="0"/>
              </a:spcAft>
              <a:defRPr sz="2200">
                <a:solidFill>
                  <a:schemeClr val="tx1"/>
                </a:solidFill>
                <a:latin typeface="Arial" charset="0"/>
              </a:defRPr>
            </a:lvl9pPr>
          </a:lstStyle>
          <a:p>
            <a:fld id="{207BC45F-507B-401A-893B-4F6816309B43}" type="slidenum">
              <a:rPr lang="en-GB" altLang="es-MX" sz="1300"/>
              <a:pPr/>
              <a:t>20</a:t>
            </a:fld>
            <a:endParaRPr lang="en-GB" altLang="es-MX" sz="1300"/>
          </a:p>
        </p:txBody>
      </p:sp>
      <p:sp>
        <p:nvSpPr>
          <p:cNvPr id="151555" name="Rectangle 7"/>
          <p:cNvSpPr txBox="1">
            <a:spLocks noGrp="1" noChangeArrowheads="1"/>
          </p:cNvSpPr>
          <p:nvPr/>
        </p:nvSpPr>
        <p:spPr bwMode="auto">
          <a:xfrm>
            <a:off x="4022937" y="9722882"/>
            <a:ext cx="307636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98" tIns="51099" rIns="102198" bIns="51099" anchor="b"/>
          <a:lstStyle>
            <a:lvl1pPr defTabSz="942975">
              <a:defRPr sz="2000">
                <a:solidFill>
                  <a:schemeClr val="tx1"/>
                </a:solidFill>
                <a:latin typeface="Arial" charset="0"/>
              </a:defRPr>
            </a:lvl1pPr>
            <a:lvl2pPr marL="742950" indent="-285750" defTabSz="942975">
              <a:defRPr sz="2000">
                <a:solidFill>
                  <a:schemeClr val="tx1"/>
                </a:solidFill>
                <a:latin typeface="Arial" charset="0"/>
              </a:defRPr>
            </a:lvl2pPr>
            <a:lvl3pPr marL="1143000" indent="-228600" defTabSz="942975">
              <a:defRPr sz="2000">
                <a:solidFill>
                  <a:schemeClr val="tx1"/>
                </a:solidFill>
                <a:latin typeface="Arial" charset="0"/>
              </a:defRPr>
            </a:lvl3pPr>
            <a:lvl4pPr marL="1600200" indent="-228600" defTabSz="942975">
              <a:defRPr sz="2000">
                <a:solidFill>
                  <a:schemeClr val="tx1"/>
                </a:solidFill>
                <a:latin typeface="Arial" charset="0"/>
              </a:defRPr>
            </a:lvl4pPr>
            <a:lvl5pPr marL="2057400" indent="-228600" defTabSz="942975">
              <a:defRPr sz="2000">
                <a:solidFill>
                  <a:schemeClr val="tx1"/>
                </a:solidFill>
                <a:latin typeface="Arial" charset="0"/>
              </a:defRPr>
            </a:lvl5pPr>
            <a:lvl6pPr marL="2514600" indent="-228600" defTabSz="942975" eaLnBrk="0" fontAlgn="base" hangingPunct="0">
              <a:spcBef>
                <a:spcPct val="0"/>
              </a:spcBef>
              <a:spcAft>
                <a:spcPct val="0"/>
              </a:spcAft>
              <a:defRPr sz="2000">
                <a:solidFill>
                  <a:schemeClr val="tx1"/>
                </a:solidFill>
                <a:latin typeface="Arial" charset="0"/>
              </a:defRPr>
            </a:lvl6pPr>
            <a:lvl7pPr marL="2971800" indent="-228600" defTabSz="942975" eaLnBrk="0" fontAlgn="base" hangingPunct="0">
              <a:spcBef>
                <a:spcPct val="0"/>
              </a:spcBef>
              <a:spcAft>
                <a:spcPct val="0"/>
              </a:spcAft>
              <a:defRPr sz="2000">
                <a:solidFill>
                  <a:schemeClr val="tx1"/>
                </a:solidFill>
                <a:latin typeface="Arial" charset="0"/>
              </a:defRPr>
            </a:lvl7pPr>
            <a:lvl8pPr marL="3429000" indent="-228600" defTabSz="942975" eaLnBrk="0" fontAlgn="base" hangingPunct="0">
              <a:spcBef>
                <a:spcPct val="0"/>
              </a:spcBef>
              <a:spcAft>
                <a:spcPct val="0"/>
              </a:spcAft>
              <a:defRPr sz="2000">
                <a:solidFill>
                  <a:schemeClr val="tx1"/>
                </a:solidFill>
                <a:latin typeface="Arial" charset="0"/>
              </a:defRPr>
            </a:lvl8pPr>
            <a:lvl9pPr marL="3886200" indent="-228600" defTabSz="942975" eaLnBrk="0" fontAlgn="base" hangingPunct="0">
              <a:spcBef>
                <a:spcPct val="0"/>
              </a:spcBef>
              <a:spcAft>
                <a:spcPct val="0"/>
              </a:spcAft>
              <a:defRPr sz="2000">
                <a:solidFill>
                  <a:schemeClr val="tx1"/>
                </a:solidFill>
                <a:latin typeface="Arial" charset="0"/>
              </a:defRPr>
            </a:lvl9pPr>
          </a:lstStyle>
          <a:p>
            <a:pPr algn="r">
              <a:spcBef>
                <a:spcPct val="50000"/>
              </a:spcBef>
            </a:pPr>
            <a:fld id="{97402859-7562-4794-BDB3-31F8691732B9}" type="slidenum">
              <a:rPr lang="en-GB" altLang="es-MX" sz="1300" b="1">
                <a:cs typeface="Arial" charset="0"/>
              </a:rPr>
              <a:pPr algn="r">
                <a:spcBef>
                  <a:spcPct val="50000"/>
                </a:spcBef>
              </a:pPr>
              <a:t>20</a:t>
            </a:fld>
            <a:endParaRPr lang="en-GB" altLang="es-MX" sz="1300" b="1">
              <a:cs typeface="Arial" charset="0"/>
            </a:endParaRPr>
          </a:p>
        </p:txBody>
      </p:sp>
      <p:sp>
        <p:nvSpPr>
          <p:cNvPr id="151556" name="Rectangle 2"/>
          <p:cNvSpPr>
            <a:spLocks noGrp="1" noRot="1" noChangeAspect="1" noChangeArrowheads="1" noTextEdit="1"/>
          </p:cNvSpPr>
          <p:nvPr>
            <p:ph type="sldImg"/>
          </p:nvPr>
        </p:nvSpPr>
        <p:spPr>
          <a:xfrm>
            <a:off x="136525" y="765175"/>
            <a:ext cx="6827838" cy="3841750"/>
          </a:xfrm>
          <a:ln/>
        </p:spPr>
      </p:sp>
      <p:sp>
        <p:nvSpPr>
          <p:cNvPr id="151557" name="Rectangle 3"/>
          <p:cNvSpPr>
            <a:spLocks noGrp="1" noChangeArrowheads="1"/>
          </p:cNvSpPr>
          <p:nvPr>
            <p:ph type="body" idx="1"/>
          </p:nvPr>
        </p:nvSpPr>
        <p:spPr>
          <a:xfrm>
            <a:off x="946574" y="4861441"/>
            <a:ext cx="5206153" cy="460735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198" tIns="51099" rIns="102198" bIns="51099"/>
          <a:lstStyle/>
          <a:p>
            <a:pPr eaLnBrk="1" hangingPunct="1"/>
            <a:endParaRPr lang="es-ES" altLang="es-MX" smtClean="0">
              <a:latin typeface="Arial" charset="0"/>
            </a:endParaRPr>
          </a:p>
        </p:txBody>
      </p:sp>
    </p:spTree>
    <p:extLst>
      <p:ext uri="{BB962C8B-B14F-4D97-AF65-F5344CB8AC3E}">
        <p14:creationId xmlns:p14="http://schemas.microsoft.com/office/powerpoint/2010/main" val="418925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chemeClr val="tx1"/>
                </a:solidFill>
                <a:latin typeface="Arial" charset="0"/>
              </a:defRPr>
            </a:lvl1pPr>
            <a:lvl2pPr marL="804763" indent="-309524">
              <a:defRPr sz="2200">
                <a:solidFill>
                  <a:schemeClr val="tx1"/>
                </a:solidFill>
                <a:latin typeface="Arial" charset="0"/>
              </a:defRPr>
            </a:lvl2pPr>
            <a:lvl3pPr marL="1238098" indent="-247620">
              <a:defRPr sz="2200">
                <a:solidFill>
                  <a:schemeClr val="tx1"/>
                </a:solidFill>
                <a:latin typeface="Arial" charset="0"/>
              </a:defRPr>
            </a:lvl3pPr>
            <a:lvl4pPr marL="1733337" indent="-247620">
              <a:defRPr sz="2200">
                <a:solidFill>
                  <a:schemeClr val="tx1"/>
                </a:solidFill>
                <a:latin typeface="Arial" charset="0"/>
              </a:defRPr>
            </a:lvl4pPr>
            <a:lvl5pPr marL="2228576" indent="-247620">
              <a:defRPr sz="2200">
                <a:solidFill>
                  <a:schemeClr val="tx1"/>
                </a:solidFill>
                <a:latin typeface="Arial" charset="0"/>
              </a:defRPr>
            </a:lvl5pPr>
            <a:lvl6pPr marL="2723815" indent="-247620" eaLnBrk="0" fontAlgn="base" hangingPunct="0">
              <a:spcBef>
                <a:spcPct val="0"/>
              </a:spcBef>
              <a:spcAft>
                <a:spcPct val="0"/>
              </a:spcAft>
              <a:defRPr sz="2200">
                <a:solidFill>
                  <a:schemeClr val="tx1"/>
                </a:solidFill>
                <a:latin typeface="Arial" charset="0"/>
              </a:defRPr>
            </a:lvl6pPr>
            <a:lvl7pPr marL="3219054" indent="-247620" eaLnBrk="0" fontAlgn="base" hangingPunct="0">
              <a:spcBef>
                <a:spcPct val="0"/>
              </a:spcBef>
              <a:spcAft>
                <a:spcPct val="0"/>
              </a:spcAft>
              <a:defRPr sz="2200">
                <a:solidFill>
                  <a:schemeClr val="tx1"/>
                </a:solidFill>
                <a:latin typeface="Arial" charset="0"/>
              </a:defRPr>
            </a:lvl7pPr>
            <a:lvl8pPr marL="3714293" indent="-247620" eaLnBrk="0" fontAlgn="base" hangingPunct="0">
              <a:spcBef>
                <a:spcPct val="0"/>
              </a:spcBef>
              <a:spcAft>
                <a:spcPct val="0"/>
              </a:spcAft>
              <a:defRPr sz="2200">
                <a:solidFill>
                  <a:schemeClr val="tx1"/>
                </a:solidFill>
                <a:latin typeface="Arial" charset="0"/>
              </a:defRPr>
            </a:lvl8pPr>
            <a:lvl9pPr marL="4209532" indent="-247620" eaLnBrk="0" fontAlgn="base" hangingPunct="0">
              <a:spcBef>
                <a:spcPct val="0"/>
              </a:spcBef>
              <a:spcAft>
                <a:spcPct val="0"/>
              </a:spcAft>
              <a:defRPr sz="2200">
                <a:solidFill>
                  <a:schemeClr val="tx1"/>
                </a:solidFill>
                <a:latin typeface="Arial" charset="0"/>
              </a:defRPr>
            </a:lvl9pPr>
          </a:lstStyle>
          <a:p>
            <a:fld id="{567532AF-FF7E-43EE-8C85-860D1FF339B4}" type="slidenum">
              <a:rPr lang="en-GB" altLang="es-MX" sz="1300"/>
              <a:pPr/>
              <a:t>21</a:t>
            </a:fld>
            <a:endParaRPr lang="en-GB" altLang="es-MX" sz="1300"/>
          </a:p>
        </p:txBody>
      </p:sp>
      <p:sp>
        <p:nvSpPr>
          <p:cNvPr id="161795" name="Rectangle 7"/>
          <p:cNvSpPr txBox="1">
            <a:spLocks noGrp="1" noChangeArrowheads="1"/>
          </p:cNvSpPr>
          <p:nvPr/>
        </p:nvSpPr>
        <p:spPr bwMode="auto">
          <a:xfrm>
            <a:off x="4022937" y="9722882"/>
            <a:ext cx="307636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98" tIns="51099" rIns="102198" bIns="51099" anchor="b"/>
          <a:lstStyle>
            <a:lvl1pPr defTabSz="942975">
              <a:defRPr sz="2000">
                <a:solidFill>
                  <a:schemeClr val="tx1"/>
                </a:solidFill>
                <a:latin typeface="Arial" charset="0"/>
              </a:defRPr>
            </a:lvl1pPr>
            <a:lvl2pPr marL="742950" indent="-285750" defTabSz="942975">
              <a:defRPr sz="2000">
                <a:solidFill>
                  <a:schemeClr val="tx1"/>
                </a:solidFill>
                <a:latin typeface="Arial" charset="0"/>
              </a:defRPr>
            </a:lvl2pPr>
            <a:lvl3pPr marL="1143000" indent="-228600" defTabSz="942975">
              <a:defRPr sz="2000">
                <a:solidFill>
                  <a:schemeClr val="tx1"/>
                </a:solidFill>
                <a:latin typeface="Arial" charset="0"/>
              </a:defRPr>
            </a:lvl3pPr>
            <a:lvl4pPr marL="1600200" indent="-228600" defTabSz="942975">
              <a:defRPr sz="2000">
                <a:solidFill>
                  <a:schemeClr val="tx1"/>
                </a:solidFill>
                <a:latin typeface="Arial" charset="0"/>
              </a:defRPr>
            </a:lvl4pPr>
            <a:lvl5pPr marL="2057400" indent="-228600" defTabSz="942975">
              <a:defRPr sz="2000">
                <a:solidFill>
                  <a:schemeClr val="tx1"/>
                </a:solidFill>
                <a:latin typeface="Arial" charset="0"/>
              </a:defRPr>
            </a:lvl5pPr>
            <a:lvl6pPr marL="2514600" indent="-228600" defTabSz="942975" eaLnBrk="0" fontAlgn="base" hangingPunct="0">
              <a:spcBef>
                <a:spcPct val="0"/>
              </a:spcBef>
              <a:spcAft>
                <a:spcPct val="0"/>
              </a:spcAft>
              <a:defRPr sz="2000">
                <a:solidFill>
                  <a:schemeClr val="tx1"/>
                </a:solidFill>
                <a:latin typeface="Arial" charset="0"/>
              </a:defRPr>
            </a:lvl6pPr>
            <a:lvl7pPr marL="2971800" indent="-228600" defTabSz="942975" eaLnBrk="0" fontAlgn="base" hangingPunct="0">
              <a:spcBef>
                <a:spcPct val="0"/>
              </a:spcBef>
              <a:spcAft>
                <a:spcPct val="0"/>
              </a:spcAft>
              <a:defRPr sz="2000">
                <a:solidFill>
                  <a:schemeClr val="tx1"/>
                </a:solidFill>
                <a:latin typeface="Arial" charset="0"/>
              </a:defRPr>
            </a:lvl7pPr>
            <a:lvl8pPr marL="3429000" indent="-228600" defTabSz="942975" eaLnBrk="0" fontAlgn="base" hangingPunct="0">
              <a:spcBef>
                <a:spcPct val="0"/>
              </a:spcBef>
              <a:spcAft>
                <a:spcPct val="0"/>
              </a:spcAft>
              <a:defRPr sz="2000">
                <a:solidFill>
                  <a:schemeClr val="tx1"/>
                </a:solidFill>
                <a:latin typeface="Arial" charset="0"/>
              </a:defRPr>
            </a:lvl8pPr>
            <a:lvl9pPr marL="3886200" indent="-228600" defTabSz="942975" eaLnBrk="0" fontAlgn="base" hangingPunct="0">
              <a:spcBef>
                <a:spcPct val="0"/>
              </a:spcBef>
              <a:spcAft>
                <a:spcPct val="0"/>
              </a:spcAft>
              <a:defRPr sz="2000">
                <a:solidFill>
                  <a:schemeClr val="tx1"/>
                </a:solidFill>
                <a:latin typeface="Arial" charset="0"/>
              </a:defRPr>
            </a:lvl9pPr>
          </a:lstStyle>
          <a:p>
            <a:pPr algn="r">
              <a:spcBef>
                <a:spcPct val="50000"/>
              </a:spcBef>
            </a:pPr>
            <a:fld id="{61202F78-6F0D-4499-B59B-8C850AA1A4AA}" type="slidenum">
              <a:rPr lang="en-GB" altLang="es-MX" sz="1300" b="1">
                <a:cs typeface="Arial" charset="0"/>
              </a:rPr>
              <a:pPr algn="r">
                <a:spcBef>
                  <a:spcPct val="50000"/>
                </a:spcBef>
              </a:pPr>
              <a:t>21</a:t>
            </a:fld>
            <a:endParaRPr lang="en-GB" altLang="es-MX" sz="1300" b="1">
              <a:cs typeface="Arial" charset="0"/>
            </a:endParaRPr>
          </a:p>
        </p:txBody>
      </p:sp>
      <p:sp>
        <p:nvSpPr>
          <p:cNvPr id="161796" name="Rectangle 2"/>
          <p:cNvSpPr>
            <a:spLocks noGrp="1" noRot="1" noChangeAspect="1" noChangeArrowheads="1" noTextEdit="1"/>
          </p:cNvSpPr>
          <p:nvPr>
            <p:ph type="sldImg"/>
          </p:nvPr>
        </p:nvSpPr>
        <p:spPr>
          <a:xfrm>
            <a:off x="136525" y="765175"/>
            <a:ext cx="6827838" cy="3841750"/>
          </a:xfrm>
          <a:ln/>
        </p:spPr>
      </p:sp>
      <p:sp>
        <p:nvSpPr>
          <p:cNvPr id="161797" name="Rectangle 3"/>
          <p:cNvSpPr>
            <a:spLocks noGrp="1" noChangeArrowheads="1"/>
          </p:cNvSpPr>
          <p:nvPr>
            <p:ph type="body" idx="1"/>
          </p:nvPr>
        </p:nvSpPr>
        <p:spPr>
          <a:xfrm>
            <a:off x="946574" y="4861441"/>
            <a:ext cx="5206153" cy="460735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198" tIns="51099" rIns="102198" bIns="51099"/>
          <a:lstStyle/>
          <a:p>
            <a:pPr eaLnBrk="1" hangingPunct="1"/>
            <a:endParaRPr lang="es-ES" altLang="es-MX" dirty="0" smtClean="0">
              <a:latin typeface="Arial" charset="0"/>
            </a:endParaRPr>
          </a:p>
        </p:txBody>
      </p:sp>
    </p:spTree>
    <p:extLst>
      <p:ext uri="{BB962C8B-B14F-4D97-AF65-F5344CB8AC3E}">
        <p14:creationId xmlns:p14="http://schemas.microsoft.com/office/powerpoint/2010/main" val="1891138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chemeClr val="tx1"/>
                </a:solidFill>
                <a:latin typeface="Arial" charset="0"/>
              </a:defRPr>
            </a:lvl1pPr>
            <a:lvl2pPr marL="804763" indent="-309524">
              <a:defRPr sz="2200">
                <a:solidFill>
                  <a:schemeClr val="tx1"/>
                </a:solidFill>
                <a:latin typeface="Arial" charset="0"/>
              </a:defRPr>
            </a:lvl2pPr>
            <a:lvl3pPr marL="1238098" indent="-247620">
              <a:defRPr sz="2200">
                <a:solidFill>
                  <a:schemeClr val="tx1"/>
                </a:solidFill>
                <a:latin typeface="Arial" charset="0"/>
              </a:defRPr>
            </a:lvl3pPr>
            <a:lvl4pPr marL="1733337" indent="-247620">
              <a:defRPr sz="2200">
                <a:solidFill>
                  <a:schemeClr val="tx1"/>
                </a:solidFill>
                <a:latin typeface="Arial" charset="0"/>
              </a:defRPr>
            </a:lvl4pPr>
            <a:lvl5pPr marL="2228576" indent="-247620">
              <a:defRPr sz="2200">
                <a:solidFill>
                  <a:schemeClr val="tx1"/>
                </a:solidFill>
                <a:latin typeface="Arial" charset="0"/>
              </a:defRPr>
            </a:lvl5pPr>
            <a:lvl6pPr marL="2723815" indent="-247620" eaLnBrk="0" fontAlgn="base" hangingPunct="0">
              <a:spcBef>
                <a:spcPct val="0"/>
              </a:spcBef>
              <a:spcAft>
                <a:spcPct val="0"/>
              </a:spcAft>
              <a:defRPr sz="2200">
                <a:solidFill>
                  <a:schemeClr val="tx1"/>
                </a:solidFill>
                <a:latin typeface="Arial" charset="0"/>
              </a:defRPr>
            </a:lvl6pPr>
            <a:lvl7pPr marL="3219054" indent="-247620" eaLnBrk="0" fontAlgn="base" hangingPunct="0">
              <a:spcBef>
                <a:spcPct val="0"/>
              </a:spcBef>
              <a:spcAft>
                <a:spcPct val="0"/>
              </a:spcAft>
              <a:defRPr sz="2200">
                <a:solidFill>
                  <a:schemeClr val="tx1"/>
                </a:solidFill>
                <a:latin typeface="Arial" charset="0"/>
              </a:defRPr>
            </a:lvl7pPr>
            <a:lvl8pPr marL="3714293" indent="-247620" eaLnBrk="0" fontAlgn="base" hangingPunct="0">
              <a:spcBef>
                <a:spcPct val="0"/>
              </a:spcBef>
              <a:spcAft>
                <a:spcPct val="0"/>
              </a:spcAft>
              <a:defRPr sz="2200">
                <a:solidFill>
                  <a:schemeClr val="tx1"/>
                </a:solidFill>
                <a:latin typeface="Arial" charset="0"/>
              </a:defRPr>
            </a:lvl8pPr>
            <a:lvl9pPr marL="4209532" indent="-247620" eaLnBrk="0" fontAlgn="base" hangingPunct="0">
              <a:spcBef>
                <a:spcPct val="0"/>
              </a:spcBef>
              <a:spcAft>
                <a:spcPct val="0"/>
              </a:spcAft>
              <a:defRPr sz="2200">
                <a:solidFill>
                  <a:schemeClr val="tx1"/>
                </a:solidFill>
                <a:latin typeface="Arial" charset="0"/>
              </a:defRPr>
            </a:lvl9pPr>
          </a:lstStyle>
          <a:p>
            <a:fld id="{A5D44008-E939-41AC-8344-FFF8038C020E}" type="slidenum">
              <a:rPr lang="en-GB" altLang="es-MX" sz="1300"/>
              <a:pPr/>
              <a:t>22</a:t>
            </a:fld>
            <a:endParaRPr lang="en-GB" altLang="es-MX" sz="1300"/>
          </a:p>
        </p:txBody>
      </p:sp>
      <p:sp>
        <p:nvSpPr>
          <p:cNvPr id="165891" name="Rectangle 7"/>
          <p:cNvSpPr txBox="1">
            <a:spLocks noGrp="1" noChangeArrowheads="1"/>
          </p:cNvSpPr>
          <p:nvPr/>
        </p:nvSpPr>
        <p:spPr bwMode="auto">
          <a:xfrm>
            <a:off x="4021294" y="9721106"/>
            <a:ext cx="307636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r" eaLnBrk="1" hangingPunct="1"/>
            <a:fld id="{6DABD198-6E31-48D5-A3D5-1041BF8DBD2B}" type="slidenum">
              <a:rPr lang="en-US" altLang="es-MX" sz="1300">
                <a:latin typeface="Calibri" pitchFamily="34" charset="0"/>
                <a:cs typeface="Arial" charset="0"/>
              </a:rPr>
              <a:pPr algn="r" eaLnBrk="1" hangingPunct="1"/>
              <a:t>22</a:t>
            </a:fld>
            <a:endParaRPr lang="en-US" altLang="es-MX" sz="1300">
              <a:latin typeface="Calibri" pitchFamily="34" charset="0"/>
              <a:cs typeface="Arial" charset="0"/>
            </a:endParaRPr>
          </a:p>
        </p:txBody>
      </p:sp>
      <p:sp>
        <p:nvSpPr>
          <p:cNvPr id="165892" name="Rectangle 2"/>
          <p:cNvSpPr>
            <a:spLocks noGrp="1" noRot="1" noChangeAspect="1" noChangeArrowheads="1" noTextEdit="1"/>
          </p:cNvSpPr>
          <p:nvPr>
            <p:ph type="sldImg"/>
          </p:nvPr>
        </p:nvSpPr>
        <p:spPr>
          <a:xfrm>
            <a:off x="217488" y="812800"/>
            <a:ext cx="7124700" cy="4008438"/>
          </a:xfrm>
          <a:ln/>
        </p:spPr>
      </p:sp>
      <p:sp>
        <p:nvSpPr>
          <p:cNvPr id="165893" name="Rectangle 3"/>
          <p:cNvSpPr>
            <a:spLocks noGrp="1" noChangeArrowheads="1"/>
          </p:cNvSpPr>
          <p:nvPr>
            <p:ph type="body" idx="1"/>
          </p:nvPr>
        </p:nvSpPr>
        <p:spPr>
          <a:xfrm>
            <a:off x="709930" y="4861441"/>
            <a:ext cx="5679440" cy="460557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s-MX" smtClean="0">
              <a:latin typeface="Arial" charset="0"/>
            </a:endParaRPr>
          </a:p>
        </p:txBody>
      </p:sp>
    </p:spTree>
    <p:extLst>
      <p:ext uri="{BB962C8B-B14F-4D97-AF65-F5344CB8AC3E}">
        <p14:creationId xmlns:p14="http://schemas.microsoft.com/office/powerpoint/2010/main" val="2488970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chemeClr val="tx1"/>
                </a:solidFill>
                <a:latin typeface="Arial" charset="0"/>
              </a:defRPr>
            </a:lvl1pPr>
            <a:lvl2pPr marL="804763" indent="-309524">
              <a:defRPr sz="2200">
                <a:solidFill>
                  <a:schemeClr val="tx1"/>
                </a:solidFill>
                <a:latin typeface="Arial" charset="0"/>
              </a:defRPr>
            </a:lvl2pPr>
            <a:lvl3pPr marL="1238098" indent="-247620">
              <a:defRPr sz="2200">
                <a:solidFill>
                  <a:schemeClr val="tx1"/>
                </a:solidFill>
                <a:latin typeface="Arial" charset="0"/>
              </a:defRPr>
            </a:lvl3pPr>
            <a:lvl4pPr marL="1733337" indent="-247620">
              <a:defRPr sz="2200">
                <a:solidFill>
                  <a:schemeClr val="tx1"/>
                </a:solidFill>
                <a:latin typeface="Arial" charset="0"/>
              </a:defRPr>
            </a:lvl4pPr>
            <a:lvl5pPr marL="2228576" indent="-247620">
              <a:defRPr sz="2200">
                <a:solidFill>
                  <a:schemeClr val="tx1"/>
                </a:solidFill>
                <a:latin typeface="Arial" charset="0"/>
              </a:defRPr>
            </a:lvl5pPr>
            <a:lvl6pPr marL="2723815" indent="-247620" eaLnBrk="0" fontAlgn="base" hangingPunct="0">
              <a:spcBef>
                <a:spcPct val="0"/>
              </a:spcBef>
              <a:spcAft>
                <a:spcPct val="0"/>
              </a:spcAft>
              <a:defRPr sz="2200">
                <a:solidFill>
                  <a:schemeClr val="tx1"/>
                </a:solidFill>
                <a:latin typeface="Arial" charset="0"/>
              </a:defRPr>
            </a:lvl6pPr>
            <a:lvl7pPr marL="3219054" indent="-247620" eaLnBrk="0" fontAlgn="base" hangingPunct="0">
              <a:spcBef>
                <a:spcPct val="0"/>
              </a:spcBef>
              <a:spcAft>
                <a:spcPct val="0"/>
              </a:spcAft>
              <a:defRPr sz="2200">
                <a:solidFill>
                  <a:schemeClr val="tx1"/>
                </a:solidFill>
                <a:latin typeface="Arial" charset="0"/>
              </a:defRPr>
            </a:lvl7pPr>
            <a:lvl8pPr marL="3714293" indent="-247620" eaLnBrk="0" fontAlgn="base" hangingPunct="0">
              <a:spcBef>
                <a:spcPct val="0"/>
              </a:spcBef>
              <a:spcAft>
                <a:spcPct val="0"/>
              </a:spcAft>
              <a:defRPr sz="2200">
                <a:solidFill>
                  <a:schemeClr val="tx1"/>
                </a:solidFill>
                <a:latin typeface="Arial" charset="0"/>
              </a:defRPr>
            </a:lvl8pPr>
            <a:lvl9pPr marL="4209532" indent="-247620" eaLnBrk="0" fontAlgn="base" hangingPunct="0">
              <a:spcBef>
                <a:spcPct val="0"/>
              </a:spcBef>
              <a:spcAft>
                <a:spcPct val="0"/>
              </a:spcAft>
              <a:defRPr sz="2200">
                <a:solidFill>
                  <a:schemeClr val="tx1"/>
                </a:solidFill>
                <a:latin typeface="Arial" charset="0"/>
              </a:defRPr>
            </a:lvl9pPr>
          </a:lstStyle>
          <a:p>
            <a:fld id="{07012B69-6584-408A-A799-990736A96122}" type="slidenum">
              <a:rPr lang="en-GB" altLang="es-MX" sz="1300"/>
              <a:pPr/>
              <a:t>23</a:t>
            </a:fld>
            <a:endParaRPr lang="en-GB" altLang="es-MX" sz="1300"/>
          </a:p>
        </p:txBody>
      </p:sp>
      <p:sp>
        <p:nvSpPr>
          <p:cNvPr id="155651" name="Rectangle 2"/>
          <p:cNvSpPr>
            <a:spLocks noGrp="1" noRot="1" noChangeAspect="1" noChangeArrowheads="1" noTextEdit="1"/>
          </p:cNvSpPr>
          <p:nvPr>
            <p:ph type="sldImg"/>
          </p:nvPr>
        </p:nvSpPr>
        <p:spPr>
          <a:xfrm>
            <a:off x="147638" y="788988"/>
            <a:ext cx="6842125" cy="3849687"/>
          </a:xfrm>
          <a:ln w="12700" cap="flat"/>
        </p:spPr>
      </p:sp>
      <p:sp>
        <p:nvSpPr>
          <p:cNvPr id="155652" name="Rectangle 3"/>
          <p:cNvSpPr>
            <a:spLocks noGrp="1" noChangeArrowheads="1"/>
          </p:cNvSpPr>
          <p:nvPr>
            <p:ph type="body" idx="1"/>
          </p:nvPr>
        </p:nvSpPr>
        <p:spPr>
          <a:xfrm>
            <a:off x="961364" y="4877433"/>
            <a:ext cx="5212727" cy="45629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736" tIns="49868" rIns="99736" bIns="49868"/>
          <a:lstStyle/>
          <a:p>
            <a:pPr eaLnBrk="1" hangingPunct="1"/>
            <a:endParaRPr lang="es-MX" altLang="es-MX" dirty="0" smtClean="0">
              <a:latin typeface="Arial" charset="0"/>
            </a:endParaRPr>
          </a:p>
        </p:txBody>
      </p:sp>
    </p:spTree>
    <p:extLst>
      <p:ext uri="{BB962C8B-B14F-4D97-AF65-F5344CB8AC3E}">
        <p14:creationId xmlns:p14="http://schemas.microsoft.com/office/powerpoint/2010/main" val="408637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843">
              <a:spcBef>
                <a:spcPct val="30000"/>
              </a:spcBef>
              <a:defRPr sz="1300">
                <a:solidFill>
                  <a:schemeClr val="tx1"/>
                </a:solidFill>
                <a:latin typeface="Times New Roman" pitchFamily="18" charset="0"/>
              </a:defRPr>
            </a:lvl1pPr>
            <a:lvl2pPr marL="780692" indent="-300266" defTabSz="950843">
              <a:spcBef>
                <a:spcPct val="30000"/>
              </a:spcBef>
              <a:defRPr sz="1300">
                <a:solidFill>
                  <a:schemeClr val="tx1"/>
                </a:solidFill>
                <a:latin typeface="Times New Roman" pitchFamily="18" charset="0"/>
              </a:defRPr>
            </a:lvl2pPr>
            <a:lvl3pPr marL="1201064" indent="-240213" defTabSz="950843">
              <a:spcBef>
                <a:spcPct val="30000"/>
              </a:spcBef>
              <a:defRPr sz="1300">
                <a:solidFill>
                  <a:schemeClr val="tx1"/>
                </a:solidFill>
                <a:latin typeface="Times New Roman" pitchFamily="18" charset="0"/>
              </a:defRPr>
            </a:lvl3pPr>
            <a:lvl4pPr marL="1681490" indent="-240213" defTabSz="950843">
              <a:spcBef>
                <a:spcPct val="30000"/>
              </a:spcBef>
              <a:defRPr sz="1300">
                <a:solidFill>
                  <a:schemeClr val="tx1"/>
                </a:solidFill>
                <a:latin typeface="Times New Roman" pitchFamily="18" charset="0"/>
              </a:defRPr>
            </a:lvl4pPr>
            <a:lvl5pPr marL="2161916" indent="-240213" defTabSz="950843">
              <a:spcBef>
                <a:spcPct val="30000"/>
              </a:spcBef>
              <a:defRPr sz="1300">
                <a:solidFill>
                  <a:schemeClr val="tx1"/>
                </a:solidFill>
                <a:latin typeface="Times New Roman" pitchFamily="18" charset="0"/>
              </a:defRPr>
            </a:lvl5pPr>
            <a:lvl6pPr marL="2642342" indent="-240213" defTabSz="950843" eaLnBrk="0" fontAlgn="base" hangingPunct="0">
              <a:spcBef>
                <a:spcPct val="30000"/>
              </a:spcBef>
              <a:spcAft>
                <a:spcPct val="0"/>
              </a:spcAft>
              <a:defRPr sz="1300">
                <a:solidFill>
                  <a:schemeClr val="tx1"/>
                </a:solidFill>
                <a:latin typeface="Times New Roman" pitchFamily="18" charset="0"/>
              </a:defRPr>
            </a:lvl6pPr>
            <a:lvl7pPr marL="3122767" indent="-240213" defTabSz="950843" eaLnBrk="0" fontAlgn="base" hangingPunct="0">
              <a:spcBef>
                <a:spcPct val="30000"/>
              </a:spcBef>
              <a:spcAft>
                <a:spcPct val="0"/>
              </a:spcAft>
              <a:defRPr sz="1300">
                <a:solidFill>
                  <a:schemeClr val="tx1"/>
                </a:solidFill>
                <a:latin typeface="Times New Roman" pitchFamily="18" charset="0"/>
              </a:defRPr>
            </a:lvl7pPr>
            <a:lvl8pPr marL="3603193" indent="-240213" defTabSz="950843" eaLnBrk="0" fontAlgn="base" hangingPunct="0">
              <a:spcBef>
                <a:spcPct val="30000"/>
              </a:spcBef>
              <a:spcAft>
                <a:spcPct val="0"/>
              </a:spcAft>
              <a:defRPr sz="1300">
                <a:solidFill>
                  <a:schemeClr val="tx1"/>
                </a:solidFill>
                <a:latin typeface="Times New Roman" pitchFamily="18" charset="0"/>
              </a:defRPr>
            </a:lvl8pPr>
            <a:lvl9pPr marL="4083619" indent="-240213" defTabSz="950843"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pt-BR" altLang="es-MX" sz="1100"/>
              <a:t>MODULE B2</a:t>
            </a:r>
          </a:p>
        </p:txBody>
      </p:sp>
      <p:sp>
        <p:nvSpPr>
          <p:cNvPr id="522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843">
              <a:spcBef>
                <a:spcPct val="30000"/>
              </a:spcBef>
              <a:defRPr sz="1300">
                <a:solidFill>
                  <a:schemeClr val="tx1"/>
                </a:solidFill>
                <a:latin typeface="Times New Roman" pitchFamily="18" charset="0"/>
              </a:defRPr>
            </a:lvl1pPr>
            <a:lvl2pPr marL="780692" indent="-300266" defTabSz="950843">
              <a:spcBef>
                <a:spcPct val="30000"/>
              </a:spcBef>
              <a:defRPr sz="1300">
                <a:solidFill>
                  <a:schemeClr val="tx1"/>
                </a:solidFill>
                <a:latin typeface="Times New Roman" pitchFamily="18" charset="0"/>
              </a:defRPr>
            </a:lvl2pPr>
            <a:lvl3pPr marL="1201064" indent="-240213" defTabSz="950843">
              <a:spcBef>
                <a:spcPct val="30000"/>
              </a:spcBef>
              <a:defRPr sz="1300">
                <a:solidFill>
                  <a:schemeClr val="tx1"/>
                </a:solidFill>
                <a:latin typeface="Times New Roman" pitchFamily="18" charset="0"/>
              </a:defRPr>
            </a:lvl3pPr>
            <a:lvl4pPr marL="1681490" indent="-240213" defTabSz="950843">
              <a:spcBef>
                <a:spcPct val="30000"/>
              </a:spcBef>
              <a:defRPr sz="1300">
                <a:solidFill>
                  <a:schemeClr val="tx1"/>
                </a:solidFill>
                <a:latin typeface="Times New Roman" pitchFamily="18" charset="0"/>
              </a:defRPr>
            </a:lvl4pPr>
            <a:lvl5pPr marL="2161916" indent="-240213" defTabSz="950843">
              <a:spcBef>
                <a:spcPct val="30000"/>
              </a:spcBef>
              <a:defRPr sz="1300">
                <a:solidFill>
                  <a:schemeClr val="tx1"/>
                </a:solidFill>
                <a:latin typeface="Times New Roman" pitchFamily="18" charset="0"/>
              </a:defRPr>
            </a:lvl5pPr>
            <a:lvl6pPr marL="2642342" indent="-240213" defTabSz="950843" eaLnBrk="0" fontAlgn="base" hangingPunct="0">
              <a:spcBef>
                <a:spcPct val="30000"/>
              </a:spcBef>
              <a:spcAft>
                <a:spcPct val="0"/>
              </a:spcAft>
              <a:defRPr sz="1300">
                <a:solidFill>
                  <a:schemeClr val="tx1"/>
                </a:solidFill>
                <a:latin typeface="Times New Roman" pitchFamily="18" charset="0"/>
              </a:defRPr>
            </a:lvl6pPr>
            <a:lvl7pPr marL="3122767" indent="-240213" defTabSz="950843" eaLnBrk="0" fontAlgn="base" hangingPunct="0">
              <a:spcBef>
                <a:spcPct val="30000"/>
              </a:spcBef>
              <a:spcAft>
                <a:spcPct val="0"/>
              </a:spcAft>
              <a:defRPr sz="1300">
                <a:solidFill>
                  <a:schemeClr val="tx1"/>
                </a:solidFill>
                <a:latin typeface="Times New Roman" pitchFamily="18" charset="0"/>
              </a:defRPr>
            </a:lvl7pPr>
            <a:lvl8pPr marL="3603193" indent="-240213" defTabSz="950843" eaLnBrk="0" fontAlgn="base" hangingPunct="0">
              <a:spcBef>
                <a:spcPct val="30000"/>
              </a:spcBef>
              <a:spcAft>
                <a:spcPct val="0"/>
              </a:spcAft>
              <a:defRPr sz="1300">
                <a:solidFill>
                  <a:schemeClr val="tx1"/>
                </a:solidFill>
                <a:latin typeface="Times New Roman" pitchFamily="18" charset="0"/>
              </a:defRPr>
            </a:lvl8pPr>
            <a:lvl9pPr marL="4083619" indent="-240213" defTabSz="950843" eaLnBrk="0" fontAlgn="base" hangingPunct="0">
              <a:spcBef>
                <a:spcPct val="30000"/>
              </a:spcBef>
              <a:spcAft>
                <a:spcPct val="0"/>
              </a:spcAft>
              <a:defRPr sz="1300">
                <a:solidFill>
                  <a:schemeClr val="tx1"/>
                </a:solidFill>
                <a:latin typeface="Times New Roman" pitchFamily="18" charset="0"/>
              </a:defRPr>
            </a:lvl9pPr>
          </a:lstStyle>
          <a:p>
            <a:pPr>
              <a:spcBef>
                <a:spcPct val="0"/>
              </a:spcBef>
            </a:pPr>
            <a:r>
              <a:rPr lang="pt-BR" altLang="es-MX" sz="1100"/>
              <a:t>VI - </a:t>
            </a:r>
            <a:fld id="{6E681C5F-84CE-45F4-86CA-2BF95026C1E2}" type="slidenum">
              <a:rPr lang="pt-BR" altLang="es-MX" sz="1100"/>
              <a:pPr>
                <a:spcBef>
                  <a:spcPct val="0"/>
                </a:spcBef>
              </a:pPr>
              <a:t>3</a:t>
            </a:fld>
            <a:endParaRPr lang="pt-BR" altLang="es-MX" sz="1100"/>
          </a:p>
        </p:txBody>
      </p:sp>
      <p:sp>
        <p:nvSpPr>
          <p:cNvPr id="52228" name="Rectangle 2"/>
          <p:cNvSpPr>
            <a:spLocks noGrp="1" noRot="1" noChangeAspect="1" noChangeArrowheads="1" noTextEdit="1"/>
          </p:cNvSpPr>
          <p:nvPr>
            <p:ph type="sldImg"/>
          </p:nvPr>
        </p:nvSpPr>
        <p:spPr>
          <a:xfrm>
            <a:off x="152400" y="777875"/>
            <a:ext cx="6792913" cy="3822700"/>
          </a:xfrm>
          <a:ln cap="flat"/>
        </p:spPr>
      </p:sp>
      <p:sp>
        <p:nvSpPr>
          <p:cNvPr id="52229" name="Rectangle 3"/>
          <p:cNvSpPr>
            <a:spLocks noGrp="1" noChangeArrowheads="1"/>
          </p:cNvSpPr>
          <p:nvPr>
            <p:ph type="body" idx="1"/>
          </p:nvPr>
        </p:nvSpPr>
        <p:spPr>
          <a:xfrm>
            <a:off x="696905" y="4681088"/>
            <a:ext cx="5649669" cy="52792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MX" b="1" smtClean="0"/>
          </a:p>
        </p:txBody>
      </p:sp>
    </p:spTree>
    <p:extLst>
      <p:ext uri="{BB962C8B-B14F-4D97-AF65-F5344CB8AC3E}">
        <p14:creationId xmlns:p14="http://schemas.microsoft.com/office/powerpoint/2010/main" val="2505859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chemeClr val="tx1"/>
                </a:solidFill>
                <a:latin typeface="Arial" charset="0"/>
              </a:defRPr>
            </a:lvl1pPr>
            <a:lvl2pPr marL="804763" indent="-309524">
              <a:defRPr sz="2200">
                <a:solidFill>
                  <a:schemeClr val="tx1"/>
                </a:solidFill>
                <a:latin typeface="Arial" charset="0"/>
              </a:defRPr>
            </a:lvl2pPr>
            <a:lvl3pPr marL="1238098" indent="-247620">
              <a:defRPr sz="2200">
                <a:solidFill>
                  <a:schemeClr val="tx1"/>
                </a:solidFill>
                <a:latin typeface="Arial" charset="0"/>
              </a:defRPr>
            </a:lvl3pPr>
            <a:lvl4pPr marL="1733337" indent="-247620">
              <a:defRPr sz="2200">
                <a:solidFill>
                  <a:schemeClr val="tx1"/>
                </a:solidFill>
                <a:latin typeface="Arial" charset="0"/>
              </a:defRPr>
            </a:lvl4pPr>
            <a:lvl5pPr marL="2228576" indent="-247620">
              <a:defRPr sz="2200">
                <a:solidFill>
                  <a:schemeClr val="tx1"/>
                </a:solidFill>
                <a:latin typeface="Arial" charset="0"/>
              </a:defRPr>
            </a:lvl5pPr>
            <a:lvl6pPr marL="2723815" indent="-247620" eaLnBrk="0" fontAlgn="base" hangingPunct="0">
              <a:spcBef>
                <a:spcPct val="0"/>
              </a:spcBef>
              <a:spcAft>
                <a:spcPct val="0"/>
              </a:spcAft>
              <a:defRPr sz="2200">
                <a:solidFill>
                  <a:schemeClr val="tx1"/>
                </a:solidFill>
                <a:latin typeface="Arial" charset="0"/>
              </a:defRPr>
            </a:lvl6pPr>
            <a:lvl7pPr marL="3219054" indent="-247620" eaLnBrk="0" fontAlgn="base" hangingPunct="0">
              <a:spcBef>
                <a:spcPct val="0"/>
              </a:spcBef>
              <a:spcAft>
                <a:spcPct val="0"/>
              </a:spcAft>
              <a:defRPr sz="2200">
                <a:solidFill>
                  <a:schemeClr val="tx1"/>
                </a:solidFill>
                <a:latin typeface="Arial" charset="0"/>
              </a:defRPr>
            </a:lvl7pPr>
            <a:lvl8pPr marL="3714293" indent="-247620" eaLnBrk="0" fontAlgn="base" hangingPunct="0">
              <a:spcBef>
                <a:spcPct val="0"/>
              </a:spcBef>
              <a:spcAft>
                <a:spcPct val="0"/>
              </a:spcAft>
              <a:defRPr sz="2200">
                <a:solidFill>
                  <a:schemeClr val="tx1"/>
                </a:solidFill>
                <a:latin typeface="Arial" charset="0"/>
              </a:defRPr>
            </a:lvl8pPr>
            <a:lvl9pPr marL="4209532" indent="-247620" eaLnBrk="0" fontAlgn="base" hangingPunct="0">
              <a:spcBef>
                <a:spcPct val="0"/>
              </a:spcBef>
              <a:spcAft>
                <a:spcPct val="0"/>
              </a:spcAft>
              <a:defRPr sz="2200">
                <a:solidFill>
                  <a:schemeClr val="tx1"/>
                </a:solidFill>
                <a:latin typeface="Arial" charset="0"/>
              </a:defRPr>
            </a:lvl9pPr>
          </a:lstStyle>
          <a:p>
            <a:fld id="{07012B69-6584-408A-A799-990736A96122}" type="slidenum">
              <a:rPr lang="en-GB" altLang="es-MX" sz="1300"/>
              <a:pPr/>
              <a:t>24</a:t>
            </a:fld>
            <a:endParaRPr lang="en-GB" altLang="es-MX" sz="1300"/>
          </a:p>
        </p:txBody>
      </p:sp>
      <p:sp>
        <p:nvSpPr>
          <p:cNvPr id="155651" name="Rectangle 2"/>
          <p:cNvSpPr>
            <a:spLocks noGrp="1" noRot="1" noChangeAspect="1" noChangeArrowheads="1" noTextEdit="1"/>
          </p:cNvSpPr>
          <p:nvPr>
            <p:ph type="sldImg"/>
          </p:nvPr>
        </p:nvSpPr>
        <p:spPr>
          <a:xfrm>
            <a:off x="147638" y="788988"/>
            <a:ext cx="6842125" cy="3849687"/>
          </a:xfrm>
          <a:ln w="12700" cap="flat"/>
        </p:spPr>
      </p:sp>
      <p:sp>
        <p:nvSpPr>
          <p:cNvPr id="155652" name="Rectangle 3"/>
          <p:cNvSpPr>
            <a:spLocks noGrp="1" noChangeArrowheads="1"/>
          </p:cNvSpPr>
          <p:nvPr>
            <p:ph type="body" idx="1"/>
          </p:nvPr>
        </p:nvSpPr>
        <p:spPr>
          <a:xfrm>
            <a:off x="961364" y="4877433"/>
            <a:ext cx="5212727" cy="45629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736" tIns="49868" rIns="99736" bIns="49868"/>
          <a:lstStyle/>
          <a:p>
            <a:pPr eaLnBrk="1" hangingPunct="1"/>
            <a:endParaRPr lang="es-MX" altLang="es-MX" dirty="0" smtClean="0">
              <a:latin typeface="Arial" charset="0"/>
            </a:endParaRPr>
          </a:p>
        </p:txBody>
      </p:sp>
    </p:spTree>
    <p:extLst>
      <p:ext uri="{BB962C8B-B14F-4D97-AF65-F5344CB8AC3E}">
        <p14:creationId xmlns:p14="http://schemas.microsoft.com/office/powerpoint/2010/main" val="1497031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chemeClr val="tx1"/>
                </a:solidFill>
                <a:latin typeface="Arial" charset="0"/>
              </a:defRPr>
            </a:lvl1pPr>
            <a:lvl2pPr marL="804763" indent="-309524">
              <a:defRPr sz="2200">
                <a:solidFill>
                  <a:schemeClr val="tx1"/>
                </a:solidFill>
                <a:latin typeface="Arial" charset="0"/>
              </a:defRPr>
            </a:lvl2pPr>
            <a:lvl3pPr marL="1238098" indent="-247620">
              <a:defRPr sz="2200">
                <a:solidFill>
                  <a:schemeClr val="tx1"/>
                </a:solidFill>
                <a:latin typeface="Arial" charset="0"/>
              </a:defRPr>
            </a:lvl3pPr>
            <a:lvl4pPr marL="1733337" indent="-247620">
              <a:defRPr sz="2200">
                <a:solidFill>
                  <a:schemeClr val="tx1"/>
                </a:solidFill>
                <a:latin typeface="Arial" charset="0"/>
              </a:defRPr>
            </a:lvl4pPr>
            <a:lvl5pPr marL="2228576" indent="-247620">
              <a:defRPr sz="2200">
                <a:solidFill>
                  <a:schemeClr val="tx1"/>
                </a:solidFill>
                <a:latin typeface="Arial" charset="0"/>
              </a:defRPr>
            </a:lvl5pPr>
            <a:lvl6pPr marL="2723815" indent="-247620" eaLnBrk="0" fontAlgn="base" hangingPunct="0">
              <a:spcBef>
                <a:spcPct val="0"/>
              </a:spcBef>
              <a:spcAft>
                <a:spcPct val="0"/>
              </a:spcAft>
              <a:defRPr sz="2200">
                <a:solidFill>
                  <a:schemeClr val="tx1"/>
                </a:solidFill>
                <a:latin typeface="Arial" charset="0"/>
              </a:defRPr>
            </a:lvl6pPr>
            <a:lvl7pPr marL="3219054" indent="-247620" eaLnBrk="0" fontAlgn="base" hangingPunct="0">
              <a:spcBef>
                <a:spcPct val="0"/>
              </a:spcBef>
              <a:spcAft>
                <a:spcPct val="0"/>
              </a:spcAft>
              <a:defRPr sz="2200">
                <a:solidFill>
                  <a:schemeClr val="tx1"/>
                </a:solidFill>
                <a:latin typeface="Arial" charset="0"/>
              </a:defRPr>
            </a:lvl7pPr>
            <a:lvl8pPr marL="3714293" indent="-247620" eaLnBrk="0" fontAlgn="base" hangingPunct="0">
              <a:spcBef>
                <a:spcPct val="0"/>
              </a:spcBef>
              <a:spcAft>
                <a:spcPct val="0"/>
              </a:spcAft>
              <a:defRPr sz="2200">
                <a:solidFill>
                  <a:schemeClr val="tx1"/>
                </a:solidFill>
                <a:latin typeface="Arial" charset="0"/>
              </a:defRPr>
            </a:lvl8pPr>
            <a:lvl9pPr marL="4209532" indent="-247620" eaLnBrk="0" fontAlgn="base" hangingPunct="0">
              <a:spcBef>
                <a:spcPct val="0"/>
              </a:spcBef>
              <a:spcAft>
                <a:spcPct val="0"/>
              </a:spcAft>
              <a:defRPr sz="2200">
                <a:solidFill>
                  <a:schemeClr val="tx1"/>
                </a:solidFill>
                <a:latin typeface="Arial" charset="0"/>
              </a:defRPr>
            </a:lvl9pPr>
          </a:lstStyle>
          <a:p>
            <a:fld id="{07012B69-6584-408A-A799-990736A96122}" type="slidenum">
              <a:rPr lang="en-GB" altLang="es-MX" sz="1300"/>
              <a:pPr/>
              <a:t>25</a:t>
            </a:fld>
            <a:endParaRPr lang="en-GB" altLang="es-MX" sz="1300"/>
          </a:p>
        </p:txBody>
      </p:sp>
      <p:sp>
        <p:nvSpPr>
          <p:cNvPr id="155651" name="Rectangle 2"/>
          <p:cNvSpPr>
            <a:spLocks noGrp="1" noRot="1" noChangeAspect="1" noChangeArrowheads="1" noTextEdit="1"/>
          </p:cNvSpPr>
          <p:nvPr>
            <p:ph type="sldImg"/>
          </p:nvPr>
        </p:nvSpPr>
        <p:spPr>
          <a:xfrm>
            <a:off x="147638" y="788988"/>
            <a:ext cx="6842125" cy="3849687"/>
          </a:xfrm>
          <a:ln w="12700" cap="flat"/>
        </p:spPr>
      </p:sp>
      <p:sp>
        <p:nvSpPr>
          <p:cNvPr id="155652" name="Rectangle 3"/>
          <p:cNvSpPr>
            <a:spLocks noGrp="1" noChangeArrowheads="1"/>
          </p:cNvSpPr>
          <p:nvPr>
            <p:ph type="body" idx="1"/>
          </p:nvPr>
        </p:nvSpPr>
        <p:spPr>
          <a:xfrm>
            <a:off x="961364" y="4877433"/>
            <a:ext cx="5212727" cy="45629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736" tIns="49868" rIns="99736" bIns="49868"/>
          <a:lstStyle/>
          <a:p>
            <a:pPr eaLnBrk="1" hangingPunct="1"/>
            <a:endParaRPr lang="es-MX" altLang="es-MX" dirty="0" smtClean="0">
              <a:latin typeface="Arial" charset="0"/>
            </a:endParaRPr>
          </a:p>
        </p:txBody>
      </p:sp>
    </p:spTree>
    <p:extLst>
      <p:ext uri="{BB962C8B-B14F-4D97-AF65-F5344CB8AC3E}">
        <p14:creationId xmlns:p14="http://schemas.microsoft.com/office/powerpoint/2010/main" val="757098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chemeClr val="tx1"/>
                </a:solidFill>
                <a:latin typeface="Arial" charset="0"/>
              </a:defRPr>
            </a:lvl1pPr>
            <a:lvl2pPr marL="804763" indent="-309524">
              <a:defRPr sz="2200">
                <a:solidFill>
                  <a:schemeClr val="tx1"/>
                </a:solidFill>
                <a:latin typeface="Arial" charset="0"/>
              </a:defRPr>
            </a:lvl2pPr>
            <a:lvl3pPr marL="1238098" indent="-247620">
              <a:defRPr sz="2200">
                <a:solidFill>
                  <a:schemeClr val="tx1"/>
                </a:solidFill>
                <a:latin typeface="Arial" charset="0"/>
              </a:defRPr>
            </a:lvl3pPr>
            <a:lvl4pPr marL="1733337" indent="-247620">
              <a:defRPr sz="2200">
                <a:solidFill>
                  <a:schemeClr val="tx1"/>
                </a:solidFill>
                <a:latin typeface="Arial" charset="0"/>
              </a:defRPr>
            </a:lvl4pPr>
            <a:lvl5pPr marL="2228576" indent="-247620">
              <a:defRPr sz="2200">
                <a:solidFill>
                  <a:schemeClr val="tx1"/>
                </a:solidFill>
                <a:latin typeface="Arial" charset="0"/>
              </a:defRPr>
            </a:lvl5pPr>
            <a:lvl6pPr marL="2723815" indent="-247620" eaLnBrk="0" fontAlgn="base" hangingPunct="0">
              <a:spcBef>
                <a:spcPct val="0"/>
              </a:spcBef>
              <a:spcAft>
                <a:spcPct val="0"/>
              </a:spcAft>
              <a:defRPr sz="2200">
                <a:solidFill>
                  <a:schemeClr val="tx1"/>
                </a:solidFill>
                <a:latin typeface="Arial" charset="0"/>
              </a:defRPr>
            </a:lvl6pPr>
            <a:lvl7pPr marL="3219054" indent="-247620" eaLnBrk="0" fontAlgn="base" hangingPunct="0">
              <a:spcBef>
                <a:spcPct val="0"/>
              </a:spcBef>
              <a:spcAft>
                <a:spcPct val="0"/>
              </a:spcAft>
              <a:defRPr sz="2200">
                <a:solidFill>
                  <a:schemeClr val="tx1"/>
                </a:solidFill>
                <a:latin typeface="Arial" charset="0"/>
              </a:defRPr>
            </a:lvl7pPr>
            <a:lvl8pPr marL="3714293" indent="-247620" eaLnBrk="0" fontAlgn="base" hangingPunct="0">
              <a:spcBef>
                <a:spcPct val="0"/>
              </a:spcBef>
              <a:spcAft>
                <a:spcPct val="0"/>
              </a:spcAft>
              <a:defRPr sz="2200">
                <a:solidFill>
                  <a:schemeClr val="tx1"/>
                </a:solidFill>
                <a:latin typeface="Arial" charset="0"/>
              </a:defRPr>
            </a:lvl8pPr>
            <a:lvl9pPr marL="4209532" indent="-247620" eaLnBrk="0" fontAlgn="base" hangingPunct="0">
              <a:spcBef>
                <a:spcPct val="0"/>
              </a:spcBef>
              <a:spcAft>
                <a:spcPct val="0"/>
              </a:spcAft>
              <a:defRPr sz="2200">
                <a:solidFill>
                  <a:schemeClr val="tx1"/>
                </a:solidFill>
                <a:latin typeface="Arial" charset="0"/>
              </a:defRPr>
            </a:lvl9pPr>
          </a:lstStyle>
          <a:p>
            <a:fld id="{07012B69-6584-408A-A799-990736A96122}" type="slidenum">
              <a:rPr lang="en-GB" altLang="es-MX" sz="1300"/>
              <a:pPr/>
              <a:t>26</a:t>
            </a:fld>
            <a:endParaRPr lang="en-GB" altLang="es-MX" sz="1300"/>
          </a:p>
        </p:txBody>
      </p:sp>
      <p:sp>
        <p:nvSpPr>
          <p:cNvPr id="155651" name="Rectangle 2"/>
          <p:cNvSpPr>
            <a:spLocks noGrp="1" noRot="1" noChangeAspect="1" noChangeArrowheads="1" noTextEdit="1"/>
          </p:cNvSpPr>
          <p:nvPr>
            <p:ph type="sldImg"/>
          </p:nvPr>
        </p:nvSpPr>
        <p:spPr>
          <a:xfrm>
            <a:off x="147638" y="788988"/>
            <a:ext cx="6842125" cy="3849687"/>
          </a:xfrm>
          <a:ln w="12700" cap="flat"/>
        </p:spPr>
      </p:sp>
      <p:sp>
        <p:nvSpPr>
          <p:cNvPr id="155652" name="Rectangle 3"/>
          <p:cNvSpPr>
            <a:spLocks noGrp="1" noChangeArrowheads="1"/>
          </p:cNvSpPr>
          <p:nvPr>
            <p:ph type="body" idx="1"/>
          </p:nvPr>
        </p:nvSpPr>
        <p:spPr>
          <a:xfrm>
            <a:off x="961364" y="4877433"/>
            <a:ext cx="5212727" cy="45629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736" tIns="49868" rIns="99736" bIns="49868"/>
          <a:lstStyle/>
          <a:p>
            <a:pPr eaLnBrk="1" hangingPunct="1"/>
            <a:endParaRPr lang="es-MX" altLang="es-MX" dirty="0" smtClean="0">
              <a:latin typeface="Arial" charset="0"/>
            </a:endParaRPr>
          </a:p>
        </p:txBody>
      </p:sp>
    </p:spTree>
    <p:extLst>
      <p:ext uri="{BB962C8B-B14F-4D97-AF65-F5344CB8AC3E}">
        <p14:creationId xmlns:p14="http://schemas.microsoft.com/office/powerpoint/2010/main" val="1079818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chemeClr val="tx1"/>
                </a:solidFill>
                <a:latin typeface="Arial" charset="0"/>
              </a:defRPr>
            </a:lvl1pPr>
            <a:lvl2pPr marL="804763" indent="-309524">
              <a:defRPr sz="2200">
                <a:solidFill>
                  <a:schemeClr val="tx1"/>
                </a:solidFill>
                <a:latin typeface="Arial" charset="0"/>
              </a:defRPr>
            </a:lvl2pPr>
            <a:lvl3pPr marL="1238098" indent="-247620">
              <a:defRPr sz="2200">
                <a:solidFill>
                  <a:schemeClr val="tx1"/>
                </a:solidFill>
                <a:latin typeface="Arial" charset="0"/>
              </a:defRPr>
            </a:lvl3pPr>
            <a:lvl4pPr marL="1733337" indent="-247620">
              <a:defRPr sz="2200">
                <a:solidFill>
                  <a:schemeClr val="tx1"/>
                </a:solidFill>
                <a:latin typeface="Arial" charset="0"/>
              </a:defRPr>
            </a:lvl4pPr>
            <a:lvl5pPr marL="2228576" indent="-247620">
              <a:defRPr sz="2200">
                <a:solidFill>
                  <a:schemeClr val="tx1"/>
                </a:solidFill>
                <a:latin typeface="Arial" charset="0"/>
              </a:defRPr>
            </a:lvl5pPr>
            <a:lvl6pPr marL="2723815" indent="-247620" eaLnBrk="0" fontAlgn="base" hangingPunct="0">
              <a:spcBef>
                <a:spcPct val="0"/>
              </a:spcBef>
              <a:spcAft>
                <a:spcPct val="0"/>
              </a:spcAft>
              <a:defRPr sz="2200">
                <a:solidFill>
                  <a:schemeClr val="tx1"/>
                </a:solidFill>
                <a:latin typeface="Arial" charset="0"/>
              </a:defRPr>
            </a:lvl6pPr>
            <a:lvl7pPr marL="3219054" indent="-247620" eaLnBrk="0" fontAlgn="base" hangingPunct="0">
              <a:spcBef>
                <a:spcPct val="0"/>
              </a:spcBef>
              <a:spcAft>
                <a:spcPct val="0"/>
              </a:spcAft>
              <a:defRPr sz="2200">
                <a:solidFill>
                  <a:schemeClr val="tx1"/>
                </a:solidFill>
                <a:latin typeface="Arial" charset="0"/>
              </a:defRPr>
            </a:lvl7pPr>
            <a:lvl8pPr marL="3714293" indent="-247620" eaLnBrk="0" fontAlgn="base" hangingPunct="0">
              <a:spcBef>
                <a:spcPct val="0"/>
              </a:spcBef>
              <a:spcAft>
                <a:spcPct val="0"/>
              </a:spcAft>
              <a:defRPr sz="2200">
                <a:solidFill>
                  <a:schemeClr val="tx1"/>
                </a:solidFill>
                <a:latin typeface="Arial" charset="0"/>
              </a:defRPr>
            </a:lvl8pPr>
            <a:lvl9pPr marL="4209532" indent="-247620" eaLnBrk="0" fontAlgn="base" hangingPunct="0">
              <a:spcBef>
                <a:spcPct val="0"/>
              </a:spcBef>
              <a:spcAft>
                <a:spcPct val="0"/>
              </a:spcAft>
              <a:defRPr sz="2200">
                <a:solidFill>
                  <a:schemeClr val="tx1"/>
                </a:solidFill>
                <a:latin typeface="Arial" charset="0"/>
              </a:defRPr>
            </a:lvl9pPr>
          </a:lstStyle>
          <a:p>
            <a:fld id="{07012B69-6584-408A-A799-990736A96122}" type="slidenum">
              <a:rPr lang="en-GB" altLang="es-MX" sz="1300"/>
              <a:pPr/>
              <a:t>27</a:t>
            </a:fld>
            <a:endParaRPr lang="en-GB" altLang="es-MX" sz="1300"/>
          </a:p>
        </p:txBody>
      </p:sp>
      <p:sp>
        <p:nvSpPr>
          <p:cNvPr id="155651" name="Rectangle 2"/>
          <p:cNvSpPr>
            <a:spLocks noGrp="1" noRot="1" noChangeAspect="1" noChangeArrowheads="1" noTextEdit="1"/>
          </p:cNvSpPr>
          <p:nvPr>
            <p:ph type="sldImg"/>
          </p:nvPr>
        </p:nvSpPr>
        <p:spPr>
          <a:xfrm>
            <a:off x="147638" y="788988"/>
            <a:ext cx="6842125" cy="3849687"/>
          </a:xfrm>
          <a:ln w="12700" cap="flat"/>
        </p:spPr>
      </p:sp>
      <p:sp>
        <p:nvSpPr>
          <p:cNvPr id="155652" name="Rectangle 3"/>
          <p:cNvSpPr>
            <a:spLocks noGrp="1" noChangeArrowheads="1"/>
          </p:cNvSpPr>
          <p:nvPr>
            <p:ph type="body" idx="1"/>
          </p:nvPr>
        </p:nvSpPr>
        <p:spPr>
          <a:xfrm>
            <a:off x="961364" y="4877433"/>
            <a:ext cx="5212727" cy="45629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736" tIns="49868" rIns="99736" bIns="49868"/>
          <a:lstStyle/>
          <a:p>
            <a:pPr eaLnBrk="1" hangingPunct="1"/>
            <a:endParaRPr lang="es-MX" altLang="es-MX" dirty="0" smtClean="0">
              <a:latin typeface="Arial" charset="0"/>
            </a:endParaRPr>
          </a:p>
        </p:txBody>
      </p:sp>
    </p:spTree>
    <p:extLst>
      <p:ext uri="{BB962C8B-B14F-4D97-AF65-F5344CB8AC3E}">
        <p14:creationId xmlns:p14="http://schemas.microsoft.com/office/powerpoint/2010/main" val="1441649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chemeClr val="tx1"/>
                </a:solidFill>
                <a:latin typeface="Arial" charset="0"/>
              </a:defRPr>
            </a:lvl1pPr>
            <a:lvl2pPr marL="804763" indent="-309524">
              <a:defRPr sz="2200">
                <a:solidFill>
                  <a:schemeClr val="tx1"/>
                </a:solidFill>
                <a:latin typeface="Arial" charset="0"/>
              </a:defRPr>
            </a:lvl2pPr>
            <a:lvl3pPr marL="1238098" indent="-247620">
              <a:defRPr sz="2200">
                <a:solidFill>
                  <a:schemeClr val="tx1"/>
                </a:solidFill>
                <a:latin typeface="Arial" charset="0"/>
              </a:defRPr>
            </a:lvl3pPr>
            <a:lvl4pPr marL="1733337" indent="-247620">
              <a:defRPr sz="2200">
                <a:solidFill>
                  <a:schemeClr val="tx1"/>
                </a:solidFill>
                <a:latin typeface="Arial" charset="0"/>
              </a:defRPr>
            </a:lvl4pPr>
            <a:lvl5pPr marL="2228576" indent="-247620">
              <a:defRPr sz="2200">
                <a:solidFill>
                  <a:schemeClr val="tx1"/>
                </a:solidFill>
                <a:latin typeface="Arial" charset="0"/>
              </a:defRPr>
            </a:lvl5pPr>
            <a:lvl6pPr marL="2723815" indent="-247620" eaLnBrk="0" fontAlgn="base" hangingPunct="0">
              <a:spcBef>
                <a:spcPct val="0"/>
              </a:spcBef>
              <a:spcAft>
                <a:spcPct val="0"/>
              </a:spcAft>
              <a:defRPr sz="2200">
                <a:solidFill>
                  <a:schemeClr val="tx1"/>
                </a:solidFill>
                <a:latin typeface="Arial" charset="0"/>
              </a:defRPr>
            </a:lvl6pPr>
            <a:lvl7pPr marL="3219054" indent="-247620" eaLnBrk="0" fontAlgn="base" hangingPunct="0">
              <a:spcBef>
                <a:spcPct val="0"/>
              </a:spcBef>
              <a:spcAft>
                <a:spcPct val="0"/>
              </a:spcAft>
              <a:defRPr sz="2200">
                <a:solidFill>
                  <a:schemeClr val="tx1"/>
                </a:solidFill>
                <a:latin typeface="Arial" charset="0"/>
              </a:defRPr>
            </a:lvl7pPr>
            <a:lvl8pPr marL="3714293" indent="-247620" eaLnBrk="0" fontAlgn="base" hangingPunct="0">
              <a:spcBef>
                <a:spcPct val="0"/>
              </a:spcBef>
              <a:spcAft>
                <a:spcPct val="0"/>
              </a:spcAft>
              <a:defRPr sz="2200">
                <a:solidFill>
                  <a:schemeClr val="tx1"/>
                </a:solidFill>
                <a:latin typeface="Arial" charset="0"/>
              </a:defRPr>
            </a:lvl8pPr>
            <a:lvl9pPr marL="4209532" indent="-247620" eaLnBrk="0" fontAlgn="base" hangingPunct="0">
              <a:spcBef>
                <a:spcPct val="0"/>
              </a:spcBef>
              <a:spcAft>
                <a:spcPct val="0"/>
              </a:spcAft>
              <a:defRPr sz="2200">
                <a:solidFill>
                  <a:schemeClr val="tx1"/>
                </a:solidFill>
                <a:latin typeface="Arial" charset="0"/>
              </a:defRPr>
            </a:lvl9pPr>
          </a:lstStyle>
          <a:p>
            <a:fld id="{A9E874B8-6418-4C6C-9190-C96933E23558}" type="slidenum">
              <a:rPr lang="en-GB" altLang="es-MX" sz="1300"/>
              <a:pPr/>
              <a:t>28</a:t>
            </a:fld>
            <a:endParaRPr lang="en-GB" altLang="es-MX" sz="1300"/>
          </a:p>
        </p:txBody>
      </p:sp>
      <p:sp>
        <p:nvSpPr>
          <p:cNvPr id="157699" name="Rectangle 7"/>
          <p:cNvSpPr txBox="1">
            <a:spLocks noGrp="1" noChangeArrowheads="1"/>
          </p:cNvSpPr>
          <p:nvPr/>
        </p:nvSpPr>
        <p:spPr bwMode="auto">
          <a:xfrm>
            <a:off x="4022937" y="9722882"/>
            <a:ext cx="307636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98" tIns="51099" rIns="102198" bIns="51099" anchor="b"/>
          <a:lstStyle>
            <a:lvl1pPr defTabSz="942975">
              <a:defRPr sz="2000">
                <a:solidFill>
                  <a:schemeClr val="tx1"/>
                </a:solidFill>
                <a:latin typeface="Arial" charset="0"/>
              </a:defRPr>
            </a:lvl1pPr>
            <a:lvl2pPr marL="742950" indent="-285750" defTabSz="942975">
              <a:defRPr sz="2000">
                <a:solidFill>
                  <a:schemeClr val="tx1"/>
                </a:solidFill>
                <a:latin typeface="Arial" charset="0"/>
              </a:defRPr>
            </a:lvl2pPr>
            <a:lvl3pPr marL="1143000" indent="-228600" defTabSz="942975">
              <a:defRPr sz="2000">
                <a:solidFill>
                  <a:schemeClr val="tx1"/>
                </a:solidFill>
                <a:latin typeface="Arial" charset="0"/>
              </a:defRPr>
            </a:lvl3pPr>
            <a:lvl4pPr marL="1600200" indent="-228600" defTabSz="942975">
              <a:defRPr sz="2000">
                <a:solidFill>
                  <a:schemeClr val="tx1"/>
                </a:solidFill>
                <a:latin typeface="Arial" charset="0"/>
              </a:defRPr>
            </a:lvl4pPr>
            <a:lvl5pPr marL="2057400" indent="-228600" defTabSz="942975">
              <a:defRPr sz="2000">
                <a:solidFill>
                  <a:schemeClr val="tx1"/>
                </a:solidFill>
                <a:latin typeface="Arial" charset="0"/>
              </a:defRPr>
            </a:lvl5pPr>
            <a:lvl6pPr marL="2514600" indent="-228600" defTabSz="942975" eaLnBrk="0" fontAlgn="base" hangingPunct="0">
              <a:spcBef>
                <a:spcPct val="0"/>
              </a:spcBef>
              <a:spcAft>
                <a:spcPct val="0"/>
              </a:spcAft>
              <a:defRPr sz="2000">
                <a:solidFill>
                  <a:schemeClr val="tx1"/>
                </a:solidFill>
                <a:latin typeface="Arial" charset="0"/>
              </a:defRPr>
            </a:lvl6pPr>
            <a:lvl7pPr marL="2971800" indent="-228600" defTabSz="942975" eaLnBrk="0" fontAlgn="base" hangingPunct="0">
              <a:spcBef>
                <a:spcPct val="0"/>
              </a:spcBef>
              <a:spcAft>
                <a:spcPct val="0"/>
              </a:spcAft>
              <a:defRPr sz="2000">
                <a:solidFill>
                  <a:schemeClr val="tx1"/>
                </a:solidFill>
                <a:latin typeface="Arial" charset="0"/>
              </a:defRPr>
            </a:lvl7pPr>
            <a:lvl8pPr marL="3429000" indent="-228600" defTabSz="942975" eaLnBrk="0" fontAlgn="base" hangingPunct="0">
              <a:spcBef>
                <a:spcPct val="0"/>
              </a:spcBef>
              <a:spcAft>
                <a:spcPct val="0"/>
              </a:spcAft>
              <a:defRPr sz="2000">
                <a:solidFill>
                  <a:schemeClr val="tx1"/>
                </a:solidFill>
                <a:latin typeface="Arial" charset="0"/>
              </a:defRPr>
            </a:lvl8pPr>
            <a:lvl9pPr marL="3886200" indent="-228600" defTabSz="942975" eaLnBrk="0" fontAlgn="base" hangingPunct="0">
              <a:spcBef>
                <a:spcPct val="0"/>
              </a:spcBef>
              <a:spcAft>
                <a:spcPct val="0"/>
              </a:spcAft>
              <a:defRPr sz="2000">
                <a:solidFill>
                  <a:schemeClr val="tx1"/>
                </a:solidFill>
                <a:latin typeface="Arial" charset="0"/>
              </a:defRPr>
            </a:lvl9pPr>
          </a:lstStyle>
          <a:p>
            <a:pPr algn="r">
              <a:spcBef>
                <a:spcPct val="50000"/>
              </a:spcBef>
            </a:pPr>
            <a:fld id="{B0EB9FBF-21B6-4580-BDB2-7CD645D1F512}" type="slidenum">
              <a:rPr lang="en-GB" altLang="es-MX" sz="1300" b="1">
                <a:cs typeface="Arial" charset="0"/>
              </a:rPr>
              <a:pPr algn="r">
                <a:spcBef>
                  <a:spcPct val="50000"/>
                </a:spcBef>
              </a:pPr>
              <a:t>28</a:t>
            </a:fld>
            <a:endParaRPr lang="en-GB" altLang="es-MX" sz="1300" b="1">
              <a:cs typeface="Arial" charset="0"/>
            </a:endParaRPr>
          </a:p>
        </p:txBody>
      </p:sp>
      <p:sp>
        <p:nvSpPr>
          <p:cNvPr id="157700" name="Rectangle 2"/>
          <p:cNvSpPr>
            <a:spLocks noGrp="1" noRot="1" noChangeAspect="1" noChangeArrowheads="1" noTextEdit="1"/>
          </p:cNvSpPr>
          <p:nvPr>
            <p:ph type="sldImg"/>
          </p:nvPr>
        </p:nvSpPr>
        <p:spPr>
          <a:xfrm>
            <a:off x="136525" y="765175"/>
            <a:ext cx="6827838" cy="3841750"/>
          </a:xfrm>
          <a:ln/>
        </p:spPr>
      </p:sp>
      <p:sp>
        <p:nvSpPr>
          <p:cNvPr id="157701" name="Rectangle 3"/>
          <p:cNvSpPr>
            <a:spLocks noGrp="1" noChangeArrowheads="1"/>
          </p:cNvSpPr>
          <p:nvPr>
            <p:ph type="body" idx="1"/>
          </p:nvPr>
        </p:nvSpPr>
        <p:spPr>
          <a:xfrm>
            <a:off x="946574" y="4861441"/>
            <a:ext cx="5206153" cy="460735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198" tIns="51099" rIns="102198" bIns="51099"/>
          <a:lstStyle/>
          <a:p>
            <a:pPr eaLnBrk="1" hangingPunct="1"/>
            <a:endParaRPr lang="es-ES" altLang="es-MX" dirty="0" smtClean="0">
              <a:latin typeface="Arial" charset="0"/>
            </a:endParaRPr>
          </a:p>
        </p:txBody>
      </p:sp>
    </p:spTree>
    <p:extLst>
      <p:ext uri="{BB962C8B-B14F-4D97-AF65-F5344CB8AC3E}">
        <p14:creationId xmlns:p14="http://schemas.microsoft.com/office/powerpoint/2010/main" val="37541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PlaceHolder 1"/>
          <p:cNvSpPr>
            <a:spLocks noGrp="1" noRot="1" noChangeAspect="1"/>
          </p:cNvSpPr>
          <p:nvPr>
            <p:ph type="sldImg"/>
          </p:nvPr>
        </p:nvSpPr>
        <p:spPr>
          <a:xfrm>
            <a:off x="139700" y="768350"/>
            <a:ext cx="6818313" cy="3835400"/>
          </a:xfrm>
          <a:prstGeom prst="rect">
            <a:avLst/>
          </a:prstGeom>
        </p:spPr>
      </p:sp>
      <p:sp>
        <p:nvSpPr>
          <p:cNvPr id="212" name="PlaceHolder 2"/>
          <p:cNvSpPr>
            <a:spLocks noGrp="1"/>
          </p:cNvSpPr>
          <p:nvPr>
            <p:ph type="body"/>
          </p:nvPr>
        </p:nvSpPr>
        <p:spPr>
          <a:xfrm>
            <a:off x="709560" y="4862160"/>
            <a:ext cx="5677200" cy="4602240"/>
          </a:xfrm>
          <a:prstGeom prst="rect">
            <a:avLst/>
          </a:prstGeom>
        </p:spPr>
        <p:txBody>
          <a:bodyPr lIns="94680" tIns="47520" rIns="94680" bIns="47520">
            <a:noAutofit/>
          </a:bodyPr>
          <a:lstStyle/>
          <a:p>
            <a:pPr marL="216000" indent="-213480">
              <a:lnSpc>
                <a:spcPct val="100000"/>
              </a:lnSpc>
              <a:tabLst>
                <a:tab pos="0" algn="l"/>
              </a:tabLst>
            </a:pPr>
            <a:endParaRPr lang="en-GB" sz="2000" b="0" strike="noStrike" spc="-1" dirty="0">
              <a:latin typeface="Arial"/>
            </a:endParaRPr>
          </a:p>
        </p:txBody>
      </p:sp>
      <p:sp>
        <p:nvSpPr>
          <p:cNvPr id="213" name="Slide Number Placeholder 3"/>
          <p:cNvSpPr/>
          <p:nvPr/>
        </p:nvSpPr>
        <p:spPr>
          <a:xfrm>
            <a:off x="4020480" y="9720720"/>
            <a:ext cx="3074400" cy="509400"/>
          </a:xfrm>
          <a:prstGeom prst="rect">
            <a:avLst/>
          </a:prstGeom>
          <a:noFill/>
          <a:ln w="0">
            <a:noFill/>
          </a:ln>
        </p:spPr>
        <p:style>
          <a:lnRef idx="0">
            <a:scrgbClr r="0" g="0" b="0"/>
          </a:lnRef>
          <a:fillRef idx="0">
            <a:scrgbClr r="0" g="0" b="0"/>
          </a:fillRef>
          <a:effectRef idx="0">
            <a:scrgbClr r="0" g="0" b="0"/>
          </a:effectRef>
          <a:fontRef idx="minor"/>
        </p:style>
        <p:txBody>
          <a:bodyPr lIns="94680" tIns="47520" rIns="94680" bIns="47520" anchor="b">
            <a:noAutofit/>
          </a:bodyPr>
          <a:lstStyle/>
          <a:p>
            <a:pPr algn="r">
              <a:lnSpc>
                <a:spcPct val="100000"/>
              </a:lnSpc>
            </a:pPr>
            <a:fld id="{2A40DA5C-D09A-4489-9EC7-B75EC6E7032E}" type="slidenum">
              <a:rPr lang="en-GB" sz="1200" b="0" strike="noStrike" spc="-1">
                <a:solidFill>
                  <a:srgbClr val="000000"/>
                </a:solidFill>
                <a:latin typeface="+mn-lt"/>
                <a:ea typeface="+mn-ea"/>
              </a:rPr>
              <a:t>29</a:t>
            </a:fld>
            <a:endParaRPr lang="en-GB" sz="1200" b="0" strike="noStrike" spc="-1">
              <a:latin typeface="Arial"/>
            </a:endParaRPr>
          </a:p>
        </p:txBody>
      </p:sp>
    </p:spTree>
    <p:extLst>
      <p:ext uri="{BB962C8B-B14F-4D97-AF65-F5344CB8AC3E}">
        <p14:creationId xmlns:p14="http://schemas.microsoft.com/office/powerpoint/2010/main" val="325330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chemeClr val="tx1"/>
                </a:solidFill>
                <a:latin typeface="Arial" charset="0"/>
              </a:defRPr>
            </a:lvl1pPr>
            <a:lvl2pPr marL="804763" indent="-309524">
              <a:defRPr sz="2200">
                <a:solidFill>
                  <a:schemeClr val="tx1"/>
                </a:solidFill>
                <a:latin typeface="Arial" charset="0"/>
              </a:defRPr>
            </a:lvl2pPr>
            <a:lvl3pPr marL="1238098" indent="-247620">
              <a:defRPr sz="2200">
                <a:solidFill>
                  <a:schemeClr val="tx1"/>
                </a:solidFill>
                <a:latin typeface="Arial" charset="0"/>
              </a:defRPr>
            </a:lvl3pPr>
            <a:lvl4pPr marL="1733337" indent="-247620">
              <a:defRPr sz="2200">
                <a:solidFill>
                  <a:schemeClr val="tx1"/>
                </a:solidFill>
                <a:latin typeface="Arial" charset="0"/>
              </a:defRPr>
            </a:lvl4pPr>
            <a:lvl5pPr marL="2228576" indent="-247620">
              <a:defRPr sz="2200">
                <a:solidFill>
                  <a:schemeClr val="tx1"/>
                </a:solidFill>
                <a:latin typeface="Arial" charset="0"/>
              </a:defRPr>
            </a:lvl5pPr>
            <a:lvl6pPr marL="2723815" indent="-247620" eaLnBrk="0" fontAlgn="base" hangingPunct="0">
              <a:spcBef>
                <a:spcPct val="0"/>
              </a:spcBef>
              <a:spcAft>
                <a:spcPct val="0"/>
              </a:spcAft>
              <a:defRPr sz="2200">
                <a:solidFill>
                  <a:schemeClr val="tx1"/>
                </a:solidFill>
                <a:latin typeface="Arial" charset="0"/>
              </a:defRPr>
            </a:lvl6pPr>
            <a:lvl7pPr marL="3219054" indent="-247620" eaLnBrk="0" fontAlgn="base" hangingPunct="0">
              <a:spcBef>
                <a:spcPct val="0"/>
              </a:spcBef>
              <a:spcAft>
                <a:spcPct val="0"/>
              </a:spcAft>
              <a:defRPr sz="2200">
                <a:solidFill>
                  <a:schemeClr val="tx1"/>
                </a:solidFill>
                <a:latin typeface="Arial" charset="0"/>
              </a:defRPr>
            </a:lvl7pPr>
            <a:lvl8pPr marL="3714293" indent="-247620" eaLnBrk="0" fontAlgn="base" hangingPunct="0">
              <a:spcBef>
                <a:spcPct val="0"/>
              </a:spcBef>
              <a:spcAft>
                <a:spcPct val="0"/>
              </a:spcAft>
              <a:defRPr sz="2200">
                <a:solidFill>
                  <a:schemeClr val="tx1"/>
                </a:solidFill>
                <a:latin typeface="Arial" charset="0"/>
              </a:defRPr>
            </a:lvl8pPr>
            <a:lvl9pPr marL="4209532" indent="-247620" eaLnBrk="0" fontAlgn="base" hangingPunct="0">
              <a:spcBef>
                <a:spcPct val="0"/>
              </a:spcBef>
              <a:spcAft>
                <a:spcPct val="0"/>
              </a:spcAft>
              <a:defRPr sz="2200">
                <a:solidFill>
                  <a:schemeClr val="tx1"/>
                </a:solidFill>
                <a:latin typeface="Arial" charset="0"/>
              </a:defRPr>
            </a:lvl9pPr>
          </a:lstStyle>
          <a:p>
            <a:fld id="{07E638E5-6259-4FFC-A1F3-FFDF3B85F87A}" type="slidenum">
              <a:rPr lang="en-GB" altLang="es-MX" sz="1300"/>
              <a:pPr/>
              <a:t>5</a:t>
            </a:fld>
            <a:endParaRPr lang="en-GB" altLang="es-MX" sz="1300"/>
          </a:p>
        </p:txBody>
      </p:sp>
      <p:sp>
        <p:nvSpPr>
          <p:cNvPr id="168963" name="Rectangle 2"/>
          <p:cNvSpPr>
            <a:spLocks noGrp="1" noRot="1" noChangeAspect="1" noChangeArrowheads="1" noTextEdit="1"/>
          </p:cNvSpPr>
          <p:nvPr>
            <p:ph type="sldImg"/>
          </p:nvPr>
        </p:nvSpPr>
        <p:spPr>
          <a:xfrm>
            <a:off x="147638" y="788988"/>
            <a:ext cx="6842125" cy="3849687"/>
          </a:xfrm>
          <a:ln w="12700" cap="flat"/>
        </p:spPr>
      </p:sp>
      <p:sp>
        <p:nvSpPr>
          <p:cNvPr id="168964" name="Rectangle 3"/>
          <p:cNvSpPr>
            <a:spLocks noGrp="1" noChangeArrowheads="1"/>
          </p:cNvSpPr>
          <p:nvPr>
            <p:ph type="body" idx="1"/>
          </p:nvPr>
        </p:nvSpPr>
        <p:spPr>
          <a:xfrm>
            <a:off x="961364" y="4877433"/>
            <a:ext cx="5212727" cy="45629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736" tIns="49868" rIns="99736" bIns="49868"/>
          <a:lstStyle/>
          <a:p>
            <a:pPr eaLnBrk="1" hangingPunct="1"/>
            <a:endParaRPr lang="es-MX" altLang="es-MX" dirty="0" smtClean="0">
              <a:latin typeface="Arial" charset="0"/>
            </a:endParaRPr>
          </a:p>
        </p:txBody>
      </p:sp>
    </p:spTree>
    <p:extLst>
      <p:ext uri="{BB962C8B-B14F-4D97-AF65-F5344CB8AC3E}">
        <p14:creationId xmlns:p14="http://schemas.microsoft.com/office/powerpoint/2010/main" val="311966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chemeClr val="tx1"/>
                </a:solidFill>
                <a:latin typeface="Arial" charset="0"/>
              </a:defRPr>
            </a:lvl1pPr>
            <a:lvl2pPr marL="804763" indent="-309524">
              <a:defRPr sz="2200">
                <a:solidFill>
                  <a:schemeClr val="tx1"/>
                </a:solidFill>
                <a:latin typeface="Arial" charset="0"/>
              </a:defRPr>
            </a:lvl2pPr>
            <a:lvl3pPr marL="1238098" indent="-247620">
              <a:defRPr sz="2200">
                <a:solidFill>
                  <a:schemeClr val="tx1"/>
                </a:solidFill>
                <a:latin typeface="Arial" charset="0"/>
              </a:defRPr>
            </a:lvl3pPr>
            <a:lvl4pPr marL="1733337" indent="-247620">
              <a:defRPr sz="2200">
                <a:solidFill>
                  <a:schemeClr val="tx1"/>
                </a:solidFill>
                <a:latin typeface="Arial" charset="0"/>
              </a:defRPr>
            </a:lvl4pPr>
            <a:lvl5pPr marL="2228576" indent="-247620">
              <a:defRPr sz="2200">
                <a:solidFill>
                  <a:schemeClr val="tx1"/>
                </a:solidFill>
                <a:latin typeface="Arial" charset="0"/>
              </a:defRPr>
            </a:lvl5pPr>
            <a:lvl6pPr marL="2723815" indent="-247620" eaLnBrk="0" fontAlgn="base" hangingPunct="0">
              <a:spcBef>
                <a:spcPct val="0"/>
              </a:spcBef>
              <a:spcAft>
                <a:spcPct val="0"/>
              </a:spcAft>
              <a:defRPr sz="2200">
                <a:solidFill>
                  <a:schemeClr val="tx1"/>
                </a:solidFill>
                <a:latin typeface="Arial" charset="0"/>
              </a:defRPr>
            </a:lvl6pPr>
            <a:lvl7pPr marL="3219054" indent="-247620" eaLnBrk="0" fontAlgn="base" hangingPunct="0">
              <a:spcBef>
                <a:spcPct val="0"/>
              </a:spcBef>
              <a:spcAft>
                <a:spcPct val="0"/>
              </a:spcAft>
              <a:defRPr sz="2200">
                <a:solidFill>
                  <a:schemeClr val="tx1"/>
                </a:solidFill>
                <a:latin typeface="Arial" charset="0"/>
              </a:defRPr>
            </a:lvl7pPr>
            <a:lvl8pPr marL="3714293" indent="-247620" eaLnBrk="0" fontAlgn="base" hangingPunct="0">
              <a:spcBef>
                <a:spcPct val="0"/>
              </a:spcBef>
              <a:spcAft>
                <a:spcPct val="0"/>
              </a:spcAft>
              <a:defRPr sz="2200">
                <a:solidFill>
                  <a:schemeClr val="tx1"/>
                </a:solidFill>
                <a:latin typeface="Arial" charset="0"/>
              </a:defRPr>
            </a:lvl8pPr>
            <a:lvl9pPr marL="4209532" indent="-247620" eaLnBrk="0" fontAlgn="base" hangingPunct="0">
              <a:spcBef>
                <a:spcPct val="0"/>
              </a:spcBef>
              <a:spcAft>
                <a:spcPct val="0"/>
              </a:spcAft>
              <a:defRPr sz="2200">
                <a:solidFill>
                  <a:schemeClr val="tx1"/>
                </a:solidFill>
                <a:latin typeface="Arial" charset="0"/>
              </a:defRPr>
            </a:lvl9pPr>
          </a:lstStyle>
          <a:p>
            <a:fld id="{732013B0-1742-4898-B9E4-C6E20967DB60}" type="slidenum">
              <a:rPr lang="en-GB" altLang="es-MX" sz="1300"/>
              <a:pPr/>
              <a:t>7</a:t>
            </a:fld>
            <a:endParaRPr lang="en-GB" altLang="es-MX" sz="1300"/>
          </a:p>
        </p:txBody>
      </p:sp>
      <p:sp>
        <p:nvSpPr>
          <p:cNvPr id="131075" name="Rectangle 7"/>
          <p:cNvSpPr txBox="1">
            <a:spLocks noGrp="1" noChangeArrowheads="1"/>
          </p:cNvSpPr>
          <p:nvPr/>
        </p:nvSpPr>
        <p:spPr bwMode="auto">
          <a:xfrm>
            <a:off x="4022937" y="9722882"/>
            <a:ext cx="307636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98" tIns="51099" rIns="102198" bIns="51099" anchor="b"/>
          <a:lstStyle>
            <a:lvl1pPr defTabSz="942975">
              <a:defRPr sz="2000">
                <a:solidFill>
                  <a:schemeClr val="tx1"/>
                </a:solidFill>
                <a:latin typeface="Arial" charset="0"/>
              </a:defRPr>
            </a:lvl1pPr>
            <a:lvl2pPr marL="742950" indent="-285750" defTabSz="942975">
              <a:defRPr sz="2000">
                <a:solidFill>
                  <a:schemeClr val="tx1"/>
                </a:solidFill>
                <a:latin typeface="Arial" charset="0"/>
              </a:defRPr>
            </a:lvl2pPr>
            <a:lvl3pPr marL="1143000" indent="-228600" defTabSz="942975">
              <a:defRPr sz="2000">
                <a:solidFill>
                  <a:schemeClr val="tx1"/>
                </a:solidFill>
                <a:latin typeface="Arial" charset="0"/>
              </a:defRPr>
            </a:lvl3pPr>
            <a:lvl4pPr marL="1600200" indent="-228600" defTabSz="942975">
              <a:defRPr sz="2000">
                <a:solidFill>
                  <a:schemeClr val="tx1"/>
                </a:solidFill>
                <a:latin typeface="Arial" charset="0"/>
              </a:defRPr>
            </a:lvl4pPr>
            <a:lvl5pPr marL="2057400" indent="-228600" defTabSz="942975">
              <a:defRPr sz="2000">
                <a:solidFill>
                  <a:schemeClr val="tx1"/>
                </a:solidFill>
                <a:latin typeface="Arial" charset="0"/>
              </a:defRPr>
            </a:lvl5pPr>
            <a:lvl6pPr marL="2514600" indent="-228600" defTabSz="942975" eaLnBrk="0" fontAlgn="base" hangingPunct="0">
              <a:spcBef>
                <a:spcPct val="0"/>
              </a:spcBef>
              <a:spcAft>
                <a:spcPct val="0"/>
              </a:spcAft>
              <a:defRPr sz="2000">
                <a:solidFill>
                  <a:schemeClr val="tx1"/>
                </a:solidFill>
                <a:latin typeface="Arial" charset="0"/>
              </a:defRPr>
            </a:lvl6pPr>
            <a:lvl7pPr marL="2971800" indent="-228600" defTabSz="942975" eaLnBrk="0" fontAlgn="base" hangingPunct="0">
              <a:spcBef>
                <a:spcPct val="0"/>
              </a:spcBef>
              <a:spcAft>
                <a:spcPct val="0"/>
              </a:spcAft>
              <a:defRPr sz="2000">
                <a:solidFill>
                  <a:schemeClr val="tx1"/>
                </a:solidFill>
                <a:latin typeface="Arial" charset="0"/>
              </a:defRPr>
            </a:lvl7pPr>
            <a:lvl8pPr marL="3429000" indent="-228600" defTabSz="942975" eaLnBrk="0" fontAlgn="base" hangingPunct="0">
              <a:spcBef>
                <a:spcPct val="0"/>
              </a:spcBef>
              <a:spcAft>
                <a:spcPct val="0"/>
              </a:spcAft>
              <a:defRPr sz="2000">
                <a:solidFill>
                  <a:schemeClr val="tx1"/>
                </a:solidFill>
                <a:latin typeface="Arial" charset="0"/>
              </a:defRPr>
            </a:lvl8pPr>
            <a:lvl9pPr marL="3886200" indent="-228600" defTabSz="942975" eaLnBrk="0" fontAlgn="base" hangingPunct="0">
              <a:spcBef>
                <a:spcPct val="0"/>
              </a:spcBef>
              <a:spcAft>
                <a:spcPct val="0"/>
              </a:spcAft>
              <a:defRPr sz="2000">
                <a:solidFill>
                  <a:schemeClr val="tx1"/>
                </a:solidFill>
                <a:latin typeface="Arial" charset="0"/>
              </a:defRPr>
            </a:lvl9pPr>
          </a:lstStyle>
          <a:p>
            <a:pPr algn="r">
              <a:spcBef>
                <a:spcPct val="50000"/>
              </a:spcBef>
            </a:pPr>
            <a:fld id="{3EE2BC2E-EAD8-4344-B1E0-F18EEE3010F1}" type="slidenum">
              <a:rPr lang="en-GB" altLang="es-MX" sz="1300" b="1">
                <a:cs typeface="Arial" charset="0"/>
              </a:rPr>
              <a:pPr algn="r">
                <a:spcBef>
                  <a:spcPct val="50000"/>
                </a:spcBef>
              </a:pPr>
              <a:t>7</a:t>
            </a:fld>
            <a:endParaRPr lang="en-GB" altLang="es-MX" sz="1300" b="1">
              <a:cs typeface="Arial" charset="0"/>
            </a:endParaRPr>
          </a:p>
        </p:txBody>
      </p:sp>
      <p:sp>
        <p:nvSpPr>
          <p:cNvPr id="131076" name="Rectangle 2"/>
          <p:cNvSpPr>
            <a:spLocks noGrp="1" noRot="1" noChangeAspect="1" noChangeArrowheads="1" noTextEdit="1"/>
          </p:cNvSpPr>
          <p:nvPr>
            <p:ph type="sldImg"/>
          </p:nvPr>
        </p:nvSpPr>
        <p:spPr>
          <a:xfrm>
            <a:off x="136525" y="765175"/>
            <a:ext cx="6827838" cy="3841750"/>
          </a:xfrm>
          <a:ln/>
        </p:spPr>
      </p:sp>
      <p:sp>
        <p:nvSpPr>
          <p:cNvPr id="131077" name="Rectangle 3"/>
          <p:cNvSpPr>
            <a:spLocks noGrp="1" noChangeArrowheads="1"/>
          </p:cNvSpPr>
          <p:nvPr>
            <p:ph type="body" idx="1"/>
          </p:nvPr>
        </p:nvSpPr>
        <p:spPr>
          <a:xfrm>
            <a:off x="946574" y="4861441"/>
            <a:ext cx="5206153" cy="460735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198" tIns="51099" rIns="102198" bIns="51099"/>
          <a:lstStyle/>
          <a:p>
            <a:pPr eaLnBrk="1" hangingPunct="1"/>
            <a:endParaRPr lang="es-ES" altLang="es-MX" smtClean="0">
              <a:latin typeface="Arial" charset="0"/>
            </a:endParaRPr>
          </a:p>
        </p:txBody>
      </p:sp>
    </p:spTree>
    <p:extLst>
      <p:ext uri="{BB962C8B-B14F-4D97-AF65-F5344CB8AC3E}">
        <p14:creationId xmlns:p14="http://schemas.microsoft.com/office/powerpoint/2010/main" val="1800044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chemeClr val="tx1"/>
                </a:solidFill>
                <a:latin typeface="Arial" charset="0"/>
              </a:defRPr>
            </a:lvl1pPr>
            <a:lvl2pPr marL="804763" indent="-309524">
              <a:defRPr sz="2200">
                <a:solidFill>
                  <a:schemeClr val="tx1"/>
                </a:solidFill>
                <a:latin typeface="Arial" charset="0"/>
              </a:defRPr>
            </a:lvl2pPr>
            <a:lvl3pPr marL="1238098" indent="-247620">
              <a:defRPr sz="2200">
                <a:solidFill>
                  <a:schemeClr val="tx1"/>
                </a:solidFill>
                <a:latin typeface="Arial" charset="0"/>
              </a:defRPr>
            </a:lvl3pPr>
            <a:lvl4pPr marL="1733337" indent="-247620">
              <a:defRPr sz="2200">
                <a:solidFill>
                  <a:schemeClr val="tx1"/>
                </a:solidFill>
                <a:latin typeface="Arial" charset="0"/>
              </a:defRPr>
            </a:lvl4pPr>
            <a:lvl5pPr marL="2228576" indent="-247620">
              <a:defRPr sz="2200">
                <a:solidFill>
                  <a:schemeClr val="tx1"/>
                </a:solidFill>
                <a:latin typeface="Arial" charset="0"/>
              </a:defRPr>
            </a:lvl5pPr>
            <a:lvl6pPr marL="2723815" indent="-247620" eaLnBrk="0" fontAlgn="base" hangingPunct="0">
              <a:spcBef>
                <a:spcPct val="0"/>
              </a:spcBef>
              <a:spcAft>
                <a:spcPct val="0"/>
              </a:spcAft>
              <a:defRPr sz="2200">
                <a:solidFill>
                  <a:schemeClr val="tx1"/>
                </a:solidFill>
                <a:latin typeface="Arial" charset="0"/>
              </a:defRPr>
            </a:lvl6pPr>
            <a:lvl7pPr marL="3219054" indent="-247620" eaLnBrk="0" fontAlgn="base" hangingPunct="0">
              <a:spcBef>
                <a:spcPct val="0"/>
              </a:spcBef>
              <a:spcAft>
                <a:spcPct val="0"/>
              </a:spcAft>
              <a:defRPr sz="2200">
                <a:solidFill>
                  <a:schemeClr val="tx1"/>
                </a:solidFill>
                <a:latin typeface="Arial" charset="0"/>
              </a:defRPr>
            </a:lvl7pPr>
            <a:lvl8pPr marL="3714293" indent="-247620" eaLnBrk="0" fontAlgn="base" hangingPunct="0">
              <a:spcBef>
                <a:spcPct val="0"/>
              </a:spcBef>
              <a:spcAft>
                <a:spcPct val="0"/>
              </a:spcAft>
              <a:defRPr sz="2200">
                <a:solidFill>
                  <a:schemeClr val="tx1"/>
                </a:solidFill>
                <a:latin typeface="Arial" charset="0"/>
              </a:defRPr>
            </a:lvl8pPr>
            <a:lvl9pPr marL="4209532" indent="-247620" eaLnBrk="0" fontAlgn="base" hangingPunct="0">
              <a:spcBef>
                <a:spcPct val="0"/>
              </a:spcBef>
              <a:spcAft>
                <a:spcPct val="0"/>
              </a:spcAft>
              <a:defRPr sz="2200">
                <a:solidFill>
                  <a:schemeClr val="tx1"/>
                </a:solidFill>
                <a:latin typeface="Arial" charset="0"/>
              </a:defRPr>
            </a:lvl9pPr>
          </a:lstStyle>
          <a:p>
            <a:fld id="{732013B0-1742-4898-B9E4-C6E20967DB60}" type="slidenum">
              <a:rPr lang="en-GB" altLang="es-MX" sz="1300"/>
              <a:pPr/>
              <a:t>8</a:t>
            </a:fld>
            <a:endParaRPr lang="en-GB" altLang="es-MX" sz="1300"/>
          </a:p>
        </p:txBody>
      </p:sp>
      <p:sp>
        <p:nvSpPr>
          <p:cNvPr id="131075" name="Rectangle 7"/>
          <p:cNvSpPr txBox="1">
            <a:spLocks noGrp="1" noChangeArrowheads="1"/>
          </p:cNvSpPr>
          <p:nvPr/>
        </p:nvSpPr>
        <p:spPr bwMode="auto">
          <a:xfrm>
            <a:off x="4022937" y="9722882"/>
            <a:ext cx="307636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98" tIns="51099" rIns="102198" bIns="51099" anchor="b"/>
          <a:lstStyle>
            <a:lvl1pPr defTabSz="942975">
              <a:defRPr sz="2000">
                <a:solidFill>
                  <a:schemeClr val="tx1"/>
                </a:solidFill>
                <a:latin typeface="Arial" charset="0"/>
              </a:defRPr>
            </a:lvl1pPr>
            <a:lvl2pPr marL="742950" indent="-285750" defTabSz="942975">
              <a:defRPr sz="2000">
                <a:solidFill>
                  <a:schemeClr val="tx1"/>
                </a:solidFill>
                <a:latin typeface="Arial" charset="0"/>
              </a:defRPr>
            </a:lvl2pPr>
            <a:lvl3pPr marL="1143000" indent="-228600" defTabSz="942975">
              <a:defRPr sz="2000">
                <a:solidFill>
                  <a:schemeClr val="tx1"/>
                </a:solidFill>
                <a:latin typeface="Arial" charset="0"/>
              </a:defRPr>
            </a:lvl3pPr>
            <a:lvl4pPr marL="1600200" indent="-228600" defTabSz="942975">
              <a:defRPr sz="2000">
                <a:solidFill>
                  <a:schemeClr val="tx1"/>
                </a:solidFill>
                <a:latin typeface="Arial" charset="0"/>
              </a:defRPr>
            </a:lvl4pPr>
            <a:lvl5pPr marL="2057400" indent="-228600" defTabSz="942975">
              <a:defRPr sz="2000">
                <a:solidFill>
                  <a:schemeClr val="tx1"/>
                </a:solidFill>
                <a:latin typeface="Arial" charset="0"/>
              </a:defRPr>
            </a:lvl5pPr>
            <a:lvl6pPr marL="2514600" indent="-228600" defTabSz="942975" eaLnBrk="0" fontAlgn="base" hangingPunct="0">
              <a:spcBef>
                <a:spcPct val="0"/>
              </a:spcBef>
              <a:spcAft>
                <a:spcPct val="0"/>
              </a:spcAft>
              <a:defRPr sz="2000">
                <a:solidFill>
                  <a:schemeClr val="tx1"/>
                </a:solidFill>
                <a:latin typeface="Arial" charset="0"/>
              </a:defRPr>
            </a:lvl6pPr>
            <a:lvl7pPr marL="2971800" indent="-228600" defTabSz="942975" eaLnBrk="0" fontAlgn="base" hangingPunct="0">
              <a:spcBef>
                <a:spcPct val="0"/>
              </a:spcBef>
              <a:spcAft>
                <a:spcPct val="0"/>
              </a:spcAft>
              <a:defRPr sz="2000">
                <a:solidFill>
                  <a:schemeClr val="tx1"/>
                </a:solidFill>
                <a:latin typeface="Arial" charset="0"/>
              </a:defRPr>
            </a:lvl7pPr>
            <a:lvl8pPr marL="3429000" indent="-228600" defTabSz="942975" eaLnBrk="0" fontAlgn="base" hangingPunct="0">
              <a:spcBef>
                <a:spcPct val="0"/>
              </a:spcBef>
              <a:spcAft>
                <a:spcPct val="0"/>
              </a:spcAft>
              <a:defRPr sz="2000">
                <a:solidFill>
                  <a:schemeClr val="tx1"/>
                </a:solidFill>
                <a:latin typeface="Arial" charset="0"/>
              </a:defRPr>
            </a:lvl8pPr>
            <a:lvl9pPr marL="3886200" indent="-228600" defTabSz="942975" eaLnBrk="0" fontAlgn="base" hangingPunct="0">
              <a:spcBef>
                <a:spcPct val="0"/>
              </a:spcBef>
              <a:spcAft>
                <a:spcPct val="0"/>
              </a:spcAft>
              <a:defRPr sz="2000">
                <a:solidFill>
                  <a:schemeClr val="tx1"/>
                </a:solidFill>
                <a:latin typeface="Arial" charset="0"/>
              </a:defRPr>
            </a:lvl9pPr>
          </a:lstStyle>
          <a:p>
            <a:pPr algn="r">
              <a:spcBef>
                <a:spcPct val="50000"/>
              </a:spcBef>
            </a:pPr>
            <a:fld id="{3EE2BC2E-EAD8-4344-B1E0-F18EEE3010F1}" type="slidenum">
              <a:rPr lang="en-GB" altLang="es-MX" sz="1300" b="1">
                <a:cs typeface="Arial" charset="0"/>
              </a:rPr>
              <a:pPr algn="r">
                <a:spcBef>
                  <a:spcPct val="50000"/>
                </a:spcBef>
              </a:pPr>
              <a:t>8</a:t>
            </a:fld>
            <a:endParaRPr lang="en-GB" altLang="es-MX" sz="1300" b="1">
              <a:cs typeface="Arial" charset="0"/>
            </a:endParaRPr>
          </a:p>
        </p:txBody>
      </p:sp>
      <p:sp>
        <p:nvSpPr>
          <p:cNvPr id="131076" name="Rectangle 2"/>
          <p:cNvSpPr>
            <a:spLocks noGrp="1" noRot="1" noChangeAspect="1" noChangeArrowheads="1" noTextEdit="1"/>
          </p:cNvSpPr>
          <p:nvPr>
            <p:ph type="sldImg"/>
          </p:nvPr>
        </p:nvSpPr>
        <p:spPr>
          <a:xfrm>
            <a:off x="136525" y="765175"/>
            <a:ext cx="6827838" cy="3841750"/>
          </a:xfrm>
          <a:ln/>
        </p:spPr>
      </p:sp>
      <p:sp>
        <p:nvSpPr>
          <p:cNvPr id="131077" name="Rectangle 3"/>
          <p:cNvSpPr>
            <a:spLocks noGrp="1" noChangeArrowheads="1"/>
          </p:cNvSpPr>
          <p:nvPr>
            <p:ph type="body" idx="1"/>
          </p:nvPr>
        </p:nvSpPr>
        <p:spPr>
          <a:xfrm>
            <a:off x="946574" y="4861441"/>
            <a:ext cx="5206153" cy="460735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198" tIns="51099" rIns="102198" bIns="51099"/>
          <a:lstStyle/>
          <a:p>
            <a:pPr eaLnBrk="1" hangingPunct="1"/>
            <a:endParaRPr lang="es-ES" altLang="es-MX" smtClean="0">
              <a:latin typeface="Arial" charset="0"/>
            </a:endParaRPr>
          </a:p>
        </p:txBody>
      </p:sp>
    </p:spTree>
    <p:extLst>
      <p:ext uri="{BB962C8B-B14F-4D97-AF65-F5344CB8AC3E}">
        <p14:creationId xmlns:p14="http://schemas.microsoft.com/office/powerpoint/2010/main" val="836188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chemeClr val="tx1"/>
                </a:solidFill>
                <a:latin typeface="Arial" charset="0"/>
              </a:defRPr>
            </a:lvl1pPr>
            <a:lvl2pPr marL="804763" indent="-309524">
              <a:defRPr sz="2200">
                <a:solidFill>
                  <a:schemeClr val="tx1"/>
                </a:solidFill>
                <a:latin typeface="Arial" charset="0"/>
              </a:defRPr>
            </a:lvl2pPr>
            <a:lvl3pPr marL="1238098" indent="-247620">
              <a:defRPr sz="2200">
                <a:solidFill>
                  <a:schemeClr val="tx1"/>
                </a:solidFill>
                <a:latin typeface="Arial" charset="0"/>
              </a:defRPr>
            </a:lvl3pPr>
            <a:lvl4pPr marL="1733337" indent="-247620">
              <a:defRPr sz="2200">
                <a:solidFill>
                  <a:schemeClr val="tx1"/>
                </a:solidFill>
                <a:latin typeface="Arial" charset="0"/>
              </a:defRPr>
            </a:lvl4pPr>
            <a:lvl5pPr marL="2228576" indent="-247620">
              <a:defRPr sz="2200">
                <a:solidFill>
                  <a:schemeClr val="tx1"/>
                </a:solidFill>
                <a:latin typeface="Arial" charset="0"/>
              </a:defRPr>
            </a:lvl5pPr>
            <a:lvl6pPr marL="2723815" indent="-247620" eaLnBrk="0" fontAlgn="base" hangingPunct="0">
              <a:spcBef>
                <a:spcPct val="0"/>
              </a:spcBef>
              <a:spcAft>
                <a:spcPct val="0"/>
              </a:spcAft>
              <a:defRPr sz="2200">
                <a:solidFill>
                  <a:schemeClr val="tx1"/>
                </a:solidFill>
                <a:latin typeface="Arial" charset="0"/>
              </a:defRPr>
            </a:lvl6pPr>
            <a:lvl7pPr marL="3219054" indent="-247620" eaLnBrk="0" fontAlgn="base" hangingPunct="0">
              <a:spcBef>
                <a:spcPct val="0"/>
              </a:spcBef>
              <a:spcAft>
                <a:spcPct val="0"/>
              </a:spcAft>
              <a:defRPr sz="2200">
                <a:solidFill>
                  <a:schemeClr val="tx1"/>
                </a:solidFill>
                <a:latin typeface="Arial" charset="0"/>
              </a:defRPr>
            </a:lvl7pPr>
            <a:lvl8pPr marL="3714293" indent="-247620" eaLnBrk="0" fontAlgn="base" hangingPunct="0">
              <a:spcBef>
                <a:spcPct val="0"/>
              </a:spcBef>
              <a:spcAft>
                <a:spcPct val="0"/>
              </a:spcAft>
              <a:defRPr sz="2200">
                <a:solidFill>
                  <a:schemeClr val="tx1"/>
                </a:solidFill>
                <a:latin typeface="Arial" charset="0"/>
              </a:defRPr>
            </a:lvl8pPr>
            <a:lvl9pPr marL="4209532" indent="-247620" eaLnBrk="0" fontAlgn="base" hangingPunct="0">
              <a:spcBef>
                <a:spcPct val="0"/>
              </a:spcBef>
              <a:spcAft>
                <a:spcPct val="0"/>
              </a:spcAft>
              <a:defRPr sz="2200">
                <a:solidFill>
                  <a:schemeClr val="tx1"/>
                </a:solidFill>
                <a:latin typeface="Arial" charset="0"/>
              </a:defRPr>
            </a:lvl9pPr>
          </a:lstStyle>
          <a:p>
            <a:fld id="{7EFEF61D-0F55-46EE-8B96-7865AE730881}" type="slidenum">
              <a:rPr lang="en-GB" altLang="es-MX" sz="1300"/>
              <a:pPr/>
              <a:t>9</a:t>
            </a:fld>
            <a:endParaRPr lang="en-GB" altLang="es-MX" sz="1300"/>
          </a:p>
        </p:txBody>
      </p:sp>
      <p:sp>
        <p:nvSpPr>
          <p:cNvPr id="133123" name="Rectangle 7"/>
          <p:cNvSpPr txBox="1">
            <a:spLocks noGrp="1" noChangeArrowheads="1"/>
          </p:cNvSpPr>
          <p:nvPr/>
        </p:nvSpPr>
        <p:spPr bwMode="auto">
          <a:xfrm>
            <a:off x="4022937" y="9722882"/>
            <a:ext cx="307636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98" tIns="51099" rIns="102198" bIns="51099" anchor="b"/>
          <a:lstStyle>
            <a:lvl1pPr defTabSz="942975">
              <a:defRPr sz="2000">
                <a:solidFill>
                  <a:schemeClr val="tx1"/>
                </a:solidFill>
                <a:latin typeface="Arial" charset="0"/>
              </a:defRPr>
            </a:lvl1pPr>
            <a:lvl2pPr marL="742950" indent="-285750" defTabSz="942975">
              <a:defRPr sz="2000">
                <a:solidFill>
                  <a:schemeClr val="tx1"/>
                </a:solidFill>
                <a:latin typeface="Arial" charset="0"/>
              </a:defRPr>
            </a:lvl2pPr>
            <a:lvl3pPr marL="1143000" indent="-228600" defTabSz="942975">
              <a:defRPr sz="2000">
                <a:solidFill>
                  <a:schemeClr val="tx1"/>
                </a:solidFill>
                <a:latin typeface="Arial" charset="0"/>
              </a:defRPr>
            </a:lvl3pPr>
            <a:lvl4pPr marL="1600200" indent="-228600" defTabSz="942975">
              <a:defRPr sz="2000">
                <a:solidFill>
                  <a:schemeClr val="tx1"/>
                </a:solidFill>
                <a:latin typeface="Arial" charset="0"/>
              </a:defRPr>
            </a:lvl4pPr>
            <a:lvl5pPr marL="2057400" indent="-228600" defTabSz="942975">
              <a:defRPr sz="2000">
                <a:solidFill>
                  <a:schemeClr val="tx1"/>
                </a:solidFill>
                <a:latin typeface="Arial" charset="0"/>
              </a:defRPr>
            </a:lvl5pPr>
            <a:lvl6pPr marL="2514600" indent="-228600" defTabSz="942975" eaLnBrk="0" fontAlgn="base" hangingPunct="0">
              <a:spcBef>
                <a:spcPct val="0"/>
              </a:spcBef>
              <a:spcAft>
                <a:spcPct val="0"/>
              </a:spcAft>
              <a:defRPr sz="2000">
                <a:solidFill>
                  <a:schemeClr val="tx1"/>
                </a:solidFill>
                <a:latin typeface="Arial" charset="0"/>
              </a:defRPr>
            </a:lvl6pPr>
            <a:lvl7pPr marL="2971800" indent="-228600" defTabSz="942975" eaLnBrk="0" fontAlgn="base" hangingPunct="0">
              <a:spcBef>
                <a:spcPct val="0"/>
              </a:spcBef>
              <a:spcAft>
                <a:spcPct val="0"/>
              </a:spcAft>
              <a:defRPr sz="2000">
                <a:solidFill>
                  <a:schemeClr val="tx1"/>
                </a:solidFill>
                <a:latin typeface="Arial" charset="0"/>
              </a:defRPr>
            </a:lvl7pPr>
            <a:lvl8pPr marL="3429000" indent="-228600" defTabSz="942975" eaLnBrk="0" fontAlgn="base" hangingPunct="0">
              <a:spcBef>
                <a:spcPct val="0"/>
              </a:spcBef>
              <a:spcAft>
                <a:spcPct val="0"/>
              </a:spcAft>
              <a:defRPr sz="2000">
                <a:solidFill>
                  <a:schemeClr val="tx1"/>
                </a:solidFill>
                <a:latin typeface="Arial" charset="0"/>
              </a:defRPr>
            </a:lvl8pPr>
            <a:lvl9pPr marL="3886200" indent="-228600" defTabSz="942975" eaLnBrk="0" fontAlgn="base" hangingPunct="0">
              <a:spcBef>
                <a:spcPct val="0"/>
              </a:spcBef>
              <a:spcAft>
                <a:spcPct val="0"/>
              </a:spcAft>
              <a:defRPr sz="2000">
                <a:solidFill>
                  <a:schemeClr val="tx1"/>
                </a:solidFill>
                <a:latin typeface="Arial" charset="0"/>
              </a:defRPr>
            </a:lvl9pPr>
          </a:lstStyle>
          <a:p>
            <a:pPr algn="r">
              <a:spcBef>
                <a:spcPct val="50000"/>
              </a:spcBef>
            </a:pPr>
            <a:fld id="{DA122759-AE66-4311-952D-E73A18163BAE}" type="slidenum">
              <a:rPr lang="en-GB" altLang="es-MX" sz="1300" b="1">
                <a:cs typeface="Arial" charset="0"/>
              </a:rPr>
              <a:pPr algn="r">
                <a:spcBef>
                  <a:spcPct val="50000"/>
                </a:spcBef>
              </a:pPr>
              <a:t>9</a:t>
            </a:fld>
            <a:endParaRPr lang="en-GB" altLang="es-MX" sz="1300" b="1">
              <a:cs typeface="Arial" charset="0"/>
            </a:endParaRPr>
          </a:p>
        </p:txBody>
      </p:sp>
      <p:sp>
        <p:nvSpPr>
          <p:cNvPr id="133124" name="Rectangle 2"/>
          <p:cNvSpPr>
            <a:spLocks noGrp="1" noRot="1" noChangeAspect="1" noChangeArrowheads="1" noTextEdit="1"/>
          </p:cNvSpPr>
          <p:nvPr>
            <p:ph type="sldImg"/>
          </p:nvPr>
        </p:nvSpPr>
        <p:spPr>
          <a:xfrm>
            <a:off x="136525" y="765175"/>
            <a:ext cx="6827838" cy="3841750"/>
          </a:xfrm>
          <a:ln/>
        </p:spPr>
      </p:sp>
      <p:sp>
        <p:nvSpPr>
          <p:cNvPr id="133125" name="Rectangle 3"/>
          <p:cNvSpPr>
            <a:spLocks noGrp="1" noChangeArrowheads="1"/>
          </p:cNvSpPr>
          <p:nvPr>
            <p:ph type="body" idx="1"/>
          </p:nvPr>
        </p:nvSpPr>
        <p:spPr>
          <a:xfrm>
            <a:off x="946574" y="4861441"/>
            <a:ext cx="5206153" cy="460735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198" tIns="51099" rIns="102198" bIns="51099"/>
          <a:lstStyle/>
          <a:p>
            <a:pPr eaLnBrk="1" hangingPunct="1"/>
            <a:r>
              <a:rPr lang="es-ES" altLang="es-MX" dirty="0" smtClean="0">
                <a:latin typeface="Arial" charset="0"/>
              </a:rPr>
              <a:t>Las fuentes radiactivas usadas pueden ser alfa, beta-, gamma, o rayos X de diferentes energías según la aplicación. También es muy variable la actividad, que puede ser muy considerable en las aplicaciones propias de la industria metalúrgica. El principio general de funcionamiento consiste en que al intercalar un material entre la fuente radiactiva y el detector, la medida del porcentaje de radiación por transmisión permite determinar, previo ajuste del aparato, el espesor del material si la densidad de este se mantiene constante, o ésta, cuando es aquél lo que no varía.</a:t>
            </a:r>
          </a:p>
          <a:p>
            <a:pPr eaLnBrk="1" hangingPunct="1"/>
            <a:endParaRPr lang="es-ES" altLang="es-MX" dirty="0" smtClean="0">
              <a:latin typeface="Arial" charset="0"/>
            </a:endParaRPr>
          </a:p>
          <a:p>
            <a:pPr eaLnBrk="1" hangingPunct="1"/>
            <a:r>
              <a:rPr lang="es-ES" altLang="es-MX" dirty="0" smtClean="0">
                <a:latin typeface="Arial" charset="0"/>
              </a:rPr>
              <a:t>La determinación del nivel de líquidos o de áridos en recintos cerrados se basa también en este principio. Como la principal ventaja de estos dispositivos es que las medidas se realizan sin contacto no hay posibilidad de contaminación radiactiva de las muestras y éstas pueden ser opacas.</a:t>
            </a:r>
          </a:p>
          <a:p>
            <a:pPr eaLnBrk="1" hangingPunct="1"/>
            <a:endParaRPr lang="es-ES" altLang="es-MX" dirty="0" smtClean="0">
              <a:latin typeface="Arial" charset="0"/>
            </a:endParaRPr>
          </a:p>
          <a:p>
            <a:pPr eaLnBrk="1" hangingPunct="1"/>
            <a:r>
              <a:rPr lang="es-ES" altLang="es-MX" b="1" dirty="0" smtClean="0">
                <a:latin typeface="Arial" charset="0"/>
              </a:rPr>
              <a:t>Medidas de espesor o densidad de transmisión</a:t>
            </a:r>
          </a:p>
          <a:p>
            <a:pPr eaLnBrk="1" hangingPunct="1"/>
            <a:endParaRPr lang="es-ES" altLang="es-MX" b="1" dirty="0" smtClean="0">
              <a:latin typeface="Arial" charset="0"/>
            </a:endParaRPr>
          </a:p>
          <a:p>
            <a:pPr eaLnBrk="1" hangingPunct="1"/>
            <a:r>
              <a:rPr lang="es-ES" altLang="es-MX" dirty="0" smtClean="0">
                <a:latin typeface="Arial" charset="0"/>
              </a:rPr>
              <a:t>- Materiales muy ligeros o delgados (nylon, papel de fumar, </a:t>
            </a:r>
            <a:r>
              <a:rPr lang="es-ES" altLang="es-MX" dirty="0" err="1" smtClean="0">
                <a:latin typeface="Arial" charset="0"/>
              </a:rPr>
              <a:t>etc</a:t>
            </a:r>
            <a:r>
              <a:rPr lang="es-ES" altLang="es-MX" dirty="0" smtClean="0">
                <a:latin typeface="Arial" charset="0"/>
              </a:rPr>
              <a:t>) (alfa).</a:t>
            </a:r>
          </a:p>
          <a:p>
            <a:pPr eaLnBrk="1" hangingPunct="1"/>
            <a:r>
              <a:rPr lang="es-ES" altLang="es-MX" dirty="0" smtClean="0">
                <a:latin typeface="Arial" charset="0"/>
              </a:rPr>
              <a:t>- Materiales ligeros no muy gruesos (papel, plástico, hoja de Al, </a:t>
            </a:r>
            <a:r>
              <a:rPr lang="es-ES" altLang="es-MX" dirty="0" err="1" smtClean="0">
                <a:latin typeface="Arial" charset="0"/>
              </a:rPr>
              <a:t>etc</a:t>
            </a:r>
            <a:r>
              <a:rPr lang="es-ES" altLang="es-MX" dirty="0" smtClean="0">
                <a:latin typeface="Arial" charset="0"/>
              </a:rPr>
              <a:t>) (beta). (Rayos X de baja energía) (</a:t>
            </a:r>
            <a:r>
              <a:rPr lang="es-ES" altLang="es-MX" dirty="0" err="1" smtClean="0">
                <a:latin typeface="Arial" charset="0"/>
              </a:rPr>
              <a:t>Bremstrahlung</a:t>
            </a:r>
            <a:r>
              <a:rPr lang="es-ES" altLang="es-MX" dirty="0" smtClean="0">
                <a:latin typeface="Arial" charset="0"/>
              </a:rPr>
              <a:t>).</a:t>
            </a:r>
          </a:p>
          <a:p>
            <a:pPr eaLnBrk="1" hangingPunct="1"/>
            <a:r>
              <a:rPr lang="es-ES" altLang="es-MX" dirty="0" smtClean="0">
                <a:latin typeface="Arial" charset="0"/>
              </a:rPr>
              <a:t>- Lingotes de acero, desbastes y palanquillas (gamma).</a:t>
            </a:r>
          </a:p>
          <a:p>
            <a:pPr eaLnBrk="1" hangingPunct="1"/>
            <a:r>
              <a:rPr lang="es-ES" altLang="es-MX" dirty="0" smtClean="0">
                <a:latin typeface="Arial" charset="0"/>
              </a:rPr>
              <a:t>- Textiles y papeles recubiertos linóleo, cuero artificial, papel de lija, hules, etc. (beta y x diferencial).</a:t>
            </a:r>
          </a:p>
          <a:p>
            <a:pPr eaLnBrk="1" hangingPunct="1"/>
            <a:r>
              <a:rPr lang="es-ES" altLang="es-MX" dirty="0" smtClean="0">
                <a:latin typeface="Arial" charset="0"/>
              </a:rPr>
              <a:t>- Densidad de gases (alfa).</a:t>
            </a:r>
          </a:p>
          <a:p>
            <a:pPr eaLnBrk="1" hangingPunct="1"/>
            <a:r>
              <a:rPr lang="es-ES" altLang="es-MX" dirty="0" smtClean="0">
                <a:latin typeface="Arial" charset="0"/>
              </a:rPr>
              <a:t>- Densidad de cigarrillos, fluidos y suspensiones, higrometría (beta).</a:t>
            </a:r>
          </a:p>
          <a:p>
            <a:pPr eaLnBrk="1" hangingPunct="1"/>
            <a:r>
              <a:rPr lang="es-ES" altLang="es-MX" dirty="0" smtClean="0">
                <a:latin typeface="Arial" charset="0"/>
              </a:rPr>
              <a:t>- Densidad de fluidos o suspensiones en tanques y tuberías.</a:t>
            </a:r>
          </a:p>
          <a:p>
            <a:pPr eaLnBrk="1" hangingPunct="1"/>
            <a:r>
              <a:rPr lang="es-ES" altLang="es-MX" dirty="0" smtClean="0">
                <a:latin typeface="Arial" charset="0"/>
              </a:rPr>
              <a:t>- Densidad de muestras de perforaciones (gamma).</a:t>
            </a:r>
          </a:p>
          <a:p>
            <a:pPr eaLnBrk="1" hangingPunct="1"/>
            <a:r>
              <a:rPr lang="es-ES" altLang="es-MX" dirty="0" smtClean="0">
                <a:latin typeface="Arial" charset="0"/>
              </a:rPr>
              <a:t>- Relación C/H en hidrocarburos (beta y gamma).</a:t>
            </a:r>
          </a:p>
          <a:p>
            <a:pPr eaLnBrk="1" hangingPunct="1"/>
            <a:r>
              <a:rPr lang="es-ES" altLang="es-MX" dirty="0" smtClean="0">
                <a:latin typeface="Arial" charset="0"/>
              </a:rPr>
              <a:t>- Azufre y Plomo en hidrocarburos (rayos X y </a:t>
            </a:r>
            <a:r>
              <a:rPr lang="es-ES" altLang="es-MX" dirty="0" err="1" smtClean="0">
                <a:latin typeface="Arial" charset="0"/>
              </a:rPr>
              <a:t>Brehmstrahlüng</a:t>
            </a:r>
            <a:r>
              <a:rPr lang="es-ES" altLang="es-MX" dirty="0" smtClean="0">
                <a:latin typeface="Arial" charset="0"/>
              </a:rPr>
              <a:t>).</a:t>
            </a:r>
          </a:p>
          <a:p>
            <a:pPr eaLnBrk="1" hangingPunct="1"/>
            <a:endParaRPr lang="es-ES" altLang="es-MX" dirty="0" smtClean="0">
              <a:latin typeface="Arial" charset="0"/>
            </a:endParaRPr>
          </a:p>
          <a:p>
            <a:pPr eaLnBrk="1" hangingPunct="1"/>
            <a:r>
              <a:rPr lang="es-ES" altLang="es-MX" dirty="0" smtClean="0">
                <a:latin typeface="Arial" charset="0"/>
              </a:rPr>
              <a:t>Medidas de nivel por transmisión</a:t>
            </a:r>
          </a:p>
          <a:p>
            <a:pPr eaLnBrk="1" hangingPunct="1"/>
            <a:r>
              <a:rPr lang="es-ES" altLang="es-MX" dirty="0" smtClean="0">
                <a:latin typeface="Arial" charset="0"/>
              </a:rPr>
              <a:t>- Nivel de líquidos en tubos (gamma y a veces beta).</a:t>
            </a:r>
          </a:p>
          <a:p>
            <a:pPr eaLnBrk="1" hangingPunct="1"/>
            <a:r>
              <a:rPr lang="es-ES" altLang="es-MX" dirty="0" smtClean="0">
                <a:latin typeface="Arial" charset="0"/>
              </a:rPr>
              <a:t>- Nivel de líquidos en depósitos u otros recipientes (gamma).</a:t>
            </a:r>
          </a:p>
          <a:p>
            <a:pPr eaLnBrk="1" hangingPunct="1"/>
            <a:r>
              <a:rPr lang="es-ES" altLang="es-MX" dirty="0" smtClean="0">
                <a:latin typeface="Arial" charset="0"/>
              </a:rPr>
              <a:t>- Nivel de </a:t>
            </a:r>
            <a:r>
              <a:rPr lang="es-ES" altLang="es-MX" dirty="0" err="1" smtClean="0">
                <a:latin typeface="Arial" charset="0"/>
              </a:rPr>
              <a:t>interfases</a:t>
            </a:r>
            <a:r>
              <a:rPr lang="es-ES" altLang="es-MX" dirty="0" smtClean="0">
                <a:latin typeface="Arial" charset="0"/>
              </a:rPr>
              <a:t> en botellas de GLP (gamma).</a:t>
            </a:r>
          </a:p>
          <a:p>
            <a:pPr eaLnBrk="1" hangingPunct="1"/>
            <a:r>
              <a:rPr lang="es-ES" altLang="es-MX" dirty="0" smtClean="0">
                <a:latin typeface="Arial" charset="0"/>
              </a:rPr>
              <a:t>- Llenado de silos u otros depósitos de áridos (gamma).</a:t>
            </a:r>
          </a:p>
        </p:txBody>
      </p:sp>
    </p:spTree>
    <p:extLst>
      <p:ext uri="{BB962C8B-B14F-4D97-AF65-F5344CB8AC3E}">
        <p14:creationId xmlns:p14="http://schemas.microsoft.com/office/powerpoint/2010/main" val="3281972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chemeClr val="tx1"/>
                </a:solidFill>
                <a:latin typeface="Arial" charset="0"/>
              </a:defRPr>
            </a:lvl1pPr>
            <a:lvl2pPr marL="804763" indent="-309524">
              <a:defRPr sz="2200">
                <a:solidFill>
                  <a:schemeClr val="tx1"/>
                </a:solidFill>
                <a:latin typeface="Arial" charset="0"/>
              </a:defRPr>
            </a:lvl2pPr>
            <a:lvl3pPr marL="1238098" indent="-247620">
              <a:defRPr sz="2200">
                <a:solidFill>
                  <a:schemeClr val="tx1"/>
                </a:solidFill>
                <a:latin typeface="Arial" charset="0"/>
              </a:defRPr>
            </a:lvl3pPr>
            <a:lvl4pPr marL="1733337" indent="-247620">
              <a:defRPr sz="2200">
                <a:solidFill>
                  <a:schemeClr val="tx1"/>
                </a:solidFill>
                <a:latin typeface="Arial" charset="0"/>
              </a:defRPr>
            </a:lvl4pPr>
            <a:lvl5pPr marL="2228576" indent="-247620">
              <a:defRPr sz="2200">
                <a:solidFill>
                  <a:schemeClr val="tx1"/>
                </a:solidFill>
                <a:latin typeface="Arial" charset="0"/>
              </a:defRPr>
            </a:lvl5pPr>
            <a:lvl6pPr marL="2723815" indent="-247620" eaLnBrk="0" fontAlgn="base" hangingPunct="0">
              <a:spcBef>
                <a:spcPct val="0"/>
              </a:spcBef>
              <a:spcAft>
                <a:spcPct val="0"/>
              </a:spcAft>
              <a:defRPr sz="2200">
                <a:solidFill>
                  <a:schemeClr val="tx1"/>
                </a:solidFill>
                <a:latin typeface="Arial" charset="0"/>
              </a:defRPr>
            </a:lvl6pPr>
            <a:lvl7pPr marL="3219054" indent="-247620" eaLnBrk="0" fontAlgn="base" hangingPunct="0">
              <a:spcBef>
                <a:spcPct val="0"/>
              </a:spcBef>
              <a:spcAft>
                <a:spcPct val="0"/>
              </a:spcAft>
              <a:defRPr sz="2200">
                <a:solidFill>
                  <a:schemeClr val="tx1"/>
                </a:solidFill>
                <a:latin typeface="Arial" charset="0"/>
              </a:defRPr>
            </a:lvl7pPr>
            <a:lvl8pPr marL="3714293" indent="-247620" eaLnBrk="0" fontAlgn="base" hangingPunct="0">
              <a:spcBef>
                <a:spcPct val="0"/>
              </a:spcBef>
              <a:spcAft>
                <a:spcPct val="0"/>
              </a:spcAft>
              <a:defRPr sz="2200">
                <a:solidFill>
                  <a:schemeClr val="tx1"/>
                </a:solidFill>
                <a:latin typeface="Arial" charset="0"/>
              </a:defRPr>
            </a:lvl8pPr>
            <a:lvl9pPr marL="4209532" indent="-247620" eaLnBrk="0" fontAlgn="base" hangingPunct="0">
              <a:spcBef>
                <a:spcPct val="0"/>
              </a:spcBef>
              <a:spcAft>
                <a:spcPct val="0"/>
              </a:spcAft>
              <a:defRPr sz="2200">
                <a:solidFill>
                  <a:schemeClr val="tx1"/>
                </a:solidFill>
                <a:latin typeface="Arial" charset="0"/>
              </a:defRPr>
            </a:lvl9pPr>
          </a:lstStyle>
          <a:p>
            <a:fld id="{7EFEF61D-0F55-46EE-8B96-7865AE730881}" type="slidenum">
              <a:rPr lang="en-GB" altLang="es-MX" sz="1300"/>
              <a:pPr/>
              <a:t>10</a:t>
            </a:fld>
            <a:endParaRPr lang="en-GB" altLang="es-MX" sz="1300"/>
          </a:p>
        </p:txBody>
      </p:sp>
      <p:sp>
        <p:nvSpPr>
          <p:cNvPr id="133123" name="Rectangle 7"/>
          <p:cNvSpPr txBox="1">
            <a:spLocks noGrp="1" noChangeArrowheads="1"/>
          </p:cNvSpPr>
          <p:nvPr/>
        </p:nvSpPr>
        <p:spPr bwMode="auto">
          <a:xfrm>
            <a:off x="4022937" y="9722882"/>
            <a:ext cx="307636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98" tIns="51099" rIns="102198" bIns="51099" anchor="b"/>
          <a:lstStyle>
            <a:lvl1pPr defTabSz="942975">
              <a:defRPr sz="2000">
                <a:solidFill>
                  <a:schemeClr val="tx1"/>
                </a:solidFill>
                <a:latin typeface="Arial" charset="0"/>
              </a:defRPr>
            </a:lvl1pPr>
            <a:lvl2pPr marL="742950" indent="-285750" defTabSz="942975">
              <a:defRPr sz="2000">
                <a:solidFill>
                  <a:schemeClr val="tx1"/>
                </a:solidFill>
                <a:latin typeface="Arial" charset="0"/>
              </a:defRPr>
            </a:lvl2pPr>
            <a:lvl3pPr marL="1143000" indent="-228600" defTabSz="942975">
              <a:defRPr sz="2000">
                <a:solidFill>
                  <a:schemeClr val="tx1"/>
                </a:solidFill>
                <a:latin typeface="Arial" charset="0"/>
              </a:defRPr>
            </a:lvl3pPr>
            <a:lvl4pPr marL="1600200" indent="-228600" defTabSz="942975">
              <a:defRPr sz="2000">
                <a:solidFill>
                  <a:schemeClr val="tx1"/>
                </a:solidFill>
                <a:latin typeface="Arial" charset="0"/>
              </a:defRPr>
            </a:lvl4pPr>
            <a:lvl5pPr marL="2057400" indent="-228600" defTabSz="942975">
              <a:defRPr sz="2000">
                <a:solidFill>
                  <a:schemeClr val="tx1"/>
                </a:solidFill>
                <a:latin typeface="Arial" charset="0"/>
              </a:defRPr>
            </a:lvl5pPr>
            <a:lvl6pPr marL="2514600" indent="-228600" defTabSz="942975" eaLnBrk="0" fontAlgn="base" hangingPunct="0">
              <a:spcBef>
                <a:spcPct val="0"/>
              </a:spcBef>
              <a:spcAft>
                <a:spcPct val="0"/>
              </a:spcAft>
              <a:defRPr sz="2000">
                <a:solidFill>
                  <a:schemeClr val="tx1"/>
                </a:solidFill>
                <a:latin typeface="Arial" charset="0"/>
              </a:defRPr>
            </a:lvl6pPr>
            <a:lvl7pPr marL="2971800" indent="-228600" defTabSz="942975" eaLnBrk="0" fontAlgn="base" hangingPunct="0">
              <a:spcBef>
                <a:spcPct val="0"/>
              </a:spcBef>
              <a:spcAft>
                <a:spcPct val="0"/>
              </a:spcAft>
              <a:defRPr sz="2000">
                <a:solidFill>
                  <a:schemeClr val="tx1"/>
                </a:solidFill>
                <a:latin typeface="Arial" charset="0"/>
              </a:defRPr>
            </a:lvl7pPr>
            <a:lvl8pPr marL="3429000" indent="-228600" defTabSz="942975" eaLnBrk="0" fontAlgn="base" hangingPunct="0">
              <a:spcBef>
                <a:spcPct val="0"/>
              </a:spcBef>
              <a:spcAft>
                <a:spcPct val="0"/>
              </a:spcAft>
              <a:defRPr sz="2000">
                <a:solidFill>
                  <a:schemeClr val="tx1"/>
                </a:solidFill>
                <a:latin typeface="Arial" charset="0"/>
              </a:defRPr>
            </a:lvl8pPr>
            <a:lvl9pPr marL="3886200" indent="-228600" defTabSz="942975" eaLnBrk="0" fontAlgn="base" hangingPunct="0">
              <a:spcBef>
                <a:spcPct val="0"/>
              </a:spcBef>
              <a:spcAft>
                <a:spcPct val="0"/>
              </a:spcAft>
              <a:defRPr sz="2000">
                <a:solidFill>
                  <a:schemeClr val="tx1"/>
                </a:solidFill>
                <a:latin typeface="Arial" charset="0"/>
              </a:defRPr>
            </a:lvl9pPr>
          </a:lstStyle>
          <a:p>
            <a:pPr algn="r">
              <a:spcBef>
                <a:spcPct val="50000"/>
              </a:spcBef>
            </a:pPr>
            <a:fld id="{DA122759-AE66-4311-952D-E73A18163BAE}" type="slidenum">
              <a:rPr lang="en-GB" altLang="es-MX" sz="1300" b="1">
                <a:cs typeface="Arial" charset="0"/>
              </a:rPr>
              <a:pPr algn="r">
                <a:spcBef>
                  <a:spcPct val="50000"/>
                </a:spcBef>
              </a:pPr>
              <a:t>10</a:t>
            </a:fld>
            <a:endParaRPr lang="en-GB" altLang="es-MX" sz="1300" b="1">
              <a:cs typeface="Arial" charset="0"/>
            </a:endParaRPr>
          </a:p>
        </p:txBody>
      </p:sp>
      <p:sp>
        <p:nvSpPr>
          <p:cNvPr id="133124" name="Rectangle 2"/>
          <p:cNvSpPr>
            <a:spLocks noGrp="1" noRot="1" noChangeAspect="1" noChangeArrowheads="1" noTextEdit="1"/>
          </p:cNvSpPr>
          <p:nvPr>
            <p:ph type="sldImg"/>
          </p:nvPr>
        </p:nvSpPr>
        <p:spPr>
          <a:xfrm>
            <a:off x="136525" y="765175"/>
            <a:ext cx="6827838" cy="3841750"/>
          </a:xfrm>
          <a:ln/>
        </p:spPr>
      </p:sp>
      <p:sp>
        <p:nvSpPr>
          <p:cNvPr id="133125" name="Rectangle 3"/>
          <p:cNvSpPr>
            <a:spLocks noGrp="1" noChangeArrowheads="1"/>
          </p:cNvSpPr>
          <p:nvPr>
            <p:ph type="body" idx="1"/>
          </p:nvPr>
        </p:nvSpPr>
        <p:spPr>
          <a:xfrm>
            <a:off x="946574" y="4861441"/>
            <a:ext cx="5206153" cy="460735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198" tIns="51099" rIns="102198" bIns="51099"/>
          <a:lstStyle/>
          <a:p>
            <a:pPr eaLnBrk="1" hangingPunct="1"/>
            <a:endParaRPr lang="es-ES" altLang="es-MX" dirty="0" smtClean="0">
              <a:latin typeface="Arial" charset="0"/>
            </a:endParaRPr>
          </a:p>
        </p:txBody>
      </p:sp>
    </p:spTree>
    <p:extLst>
      <p:ext uri="{BB962C8B-B14F-4D97-AF65-F5344CB8AC3E}">
        <p14:creationId xmlns:p14="http://schemas.microsoft.com/office/powerpoint/2010/main" val="56265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chemeClr val="tx1"/>
                </a:solidFill>
                <a:latin typeface="Arial" charset="0"/>
              </a:defRPr>
            </a:lvl1pPr>
            <a:lvl2pPr marL="804763" indent="-309524">
              <a:defRPr sz="2200">
                <a:solidFill>
                  <a:schemeClr val="tx1"/>
                </a:solidFill>
                <a:latin typeface="Arial" charset="0"/>
              </a:defRPr>
            </a:lvl2pPr>
            <a:lvl3pPr marL="1238098" indent="-247620">
              <a:defRPr sz="2200">
                <a:solidFill>
                  <a:schemeClr val="tx1"/>
                </a:solidFill>
                <a:latin typeface="Arial" charset="0"/>
              </a:defRPr>
            </a:lvl3pPr>
            <a:lvl4pPr marL="1733337" indent="-247620">
              <a:defRPr sz="2200">
                <a:solidFill>
                  <a:schemeClr val="tx1"/>
                </a:solidFill>
                <a:latin typeface="Arial" charset="0"/>
              </a:defRPr>
            </a:lvl4pPr>
            <a:lvl5pPr marL="2228576" indent="-247620">
              <a:defRPr sz="2200">
                <a:solidFill>
                  <a:schemeClr val="tx1"/>
                </a:solidFill>
                <a:latin typeface="Arial" charset="0"/>
              </a:defRPr>
            </a:lvl5pPr>
            <a:lvl6pPr marL="2723815" indent="-247620" eaLnBrk="0" fontAlgn="base" hangingPunct="0">
              <a:spcBef>
                <a:spcPct val="0"/>
              </a:spcBef>
              <a:spcAft>
                <a:spcPct val="0"/>
              </a:spcAft>
              <a:defRPr sz="2200">
                <a:solidFill>
                  <a:schemeClr val="tx1"/>
                </a:solidFill>
                <a:latin typeface="Arial" charset="0"/>
              </a:defRPr>
            </a:lvl6pPr>
            <a:lvl7pPr marL="3219054" indent="-247620" eaLnBrk="0" fontAlgn="base" hangingPunct="0">
              <a:spcBef>
                <a:spcPct val="0"/>
              </a:spcBef>
              <a:spcAft>
                <a:spcPct val="0"/>
              </a:spcAft>
              <a:defRPr sz="2200">
                <a:solidFill>
                  <a:schemeClr val="tx1"/>
                </a:solidFill>
                <a:latin typeface="Arial" charset="0"/>
              </a:defRPr>
            </a:lvl7pPr>
            <a:lvl8pPr marL="3714293" indent="-247620" eaLnBrk="0" fontAlgn="base" hangingPunct="0">
              <a:spcBef>
                <a:spcPct val="0"/>
              </a:spcBef>
              <a:spcAft>
                <a:spcPct val="0"/>
              </a:spcAft>
              <a:defRPr sz="2200">
                <a:solidFill>
                  <a:schemeClr val="tx1"/>
                </a:solidFill>
                <a:latin typeface="Arial" charset="0"/>
              </a:defRPr>
            </a:lvl8pPr>
            <a:lvl9pPr marL="4209532" indent="-247620" eaLnBrk="0" fontAlgn="base" hangingPunct="0">
              <a:spcBef>
                <a:spcPct val="0"/>
              </a:spcBef>
              <a:spcAft>
                <a:spcPct val="0"/>
              </a:spcAft>
              <a:defRPr sz="2200">
                <a:solidFill>
                  <a:schemeClr val="tx1"/>
                </a:solidFill>
                <a:latin typeface="Arial" charset="0"/>
              </a:defRPr>
            </a:lvl9pPr>
          </a:lstStyle>
          <a:p>
            <a:fld id="{4ED15EAC-1661-4E3D-912E-57CAB920501C}" type="slidenum">
              <a:rPr lang="en-GB" altLang="es-MX" sz="1300"/>
              <a:pPr/>
              <a:t>11</a:t>
            </a:fld>
            <a:endParaRPr lang="en-GB" altLang="es-MX" sz="1300"/>
          </a:p>
        </p:txBody>
      </p:sp>
      <p:sp>
        <p:nvSpPr>
          <p:cNvPr id="139267" name="Rectangle 2"/>
          <p:cNvSpPr>
            <a:spLocks noGrp="1" noRot="1" noChangeAspect="1" noChangeArrowheads="1" noTextEdit="1"/>
          </p:cNvSpPr>
          <p:nvPr>
            <p:ph type="sldImg"/>
          </p:nvPr>
        </p:nvSpPr>
        <p:spPr>
          <a:xfrm>
            <a:off x="141288" y="768350"/>
            <a:ext cx="6818312" cy="3836988"/>
          </a:xfrm>
          <a:ln w="12700" cap="flat"/>
        </p:spPr>
      </p:sp>
      <p:sp>
        <p:nvSpPr>
          <p:cNvPr id="139268" name="Rectangle 3"/>
          <p:cNvSpPr>
            <a:spLocks noGrp="1" noChangeArrowheads="1"/>
          </p:cNvSpPr>
          <p:nvPr>
            <p:ph type="body" idx="1"/>
          </p:nvPr>
        </p:nvSpPr>
        <p:spPr>
          <a:xfrm>
            <a:off x="946574" y="4863219"/>
            <a:ext cx="5206153" cy="460557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736" tIns="49868" rIns="99736" bIns="49868"/>
          <a:lstStyle/>
          <a:p>
            <a:pPr algn="just" eaLnBrk="1" hangingPunct="1"/>
            <a:endParaRPr lang="es-ES_tradnl" altLang="es-MX" dirty="0" smtClean="0">
              <a:latin typeface="Arial" charset="0"/>
            </a:endParaRPr>
          </a:p>
        </p:txBody>
      </p:sp>
    </p:spTree>
    <p:extLst>
      <p:ext uri="{BB962C8B-B14F-4D97-AF65-F5344CB8AC3E}">
        <p14:creationId xmlns:p14="http://schemas.microsoft.com/office/powerpoint/2010/main" val="3892463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200">
                <a:solidFill>
                  <a:schemeClr val="tx1"/>
                </a:solidFill>
                <a:latin typeface="Arial" charset="0"/>
              </a:defRPr>
            </a:lvl1pPr>
            <a:lvl2pPr marL="804763" indent="-309524">
              <a:defRPr sz="2200">
                <a:solidFill>
                  <a:schemeClr val="tx1"/>
                </a:solidFill>
                <a:latin typeface="Arial" charset="0"/>
              </a:defRPr>
            </a:lvl2pPr>
            <a:lvl3pPr marL="1238098" indent="-247620">
              <a:defRPr sz="2200">
                <a:solidFill>
                  <a:schemeClr val="tx1"/>
                </a:solidFill>
                <a:latin typeface="Arial" charset="0"/>
              </a:defRPr>
            </a:lvl3pPr>
            <a:lvl4pPr marL="1733337" indent="-247620">
              <a:defRPr sz="2200">
                <a:solidFill>
                  <a:schemeClr val="tx1"/>
                </a:solidFill>
                <a:latin typeface="Arial" charset="0"/>
              </a:defRPr>
            </a:lvl4pPr>
            <a:lvl5pPr marL="2228576" indent="-247620">
              <a:defRPr sz="2200">
                <a:solidFill>
                  <a:schemeClr val="tx1"/>
                </a:solidFill>
                <a:latin typeface="Arial" charset="0"/>
              </a:defRPr>
            </a:lvl5pPr>
            <a:lvl6pPr marL="2723815" indent="-247620" eaLnBrk="0" fontAlgn="base" hangingPunct="0">
              <a:spcBef>
                <a:spcPct val="0"/>
              </a:spcBef>
              <a:spcAft>
                <a:spcPct val="0"/>
              </a:spcAft>
              <a:defRPr sz="2200">
                <a:solidFill>
                  <a:schemeClr val="tx1"/>
                </a:solidFill>
                <a:latin typeface="Arial" charset="0"/>
              </a:defRPr>
            </a:lvl6pPr>
            <a:lvl7pPr marL="3219054" indent="-247620" eaLnBrk="0" fontAlgn="base" hangingPunct="0">
              <a:spcBef>
                <a:spcPct val="0"/>
              </a:spcBef>
              <a:spcAft>
                <a:spcPct val="0"/>
              </a:spcAft>
              <a:defRPr sz="2200">
                <a:solidFill>
                  <a:schemeClr val="tx1"/>
                </a:solidFill>
                <a:latin typeface="Arial" charset="0"/>
              </a:defRPr>
            </a:lvl7pPr>
            <a:lvl8pPr marL="3714293" indent="-247620" eaLnBrk="0" fontAlgn="base" hangingPunct="0">
              <a:spcBef>
                <a:spcPct val="0"/>
              </a:spcBef>
              <a:spcAft>
                <a:spcPct val="0"/>
              </a:spcAft>
              <a:defRPr sz="2200">
                <a:solidFill>
                  <a:schemeClr val="tx1"/>
                </a:solidFill>
                <a:latin typeface="Arial" charset="0"/>
              </a:defRPr>
            </a:lvl8pPr>
            <a:lvl9pPr marL="4209532" indent="-247620" eaLnBrk="0" fontAlgn="base" hangingPunct="0">
              <a:spcBef>
                <a:spcPct val="0"/>
              </a:spcBef>
              <a:spcAft>
                <a:spcPct val="0"/>
              </a:spcAft>
              <a:defRPr sz="2200">
                <a:solidFill>
                  <a:schemeClr val="tx1"/>
                </a:solidFill>
                <a:latin typeface="Arial" charset="0"/>
              </a:defRPr>
            </a:lvl9pPr>
          </a:lstStyle>
          <a:p>
            <a:fld id="{AE66C117-6263-47C9-9C29-898DF4ABD626}" type="slidenum">
              <a:rPr lang="en-GB" altLang="es-MX" sz="1300"/>
              <a:pPr/>
              <a:t>13</a:t>
            </a:fld>
            <a:endParaRPr lang="en-GB" altLang="es-MX" sz="1300"/>
          </a:p>
        </p:txBody>
      </p:sp>
      <p:sp>
        <p:nvSpPr>
          <p:cNvPr id="145411" name="Rectangle 2"/>
          <p:cNvSpPr>
            <a:spLocks noGrp="1" noRot="1" noChangeAspect="1" noChangeArrowheads="1" noTextEdit="1"/>
          </p:cNvSpPr>
          <p:nvPr>
            <p:ph type="sldImg"/>
          </p:nvPr>
        </p:nvSpPr>
        <p:spPr>
          <a:xfrm>
            <a:off x="146050" y="787400"/>
            <a:ext cx="6845300" cy="3851275"/>
          </a:xfrm>
          <a:ln/>
        </p:spPr>
      </p:sp>
      <p:sp>
        <p:nvSpPr>
          <p:cNvPr id="145412" name="Rectangle 3"/>
          <p:cNvSpPr>
            <a:spLocks noGrp="1" noChangeArrowheads="1"/>
          </p:cNvSpPr>
          <p:nvPr>
            <p:ph type="body" idx="1"/>
          </p:nvPr>
        </p:nvSpPr>
        <p:spPr>
          <a:xfrm>
            <a:off x="961364" y="4877433"/>
            <a:ext cx="5212727" cy="45629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198" tIns="51099" rIns="102198" bIns="51099"/>
          <a:lstStyle/>
          <a:p>
            <a:pPr eaLnBrk="1" hangingPunct="1"/>
            <a:endParaRPr lang="pt-BR" altLang="es-MX" smtClean="0">
              <a:latin typeface="Arial" charset="0"/>
            </a:endParaRPr>
          </a:p>
        </p:txBody>
      </p:sp>
    </p:spTree>
    <p:extLst>
      <p:ext uri="{BB962C8B-B14F-4D97-AF65-F5344CB8AC3E}">
        <p14:creationId xmlns:p14="http://schemas.microsoft.com/office/powerpoint/2010/main" val="348361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33"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4"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3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9"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41"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2"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3"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4"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5"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46"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Diapositiva de título">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0" y="516731"/>
            <a:ext cx="9142535" cy="57150"/>
          </a:xfrm>
          <a:prstGeom prst="rect">
            <a:avLst/>
          </a:prstGeom>
          <a:gradFill rotWithShape="1">
            <a:gsLst>
              <a:gs pos="0">
                <a:srgbClr val="85D1FF"/>
              </a:gs>
              <a:gs pos="100000">
                <a:srgbClr val="3E617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7943" tIns="38972" rIns="77943" bIns="38972" anchor="ctr"/>
          <a:lstStyle>
            <a:lvl1pPr>
              <a:defRPr sz="2400">
                <a:solidFill>
                  <a:srgbClr val="FFCCCC"/>
                </a:solidFill>
                <a:latin typeface="Times New Roman" pitchFamily="18" charset="0"/>
              </a:defRPr>
            </a:lvl1pPr>
            <a:lvl2pPr marL="742950" indent="-285750">
              <a:defRPr sz="2400">
                <a:solidFill>
                  <a:srgbClr val="FFCCCC"/>
                </a:solidFill>
                <a:latin typeface="Times New Roman" pitchFamily="18" charset="0"/>
              </a:defRPr>
            </a:lvl2pPr>
            <a:lvl3pPr marL="1143000" indent="-228600">
              <a:defRPr sz="2400">
                <a:solidFill>
                  <a:srgbClr val="FFCCCC"/>
                </a:solidFill>
                <a:latin typeface="Times New Roman" pitchFamily="18" charset="0"/>
              </a:defRPr>
            </a:lvl3pPr>
            <a:lvl4pPr marL="1600200" indent="-228600">
              <a:defRPr sz="2400">
                <a:solidFill>
                  <a:srgbClr val="FFCCCC"/>
                </a:solidFill>
                <a:latin typeface="Times New Roman" pitchFamily="18" charset="0"/>
              </a:defRPr>
            </a:lvl4pPr>
            <a:lvl5pPr marL="2057400" indent="-228600">
              <a:defRPr sz="2400">
                <a:solidFill>
                  <a:srgbClr val="FFCCCC"/>
                </a:solidFill>
                <a:latin typeface="Times New Roman" pitchFamily="18" charset="0"/>
              </a:defRPr>
            </a:lvl5pPr>
            <a:lvl6pPr marL="2514600" indent="-228600" eaLnBrk="0" fontAlgn="base" hangingPunct="0">
              <a:spcBef>
                <a:spcPct val="0"/>
              </a:spcBef>
              <a:spcAft>
                <a:spcPct val="0"/>
              </a:spcAft>
              <a:defRPr sz="2400">
                <a:solidFill>
                  <a:srgbClr val="FFCCCC"/>
                </a:solidFill>
                <a:latin typeface="Times New Roman" pitchFamily="18" charset="0"/>
              </a:defRPr>
            </a:lvl6pPr>
            <a:lvl7pPr marL="2971800" indent="-228600" eaLnBrk="0" fontAlgn="base" hangingPunct="0">
              <a:spcBef>
                <a:spcPct val="0"/>
              </a:spcBef>
              <a:spcAft>
                <a:spcPct val="0"/>
              </a:spcAft>
              <a:defRPr sz="2400">
                <a:solidFill>
                  <a:srgbClr val="FFCCCC"/>
                </a:solidFill>
                <a:latin typeface="Times New Roman" pitchFamily="18" charset="0"/>
              </a:defRPr>
            </a:lvl7pPr>
            <a:lvl8pPr marL="3429000" indent="-228600" eaLnBrk="0" fontAlgn="base" hangingPunct="0">
              <a:spcBef>
                <a:spcPct val="0"/>
              </a:spcBef>
              <a:spcAft>
                <a:spcPct val="0"/>
              </a:spcAft>
              <a:defRPr sz="2400">
                <a:solidFill>
                  <a:srgbClr val="FFCCCC"/>
                </a:solidFill>
                <a:latin typeface="Times New Roman" pitchFamily="18" charset="0"/>
              </a:defRPr>
            </a:lvl8pPr>
            <a:lvl9pPr marL="3886200" indent="-228600" eaLnBrk="0" fontAlgn="base" hangingPunct="0">
              <a:spcBef>
                <a:spcPct val="0"/>
              </a:spcBef>
              <a:spcAft>
                <a:spcPct val="0"/>
              </a:spcAft>
              <a:defRPr sz="2400">
                <a:solidFill>
                  <a:srgbClr val="FFCCCC"/>
                </a:solidFill>
                <a:latin typeface="Times New Roman" pitchFamily="18" charset="0"/>
              </a:defRPr>
            </a:lvl9pPr>
          </a:lstStyle>
          <a:p>
            <a:pPr>
              <a:defRPr/>
            </a:pPr>
            <a:endParaRPr lang="es-ES" altLang="es-ES" smtClean="0"/>
          </a:p>
        </p:txBody>
      </p:sp>
      <p:sp>
        <p:nvSpPr>
          <p:cNvPr id="5" name="AutoShape 11"/>
          <p:cNvSpPr>
            <a:spLocks noChangeAspect="1" noChangeArrowheads="1" noTextEdit="1"/>
          </p:cNvSpPr>
          <p:nvPr userDrawn="1"/>
        </p:nvSpPr>
        <p:spPr bwMode="auto">
          <a:xfrm>
            <a:off x="6465884" y="0"/>
            <a:ext cx="1530352" cy="53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43" tIns="38972" rIns="77943" bIns="38972"/>
          <a:lstStyle/>
          <a:p>
            <a:endParaRPr lang="es-ES"/>
          </a:p>
        </p:txBody>
      </p:sp>
      <p:sp>
        <p:nvSpPr>
          <p:cNvPr id="748546" name="Rectangle 2"/>
          <p:cNvSpPr>
            <a:spLocks noGrp="1" noChangeArrowheads="1"/>
          </p:cNvSpPr>
          <p:nvPr>
            <p:ph type="subTitle" idx="1"/>
          </p:nvPr>
        </p:nvSpPr>
        <p:spPr>
          <a:xfrm>
            <a:off x="1524489" y="3309938"/>
            <a:ext cx="6399920" cy="1314450"/>
          </a:xfrm>
        </p:spPr>
        <p:txBody>
          <a:bodyPr/>
          <a:lstStyle>
            <a:lvl1pPr marL="0" indent="0" algn="ctr">
              <a:defRPr/>
            </a:lvl1pPr>
          </a:lstStyle>
          <a:p>
            <a:r>
              <a:rPr lang="en-AU"/>
              <a:t>Click to edit Master subtitle style</a:t>
            </a:r>
          </a:p>
        </p:txBody>
      </p:sp>
    </p:spTree>
    <p:extLst>
      <p:ext uri="{BB962C8B-B14F-4D97-AF65-F5344CB8AC3E}">
        <p14:creationId xmlns:p14="http://schemas.microsoft.com/office/powerpoint/2010/main" val="948543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3844"/>
            <a:ext cx="7886700" cy="994172"/>
          </a:xfrm>
          <a:prstGeom prst="rect">
            <a:avLst/>
          </a:prstGeom>
        </p:spPr>
        <p:txBody>
          <a:bodyPr/>
          <a:lstStyle/>
          <a:p>
            <a:r>
              <a:rPr lang="es-ES"/>
              <a:t>Haga clic para modificar el estilo de título del patrón</a:t>
            </a:r>
            <a:endParaRPr lang="es-MX"/>
          </a:p>
        </p:txBody>
      </p:sp>
      <p:sp>
        <p:nvSpPr>
          <p:cNvPr id="3" name="Marcador de texto 2"/>
          <p:cNvSpPr>
            <a:spLocks noGrp="1"/>
          </p:cNvSpPr>
          <p:nvPr>
            <p:ph type="body" sz="half" idx="1"/>
          </p:nvPr>
        </p:nvSpPr>
        <p:spPr>
          <a:xfrm>
            <a:off x="150814" y="789385"/>
            <a:ext cx="4344987" cy="356473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imágenes en línea 3"/>
          <p:cNvSpPr>
            <a:spLocks noGrp="1"/>
          </p:cNvSpPr>
          <p:nvPr>
            <p:ph type="clipArt" sz="half" idx="2"/>
          </p:nvPr>
        </p:nvSpPr>
        <p:spPr>
          <a:xfrm>
            <a:off x="4648200" y="789385"/>
            <a:ext cx="4344988" cy="3564731"/>
          </a:xfrm>
        </p:spPr>
        <p:txBody>
          <a:bodyPr/>
          <a:lstStyle/>
          <a:p>
            <a:pPr lvl="0"/>
            <a:endParaRPr lang="es-MX" noProof="0"/>
          </a:p>
        </p:txBody>
      </p:sp>
    </p:spTree>
    <p:extLst>
      <p:ext uri="{BB962C8B-B14F-4D97-AF65-F5344CB8AC3E}">
        <p14:creationId xmlns:p14="http://schemas.microsoft.com/office/powerpoint/2010/main" val="357278332"/>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3844"/>
            <a:ext cx="7886700" cy="994172"/>
          </a:xfrm>
          <a:prstGeom prst="rect">
            <a:avLst/>
          </a:prstGeom>
        </p:spPr>
        <p:txBody>
          <a:bodyPr/>
          <a:lstStyle/>
          <a:p>
            <a:r>
              <a:rPr lang="es-ES"/>
              <a:t>Haga clic para modificar el estilo de título del patrón</a:t>
            </a:r>
            <a:endParaRPr lang="es-MX"/>
          </a:p>
        </p:txBody>
      </p:sp>
      <p:sp>
        <p:nvSpPr>
          <p:cNvPr id="3" name="Marcador de texto 2"/>
          <p:cNvSpPr>
            <a:spLocks noGrp="1"/>
          </p:cNvSpPr>
          <p:nvPr>
            <p:ph type="body" sz="half" idx="1"/>
          </p:nvPr>
        </p:nvSpPr>
        <p:spPr>
          <a:xfrm>
            <a:off x="150814" y="789385"/>
            <a:ext cx="4344987" cy="356473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4648200" y="789385"/>
            <a:ext cx="4344988" cy="356473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141175954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2"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4"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1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27"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tIns="0" rIns="0" bIns="0" anchor="ctr">
            <a:noAutofit/>
          </a:bodyPr>
          <a:lstStyle/>
          <a:p>
            <a:endParaRPr lang="es-ES" sz="1800" b="0" strike="noStrike" spc="-1">
              <a:solidFill>
                <a:srgbClr val="000000"/>
              </a:solidFill>
              <a:latin typeface="Arial"/>
            </a:endParaRPr>
          </a:p>
        </p:txBody>
      </p:sp>
      <p:sp>
        <p:nvSpPr>
          <p:cNvPr id="2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ES" sz="1800" b="0" strike="noStrike" spc="-1">
              <a:solidFill>
                <a:srgbClr val="000000"/>
              </a:solidFill>
              <a:latin typeface="Arial"/>
            </a:endParaRPr>
          </a:p>
        </p:txBody>
      </p:sp>
      <p:sp>
        <p:nvSpPr>
          <p:cNvPr id="31"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ES"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61BF6"/>
        </a:solidFill>
        <a:effectLst/>
      </p:bgPr>
    </p:bg>
    <p:spTree>
      <p:nvGrpSpPr>
        <p:cNvPr id="1" name=""/>
        <p:cNvGrpSpPr/>
        <p:nvPr/>
      </p:nvGrpSpPr>
      <p:grpSpPr>
        <a:xfrm>
          <a:off x="0" y="0"/>
          <a:ext cx="0" cy="0"/>
          <a:chOff x="0" y="0"/>
          <a:chExt cx="0" cy="0"/>
        </a:xfrm>
      </p:grpSpPr>
      <p:sp>
        <p:nvSpPr>
          <p:cNvPr id="11" name="6 Rectángulo" hidden="1"/>
          <p:cNvSpPr/>
          <p:nvPr/>
        </p:nvSpPr>
        <p:spPr>
          <a:xfrm>
            <a:off x="0" y="0"/>
            <a:ext cx="364320" cy="5139360"/>
          </a:xfrm>
          <a:prstGeom prst="rect">
            <a:avLst/>
          </a:prstGeom>
          <a:solidFill>
            <a:srgbClr val="FFFFFF"/>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12" name="7 Rectángulo" hidden="1"/>
          <p:cNvSpPr/>
          <p:nvPr/>
        </p:nvSpPr>
        <p:spPr>
          <a:xfrm>
            <a:off x="255240" y="3785400"/>
            <a:ext cx="71640" cy="126720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2" name="8 Rectángulo" hidden="1"/>
          <p:cNvSpPr/>
          <p:nvPr/>
        </p:nvSpPr>
        <p:spPr>
          <a:xfrm>
            <a:off x="255240" y="3597480"/>
            <a:ext cx="71640" cy="169920"/>
          </a:xfrm>
          <a:prstGeom prst="rect">
            <a:avLst/>
          </a:prstGeom>
          <a:solidFill>
            <a:schemeClr val="accent3">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3" name="9 Rectángulo" hidden="1"/>
          <p:cNvSpPr/>
          <p:nvPr/>
        </p:nvSpPr>
        <p:spPr>
          <a:xfrm>
            <a:off x="255240" y="3478320"/>
            <a:ext cx="71640" cy="101520"/>
          </a:xfrm>
          <a:prstGeom prst="rect">
            <a:avLst/>
          </a:prstGeom>
          <a:solidFill>
            <a:schemeClr val="bg2"/>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4" name="10 Rectángulo" hidden="1"/>
          <p:cNvSpPr/>
          <p:nvPr/>
        </p:nvSpPr>
        <p:spPr>
          <a:xfrm>
            <a:off x="255240" y="3407040"/>
            <a:ext cx="71640" cy="53280"/>
          </a:xfrm>
          <a:prstGeom prst="rect">
            <a:avLst/>
          </a:prstGeom>
          <a:solidFill>
            <a:schemeClr val="accent2">
              <a:alpha val="100000"/>
            </a:schemeClr>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5" name="11 Rectángulo" hidden="1"/>
          <p:cNvSpPr/>
          <p:nvPr/>
        </p:nvSpPr>
        <p:spPr>
          <a:xfrm>
            <a:off x="309600" y="510480"/>
            <a:ext cx="4428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6" name="14 Rectángulo" hidden="1"/>
          <p:cNvSpPr/>
          <p:nvPr/>
        </p:nvSpPr>
        <p:spPr>
          <a:xfrm>
            <a:off x="268920" y="510480"/>
            <a:ext cx="2592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7" name="15 Rectángulo" hidden="1"/>
          <p:cNvSpPr/>
          <p:nvPr/>
        </p:nvSpPr>
        <p:spPr>
          <a:xfrm>
            <a:off x="250200" y="510480"/>
            <a:ext cx="756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8" name="16 Rectángulo" hidden="1"/>
          <p:cNvSpPr/>
          <p:nvPr/>
        </p:nvSpPr>
        <p:spPr>
          <a:xfrm>
            <a:off x="221760" y="510480"/>
            <a:ext cx="7560" cy="272880"/>
          </a:xfrm>
          <a:prstGeom prst="rect">
            <a:avLst/>
          </a:prstGeom>
          <a:solidFill>
            <a:srgbClr val="000000"/>
          </a:solidFill>
          <a:ln w="50800">
            <a:noFill/>
          </a:ln>
          <a:effectLst>
            <a:glow rad="63360">
              <a:srgbClr val="FFFFFF">
                <a:alpha val="45000"/>
              </a:srgbClr>
            </a:glow>
            <a:outerShdw blurRad="39960" dist="20160" dir="5400000" rotWithShape="0">
              <a:srgbClr val="000000">
                <a:alpha val="38000"/>
              </a:srgbClr>
            </a:outerShdw>
          </a:effectLst>
        </p:spPr>
        <p:style>
          <a:lnRef idx="3">
            <a:schemeClr val="lt1"/>
          </a:lnRef>
          <a:fillRef idx="1">
            <a:schemeClr val="accent1"/>
          </a:fillRef>
          <a:effectRef idx="1">
            <a:schemeClr val="accent1"/>
          </a:effectRef>
          <a:fontRef idx="minor"/>
        </p:style>
      </p:sp>
      <p:sp>
        <p:nvSpPr>
          <p:cNvPr id="9" name="PlaceHolder 1"/>
          <p:cNvSpPr>
            <a:spLocks noGrp="1"/>
          </p:cNvSpPr>
          <p:nvPr>
            <p:ph type="title"/>
          </p:nvPr>
        </p:nvSpPr>
        <p:spPr>
          <a:xfrm>
            <a:off x="457200" y="205200"/>
            <a:ext cx="8229240" cy="858600"/>
          </a:xfrm>
          <a:prstGeom prst="rect">
            <a:avLst/>
          </a:prstGeom>
        </p:spPr>
        <p:txBody>
          <a:bodyPr lIns="0" tIns="0" rIns="0" bIns="0" anchor="ctr">
            <a:noAutofit/>
          </a:bodyPr>
          <a:lstStyle/>
          <a:p>
            <a:r>
              <a:rPr lang="es-ES" sz="1800" b="0" strike="noStrike" spc="-1">
                <a:solidFill>
                  <a:srgbClr val="000000"/>
                </a:solidFill>
                <a:latin typeface="Arial"/>
              </a:rPr>
              <a:t>Click to edit the title text format</a:t>
            </a:r>
          </a:p>
        </p:txBody>
      </p:sp>
      <p:sp>
        <p:nvSpPr>
          <p:cNvPr id="10" name="PlaceHolder 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s-ES" sz="1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s-ES" sz="18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s-ES"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s-ES"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s-ES"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s-ES"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s-E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5" r:id="rId15"/>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1.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jpeg"/><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4.png"/><Relationship Id="rId9"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ubtitle 2"/>
          <p:cNvSpPr/>
          <p:nvPr/>
        </p:nvSpPr>
        <p:spPr>
          <a:xfrm>
            <a:off x="323640" y="2967840"/>
            <a:ext cx="8566200" cy="168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spcBef>
                <a:spcPts val="561"/>
              </a:spcBef>
              <a:tabLst>
                <a:tab pos="0" algn="l"/>
              </a:tabLst>
            </a:pPr>
            <a:endParaRPr lang="es-ES" sz="1800" b="0" strike="noStrike" spc="-1" dirty="0" smtClean="0">
              <a:solidFill>
                <a:srgbClr val="FFFF00"/>
              </a:solidFill>
              <a:latin typeface="Arial"/>
            </a:endParaRPr>
          </a:p>
          <a:p>
            <a:pPr algn="ctr">
              <a:lnSpc>
                <a:spcPct val="100000"/>
              </a:lnSpc>
              <a:tabLst>
                <a:tab pos="0" algn="l"/>
              </a:tabLst>
            </a:pPr>
            <a:r>
              <a:rPr lang="es-ES" sz="3800" b="1" strike="noStrike" spc="-1" dirty="0" smtClean="0">
                <a:solidFill>
                  <a:srgbClr val="FFFF00"/>
                </a:solidFill>
                <a:latin typeface="Arial "/>
                <a:ea typeface="DejaVu Sans"/>
              </a:rPr>
              <a:t>P-20 Aplicaciones </a:t>
            </a:r>
            <a:r>
              <a:rPr lang="es-ES" sz="3800" b="1" spc="-1" dirty="0" smtClean="0">
                <a:solidFill>
                  <a:srgbClr val="FFFF00"/>
                </a:solidFill>
                <a:latin typeface="Arial "/>
                <a:ea typeface="DejaVu Sans"/>
              </a:rPr>
              <a:t>industriales</a:t>
            </a:r>
            <a:r>
              <a:rPr lang="es-ES" sz="3800" b="1" strike="noStrike" spc="-1" dirty="0" smtClean="0">
                <a:solidFill>
                  <a:srgbClr val="FFFF00"/>
                </a:solidFill>
                <a:latin typeface="Arial "/>
                <a:ea typeface="DejaVu Sans"/>
              </a:rPr>
              <a:t> de la Radiaciones. </a:t>
            </a:r>
            <a:r>
              <a:rPr lang="es-ES" sz="3800" b="1" spc="-1" dirty="0" smtClean="0">
                <a:solidFill>
                  <a:srgbClr val="FFFF00"/>
                </a:solidFill>
                <a:latin typeface="Arial "/>
                <a:ea typeface="DejaVu Sans"/>
              </a:rPr>
              <a:t>Medidores Nucleares</a:t>
            </a:r>
            <a:r>
              <a:rPr lang="es-ES" sz="3800" b="1" strike="noStrike" spc="-1" dirty="0" smtClean="0">
                <a:solidFill>
                  <a:srgbClr val="FFFF00"/>
                </a:solidFill>
                <a:latin typeface="Arial "/>
                <a:ea typeface="DejaVu Sans"/>
              </a:rPr>
              <a:t>.</a:t>
            </a:r>
            <a:endParaRPr lang="es-ES" sz="3800" b="1" spc="-1" dirty="0" smtClean="0">
              <a:solidFill>
                <a:srgbClr val="FFFF00"/>
              </a:solidFill>
              <a:latin typeface="Arial "/>
              <a:ea typeface="DejaVu Sans"/>
            </a:endParaRPr>
          </a:p>
        </p:txBody>
      </p:sp>
      <p:sp>
        <p:nvSpPr>
          <p:cNvPr id="4" name="Title 1"/>
          <p:cNvSpPr/>
          <p:nvPr/>
        </p:nvSpPr>
        <p:spPr>
          <a:xfrm>
            <a:off x="323640" y="555526"/>
            <a:ext cx="8567280" cy="2230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80000"/>
              </a:lnSpc>
              <a:tabLst>
                <a:tab pos="0" algn="l"/>
              </a:tabLst>
            </a:pPr>
            <a:r>
              <a:rPr sz="3200" dirty="0">
                <a:solidFill>
                  <a:srgbClr val="FFFF00"/>
                </a:solidFill>
              </a:rPr>
              <a:t/>
            </a:r>
            <a:br>
              <a:rPr sz="3200" dirty="0">
                <a:solidFill>
                  <a:srgbClr val="FFFF00"/>
                </a:solidFill>
              </a:rPr>
            </a:br>
            <a:r>
              <a:rPr sz="3200" dirty="0">
                <a:solidFill>
                  <a:srgbClr val="FFFF00"/>
                </a:solidFill>
              </a:rPr>
              <a:t/>
            </a:r>
            <a:br>
              <a:rPr sz="3200" dirty="0">
                <a:solidFill>
                  <a:srgbClr val="FFFF00"/>
                </a:solidFill>
              </a:rPr>
            </a:br>
            <a:r>
              <a:rPr lang="es-ES" sz="3200" b="1" strike="noStrike" spc="-1" dirty="0">
                <a:solidFill>
                  <a:srgbClr val="FFFF00"/>
                </a:solidFill>
                <a:latin typeface="Arial "/>
                <a:ea typeface="DejaVu Sans"/>
              </a:rPr>
              <a:t>C</a:t>
            </a:r>
            <a:r>
              <a:rPr lang="es-ES" sz="3200" b="1" strike="noStrike" spc="-1" dirty="0">
                <a:solidFill>
                  <a:srgbClr val="FFFF00"/>
                </a:solidFill>
                <a:latin typeface="Arial "/>
                <a:ea typeface="Arial"/>
              </a:rPr>
              <a:t>urso de capacitación continuada en materia de </a:t>
            </a:r>
            <a:r>
              <a:rPr lang="es-ES" sz="3200" b="1" strike="noStrike" spc="-1" dirty="0" err="1">
                <a:solidFill>
                  <a:srgbClr val="FFFF00"/>
                </a:solidFill>
                <a:latin typeface="Arial "/>
                <a:ea typeface="Arial"/>
              </a:rPr>
              <a:t>radioprotección</a:t>
            </a:r>
            <a:r>
              <a:rPr lang="es-ES" sz="3200" b="1" strike="noStrike" spc="-1" dirty="0">
                <a:solidFill>
                  <a:srgbClr val="FFFF00"/>
                </a:solidFill>
                <a:latin typeface="Arial "/>
                <a:ea typeface="Arial"/>
              </a:rPr>
              <a:t> para </a:t>
            </a:r>
            <a:r>
              <a:rPr lang="es-ES" sz="3200" b="1" strike="noStrike" spc="-1" dirty="0" smtClean="0">
                <a:solidFill>
                  <a:srgbClr val="FFFF00"/>
                </a:solidFill>
                <a:latin typeface="Arial "/>
                <a:ea typeface="Arial"/>
              </a:rPr>
              <a:t>Responsables de Protección Radiológica.</a:t>
            </a:r>
            <a:endParaRPr lang="en-GB" sz="3200" b="1" spc="-1" dirty="0">
              <a:solidFill>
                <a:srgbClr val="FFFF00"/>
              </a:solidFill>
              <a:latin typeface="Arial "/>
              <a:ea typeface="DejaVu San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979614" y="309885"/>
            <a:ext cx="5545137" cy="461665"/>
          </a:xfrm>
          <a:prstGeom prst="rect">
            <a:avLst/>
          </a:prstGeom>
          <a:noFill/>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s-ES" altLang="es-MX" b="1" dirty="0">
                <a:solidFill>
                  <a:srgbClr val="FFFF00"/>
                </a:solidFill>
                <a:latin typeface="Arial" panose="020B0604020202020204" pitchFamily="34" charset="0"/>
                <a:cs typeface="Arial" panose="020B0604020202020204" pitchFamily="34" charset="0"/>
              </a:rPr>
              <a:t>Medidor nuclear de transmisión</a:t>
            </a:r>
          </a:p>
        </p:txBody>
      </p:sp>
      <p:sp>
        <p:nvSpPr>
          <p:cNvPr id="132100" name="Rectangle 11"/>
          <p:cNvSpPr>
            <a:spLocks noChangeArrowheads="1"/>
          </p:cNvSpPr>
          <p:nvPr/>
        </p:nvSpPr>
        <p:spPr bwMode="auto">
          <a:xfrm>
            <a:off x="6264276" y="789385"/>
            <a:ext cx="2879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r>
              <a:rPr lang="es-ES_tradnl" altLang="es-MX" sz="2000" b="1">
                <a:solidFill>
                  <a:srgbClr val="FFFF00"/>
                </a:solidFill>
                <a:cs typeface="Arial" charset="0"/>
              </a:rPr>
              <a:t>Control obturador</a:t>
            </a:r>
          </a:p>
        </p:txBody>
      </p:sp>
      <p:sp>
        <p:nvSpPr>
          <p:cNvPr id="132101" name="Freeform 12" descr="Mármol verde"/>
          <p:cNvSpPr>
            <a:spLocks/>
          </p:cNvSpPr>
          <p:nvPr/>
        </p:nvSpPr>
        <p:spPr bwMode="auto">
          <a:xfrm>
            <a:off x="3244851" y="1329929"/>
            <a:ext cx="1858963" cy="2106215"/>
          </a:xfrm>
          <a:custGeom>
            <a:avLst/>
            <a:gdLst>
              <a:gd name="T0" fmla="*/ 0 w 666"/>
              <a:gd name="T1" fmla="*/ 2147483646 h 1080"/>
              <a:gd name="T2" fmla="*/ 0 w 666"/>
              <a:gd name="T3" fmla="*/ 2147483646 h 1080"/>
              <a:gd name="T4" fmla="*/ 2147483646 w 666"/>
              <a:gd name="T5" fmla="*/ 2147483646 h 1080"/>
              <a:gd name="T6" fmla="*/ 2147483646 w 666"/>
              <a:gd name="T7" fmla="*/ 2147483646 h 1080"/>
              <a:gd name="T8" fmla="*/ 2147483646 w 666"/>
              <a:gd name="T9" fmla="*/ 2147483646 h 1080"/>
              <a:gd name="T10" fmla="*/ 2147483646 w 666"/>
              <a:gd name="T11" fmla="*/ 2147483646 h 1080"/>
              <a:gd name="T12" fmla="*/ 2147483646 w 666"/>
              <a:gd name="T13" fmla="*/ 2147483646 h 1080"/>
              <a:gd name="T14" fmla="*/ 2147483646 w 666"/>
              <a:gd name="T15" fmla="*/ 2147483646 h 1080"/>
              <a:gd name="T16" fmla="*/ 2147483646 w 666"/>
              <a:gd name="T17" fmla="*/ 2147483646 h 1080"/>
              <a:gd name="T18" fmla="*/ 2147483646 w 666"/>
              <a:gd name="T19" fmla="*/ 2147483646 h 1080"/>
              <a:gd name="T20" fmla="*/ 2147483646 w 666"/>
              <a:gd name="T21" fmla="*/ 2147483646 h 1080"/>
              <a:gd name="T22" fmla="*/ 2147483646 w 666"/>
              <a:gd name="T23" fmla="*/ 2147483646 h 1080"/>
              <a:gd name="T24" fmla="*/ 2147483646 w 666"/>
              <a:gd name="T25" fmla="*/ 2147483646 h 1080"/>
              <a:gd name="T26" fmla="*/ 2147483646 w 666"/>
              <a:gd name="T27" fmla="*/ 2147483646 h 1080"/>
              <a:gd name="T28" fmla="*/ 2147483646 w 666"/>
              <a:gd name="T29" fmla="*/ 2147483646 h 1080"/>
              <a:gd name="T30" fmla="*/ 2147483646 w 666"/>
              <a:gd name="T31" fmla="*/ 2147483646 h 1080"/>
              <a:gd name="T32" fmla="*/ 2147483646 w 666"/>
              <a:gd name="T33" fmla="*/ 0 h 1080"/>
              <a:gd name="T34" fmla="*/ 0 w 666"/>
              <a:gd name="T35" fmla="*/ 2147483646 h 10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6"/>
              <a:gd name="T55" fmla="*/ 0 h 1080"/>
              <a:gd name="T56" fmla="*/ 666 w 666"/>
              <a:gd name="T57" fmla="*/ 1080 h 10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6" h="1080">
                <a:moveTo>
                  <a:pt x="0" y="35"/>
                </a:moveTo>
                <a:lnTo>
                  <a:pt x="0" y="1079"/>
                </a:lnTo>
                <a:lnTo>
                  <a:pt x="665" y="1079"/>
                </a:lnTo>
                <a:lnTo>
                  <a:pt x="658" y="139"/>
                </a:lnTo>
                <a:lnTo>
                  <a:pt x="617" y="104"/>
                </a:lnTo>
                <a:lnTo>
                  <a:pt x="576" y="139"/>
                </a:lnTo>
                <a:lnTo>
                  <a:pt x="535" y="139"/>
                </a:lnTo>
                <a:lnTo>
                  <a:pt x="535" y="174"/>
                </a:lnTo>
                <a:lnTo>
                  <a:pt x="453" y="139"/>
                </a:lnTo>
                <a:lnTo>
                  <a:pt x="411" y="139"/>
                </a:lnTo>
                <a:lnTo>
                  <a:pt x="370" y="104"/>
                </a:lnTo>
                <a:lnTo>
                  <a:pt x="288" y="104"/>
                </a:lnTo>
                <a:lnTo>
                  <a:pt x="247" y="70"/>
                </a:lnTo>
                <a:lnTo>
                  <a:pt x="206" y="70"/>
                </a:lnTo>
                <a:lnTo>
                  <a:pt x="206" y="35"/>
                </a:lnTo>
                <a:lnTo>
                  <a:pt x="123" y="35"/>
                </a:lnTo>
                <a:lnTo>
                  <a:pt x="82" y="0"/>
                </a:lnTo>
                <a:lnTo>
                  <a:pt x="0" y="35"/>
                </a:lnTo>
              </a:path>
            </a:pathLst>
          </a:custGeom>
          <a:blipFill dpi="0" rotWithShape="1">
            <a:blip r:embed="rId3"/>
            <a:srcRect/>
            <a:tile tx="0" ty="0" sx="100000" sy="100000" flip="none" algn="tl"/>
          </a:bli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ES"/>
          </a:p>
        </p:txBody>
      </p:sp>
      <p:sp>
        <p:nvSpPr>
          <p:cNvPr id="132102" name="Freeform 13" descr="70%"/>
          <p:cNvSpPr>
            <a:spLocks/>
          </p:cNvSpPr>
          <p:nvPr/>
        </p:nvSpPr>
        <p:spPr bwMode="auto">
          <a:xfrm>
            <a:off x="5795963" y="1869282"/>
            <a:ext cx="2413000" cy="1198960"/>
          </a:xfrm>
          <a:custGeom>
            <a:avLst/>
            <a:gdLst>
              <a:gd name="T0" fmla="*/ 0 w 865"/>
              <a:gd name="T1" fmla="*/ 0 h 489"/>
              <a:gd name="T2" fmla="*/ 2147483646 w 865"/>
              <a:gd name="T3" fmla="*/ 0 h 489"/>
              <a:gd name="T4" fmla="*/ 2147483646 w 865"/>
              <a:gd name="T5" fmla="*/ 2147483646 h 489"/>
              <a:gd name="T6" fmla="*/ 2147483646 w 865"/>
              <a:gd name="T7" fmla="*/ 2147483646 h 489"/>
              <a:gd name="T8" fmla="*/ 2147483646 w 865"/>
              <a:gd name="T9" fmla="*/ 2147483646 h 489"/>
              <a:gd name="T10" fmla="*/ 0 w 865"/>
              <a:gd name="T11" fmla="*/ 2147483646 h 489"/>
              <a:gd name="T12" fmla="*/ 0 w 865"/>
              <a:gd name="T13" fmla="*/ 2147483646 h 489"/>
              <a:gd name="T14" fmla="*/ 2147483646 w 865"/>
              <a:gd name="T15" fmla="*/ 2147483646 h 489"/>
              <a:gd name="T16" fmla="*/ 2147483646 w 865"/>
              <a:gd name="T17" fmla="*/ 2147483646 h 489"/>
              <a:gd name="T18" fmla="*/ 0 w 865"/>
              <a:gd name="T19" fmla="*/ 2147483646 h 489"/>
              <a:gd name="T20" fmla="*/ 0 w 865"/>
              <a:gd name="T21" fmla="*/ 0 h 4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5"/>
              <a:gd name="T34" fmla="*/ 0 h 489"/>
              <a:gd name="T35" fmla="*/ 865 w 865"/>
              <a:gd name="T36" fmla="*/ 489 h 4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5" h="489">
                <a:moveTo>
                  <a:pt x="0" y="0"/>
                </a:moveTo>
                <a:lnTo>
                  <a:pt x="823" y="0"/>
                </a:lnTo>
                <a:lnTo>
                  <a:pt x="864" y="35"/>
                </a:lnTo>
                <a:lnTo>
                  <a:pt x="864" y="419"/>
                </a:lnTo>
                <a:lnTo>
                  <a:pt x="782" y="488"/>
                </a:lnTo>
                <a:lnTo>
                  <a:pt x="0" y="488"/>
                </a:lnTo>
                <a:lnTo>
                  <a:pt x="0" y="279"/>
                </a:lnTo>
                <a:lnTo>
                  <a:pt x="271" y="282"/>
                </a:lnTo>
                <a:lnTo>
                  <a:pt x="271" y="209"/>
                </a:lnTo>
                <a:lnTo>
                  <a:pt x="0" y="209"/>
                </a:lnTo>
                <a:lnTo>
                  <a:pt x="0" y="0"/>
                </a:lnTo>
              </a:path>
            </a:pathLst>
          </a:custGeom>
          <a:blipFill dpi="0" rotWithShape="0">
            <a:blip r:embed="rId4"/>
            <a:srcRect/>
            <a:tile tx="0" ty="0" sx="100000" sy="100000" flip="none" algn="tl"/>
          </a:bli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ES"/>
          </a:p>
        </p:txBody>
      </p:sp>
      <p:sp>
        <p:nvSpPr>
          <p:cNvPr id="132103" name="Line 14"/>
          <p:cNvSpPr>
            <a:spLocks noChangeShapeType="1"/>
          </p:cNvSpPr>
          <p:nvPr/>
        </p:nvSpPr>
        <p:spPr bwMode="auto">
          <a:xfrm>
            <a:off x="3203575" y="1006078"/>
            <a:ext cx="0" cy="2538413"/>
          </a:xfrm>
          <a:prstGeom prst="line">
            <a:avLst/>
          </a:prstGeom>
          <a:noFill/>
          <a:ln w="12700">
            <a:solidFill>
              <a:srgbClr val="96969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132104" name="Line 15"/>
          <p:cNvSpPr>
            <a:spLocks noChangeShapeType="1"/>
          </p:cNvSpPr>
          <p:nvPr/>
        </p:nvSpPr>
        <p:spPr bwMode="auto">
          <a:xfrm>
            <a:off x="5148263" y="735807"/>
            <a:ext cx="0" cy="2808685"/>
          </a:xfrm>
          <a:prstGeom prst="line">
            <a:avLst/>
          </a:prstGeom>
          <a:noFill/>
          <a:ln w="12700">
            <a:solidFill>
              <a:srgbClr val="96969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132105" name="Freeform 16"/>
          <p:cNvSpPr>
            <a:spLocks/>
          </p:cNvSpPr>
          <p:nvPr/>
        </p:nvSpPr>
        <p:spPr bwMode="auto">
          <a:xfrm>
            <a:off x="323851" y="1707356"/>
            <a:ext cx="2644775" cy="1539479"/>
          </a:xfrm>
          <a:custGeom>
            <a:avLst/>
            <a:gdLst>
              <a:gd name="T0" fmla="*/ 2147483646 w 947"/>
              <a:gd name="T1" fmla="*/ 0 h 627"/>
              <a:gd name="T2" fmla="*/ 2147483646 w 947"/>
              <a:gd name="T3" fmla="*/ 2147483646 h 627"/>
              <a:gd name="T4" fmla="*/ 2147483646 w 947"/>
              <a:gd name="T5" fmla="*/ 2147483646 h 627"/>
              <a:gd name="T6" fmla="*/ 0 w 947"/>
              <a:gd name="T7" fmla="*/ 2147483646 h 627"/>
              <a:gd name="T8" fmla="*/ 0 w 947"/>
              <a:gd name="T9" fmla="*/ 2147483646 h 627"/>
              <a:gd name="T10" fmla="*/ 2147483646 w 947"/>
              <a:gd name="T11" fmla="*/ 2147483646 h 627"/>
              <a:gd name="T12" fmla="*/ 2147483646 w 947"/>
              <a:gd name="T13" fmla="*/ 2147483646 h 627"/>
              <a:gd name="T14" fmla="*/ 2147483646 w 947"/>
              <a:gd name="T15" fmla="*/ 2147483646 h 627"/>
              <a:gd name="T16" fmla="*/ 2147483646 w 947"/>
              <a:gd name="T17" fmla="*/ 2147483646 h 627"/>
              <a:gd name="T18" fmla="*/ 2147483646 w 947"/>
              <a:gd name="T19" fmla="*/ 2147483646 h 627"/>
              <a:gd name="T20" fmla="*/ 2147483646 w 947"/>
              <a:gd name="T21" fmla="*/ 2147483646 h 627"/>
              <a:gd name="T22" fmla="*/ 2147483646 w 947"/>
              <a:gd name="T23" fmla="*/ 2147483646 h 627"/>
              <a:gd name="T24" fmla="*/ 2147483646 w 947"/>
              <a:gd name="T25" fmla="*/ 2147483646 h 627"/>
              <a:gd name="T26" fmla="*/ 2147483646 w 947"/>
              <a:gd name="T27" fmla="*/ 2147483646 h 627"/>
              <a:gd name="T28" fmla="*/ 2147483646 w 947"/>
              <a:gd name="T29" fmla="*/ 0 h 6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7"/>
              <a:gd name="T46" fmla="*/ 0 h 627"/>
              <a:gd name="T47" fmla="*/ 947 w 947"/>
              <a:gd name="T48" fmla="*/ 627 h 6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7" h="627">
                <a:moveTo>
                  <a:pt x="946" y="0"/>
                </a:moveTo>
                <a:lnTo>
                  <a:pt x="864" y="35"/>
                </a:lnTo>
                <a:lnTo>
                  <a:pt x="41" y="35"/>
                </a:lnTo>
                <a:lnTo>
                  <a:pt x="0" y="70"/>
                </a:lnTo>
                <a:lnTo>
                  <a:pt x="0" y="557"/>
                </a:lnTo>
                <a:lnTo>
                  <a:pt x="41" y="591"/>
                </a:lnTo>
                <a:lnTo>
                  <a:pt x="864" y="591"/>
                </a:lnTo>
                <a:lnTo>
                  <a:pt x="946" y="626"/>
                </a:lnTo>
                <a:lnTo>
                  <a:pt x="946" y="522"/>
                </a:lnTo>
                <a:lnTo>
                  <a:pt x="123" y="522"/>
                </a:lnTo>
                <a:lnTo>
                  <a:pt x="82" y="487"/>
                </a:lnTo>
                <a:lnTo>
                  <a:pt x="82" y="139"/>
                </a:lnTo>
                <a:lnTo>
                  <a:pt x="123" y="104"/>
                </a:lnTo>
                <a:lnTo>
                  <a:pt x="946" y="104"/>
                </a:lnTo>
                <a:lnTo>
                  <a:pt x="946" y="0"/>
                </a:lnTo>
              </a:path>
            </a:pathLst>
          </a:custGeom>
          <a:solidFill>
            <a:schemeClr val="tx2"/>
          </a:solidFill>
          <a:ln w="38100" cap="rnd">
            <a:solidFill>
              <a:srgbClr val="969696"/>
            </a:solidFill>
            <a:round/>
            <a:headEnd type="none" w="sm" len="sm"/>
            <a:tailEnd type="none" w="sm" len="sm"/>
          </a:ln>
        </p:spPr>
        <p:txBody>
          <a:bodyPr/>
          <a:lstStyle/>
          <a:p>
            <a:endParaRPr lang="es-ES"/>
          </a:p>
        </p:txBody>
      </p:sp>
      <p:sp>
        <p:nvSpPr>
          <p:cNvPr id="132106" name="AutoShape 17"/>
          <p:cNvSpPr>
            <a:spLocks noChangeArrowheads="1"/>
          </p:cNvSpPr>
          <p:nvPr/>
        </p:nvSpPr>
        <p:spPr bwMode="auto">
          <a:xfrm>
            <a:off x="971551" y="2139553"/>
            <a:ext cx="1820863" cy="670322"/>
          </a:xfrm>
          <a:prstGeom prst="roundRect">
            <a:avLst>
              <a:gd name="adj" fmla="val 12486"/>
            </a:avLst>
          </a:prstGeom>
          <a:solidFill>
            <a:srgbClr val="FF6600"/>
          </a:solidFill>
          <a:ln w="12700">
            <a:solidFill>
              <a:schemeClr val="tx1"/>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132107" name="Rectangle 18"/>
          <p:cNvSpPr>
            <a:spLocks noChangeArrowheads="1"/>
          </p:cNvSpPr>
          <p:nvPr/>
        </p:nvSpPr>
        <p:spPr bwMode="auto">
          <a:xfrm>
            <a:off x="755651" y="2356247"/>
            <a:ext cx="207963" cy="157163"/>
          </a:xfrm>
          <a:prstGeom prst="rect">
            <a:avLst/>
          </a:prstGeom>
          <a:solidFill>
            <a:schemeClr val="bg1"/>
          </a:solidFill>
          <a:ln w="12700">
            <a:solidFill>
              <a:schemeClr val="tx1"/>
            </a:solidFill>
            <a:miter lim="800000"/>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132108" name="Rectangle 19"/>
          <p:cNvSpPr>
            <a:spLocks noChangeArrowheads="1"/>
          </p:cNvSpPr>
          <p:nvPr/>
        </p:nvSpPr>
        <p:spPr bwMode="auto">
          <a:xfrm>
            <a:off x="5148264" y="1545431"/>
            <a:ext cx="554037" cy="242888"/>
          </a:xfrm>
          <a:prstGeom prst="rect">
            <a:avLst/>
          </a:prstGeom>
          <a:solidFill>
            <a:schemeClr val="tx2"/>
          </a:solidFill>
          <a:ln w="28575">
            <a:solidFill>
              <a:srgbClr val="969696"/>
            </a:solidFill>
            <a:miter lim="800000"/>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132109" name="Rectangle 20"/>
          <p:cNvSpPr>
            <a:spLocks noChangeArrowheads="1"/>
          </p:cNvSpPr>
          <p:nvPr/>
        </p:nvSpPr>
        <p:spPr bwMode="auto">
          <a:xfrm>
            <a:off x="5148264" y="3057525"/>
            <a:ext cx="554037" cy="242888"/>
          </a:xfrm>
          <a:prstGeom prst="rect">
            <a:avLst/>
          </a:prstGeom>
          <a:solidFill>
            <a:schemeClr val="tx2"/>
          </a:solidFill>
          <a:ln w="28575">
            <a:solidFill>
              <a:srgbClr val="969696"/>
            </a:solidFill>
            <a:miter lim="800000"/>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132110" name="Freeform 21"/>
          <p:cNvSpPr>
            <a:spLocks/>
          </p:cNvSpPr>
          <p:nvPr/>
        </p:nvSpPr>
        <p:spPr bwMode="auto">
          <a:xfrm>
            <a:off x="5830888" y="1762125"/>
            <a:ext cx="2413000" cy="1283494"/>
          </a:xfrm>
          <a:custGeom>
            <a:avLst/>
            <a:gdLst>
              <a:gd name="T0" fmla="*/ 0 w 865"/>
              <a:gd name="T1" fmla="*/ 0 h 523"/>
              <a:gd name="T2" fmla="*/ 2147483646 w 865"/>
              <a:gd name="T3" fmla="*/ 0 h 523"/>
              <a:gd name="T4" fmla="*/ 2147483646 w 865"/>
              <a:gd name="T5" fmla="*/ 2147483646 h 523"/>
              <a:gd name="T6" fmla="*/ 2147483646 w 865"/>
              <a:gd name="T7" fmla="*/ 2147483646 h 523"/>
              <a:gd name="T8" fmla="*/ 2147483646 w 865"/>
              <a:gd name="T9" fmla="*/ 2147483646 h 523"/>
              <a:gd name="T10" fmla="*/ 0 w 865"/>
              <a:gd name="T11" fmla="*/ 2147483646 h 523"/>
              <a:gd name="T12" fmla="*/ 0 w 865"/>
              <a:gd name="T13" fmla="*/ 2147483646 h 523"/>
              <a:gd name="T14" fmla="*/ 2147483646 w 865"/>
              <a:gd name="T15" fmla="*/ 2147483646 h 523"/>
              <a:gd name="T16" fmla="*/ 2147483646 w 865"/>
              <a:gd name="T17" fmla="*/ 2147483646 h 523"/>
              <a:gd name="T18" fmla="*/ 2147483646 w 865"/>
              <a:gd name="T19" fmla="*/ 2147483646 h 523"/>
              <a:gd name="T20" fmla="*/ 2147483646 w 865"/>
              <a:gd name="T21" fmla="*/ 2147483646 h 523"/>
              <a:gd name="T22" fmla="*/ 0 w 865"/>
              <a:gd name="T23" fmla="*/ 2147483646 h 523"/>
              <a:gd name="T24" fmla="*/ 0 w 865"/>
              <a:gd name="T25" fmla="*/ 0 h 5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5"/>
              <a:gd name="T40" fmla="*/ 0 h 523"/>
              <a:gd name="T41" fmla="*/ 865 w 865"/>
              <a:gd name="T42" fmla="*/ 523 h 5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5" h="523">
                <a:moveTo>
                  <a:pt x="0" y="0"/>
                </a:moveTo>
                <a:lnTo>
                  <a:pt x="823" y="0"/>
                </a:lnTo>
                <a:lnTo>
                  <a:pt x="864" y="35"/>
                </a:lnTo>
                <a:lnTo>
                  <a:pt x="864" y="453"/>
                </a:lnTo>
                <a:lnTo>
                  <a:pt x="823" y="522"/>
                </a:lnTo>
                <a:lnTo>
                  <a:pt x="0" y="522"/>
                </a:lnTo>
                <a:lnTo>
                  <a:pt x="0" y="487"/>
                </a:lnTo>
                <a:lnTo>
                  <a:pt x="782" y="487"/>
                </a:lnTo>
                <a:lnTo>
                  <a:pt x="823" y="418"/>
                </a:lnTo>
                <a:lnTo>
                  <a:pt x="823" y="104"/>
                </a:lnTo>
                <a:lnTo>
                  <a:pt x="782" y="70"/>
                </a:lnTo>
                <a:lnTo>
                  <a:pt x="0" y="70"/>
                </a:lnTo>
                <a:lnTo>
                  <a:pt x="0" y="0"/>
                </a:lnTo>
              </a:path>
            </a:pathLst>
          </a:custGeom>
          <a:solidFill>
            <a:schemeClr val="tx2"/>
          </a:solidFill>
          <a:ln w="38100" cap="rnd">
            <a:solidFill>
              <a:srgbClr val="969696"/>
            </a:solidFill>
            <a:round/>
            <a:headEnd type="none" w="sm" len="sm"/>
            <a:tailEnd type="none" w="sm" len="sm"/>
          </a:ln>
        </p:spPr>
        <p:txBody>
          <a:bodyPr/>
          <a:lstStyle/>
          <a:p>
            <a:endParaRPr lang="es-ES"/>
          </a:p>
        </p:txBody>
      </p:sp>
      <p:sp>
        <p:nvSpPr>
          <p:cNvPr id="132111" name="Freeform 22"/>
          <p:cNvSpPr>
            <a:spLocks/>
          </p:cNvSpPr>
          <p:nvPr/>
        </p:nvSpPr>
        <p:spPr bwMode="auto">
          <a:xfrm flipV="1">
            <a:off x="5580064" y="1113235"/>
            <a:ext cx="2879725" cy="917972"/>
          </a:xfrm>
          <a:custGeom>
            <a:avLst/>
            <a:gdLst>
              <a:gd name="T0" fmla="*/ 2147483646 w 988"/>
              <a:gd name="T1" fmla="*/ 2147483646 h 279"/>
              <a:gd name="T2" fmla="*/ 2147483646 w 988"/>
              <a:gd name="T3" fmla="*/ 0 h 279"/>
              <a:gd name="T4" fmla="*/ 0 w 988"/>
              <a:gd name="T5" fmla="*/ 0 h 279"/>
              <a:gd name="T6" fmla="*/ 0 w 988"/>
              <a:gd name="T7" fmla="*/ 2147483646 h 279"/>
              <a:gd name="T8" fmla="*/ 2147483646 w 988"/>
              <a:gd name="T9" fmla="*/ 2147483646 h 279"/>
              <a:gd name="T10" fmla="*/ 2147483646 w 988"/>
              <a:gd name="T11" fmla="*/ 2147483646 h 279"/>
              <a:gd name="T12" fmla="*/ 2147483646 w 988"/>
              <a:gd name="T13" fmla="*/ 2147483646 h 279"/>
              <a:gd name="T14" fmla="*/ 2147483646 w 988"/>
              <a:gd name="T15" fmla="*/ 2147483646 h 279"/>
              <a:gd name="T16" fmla="*/ 2147483646 w 988"/>
              <a:gd name="T17" fmla="*/ 2147483646 h 279"/>
              <a:gd name="T18" fmla="*/ 2147483646 w 988"/>
              <a:gd name="T19" fmla="*/ 0 h 279"/>
              <a:gd name="T20" fmla="*/ 2147483646 w 988"/>
              <a:gd name="T21" fmla="*/ 0 h 279"/>
              <a:gd name="T22" fmla="*/ 2147483646 w 988"/>
              <a:gd name="T23" fmla="*/ 2147483646 h 279"/>
              <a:gd name="T24" fmla="*/ 2147483646 w 988"/>
              <a:gd name="T25" fmla="*/ 2147483646 h 2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8"/>
              <a:gd name="T40" fmla="*/ 0 h 279"/>
              <a:gd name="T41" fmla="*/ 988 w 988"/>
              <a:gd name="T42" fmla="*/ 279 h 2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8" h="279">
                <a:moveTo>
                  <a:pt x="41" y="35"/>
                </a:moveTo>
                <a:lnTo>
                  <a:pt x="41" y="0"/>
                </a:lnTo>
                <a:lnTo>
                  <a:pt x="0" y="0"/>
                </a:lnTo>
                <a:lnTo>
                  <a:pt x="0" y="278"/>
                </a:lnTo>
                <a:lnTo>
                  <a:pt x="41" y="278"/>
                </a:lnTo>
                <a:lnTo>
                  <a:pt x="41" y="70"/>
                </a:lnTo>
                <a:lnTo>
                  <a:pt x="946" y="70"/>
                </a:lnTo>
                <a:lnTo>
                  <a:pt x="946" y="278"/>
                </a:lnTo>
                <a:lnTo>
                  <a:pt x="987" y="278"/>
                </a:lnTo>
                <a:lnTo>
                  <a:pt x="987" y="0"/>
                </a:lnTo>
                <a:lnTo>
                  <a:pt x="946" y="0"/>
                </a:lnTo>
                <a:lnTo>
                  <a:pt x="946" y="35"/>
                </a:lnTo>
                <a:lnTo>
                  <a:pt x="41" y="35"/>
                </a:lnTo>
              </a:path>
            </a:pathLst>
          </a:custGeom>
          <a:solidFill>
            <a:schemeClr val="bg1"/>
          </a:solidFill>
          <a:ln w="12700" cap="rnd">
            <a:solidFill>
              <a:srgbClr val="969696"/>
            </a:solidFill>
            <a:round/>
            <a:headEnd type="none" w="sm" len="sm"/>
            <a:tailEnd type="none" w="sm" len="sm"/>
          </a:ln>
        </p:spPr>
        <p:txBody>
          <a:bodyPr rot="10800000"/>
          <a:lstStyle/>
          <a:p>
            <a:endParaRPr lang="es-ES"/>
          </a:p>
        </p:txBody>
      </p:sp>
      <p:sp>
        <p:nvSpPr>
          <p:cNvPr id="132112" name="Rectangle 23"/>
          <p:cNvSpPr>
            <a:spLocks noChangeArrowheads="1"/>
          </p:cNvSpPr>
          <p:nvPr/>
        </p:nvSpPr>
        <p:spPr bwMode="auto">
          <a:xfrm>
            <a:off x="1258889" y="1316831"/>
            <a:ext cx="10403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spcBef>
                <a:spcPct val="0"/>
              </a:spcBef>
              <a:buClrTx/>
              <a:buSzTx/>
              <a:buFontTx/>
              <a:buNone/>
            </a:pPr>
            <a:r>
              <a:rPr lang="es-ES_tradnl" altLang="es-MX" sz="2000" b="1">
                <a:solidFill>
                  <a:srgbClr val="FFFF00"/>
                </a:solidFill>
                <a:cs typeface="Arial" charset="0"/>
              </a:rPr>
              <a:t>Detector</a:t>
            </a:r>
          </a:p>
        </p:txBody>
      </p:sp>
      <p:sp>
        <p:nvSpPr>
          <p:cNvPr id="132113" name="Rectangle 24"/>
          <p:cNvSpPr>
            <a:spLocks noChangeArrowheads="1"/>
          </p:cNvSpPr>
          <p:nvPr/>
        </p:nvSpPr>
        <p:spPr bwMode="auto">
          <a:xfrm>
            <a:off x="2987677" y="897731"/>
            <a:ext cx="22848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r>
              <a:rPr lang="es-ES_tradnl" altLang="es-MX" sz="2000" b="1" dirty="0">
                <a:solidFill>
                  <a:srgbClr val="FFFF00"/>
                </a:solidFill>
                <a:cs typeface="Arial" charset="0"/>
              </a:rPr>
              <a:t>Material del flujo</a:t>
            </a:r>
          </a:p>
        </p:txBody>
      </p:sp>
      <p:sp>
        <p:nvSpPr>
          <p:cNvPr id="132114" name="Rectangle 25"/>
          <p:cNvSpPr>
            <a:spLocks noChangeArrowheads="1"/>
          </p:cNvSpPr>
          <p:nvPr/>
        </p:nvSpPr>
        <p:spPr bwMode="auto">
          <a:xfrm>
            <a:off x="7688264" y="3165872"/>
            <a:ext cx="14557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r>
              <a:rPr lang="es-ES_tradnl" altLang="es-MX" sz="2000" b="1">
                <a:solidFill>
                  <a:srgbClr val="FF0000"/>
                </a:solidFill>
                <a:cs typeface="Arial" charset="0"/>
              </a:rPr>
              <a:t>Blindaje </a:t>
            </a:r>
          </a:p>
        </p:txBody>
      </p:sp>
      <p:sp>
        <p:nvSpPr>
          <p:cNvPr id="132115" name="Rectangle 26"/>
          <p:cNvSpPr>
            <a:spLocks noChangeArrowheads="1"/>
          </p:cNvSpPr>
          <p:nvPr/>
        </p:nvSpPr>
        <p:spPr bwMode="auto">
          <a:xfrm>
            <a:off x="6804026" y="1977628"/>
            <a:ext cx="12430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r>
              <a:rPr lang="es-ES_tradnl" altLang="es-MX" sz="2000" b="1">
                <a:solidFill>
                  <a:srgbClr val="FF0000"/>
                </a:solidFill>
                <a:cs typeface="Arial" charset="0"/>
              </a:rPr>
              <a:t>Fuente </a:t>
            </a:r>
          </a:p>
        </p:txBody>
      </p:sp>
      <p:sp>
        <p:nvSpPr>
          <p:cNvPr id="132116" name="Rectangle 27"/>
          <p:cNvSpPr>
            <a:spLocks noChangeArrowheads="1"/>
          </p:cNvSpPr>
          <p:nvPr/>
        </p:nvSpPr>
        <p:spPr bwMode="auto">
          <a:xfrm>
            <a:off x="5786439" y="1284685"/>
            <a:ext cx="1881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r>
              <a:rPr lang="es-ES_tradnl" altLang="es-MX" sz="2000" b="1">
                <a:solidFill>
                  <a:srgbClr val="FF0000"/>
                </a:solidFill>
                <a:cs typeface="Arial" charset="0"/>
              </a:rPr>
              <a:t>Obturador </a:t>
            </a:r>
          </a:p>
        </p:txBody>
      </p:sp>
      <p:grpSp>
        <p:nvGrpSpPr>
          <p:cNvPr id="3" name="Group 28"/>
          <p:cNvGrpSpPr>
            <a:grpSpLocks/>
          </p:cNvGrpSpPr>
          <p:nvPr/>
        </p:nvGrpSpPr>
        <p:grpSpPr bwMode="auto">
          <a:xfrm>
            <a:off x="3348038" y="2355056"/>
            <a:ext cx="233362" cy="177404"/>
            <a:chOff x="2345" y="2351"/>
            <a:chExt cx="80" cy="68"/>
          </a:xfrm>
        </p:grpSpPr>
        <p:sp>
          <p:nvSpPr>
            <p:cNvPr id="132192" name="Freeform 29"/>
            <p:cNvSpPr>
              <a:spLocks/>
            </p:cNvSpPr>
            <p:nvPr/>
          </p:nvSpPr>
          <p:spPr bwMode="auto">
            <a:xfrm>
              <a:off x="2391" y="2352"/>
              <a:ext cx="34" cy="32"/>
            </a:xfrm>
            <a:custGeom>
              <a:avLst/>
              <a:gdLst>
                <a:gd name="T0" fmla="*/ 0 w 34"/>
                <a:gd name="T1" fmla="*/ 22 h 32"/>
                <a:gd name="T2" fmla="*/ 14 w 34"/>
                <a:gd name="T3" fmla="*/ 0 h 32"/>
                <a:gd name="T4" fmla="*/ 23 w 34"/>
                <a:gd name="T5" fmla="*/ 6 h 32"/>
                <a:gd name="T6" fmla="*/ 28 w 34"/>
                <a:gd name="T7" fmla="*/ 15 h 32"/>
                <a:gd name="T8" fmla="*/ 31 w 34"/>
                <a:gd name="T9" fmla="*/ 21 h 32"/>
                <a:gd name="T10" fmla="*/ 33 w 34"/>
                <a:gd name="T11" fmla="*/ 31 h 32"/>
                <a:gd name="T12" fmla="*/ 7 w 34"/>
                <a:gd name="T13" fmla="*/ 31 h 32"/>
                <a:gd name="T14" fmla="*/ 0 w 34"/>
                <a:gd name="T15" fmla="*/ 22 h 32"/>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2"/>
                <a:gd name="T26" fmla="*/ 34 w 34"/>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2">
                  <a:moveTo>
                    <a:pt x="0" y="22"/>
                  </a:moveTo>
                  <a:lnTo>
                    <a:pt x="14" y="0"/>
                  </a:lnTo>
                  <a:lnTo>
                    <a:pt x="23" y="6"/>
                  </a:lnTo>
                  <a:lnTo>
                    <a:pt x="28" y="15"/>
                  </a:lnTo>
                  <a:lnTo>
                    <a:pt x="31" y="21"/>
                  </a:lnTo>
                  <a:lnTo>
                    <a:pt x="33" y="31"/>
                  </a:lnTo>
                  <a:lnTo>
                    <a:pt x="7" y="31"/>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93" name="Freeform 30"/>
            <p:cNvSpPr>
              <a:spLocks/>
            </p:cNvSpPr>
            <p:nvPr/>
          </p:nvSpPr>
          <p:spPr bwMode="auto">
            <a:xfrm>
              <a:off x="2345" y="2351"/>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94" name="Freeform 31"/>
            <p:cNvSpPr>
              <a:spLocks/>
            </p:cNvSpPr>
            <p:nvPr/>
          </p:nvSpPr>
          <p:spPr bwMode="auto">
            <a:xfrm>
              <a:off x="2364" y="2393"/>
              <a:ext cx="42" cy="26"/>
            </a:xfrm>
            <a:custGeom>
              <a:avLst/>
              <a:gdLst>
                <a:gd name="T0" fmla="*/ 14 w 42"/>
                <a:gd name="T1" fmla="*/ 0 h 26"/>
                <a:gd name="T2" fmla="*/ 0 w 42"/>
                <a:gd name="T3" fmla="*/ 22 h 26"/>
                <a:gd name="T4" fmla="*/ 10 w 42"/>
                <a:gd name="T5" fmla="*/ 25 h 26"/>
                <a:gd name="T6" fmla="*/ 22 w 42"/>
                <a:gd name="T7" fmla="*/ 25 h 26"/>
                <a:gd name="T8" fmla="*/ 33 w 42"/>
                <a:gd name="T9" fmla="*/ 24 h 26"/>
                <a:gd name="T10" fmla="*/ 41 w 42"/>
                <a:gd name="T11" fmla="*/ 21 h 26"/>
                <a:gd name="T12" fmla="*/ 26 w 42"/>
                <a:gd name="T13" fmla="*/ 0 h 26"/>
                <a:gd name="T14" fmla="*/ 14 w 42"/>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6"/>
                <a:gd name="T26" fmla="*/ 42 w 4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6">
                  <a:moveTo>
                    <a:pt x="14" y="0"/>
                  </a:moveTo>
                  <a:lnTo>
                    <a:pt x="0" y="22"/>
                  </a:lnTo>
                  <a:lnTo>
                    <a:pt x="10" y="25"/>
                  </a:lnTo>
                  <a:lnTo>
                    <a:pt x="22" y="25"/>
                  </a:lnTo>
                  <a:lnTo>
                    <a:pt x="33" y="24"/>
                  </a:lnTo>
                  <a:lnTo>
                    <a:pt x="41" y="21"/>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95" name="Oval 32"/>
            <p:cNvSpPr>
              <a:spLocks noChangeArrowheads="1"/>
            </p:cNvSpPr>
            <p:nvPr/>
          </p:nvSpPr>
          <p:spPr bwMode="auto">
            <a:xfrm>
              <a:off x="2381" y="2380"/>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4" name="Group 33"/>
          <p:cNvGrpSpPr>
            <a:grpSpLocks/>
          </p:cNvGrpSpPr>
          <p:nvPr/>
        </p:nvGrpSpPr>
        <p:grpSpPr bwMode="auto">
          <a:xfrm>
            <a:off x="2771775" y="2247901"/>
            <a:ext cx="222250" cy="165497"/>
            <a:chOff x="2561" y="2209"/>
            <a:chExt cx="80" cy="68"/>
          </a:xfrm>
        </p:grpSpPr>
        <p:sp>
          <p:nvSpPr>
            <p:cNvPr id="132188" name="Freeform 34"/>
            <p:cNvSpPr>
              <a:spLocks/>
            </p:cNvSpPr>
            <p:nvPr/>
          </p:nvSpPr>
          <p:spPr bwMode="auto">
            <a:xfrm>
              <a:off x="2607" y="2210"/>
              <a:ext cx="34" cy="32"/>
            </a:xfrm>
            <a:custGeom>
              <a:avLst/>
              <a:gdLst>
                <a:gd name="T0" fmla="*/ 0 w 34"/>
                <a:gd name="T1" fmla="*/ 22 h 32"/>
                <a:gd name="T2" fmla="*/ 14 w 34"/>
                <a:gd name="T3" fmla="*/ 0 h 32"/>
                <a:gd name="T4" fmla="*/ 23 w 34"/>
                <a:gd name="T5" fmla="*/ 6 h 32"/>
                <a:gd name="T6" fmla="*/ 28 w 34"/>
                <a:gd name="T7" fmla="*/ 15 h 32"/>
                <a:gd name="T8" fmla="*/ 31 w 34"/>
                <a:gd name="T9" fmla="*/ 21 h 32"/>
                <a:gd name="T10" fmla="*/ 33 w 34"/>
                <a:gd name="T11" fmla="*/ 31 h 32"/>
                <a:gd name="T12" fmla="*/ 7 w 34"/>
                <a:gd name="T13" fmla="*/ 31 h 32"/>
                <a:gd name="T14" fmla="*/ 0 w 34"/>
                <a:gd name="T15" fmla="*/ 22 h 32"/>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2"/>
                <a:gd name="T26" fmla="*/ 34 w 34"/>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2">
                  <a:moveTo>
                    <a:pt x="0" y="22"/>
                  </a:moveTo>
                  <a:lnTo>
                    <a:pt x="14" y="0"/>
                  </a:lnTo>
                  <a:lnTo>
                    <a:pt x="23" y="6"/>
                  </a:lnTo>
                  <a:lnTo>
                    <a:pt x="28" y="15"/>
                  </a:lnTo>
                  <a:lnTo>
                    <a:pt x="31" y="21"/>
                  </a:lnTo>
                  <a:lnTo>
                    <a:pt x="33" y="31"/>
                  </a:lnTo>
                  <a:lnTo>
                    <a:pt x="7" y="31"/>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89" name="Freeform 35"/>
            <p:cNvSpPr>
              <a:spLocks/>
            </p:cNvSpPr>
            <p:nvPr/>
          </p:nvSpPr>
          <p:spPr bwMode="auto">
            <a:xfrm>
              <a:off x="2561" y="2209"/>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90" name="Freeform 36"/>
            <p:cNvSpPr>
              <a:spLocks/>
            </p:cNvSpPr>
            <p:nvPr/>
          </p:nvSpPr>
          <p:spPr bwMode="auto">
            <a:xfrm>
              <a:off x="2580" y="2251"/>
              <a:ext cx="42" cy="26"/>
            </a:xfrm>
            <a:custGeom>
              <a:avLst/>
              <a:gdLst>
                <a:gd name="T0" fmla="*/ 14 w 42"/>
                <a:gd name="T1" fmla="*/ 0 h 26"/>
                <a:gd name="T2" fmla="*/ 0 w 42"/>
                <a:gd name="T3" fmla="*/ 22 h 26"/>
                <a:gd name="T4" fmla="*/ 10 w 42"/>
                <a:gd name="T5" fmla="*/ 25 h 26"/>
                <a:gd name="T6" fmla="*/ 22 w 42"/>
                <a:gd name="T7" fmla="*/ 25 h 26"/>
                <a:gd name="T8" fmla="*/ 33 w 42"/>
                <a:gd name="T9" fmla="*/ 24 h 26"/>
                <a:gd name="T10" fmla="*/ 41 w 42"/>
                <a:gd name="T11" fmla="*/ 21 h 26"/>
                <a:gd name="T12" fmla="*/ 26 w 42"/>
                <a:gd name="T13" fmla="*/ 0 h 26"/>
                <a:gd name="T14" fmla="*/ 14 w 42"/>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6"/>
                <a:gd name="T26" fmla="*/ 42 w 4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6">
                  <a:moveTo>
                    <a:pt x="14" y="0"/>
                  </a:moveTo>
                  <a:lnTo>
                    <a:pt x="0" y="22"/>
                  </a:lnTo>
                  <a:lnTo>
                    <a:pt x="10" y="25"/>
                  </a:lnTo>
                  <a:lnTo>
                    <a:pt x="22" y="25"/>
                  </a:lnTo>
                  <a:lnTo>
                    <a:pt x="33" y="24"/>
                  </a:lnTo>
                  <a:lnTo>
                    <a:pt x="41" y="21"/>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91" name="Oval 37"/>
            <p:cNvSpPr>
              <a:spLocks noChangeArrowheads="1"/>
            </p:cNvSpPr>
            <p:nvPr/>
          </p:nvSpPr>
          <p:spPr bwMode="auto">
            <a:xfrm>
              <a:off x="2597" y="2238"/>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5" name="Group 38"/>
          <p:cNvGrpSpPr>
            <a:grpSpLocks/>
          </p:cNvGrpSpPr>
          <p:nvPr/>
        </p:nvGrpSpPr>
        <p:grpSpPr bwMode="auto">
          <a:xfrm>
            <a:off x="2484438" y="2463404"/>
            <a:ext cx="222250" cy="164306"/>
            <a:chOff x="2760" y="2314"/>
            <a:chExt cx="80" cy="67"/>
          </a:xfrm>
        </p:grpSpPr>
        <p:sp>
          <p:nvSpPr>
            <p:cNvPr id="132184" name="Freeform 39"/>
            <p:cNvSpPr>
              <a:spLocks/>
            </p:cNvSpPr>
            <p:nvPr/>
          </p:nvSpPr>
          <p:spPr bwMode="auto">
            <a:xfrm>
              <a:off x="2806" y="2315"/>
              <a:ext cx="34" cy="31"/>
            </a:xfrm>
            <a:custGeom>
              <a:avLst/>
              <a:gdLst>
                <a:gd name="T0" fmla="*/ 0 w 34"/>
                <a:gd name="T1" fmla="*/ 22 h 31"/>
                <a:gd name="T2" fmla="*/ 14 w 34"/>
                <a:gd name="T3" fmla="*/ 0 h 31"/>
                <a:gd name="T4" fmla="*/ 23 w 34"/>
                <a:gd name="T5" fmla="*/ 6 h 31"/>
                <a:gd name="T6" fmla="*/ 28 w 34"/>
                <a:gd name="T7" fmla="*/ 14 h 31"/>
                <a:gd name="T8" fmla="*/ 31 w 34"/>
                <a:gd name="T9" fmla="*/ 20 h 31"/>
                <a:gd name="T10" fmla="*/ 33 w 34"/>
                <a:gd name="T11" fmla="*/ 30 h 31"/>
                <a:gd name="T12" fmla="*/ 7 w 34"/>
                <a:gd name="T13" fmla="*/ 30 h 31"/>
                <a:gd name="T14" fmla="*/ 0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0" y="22"/>
                  </a:moveTo>
                  <a:lnTo>
                    <a:pt x="14" y="0"/>
                  </a:lnTo>
                  <a:lnTo>
                    <a:pt x="23" y="6"/>
                  </a:lnTo>
                  <a:lnTo>
                    <a:pt x="28" y="14"/>
                  </a:lnTo>
                  <a:lnTo>
                    <a:pt x="31" y="20"/>
                  </a:lnTo>
                  <a:lnTo>
                    <a:pt x="33" y="30"/>
                  </a:lnTo>
                  <a:lnTo>
                    <a:pt x="7" y="30"/>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85" name="Freeform 40"/>
            <p:cNvSpPr>
              <a:spLocks/>
            </p:cNvSpPr>
            <p:nvPr/>
          </p:nvSpPr>
          <p:spPr bwMode="auto">
            <a:xfrm>
              <a:off x="2760" y="2314"/>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86" name="Freeform 41"/>
            <p:cNvSpPr>
              <a:spLocks/>
            </p:cNvSpPr>
            <p:nvPr/>
          </p:nvSpPr>
          <p:spPr bwMode="auto">
            <a:xfrm>
              <a:off x="2779" y="2356"/>
              <a:ext cx="42" cy="25"/>
            </a:xfrm>
            <a:custGeom>
              <a:avLst/>
              <a:gdLst>
                <a:gd name="T0" fmla="*/ 14 w 42"/>
                <a:gd name="T1" fmla="*/ 0 h 25"/>
                <a:gd name="T2" fmla="*/ 0 w 42"/>
                <a:gd name="T3" fmla="*/ 21 h 25"/>
                <a:gd name="T4" fmla="*/ 10 w 42"/>
                <a:gd name="T5" fmla="*/ 24 h 25"/>
                <a:gd name="T6" fmla="*/ 22 w 42"/>
                <a:gd name="T7" fmla="*/ 24 h 25"/>
                <a:gd name="T8" fmla="*/ 33 w 42"/>
                <a:gd name="T9" fmla="*/ 23 h 25"/>
                <a:gd name="T10" fmla="*/ 41 w 42"/>
                <a:gd name="T11" fmla="*/ 20 h 25"/>
                <a:gd name="T12" fmla="*/ 26 w 42"/>
                <a:gd name="T13" fmla="*/ 0 h 25"/>
                <a:gd name="T14" fmla="*/ 14 w 42"/>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5"/>
                <a:gd name="T26" fmla="*/ 42 w 4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5">
                  <a:moveTo>
                    <a:pt x="14" y="0"/>
                  </a:moveTo>
                  <a:lnTo>
                    <a:pt x="0" y="21"/>
                  </a:lnTo>
                  <a:lnTo>
                    <a:pt x="10" y="24"/>
                  </a:lnTo>
                  <a:lnTo>
                    <a:pt x="22" y="24"/>
                  </a:lnTo>
                  <a:lnTo>
                    <a:pt x="33" y="23"/>
                  </a:lnTo>
                  <a:lnTo>
                    <a:pt x="41" y="20"/>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87" name="Oval 42"/>
            <p:cNvSpPr>
              <a:spLocks noChangeArrowheads="1"/>
            </p:cNvSpPr>
            <p:nvPr/>
          </p:nvSpPr>
          <p:spPr bwMode="auto">
            <a:xfrm>
              <a:off x="2796" y="2343"/>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6" name="Group 43"/>
          <p:cNvGrpSpPr>
            <a:grpSpLocks/>
          </p:cNvGrpSpPr>
          <p:nvPr/>
        </p:nvGrpSpPr>
        <p:grpSpPr bwMode="auto">
          <a:xfrm>
            <a:off x="4500564" y="2409826"/>
            <a:ext cx="225425" cy="164306"/>
            <a:chOff x="2808" y="2215"/>
            <a:chExt cx="80" cy="67"/>
          </a:xfrm>
        </p:grpSpPr>
        <p:sp>
          <p:nvSpPr>
            <p:cNvPr id="132180" name="Freeform 44"/>
            <p:cNvSpPr>
              <a:spLocks/>
            </p:cNvSpPr>
            <p:nvPr/>
          </p:nvSpPr>
          <p:spPr bwMode="auto">
            <a:xfrm>
              <a:off x="2854" y="2216"/>
              <a:ext cx="34" cy="31"/>
            </a:xfrm>
            <a:custGeom>
              <a:avLst/>
              <a:gdLst>
                <a:gd name="T0" fmla="*/ 0 w 34"/>
                <a:gd name="T1" fmla="*/ 22 h 31"/>
                <a:gd name="T2" fmla="*/ 14 w 34"/>
                <a:gd name="T3" fmla="*/ 0 h 31"/>
                <a:gd name="T4" fmla="*/ 23 w 34"/>
                <a:gd name="T5" fmla="*/ 6 h 31"/>
                <a:gd name="T6" fmla="*/ 28 w 34"/>
                <a:gd name="T7" fmla="*/ 14 h 31"/>
                <a:gd name="T8" fmla="*/ 31 w 34"/>
                <a:gd name="T9" fmla="*/ 20 h 31"/>
                <a:gd name="T10" fmla="*/ 33 w 34"/>
                <a:gd name="T11" fmla="*/ 30 h 31"/>
                <a:gd name="T12" fmla="*/ 7 w 34"/>
                <a:gd name="T13" fmla="*/ 30 h 31"/>
                <a:gd name="T14" fmla="*/ 0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0" y="22"/>
                  </a:moveTo>
                  <a:lnTo>
                    <a:pt x="14" y="0"/>
                  </a:lnTo>
                  <a:lnTo>
                    <a:pt x="23" y="6"/>
                  </a:lnTo>
                  <a:lnTo>
                    <a:pt x="28" y="14"/>
                  </a:lnTo>
                  <a:lnTo>
                    <a:pt x="31" y="20"/>
                  </a:lnTo>
                  <a:lnTo>
                    <a:pt x="33" y="30"/>
                  </a:lnTo>
                  <a:lnTo>
                    <a:pt x="7" y="30"/>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81" name="Freeform 45"/>
            <p:cNvSpPr>
              <a:spLocks/>
            </p:cNvSpPr>
            <p:nvPr/>
          </p:nvSpPr>
          <p:spPr bwMode="auto">
            <a:xfrm>
              <a:off x="2808" y="2215"/>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82" name="Freeform 46"/>
            <p:cNvSpPr>
              <a:spLocks/>
            </p:cNvSpPr>
            <p:nvPr/>
          </p:nvSpPr>
          <p:spPr bwMode="auto">
            <a:xfrm>
              <a:off x="2827" y="2257"/>
              <a:ext cx="42" cy="25"/>
            </a:xfrm>
            <a:custGeom>
              <a:avLst/>
              <a:gdLst>
                <a:gd name="T0" fmla="*/ 14 w 42"/>
                <a:gd name="T1" fmla="*/ 0 h 25"/>
                <a:gd name="T2" fmla="*/ 0 w 42"/>
                <a:gd name="T3" fmla="*/ 21 h 25"/>
                <a:gd name="T4" fmla="*/ 10 w 42"/>
                <a:gd name="T5" fmla="*/ 24 h 25"/>
                <a:gd name="T6" fmla="*/ 22 w 42"/>
                <a:gd name="T7" fmla="*/ 24 h 25"/>
                <a:gd name="T8" fmla="*/ 33 w 42"/>
                <a:gd name="T9" fmla="*/ 23 h 25"/>
                <a:gd name="T10" fmla="*/ 41 w 42"/>
                <a:gd name="T11" fmla="*/ 20 h 25"/>
                <a:gd name="T12" fmla="*/ 26 w 42"/>
                <a:gd name="T13" fmla="*/ 0 h 25"/>
                <a:gd name="T14" fmla="*/ 14 w 42"/>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5"/>
                <a:gd name="T26" fmla="*/ 42 w 4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5">
                  <a:moveTo>
                    <a:pt x="14" y="0"/>
                  </a:moveTo>
                  <a:lnTo>
                    <a:pt x="0" y="21"/>
                  </a:lnTo>
                  <a:lnTo>
                    <a:pt x="10" y="24"/>
                  </a:lnTo>
                  <a:lnTo>
                    <a:pt x="22" y="24"/>
                  </a:lnTo>
                  <a:lnTo>
                    <a:pt x="33" y="23"/>
                  </a:lnTo>
                  <a:lnTo>
                    <a:pt x="41" y="20"/>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83" name="Oval 47"/>
            <p:cNvSpPr>
              <a:spLocks noChangeArrowheads="1"/>
            </p:cNvSpPr>
            <p:nvPr/>
          </p:nvSpPr>
          <p:spPr bwMode="auto">
            <a:xfrm>
              <a:off x="2844" y="2244"/>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7" name="Group 48"/>
          <p:cNvGrpSpPr>
            <a:grpSpLocks/>
          </p:cNvGrpSpPr>
          <p:nvPr/>
        </p:nvGrpSpPr>
        <p:grpSpPr bwMode="auto">
          <a:xfrm>
            <a:off x="3851276" y="2518173"/>
            <a:ext cx="227013" cy="163115"/>
            <a:chOff x="2945" y="2282"/>
            <a:chExt cx="80" cy="67"/>
          </a:xfrm>
        </p:grpSpPr>
        <p:sp>
          <p:nvSpPr>
            <p:cNvPr id="132176" name="Freeform 49"/>
            <p:cNvSpPr>
              <a:spLocks/>
            </p:cNvSpPr>
            <p:nvPr/>
          </p:nvSpPr>
          <p:spPr bwMode="auto">
            <a:xfrm>
              <a:off x="2991" y="2283"/>
              <a:ext cx="34" cy="31"/>
            </a:xfrm>
            <a:custGeom>
              <a:avLst/>
              <a:gdLst>
                <a:gd name="T0" fmla="*/ 0 w 34"/>
                <a:gd name="T1" fmla="*/ 22 h 31"/>
                <a:gd name="T2" fmla="*/ 14 w 34"/>
                <a:gd name="T3" fmla="*/ 0 h 31"/>
                <a:gd name="T4" fmla="*/ 23 w 34"/>
                <a:gd name="T5" fmla="*/ 6 h 31"/>
                <a:gd name="T6" fmla="*/ 28 w 34"/>
                <a:gd name="T7" fmla="*/ 14 h 31"/>
                <a:gd name="T8" fmla="*/ 31 w 34"/>
                <a:gd name="T9" fmla="*/ 20 h 31"/>
                <a:gd name="T10" fmla="*/ 33 w 34"/>
                <a:gd name="T11" fmla="*/ 30 h 31"/>
                <a:gd name="T12" fmla="*/ 7 w 34"/>
                <a:gd name="T13" fmla="*/ 30 h 31"/>
                <a:gd name="T14" fmla="*/ 0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0" y="22"/>
                  </a:moveTo>
                  <a:lnTo>
                    <a:pt x="14" y="0"/>
                  </a:lnTo>
                  <a:lnTo>
                    <a:pt x="23" y="6"/>
                  </a:lnTo>
                  <a:lnTo>
                    <a:pt x="28" y="14"/>
                  </a:lnTo>
                  <a:lnTo>
                    <a:pt x="31" y="20"/>
                  </a:lnTo>
                  <a:lnTo>
                    <a:pt x="33" y="30"/>
                  </a:lnTo>
                  <a:lnTo>
                    <a:pt x="7" y="30"/>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77" name="Freeform 50"/>
            <p:cNvSpPr>
              <a:spLocks/>
            </p:cNvSpPr>
            <p:nvPr/>
          </p:nvSpPr>
          <p:spPr bwMode="auto">
            <a:xfrm>
              <a:off x="2945" y="2282"/>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78" name="Freeform 51"/>
            <p:cNvSpPr>
              <a:spLocks/>
            </p:cNvSpPr>
            <p:nvPr/>
          </p:nvSpPr>
          <p:spPr bwMode="auto">
            <a:xfrm>
              <a:off x="2964" y="2324"/>
              <a:ext cx="42" cy="25"/>
            </a:xfrm>
            <a:custGeom>
              <a:avLst/>
              <a:gdLst>
                <a:gd name="T0" fmla="*/ 14 w 42"/>
                <a:gd name="T1" fmla="*/ 0 h 25"/>
                <a:gd name="T2" fmla="*/ 0 w 42"/>
                <a:gd name="T3" fmla="*/ 21 h 25"/>
                <a:gd name="T4" fmla="*/ 10 w 42"/>
                <a:gd name="T5" fmla="*/ 24 h 25"/>
                <a:gd name="T6" fmla="*/ 22 w 42"/>
                <a:gd name="T7" fmla="*/ 24 h 25"/>
                <a:gd name="T8" fmla="*/ 33 w 42"/>
                <a:gd name="T9" fmla="*/ 23 h 25"/>
                <a:gd name="T10" fmla="*/ 41 w 42"/>
                <a:gd name="T11" fmla="*/ 20 h 25"/>
                <a:gd name="T12" fmla="*/ 26 w 42"/>
                <a:gd name="T13" fmla="*/ 0 h 25"/>
                <a:gd name="T14" fmla="*/ 14 w 42"/>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5"/>
                <a:gd name="T26" fmla="*/ 42 w 4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5">
                  <a:moveTo>
                    <a:pt x="14" y="0"/>
                  </a:moveTo>
                  <a:lnTo>
                    <a:pt x="0" y="21"/>
                  </a:lnTo>
                  <a:lnTo>
                    <a:pt x="10" y="24"/>
                  </a:lnTo>
                  <a:lnTo>
                    <a:pt x="22" y="24"/>
                  </a:lnTo>
                  <a:lnTo>
                    <a:pt x="33" y="23"/>
                  </a:lnTo>
                  <a:lnTo>
                    <a:pt x="41" y="20"/>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79" name="Oval 52"/>
            <p:cNvSpPr>
              <a:spLocks noChangeArrowheads="1"/>
            </p:cNvSpPr>
            <p:nvPr/>
          </p:nvSpPr>
          <p:spPr bwMode="auto">
            <a:xfrm>
              <a:off x="2981" y="2311"/>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8" name="Group 53"/>
          <p:cNvGrpSpPr>
            <a:grpSpLocks/>
          </p:cNvGrpSpPr>
          <p:nvPr/>
        </p:nvGrpSpPr>
        <p:grpSpPr bwMode="auto">
          <a:xfrm>
            <a:off x="4500564" y="2139553"/>
            <a:ext cx="223837" cy="165497"/>
            <a:chOff x="2931" y="2209"/>
            <a:chExt cx="80" cy="68"/>
          </a:xfrm>
        </p:grpSpPr>
        <p:sp>
          <p:nvSpPr>
            <p:cNvPr id="132172" name="Freeform 54"/>
            <p:cNvSpPr>
              <a:spLocks/>
            </p:cNvSpPr>
            <p:nvPr/>
          </p:nvSpPr>
          <p:spPr bwMode="auto">
            <a:xfrm>
              <a:off x="2977" y="2210"/>
              <a:ext cx="34" cy="32"/>
            </a:xfrm>
            <a:custGeom>
              <a:avLst/>
              <a:gdLst>
                <a:gd name="T0" fmla="*/ 0 w 34"/>
                <a:gd name="T1" fmla="*/ 22 h 32"/>
                <a:gd name="T2" fmla="*/ 14 w 34"/>
                <a:gd name="T3" fmla="*/ 0 h 32"/>
                <a:gd name="T4" fmla="*/ 23 w 34"/>
                <a:gd name="T5" fmla="*/ 6 h 32"/>
                <a:gd name="T6" fmla="*/ 28 w 34"/>
                <a:gd name="T7" fmla="*/ 15 h 32"/>
                <a:gd name="T8" fmla="*/ 31 w 34"/>
                <a:gd name="T9" fmla="*/ 21 h 32"/>
                <a:gd name="T10" fmla="*/ 33 w 34"/>
                <a:gd name="T11" fmla="*/ 31 h 32"/>
                <a:gd name="T12" fmla="*/ 7 w 34"/>
                <a:gd name="T13" fmla="*/ 31 h 32"/>
                <a:gd name="T14" fmla="*/ 0 w 34"/>
                <a:gd name="T15" fmla="*/ 22 h 32"/>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2"/>
                <a:gd name="T26" fmla="*/ 34 w 34"/>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2">
                  <a:moveTo>
                    <a:pt x="0" y="22"/>
                  </a:moveTo>
                  <a:lnTo>
                    <a:pt x="14" y="0"/>
                  </a:lnTo>
                  <a:lnTo>
                    <a:pt x="23" y="6"/>
                  </a:lnTo>
                  <a:lnTo>
                    <a:pt x="28" y="15"/>
                  </a:lnTo>
                  <a:lnTo>
                    <a:pt x="31" y="21"/>
                  </a:lnTo>
                  <a:lnTo>
                    <a:pt x="33" y="31"/>
                  </a:lnTo>
                  <a:lnTo>
                    <a:pt x="7" y="31"/>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73" name="Freeform 55"/>
            <p:cNvSpPr>
              <a:spLocks/>
            </p:cNvSpPr>
            <p:nvPr/>
          </p:nvSpPr>
          <p:spPr bwMode="auto">
            <a:xfrm>
              <a:off x="2931" y="2209"/>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74" name="Freeform 56"/>
            <p:cNvSpPr>
              <a:spLocks/>
            </p:cNvSpPr>
            <p:nvPr/>
          </p:nvSpPr>
          <p:spPr bwMode="auto">
            <a:xfrm>
              <a:off x="2950" y="2251"/>
              <a:ext cx="42" cy="26"/>
            </a:xfrm>
            <a:custGeom>
              <a:avLst/>
              <a:gdLst>
                <a:gd name="T0" fmla="*/ 14 w 42"/>
                <a:gd name="T1" fmla="*/ 0 h 26"/>
                <a:gd name="T2" fmla="*/ 0 w 42"/>
                <a:gd name="T3" fmla="*/ 22 h 26"/>
                <a:gd name="T4" fmla="*/ 10 w 42"/>
                <a:gd name="T5" fmla="*/ 25 h 26"/>
                <a:gd name="T6" fmla="*/ 22 w 42"/>
                <a:gd name="T7" fmla="*/ 25 h 26"/>
                <a:gd name="T8" fmla="*/ 33 w 42"/>
                <a:gd name="T9" fmla="*/ 24 h 26"/>
                <a:gd name="T10" fmla="*/ 41 w 42"/>
                <a:gd name="T11" fmla="*/ 21 h 26"/>
                <a:gd name="T12" fmla="*/ 26 w 42"/>
                <a:gd name="T13" fmla="*/ 0 h 26"/>
                <a:gd name="T14" fmla="*/ 14 w 42"/>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6"/>
                <a:gd name="T26" fmla="*/ 42 w 4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6">
                  <a:moveTo>
                    <a:pt x="14" y="0"/>
                  </a:moveTo>
                  <a:lnTo>
                    <a:pt x="0" y="22"/>
                  </a:lnTo>
                  <a:lnTo>
                    <a:pt x="10" y="25"/>
                  </a:lnTo>
                  <a:lnTo>
                    <a:pt x="22" y="25"/>
                  </a:lnTo>
                  <a:lnTo>
                    <a:pt x="33" y="24"/>
                  </a:lnTo>
                  <a:lnTo>
                    <a:pt x="41" y="21"/>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75" name="Oval 57"/>
            <p:cNvSpPr>
              <a:spLocks noChangeArrowheads="1"/>
            </p:cNvSpPr>
            <p:nvPr/>
          </p:nvSpPr>
          <p:spPr bwMode="auto">
            <a:xfrm>
              <a:off x="2967" y="2238"/>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11" name="Group 58"/>
          <p:cNvGrpSpPr>
            <a:grpSpLocks/>
          </p:cNvGrpSpPr>
          <p:nvPr/>
        </p:nvGrpSpPr>
        <p:grpSpPr bwMode="auto">
          <a:xfrm>
            <a:off x="5003800" y="2518173"/>
            <a:ext cx="222250" cy="163115"/>
            <a:chOff x="3075" y="2279"/>
            <a:chExt cx="80" cy="67"/>
          </a:xfrm>
        </p:grpSpPr>
        <p:sp>
          <p:nvSpPr>
            <p:cNvPr id="132168" name="Freeform 59"/>
            <p:cNvSpPr>
              <a:spLocks/>
            </p:cNvSpPr>
            <p:nvPr/>
          </p:nvSpPr>
          <p:spPr bwMode="auto">
            <a:xfrm>
              <a:off x="3121" y="2280"/>
              <a:ext cx="34" cy="31"/>
            </a:xfrm>
            <a:custGeom>
              <a:avLst/>
              <a:gdLst>
                <a:gd name="T0" fmla="*/ 0 w 34"/>
                <a:gd name="T1" fmla="*/ 22 h 31"/>
                <a:gd name="T2" fmla="*/ 14 w 34"/>
                <a:gd name="T3" fmla="*/ 0 h 31"/>
                <a:gd name="T4" fmla="*/ 23 w 34"/>
                <a:gd name="T5" fmla="*/ 6 h 31"/>
                <a:gd name="T6" fmla="*/ 28 w 34"/>
                <a:gd name="T7" fmla="*/ 14 h 31"/>
                <a:gd name="T8" fmla="*/ 31 w 34"/>
                <a:gd name="T9" fmla="*/ 20 h 31"/>
                <a:gd name="T10" fmla="*/ 33 w 34"/>
                <a:gd name="T11" fmla="*/ 30 h 31"/>
                <a:gd name="T12" fmla="*/ 7 w 34"/>
                <a:gd name="T13" fmla="*/ 30 h 31"/>
                <a:gd name="T14" fmla="*/ 0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0" y="22"/>
                  </a:moveTo>
                  <a:lnTo>
                    <a:pt x="14" y="0"/>
                  </a:lnTo>
                  <a:lnTo>
                    <a:pt x="23" y="6"/>
                  </a:lnTo>
                  <a:lnTo>
                    <a:pt x="28" y="14"/>
                  </a:lnTo>
                  <a:lnTo>
                    <a:pt x="31" y="20"/>
                  </a:lnTo>
                  <a:lnTo>
                    <a:pt x="33" y="30"/>
                  </a:lnTo>
                  <a:lnTo>
                    <a:pt x="7" y="30"/>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69" name="Freeform 60"/>
            <p:cNvSpPr>
              <a:spLocks/>
            </p:cNvSpPr>
            <p:nvPr/>
          </p:nvSpPr>
          <p:spPr bwMode="auto">
            <a:xfrm>
              <a:off x="3075" y="2279"/>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70" name="Freeform 61"/>
            <p:cNvSpPr>
              <a:spLocks/>
            </p:cNvSpPr>
            <p:nvPr/>
          </p:nvSpPr>
          <p:spPr bwMode="auto">
            <a:xfrm>
              <a:off x="3094" y="2321"/>
              <a:ext cx="42" cy="25"/>
            </a:xfrm>
            <a:custGeom>
              <a:avLst/>
              <a:gdLst>
                <a:gd name="T0" fmla="*/ 14 w 42"/>
                <a:gd name="T1" fmla="*/ 0 h 25"/>
                <a:gd name="T2" fmla="*/ 0 w 42"/>
                <a:gd name="T3" fmla="*/ 21 h 25"/>
                <a:gd name="T4" fmla="*/ 10 w 42"/>
                <a:gd name="T5" fmla="*/ 24 h 25"/>
                <a:gd name="T6" fmla="*/ 22 w 42"/>
                <a:gd name="T7" fmla="*/ 24 h 25"/>
                <a:gd name="T8" fmla="*/ 33 w 42"/>
                <a:gd name="T9" fmla="*/ 23 h 25"/>
                <a:gd name="T10" fmla="*/ 41 w 42"/>
                <a:gd name="T11" fmla="*/ 20 h 25"/>
                <a:gd name="T12" fmla="*/ 26 w 42"/>
                <a:gd name="T13" fmla="*/ 0 h 25"/>
                <a:gd name="T14" fmla="*/ 14 w 42"/>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5"/>
                <a:gd name="T26" fmla="*/ 42 w 4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5">
                  <a:moveTo>
                    <a:pt x="14" y="0"/>
                  </a:moveTo>
                  <a:lnTo>
                    <a:pt x="0" y="21"/>
                  </a:lnTo>
                  <a:lnTo>
                    <a:pt x="10" y="24"/>
                  </a:lnTo>
                  <a:lnTo>
                    <a:pt x="22" y="24"/>
                  </a:lnTo>
                  <a:lnTo>
                    <a:pt x="33" y="23"/>
                  </a:lnTo>
                  <a:lnTo>
                    <a:pt x="41" y="20"/>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71" name="Oval 62"/>
            <p:cNvSpPr>
              <a:spLocks noChangeArrowheads="1"/>
            </p:cNvSpPr>
            <p:nvPr/>
          </p:nvSpPr>
          <p:spPr bwMode="auto">
            <a:xfrm>
              <a:off x="3111" y="2308"/>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12" name="Group 63"/>
          <p:cNvGrpSpPr>
            <a:grpSpLocks/>
          </p:cNvGrpSpPr>
          <p:nvPr/>
        </p:nvGrpSpPr>
        <p:grpSpPr bwMode="auto">
          <a:xfrm>
            <a:off x="2124075" y="2275285"/>
            <a:ext cx="223838" cy="160734"/>
            <a:chOff x="3319" y="2276"/>
            <a:chExt cx="80" cy="67"/>
          </a:xfrm>
        </p:grpSpPr>
        <p:sp>
          <p:nvSpPr>
            <p:cNvPr id="132164" name="Freeform 64"/>
            <p:cNvSpPr>
              <a:spLocks/>
            </p:cNvSpPr>
            <p:nvPr/>
          </p:nvSpPr>
          <p:spPr bwMode="auto">
            <a:xfrm>
              <a:off x="3365" y="2277"/>
              <a:ext cx="34" cy="31"/>
            </a:xfrm>
            <a:custGeom>
              <a:avLst/>
              <a:gdLst>
                <a:gd name="T0" fmla="*/ 0 w 34"/>
                <a:gd name="T1" fmla="*/ 22 h 31"/>
                <a:gd name="T2" fmla="*/ 14 w 34"/>
                <a:gd name="T3" fmla="*/ 0 h 31"/>
                <a:gd name="T4" fmla="*/ 23 w 34"/>
                <a:gd name="T5" fmla="*/ 6 h 31"/>
                <a:gd name="T6" fmla="*/ 28 w 34"/>
                <a:gd name="T7" fmla="*/ 14 h 31"/>
                <a:gd name="T8" fmla="*/ 31 w 34"/>
                <a:gd name="T9" fmla="*/ 20 h 31"/>
                <a:gd name="T10" fmla="*/ 33 w 34"/>
                <a:gd name="T11" fmla="*/ 30 h 31"/>
                <a:gd name="T12" fmla="*/ 7 w 34"/>
                <a:gd name="T13" fmla="*/ 30 h 31"/>
                <a:gd name="T14" fmla="*/ 0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0" y="22"/>
                  </a:moveTo>
                  <a:lnTo>
                    <a:pt x="14" y="0"/>
                  </a:lnTo>
                  <a:lnTo>
                    <a:pt x="23" y="6"/>
                  </a:lnTo>
                  <a:lnTo>
                    <a:pt x="28" y="14"/>
                  </a:lnTo>
                  <a:lnTo>
                    <a:pt x="31" y="20"/>
                  </a:lnTo>
                  <a:lnTo>
                    <a:pt x="33" y="30"/>
                  </a:lnTo>
                  <a:lnTo>
                    <a:pt x="7" y="30"/>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65" name="Freeform 65"/>
            <p:cNvSpPr>
              <a:spLocks/>
            </p:cNvSpPr>
            <p:nvPr/>
          </p:nvSpPr>
          <p:spPr bwMode="auto">
            <a:xfrm>
              <a:off x="3319" y="2276"/>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66" name="Freeform 66"/>
            <p:cNvSpPr>
              <a:spLocks/>
            </p:cNvSpPr>
            <p:nvPr/>
          </p:nvSpPr>
          <p:spPr bwMode="auto">
            <a:xfrm>
              <a:off x="3338" y="2318"/>
              <a:ext cx="42" cy="25"/>
            </a:xfrm>
            <a:custGeom>
              <a:avLst/>
              <a:gdLst>
                <a:gd name="T0" fmla="*/ 14 w 42"/>
                <a:gd name="T1" fmla="*/ 0 h 25"/>
                <a:gd name="T2" fmla="*/ 0 w 42"/>
                <a:gd name="T3" fmla="*/ 21 h 25"/>
                <a:gd name="T4" fmla="*/ 10 w 42"/>
                <a:gd name="T5" fmla="*/ 24 h 25"/>
                <a:gd name="T6" fmla="*/ 22 w 42"/>
                <a:gd name="T7" fmla="*/ 24 h 25"/>
                <a:gd name="T8" fmla="*/ 33 w 42"/>
                <a:gd name="T9" fmla="*/ 23 h 25"/>
                <a:gd name="T10" fmla="*/ 41 w 42"/>
                <a:gd name="T11" fmla="*/ 20 h 25"/>
                <a:gd name="T12" fmla="*/ 26 w 42"/>
                <a:gd name="T13" fmla="*/ 0 h 25"/>
                <a:gd name="T14" fmla="*/ 14 w 42"/>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5"/>
                <a:gd name="T26" fmla="*/ 42 w 4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5">
                  <a:moveTo>
                    <a:pt x="14" y="0"/>
                  </a:moveTo>
                  <a:lnTo>
                    <a:pt x="0" y="21"/>
                  </a:lnTo>
                  <a:lnTo>
                    <a:pt x="10" y="24"/>
                  </a:lnTo>
                  <a:lnTo>
                    <a:pt x="22" y="24"/>
                  </a:lnTo>
                  <a:lnTo>
                    <a:pt x="33" y="23"/>
                  </a:lnTo>
                  <a:lnTo>
                    <a:pt x="41" y="20"/>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67" name="Oval 67"/>
            <p:cNvSpPr>
              <a:spLocks noChangeArrowheads="1"/>
            </p:cNvSpPr>
            <p:nvPr/>
          </p:nvSpPr>
          <p:spPr bwMode="auto">
            <a:xfrm>
              <a:off x="3355" y="2305"/>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13" name="Group 68"/>
          <p:cNvGrpSpPr>
            <a:grpSpLocks/>
          </p:cNvGrpSpPr>
          <p:nvPr/>
        </p:nvGrpSpPr>
        <p:grpSpPr bwMode="auto">
          <a:xfrm>
            <a:off x="3995738" y="2301478"/>
            <a:ext cx="222250" cy="165497"/>
            <a:chOff x="2928" y="2348"/>
            <a:chExt cx="80" cy="68"/>
          </a:xfrm>
        </p:grpSpPr>
        <p:sp>
          <p:nvSpPr>
            <p:cNvPr id="132160" name="Freeform 69"/>
            <p:cNvSpPr>
              <a:spLocks/>
            </p:cNvSpPr>
            <p:nvPr/>
          </p:nvSpPr>
          <p:spPr bwMode="auto">
            <a:xfrm>
              <a:off x="2974" y="2349"/>
              <a:ext cx="34" cy="32"/>
            </a:xfrm>
            <a:custGeom>
              <a:avLst/>
              <a:gdLst>
                <a:gd name="T0" fmla="*/ 0 w 34"/>
                <a:gd name="T1" fmla="*/ 22 h 32"/>
                <a:gd name="T2" fmla="*/ 14 w 34"/>
                <a:gd name="T3" fmla="*/ 0 h 32"/>
                <a:gd name="T4" fmla="*/ 23 w 34"/>
                <a:gd name="T5" fmla="*/ 6 h 32"/>
                <a:gd name="T6" fmla="*/ 28 w 34"/>
                <a:gd name="T7" fmla="*/ 15 h 32"/>
                <a:gd name="T8" fmla="*/ 31 w 34"/>
                <a:gd name="T9" fmla="*/ 21 h 32"/>
                <a:gd name="T10" fmla="*/ 33 w 34"/>
                <a:gd name="T11" fmla="*/ 31 h 32"/>
                <a:gd name="T12" fmla="*/ 7 w 34"/>
                <a:gd name="T13" fmla="*/ 31 h 32"/>
                <a:gd name="T14" fmla="*/ 0 w 34"/>
                <a:gd name="T15" fmla="*/ 22 h 32"/>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2"/>
                <a:gd name="T26" fmla="*/ 34 w 34"/>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2">
                  <a:moveTo>
                    <a:pt x="0" y="22"/>
                  </a:moveTo>
                  <a:lnTo>
                    <a:pt x="14" y="0"/>
                  </a:lnTo>
                  <a:lnTo>
                    <a:pt x="23" y="6"/>
                  </a:lnTo>
                  <a:lnTo>
                    <a:pt x="28" y="15"/>
                  </a:lnTo>
                  <a:lnTo>
                    <a:pt x="31" y="21"/>
                  </a:lnTo>
                  <a:lnTo>
                    <a:pt x="33" y="31"/>
                  </a:lnTo>
                  <a:lnTo>
                    <a:pt x="7" y="31"/>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61" name="Freeform 70"/>
            <p:cNvSpPr>
              <a:spLocks/>
            </p:cNvSpPr>
            <p:nvPr/>
          </p:nvSpPr>
          <p:spPr bwMode="auto">
            <a:xfrm>
              <a:off x="2928" y="2348"/>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62" name="Freeform 71"/>
            <p:cNvSpPr>
              <a:spLocks/>
            </p:cNvSpPr>
            <p:nvPr/>
          </p:nvSpPr>
          <p:spPr bwMode="auto">
            <a:xfrm>
              <a:off x="2947" y="2390"/>
              <a:ext cx="42" cy="26"/>
            </a:xfrm>
            <a:custGeom>
              <a:avLst/>
              <a:gdLst>
                <a:gd name="T0" fmla="*/ 14 w 42"/>
                <a:gd name="T1" fmla="*/ 0 h 26"/>
                <a:gd name="T2" fmla="*/ 0 w 42"/>
                <a:gd name="T3" fmla="*/ 22 h 26"/>
                <a:gd name="T4" fmla="*/ 10 w 42"/>
                <a:gd name="T5" fmla="*/ 25 h 26"/>
                <a:gd name="T6" fmla="*/ 22 w 42"/>
                <a:gd name="T7" fmla="*/ 25 h 26"/>
                <a:gd name="T8" fmla="*/ 33 w 42"/>
                <a:gd name="T9" fmla="*/ 24 h 26"/>
                <a:gd name="T10" fmla="*/ 41 w 42"/>
                <a:gd name="T11" fmla="*/ 21 h 26"/>
                <a:gd name="T12" fmla="*/ 26 w 42"/>
                <a:gd name="T13" fmla="*/ 0 h 26"/>
                <a:gd name="T14" fmla="*/ 14 w 42"/>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6"/>
                <a:gd name="T26" fmla="*/ 42 w 4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6">
                  <a:moveTo>
                    <a:pt x="14" y="0"/>
                  </a:moveTo>
                  <a:lnTo>
                    <a:pt x="0" y="22"/>
                  </a:lnTo>
                  <a:lnTo>
                    <a:pt x="10" y="25"/>
                  </a:lnTo>
                  <a:lnTo>
                    <a:pt x="22" y="25"/>
                  </a:lnTo>
                  <a:lnTo>
                    <a:pt x="33" y="24"/>
                  </a:lnTo>
                  <a:lnTo>
                    <a:pt x="41" y="21"/>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63" name="Oval 72"/>
            <p:cNvSpPr>
              <a:spLocks noChangeArrowheads="1"/>
            </p:cNvSpPr>
            <p:nvPr/>
          </p:nvSpPr>
          <p:spPr bwMode="auto">
            <a:xfrm>
              <a:off x="2964" y="2377"/>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14" name="Group 73"/>
          <p:cNvGrpSpPr>
            <a:grpSpLocks/>
          </p:cNvGrpSpPr>
          <p:nvPr/>
        </p:nvGrpSpPr>
        <p:grpSpPr bwMode="auto">
          <a:xfrm>
            <a:off x="5219700" y="2356247"/>
            <a:ext cx="222250" cy="160734"/>
            <a:chOff x="3079" y="2346"/>
            <a:chExt cx="80" cy="67"/>
          </a:xfrm>
        </p:grpSpPr>
        <p:sp>
          <p:nvSpPr>
            <p:cNvPr id="132156" name="Freeform 74"/>
            <p:cNvSpPr>
              <a:spLocks/>
            </p:cNvSpPr>
            <p:nvPr/>
          </p:nvSpPr>
          <p:spPr bwMode="auto">
            <a:xfrm>
              <a:off x="3125" y="2347"/>
              <a:ext cx="34" cy="31"/>
            </a:xfrm>
            <a:custGeom>
              <a:avLst/>
              <a:gdLst>
                <a:gd name="T0" fmla="*/ 0 w 34"/>
                <a:gd name="T1" fmla="*/ 22 h 31"/>
                <a:gd name="T2" fmla="*/ 14 w 34"/>
                <a:gd name="T3" fmla="*/ 0 h 31"/>
                <a:gd name="T4" fmla="*/ 23 w 34"/>
                <a:gd name="T5" fmla="*/ 6 h 31"/>
                <a:gd name="T6" fmla="*/ 28 w 34"/>
                <a:gd name="T7" fmla="*/ 14 h 31"/>
                <a:gd name="T8" fmla="*/ 31 w 34"/>
                <a:gd name="T9" fmla="*/ 20 h 31"/>
                <a:gd name="T10" fmla="*/ 33 w 34"/>
                <a:gd name="T11" fmla="*/ 30 h 31"/>
                <a:gd name="T12" fmla="*/ 7 w 34"/>
                <a:gd name="T13" fmla="*/ 30 h 31"/>
                <a:gd name="T14" fmla="*/ 0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0" y="22"/>
                  </a:moveTo>
                  <a:lnTo>
                    <a:pt x="14" y="0"/>
                  </a:lnTo>
                  <a:lnTo>
                    <a:pt x="23" y="6"/>
                  </a:lnTo>
                  <a:lnTo>
                    <a:pt x="28" y="14"/>
                  </a:lnTo>
                  <a:lnTo>
                    <a:pt x="31" y="20"/>
                  </a:lnTo>
                  <a:lnTo>
                    <a:pt x="33" y="30"/>
                  </a:lnTo>
                  <a:lnTo>
                    <a:pt x="7" y="30"/>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57" name="Freeform 75"/>
            <p:cNvSpPr>
              <a:spLocks/>
            </p:cNvSpPr>
            <p:nvPr/>
          </p:nvSpPr>
          <p:spPr bwMode="auto">
            <a:xfrm>
              <a:off x="3079" y="2346"/>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58" name="Freeform 76"/>
            <p:cNvSpPr>
              <a:spLocks/>
            </p:cNvSpPr>
            <p:nvPr/>
          </p:nvSpPr>
          <p:spPr bwMode="auto">
            <a:xfrm>
              <a:off x="3098" y="2388"/>
              <a:ext cx="42" cy="25"/>
            </a:xfrm>
            <a:custGeom>
              <a:avLst/>
              <a:gdLst>
                <a:gd name="T0" fmla="*/ 14 w 42"/>
                <a:gd name="T1" fmla="*/ 0 h 25"/>
                <a:gd name="T2" fmla="*/ 0 w 42"/>
                <a:gd name="T3" fmla="*/ 21 h 25"/>
                <a:gd name="T4" fmla="*/ 10 w 42"/>
                <a:gd name="T5" fmla="*/ 24 h 25"/>
                <a:gd name="T6" fmla="*/ 22 w 42"/>
                <a:gd name="T7" fmla="*/ 24 h 25"/>
                <a:gd name="T8" fmla="*/ 33 w 42"/>
                <a:gd name="T9" fmla="*/ 23 h 25"/>
                <a:gd name="T10" fmla="*/ 41 w 42"/>
                <a:gd name="T11" fmla="*/ 20 h 25"/>
                <a:gd name="T12" fmla="*/ 26 w 42"/>
                <a:gd name="T13" fmla="*/ 0 h 25"/>
                <a:gd name="T14" fmla="*/ 14 w 42"/>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5"/>
                <a:gd name="T26" fmla="*/ 42 w 4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5">
                  <a:moveTo>
                    <a:pt x="14" y="0"/>
                  </a:moveTo>
                  <a:lnTo>
                    <a:pt x="0" y="21"/>
                  </a:lnTo>
                  <a:lnTo>
                    <a:pt x="10" y="24"/>
                  </a:lnTo>
                  <a:lnTo>
                    <a:pt x="22" y="24"/>
                  </a:lnTo>
                  <a:lnTo>
                    <a:pt x="33" y="23"/>
                  </a:lnTo>
                  <a:lnTo>
                    <a:pt x="41" y="20"/>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59" name="Oval 77"/>
            <p:cNvSpPr>
              <a:spLocks noChangeArrowheads="1"/>
            </p:cNvSpPr>
            <p:nvPr/>
          </p:nvSpPr>
          <p:spPr bwMode="auto">
            <a:xfrm>
              <a:off x="3115" y="2375"/>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15" name="Group 78"/>
          <p:cNvGrpSpPr>
            <a:grpSpLocks/>
          </p:cNvGrpSpPr>
          <p:nvPr/>
        </p:nvGrpSpPr>
        <p:grpSpPr bwMode="auto">
          <a:xfrm>
            <a:off x="4932363" y="2247900"/>
            <a:ext cx="222250" cy="166688"/>
            <a:chOff x="3075" y="2206"/>
            <a:chExt cx="80" cy="68"/>
          </a:xfrm>
        </p:grpSpPr>
        <p:sp>
          <p:nvSpPr>
            <p:cNvPr id="132152" name="Freeform 79"/>
            <p:cNvSpPr>
              <a:spLocks/>
            </p:cNvSpPr>
            <p:nvPr/>
          </p:nvSpPr>
          <p:spPr bwMode="auto">
            <a:xfrm>
              <a:off x="3121" y="2207"/>
              <a:ext cx="34" cy="32"/>
            </a:xfrm>
            <a:custGeom>
              <a:avLst/>
              <a:gdLst>
                <a:gd name="T0" fmla="*/ 0 w 34"/>
                <a:gd name="T1" fmla="*/ 22 h 32"/>
                <a:gd name="T2" fmla="*/ 14 w 34"/>
                <a:gd name="T3" fmla="*/ 0 h 32"/>
                <a:gd name="T4" fmla="*/ 23 w 34"/>
                <a:gd name="T5" fmla="*/ 6 h 32"/>
                <a:gd name="T6" fmla="*/ 28 w 34"/>
                <a:gd name="T7" fmla="*/ 15 h 32"/>
                <a:gd name="T8" fmla="*/ 31 w 34"/>
                <a:gd name="T9" fmla="*/ 21 h 32"/>
                <a:gd name="T10" fmla="*/ 33 w 34"/>
                <a:gd name="T11" fmla="*/ 31 h 32"/>
                <a:gd name="T12" fmla="*/ 7 w 34"/>
                <a:gd name="T13" fmla="*/ 31 h 32"/>
                <a:gd name="T14" fmla="*/ 0 w 34"/>
                <a:gd name="T15" fmla="*/ 22 h 32"/>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2"/>
                <a:gd name="T26" fmla="*/ 34 w 34"/>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2">
                  <a:moveTo>
                    <a:pt x="0" y="22"/>
                  </a:moveTo>
                  <a:lnTo>
                    <a:pt x="14" y="0"/>
                  </a:lnTo>
                  <a:lnTo>
                    <a:pt x="23" y="6"/>
                  </a:lnTo>
                  <a:lnTo>
                    <a:pt x="28" y="15"/>
                  </a:lnTo>
                  <a:lnTo>
                    <a:pt x="31" y="21"/>
                  </a:lnTo>
                  <a:lnTo>
                    <a:pt x="33" y="31"/>
                  </a:lnTo>
                  <a:lnTo>
                    <a:pt x="7" y="31"/>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53" name="Freeform 80"/>
            <p:cNvSpPr>
              <a:spLocks/>
            </p:cNvSpPr>
            <p:nvPr/>
          </p:nvSpPr>
          <p:spPr bwMode="auto">
            <a:xfrm>
              <a:off x="3075" y="2206"/>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54" name="Freeform 81"/>
            <p:cNvSpPr>
              <a:spLocks/>
            </p:cNvSpPr>
            <p:nvPr/>
          </p:nvSpPr>
          <p:spPr bwMode="auto">
            <a:xfrm>
              <a:off x="3094" y="2248"/>
              <a:ext cx="42" cy="26"/>
            </a:xfrm>
            <a:custGeom>
              <a:avLst/>
              <a:gdLst>
                <a:gd name="T0" fmla="*/ 14 w 42"/>
                <a:gd name="T1" fmla="*/ 0 h 26"/>
                <a:gd name="T2" fmla="*/ 0 w 42"/>
                <a:gd name="T3" fmla="*/ 22 h 26"/>
                <a:gd name="T4" fmla="*/ 10 w 42"/>
                <a:gd name="T5" fmla="*/ 25 h 26"/>
                <a:gd name="T6" fmla="*/ 22 w 42"/>
                <a:gd name="T7" fmla="*/ 25 h 26"/>
                <a:gd name="T8" fmla="*/ 33 w 42"/>
                <a:gd name="T9" fmla="*/ 24 h 26"/>
                <a:gd name="T10" fmla="*/ 41 w 42"/>
                <a:gd name="T11" fmla="*/ 21 h 26"/>
                <a:gd name="T12" fmla="*/ 26 w 42"/>
                <a:gd name="T13" fmla="*/ 0 h 26"/>
                <a:gd name="T14" fmla="*/ 14 w 42"/>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6"/>
                <a:gd name="T26" fmla="*/ 42 w 4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6">
                  <a:moveTo>
                    <a:pt x="14" y="0"/>
                  </a:moveTo>
                  <a:lnTo>
                    <a:pt x="0" y="22"/>
                  </a:lnTo>
                  <a:lnTo>
                    <a:pt x="10" y="25"/>
                  </a:lnTo>
                  <a:lnTo>
                    <a:pt x="22" y="25"/>
                  </a:lnTo>
                  <a:lnTo>
                    <a:pt x="33" y="24"/>
                  </a:lnTo>
                  <a:lnTo>
                    <a:pt x="41" y="21"/>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55" name="Oval 82"/>
            <p:cNvSpPr>
              <a:spLocks noChangeArrowheads="1"/>
            </p:cNvSpPr>
            <p:nvPr/>
          </p:nvSpPr>
          <p:spPr bwMode="auto">
            <a:xfrm>
              <a:off x="3111" y="2235"/>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16" name="Group 83"/>
          <p:cNvGrpSpPr>
            <a:grpSpLocks/>
          </p:cNvGrpSpPr>
          <p:nvPr/>
        </p:nvGrpSpPr>
        <p:grpSpPr bwMode="auto">
          <a:xfrm>
            <a:off x="5651501" y="2409825"/>
            <a:ext cx="219075" cy="163116"/>
            <a:chOff x="3237" y="2250"/>
            <a:chExt cx="79" cy="67"/>
          </a:xfrm>
        </p:grpSpPr>
        <p:sp>
          <p:nvSpPr>
            <p:cNvPr id="132148" name="Freeform 84"/>
            <p:cNvSpPr>
              <a:spLocks/>
            </p:cNvSpPr>
            <p:nvPr/>
          </p:nvSpPr>
          <p:spPr bwMode="auto">
            <a:xfrm>
              <a:off x="3283" y="2251"/>
              <a:ext cx="33" cy="31"/>
            </a:xfrm>
            <a:custGeom>
              <a:avLst/>
              <a:gdLst>
                <a:gd name="T0" fmla="*/ 0 w 33"/>
                <a:gd name="T1" fmla="*/ 22 h 31"/>
                <a:gd name="T2" fmla="*/ 14 w 33"/>
                <a:gd name="T3" fmla="*/ 0 h 31"/>
                <a:gd name="T4" fmla="*/ 22 w 33"/>
                <a:gd name="T5" fmla="*/ 6 h 31"/>
                <a:gd name="T6" fmla="*/ 27 w 33"/>
                <a:gd name="T7" fmla="*/ 14 h 31"/>
                <a:gd name="T8" fmla="*/ 30 w 33"/>
                <a:gd name="T9" fmla="*/ 20 h 31"/>
                <a:gd name="T10" fmla="*/ 32 w 33"/>
                <a:gd name="T11" fmla="*/ 30 h 31"/>
                <a:gd name="T12" fmla="*/ 7 w 33"/>
                <a:gd name="T13" fmla="*/ 30 h 31"/>
                <a:gd name="T14" fmla="*/ 0 w 33"/>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1"/>
                <a:gd name="T26" fmla="*/ 33 w 33"/>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1">
                  <a:moveTo>
                    <a:pt x="0" y="22"/>
                  </a:moveTo>
                  <a:lnTo>
                    <a:pt x="14" y="0"/>
                  </a:lnTo>
                  <a:lnTo>
                    <a:pt x="22" y="6"/>
                  </a:lnTo>
                  <a:lnTo>
                    <a:pt x="27" y="14"/>
                  </a:lnTo>
                  <a:lnTo>
                    <a:pt x="30" y="20"/>
                  </a:lnTo>
                  <a:lnTo>
                    <a:pt x="32" y="30"/>
                  </a:lnTo>
                  <a:lnTo>
                    <a:pt x="7" y="30"/>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49" name="Freeform 85"/>
            <p:cNvSpPr>
              <a:spLocks/>
            </p:cNvSpPr>
            <p:nvPr/>
          </p:nvSpPr>
          <p:spPr bwMode="auto">
            <a:xfrm>
              <a:off x="3237" y="2250"/>
              <a:ext cx="33" cy="31"/>
            </a:xfrm>
            <a:custGeom>
              <a:avLst/>
              <a:gdLst>
                <a:gd name="T0" fmla="*/ 32 w 33"/>
                <a:gd name="T1" fmla="*/ 22 h 31"/>
                <a:gd name="T2" fmla="*/ 19 w 33"/>
                <a:gd name="T3" fmla="*/ 0 h 31"/>
                <a:gd name="T4" fmla="*/ 10 w 33"/>
                <a:gd name="T5" fmla="*/ 6 h 31"/>
                <a:gd name="T6" fmla="*/ 5 w 33"/>
                <a:gd name="T7" fmla="*/ 14 h 31"/>
                <a:gd name="T8" fmla="*/ 2 w 33"/>
                <a:gd name="T9" fmla="*/ 20 h 31"/>
                <a:gd name="T10" fmla="*/ 0 w 33"/>
                <a:gd name="T11" fmla="*/ 30 h 31"/>
                <a:gd name="T12" fmla="*/ 25 w 33"/>
                <a:gd name="T13" fmla="*/ 30 h 31"/>
                <a:gd name="T14" fmla="*/ 32 w 33"/>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1"/>
                <a:gd name="T26" fmla="*/ 33 w 33"/>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1">
                  <a:moveTo>
                    <a:pt x="32" y="22"/>
                  </a:moveTo>
                  <a:lnTo>
                    <a:pt x="19" y="0"/>
                  </a:lnTo>
                  <a:lnTo>
                    <a:pt x="10" y="6"/>
                  </a:lnTo>
                  <a:lnTo>
                    <a:pt x="5" y="14"/>
                  </a:lnTo>
                  <a:lnTo>
                    <a:pt x="2" y="20"/>
                  </a:lnTo>
                  <a:lnTo>
                    <a:pt x="0" y="30"/>
                  </a:lnTo>
                  <a:lnTo>
                    <a:pt x="25" y="30"/>
                  </a:lnTo>
                  <a:lnTo>
                    <a:pt x="32"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50" name="Freeform 86"/>
            <p:cNvSpPr>
              <a:spLocks/>
            </p:cNvSpPr>
            <p:nvPr/>
          </p:nvSpPr>
          <p:spPr bwMode="auto">
            <a:xfrm>
              <a:off x="3256" y="2292"/>
              <a:ext cx="41" cy="25"/>
            </a:xfrm>
            <a:custGeom>
              <a:avLst/>
              <a:gdLst>
                <a:gd name="T0" fmla="*/ 13 w 41"/>
                <a:gd name="T1" fmla="*/ 0 h 25"/>
                <a:gd name="T2" fmla="*/ 0 w 41"/>
                <a:gd name="T3" fmla="*/ 21 h 25"/>
                <a:gd name="T4" fmla="*/ 10 w 41"/>
                <a:gd name="T5" fmla="*/ 24 h 25"/>
                <a:gd name="T6" fmla="*/ 22 w 41"/>
                <a:gd name="T7" fmla="*/ 24 h 25"/>
                <a:gd name="T8" fmla="*/ 32 w 41"/>
                <a:gd name="T9" fmla="*/ 23 h 25"/>
                <a:gd name="T10" fmla="*/ 40 w 41"/>
                <a:gd name="T11" fmla="*/ 20 h 25"/>
                <a:gd name="T12" fmla="*/ 25 w 41"/>
                <a:gd name="T13" fmla="*/ 0 h 25"/>
                <a:gd name="T14" fmla="*/ 13 w 41"/>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25"/>
                <a:gd name="T26" fmla="*/ 41 w 41"/>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25">
                  <a:moveTo>
                    <a:pt x="13" y="0"/>
                  </a:moveTo>
                  <a:lnTo>
                    <a:pt x="0" y="21"/>
                  </a:lnTo>
                  <a:lnTo>
                    <a:pt x="10" y="24"/>
                  </a:lnTo>
                  <a:lnTo>
                    <a:pt x="22" y="24"/>
                  </a:lnTo>
                  <a:lnTo>
                    <a:pt x="32" y="23"/>
                  </a:lnTo>
                  <a:lnTo>
                    <a:pt x="40" y="20"/>
                  </a:lnTo>
                  <a:lnTo>
                    <a:pt x="25" y="0"/>
                  </a:lnTo>
                  <a:lnTo>
                    <a:pt x="13"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51" name="Oval 87"/>
            <p:cNvSpPr>
              <a:spLocks noChangeArrowheads="1"/>
            </p:cNvSpPr>
            <p:nvPr/>
          </p:nvSpPr>
          <p:spPr bwMode="auto">
            <a:xfrm>
              <a:off x="3273" y="2279"/>
              <a:ext cx="6"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17" name="Group 88"/>
          <p:cNvGrpSpPr>
            <a:grpSpLocks/>
          </p:cNvGrpSpPr>
          <p:nvPr/>
        </p:nvGrpSpPr>
        <p:grpSpPr bwMode="auto">
          <a:xfrm>
            <a:off x="2843213" y="2463404"/>
            <a:ext cx="222250" cy="163115"/>
            <a:chOff x="3161" y="2311"/>
            <a:chExt cx="80" cy="67"/>
          </a:xfrm>
        </p:grpSpPr>
        <p:sp>
          <p:nvSpPr>
            <p:cNvPr id="132144" name="Freeform 89"/>
            <p:cNvSpPr>
              <a:spLocks/>
            </p:cNvSpPr>
            <p:nvPr/>
          </p:nvSpPr>
          <p:spPr bwMode="auto">
            <a:xfrm>
              <a:off x="3207" y="2312"/>
              <a:ext cx="34" cy="31"/>
            </a:xfrm>
            <a:custGeom>
              <a:avLst/>
              <a:gdLst>
                <a:gd name="T0" fmla="*/ 0 w 34"/>
                <a:gd name="T1" fmla="*/ 22 h 31"/>
                <a:gd name="T2" fmla="*/ 14 w 34"/>
                <a:gd name="T3" fmla="*/ 0 h 31"/>
                <a:gd name="T4" fmla="*/ 23 w 34"/>
                <a:gd name="T5" fmla="*/ 6 h 31"/>
                <a:gd name="T6" fmla="*/ 28 w 34"/>
                <a:gd name="T7" fmla="*/ 14 h 31"/>
                <a:gd name="T8" fmla="*/ 31 w 34"/>
                <a:gd name="T9" fmla="*/ 20 h 31"/>
                <a:gd name="T10" fmla="*/ 33 w 34"/>
                <a:gd name="T11" fmla="*/ 30 h 31"/>
                <a:gd name="T12" fmla="*/ 7 w 34"/>
                <a:gd name="T13" fmla="*/ 30 h 31"/>
                <a:gd name="T14" fmla="*/ 0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0" y="22"/>
                  </a:moveTo>
                  <a:lnTo>
                    <a:pt x="14" y="0"/>
                  </a:lnTo>
                  <a:lnTo>
                    <a:pt x="23" y="6"/>
                  </a:lnTo>
                  <a:lnTo>
                    <a:pt x="28" y="14"/>
                  </a:lnTo>
                  <a:lnTo>
                    <a:pt x="31" y="20"/>
                  </a:lnTo>
                  <a:lnTo>
                    <a:pt x="33" y="30"/>
                  </a:lnTo>
                  <a:lnTo>
                    <a:pt x="7" y="30"/>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45" name="Freeform 90"/>
            <p:cNvSpPr>
              <a:spLocks/>
            </p:cNvSpPr>
            <p:nvPr/>
          </p:nvSpPr>
          <p:spPr bwMode="auto">
            <a:xfrm>
              <a:off x="3161" y="2311"/>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46" name="Freeform 91"/>
            <p:cNvSpPr>
              <a:spLocks/>
            </p:cNvSpPr>
            <p:nvPr/>
          </p:nvSpPr>
          <p:spPr bwMode="auto">
            <a:xfrm>
              <a:off x="3180" y="2353"/>
              <a:ext cx="42" cy="25"/>
            </a:xfrm>
            <a:custGeom>
              <a:avLst/>
              <a:gdLst>
                <a:gd name="T0" fmla="*/ 14 w 42"/>
                <a:gd name="T1" fmla="*/ 0 h 25"/>
                <a:gd name="T2" fmla="*/ 0 w 42"/>
                <a:gd name="T3" fmla="*/ 21 h 25"/>
                <a:gd name="T4" fmla="*/ 10 w 42"/>
                <a:gd name="T5" fmla="*/ 24 h 25"/>
                <a:gd name="T6" fmla="*/ 22 w 42"/>
                <a:gd name="T7" fmla="*/ 24 h 25"/>
                <a:gd name="T8" fmla="*/ 33 w 42"/>
                <a:gd name="T9" fmla="*/ 23 h 25"/>
                <a:gd name="T10" fmla="*/ 41 w 42"/>
                <a:gd name="T11" fmla="*/ 20 h 25"/>
                <a:gd name="T12" fmla="*/ 26 w 42"/>
                <a:gd name="T13" fmla="*/ 0 h 25"/>
                <a:gd name="T14" fmla="*/ 14 w 42"/>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5"/>
                <a:gd name="T26" fmla="*/ 42 w 4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5">
                  <a:moveTo>
                    <a:pt x="14" y="0"/>
                  </a:moveTo>
                  <a:lnTo>
                    <a:pt x="0" y="21"/>
                  </a:lnTo>
                  <a:lnTo>
                    <a:pt x="10" y="24"/>
                  </a:lnTo>
                  <a:lnTo>
                    <a:pt x="22" y="24"/>
                  </a:lnTo>
                  <a:lnTo>
                    <a:pt x="33" y="23"/>
                  </a:lnTo>
                  <a:lnTo>
                    <a:pt x="41" y="20"/>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47" name="Oval 92"/>
            <p:cNvSpPr>
              <a:spLocks noChangeArrowheads="1"/>
            </p:cNvSpPr>
            <p:nvPr/>
          </p:nvSpPr>
          <p:spPr bwMode="auto">
            <a:xfrm>
              <a:off x="3197" y="2340"/>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sp>
        <p:nvSpPr>
          <p:cNvPr id="132130" name="Oval 93"/>
          <p:cNvSpPr>
            <a:spLocks noChangeArrowheads="1"/>
          </p:cNvSpPr>
          <p:nvPr/>
        </p:nvSpPr>
        <p:spPr bwMode="auto">
          <a:xfrm>
            <a:off x="6372226" y="2409826"/>
            <a:ext cx="131763" cy="11668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nvGrpSpPr>
          <p:cNvPr id="18" name="Group 94"/>
          <p:cNvGrpSpPr>
            <a:grpSpLocks/>
          </p:cNvGrpSpPr>
          <p:nvPr/>
        </p:nvGrpSpPr>
        <p:grpSpPr bwMode="auto">
          <a:xfrm>
            <a:off x="979488" y="2383631"/>
            <a:ext cx="222250" cy="166688"/>
            <a:chOff x="3154" y="2235"/>
            <a:chExt cx="80" cy="68"/>
          </a:xfrm>
        </p:grpSpPr>
        <p:sp>
          <p:nvSpPr>
            <p:cNvPr id="132140" name="Freeform 95"/>
            <p:cNvSpPr>
              <a:spLocks/>
            </p:cNvSpPr>
            <p:nvPr/>
          </p:nvSpPr>
          <p:spPr bwMode="auto">
            <a:xfrm>
              <a:off x="3200" y="2236"/>
              <a:ext cx="34" cy="32"/>
            </a:xfrm>
            <a:custGeom>
              <a:avLst/>
              <a:gdLst>
                <a:gd name="T0" fmla="*/ 0 w 34"/>
                <a:gd name="T1" fmla="*/ 22 h 32"/>
                <a:gd name="T2" fmla="*/ 14 w 34"/>
                <a:gd name="T3" fmla="*/ 0 h 32"/>
                <a:gd name="T4" fmla="*/ 23 w 34"/>
                <a:gd name="T5" fmla="*/ 6 h 32"/>
                <a:gd name="T6" fmla="*/ 28 w 34"/>
                <a:gd name="T7" fmla="*/ 15 h 32"/>
                <a:gd name="T8" fmla="*/ 31 w 34"/>
                <a:gd name="T9" fmla="*/ 21 h 32"/>
                <a:gd name="T10" fmla="*/ 33 w 34"/>
                <a:gd name="T11" fmla="*/ 31 h 32"/>
                <a:gd name="T12" fmla="*/ 7 w 34"/>
                <a:gd name="T13" fmla="*/ 31 h 32"/>
                <a:gd name="T14" fmla="*/ 0 w 34"/>
                <a:gd name="T15" fmla="*/ 22 h 32"/>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2"/>
                <a:gd name="T26" fmla="*/ 34 w 34"/>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2">
                  <a:moveTo>
                    <a:pt x="0" y="22"/>
                  </a:moveTo>
                  <a:lnTo>
                    <a:pt x="14" y="0"/>
                  </a:lnTo>
                  <a:lnTo>
                    <a:pt x="23" y="6"/>
                  </a:lnTo>
                  <a:lnTo>
                    <a:pt x="28" y="15"/>
                  </a:lnTo>
                  <a:lnTo>
                    <a:pt x="31" y="21"/>
                  </a:lnTo>
                  <a:lnTo>
                    <a:pt x="33" y="31"/>
                  </a:lnTo>
                  <a:lnTo>
                    <a:pt x="7" y="31"/>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41" name="Freeform 96"/>
            <p:cNvSpPr>
              <a:spLocks/>
            </p:cNvSpPr>
            <p:nvPr/>
          </p:nvSpPr>
          <p:spPr bwMode="auto">
            <a:xfrm>
              <a:off x="3154" y="2235"/>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42" name="Freeform 97"/>
            <p:cNvSpPr>
              <a:spLocks/>
            </p:cNvSpPr>
            <p:nvPr/>
          </p:nvSpPr>
          <p:spPr bwMode="auto">
            <a:xfrm>
              <a:off x="3173" y="2277"/>
              <a:ext cx="42" cy="26"/>
            </a:xfrm>
            <a:custGeom>
              <a:avLst/>
              <a:gdLst>
                <a:gd name="T0" fmla="*/ 14 w 42"/>
                <a:gd name="T1" fmla="*/ 0 h 26"/>
                <a:gd name="T2" fmla="*/ 0 w 42"/>
                <a:gd name="T3" fmla="*/ 22 h 26"/>
                <a:gd name="T4" fmla="*/ 10 w 42"/>
                <a:gd name="T5" fmla="*/ 25 h 26"/>
                <a:gd name="T6" fmla="*/ 22 w 42"/>
                <a:gd name="T7" fmla="*/ 25 h 26"/>
                <a:gd name="T8" fmla="*/ 33 w 42"/>
                <a:gd name="T9" fmla="*/ 24 h 26"/>
                <a:gd name="T10" fmla="*/ 41 w 42"/>
                <a:gd name="T11" fmla="*/ 21 h 26"/>
                <a:gd name="T12" fmla="*/ 26 w 42"/>
                <a:gd name="T13" fmla="*/ 0 h 26"/>
                <a:gd name="T14" fmla="*/ 14 w 42"/>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6"/>
                <a:gd name="T26" fmla="*/ 42 w 4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6">
                  <a:moveTo>
                    <a:pt x="14" y="0"/>
                  </a:moveTo>
                  <a:lnTo>
                    <a:pt x="0" y="22"/>
                  </a:lnTo>
                  <a:lnTo>
                    <a:pt x="10" y="25"/>
                  </a:lnTo>
                  <a:lnTo>
                    <a:pt x="22" y="25"/>
                  </a:lnTo>
                  <a:lnTo>
                    <a:pt x="33" y="24"/>
                  </a:lnTo>
                  <a:lnTo>
                    <a:pt x="41" y="21"/>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43" name="Oval 98"/>
            <p:cNvSpPr>
              <a:spLocks noChangeArrowheads="1"/>
            </p:cNvSpPr>
            <p:nvPr/>
          </p:nvSpPr>
          <p:spPr bwMode="auto">
            <a:xfrm>
              <a:off x="3190" y="2264"/>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sp>
        <p:nvSpPr>
          <p:cNvPr id="132132" name="Line 99"/>
          <p:cNvSpPr>
            <a:spLocks noChangeShapeType="1"/>
          </p:cNvSpPr>
          <p:nvPr/>
        </p:nvSpPr>
        <p:spPr bwMode="auto">
          <a:xfrm>
            <a:off x="7308851" y="1059656"/>
            <a:ext cx="1006475" cy="596504"/>
          </a:xfrm>
          <a:prstGeom prst="line">
            <a:avLst/>
          </a:prstGeom>
          <a:noFill/>
          <a:ln w="38100">
            <a:solidFill>
              <a:srgbClr val="66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s-ES"/>
          </a:p>
        </p:txBody>
      </p:sp>
      <p:sp>
        <p:nvSpPr>
          <p:cNvPr id="132133" name="Line 100"/>
          <p:cNvSpPr>
            <a:spLocks noChangeShapeType="1"/>
          </p:cNvSpPr>
          <p:nvPr/>
        </p:nvSpPr>
        <p:spPr bwMode="auto">
          <a:xfrm>
            <a:off x="4140200" y="1295648"/>
            <a:ext cx="0" cy="556022"/>
          </a:xfrm>
          <a:prstGeom prst="line">
            <a:avLst/>
          </a:prstGeom>
          <a:noFill/>
          <a:ln w="28575">
            <a:solidFill>
              <a:srgbClr val="66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s-ES"/>
          </a:p>
        </p:txBody>
      </p:sp>
      <p:sp>
        <p:nvSpPr>
          <p:cNvPr id="132134" name="Line 101"/>
          <p:cNvSpPr>
            <a:spLocks noChangeShapeType="1"/>
          </p:cNvSpPr>
          <p:nvPr/>
        </p:nvSpPr>
        <p:spPr bwMode="auto">
          <a:xfrm flipH="1">
            <a:off x="1187451" y="1545432"/>
            <a:ext cx="576263" cy="917972"/>
          </a:xfrm>
          <a:prstGeom prst="line">
            <a:avLst/>
          </a:prstGeom>
          <a:noFill/>
          <a:ln w="28575">
            <a:solidFill>
              <a:srgbClr val="66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s-ES"/>
          </a:p>
        </p:txBody>
      </p:sp>
      <p:sp>
        <p:nvSpPr>
          <p:cNvPr id="132135" name="Line 102"/>
          <p:cNvSpPr>
            <a:spLocks noChangeShapeType="1"/>
          </p:cNvSpPr>
          <p:nvPr/>
        </p:nvSpPr>
        <p:spPr bwMode="auto">
          <a:xfrm flipV="1">
            <a:off x="5715000" y="1410891"/>
            <a:ext cx="357188" cy="34528"/>
          </a:xfrm>
          <a:prstGeom prst="line">
            <a:avLst/>
          </a:prstGeom>
          <a:noFill/>
          <a:ln w="38100">
            <a:solidFill>
              <a:srgbClr val="66FFFF"/>
            </a:solidFill>
            <a:round/>
            <a:headEnd type="triangle" w="med" len="me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s-ES"/>
          </a:p>
        </p:txBody>
      </p:sp>
      <p:sp>
        <p:nvSpPr>
          <p:cNvPr id="132136" name="Line 103"/>
          <p:cNvSpPr>
            <a:spLocks noChangeShapeType="1"/>
          </p:cNvSpPr>
          <p:nvPr/>
        </p:nvSpPr>
        <p:spPr bwMode="auto">
          <a:xfrm flipV="1">
            <a:off x="6516689" y="2193132"/>
            <a:ext cx="719137" cy="270272"/>
          </a:xfrm>
          <a:prstGeom prst="line">
            <a:avLst/>
          </a:prstGeom>
          <a:noFill/>
          <a:ln w="38100">
            <a:solidFill>
              <a:srgbClr val="66FFFF"/>
            </a:solidFill>
            <a:round/>
            <a:headEnd type="triangle" w="med" len="me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s-ES"/>
          </a:p>
        </p:txBody>
      </p:sp>
      <p:sp>
        <p:nvSpPr>
          <p:cNvPr id="132137" name="Line 104"/>
          <p:cNvSpPr>
            <a:spLocks noChangeShapeType="1"/>
          </p:cNvSpPr>
          <p:nvPr/>
        </p:nvSpPr>
        <p:spPr bwMode="auto">
          <a:xfrm flipH="1" flipV="1">
            <a:off x="7451725" y="2680098"/>
            <a:ext cx="433388" cy="539353"/>
          </a:xfrm>
          <a:prstGeom prst="line">
            <a:avLst/>
          </a:prstGeom>
          <a:noFill/>
          <a:ln w="38100">
            <a:solidFill>
              <a:srgbClr val="66FFFF"/>
            </a:solidFill>
            <a:round/>
            <a:headEnd/>
            <a:tailEnd type="triangle" w="med" len="med"/>
          </a:ln>
          <a:effectLst>
            <a:outerShdw dist="56796" dir="1593903" algn="ctr" rotWithShape="0">
              <a:schemeClr val="bg2"/>
            </a:outerShdw>
          </a:effectLst>
          <a:extLst>
            <a:ext uri="{909E8E84-426E-40DD-AFC4-6F175D3DCCD1}">
              <a14:hiddenFill xmlns:a14="http://schemas.microsoft.com/office/drawing/2010/main">
                <a:noFill/>
              </a14:hiddenFill>
            </a:ext>
          </a:extLst>
        </p:spPr>
        <p:txBody>
          <a:bodyPr/>
          <a:lstStyle/>
          <a:p>
            <a:endParaRPr lang="es-ES"/>
          </a:p>
        </p:txBody>
      </p:sp>
      <p:sp>
        <p:nvSpPr>
          <p:cNvPr id="2" name="9 CuadroTexto"/>
          <p:cNvSpPr txBox="1"/>
          <p:nvPr/>
        </p:nvSpPr>
        <p:spPr>
          <a:xfrm>
            <a:off x="35496" y="3506392"/>
            <a:ext cx="9080500" cy="1477328"/>
          </a:xfrm>
          <a:prstGeom prst="rect">
            <a:avLst/>
          </a:prstGeom>
          <a:noFill/>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defRPr/>
            </a:pPr>
            <a:r>
              <a:rPr lang="es-ES" altLang="es-MX" sz="1800" dirty="0">
                <a:solidFill>
                  <a:srgbClr val="FFFF00"/>
                </a:solidFill>
                <a:latin typeface="Arial" charset="0"/>
              </a:rPr>
              <a:t>Las fuentes </a:t>
            </a:r>
            <a:r>
              <a:rPr lang="es-ES" altLang="es-MX" sz="1800" dirty="0" smtClean="0">
                <a:solidFill>
                  <a:srgbClr val="FFFF00"/>
                </a:solidFill>
                <a:latin typeface="Arial" charset="0"/>
              </a:rPr>
              <a:t>de radiaciones ionizantes que son </a:t>
            </a:r>
            <a:r>
              <a:rPr lang="es-ES" altLang="es-MX" sz="1800" dirty="0">
                <a:solidFill>
                  <a:srgbClr val="FFFF00"/>
                </a:solidFill>
                <a:latin typeface="Arial" charset="0"/>
              </a:rPr>
              <a:t>usadas pueden </a:t>
            </a:r>
            <a:r>
              <a:rPr lang="es-ES" altLang="es-MX" sz="1800" dirty="0" smtClean="0">
                <a:solidFill>
                  <a:srgbClr val="FFFF00"/>
                </a:solidFill>
                <a:latin typeface="Arial" charset="0"/>
              </a:rPr>
              <a:t>ser fuentes radiactivas emisoras de radiación alfa, beta y </a:t>
            </a:r>
            <a:r>
              <a:rPr lang="es-ES" altLang="es-MX" sz="1800" dirty="0">
                <a:solidFill>
                  <a:srgbClr val="FFFF00"/>
                </a:solidFill>
                <a:latin typeface="Arial" charset="0"/>
              </a:rPr>
              <a:t>gamma, o </a:t>
            </a:r>
            <a:r>
              <a:rPr lang="es-ES" altLang="es-MX" sz="1800" dirty="0" smtClean="0">
                <a:solidFill>
                  <a:srgbClr val="FFFF00"/>
                </a:solidFill>
                <a:latin typeface="Arial" charset="0"/>
              </a:rPr>
              <a:t>equipos de Rayos X de diferentes energías. La actividad de las fuentes </a:t>
            </a:r>
            <a:r>
              <a:rPr lang="es-ES" altLang="es-MX" sz="1800" dirty="0">
                <a:solidFill>
                  <a:srgbClr val="FFFF00"/>
                </a:solidFill>
                <a:latin typeface="Arial" charset="0"/>
              </a:rPr>
              <a:t>es muy </a:t>
            </a:r>
            <a:r>
              <a:rPr lang="es-ES" altLang="es-MX" sz="1800" dirty="0" smtClean="0">
                <a:solidFill>
                  <a:srgbClr val="FFFF00"/>
                </a:solidFill>
                <a:latin typeface="Arial" charset="0"/>
              </a:rPr>
              <a:t>variable, según el uso dado al medidor.</a:t>
            </a:r>
            <a:r>
              <a:rPr lang="es-ES" altLang="es-MX" sz="1800" dirty="0" smtClean="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s-ES_tradnl" altLang="es-MX" sz="1800" dirty="0" smtClean="0">
                <a:solidFill>
                  <a:srgbClr val="FFFF00"/>
                </a:solidFill>
                <a:latin typeface="Arial" panose="020B0604020202020204" pitchFamily="34" charset="0"/>
                <a:cs typeface="Arial" panose="020B0604020202020204" pitchFamily="34" charset="0"/>
              </a:rPr>
              <a:t>La actividad </a:t>
            </a:r>
            <a:r>
              <a:rPr lang="es-ES_tradnl" altLang="es-MX" sz="1800" dirty="0">
                <a:solidFill>
                  <a:srgbClr val="FFFF00"/>
                </a:solidFill>
                <a:latin typeface="Arial" panose="020B0604020202020204" pitchFamily="34" charset="0"/>
                <a:cs typeface="Arial" panose="020B0604020202020204" pitchFamily="34" charset="0"/>
              </a:rPr>
              <a:t>de las fuentes beta </a:t>
            </a:r>
            <a:r>
              <a:rPr lang="es-ES_tradnl" altLang="es-MX" sz="1800" dirty="0" smtClean="0">
                <a:solidFill>
                  <a:srgbClr val="FFFF00"/>
                </a:solidFill>
                <a:latin typeface="Arial" panose="020B0604020202020204" pitchFamily="34" charset="0"/>
                <a:cs typeface="Arial" panose="020B0604020202020204" pitchFamily="34" charset="0"/>
              </a:rPr>
              <a:t>varía </a:t>
            </a:r>
            <a:r>
              <a:rPr lang="es-ES_tradnl" altLang="es-MX" sz="1800" dirty="0">
                <a:solidFill>
                  <a:srgbClr val="FFFF00"/>
                </a:solidFill>
                <a:latin typeface="Arial" panose="020B0604020202020204" pitchFamily="34" charset="0"/>
                <a:cs typeface="Arial" panose="020B0604020202020204" pitchFamily="34" charset="0"/>
              </a:rPr>
              <a:t>entre 40 </a:t>
            </a:r>
            <a:r>
              <a:rPr lang="es-ES_tradnl" altLang="es-MX" sz="1800" dirty="0" err="1">
                <a:solidFill>
                  <a:srgbClr val="FFFF00"/>
                </a:solidFill>
                <a:latin typeface="Arial" panose="020B0604020202020204" pitchFamily="34" charset="0"/>
                <a:cs typeface="Arial" panose="020B0604020202020204" pitchFamily="34" charset="0"/>
              </a:rPr>
              <a:t>MBq</a:t>
            </a:r>
            <a:r>
              <a:rPr lang="es-ES_tradnl" altLang="es-MX" sz="1800" dirty="0">
                <a:solidFill>
                  <a:srgbClr val="FFFF00"/>
                </a:solidFill>
                <a:latin typeface="Arial" panose="020B0604020202020204" pitchFamily="34" charset="0"/>
                <a:cs typeface="Arial" panose="020B0604020202020204" pitchFamily="34" charset="0"/>
              </a:rPr>
              <a:t> (1.08 </a:t>
            </a:r>
            <a:r>
              <a:rPr lang="es-ES_tradnl" altLang="es-MX" sz="1800" dirty="0" err="1">
                <a:solidFill>
                  <a:srgbClr val="FFFF00"/>
                </a:solidFill>
                <a:latin typeface="Arial" panose="020B0604020202020204" pitchFamily="34" charset="0"/>
                <a:cs typeface="Arial" panose="020B0604020202020204" pitchFamily="34" charset="0"/>
              </a:rPr>
              <a:t>mCi</a:t>
            </a:r>
            <a:r>
              <a:rPr lang="es-ES_tradnl" altLang="es-MX" sz="1800" dirty="0">
                <a:solidFill>
                  <a:srgbClr val="FFFF00"/>
                </a:solidFill>
                <a:latin typeface="Arial" panose="020B0604020202020204" pitchFamily="34" charset="0"/>
                <a:cs typeface="Arial" panose="020B0604020202020204" pitchFamily="34" charset="0"/>
              </a:rPr>
              <a:t>) y 40 </a:t>
            </a:r>
            <a:r>
              <a:rPr lang="es-ES_tradnl" altLang="es-MX" sz="1800" dirty="0" err="1">
                <a:solidFill>
                  <a:srgbClr val="FFFF00"/>
                </a:solidFill>
                <a:latin typeface="Arial" panose="020B0604020202020204" pitchFamily="34" charset="0"/>
                <a:cs typeface="Arial" panose="020B0604020202020204" pitchFamily="34" charset="0"/>
              </a:rPr>
              <a:t>GBq</a:t>
            </a:r>
            <a:r>
              <a:rPr lang="es-ES_tradnl" altLang="es-MX" sz="1800" dirty="0">
                <a:solidFill>
                  <a:srgbClr val="FFFF00"/>
                </a:solidFill>
                <a:latin typeface="Arial" panose="020B0604020202020204" pitchFamily="34" charset="0"/>
                <a:cs typeface="Arial" panose="020B0604020202020204" pitchFamily="34" charset="0"/>
              </a:rPr>
              <a:t> (1.08 Ci) y </a:t>
            </a:r>
            <a:r>
              <a:rPr lang="es-ES_tradnl" altLang="es-MX" sz="1800" dirty="0" smtClean="0">
                <a:solidFill>
                  <a:srgbClr val="FFFF00"/>
                </a:solidFill>
                <a:latin typeface="Arial" panose="020B0604020202020204" pitchFamily="34" charset="0"/>
                <a:cs typeface="Arial" panose="020B0604020202020204" pitchFamily="34" charset="0"/>
              </a:rPr>
              <a:t>la actividad de </a:t>
            </a:r>
            <a:r>
              <a:rPr lang="es-ES_tradnl" altLang="es-MX" sz="1800" dirty="0">
                <a:solidFill>
                  <a:srgbClr val="FFFF00"/>
                </a:solidFill>
                <a:latin typeface="Arial" panose="020B0604020202020204" pitchFamily="34" charset="0"/>
                <a:cs typeface="Arial" panose="020B0604020202020204" pitchFamily="34" charset="0"/>
              </a:rPr>
              <a:t>las fuentes gamma </a:t>
            </a:r>
            <a:r>
              <a:rPr lang="es-ES_tradnl" altLang="es-MX" sz="1800" dirty="0" smtClean="0">
                <a:solidFill>
                  <a:srgbClr val="FFFF00"/>
                </a:solidFill>
                <a:latin typeface="Arial" panose="020B0604020202020204" pitchFamily="34" charset="0"/>
                <a:cs typeface="Arial" panose="020B0604020202020204" pitchFamily="34" charset="0"/>
              </a:rPr>
              <a:t>varía entre </a:t>
            </a:r>
            <a:r>
              <a:rPr lang="es-ES_tradnl" altLang="es-MX" sz="1800" dirty="0">
                <a:solidFill>
                  <a:srgbClr val="FFFF00"/>
                </a:solidFill>
                <a:latin typeface="Arial" panose="020B0604020202020204" pitchFamily="34" charset="0"/>
                <a:cs typeface="Arial" panose="020B0604020202020204" pitchFamily="34" charset="0"/>
              </a:rPr>
              <a:t>0,4 - 40 </a:t>
            </a:r>
            <a:r>
              <a:rPr lang="es-ES_tradnl" altLang="es-MX" sz="1800" dirty="0" err="1">
                <a:solidFill>
                  <a:srgbClr val="FFFF00"/>
                </a:solidFill>
                <a:latin typeface="Arial" panose="020B0604020202020204" pitchFamily="34" charset="0"/>
                <a:cs typeface="Arial" panose="020B0604020202020204" pitchFamily="34" charset="0"/>
              </a:rPr>
              <a:t>GBq</a:t>
            </a:r>
            <a:r>
              <a:rPr lang="es-ES_tradnl" altLang="es-MX" sz="1800" dirty="0">
                <a:solidFill>
                  <a:srgbClr val="FFFF00"/>
                </a:solidFill>
                <a:latin typeface="Arial" panose="020B0604020202020204" pitchFamily="34" charset="0"/>
                <a:cs typeface="Arial" panose="020B0604020202020204" pitchFamily="34" charset="0"/>
              </a:rPr>
              <a:t> (10.8 </a:t>
            </a:r>
            <a:r>
              <a:rPr lang="es-ES_tradnl" altLang="es-MX" sz="1800" dirty="0" err="1">
                <a:solidFill>
                  <a:srgbClr val="FFFF00"/>
                </a:solidFill>
                <a:latin typeface="Arial" panose="020B0604020202020204" pitchFamily="34" charset="0"/>
                <a:cs typeface="Arial" panose="020B0604020202020204" pitchFamily="34" charset="0"/>
              </a:rPr>
              <a:t>mCi</a:t>
            </a:r>
            <a:r>
              <a:rPr lang="es-ES_tradnl" altLang="es-MX" sz="1800" dirty="0">
                <a:solidFill>
                  <a:srgbClr val="FFFF00"/>
                </a:solidFill>
                <a:latin typeface="Arial" panose="020B0604020202020204" pitchFamily="34" charset="0"/>
                <a:cs typeface="Arial" panose="020B0604020202020204" pitchFamily="34" charset="0"/>
              </a:rPr>
              <a:t> – 1.08 Ci). </a:t>
            </a:r>
            <a:endParaRPr lang="es-ES" altLang="es-MX" sz="1800" dirty="0">
              <a:solidFill>
                <a:srgbClr val="FFFF00"/>
              </a:solidFill>
              <a:latin typeface="Arial" panose="020B0604020202020204" pitchFamily="34" charset="0"/>
              <a:cs typeface="Arial" panose="020B0604020202020204" pitchFamily="34" charset="0"/>
            </a:endParaRPr>
          </a:p>
        </p:txBody>
      </p:sp>
      <p:sp>
        <p:nvSpPr>
          <p:cNvPr id="99" name="98 CuadroTexto"/>
          <p:cNvSpPr txBox="1"/>
          <p:nvPr/>
        </p:nvSpPr>
        <p:spPr>
          <a:xfrm>
            <a:off x="1" y="735806"/>
            <a:ext cx="1547813" cy="430887"/>
          </a:xfrm>
          <a:prstGeom prst="rect">
            <a:avLst/>
          </a:prstGeom>
          <a:noFill/>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s-ES" altLang="es-MX" sz="22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Equipos</a:t>
            </a:r>
          </a:p>
        </p:txBody>
      </p:sp>
    </p:spTree>
    <p:extLst>
      <p:ext uri="{BB962C8B-B14F-4D97-AF65-F5344CB8AC3E}">
        <p14:creationId xmlns:p14="http://schemas.microsoft.com/office/powerpoint/2010/main" val="2018463922"/>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repeatCount="10000" accel="50000" decel="50000" fill="remove" nodeType="afterEffect">
                                  <p:stCondLst>
                                    <p:cond delay="0"/>
                                  </p:stCondLst>
                                  <p:childTnLst>
                                    <p:animMotion origin="layout" path="M 0.21371 -0.00602 L -0.03629 -0.00602 " pathEditMode="relative" rAng="0" ptsTypes="AA">
                                      <p:cBhvr>
                                        <p:cTn id="6" dur="1000" fill="hold"/>
                                        <p:tgtEl>
                                          <p:spTgt spid="18"/>
                                        </p:tgtEl>
                                        <p:attrNameLst>
                                          <p:attrName>ppt_x</p:attrName>
                                          <p:attrName>ppt_y</p:attrName>
                                        </p:attrNameLst>
                                      </p:cBhvr>
                                      <p:rCtr x="-12500" y="0"/>
                                    </p:animMotion>
                                  </p:childTnLst>
                                </p:cTn>
                              </p:par>
                              <p:par>
                                <p:cTn id="7" presetID="35" presetClass="path" presetSubtype="0" repeatCount="10000" accel="50000" decel="50000" fill="remove" nodeType="withEffect">
                                  <p:stCondLst>
                                    <p:cond delay="0"/>
                                  </p:stCondLst>
                                  <p:childTnLst>
                                    <p:animMotion origin="layout" path="M 0.00989 -0.02593 L -0.12049 -0.0257 " pathEditMode="relative" rAng="0" ptsTypes="AA">
                                      <p:cBhvr>
                                        <p:cTn id="8" dur="1000" fill="hold"/>
                                        <p:tgtEl>
                                          <p:spTgt spid="12"/>
                                        </p:tgtEl>
                                        <p:attrNameLst>
                                          <p:attrName>ppt_x</p:attrName>
                                          <p:attrName>ppt_y</p:attrName>
                                        </p:attrNameLst>
                                      </p:cBhvr>
                                      <p:rCtr x="-6528" y="0"/>
                                    </p:animMotion>
                                  </p:childTnLst>
                                </p:cTn>
                              </p:par>
                              <p:par>
                                <p:cTn id="9" presetID="35" presetClass="path" presetSubtype="0" repeatCount="10000" accel="50000" decel="50000" fill="remove" nodeType="withEffect">
                                  <p:stCondLst>
                                    <p:cond delay="0"/>
                                  </p:stCondLst>
                                  <p:childTnLst>
                                    <p:animMotion origin="layout" path="M 0.04913 -0.02129 L -0.20087 -0.02129 " pathEditMode="relative" rAng="0" ptsTypes="AA">
                                      <p:cBhvr>
                                        <p:cTn id="10" dur="1000" fill="hold"/>
                                        <p:tgtEl>
                                          <p:spTgt spid="5"/>
                                        </p:tgtEl>
                                        <p:attrNameLst>
                                          <p:attrName>ppt_x</p:attrName>
                                          <p:attrName>ppt_y</p:attrName>
                                        </p:attrNameLst>
                                      </p:cBhvr>
                                      <p:rCtr x="-12500" y="0"/>
                                    </p:animMotion>
                                  </p:childTnLst>
                                </p:cTn>
                              </p:par>
                              <p:par>
                                <p:cTn id="11" presetID="35" presetClass="path" presetSubtype="0" repeatCount="10000" accel="50000" decel="50000" fill="remove" nodeType="withEffect">
                                  <p:stCondLst>
                                    <p:cond delay="0"/>
                                  </p:stCondLst>
                                  <p:childTnLst>
                                    <p:animMotion origin="layout" path="M -0.01371 0.00023 L -0.21493 0.00532 " pathEditMode="relative" rAng="0" ptsTypes="AA">
                                      <p:cBhvr>
                                        <p:cTn id="12" dur="1000" fill="hold"/>
                                        <p:tgtEl>
                                          <p:spTgt spid="4"/>
                                        </p:tgtEl>
                                        <p:attrNameLst>
                                          <p:attrName>ppt_x</p:attrName>
                                          <p:attrName>ppt_y</p:attrName>
                                        </p:attrNameLst>
                                      </p:cBhvr>
                                      <p:rCtr x="-10069" y="255"/>
                                    </p:animMotion>
                                  </p:childTnLst>
                                </p:cTn>
                              </p:par>
                              <p:par>
                                <p:cTn id="13" presetID="35" presetClass="path" presetSubtype="0" repeatCount="10000" accel="50000" decel="50000" fill="remove" nodeType="withEffect">
                                  <p:stCondLst>
                                    <p:cond delay="0"/>
                                  </p:stCondLst>
                                  <p:childTnLst>
                                    <p:animMotion origin="layout" path="M 0 0  L -0.25 0  E" pathEditMode="relative" ptsTypes="">
                                      <p:cBhvr>
                                        <p:cTn id="14" dur="1000" fill="hold"/>
                                        <p:tgtEl>
                                          <p:spTgt spid="17"/>
                                        </p:tgtEl>
                                        <p:attrNameLst>
                                          <p:attrName>ppt_x</p:attrName>
                                          <p:attrName>ppt_y</p:attrName>
                                        </p:attrNameLst>
                                      </p:cBhvr>
                                    </p:animMotion>
                                  </p:childTnLst>
                                </p:cTn>
                              </p:par>
                              <p:par>
                                <p:cTn id="15" presetID="35" presetClass="path" presetSubtype="0" repeatCount="10000" accel="50000" decel="50000" fill="remove" nodeType="withEffect">
                                  <p:stCondLst>
                                    <p:cond delay="0"/>
                                  </p:stCondLst>
                                  <p:childTnLst>
                                    <p:animMotion origin="layout" path="M 0 0  L -0.25 0  E" pathEditMode="relative" ptsTypes="">
                                      <p:cBhvr>
                                        <p:cTn id="16" dur="1000" fill="hold"/>
                                        <p:tgtEl>
                                          <p:spTgt spid="3"/>
                                        </p:tgtEl>
                                        <p:attrNameLst>
                                          <p:attrName>ppt_x</p:attrName>
                                          <p:attrName>ppt_y</p:attrName>
                                        </p:attrNameLst>
                                      </p:cBhvr>
                                    </p:animMotion>
                                  </p:childTnLst>
                                </p:cTn>
                              </p:par>
                              <p:par>
                                <p:cTn id="17" presetID="35" presetClass="path" presetSubtype="0" repeatCount="10000" accel="50000" decel="50000" fill="remove" nodeType="withEffect">
                                  <p:stCondLst>
                                    <p:cond delay="0"/>
                                  </p:stCondLst>
                                  <p:childTnLst>
                                    <p:animMotion origin="layout" path="M 0 0  L -0.25 0  E" pathEditMode="relative" ptsTypes="">
                                      <p:cBhvr>
                                        <p:cTn id="18" dur="1000" fill="hold"/>
                                        <p:tgtEl>
                                          <p:spTgt spid="13"/>
                                        </p:tgtEl>
                                        <p:attrNameLst>
                                          <p:attrName>ppt_x</p:attrName>
                                          <p:attrName>ppt_y</p:attrName>
                                        </p:attrNameLst>
                                      </p:cBhvr>
                                    </p:animMotion>
                                  </p:childTnLst>
                                </p:cTn>
                              </p:par>
                              <p:par>
                                <p:cTn id="19" presetID="35" presetClass="path" presetSubtype="0" repeatCount="10000" accel="50000" decel="50000" fill="remove" nodeType="withEffect">
                                  <p:stCondLst>
                                    <p:cond delay="0"/>
                                  </p:stCondLst>
                                  <p:childTnLst>
                                    <p:animMotion origin="layout" path="M 3.05556E-6 4.44444E-6 L -0.36667 -0.01575 " pathEditMode="relative" rAng="0" ptsTypes="AA">
                                      <p:cBhvr>
                                        <p:cTn id="20" dur="1000" fill="hold"/>
                                        <p:tgtEl>
                                          <p:spTgt spid="7"/>
                                        </p:tgtEl>
                                        <p:attrNameLst>
                                          <p:attrName>ppt_x</p:attrName>
                                          <p:attrName>ppt_y</p:attrName>
                                        </p:attrNameLst>
                                      </p:cBhvr>
                                      <p:rCtr x="-18333" y="-787"/>
                                    </p:animMotion>
                                  </p:childTnLst>
                                </p:cTn>
                              </p:par>
                              <p:par>
                                <p:cTn id="21" presetID="35" presetClass="path" presetSubtype="0" repeatCount="10000" accel="50000" decel="50000" fill="remove" nodeType="withEffect">
                                  <p:stCondLst>
                                    <p:cond delay="0"/>
                                  </p:stCondLst>
                                  <p:childTnLst>
                                    <p:animMotion origin="layout" path="M -2.77778E-7 4.07407E-6 L -0.42951 0.04699 " pathEditMode="relative" rAng="0" ptsTypes="AA">
                                      <p:cBhvr>
                                        <p:cTn id="22" dur="1000" fill="hold"/>
                                        <p:tgtEl>
                                          <p:spTgt spid="8"/>
                                        </p:tgtEl>
                                        <p:attrNameLst>
                                          <p:attrName>ppt_x</p:attrName>
                                          <p:attrName>ppt_y</p:attrName>
                                        </p:attrNameLst>
                                      </p:cBhvr>
                                      <p:rCtr x="-21476" y="2338"/>
                                    </p:animMotion>
                                  </p:childTnLst>
                                </p:cTn>
                              </p:par>
                              <p:par>
                                <p:cTn id="23" presetID="35" presetClass="path" presetSubtype="0" repeatCount="10000" accel="50000" decel="50000" fill="remove" nodeType="withEffect">
                                  <p:stCondLst>
                                    <p:cond delay="0"/>
                                  </p:stCondLst>
                                  <p:childTnLst>
                                    <p:animMotion origin="layout" path="M 0 0  L -0.25 0  E" pathEditMode="relative" ptsTypes="">
                                      <p:cBhvr>
                                        <p:cTn id="24" dur="1000" fill="hold"/>
                                        <p:tgtEl>
                                          <p:spTgt spid="6"/>
                                        </p:tgtEl>
                                        <p:attrNameLst>
                                          <p:attrName>ppt_x</p:attrName>
                                          <p:attrName>ppt_y</p:attrName>
                                        </p:attrNameLst>
                                      </p:cBhvr>
                                    </p:animMotion>
                                  </p:childTnLst>
                                </p:cTn>
                              </p:par>
                              <p:par>
                                <p:cTn id="25" presetID="35" presetClass="path" presetSubtype="0" repeatCount="10000" accel="50000" decel="50000" fill="remove" nodeType="withEffect">
                                  <p:stCondLst>
                                    <p:cond delay="0"/>
                                  </p:stCondLst>
                                  <p:childTnLst>
                                    <p:animMotion origin="layout" path="M -2.5E-6 -2.22222E-6 L -0.4375 0.01528 " pathEditMode="relative" rAng="0" ptsTypes="AA">
                                      <p:cBhvr>
                                        <p:cTn id="26" dur="1000" fill="hold"/>
                                        <p:tgtEl>
                                          <p:spTgt spid="15"/>
                                        </p:tgtEl>
                                        <p:attrNameLst>
                                          <p:attrName>ppt_x</p:attrName>
                                          <p:attrName>ppt_y</p:attrName>
                                        </p:attrNameLst>
                                      </p:cBhvr>
                                      <p:rCtr x="-21875" y="764"/>
                                    </p:animMotion>
                                  </p:childTnLst>
                                </p:cTn>
                              </p:par>
                              <p:par>
                                <p:cTn id="27" presetID="35" presetClass="path" presetSubtype="0" repeatCount="5000" accel="50000" decel="50000" fill="remove" nodeType="withEffect">
                                  <p:stCondLst>
                                    <p:cond delay="0"/>
                                  </p:stCondLst>
                                  <p:childTnLst>
                                    <p:animMotion origin="layout" path="M 5E-6 4.44444E-6 L -0.46094 -0.01575 " pathEditMode="relative" rAng="0" ptsTypes="AA">
                                      <p:cBhvr>
                                        <p:cTn id="28" dur="3000" fill="hold"/>
                                        <p:tgtEl>
                                          <p:spTgt spid="11"/>
                                        </p:tgtEl>
                                        <p:attrNameLst>
                                          <p:attrName>ppt_x</p:attrName>
                                          <p:attrName>ppt_y</p:attrName>
                                        </p:attrNameLst>
                                      </p:cBhvr>
                                      <p:rCtr x="-23056" y="-787"/>
                                    </p:animMotion>
                                  </p:childTnLst>
                                </p:cTn>
                              </p:par>
                              <p:par>
                                <p:cTn id="29" presetID="35" presetClass="path" presetSubtype="0" repeatCount="5000" accel="50000" decel="50000" fill="remove" nodeType="withEffect">
                                  <p:stCondLst>
                                    <p:cond delay="0"/>
                                  </p:stCondLst>
                                  <p:childTnLst>
                                    <p:animMotion origin="layout" path="M 0 0  L -0.25 0  E" pathEditMode="relative" ptsTypes="">
                                      <p:cBhvr>
                                        <p:cTn id="30" dur="3000" fill="hold"/>
                                        <p:tgtEl>
                                          <p:spTgt spid="14"/>
                                        </p:tgtEl>
                                        <p:attrNameLst>
                                          <p:attrName>ppt_x</p:attrName>
                                          <p:attrName>ppt_y</p:attrName>
                                        </p:attrNameLst>
                                      </p:cBhvr>
                                    </p:animMotion>
                                  </p:childTnLst>
                                </p:cTn>
                              </p:par>
                              <p:par>
                                <p:cTn id="31" presetID="35" presetClass="path" presetSubtype="0" repeatCount="5000" accel="50000" decel="50000" fill="remove" nodeType="withEffect">
                                  <p:stCondLst>
                                    <p:cond delay="0"/>
                                  </p:stCondLst>
                                  <p:childTnLst>
                                    <p:animMotion origin="layout" path="M 0 0  L -0.25 0  E" pathEditMode="relative" ptsTypes="">
                                      <p:cBhvr>
                                        <p:cTn id="32" dur="3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3"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3213" y="1491871"/>
            <a:ext cx="2765251" cy="149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4214" name="Text Box 6"/>
          <p:cNvSpPr txBox="1">
            <a:spLocks noChangeArrowheads="1"/>
          </p:cNvSpPr>
          <p:nvPr/>
        </p:nvSpPr>
        <p:spPr bwMode="auto">
          <a:xfrm>
            <a:off x="315914" y="771550"/>
            <a:ext cx="8720582" cy="707886"/>
          </a:xfrm>
          <a:prstGeom prst="rect">
            <a:avLst/>
          </a:prstGeom>
          <a:noFill/>
          <a:ln>
            <a:noFill/>
          </a:ln>
          <a:effectLst/>
        </p:spPr>
        <p:txBody>
          <a:bodyPr wrap="square">
            <a:spAutoFit/>
          </a:bodyPr>
          <a:lstStyle>
            <a:lvl1pPr marL="2598738" indent="-2598738">
              <a:spcBef>
                <a:spcPct val="0"/>
              </a:spcBef>
              <a:defRPr sz="2400">
                <a:solidFill>
                  <a:schemeClr val="tx1"/>
                </a:solidFill>
                <a:latin typeface="Times New Roman" panose="02020603050405020304" pitchFamily="18" charset="0"/>
              </a:defRPr>
            </a:lvl1pPr>
            <a:lvl2pPr marL="2778125">
              <a:spcBef>
                <a:spcPct val="0"/>
              </a:spcBef>
              <a:defRPr sz="2400">
                <a:solidFill>
                  <a:schemeClr val="tx1"/>
                </a:solidFill>
                <a:latin typeface="Times New Roman" panose="02020603050405020304" pitchFamily="18" charset="0"/>
              </a:defRPr>
            </a:lvl2pPr>
            <a:lvl3pPr marL="2957513">
              <a:spcBef>
                <a:spcPct val="0"/>
              </a:spcBef>
              <a:defRPr sz="2400">
                <a:solidFill>
                  <a:schemeClr val="tx1"/>
                </a:solidFill>
                <a:latin typeface="Times New Roman" panose="02020603050405020304" pitchFamily="18" charset="0"/>
              </a:defRPr>
            </a:lvl3pPr>
            <a:lvl4pPr marL="3136900">
              <a:spcBef>
                <a:spcPct val="0"/>
              </a:spcBef>
              <a:defRPr sz="2400">
                <a:solidFill>
                  <a:schemeClr val="tx1"/>
                </a:solidFill>
                <a:latin typeface="Times New Roman" panose="02020603050405020304" pitchFamily="18" charset="0"/>
              </a:defRPr>
            </a:lvl4pPr>
            <a:lvl5pPr marL="3316288">
              <a:spcBef>
                <a:spcPct val="0"/>
              </a:spcBef>
              <a:defRPr sz="2400">
                <a:solidFill>
                  <a:schemeClr val="tx1"/>
                </a:solidFill>
                <a:latin typeface="Times New Roman" panose="02020603050405020304" pitchFamily="18" charset="0"/>
              </a:defRPr>
            </a:lvl5pPr>
            <a:lvl6pPr marL="3773488" fontAlgn="base">
              <a:spcBef>
                <a:spcPct val="0"/>
              </a:spcBef>
              <a:spcAft>
                <a:spcPct val="0"/>
              </a:spcAft>
              <a:defRPr sz="2400">
                <a:solidFill>
                  <a:schemeClr val="tx1"/>
                </a:solidFill>
                <a:latin typeface="Times New Roman" panose="02020603050405020304" pitchFamily="18" charset="0"/>
              </a:defRPr>
            </a:lvl6pPr>
            <a:lvl7pPr marL="4230688" fontAlgn="base">
              <a:spcBef>
                <a:spcPct val="0"/>
              </a:spcBef>
              <a:spcAft>
                <a:spcPct val="0"/>
              </a:spcAft>
              <a:defRPr sz="2400">
                <a:solidFill>
                  <a:schemeClr val="tx1"/>
                </a:solidFill>
                <a:latin typeface="Times New Roman" panose="02020603050405020304" pitchFamily="18" charset="0"/>
              </a:defRPr>
            </a:lvl7pPr>
            <a:lvl8pPr marL="4687888" fontAlgn="base">
              <a:spcBef>
                <a:spcPct val="0"/>
              </a:spcBef>
              <a:spcAft>
                <a:spcPct val="0"/>
              </a:spcAft>
              <a:defRPr sz="2400">
                <a:solidFill>
                  <a:schemeClr val="tx1"/>
                </a:solidFill>
                <a:latin typeface="Times New Roman" panose="02020603050405020304" pitchFamily="18" charset="0"/>
              </a:defRPr>
            </a:lvl8pPr>
            <a:lvl9pPr marL="5145088" fontAlgn="base">
              <a:spcBef>
                <a:spcPct val="0"/>
              </a:spcBef>
              <a:spcAft>
                <a:spcPct val="0"/>
              </a:spcAft>
              <a:defRPr sz="2400">
                <a:solidFill>
                  <a:schemeClr val="tx1"/>
                </a:solidFill>
                <a:latin typeface="Times New Roman" panose="02020603050405020304" pitchFamily="18" charset="0"/>
              </a:defRPr>
            </a:lvl9pPr>
          </a:lstStyle>
          <a:p>
            <a:pPr marL="0" indent="0" algn="just">
              <a:spcBef>
                <a:spcPct val="20000"/>
              </a:spcBef>
              <a:buClr>
                <a:schemeClr val="hlink"/>
              </a:buClr>
              <a:buSzPct val="75000"/>
              <a:buFont typeface="Monotype Sorts" pitchFamily="2" charset="2"/>
              <a:buNone/>
              <a:defRPr/>
            </a:pPr>
            <a:r>
              <a:rPr lang="es-MX" altLang="es-MX" sz="2000" b="1" noProof="1">
                <a:solidFill>
                  <a:srgbClr val="FFFF00"/>
                </a:solidFill>
                <a:latin typeface="Arial" panose="020B0604020202020204" pitchFamily="34" charset="0"/>
              </a:rPr>
              <a:t>Retrodispersión:</a:t>
            </a:r>
            <a:r>
              <a:rPr lang="es-MX" altLang="es-MX" sz="2000" b="1" dirty="0">
                <a:solidFill>
                  <a:srgbClr val="FFFF00"/>
                </a:solidFill>
                <a:effectLst>
                  <a:outerShdw blurRad="38100" dist="38100" dir="2700000" algn="tl">
                    <a:srgbClr val="000000"/>
                  </a:outerShdw>
                </a:effectLst>
                <a:latin typeface="Arial" panose="020B0604020202020204" pitchFamily="34" charset="0"/>
              </a:rPr>
              <a:t> </a:t>
            </a:r>
            <a:r>
              <a:rPr lang="es-MX" altLang="es-MX" sz="2000" b="1" dirty="0">
                <a:solidFill>
                  <a:srgbClr val="FFFF00"/>
                </a:solidFill>
                <a:latin typeface="Arial" panose="020B0604020202020204" pitchFamily="34" charset="0"/>
              </a:rPr>
              <a:t>El</a:t>
            </a:r>
            <a:r>
              <a:rPr lang="es-MX" altLang="es-MX" sz="2000" b="1" noProof="1">
                <a:solidFill>
                  <a:srgbClr val="FFFF00"/>
                </a:solidFill>
                <a:latin typeface="Arial" panose="020B0604020202020204" pitchFamily="34" charset="0"/>
              </a:rPr>
              <a:t> detector se coloca en el </a:t>
            </a:r>
            <a:r>
              <a:rPr lang="es-MX" altLang="es-MX" sz="2000" b="1" dirty="0">
                <a:solidFill>
                  <a:srgbClr val="FFFF00"/>
                </a:solidFill>
                <a:latin typeface="Arial" panose="020B0604020202020204" pitchFamily="34" charset="0"/>
              </a:rPr>
              <a:t>mismo </a:t>
            </a:r>
            <a:r>
              <a:rPr lang="es-MX" altLang="es-MX" sz="2000" b="1" dirty="0" smtClean="0">
                <a:solidFill>
                  <a:srgbClr val="FFFF00"/>
                </a:solidFill>
                <a:latin typeface="Arial" panose="020B0604020202020204" pitchFamily="34" charset="0"/>
              </a:rPr>
              <a:t>lado</a:t>
            </a:r>
            <a:r>
              <a:rPr lang="es-MX" altLang="es-MX" sz="2000" b="1" noProof="1" smtClean="0">
                <a:solidFill>
                  <a:srgbClr val="FFFF00"/>
                </a:solidFill>
                <a:latin typeface="Arial" panose="020B0604020202020204" pitchFamily="34" charset="0"/>
              </a:rPr>
              <a:t> de </a:t>
            </a:r>
            <a:r>
              <a:rPr lang="es-MX" altLang="es-MX" sz="2000" b="1" noProof="1">
                <a:solidFill>
                  <a:srgbClr val="FFFF00"/>
                </a:solidFill>
                <a:latin typeface="Arial" panose="020B0604020202020204" pitchFamily="34" charset="0"/>
              </a:rPr>
              <a:t>la </a:t>
            </a:r>
            <a:r>
              <a:rPr lang="es-MX" altLang="es-MX" sz="2000" b="1" noProof="1" smtClean="0">
                <a:solidFill>
                  <a:srgbClr val="FFFF00"/>
                </a:solidFill>
                <a:latin typeface="Arial" panose="020B0604020202020204" pitchFamily="34" charset="0"/>
              </a:rPr>
              <a:t>fuente, midiendo solo la </a:t>
            </a:r>
            <a:r>
              <a:rPr lang="es-MX" altLang="es-MX" sz="2000" b="1" noProof="1">
                <a:solidFill>
                  <a:srgbClr val="FFFF00"/>
                </a:solidFill>
                <a:latin typeface="Arial" panose="020B0604020202020204" pitchFamily="34" charset="0"/>
              </a:rPr>
              <a:t>cantidad </a:t>
            </a:r>
            <a:r>
              <a:rPr lang="es-MX" altLang="es-MX" sz="2000" b="1" noProof="1" smtClean="0">
                <a:solidFill>
                  <a:srgbClr val="FFFF00"/>
                </a:solidFill>
                <a:latin typeface="Arial" panose="020B0604020202020204" pitchFamily="34" charset="0"/>
              </a:rPr>
              <a:t>de </a:t>
            </a:r>
            <a:r>
              <a:rPr lang="es-MX" altLang="es-MX" sz="2000" b="1" dirty="0" smtClean="0">
                <a:solidFill>
                  <a:srgbClr val="FFFF00"/>
                </a:solidFill>
                <a:latin typeface="Arial" panose="020B0604020202020204" pitchFamily="34" charset="0"/>
              </a:rPr>
              <a:t>r</a:t>
            </a:r>
            <a:r>
              <a:rPr lang="es-MX" altLang="es-MX" sz="2000" b="1" noProof="1" smtClean="0">
                <a:solidFill>
                  <a:srgbClr val="FFFF00"/>
                </a:solidFill>
                <a:latin typeface="Arial" panose="020B0604020202020204" pitchFamily="34" charset="0"/>
              </a:rPr>
              <a:t>adiación</a:t>
            </a:r>
            <a:r>
              <a:rPr lang="es-MX" altLang="es-MX" sz="2000" b="1" i="1" noProof="1" smtClean="0">
                <a:solidFill>
                  <a:srgbClr val="FFFF00"/>
                </a:solidFill>
                <a:latin typeface="Arial" panose="020B0604020202020204" pitchFamily="34" charset="0"/>
              </a:rPr>
              <a:t> retrodispersada</a:t>
            </a:r>
            <a:r>
              <a:rPr lang="es-MX" altLang="es-MX" sz="2000" b="1" noProof="1" smtClean="0">
                <a:solidFill>
                  <a:srgbClr val="FFFF00"/>
                </a:solidFill>
                <a:latin typeface="Arial" panose="020B0604020202020204" pitchFamily="34" charset="0"/>
              </a:rPr>
              <a:t>.</a:t>
            </a:r>
            <a:endParaRPr lang="es-MX" altLang="es-MX" sz="2000" b="1" noProof="1">
              <a:solidFill>
                <a:srgbClr val="FFFF00"/>
              </a:solidFill>
              <a:latin typeface="Arial" panose="020B0604020202020204" pitchFamily="34" charset="0"/>
            </a:endParaRPr>
          </a:p>
        </p:txBody>
      </p:sp>
      <p:grpSp>
        <p:nvGrpSpPr>
          <p:cNvPr id="138245" name="Group 11"/>
          <p:cNvGrpSpPr>
            <a:grpSpLocks/>
          </p:cNvGrpSpPr>
          <p:nvPr/>
        </p:nvGrpSpPr>
        <p:grpSpPr bwMode="auto">
          <a:xfrm>
            <a:off x="5944294" y="3028685"/>
            <a:ext cx="3092202" cy="2063345"/>
            <a:chOff x="3107" y="1752"/>
            <a:chExt cx="2220" cy="2224"/>
          </a:xfrm>
        </p:grpSpPr>
        <p:sp>
          <p:nvSpPr>
            <p:cNvPr id="734212" name="Text Box 4"/>
            <p:cNvSpPr txBox="1">
              <a:spLocks noChangeArrowheads="1"/>
            </p:cNvSpPr>
            <p:nvPr/>
          </p:nvSpPr>
          <p:spPr bwMode="auto">
            <a:xfrm>
              <a:off x="4105" y="2024"/>
              <a:ext cx="1179" cy="310"/>
            </a:xfrm>
            <a:prstGeom prst="rect">
              <a:avLst/>
            </a:prstGeom>
            <a:noFill/>
            <a:ln>
              <a:noFill/>
            </a:ln>
            <a:effectLst/>
          </p:spPr>
          <p:txBody>
            <a:bodyPr>
              <a:spAutoFit/>
            </a:bodyPr>
            <a:lstStyle/>
            <a:p>
              <a:pPr algn="ctr">
                <a:spcBef>
                  <a:spcPct val="50000"/>
                </a:spcBef>
                <a:defRPr/>
              </a:pPr>
              <a:endParaRPr lang="es-MX" altLang="es-MX" sz="1800">
                <a:effectLst>
                  <a:outerShdw blurRad="38100" dist="38100" dir="2700000" algn="tl">
                    <a:srgbClr val="000000"/>
                  </a:outerShdw>
                </a:effectLst>
                <a:latin typeface="Arial" panose="020B0604020202020204" pitchFamily="34" charset="0"/>
              </a:endParaRPr>
            </a:p>
          </p:txBody>
        </p:sp>
        <p:pic>
          <p:nvPicPr>
            <p:cNvPr id="13824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7" y="1752"/>
              <a:ext cx="2220" cy="2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8248" name="Text Box 9"/>
            <p:cNvSpPr txBox="1">
              <a:spLocks noChangeArrowheads="1"/>
            </p:cNvSpPr>
            <p:nvPr/>
          </p:nvSpPr>
          <p:spPr bwMode="auto">
            <a:xfrm>
              <a:off x="4150" y="2115"/>
              <a:ext cx="648" cy="33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r>
                <a:rPr lang="es-ES_tradnl" altLang="es-MX" sz="1400" b="1" dirty="0">
                  <a:solidFill>
                    <a:srgbClr val="FF3300"/>
                  </a:solidFill>
                </a:rPr>
                <a:t>FUENTE</a:t>
              </a:r>
            </a:p>
          </p:txBody>
        </p:sp>
        <p:sp>
          <p:nvSpPr>
            <p:cNvPr id="138249" name="Text Box 10"/>
            <p:cNvSpPr txBox="1">
              <a:spLocks noChangeArrowheads="1"/>
            </p:cNvSpPr>
            <p:nvPr/>
          </p:nvSpPr>
          <p:spPr bwMode="auto">
            <a:xfrm>
              <a:off x="3969" y="1768"/>
              <a:ext cx="1043" cy="332"/>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eaLnBrk="1" hangingPunct="1">
                <a:spcBef>
                  <a:spcPct val="50000"/>
                </a:spcBef>
                <a:buClrTx/>
                <a:buSzTx/>
                <a:buFontTx/>
                <a:buNone/>
              </a:pPr>
              <a:r>
                <a:rPr lang="es-ES_tradnl" altLang="es-MX" sz="1400" b="1" dirty="0">
                  <a:solidFill>
                    <a:srgbClr val="FF3300"/>
                  </a:solidFill>
                </a:rPr>
                <a:t>BLINDAJE</a:t>
              </a:r>
            </a:p>
          </p:txBody>
        </p:sp>
      </p:grpSp>
      <p:sp>
        <p:nvSpPr>
          <p:cNvPr id="11" name="10 CuadroTexto"/>
          <p:cNvSpPr txBox="1"/>
          <p:nvPr/>
        </p:nvSpPr>
        <p:spPr>
          <a:xfrm>
            <a:off x="1979614" y="309885"/>
            <a:ext cx="5545137" cy="461665"/>
          </a:xfrm>
          <a:prstGeom prst="rect">
            <a:avLst/>
          </a:prstGeom>
          <a:noFill/>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s-ES" altLang="es-MX" b="1" dirty="0">
                <a:solidFill>
                  <a:srgbClr val="FFFF00"/>
                </a:solidFill>
                <a:latin typeface="Arial" panose="020B0604020202020204" pitchFamily="34" charset="0"/>
                <a:cs typeface="Arial" panose="020B0604020202020204" pitchFamily="34" charset="0"/>
              </a:rPr>
              <a:t>Medidor nuclear de </a:t>
            </a:r>
            <a:r>
              <a:rPr lang="es-ES" altLang="es-MX" b="1" dirty="0" err="1" smtClean="0">
                <a:solidFill>
                  <a:srgbClr val="FFFF00"/>
                </a:solidFill>
                <a:latin typeface="Arial" panose="020B0604020202020204" pitchFamily="34" charset="0"/>
                <a:cs typeface="Arial" panose="020B0604020202020204" pitchFamily="34" charset="0"/>
              </a:rPr>
              <a:t>retrodispersión</a:t>
            </a:r>
            <a:endParaRPr lang="es-ES" altLang="es-MX" b="1" dirty="0">
              <a:solidFill>
                <a:srgbClr val="FFFF00"/>
              </a:solidFill>
              <a:latin typeface="Arial" panose="020B0604020202020204" pitchFamily="34" charset="0"/>
              <a:cs typeface="Arial" panose="020B0604020202020204" pitchFamily="34" charset="0"/>
            </a:endParaRPr>
          </a:p>
        </p:txBody>
      </p:sp>
      <p:sp>
        <p:nvSpPr>
          <p:cNvPr id="2" name="CuadroTexto 1"/>
          <p:cNvSpPr txBox="1"/>
          <p:nvPr/>
        </p:nvSpPr>
        <p:spPr>
          <a:xfrm>
            <a:off x="55752" y="1563638"/>
            <a:ext cx="5828648" cy="3170099"/>
          </a:xfrm>
          <a:prstGeom prst="rect">
            <a:avLst/>
          </a:prstGeom>
          <a:noFill/>
        </p:spPr>
        <p:txBody>
          <a:bodyPr wrap="square" rtlCol="0">
            <a:spAutoFit/>
          </a:bodyPr>
          <a:lstStyle/>
          <a:p>
            <a:r>
              <a:rPr lang="es-ES_tradnl" altLang="es-MX" sz="2000" dirty="0">
                <a:solidFill>
                  <a:srgbClr val="FFFF00"/>
                </a:solidFill>
                <a:latin typeface="Arial" charset="0"/>
              </a:rPr>
              <a:t>Como se observa en la figura de la </a:t>
            </a:r>
            <a:r>
              <a:rPr lang="es-ES_tradnl" altLang="es-MX" sz="2000" dirty="0" smtClean="0">
                <a:solidFill>
                  <a:srgbClr val="FFFF00"/>
                </a:solidFill>
                <a:latin typeface="Arial" charset="0"/>
              </a:rPr>
              <a:t>gráfica a la derecha, </a:t>
            </a:r>
            <a:r>
              <a:rPr lang="es-ES_tradnl" altLang="es-MX" sz="2000" dirty="0">
                <a:solidFill>
                  <a:srgbClr val="FFFF00"/>
                </a:solidFill>
                <a:latin typeface="Arial" charset="0"/>
              </a:rPr>
              <a:t>las radiaciones pueden atravesar la sustancia </a:t>
            </a:r>
            <a:r>
              <a:rPr lang="es-ES_tradnl" altLang="es-MX" sz="2000" dirty="0" smtClean="0">
                <a:solidFill>
                  <a:srgbClr val="FFFF00"/>
                </a:solidFill>
                <a:latin typeface="Arial" charset="0"/>
              </a:rPr>
              <a:t>objeto de medición, pero </a:t>
            </a:r>
            <a:r>
              <a:rPr lang="es-ES_tradnl" altLang="es-MX" sz="2000" dirty="0">
                <a:solidFill>
                  <a:srgbClr val="FFFF00"/>
                </a:solidFill>
                <a:latin typeface="Arial" charset="0"/>
              </a:rPr>
              <a:t>hay una parte de </a:t>
            </a:r>
            <a:r>
              <a:rPr lang="es-ES_tradnl" altLang="es-MX" sz="2000" dirty="0" smtClean="0">
                <a:solidFill>
                  <a:srgbClr val="FFFF00"/>
                </a:solidFill>
                <a:latin typeface="Arial" charset="0"/>
              </a:rPr>
              <a:t>estas radiaciones, que al chocar </a:t>
            </a:r>
            <a:r>
              <a:rPr lang="es-ES_tradnl" altLang="es-MX" sz="2000" dirty="0">
                <a:solidFill>
                  <a:srgbClr val="FFFF00"/>
                </a:solidFill>
                <a:latin typeface="Arial" charset="0"/>
              </a:rPr>
              <a:t>con </a:t>
            </a:r>
            <a:r>
              <a:rPr lang="es-ES_tradnl" altLang="es-MX" sz="2000" dirty="0" smtClean="0">
                <a:solidFill>
                  <a:srgbClr val="FFFF00"/>
                </a:solidFill>
                <a:latin typeface="Arial" charset="0"/>
              </a:rPr>
              <a:t>dicha sustancia, se dispersa en la misma dirección del haz de radiación incidente (</a:t>
            </a:r>
            <a:r>
              <a:rPr lang="es-ES_tradnl" altLang="es-MX" sz="2000" dirty="0" err="1" smtClean="0">
                <a:solidFill>
                  <a:srgbClr val="FFFF00"/>
                </a:solidFill>
                <a:latin typeface="Arial" charset="0"/>
              </a:rPr>
              <a:t>retrodispersión</a:t>
            </a:r>
            <a:r>
              <a:rPr lang="es-ES_tradnl" altLang="es-MX" sz="2000" dirty="0" smtClean="0">
                <a:solidFill>
                  <a:srgbClr val="FFFF00"/>
                </a:solidFill>
                <a:latin typeface="Arial" charset="0"/>
              </a:rPr>
              <a:t>), </a:t>
            </a:r>
            <a:r>
              <a:rPr lang="es-ES_tradnl" altLang="es-MX" sz="2000" dirty="0">
                <a:solidFill>
                  <a:srgbClr val="FFFF00"/>
                </a:solidFill>
                <a:latin typeface="Arial" charset="0"/>
              </a:rPr>
              <a:t>estas radiaciones </a:t>
            </a:r>
            <a:r>
              <a:rPr lang="es-ES_tradnl" altLang="es-MX" sz="2000" dirty="0" err="1" smtClean="0">
                <a:solidFill>
                  <a:srgbClr val="FFFF00"/>
                </a:solidFill>
                <a:latin typeface="Arial" charset="0"/>
              </a:rPr>
              <a:t>retrodispersadas</a:t>
            </a:r>
            <a:r>
              <a:rPr lang="es-ES_tradnl" altLang="es-MX" sz="2000" dirty="0" smtClean="0">
                <a:solidFill>
                  <a:srgbClr val="FFFF00"/>
                </a:solidFill>
                <a:latin typeface="Arial" charset="0"/>
              </a:rPr>
              <a:t> pueden </a:t>
            </a:r>
            <a:r>
              <a:rPr lang="es-ES_tradnl" altLang="es-MX" sz="2000" dirty="0">
                <a:solidFill>
                  <a:srgbClr val="FFFF00"/>
                </a:solidFill>
                <a:latin typeface="Arial" charset="0"/>
              </a:rPr>
              <a:t>ser </a:t>
            </a:r>
            <a:r>
              <a:rPr lang="es-ES_tradnl" altLang="es-MX" sz="2000" dirty="0" smtClean="0">
                <a:solidFill>
                  <a:srgbClr val="FFFF00"/>
                </a:solidFill>
                <a:latin typeface="Arial" charset="0"/>
              </a:rPr>
              <a:t>medidas con el detector de radiación que puede ser calibrado </a:t>
            </a:r>
            <a:r>
              <a:rPr lang="es-ES_tradnl" altLang="es-MX" sz="2000" dirty="0">
                <a:solidFill>
                  <a:srgbClr val="FFFF00"/>
                </a:solidFill>
                <a:latin typeface="Arial" charset="0"/>
              </a:rPr>
              <a:t>de forma tal que reflejen las características del material </a:t>
            </a:r>
            <a:r>
              <a:rPr lang="es-ES_tradnl" altLang="es-MX" sz="2000" dirty="0" smtClean="0">
                <a:solidFill>
                  <a:srgbClr val="FFFF00"/>
                </a:solidFill>
                <a:latin typeface="Arial" charset="0"/>
              </a:rPr>
              <a:t>objeto de medición.</a:t>
            </a:r>
            <a:endParaRPr lang="es-ES_tradnl" altLang="es-MX" sz="2000" dirty="0">
              <a:solidFill>
                <a:srgbClr val="FFFF00"/>
              </a:solidFill>
              <a:latin typeface="Arial" charset="0"/>
            </a:endParaRPr>
          </a:p>
        </p:txBody>
      </p:sp>
    </p:spTree>
    <p:extLst>
      <p:ext uri="{BB962C8B-B14F-4D97-AF65-F5344CB8AC3E}">
        <p14:creationId xmlns:p14="http://schemas.microsoft.com/office/powerpoint/2010/main" val="2878189855"/>
      </p:ext>
    </p:extLst>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3330575" y="813197"/>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spcBef>
                <a:spcPct val="0"/>
              </a:spcBef>
              <a:buClrTx/>
              <a:buSzTx/>
              <a:buFontTx/>
              <a:buNone/>
            </a:pPr>
            <a:endParaRPr lang="es-ES" altLang="es-MX" sz="3600">
              <a:solidFill>
                <a:schemeClr val="tx2"/>
              </a:solidFill>
              <a:latin typeface="Times New Roman" pitchFamily="18" charset="0"/>
            </a:endParaRPr>
          </a:p>
        </p:txBody>
      </p:sp>
      <p:sp>
        <p:nvSpPr>
          <p:cNvPr id="166915" name="Rectangle 3"/>
          <p:cNvSpPr>
            <a:spLocks noChangeArrowheads="1"/>
          </p:cNvSpPr>
          <p:nvPr/>
        </p:nvSpPr>
        <p:spPr bwMode="auto">
          <a:xfrm>
            <a:off x="4541838" y="3270647"/>
            <a:ext cx="4278312" cy="813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7713" indent="-285750">
              <a:spcBef>
                <a:spcPct val="20000"/>
              </a:spcBef>
              <a:buClr>
                <a:srgbClr val="A50021"/>
              </a:buClr>
              <a:buSzPct val="50000"/>
              <a:buFont typeface="Wingdings" pitchFamily="2" charset="2"/>
              <a:buChar char="l"/>
              <a:defRPr sz="2400">
                <a:solidFill>
                  <a:schemeClr val="tx1"/>
                </a:solidFill>
                <a:latin typeface="Arial" charset="0"/>
              </a:defRPr>
            </a:lvl2pPr>
            <a:lvl3pPr marL="1090613" indent="-228600">
              <a:spcBef>
                <a:spcPct val="20000"/>
              </a:spcBef>
              <a:buClr>
                <a:srgbClr val="A50021"/>
              </a:buClr>
              <a:buSzPct val="50000"/>
              <a:buFont typeface="Wingdings" pitchFamily="2" charset="2"/>
              <a:buChar char="u"/>
              <a:defRPr sz="2200">
                <a:solidFill>
                  <a:schemeClr val="tx1"/>
                </a:solidFill>
                <a:latin typeface="Arial" charset="0"/>
              </a:defRPr>
            </a:lvl3pPr>
            <a:lvl4pPr marL="1433513"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1776413" indent="-228600">
              <a:spcBef>
                <a:spcPct val="20000"/>
              </a:spcBef>
              <a:buClr>
                <a:srgbClr val="A50021"/>
              </a:buClr>
              <a:buSzPct val="50000"/>
              <a:buChar char="–"/>
              <a:defRPr>
                <a:solidFill>
                  <a:schemeClr val="tx1"/>
                </a:solidFill>
                <a:latin typeface="Arial" charset="0"/>
              </a:defRPr>
            </a:lvl5pPr>
            <a:lvl6pPr marL="2233613"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690813"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148013"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605213"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r>
              <a:rPr lang="es-MX" altLang="es-MX" sz="1500" b="1" dirty="0">
                <a:solidFill>
                  <a:srgbClr val="FFFF00"/>
                </a:solidFill>
                <a:cs typeface="Times New Roman" pitchFamily="18" charset="0"/>
              </a:rPr>
              <a:t>Medición de nivel y densidad en tuberías, recipientes , tanques</a:t>
            </a:r>
            <a:r>
              <a:rPr lang="es-MX" altLang="es-MX" sz="1500" b="1" dirty="0" smtClean="0">
                <a:solidFill>
                  <a:srgbClr val="FFFF00"/>
                </a:solidFill>
                <a:cs typeface="Times New Roman" pitchFamily="18" charset="0"/>
              </a:rPr>
              <a:t>, </a:t>
            </a:r>
            <a:r>
              <a:rPr lang="es-MX" altLang="es-MX" sz="1500" b="1" dirty="0">
                <a:solidFill>
                  <a:srgbClr val="FFFF00"/>
                </a:solidFill>
                <a:cs typeface="Times New Roman" pitchFamily="18" charset="0"/>
              </a:rPr>
              <a:t>medición de densidad en suelos, </a:t>
            </a:r>
            <a:r>
              <a:rPr lang="es-MX" altLang="es-MX" sz="1500" b="1" dirty="0" smtClean="0">
                <a:solidFill>
                  <a:srgbClr val="FFFF00"/>
                </a:solidFill>
                <a:cs typeface="Times New Roman" pitchFamily="18" charset="0"/>
              </a:rPr>
              <a:t>densidad del hormigón. </a:t>
            </a:r>
            <a:endParaRPr lang="es-ES" altLang="es-MX" sz="1500" b="1" dirty="0">
              <a:solidFill>
                <a:srgbClr val="FFFF00"/>
              </a:solidFill>
              <a:cs typeface="Times New Roman" pitchFamily="18" charset="0"/>
            </a:endParaRPr>
          </a:p>
        </p:txBody>
      </p:sp>
      <p:sp>
        <p:nvSpPr>
          <p:cNvPr id="166916" name="Rectangle 4"/>
          <p:cNvSpPr>
            <a:spLocks noChangeArrowheads="1"/>
          </p:cNvSpPr>
          <p:nvPr/>
        </p:nvSpPr>
        <p:spPr bwMode="auto">
          <a:xfrm>
            <a:off x="2324100" y="3234929"/>
            <a:ext cx="2217738" cy="541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7713" indent="-285750">
              <a:spcBef>
                <a:spcPct val="20000"/>
              </a:spcBef>
              <a:buClr>
                <a:srgbClr val="A50021"/>
              </a:buClr>
              <a:buSzPct val="50000"/>
              <a:buFont typeface="Wingdings" pitchFamily="2" charset="2"/>
              <a:buChar char="l"/>
              <a:defRPr sz="2400">
                <a:solidFill>
                  <a:schemeClr val="tx1"/>
                </a:solidFill>
                <a:latin typeface="Arial" charset="0"/>
              </a:defRPr>
            </a:lvl2pPr>
            <a:lvl3pPr marL="1090613" indent="-228600">
              <a:spcBef>
                <a:spcPct val="20000"/>
              </a:spcBef>
              <a:buClr>
                <a:srgbClr val="A50021"/>
              </a:buClr>
              <a:buSzPct val="50000"/>
              <a:buFont typeface="Wingdings" pitchFamily="2" charset="2"/>
              <a:buChar char="u"/>
              <a:defRPr sz="2200">
                <a:solidFill>
                  <a:schemeClr val="tx1"/>
                </a:solidFill>
                <a:latin typeface="Arial" charset="0"/>
              </a:defRPr>
            </a:lvl3pPr>
            <a:lvl4pPr marL="1433513"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1776413" indent="-228600">
              <a:spcBef>
                <a:spcPct val="20000"/>
              </a:spcBef>
              <a:buClr>
                <a:srgbClr val="A50021"/>
              </a:buClr>
              <a:buSzPct val="50000"/>
              <a:buChar char="–"/>
              <a:defRPr>
                <a:solidFill>
                  <a:schemeClr val="tx1"/>
                </a:solidFill>
                <a:latin typeface="Arial" charset="0"/>
              </a:defRPr>
            </a:lvl5pPr>
            <a:lvl6pPr marL="2233613"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690813"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148013"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605213"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r>
              <a:rPr lang="es-MX" altLang="es-MX" sz="1500" b="1">
                <a:solidFill>
                  <a:srgbClr val="FFFF00"/>
                </a:solidFill>
                <a:cs typeface="Times New Roman" pitchFamily="18" charset="0"/>
              </a:rPr>
              <a:t>Gamma</a:t>
            </a:r>
            <a:endParaRPr lang="es-ES" altLang="es-MX" sz="1500" b="1">
              <a:solidFill>
                <a:srgbClr val="FFFF00"/>
              </a:solidFill>
              <a:cs typeface="Times New Roman" pitchFamily="18" charset="0"/>
            </a:endParaRPr>
          </a:p>
        </p:txBody>
      </p:sp>
      <p:sp>
        <p:nvSpPr>
          <p:cNvPr id="166917" name="Rectangle 5"/>
          <p:cNvSpPr>
            <a:spLocks noChangeArrowheads="1"/>
          </p:cNvSpPr>
          <p:nvPr/>
        </p:nvSpPr>
        <p:spPr bwMode="auto">
          <a:xfrm>
            <a:off x="185738" y="3238500"/>
            <a:ext cx="2138362" cy="54173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7713" indent="-285750">
              <a:spcBef>
                <a:spcPct val="20000"/>
              </a:spcBef>
              <a:buClr>
                <a:srgbClr val="A50021"/>
              </a:buClr>
              <a:buSzPct val="50000"/>
              <a:buFont typeface="Wingdings" pitchFamily="2" charset="2"/>
              <a:buChar char="l"/>
              <a:defRPr sz="2400">
                <a:solidFill>
                  <a:schemeClr val="tx1"/>
                </a:solidFill>
                <a:latin typeface="Arial" charset="0"/>
              </a:defRPr>
            </a:lvl2pPr>
            <a:lvl3pPr marL="1090613" indent="-228600">
              <a:spcBef>
                <a:spcPct val="20000"/>
              </a:spcBef>
              <a:buClr>
                <a:srgbClr val="A50021"/>
              </a:buClr>
              <a:buSzPct val="50000"/>
              <a:buFont typeface="Wingdings" pitchFamily="2" charset="2"/>
              <a:buChar char="u"/>
              <a:defRPr sz="2200">
                <a:solidFill>
                  <a:schemeClr val="tx1"/>
                </a:solidFill>
                <a:latin typeface="Arial" charset="0"/>
              </a:defRPr>
            </a:lvl3pPr>
            <a:lvl4pPr marL="1433513"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1776413" indent="-228600">
              <a:spcBef>
                <a:spcPct val="20000"/>
              </a:spcBef>
              <a:buClr>
                <a:srgbClr val="A50021"/>
              </a:buClr>
              <a:buSzPct val="50000"/>
              <a:buChar char="–"/>
              <a:defRPr>
                <a:solidFill>
                  <a:schemeClr val="tx1"/>
                </a:solidFill>
                <a:latin typeface="Arial" charset="0"/>
              </a:defRPr>
            </a:lvl5pPr>
            <a:lvl6pPr marL="2233613"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690813"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148013"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605213"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r>
              <a:rPr lang="es-MX" altLang="es-MX" sz="2000" b="1">
                <a:solidFill>
                  <a:srgbClr val="FFFF00"/>
                </a:solidFill>
                <a:cs typeface="Times New Roman" pitchFamily="18" charset="0"/>
              </a:rPr>
              <a:t>Cs-137</a:t>
            </a:r>
            <a:endParaRPr lang="es-ES" altLang="es-MX" sz="2000" b="1">
              <a:solidFill>
                <a:srgbClr val="FFFF00"/>
              </a:solidFill>
              <a:cs typeface="Times New Roman" pitchFamily="18" charset="0"/>
            </a:endParaRPr>
          </a:p>
        </p:txBody>
      </p:sp>
      <p:sp>
        <p:nvSpPr>
          <p:cNvPr id="166918" name="Rectangle 6"/>
          <p:cNvSpPr>
            <a:spLocks noChangeArrowheads="1"/>
          </p:cNvSpPr>
          <p:nvPr/>
        </p:nvSpPr>
        <p:spPr bwMode="auto">
          <a:xfrm>
            <a:off x="4427538" y="897732"/>
            <a:ext cx="4278312" cy="64651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7713" indent="-285750">
              <a:spcBef>
                <a:spcPct val="20000"/>
              </a:spcBef>
              <a:buClr>
                <a:srgbClr val="A50021"/>
              </a:buClr>
              <a:buSzPct val="50000"/>
              <a:buFont typeface="Wingdings" pitchFamily="2" charset="2"/>
              <a:buChar char="l"/>
              <a:defRPr sz="2400">
                <a:solidFill>
                  <a:schemeClr val="tx1"/>
                </a:solidFill>
                <a:latin typeface="Arial" charset="0"/>
              </a:defRPr>
            </a:lvl2pPr>
            <a:lvl3pPr marL="1090613" indent="-228600">
              <a:spcBef>
                <a:spcPct val="20000"/>
              </a:spcBef>
              <a:buClr>
                <a:srgbClr val="A50021"/>
              </a:buClr>
              <a:buSzPct val="50000"/>
              <a:buFont typeface="Wingdings" pitchFamily="2" charset="2"/>
              <a:buChar char="u"/>
              <a:defRPr sz="2200">
                <a:solidFill>
                  <a:schemeClr val="tx1"/>
                </a:solidFill>
                <a:latin typeface="Arial" charset="0"/>
              </a:defRPr>
            </a:lvl3pPr>
            <a:lvl4pPr marL="1433513"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1776413" indent="-228600">
              <a:spcBef>
                <a:spcPct val="20000"/>
              </a:spcBef>
              <a:buClr>
                <a:srgbClr val="A50021"/>
              </a:buClr>
              <a:buSzPct val="50000"/>
              <a:buChar char="–"/>
              <a:defRPr>
                <a:solidFill>
                  <a:schemeClr val="tx1"/>
                </a:solidFill>
                <a:latin typeface="Arial" charset="0"/>
              </a:defRPr>
            </a:lvl5pPr>
            <a:lvl6pPr marL="2233613"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690813"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148013"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605213"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r>
              <a:rPr lang="es-ES" altLang="es-MX" sz="1800" b="1">
                <a:solidFill>
                  <a:srgbClr val="FFFF00"/>
                </a:solidFill>
                <a:cs typeface="Times New Roman" pitchFamily="18" charset="0"/>
              </a:rPr>
              <a:t>Aplicaciones</a:t>
            </a:r>
            <a:endParaRPr lang="es-ES" altLang="es-MX" sz="1800" b="1">
              <a:solidFill>
                <a:srgbClr val="FFFF00"/>
              </a:solidFill>
            </a:endParaRPr>
          </a:p>
        </p:txBody>
      </p:sp>
      <p:sp>
        <p:nvSpPr>
          <p:cNvPr id="166919" name="Rectangle 7"/>
          <p:cNvSpPr>
            <a:spLocks noChangeArrowheads="1"/>
          </p:cNvSpPr>
          <p:nvPr/>
        </p:nvSpPr>
        <p:spPr bwMode="auto">
          <a:xfrm>
            <a:off x="2324100" y="890588"/>
            <a:ext cx="2217738" cy="64651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7713" indent="-285750">
              <a:spcBef>
                <a:spcPct val="20000"/>
              </a:spcBef>
              <a:buClr>
                <a:srgbClr val="A50021"/>
              </a:buClr>
              <a:buSzPct val="50000"/>
              <a:buFont typeface="Wingdings" pitchFamily="2" charset="2"/>
              <a:buChar char="l"/>
              <a:defRPr sz="2400">
                <a:solidFill>
                  <a:schemeClr val="tx1"/>
                </a:solidFill>
                <a:latin typeface="Arial" charset="0"/>
              </a:defRPr>
            </a:lvl2pPr>
            <a:lvl3pPr marL="1090613" indent="-228600">
              <a:spcBef>
                <a:spcPct val="20000"/>
              </a:spcBef>
              <a:buClr>
                <a:srgbClr val="A50021"/>
              </a:buClr>
              <a:buSzPct val="50000"/>
              <a:buFont typeface="Wingdings" pitchFamily="2" charset="2"/>
              <a:buChar char="u"/>
              <a:defRPr sz="2200">
                <a:solidFill>
                  <a:schemeClr val="tx1"/>
                </a:solidFill>
                <a:latin typeface="Arial" charset="0"/>
              </a:defRPr>
            </a:lvl3pPr>
            <a:lvl4pPr marL="1433513"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1776413" indent="-228600">
              <a:spcBef>
                <a:spcPct val="20000"/>
              </a:spcBef>
              <a:buClr>
                <a:srgbClr val="A50021"/>
              </a:buClr>
              <a:buSzPct val="50000"/>
              <a:buChar char="–"/>
              <a:defRPr>
                <a:solidFill>
                  <a:schemeClr val="tx1"/>
                </a:solidFill>
                <a:latin typeface="Arial" charset="0"/>
              </a:defRPr>
            </a:lvl5pPr>
            <a:lvl6pPr marL="2233613"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690813"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148013"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605213"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r>
              <a:rPr lang="es-ES" altLang="es-MX" sz="1800" b="1" dirty="0">
                <a:solidFill>
                  <a:srgbClr val="FFFF00"/>
                </a:solidFill>
                <a:cs typeface="Times New Roman" pitchFamily="18" charset="0"/>
              </a:rPr>
              <a:t>Tipo de radiación</a:t>
            </a:r>
            <a:r>
              <a:rPr lang="es-ES" altLang="es-MX" sz="1800" dirty="0">
                <a:solidFill>
                  <a:srgbClr val="FFFF00"/>
                </a:solidFill>
                <a:cs typeface="Times New Roman" pitchFamily="18" charset="0"/>
              </a:rPr>
              <a:t> </a:t>
            </a:r>
          </a:p>
        </p:txBody>
      </p:sp>
      <p:sp>
        <p:nvSpPr>
          <p:cNvPr id="166920" name="Rectangle 8"/>
          <p:cNvSpPr>
            <a:spLocks noChangeArrowheads="1"/>
          </p:cNvSpPr>
          <p:nvPr/>
        </p:nvSpPr>
        <p:spPr bwMode="auto">
          <a:xfrm>
            <a:off x="185738" y="926307"/>
            <a:ext cx="2138362" cy="646510"/>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7713" indent="-285750">
              <a:spcBef>
                <a:spcPct val="20000"/>
              </a:spcBef>
              <a:buClr>
                <a:srgbClr val="A50021"/>
              </a:buClr>
              <a:buSzPct val="50000"/>
              <a:buFont typeface="Wingdings" pitchFamily="2" charset="2"/>
              <a:buChar char="l"/>
              <a:defRPr sz="2400">
                <a:solidFill>
                  <a:schemeClr val="tx1"/>
                </a:solidFill>
                <a:latin typeface="Arial" charset="0"/>
              </a:defRPr>
            </a:lvl2pPr>
            <a:lvl3pPr marL="1090613" indent="-228600">
              <a:spcBef>
                <a:spcPct val="20000"/>
              </a:spcBef>
              <a:buClr>
                <a:srgbClr val="A50021"/>
              </a:buClr>
              <a:buSzPct val="50000"/>
              <a:buFont typeface="Wingdings" pitchFamily="2" charset="2"/>
              <a:buChar char="u"/>
              <a:defRPr sz="2200">
                <a:solidFill>
                  <a:schemeClr val="tx1"/>
                </a:solidFill>
                <a:latin typeface="Arial" charset="0"/>
              </a:defRPr>
            </a:lvl3pPr>
            <a:lvl4pPr marL="1433513"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1776413" indent="-228600">
              <a:spcBef>
                <a:spcPct val="20000"/>
              </a:spcBef>
              <a:buClr>
                <a:srgbClr val="A50021"/>
              </a:buClr>
              <a:buSzPct val="50000"/>
              <a:buChar char="–"/>
              <a:defRPr>
                <a:solidFill>
                  <a:schemeClr val="tx1"/>
                </a:solidFill>
                <a:latin typeface="Arial" charset="0"/>
              </a:defRPr>
            </a:lvl5pPr>
            <a:lvl6pPr marL="2233613"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690813"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148013"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605213"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r>
              <a:rPr lang="es-MX" altLang="es-MX" sz="1800" b="1">
                <a:solidFill>
                  <a:srgbClr val="FFFF00"/>
                </a:solidFill>
                <a:cs typeface="Times New Roman" pitchFamily="18" charset="0"/>
              </a:rPr>
              <a:t>Isótopo </a:t>
            </a:r>
            <a:endParaRPr lang="es-ES" altLang="es-MX" sz="1800" b="1">
              <a:solidFill>
                <a:srgbClr val="FFFF00"/>
              </a:solidFill>
              <a:cs typeface="Times New Roman" pitchFamily="18" charset="0"/>
            </a:endParaRPr>
          </a:p>
        </p:txBody>
      </p:sp>
      <p:sp>
        <p:nvSpPr>
          <p:cNvPr id="166921" name="Rectangle 9"/>
          <p:cNvSpPr>
            <a:spLocks noChangeArrowheads="1"/>
          </p:cNvSpPr>
          <p:nvPr/>
        </p:nvSpPr>
        <p:spPr bwMode="auto">
          <a:xfrm>
            <a:off x="4541838" y="4271963"/>
            <a:ext cx="4278312"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7713" indent="-285750">
              <a:spcBef>
                <a:spcPct val="20000"/>
              </a:spcBef>
              <a:buClr>
                <a:srgbClr val="A50021"/>
              </a:buClr>
              <a:buSzPct val="50000"/>
              <a:buFont typeface="Wingdings" pitchFamily="2" charset="2"/>
              <a:buChar char="l"/>
              <a:defRPr sz="2400">
                <a:solidFill>
                  <a:schemeClr val="tx1"/>
                </a:solidFill>
                <a:latin typeface="Arial" charset="0"/>
              </a:defRPr>
            </a:lvl2pPr>
            <a:lvl3pPr marL="1090613" indent="-228600">
              <a:spcBef>
                <a:spcPct val="20000"/>
              </a:spcBef>
              <a:buClr>
                <a:srgbClr val="A50021"/>
              </a:buClr>
              <a:buSzPct val="50000"/>
              <a:buFont typeface="Wingdings" pitchFamily="2" charset="2"/>
              <a:buChar char="u"/>
              <a:defRPr sz="2200">
                <a:solidFill>
                  <a:schemeClr val="tx1"/>
                </a:solidFill>
                <a:latin typeface="Arial" charset="0"/>
              </a:defRPr>
            </a:lvl3pPr>
            <a:lvl4pPr marL="1433513"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1776413" indent="-228600">
              <a:spcBef>
                <a:spcPct val="20000"/>
              </a:spcBef>
              <a:buClr>
                <a:srgbClr val="A50021"/>
              </a:buClr>
              <a:buSzPct val="50000"/>
              <a:buChar char="–"/>
              <a:defRPr>
                <a:solidFill>
                  <a:schemeClr val="tx1"/>
                </a:solidFill>
                <a:latin typeface="Arial" charset="0"/>
              </a:defRPr>
            </a:lvl5pPr>
            <a:lvl6pPr marL="2233613"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690813"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148013"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605213"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just"/>
            <a:r>
              <a:rPr lang="es-MX" altLang="es-MX" sz="1500" b="1" dirty="0">
                <a:solidFill>
                  <a:srgbClr val="FFFF00"/>
                </a:solidFill>
                <a:cs typeface="Times New Roman" pitchFamily="18" charset="0"/>
              </a:rPr>
              <a:t>Medición de espesor de cartón, medición de gramaje de papel.</a:t>
            </a:r>
            <a:endParaRPr lang="es-ES" altLang="es-MX" sz="1500" b="1" dirty="0">
              <a:solidFill>
                <a:srgbClr val="FFFF00"/>
              </a:solidFill>
              <a:cs typeface="Times New Roman" pitchFamily="18" charset="0"/>
            </a:endParaRPr>
          </a:p>
        </p:txBody>
      </p:sp>
      <p:sp>
        <p:nvSpPr>
          <p:cNvPr id="166922" name="Rectangle 10"/>
          <p:cNvSpPr>
            <a:spLocks noChangeArrowheads="1"/>
          </p:cNvSpPr>
          <p:nvPr/>
        </p:nvSpPr>
        <p:spPr bwMode="auto">
          <a:xfrm>
            <a:off x="2225676" y="4291013"/>
            <a:ext cx="2219325" cy="344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7713" indent="-285750">
              <a:spcBef>
                <a:spcPct val="20000"/>
              </a:spcBef>
              <a:buClr>
                <a:srgbClr val="A50021"/>
              </a:buClr>
              <a:buSzPct val="50000"/>
              <a:buFont typeface="Wingdings" pitchFamily="2" charset="2"/>
              <a:buChar char="l"/>
              <a:defRPr sz="2400">
                <a:solidFill>
                  <a:schemeClr val="tx1"/>
                </a:solidFill>
                <a:latin typeface="Arial" charset="0"/>
              </a:defRPr>
            </a:lvl2pPr>
            <a:lvl3pPr marL="1090613" indent="-228600">
              <a:spcBef>
                <a:spcPct val="20000"/>
              </a:spcBef>
              <a:buClr>
                <a:srgbClr val="A50021"/>
              </a:buClr>
              <a:buSzPct val="50000"/>
              <a:buFont typeface="Wingdings" pitchFamily="2" charset="2"/>
              <a:buChar char="u"/>
              <a:defRPr sz="2200">
                <a:solidFill>
                  <a:schemeClr val="tx1"/>
                </a:solidFill>
                <a:latin typeface="Arial" charset="0"/>
              </a:defRPr>
            </a:lvl3pPr>
            <a:lvl4pPr marL="1433513"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1776413" indent="-228600">
              <a:spcBef>
                <a:spcPct val="20000"/>
              </a:spcBef>
              <a:buClr>
                <a:srgbClr val="A50021"/>
              </a:buClr>
              <a:buSzPct val="50000"/>
              <a:buChar char="–"/>
              <a:defRPr>
                <a:solidFill>
                  <a:schemeClr val="tx1"/>
                </a:solidFill>
                <a:latin typeface="Arial" charset="0"/>
              </a:defRPr>
            </a:lvl5pPr>
            <a:lvl6pPr marL="2233613"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690813"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148013"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605213"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r>
              <a:rPr lang="es-MX" altLang="es-MX" sz="1500" b="1">
                <a:solidFill>
                  <a:srgbClr val="FFFF00"/>
                </a:solidFill>
                <a:cs typeface="Times New Roman" pitchFamily="18" charset="0"/>
              </a:rPr>
              <a:t>Gamma, beta</a:t>
            </a:r>
            <a:endParaRPr lang="es-ES" altLang="es-MX" sz="1500" b="1">
              <a:solidFill>
                <a:srgbClr val="FFFF00"/>
              </a:solidFill>
              <a:cs typeface="Times New Roman" pitchFamily="18" charset="0"/>
            </a:endParaRPr>
          </a:p>
        </p:txBody>
      </p:sp>
      <p:sp>
        <p:nvSpPr>
          <p:cNvPr id="166923" name="Rectangle 11"/>
          <p:cNvSpPr>
            <a:spLocks noChangeArrowheads="1"/>
          </p:cNvSpPr>
          <p:nvPr/>
        </p:nvSpPr>
        <p:spPr bwMode="auto">
          <a:xfrm>
            <a:off x="185738" y="4310063"/>
            <a:ext cx="2138362" cy="34409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7713" indent="-285750">
              <a:spcBef>
                <a:spcPct val="20000"/>
              </a:spcBef>
              <a:buClr>
                <a:srgbClr val="A50021"/>
              </a:buClr>
              <a:buSzPct val="50000"/>
              <a:buFont typeface="Wingdings" pitchFamily="2" charset="2"/>
              <a:buChar char="l"/>
              <a:defRPr sz="2400">
                <a:solidFill>
                  <a:schemeClr val="tx1"/>
                </a:solidFill>
                <a:latin typeface="Arial" charset="0"/>
              </a:defRPr>
            </a:lvl2pPr>
            <a:lvl3pPr marL="1090613" indent="-228600">
              <a:spcBef>
                <a:spcPct val="20000"/>
              </a:spcBef>
              <a:buClr>
                <a:srgbClr val="A50021"/>
              </a:buClr>
              <a:buSzPct val="50000"/>
              <a:buFont typeface="Wingdings" pitchFamily="2" charset="2"/>
              <a:buChar char="u"/>
              <a:defRPr sz="2200">
                <a:solidFill>
                  <a:schemeClr val="tx1"/>
                </a:solidFill>
                <a:latin typeface="Arial" charset="0"/>
              </a:defRPr>
            </a:lvl3pPr>
            <a:lvl4pPr marL="1433513"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1776413" indent="-228600">
              <a:spcBef>
                <a:spcPct val="20000"/>
              </a:spcBef>
              <a:buClr>
                <a:srgbClr val="A50021"/>
              </a:buClr>
              <a:buSzPct val="50000"/>
              <a:buChar char="–"/>
              <a:defRPr>
                <a:solidFill>
                  <a:schemeClr val="tx1"/>
                </a:solidFill>
                <a:latin typeface="Arial" charset="0"/>
              </a:defRPr>
            </a:lvl5pPr>
            <a:lvl6pPr marL="2233613"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690813"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148013"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605213"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r>
              <a:rPr lang="es-MX" altLang="es-MX" sz="2000" b="1">
                <a:solidFill>
                  <a:srgbClr val="FFFF00"/>
                </a:solidFill>
                <a:cs typeface="Times New Roman" pitchFamily="18" charset="0"/>
              </a:rPr>
              <a:t>Kriptón-85</a:t>
            </a:r>
            <a:endParaRPr lang="es-ES" altLang="es-MX" sz="2000" b="1">
              <a:solidFill>
                <a:srgbClr val="FFFF00"/>
              </a:solidFill>
              <a:cs typeface="Times New Roman" pitchFamily="18" charset="0"/>
            </a:endParaRPr>
          </a:p>
        </p:txBody>
      </p:sp>
      <p:sp>
        <p:nvSpPr>
          <p:cNvPr id="166924" name="Rectangle 12"/>
          <p:cNvSpPr>
            <a:spLocks noChangeArrowheads="1"/>
          </p:cNvSpPr>
          <p:nvPr/>
        </p:nvSpPr>
        <p:spPr bwMode="auto">
          <a:xfrm>
            <a:off x="4541838" y="2709863"/>
            <a:ext cx="4278312"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7713" indent="-285750">
              <a:spcBef>
                <a:spcPct val="20000"/>
              </a:spcBef>
              <a:buClr>
                <a:srgbClr val="A50021"/>
              </a:buClr>
              <a:buSzPct val="50000"/>
              <a:buFont typeface="Wingdings" pitchFamily="2" charset="2"/>
              <a:buChar char="l"/>
              <a:defRPr sz="2400">
                <a:solidFill>
                  <a:schemeClr val="tx1"/>
                </a:solidFill>
                <a:latin typeface="Arial" charset="0"/>
              </a:defRPr>
            </a:lvl2pPr>
            <a:lvl3pPr marL="1090613" indent="-228600">
              <a:spcBef>
                <a:spcPct val="20000"/>
              </a:spcBef>
              <a:buClr>
                <a:srgbClr val="A50021"/>
              </a:buClr>
              <a:buSzPct val="50000"/>
              <a:buFont typeface="Wingdings" pitchFamily="2" charset="2"/>
              <a:buChar char="u"/>
              <a:defRPr sz="2200">
                <a:solidFill>
                  <a:schemeClr val="tx1"/>
                </a:solidFill>
                <a:latin typeface="Arial" charset="0"/>
              </a:defRPr>
            </a:lvl3pPr>
            <a:lvl4pPr marL="1433513"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1776413" indent="-228600">
              <a:spcBef>
                <a:spcPct val="20000"/>
              </a:spcBef>
              <a:buClr>
                <a:srgbClr val="A50021"/>
              </a:buClr>
              <a:buSzPct val="50000"/>
              <a:buChar char="–"/>
              <a:defRPr>
                <a:solidFill>
                  <a:schemeClr val="tx1"/>
                </a:solidFill>
                <a:latin typeface="Arial" charset="0"/>
              </a:defRPr>
            </a:lvl5pPr>
            <a:lvl6pPr marL="2233613"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690813"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148013"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605213"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just"/>
            <a:endParaRPr lang="es-ES" altLang="es-MX" sz="1400">
              <a:cs typeface="Times New Roman" pitchFamily="18" charset="0"/>
            </a:endParaRPr>
          </a:p>
        </p:txBody>
      </p:sp>
      <p:sp>
        <p:nvSpPr>
          <p:cNvPr id="166925" name="Rectangle 13"/>
          <p:cNvSpPr>
            <a:spLocks noChangeArrowheads="1"/>
          </p:cNvSpPr>
          <p:nvPr/>
        </p:nvSpPr>
        <p:spPr bwMode="auto">
          <a:xfrm>
            <a:off x="2324100" y="2709863"/>
            <a:ext cx="2217738"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7713" indent="-285750">
              <a:spcBef>
                <a:spcPct val="20000"/>
              </a:spcBef>
              <a:buClr>
                <a:srgbClr val="A50021"/>
              </a:buClr>
              <a:buSzPct val="50000"/>
              <a:buFont typeface="Wingdings" pitchFamily="2" charset="2"/>
              <a:buChar char="l"/>
              <a:defRPr sz="2400">
                <a:solidFill>
                  <a:schemeClr val="tx1"/>
                </a:solidFill>
                <a:latin typeface="Arial" charset="0"/>
              </a:defRPr>
            </a:lvl2pPr>
            <a:lvl3pPr marL="1090613" indent="-228600">
              <a:spcBef>
                <a:spcPct val="20000"/>
              </a:spcBef>
              <a:buClr>
                <a:srgbClr val="A50021"/>
              </a:buClr>
              <a:buSzPct val="50000"/>
              <a:buFont typeface="Wingdings" pitchFamily="2" charset="2"/>
              <a:buChar char="u"/>
              <a:defRPr sz="2200">
                <a:solidFill>
                  <a:schemeClr val="tx1"/>
                </a:solidFill>
                <a:latin typeface="Arial" charset="0"/>
              </a:defRPr>
            </a:lvl3pPr>
            <a:lvl4pPr marL="1433513"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1776413" indent="-228600">
              <a:spcBef>
                <a:spcPct val="20000"/>
              </a:spcBef>
              <a:buClr>
                <a:srgbClr val="A50021"/>
              </a:buClr>
              <a:buSzPct val="50000"/>
              <a:buChar char="–"/>
              <a:defRPr>
                <a:solidFill>
                  <a:schemeClr val="tx1"/>
                </a:solidFill>
                <a:latin typeface="Arial" charset="0"/>
              </a:defRPr>
            </a:lvl5pPr>
            <a:lvl6pPr marL="2233613"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690813"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148013"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605213"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endParaRPr lang="es-ES" altLang="es-MX" sz="1400" b="1">
              <a:solidFill>
                <a:srgbClr val="FFFF00"/>
              </a:solidFill>
              <a:cs typeface="Times New Roman" pitchFamily="18" charset="0"/>
            </a:endParaRPr>
          </a:p>
        </p:txBody>
      </p:sp>
      <p:sp>
        <p:nvSpPr>
          <p:cNvPr id="166926" name="Rectangle 14"/>
          <p:cNvSpPr>
            <a:spLocks noChangeArrowheads="1"/>
          </p:cNvSpPr>
          <p:nvPr/>
        </p:nvSpPr>
        <p:spPr bwMode="auto">
          <a:xfrm>
            <a:off x="185738" y="2709863"/>
            <a:ext cx="2138362" cy="540544"/>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7713" indent="-285750">
              <a:spcBef>
                <a:spcPct val="20000"/>
              </a:spcBef>
              <a:buClr>
                <a:srgbClr val="A50021"/>
              </a:buClr>
              <a:buSzPct val="50000"/>
              <a:buFont typeface="Wingdings" pitchFamily="2" charset="2"/>
              <a:buChar char="l"/>
              <a:defRPr sz="2400">
                <a:solidFill>
                  <a:schemeClr val="tx1"/>
                </a:solidFill>
                <a:latin typeface="Arial" charset="0"/>
              </a:defRPr>
            </a:lvl2pPr>
            <a:lvl3pPr marL="1090613" indent="-228600">
              <a:spcBef>
                <a:spcPct val="20000"/>
              </a:spcBef>
              <a:buClr>
                <a:srgbClr val="A50021"/>
              </a:buClr>
              <a:buSzPct val="50000"/>
              <a:buFont typeface="Wingdings" pitchFamily="2" charset="2"/>
              <a:buChar char="u"/>
              <a:defRPr sz="2200">
                <a:solidFill>
                  <a:schemeClr val="tx1"/>
                </a:solidFill>
                <a:latin typeface="Arial" charset="0"/>
              </a:defRPr>
            </a:lvl3pPr>
            <a:lvl4pPr marL="1433513"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1776413" indent="-228600">
              <a:spcBef>
                <a:spcPct val="20000"/>
              </a:spcBef>
              <a:buClr>
                <a:srgbClr val="A50021"/>
              </a:buClr>
              <a:buSzPct val="50000"/>
              <a:buChar char="–"/>
              <a:defRPr>
                <a:solidFill>
                  <a:schemeClr val="tx1"/>
                </a:solidFill>
                <a:latin typeface="Arial" charset="0"/>
              </a:defRPr>
            </a:lvl5pPr>
            <a:lvl6pPr marL="2233613"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690813"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148013"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605213"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endParaRPr lang="es-ES" altLang="es-MX" sz="1800" b="1">
              <a:solidFill>
                <a:srgbClr val="FFFF00"/>
              </a:solidFill>
              <a:cs typeface="Times New Roman" pitchFamily="18" charset="0"/>
            </a:endParaRPr>
          </a:p>
        </p:txBody>
      </p:sp>
      <p:sp>
        <p:nvSpPr>
          <p:cNvPr id="166927" name="Rectangle 15"/>
          <p:cNvSpPr>
            <a:spLocks noChangeArrowheads="1"/>
          </p:cNvSpPr>
          <p:nvPr/>
        </p:nvSpPr>
        <p:spPr bwMode="auto">
          <a:xfrm>
            <a:off x="4541838" y="2499742"/>
            <a:ext cx="4278312"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7713" indent="-285750">
              <a:spcBef>
                <a:spcPct val="20000"/>
              </a:spcBef>
              <a:buClr>
                <a:srgbClr val="A50021"/>
              </a:buClr>
              <a:buSzPct val="50000"/>
              <a:buFont typeface="Wingdings" pitchFamily="2" charset="2"/>
              <a:buChar char="l"/>
              <a:defRPr sz="2400">
                <a:solidFill>
                  <a:schemeClr val="tx1"/>
                </a:solidFill>
                <a:latin typeface="Arial" charset="0"/>
              </a:defRPr>
            </a:lvl2pPr>
            <a:lvl3pPr marL="1090613" indent="-228600">
              <a:spcBef>
                <a:spcPct val="20000"/>
              </a:spcBef>
              <a:buClr>
                <a:srgbClr val="A50021"/>
              </a:buClr>
              <a:buSzPct val="50000"/>
              <a:buFont typeface="Wingdings" pitchFamily="2" charset="2"/>
              <a:buChar char="u"/>
              <a:defRPr sz="2200">
                <a:solidFill>
                  <a:schemeClr val="tx1"/>
                </a:solidFill>
                <a:latin typeface="Arial" charset="0"/>
              </a:defRPr>
            </a:lvl3pPr>
            <a:lvl4pPr marL="1433513"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1776413" indent="-228600">
              <a:spcBef>
                <a:spcPct val="20000"/>
              </a:spcBef>
              <a:buClr>
                <a:srgbClr val="A50021"/>
              </a:buClr>
              <a:buSzPct val="50000"/>
              <a:buChar char="–"/>
              <a:defRPr>
                <a:solidFill>
                  <a:schemeClr val="tx1"/>
                </a:solidFill>
                <a:latin typeface="Arial" charset="0"/>
              </a:defRPr>
            </a:lvl5pPr>
            <a:lvl6pPr marL="2233613"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690813"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148013"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605213"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just"/>
            <a:r>
              <a:rPr lang="es-MX" altLang="es-MX" sz="1500" b="1" dirty="0">
                <a:solidFill>
                  <a:srgbClr val="FFFF00"/>
                </a:solidFill>
                <a:cs typeface="Times New Roman" pitchFamily="18" charset="0"/>
              </a:rPr>
              <a:t>Medición de humedad de suelos, medición de contenido de asfalto. </a:t>
            </a:r>
            <a:endParaRPr lang="es-ES" altLang="es-MX" sz="1500" dirty="0">
              <a:solidFill>
                <a:srgbClr val="FFFF00"/>
              </a:solidFill>
              <a:cs typeface="Times New Roman" pitchFamily="18" charset="0"/>
            </a:endParaRPr>
          </a:p>
        </p:txBody>
      </p:sp>
      <p:sp>
        <p:nvSpPr>
          <p:cNvPr id="166928" name="Rectangle 16"/>
          <p:cNvSpPr>
            <a:spLocks noChangeArrowheads="1"/>
          </p:cNvSpPr>
          <p:nvPr/>
        </p:nvSpPr>
        <p:spPr bwMode="auto">
          <a:xfrm>
            <a:off x="2324100" y="2458641"/>
            <a:ext cx="2217738"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7713" indent="-285750">
              <a:spcBef>
                <a:spcPct val="20000"/>
              </a:spcBef>
              <a:buClr>
                <a:srgbClr val="A50021"/>
              </a:buClr>
              <a:buSzPct val="50000"/>
              <a:buFont typeface="Wingdings" pitchFamily="2" charset="2"/>
              <a:buChar char="l"/>
              <a:defRPr sz="2400">
                <a:solidFill>
                  <a:schemeClr val="tx1"/>
                </a:solidFill>
                <a:latin typeface="Arial" charset="0"/>
              </a:defRPr>
            </a:lvl2pPr>
            <a:lvl3pPr marL="1090613" indent="-228600">
              <a:spcBef>
                <a:spcPct val="20000"/>
              </a:spcBef>
              <a:buClr>
                <a:srgbClr val="A50021"/>
              </a:buClr>
              <a:buSzPct val="50000"/>
              <a:buFont typeface="Wingdings" pitchFamily="2" charset="2"/>
              <a:buChar char="u"/>
              <a:defRPr sz="2200">
                <a:solidFill>
                  <a:schemeClr val="tx1"/>
                </a:solidFill>
                <a:latin typeface="Arial" charset="0"/>
              </a:defRPr>
            </a:lvl3pPr>
            <a:lvl4pPr marL="1433513"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1776413" indent="-228600">
              <a:spcBef>
                <a:spcPct val="20000"/>
              </a:spcBef>
              <a:buClr>
                <a:srgbClr val="A50021"/>
              </a:buClr>
              <a:buSzPct val="50000"/>
              <a:buChar char="–"/>
              <a:defRPr>
                <a:solidFill>
                  <a:schemeClr val="tx1"/>
                </a:solidFill>
                <a:latin typeface="Arial" charset="0"/>
              </a:defRPr>
            </a:lvl5pPr>
            <a:lvl6pPr marL="2233613"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690813"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148013"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605213"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r>
              <a:rPr lang="en-US" altLang="es-MX" sz="1500" b="1">
                <a:solidFill>
                  <a:srgbClr val="FFFF00"/>
                </a:solidFill>
                <a:cs typeface="Times New Roman" pitchFamily="18" charset="0"/>
              </a:rPr>
              <a:t>Neutrónica, gamma</a:t>
            </a:r>
            <a:endParaRPr lang="es-ES" altLang="es-MX" sz="1500" b="1">
              <a:solidFill>
                <a:srgbClr val="FFFF00"/>
              </a:solidFill>
              <a:cs typeface="Times New Roman" pitchFamily="18" charset="0"/>
            </a:endParaRPr>
          </a:p>
        </p:txBody>
      </p:sp>
      <p:sp>
        <p:nvSpPr>
          <p:cNvPr id="166929" name="Rectangle 17"/>
          <p:cNvSpPr>
            <a:spLocks noChangeArrowheads="1"/>
          </p:cNvSpPr>
          <p:nvPr/>
        </p:nvSpPr>
        <p:spPr bwMode="auto">
          <a:xfrm>
            <a:off x="185738" y="2506266"/>
            <a:ext cx="2138362" cy="51077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7713" indent="-285750">
              <a:spcBef>
                <a:spcPct val="20000"/>
              </a:spcBef>
              <a:buClr>
                <a:srgbClr val="A50021"/>
              </a:buClr>
              <a:buSzPct val="50000"/>
              <a:buFont typeface="Wingdings" pitchFamily="2" charset="2"/>
              <a:buChar char="l"/>
              <a:defRPr sz="2400">
                <a:solidFill>
                  <a:schemeClr val="tx1"/>
                </a:solidFill>
                <a:latin typeface="Arial" charset="0"/>
              </a:defRPr>
            </a:lvl2pPr>
            <a:lvl3pPr marL="1090613" indent="-228600">
              <a:spcBef>
                <a:spcPct val="20000"/>
              </a:spcBef>
              <a:buClr>
                <a:srgbClr val="A50021"/>
              </a:buClr>
              <a:buSzPct val="50000"/>
              <a:buFont typeface="Wingdings" pitchFamily="2" charset="2"/>
              <a:buChar char="u"/>
              <a:defRPr sz="2200">
                <a:solidFill>
                  <a:schemeClr val="tx1"/>
                </a:solidFill>
                <a:latin typeface="Arial" charset="0"/>
              </a:defRPr>
            </a:lvl3pPr>
            <a:lvl4pPr marL="1433513"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1776413" indent="-228600">
              <a:spcBef>
                <a:spcPct val="20000"/>
              </a:spcBef>
              <a:buClr>
                <a:srgbClr val="A50021"/>
              </a:buClr>
              <a:buSzPct val="50000"/>
              <a:buChar char="–"/>
              <a:defRPr>
                <a:solidFill>
                  <a:schemeClr val="tx1"/>
                </a:solidFill>
                <a:latin typeface="Arial" charset="0"/>
              </a:defRPr>
            </a:lvl5pPr>
            <a:lvl6pPr marL="2233613"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690813"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148013"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605213"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r>
              <a:rPr lang="en-US" altLang="es-MX" sz="2000" b="1">
                <a:solidFill>
                  <a:srgbClr val="FFFF00"/>
                </a:solidFill>
                <a:cs typeface="Times New Roman" pitchFamily="18" charset="0"/>
              </a:rPr>
              <a:t>Am-241-(Be)</a:t>
            </a:r>
            <a:endParaRPr lang="es-ES" altLang="es-MX" sz="2000" b="1">
              <a:solidFill>
                <a:srgbClr val="FFFF00"/>
              </a:solidFill>
              <a:cs typeface="Times New Roman" pitchFamily="18" charset="0"/>
            </a:endParaRPr>
          </a:p>
        </p:txBody>
      </p:sp>
      <p:sp>
        <p:nvSpPr>
          <p:cNvPr id="166930" name="Rectangle 18"/>
          <p:cNvSpPr>
            <a:spLocks noChangeArrowheads="1"/>
          </p:cNvSpPr>
          <p:nvPr/>
        </p:nvSpPr>
        <p:spPr bwMode="auto">
          <a:xfrm>
            <a:off x="4541838" y="1572816"/>
            <a:ext cx="4278312" cy="717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7713" indent="-285750">
              <a:spcBef>
                <a:spcPct val="20000"/>
              </a:spcBef>
              <a:buClr>
                <a:srgbClr val="A50021"/>
              </a:buClr>
              <a:buSzPct val="50000"/>
              <a:buFont typeface="Wingdings" pitchFamily="2" charset="2"/>
              <a:buChar char="l"/>
              <a:defRPr sz="2400">
                <a:solidFill>
                  <a:schemeClr val="tx1"/>
                </a:solidFill>
                <a:latin typeface="Arial" charset="0"/>
              </a:defRPr>
            </a:lvl2pPr>
            <a:lvl3pPr marL="1090613" indent="-228600">
              <a:spcBef>
                <a:spcPct val="20000"/>
              </a:spcBef>
              <a:buClr>
                <a:srgbClr val="A50021"/>
              </a:buClr>
              <a:buSzPct val="50000"/>
              <a:buFont typeface="Wingdings" pitchFamily="2" charset="2"/>
              <a:buChar char="u"/>
              <a:defRPr sz="2200">
                <a:solidFill>
                  <a:schemeClr val="tx1"/>
                </a:solidFill>
                <a:latin typeface="Arial" charset="0"/>
              </a:defRPr>
            </a:lvl3pPr>
            <a:lvl4pPr marL="1433513"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1776413" indent="-228600">
              <a:spcBef>
                <a:spcPct val="20000"/>
              </a:spcBef>
              <a:buClr>
                <a:srgbClr val="A50021"/>
              </a:buClr>
              <a:buSzPct val="50000"/>
              <a:buChar char="–"/>
              <a:defRPr>
                <a:solidFill>
                  <a:schemeClr val="tx1"/>
                </a:solidFill>
                <a:latin typeface="Arial" charset="0"/>
              </a:defRPr>
            </a:lvl5pPr>
            <a:lvl6pPr marL="2233613"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690813"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148013"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605213"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just"/>
            <a:r>
              <a:rPr lang="es-MX" altLang="es-MX" sz="1500" b="1" dirty="0">
                <a:solidFill>
                  <a:srgbClr val="FFFF00"/>
                </a:solidFill>
                <a:cs typeface="Times New Roman" pitchFamily="18" charset="0"/>
              </a:rPr>
              <a:t>Medición de nivel de colada continua en la industria siderúrgica , medición de nivel y densidad en tuberías, recipientes , tanques.</a:t>
            </a:r>
            <a:endParaRPr lang="es-ES" altLang="es-MX" sz="1500" b="1" dirty="0">
              <a:solidFill>
                <a:srgbClr val="FFFF00"/>
              </a:solidFill>
              <a:cs typeface="Times New Roman" pitchFamily="18" charset="0"/>
            </a:endParaRPr>
          </a:p>
        </p:txBody>
      </p:sp>
      <p:sp>
        <p:nvSpPr>
          <p:cNvPr id="166931" name="Rectangle 19"/>
          <p:cNvSpPr>
            <a:spLocks noChangeArrowheads="1"/>
          </p:cNvSpPr>
          <p:nvPr/>
        </p:nvSpPr>
        <p:spPr bwMode="auto">
          <a:xfrm>
            <a:off x="2324100" y="1656159"/>
            <a:ext cx="2217738" cy="717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7713" indent="-285750">
              <a:spcBef>
                <a:spcPct val="20000"/>
              </a:spcBef>
              <a:buClr>
                <a:srgbClr val="A50021"/>
              </a:buClr>
              <a:buSzPct val="50000"/>
              <a:buFont typeface="Wingdings" pitchFamily="2" charset="2"/>
              <a:buChar char="l"/>
              <a:defRPr sz="2400">
                <a:solidFill>
                  <a:schemeClr val="tx1"/>
                </a:solidFill>
                <a:latin typeface="Arial" charset="0"/>
              </a:defRPr>
            </a:lvl2pPr>
            <a:lvl3pPr marL="1090613" indent="-228600">
              <a:spcBef>
                <a:spcPct val="20000"/>
              </a:spcBef>
              <a:buClr>
                <a:srgbClr val="A50021"/>
              </a:buClr>
              <a:buSzPct val="50000"/>
              <a:buFont typeface="Wingdings" pitchFamily="2" charset="2"/>
              <a:buChar char="u"/>
              <a:defRPr sz="2200">
                <a:solidFill>
                  <a:schemeClr val="tx1"/>
                </a:solidFill>
                <a:latin typeface="Arial" charset="0"/>
              </a:defRPr>
            </a:lvl3pPr>
            <a:lvl4pPr marL="1433513"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1776413" indent="-228600">
              <a:spcBef>
                <a:spcPct val="20000"/>
              </a:spcBef>
              <a:buClr>
                <a:srgbClr val="A50021"/>
              </a:buClr>
              <a:buSzPct val="50000"/>
              <a:buChar char="–"/>
              <a:defRPr>
                <a:solidFill>
                  <a:schemeClr val="tx1"/>
                </a:solidFill>
                <a:latin typeface="Arial" charset="0"/>
              </a:defRPr>
            </a:lvl5pPr>
            <a:lvl6pPr marL="2233613"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690813"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148013"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605213"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r>
              <a:rPr lang="es-MX" altLang="es-MX" sz="1500" b="1" dirty="0">
                <a:solidFill>
                  <a:srgbClr val="FFFF00"/>
                </a:solidFill>
                <a:cs typeface="Times New Roman" pitchFamily="18" charset="0"/>
              </a:rPr>
              <a:t>Gamma, beta</a:t>
            </a:r>
            <a:endParaRPr lang="es-ES" altLang="es-MX" sz="1500" b="1" dirty="0">
              <a:solidFill>
                <a:srgbClr val="FFFF00"/>
              </a:solidFill>
              <a:cs typeface="Times New Roman" pitchFamily="18" charset="0"/>
            </a:endParaRPr>
          </a:p>
        </p:txBody>
      </p:sp>
      <p:sp>
        <p:nvSpPr>
          <p:cNvPr id="166932" name="Rectangle 20"/>
          <p:cNvSpPr>
            <a:spLocks noChangeArrowheads="1"/>
          </p:cNvSpPr>
          <p:nvPr/>
        </p:nvSpPr>
        <p:spPr bwMode="auto">
          <a:xfrm>
            <a:off x="185738" y="1679972"/>
            <a:ext cx="2138362" cy="71794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7713" indent="-285750">
              <a:spcBef>
                <a:spcPct val="20000"/>
              </a:spcBef>
              <a:buClr>
                <a:srgbClr val="A50021"/>
              </a:buClr>
              <a:buSzPct val="50000"/>
              <a:buFont typeface="Wingdings" pitchFamily="2" charset="2"/>
              <a:buChar char="l"/>
              <a:defRPr sz="2400">
                <a:solidFill>
                  <a:schemeClr val="tx1"/>
                </a:solidFill>
                <a:latin typeface="Arial" charset="0"/>
              </a:defRPr>
            </a:lvl2pPr>
            <a:lvl3pPr marL="1090613" indent="-228600">
              <a:spcBef>
                <a:spcPct val="20000"/>
              </a:spcBef>
              <a:buClr>
                <a:srgbClr val="A50021"/>
              </a:buClr>
              <a:buSzPct val="50000"/>
              <a:buFont typeface="Wingdings" pitchFamily="2" charset="2"/>
              <a:buChar char="u"/>
              <a:defRPr sz="2200">
                <a:solidFill>
                  <a:schemeClr val="tx1"/>
                </a:solidFill>
                <a:latin typeface="Arial" charset="0"/>
              </a:defRPr>
            </a:lvl3pPr>
            <a:lvl4pPr marL="1433513"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1776413" indent="-228600">
              <a:spcBef>
                <a:spcPct val="20000"/>
              </a:spcBef>
              <a:buClr>
                <a:srgbClr val="A50021"/>
              </a:buClr>
              <a:buSzPct val="50000"/>
              <a:buChar char="–"/>
              <a:defRPr>
                <a:solidFill>
                  <a:schemeClr val="tx1"/>
                </a:solidFill>
                <a:latin typeface="Arial" charset="0"/>
              </a:defRPr>
            </a:lvl5pPr>
            <a:lvl6pPr marL="2233613"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690813"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148013"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605213"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r>
              <a:rPr lang="es-MX" altLang="es-MX" sz="2000" b="1">
                <a:solidFill>
                  <a:srgbClr val="FFFF00"/>
                </a:solidFill>
                <a:cs typeface="Times New Roman" pitchFamily="18" charset="0"/>
              </a:rPr>
              <a:t>Cobalto 60</a:t>
            </a:r>
            <a:endParaRPr lang="es-ES" altLang="es-MX" sz="2000" b="1">
              <a:solidFill>
                <a:srgbClr val="FFFF00"/>
              </a:solidFill>
              <a:cs typeface="Times New Roman" pitchFamily="18" charset="0"/>
            </a:endParaRPr>
          </a:p>
        </p:txBody>
      </p:sp>
      <p:sp>
        <p:nvSpPr>
          <p:cNvPr id="166933" name="Line 21"/>
          <p:cNvSpPr>
            <a:spLocks noChangeShapeType="1"/>
          </p:cNvSpPr>
          <p:nvPr/>
        </p:nvSpPr>
        <p:spPr bwMode="auto">
          <a:xfrm>
            <a:off x="185738" y="914400"/>
            <a:ext cx="86344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66934" name="Line 22"/>
          <p:cNvSpPr>
            <a:spLocks noChangeShapeType="1"/>
          </p:cNvSpPr>
          <p:nvPr/>
        </p:nvSpPr>
        <p:spPr bwMode="auto">
          <a:xfrm>
            <a:off x="185738" y="4786313"/>
            <a:ext cx="86344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66935" name="Line 23"/>
          <p:cNvSpPr>
            <a:spLocks noChangeShapeType="1"/>
          </p:cNvSpPr>
          <p:nvPr/>
        </p:nvSpPr>
        <p:spPr bwMode="auto">
          <a:xfrm flipH="1">
            <a:off x="2324101" y="897732"/>
            <a:ext cx="15875" cy="388858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66936" name="Line 24"/>
          <p:cNvSpPr>
            <a:spLocks noChangeShapeType="1"/>
          </p:cNvSpPr>
          <p:nvPr/>
        </p:nvSpPr>
        <p:spPr bwMode="auto">
          <a:xfrm>
            <a:off x="4500564" y="897732"/>
            <a:ext cx="39687" cy="388858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66937" name="Line 25"/>
          <p:cNvSpPr>
            <a:spLocks noChangeShapeType="1"/>
          </p:cNvSpPr>
          <p:nvPr/>
        </p:nvSpPr>
        <p:spPr bwMode="auto">
          <a:xfrm>
            <a:off x="8820150" y="897732"/>
            <a:ext cx="0" cy="388858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66938" name="Line 26"/>
          <p:cNvSpPr>
            <a:spLocks noChangeShapeType="1"/>
          </p:cNvSpPr>
          <p:nvPr/>
        </p:nvSpPr>
        <p:spPr bwMode="auto">
          <a:xfrm>
            <a:off x="185738" y="1572816"/>
            <a:ext cx="86344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66939" name="Line 27"/>
          <p:cNvSpPr>
            <a:spLocks noChangeShapeType="1"/>
          </p:cNvSpPr>
          <p:nvPr/>
        </p:nvSpPr>
        <p:spPr bwMode="auto">
          <a:xfrm>
            <a:off x="185738" y="4301729"/>
            <a:ext cx="86344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66940" name="Line 28"/>
          <p:cNvSpPr>
            <a:spLocks noChangeShapeType="1"/>
          </p:cNvSpPr>
          <p:nvPr/>
        </p:nvSpPr>
        <p:spPr bwMode="auto">
          <a:xfrm>
            <a:off x="185738" y="2443163"/>
            <a:ext cx="86344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66941" name="Line 29"/>
          <p:cNvSpPr>
            <a:spLocks noChangeShapeType="1"/>
          </p:cNvSpPr>
          <p:nvPr/>
        </p:nvSpPr>
        <p:spPr bwMode="auto">
          <a:xfrm>
            <a:off x="179388" y="897732"/>
            <a:ext cx="6350" cy="388858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66942" name="Line 30"/>
          <p:cNvSpPr>
            <a:spLocks noChangeShapeType="1"/>
          </p:cNvSpPr>
          <p:nvPr/>
        </p:nvSpPr>
        <p:spPr bwMode="auto">
          <a:xfrm flipV="1">
            <a:off x="257176" y="3130154"/>
            <a:ext cx="8562975" cy="1190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46527" name="Text Box 31"/>
          <p:cNvSpPr txBox="1">
            <a:spLocks noChangeArrowheads="1"/>
          </p:cNvSpPr>
          <p:nvPr/>
        </p:nvSpPr>
        <p:spPr bwMode="auto">
          <a:xfrm>
            <a:off x="0" y="248330"/>
            <a:ext cx="9144000" cy="523220"/>
          </a:xfrm>
          <a:prstGeom prst="rect">
            <a:avLst/>
          </a:prstGeom>
          <a:noFill/>
          <a:ln>
            <a:noFill/>
          </a:ln>
          <a:effectLst/>
        </p:spPr>
        <p:txBody>
          <a:bodyPr>
            <a:spAutoFit/>
          </a:bodyPr>
          <a:lstStyle/>
          <a:p>
            <a:pPr algn="ctr">
              <a:spcBef>
                <a:spcPct val="50000"/>
              </a:spcBef>
              <a:defRPr/>
            </a:pPr>
            <a:r>
              <a:rPr lang="es-MX" altLang="es-MX" sz="2800" b="1" dirty="0">
                <a:solidFill>
                  <a:srgbClr val="FFFF00"/>
                </a:solidFill>
                <a:effectLst>
                  <a:outerShdw blurRad="38100" dist="38100" dir="2700000" algn="tl">
                    <a:srgbClr val="000000"/>
                  </a:outerShdw>
                </a:effectLst>
                <a:latin typeface="Arial" panose="020B0604020202020204" pitchFamily="34" charset="0"/>
              </a:rPr>
              <a:t>Ejemplo de fuentes </a:t>
            </a:r>
            <a:r>
              <a:rPr lang="es-MX" altLang="es-MX" sz="2800" b="1" dirty="0" smtClean="0">
                <a:solidFill>
                  <a:srgbClr val="FFFF00"/>
                </a:solidFill>
                <a:effectLst>
                  <a:outerShdw blurRad="38100" dist="38100" dir="2700000" algn="tl">
                    <a:srgbClr val="000000"/>
                  </a:outerShdw>
                </a:effectLst>
                <a:latin typeface="Arial" panose="020B0604020202020204" pitchFamily="34" charset="0"/>
              </a:rPr>
              <a:t>más utilizadas</a:t>
            </a:r>
            <a:endParaRPr lang="es-ES" altLang="es-MX" sz="2800" b="1" dirty="0">
              <a:solidFill>
                <a:srgbClr val="FFFF00"/>
              </a:solidFill>
              <a:effectLst>
                <a:outerShdw blurRad="38100" dist="38100" dir="2700000" algn="tl">
                  <a:srgbClr val="000000"/>
                </a:outerShdw>
              </a:effectLst>
              <a:latin typeface="Arial" panose="020B0604020202020204" pitchFamily="34" charset="0"/>
            </a:endParaRPr>
          </a:p>
        </p:txBody>
      </p:sp>
    </p:spTree>
    <p:extLst>
      <p:ext uri="{BB962C8B-B14F-4D97-AF65-F5344CB8AC3E}">
        <p14:creationId xmlns:p14="http://schemas.microsoft.com/office/powerpoint/2010/main" val="4068617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1987551" y="916727"/>
            <a:ext cx="4824413" cy="430887"/>
          </a:xfrm>
          <a:prstGeom prst="rect">
            <a:avLst/>
          </a:prstGeom>
          <a:noFill/>
          <a:ln w="9525">
            <a:noFill/>
            <a:miter lim="800000"/>
            <a:headEnd/>
            <a:tailEnd/>
          </a:ln>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defRPr/>
            </a:pPr>
            <a:r>
              <a:rPr lang="es-ES" altLang="es-MX" sz="22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Fuentes Radiactivas empleadas</a:t>
            </a:r>
          </a:p>
        </p:txBody>
      </p:sp>
      <p:sp>
        <p:nvSpPr>
          <p:cNvPr id="73764" name="Text Box 36"/>
          <p:cNvSpPr txBox="1">
            <a:spLocks noChangeArrowheads="1"/>
          </p:cNvSpPr>
          <p:nvPr/>
        </p:nvSpPr>
        <p:spPr bwMode="auto">
          <a:xfrm>
            <a:off x="468314" y="1372870"/>
            <a:ext cx="8352158" cy="2800767"/>
          </a:xfrm>
          <a:prstGeom prst="rect">
            <a:avLst/>
          </a:prstGeom>
          <a:noFill/>
          <a:ln w="12700" algn="ctr">
            <a:noFill/>
            <a:miter lim="800000"/>
            <a:headEnd/>
            <a:tailEnd/>
          </a:ln>
          <a:effectLst/>
        </p:spPr>
        <p:txBody>
          <a:bodyPr wrap="square">
            <a:spAutoFit/>
          </a:bodyPr>
          <a:lstStyle>
            <a:lvl1pPr marL="457200" indent="-457200">
              <a:spcBef>
                <a:spcPct val="0"/>
              </a:spcBef>
              <a:defRPr sz="2400">
                <a:solidFill>
                  <a:schemeClr val="tx1"/>
                </a:solidFill>
                <a:latin typeface="Times New Roman" panose="02020603050405020304" pitchFamily="18" charset="0"/>
              </a:defRPr>
            </a:lvl1pPr>
            <a:lvl2pPr marL="922338" indent="-285750">
              <a:spcBef>
                <a:spcPct val="0"/>
              </a:spcBef>
              <a:defRPr sz="2400">
                <a:solidFill>
                  <a:schemeClr val="tx1"/>
                </a:solidFill>
                <a:latin typeface="Times New Roman" panose="02020603050405020304" pitchFamily="18" charset="0"/>
              </a:defRPr>
            </a:lvl2pPr>
            <a:lvl3pPr marL="1330325" indent="-228600">
              <a:spcBef>
                <a:spcPct val="0"/>
              </a:spcBef>
              <a:defRPr sz="2400">
                <a:solidFill>
                  <a:schemeClr val="tx1"/>
                </a:solidFill>
                <a:latin typeface="Times New Roman" panose="02020603050405020304" pitchFamily="18" charset="0"/>
              </a:defRPr>
            </a:lvl3pPr>
            <a:lvl4pPr marL="1738313" indent="-228600">
              <a:spcBef>
                <a:spcPct val="0"/>
              </a:spcBef>
              <a:defRPr sz="2400">
                <a:solidFill>
                  <a:schemeClr val="tx1"/>
                </a:solidFill>
                <a:latin typeface="Times New Roman" panose="02020603050405020304" pitchFamily="18" charset="0"/>
              </a:defRPr>
            </a:lvl4pPr>
            <a:lvl5pPr marL="2146300" indent="-228600">
              <a:spcBef>
                <a:spcPct val="0"/>
              </a:spcBef>
              <a:defRPr sz="2400">
                <a:solidFill>
                  <a:schemeClr val="tx1"/>
                </a:solidFill>
                <a:latin typeface="Times New Roman" panose="02020603050405020304" pitchFamily="18" charset="0"/>
              </a:defRPr>
            </a:lvl5pPr>
            <a:lvl6pPr marL="2603500" indent="-228600" fontAlgn="base">
              <a:spcBef>
                <a:spcPct val="0"/>
              </a:spcBef>
              <a:spcAft>
                <a:spcPct val="0"/>
              </a:spcAft>
              <a:defRPr sz="2400">
                <a:solidFill>
                  <a:schemeClr val="tx1"/>
                </a:solidFill>
                <a:latin typeface="Times New Roman" panose="02020603050405020304" pitchFamily="18" charset="0"/>
              </a:defRPr>
            </a:lvl6pPr>
            <a:lvl7pPr marL="3060700" indent="-228600" fontAlgn="base">
              <a:spcBef>
                <a:spcPct val="0"/>
              </a:spcBef>
              <a:spcAft>
                <a:spcPct val="0"/>
              </a:spcAft>
              <a:defRPr sz="2400">
                <a:solidFill>
                  <a:schemeClr val="tx1"/>
                </a:solidFill>
                <a:latin typeface="Times New Roman" panose="02020603050405020304" pitchFamily="18" charset="0"/>
              </a:defRPr>
            </a:lvl7pPr>
            <a:lvl8pPr marL="3517900" indent="-228600" fontAlgn="base">
              <a:spcBef>
                <a:spcPct val="0"/>
              </a:spcBef>
              <a:spcAft>
                <a:spcPct val="0"/>
              </a:spcAft>
              <a:defRPr sz="2400">
                <a:solidFill>
                  <a:schemeClr val="tx1"/>
                </a:solidFill>
                <a:latin typeface="Times New Roman" panose="02020603050405020304" pitchFamily="18" charset="0"/>
              </a:defRPr>
            </a:lvl8pPr>
            <a:lvl9pPr marL="3975100" indent="-228600" fontAlgn="base">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buClr>
                <a:srgbClr val="66FFFF"/>
              </a:buClr>
              <a:buFont typeface="Wingdings 2" panose="05020102010507070707" pitchFamily="18" charset="2"/>
              <a:buChar char="E"/>
              <a:defRPr/>
            </a:pPr>
            <a:r>
              <a:rPr lang="es-ES" altLang="es-MX" sz="2200" dirty="0">
                <a:solidFill>
                  <a:srgbClr val="FFFF00"/>
                </a:solidFill>
                <a:latin typeface="Arial" panose="020B0604020202020204" pitchFamily="34" charset="0"/>
                <a:cs typeface="Arial" panose="020B0604020202020204" pitchFamily="34" charset="0"/>
              </a:rPr>
              <a:t>Gran variedad de fuentes </a:t>
            </a:r>
            <a:r>
              <a:rPr lang="es-ES" altLang="es-MX" sz="2200" dirty="0" smtClean="0">
                <a:solidFill>
                  <a:srgbClr val="FFFF00"/>
                </a:solidFill>
                <a:latin typeface="Arial" panose="020B0604020202020204" pitchFamily="34" charset="0"/>
                <a:cs typeface="Arial" panose="020B0604020202020204" pitchFamily="34" charset="0"/>
              </a:rPr>
              <a:t>(alfa, beta</a:t>
            </a:r>
            <a:r>
              <a:rPr lang="es-ES" altLang="es-MX" sz="2200" dirty="0">
                <a:solidFill>
                  <a:srgbClr val="FFFF00"/>
                </a:solidFill>
                <a:latin typeface="Arial" panose="020B0604020202020204" pitchFamily="34" charset="0"/>
                <a:cs typeface="Arial" panose="020B0604020202020204" pitchFamily="34" charset="0"/>
              </a:rPr>
              <a:t>, gamma, neutrones, rayos x) </a:t>
            </a:r>
            <a:r>
              <a:rPr lang="es-ES" altLang="es-MX" sz="2000" b="1" dirty="0" smtClean="0">
                <a:solidFill>
                  <a:srgbClr val="FFFF00"/>
                </a:solidFill>
                <a:effectLst>
                  <a:outerShdw blurRad="38100" dist="38100" dir="2700000" algn="tl">
                    <a:srgbClr val="000000"/>
                  </a:outerShdw>
                </a:effectLst>
                <a:latin typeface="Arial" panose="020B0604020202020204" pitchFamily="34" charset="0"/>
              </a:rPr>
              <a:t> </a:t>
            </a:r>
            <a:endParaRPr lang="es-ES" altLang="es-MX" sz="2000" b="1" dirty="0">
              <a:solidFill>
                <a:srgbClr val="FFFF00"/>
              </a:solidFill>
              <a:effectLst>
                <a:outerShdw blurRad="38100" dist="38100" dir="2700000" algn="tl">
                  <a:srgbClr val="000000"/>
                </a:outerShdw>
              </a:effectLst>
              <a:latin typeface="Arial" panose="020B0604020202020204" pitchFamily="34" charset="0"/>
            </a:endParaRPr>
          </a:p>
          <a:p>
            <a:pPr algn="just" eaLnBrk="1" hangingPunct="1">
              <a:spcBef>
                <a:spcPct val="50000"/>
              </a:spcBef>
              <a:buClr>
                <a:srgbClr val="66FFFF"/>
              </a:buClr>
              <a:buFont typeface="Wingdings 2" panose="05020102010507070707" pitchFamily="18" charset="2"/>
              <a:buChar char="E"/>
              <a:defRPr/>
            </a:pPr>
            <a:r>
              <a:rPr lang="es-ES" altLang="es-MX" sz="2200" dirty="0">
                <a:solidFill>
                  <a:srgbClr val="FFFF00"/>
                </a:solidFill>
                <a:latin typeface="Arial" panose="020B0604020202020204" pitchFamily="34" charset="0"/>
                <a:cs typeface="Arial" panose="020B0604020202020204" pitchFamily="34" charset="0"/>
              </a:rPr>
              <a:t>Son fuentes radiactivas selladas. </a:t>
            </a:r>
          </a:p>
          <a:p>
            <a:pPr algn="just" eaLnBrk="1" hangingPunct="1">
              <a:spcBef>
                <a:spcPct val="50000"/>
              </a:spcBef>
              <a:buClr>
                <a:srgbClr val="66FFFF"/>
              </a:buClr>
              <a:buFont typeface="Wingdings 2" panose="05020102010507070707" pitchFamily="18" charset="2"/>
              <a:buChar char="E"/>
              <a:defRPr/>
            </a:pPr>
            <a:r>
              <a:rPr lang="es-ES" altLang="es-MX" sz="2200" dirty="0">
                <a:solidFill>
                  <a:srgbClr val="FFFF00"/>
                </a:solidFill>
                <a:latin typeface="Arial" panose="020B0604020202020204" pitchFamily="34" charset="0"/>
                <a:cs typeface="Arial" panose="020B0604020202020204" pitchFamily="34" charset="0"/>
              </a:rPr>
              <a:t>Son materiales radiactivos en forma especial, </a:t>
            </a:r>
          </a:p>
          <a:p>
            <a:pPr algn="just" eaLnBrk="1" hangingPunct="1">
              <a:spcBef>
                <a:spcPct val="50000"/>
              </a:spcBef>
              <a:buClr>
                <a:srgbClr val="66FFFF"/>
              </a:buClr>
              <a:buFont typeface="Wingdings 2" panose="05020102010507070707" pitchFamily="18" charset="2"/>
              <a:buChar char="E"/>
              <a:defRPr/>
            </a:pPr>
            <a:r>
              <a:rPr lang="es-ES" altLang="es-MX" sz="2200" dirty="0">
                <a:solidFill>
                  <a:srgbClr val="FFFF00"/>
                </a:solidFill>
                <a:latin typeface="Arial" panose="020B0604020202020204" pitchFamily="34" charset="0"/>
                <a:cs typeface="Arial" panose="020B0604020202020204" pitchFamily="34" charset="0"/>
              </a:rPr>
              <a:t>Su </a:t>
            </a:r>
            <a:r>
              <a:rPr lang="es-ES" altLang="es-MX" sz="2200" dirty="0" smtClean="0">
                <a:solidFill>
                  <a:srgbClr val="FFFF00"/>
                </a:solidFill>
                <a:latin typeface="Arial" panose="020B0604020202020204" pitchFamily="34" charset="0"/>
                <a:cs typeface="Arial" panose="020B0604020202020204" pitchFamily="34" charset="0"/>
              </a:rPr>
              <a:t>diseño </a:t>
            </a:r>
            <a:r>
              <a:rPr lang="es-ES" altLang="es-MX" sz="2200" dirty="0">
                <a:solidFill>
                  <a:srgbClr val="FFFF00"/>
                </a:solidFill>
                <a:latin typeface="Arial" panose="020B0604020202020204" pitchFamily="34" charset="0"/>
                <a:cs typeface="Arial" panose="020B0604020202020204" pitchFamily="34" charset="0"/>
              </a:rPr>
              <a:t>y fabricación permite resistir condiciones </a:t>
            </a:r>
            <a:r>
              <a:rPr lang="es-ES" altLang="es-MX" sz="2200" dirty="0" smtClean="0">
                <a:solidFill>
                  <a:srgbClr val="FFFF00"/>
                </a:solidFill>
                <a:latin typeface="Arial" panose="020B0604020202020204" pitchFamily="34" charset="0"/>
                <a:cs typeface="Arial" panose="020B0604020202020204" pitchFamily="34" charset="0"/>
              </a:rPr>
              <a:t>severas</a:t>
            </a:r>
            <a:r>
              <a:rPr lang="es-ES" altLang="es-MX" sz="2200" dirty="0">
                <a:solidFill>
                  <a:srgbClr val="FFFF00"/>
                </a:solidFill>
                <a:latin typeface="Arial" panose="020B0604020202020204" pitchFamily="34" charset="0"/>
                <a:cs typeface="Arial" panose="020B0604020202020204" pitchFamily="34" charset="0"/>
              </a:rPr>
              <a:t>. </a:t>
            </a:r>
          </a:p>
          <a:p>
            <a:pPr algn="just" eaLnBrk="1" hangingPunct="1">
              <a:spcBef>
                <a:spcPct val="50000"/>
              </a:spcBef>
              <a:buClr>
                <a:srgbClr val="66FFFF"/>
              </a:buClr>
              <a:buFont typeface="Wingdings 2" panose="05020102010507070707" pitchFamily="18" charset="2"/>
              <a:buChar char="E"/>
              <a:defRPr/>
            </a:pPr>
            <a:r>
              <a:rPr lang="es-ES" altLang="es-MX" sz="2200" dirty="0">
                <a:solidFill>
                  <a:srgbClr val="FFFF00"/>
                </a:solidFill>
                <a:latin typeface="Arial" panose="020B0604020202020204" pitchFamily="34" charset="0"/>
                <a:cs typeface="Arial" panose="020B0604020202020204" pitchFamily="34" charset="0"/>
              </a:rPr>
              <a:t>Pruebas: temperatura; presión, impacto, vibración, punzado. </a:t>
            </a:r>
          </a:p>
        </p:txBody>
      </p:sp>
      <p:sp>
        <p:nvSpPr>
          <p:cNvPr id="4" name="3 CuadroTexto"/>
          <p:cNvSpPr txBox="1"/>
          <p:nvPr/>
        </p:nvSpPr>
        <p:spPr>
          <a:xfrm>
            <a:off x="2627785" y="339502"/>
            <a:ext cx="3168352" cy="461665"/>
          </a:xfrm>
          <a:prstGeom prst="rect">
            <a:avLst/>
          </a:prstGeom>
          <a:noFill/>
        </p:spPr>
        <p:txBody>
          <a:bodyPr wrap="square">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s-ES" altLang="es-MX" b="1" dirty="0">
                <a:solidFill>
                  <a:srgbClr val="FFFF00"/>
                </a:solidFill>
                <a:latin typeface="Arial" panose="020B0604020202020204" pitchFamily="34" charset="0"/>
                <a:cs typeface="Arial" panose="020B0604020202020204" pitchFamily="34" charset="0"/>
              </a:rPr>
              <a:t>Medidor </a:t>
            </a:r>
            <a:r>
              <a:rPr lang="es-ES" altLang="es-MX" b="1" dirty="0" smtClean="0">
                <a:solidFill>
                  <a:srgbClr val="FFFF00"/>
                </a:solidFill>
                <a:latin typeface="Arial" panose="020B0604020202020204" pitchFamily="34" charset="0"/>
                <a:cs typeface="Arial" panose="020B0604020202020204" pitchFamily="34" charset="0"/>
              </a:rPr>
              <a:t>nucleares</a:t>
            </a:r>
            <a:endParaRPr lang="es-ES" altLang="es-MX"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48893"/>
      </p:ext>
    </p:extLst>
  </p:cSld>
  <p:clrMapOvr>
    <a:masterClrMapping/>
  </p:clrMapOvr>
  <p:transition>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bwMode="auto">
          <a:xfrm>
            <a:off x="395287" y="684485"/>
            <a:ext cx="8353425" cy="735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r>
              <a:rPr lang="es-MX" altLang="es-MX" sz="2400" dirty="0" smtClean="0">
                <a:solidFill>
                  <a:srgbClr val="FFFF00"/>
                </a:solidFill>
              </a:rPr>
              <a:t>Ejemplo </a:t>
            </a:r>
            <a:r>
              <a:rPr lang="es-MX" altLang="es-MX" sz="2400" dirty="0">
                <a:solidFill>
                  <a:srgbClr val="FFFF00"/>
                </a:solidFill>
              </a:rPr>
              <a:t> </a:t>
            </a:r>
            <a:r>
              <a:rPr lang="es-MX" altLang="es-MX" sz="2400" dirty="0" smtClean="0">
                <a:solidFill>
                  <a:srgbClr val="FFFF00"/>
                </a:solidFill>
              </a:rPr>
              <a:t>de aplicación de un medidor de “Transmisión” en el control de procesos</a:t>
            </a:r>
            <a:endParaRPr lang="es-MX" altLang="es-MX" sz="2400" noProof="1" smtClean="0">
              <a:solidFill>
                <a:srgbClr val="FFFF00"/>
              </a:solidFill>
            </a:endParaRPr>
          </a:p>
        </p:txBody>
      </p:sp>
      <p:sp>
        <p:nvSpPr>
          <p:cNvPr id="738307" name="Text Box 3"/>
          <p:cNvSpPr txBox="1">
            <a:spLocks noChangeArrowheads="1"/>
          </p:cNvSpPr>
          <p:nvPr/>
        </p:nvSpPr>
        <p:spPr bwMode="auto">
          <a:xfrm>
            <a:off x="6588125" y="2463403"/>
            <a:ext cx="2160588" cy="1200329"/>
          </a:xfrm>
          <a:prstGeom prst="rect">
            <a:avLst/>
          </a:prstGeom>
          <a:noFill/>
          <a:ln>
            <a:noFill/>
          </a:ln>
          <a:effectLst/>
        </p:spPr>
        <p:txBody>
          <a:bodyPr>
            <a:spAutoFit/>
          </a:bodyPr>
          <a:lstStyle/>
          <a:p>
            <a:pPr algn="ctr">
              <a:spcBef>
                <a:spcPct val="50000"/>
              </a:spcBef>
              <a:defRPr/>
            </a:pPr>
            <a:r>
              <a:rPr lang="es-MX" altLang="es-MX" sz="2400" b="1">
                <a:solidFill>
                  <a:srgbClr val="FFFF00"/>
                </a:solidFill>
                <a:effectLst>
                  <a:outerShdw blurRad="38100" dist="38100" dir="2700000" algn="tl">
                    <a:srgbClr val="000000"/>
                  </a:outerShdw>
                </a:effectLst>
                <a:latin typeface="Arial" panose="020B0604020202020204" pitchFamily="34" charset="0"/>
              </a:rPr>
              <a:t>Detectores de radiaciones</a:t>
            </a:r>
            <a:endParaRPr lang="es-ES" altLang="es-MX" sz="2400" b="1">
              <a:solidFill>
                <a:srgbClr val="FFFF00"/>
              </a:solidFill>
              <a:effectLst>
                <a:outerShdw blurRad="38100" dist="38100" dir="2700000" algn="tl">
                  <a:srgbClr val="000000"/>
                </a:outerShdw>
              </a:effectLst>
              <a:latin typeface="Arial" panose="020B0604020202020204" pitchFamily="34" charset="0"/>
            </a:endParaRPr>
          </a:p>
        </p:txBody>
      </p:sp>
      <p:sp>
        <p:nvSpPr>
          <p:cNvPr id="142340" name="Line 4"/>
          <p:cNvSpPr>
            <a:spLocks noChangeShapeType="1"/>
          </p:cNvSpPr>
          <p:nvPr/>
        </p:nvSpPr>
        <p:spPr bwMode="auto">
          <a:xfrm flipV="1">
            <a:off x="2265364" y="2604903"/>
            <a:ext cx="127607" cy="1190810"/>
          </a:xfrm>
          <a:prstGeom prst="line">
            <a:avLst/>
          </a:prstGeom>
          <a:noFill/>
          <a:ln w="38100">
            <a:solidFill>
              <a:srgbClr val="FFFF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nvGrpSpPr>
          <p:cNvPr id="142341" name="Group 5"/>
          <p:cNvGrpSpPr>
            <a:grpSpLocks/>
          </p:cNvGrpSpPr>
          <p:nvPr/>
        </p:nvGrpSpPr>
        <p:grpSpPr bwMode="auto">
          <a:xfrm>
            <a:off x="179389" y="3319463"/>
            <a:ext cx="949325" cy="898922"/>
            <a:chOff x="288" y="1639"/>
            <a:chExt cx="204" cy="204"/>
          </a:xfrm>
        </p:grpSpPr>
        <p:sp>
          <p:nvSpPr>
            <p:cNvPr id="142385" name="Oval 6"/>
            <p:cNvSpPr>
              <a:spLocks noChangeArrowheads="1"/>
            </p:cNvSpPr>
            <p:nvPr/>
          </p:nvSpPr>
          <p:spPr bwMode="auto">
            <a:xfrm>
              <a:off x="362" y="1639"/>
              <a:ext cx="56" cy="204"/>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42386" name="Oval 7"/>
            <p:cNvSpPr>
              <a:spLocks noChangeArrowheads="1"/>
            </p:cNvSpPr>
            <p:nvPr/>
          </p:nvSpPr>
          <p:spPr bwMode="auto">
            <a:xfrm>
              <a:off x="288" y="1713"/>
              <a:ext cx="204" cy="56"/>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42387" name="Oval 8"/>
            <p:cNvSpPr>
              <a:spLocks noChangeArrowheads="1"/>
            </p:cNvSpPr>
            <p:nvPr/>
          </p:nvSpPr>
          <p:spPr bwMode="auto">
            <a:xfrm rot="2700000">
              <a:off x="288" y="1713"/>
              <a:ext cx="204" cy="56"/>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42388" name="Oval 9"/>
            <p:cNvSpPr>
              <a:spLocks noChangeArrowheads="1"/>
            </p:cNvSpPr>
            <p:nvPr/>
          </p:nvSpPr>
          <p:spPr bwMode="auto">
            <a:xfrm rot="-2700000">
              <a:off x="288" y="1713"/>
              <a:ext cx="204" cy="56"/>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42389" name="Oval 10"/>
            <p:cNvSpPr>
              <a:spLocks noChangeArrowheads="1"/>
            </p:cNvSpPr>
            <p:nvPr/>
          </p:nvSpPr>
          <p:spPr bwMode="auto">
            <a:xfrm>
              <a:off x="374" y="1727"/>
              <a:ext cx="30" cy="30"/>
            </a:xfrm>
            <a:prstGeom prst="ellipse">
              <a:avLst/>
            </a:prstGeom>
            <a:solidFill>
              <a:schemeClr val="tx1"/>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grpSp>
      <p:sp>
        <p:nvSpPr>
          <p:cNvPr id="142342" name="Freeform 11"/>
          <p:cNvSpPr>
            <a:spLocks/>
          </p:cNvSpPr>
          <p:nvPr/>
        </p:nvSpPr>
        <p:spPr bwMode="auto">
          <a:xfrm flipV="1">
            <a:off x="1485901" y="3718322"/>
            <a:ext cx="766763" cy="66675"/>
          </a:xfrm>
          <a:custGeom>
            <a:avLst/>
            <a:gdLst>
              <a:gd name="T0" fmla="*/ 1860505387 w 315"/>
              <a:gd name="T1" fmla="*/ 0 h 1"/>
              <a:gd name="T2" fmla="*/ 0 w 315"/>
              <a:gd name="T3" fmla="*/ 0 h 1"/>
              <a:gd name="T4" fmla="*/ 0 60000 65536"/>
              <a:gd name="T5" fmla="*/ 0 60000 65536"/>
            </a:gdLst>
            <a:ahLst/>
            <a:cxnLst>
              <a:cxn ang="T4">
                <a:pos x="T0" y="T1"/>
              </a:cxn>
              <a:cxn ang="T5">
                <a:pos x="T2" y="T3"/>
              </a:cxn>
            </a:cxnLst>
            <a:rect l="0" t="0" r="r" b="b"/>
            <a:pathLst>
              <a:path w="315" h="1">
                <a:moveTo>
                  <a:pt x="314" y="0"/>
                </a:moveTo>
                <a:lnTo>
                  <a:pt x="0" y="0"/>
                </a:lnTo>
              </a:path>
            </a:pathLst>
          </a:custGeom>
          <a:noFill/>
          <a:ln w="381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43" name="Freeform 12"/>
          <p:cNvSpPr>
            <a:spLocks/>
          </p:cNvSpPr>
          <p:nvPr/>
        </p:nvSpPr>
        <p:spPr bwMode="auto">
          <a:xfrm>
            <a:off x="3046413" y="2383632"/>
            <a:ext cx="2419350" cy="603647"/>
          </a:xfrm>
          <a:custGeom>
            <a:avLst/>
            <a:gdLst>
              <a:gd name="T0" fmla="*/ 64940937 w 520"/>
              <a:gd name="T1" fmla="*/ 0 h 137"/>
              <a:gd name="T2" fmla="*/ 0 w 520"/>
              <a:gd name="T3" fmla="*/ 2147483646 h 137"/>
              <a:gd name="T4" fmla="*/ 2147483646 w 520"/>
              <a:gd name="T5" fmla="*/ 2147483646 h 137"/>
              <a:gd name="T6" fmla="*/ 2147483646 w 520"/>
              <a:gd name="T7" fmla="*/ 0 h 137"/>
              <a:gd name="T8" fmla="*/ 64940937 w 520"/>
              <a:gd name="T9" fmla="*/ 0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0" h="137">
                <a:moveTo>
                  <a:pt x="3" y="0"/>
                </a:moveTo>
                <a:lnTo>
                  <a:pt x="0" y="88"/>
                </a:lnTo>
                <a:lnTo>
                  <a:pt x="519" y="136"/>
                </a:lnTo>
                <a:lnTo>
                  <a:pt x="519" y="0"/>
                </a:lnTo>
                <a:lnTo>
                  <a:pt x="3" y="0"/>
                </a:lnTo>
              </a:path>
            </a:pathLst>
          </a:custGeom>
          <a:blipFill dpi="0" rotWithShape="0">
            <a:blip r:embed="rId3"/>
            <a:srcRect/>
            <a:tile tx="0" ty="0" sx="100000" sy="100000" flip="none" algn="tl"/>
          </a:blipFill>
          <a:ln w="38100" cap="rnd" cmpd="sng">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44" name="Freeform 13"/>
          <p:cNvSpPr>
            <a:spLocks/>
          </p:cNvSpPr>
          <p:nvPr/>
        </p:nvSpPr>
        <p:spPr bwMode="auto">
          <a:xfrm>
            <a:off x="3046413" y="2462213"/>
            <a:ext cx="3725862" cy="1945481"/>
          </a:xfrm>
          <a:custGeom>
            <a:avLst/>
            <a:gdLst>
              <a:gd name="T0" fmla="*/ 0 w 801"/>
              <a:gd name="T1" fmla="*/ 1446557742 h 442"/>
              <a:gd name="T2" fmla="*/ 0 w 801"/>
              <a:gd name="T3" fmla="*/ 2147483646 h 442"/>
              <a:gd name="T4" fmla="*/ 519276317 w 801"/>
              <a:gd name="T5" fmla="*/ 2147483646 h 442"/>
              <a:gd name="T6" fmla="*/ 1428014524 w 801"/>
              <a:gd name="T7" fmla="*/ 2147483646 h 442"/>
              <a:gd name="T8" fmla="*/ 1968929681 w 801"/>
              <a:gd name="T9" fmla="*/ 2147483646 h 442"/>
              <a:gd name="T10" fmla="*/ 2147483646 w 801"/>
              <a:gd name="T11" fmla="*/ 2147483646 h 442"/>
              <a:gd name="T12" fmla="*/ 2147483646 w 801"/>
              <a:gd name="T13" fmla="*/ 2147483646 h 442"/>
              <a:gd name="T14" fmla="*/ 2147483646 w 801"/>
              <a:gd name="T15" fmla="*/ 2147483646 h 442"/>
              <a:gd name="T16" fmla="*/ 2147483646 w 801"/>
              <a:gd name="T17" fmla="*/ 2147483646 h 442"/>
              <a:gd name="T18" fmla="*/ 2147483646 w 801"/>
              <a:gd name="T19" fmla="*/ 2147483646 h 442"/>
              <a:gd name="T20" fmla="*/ 2147483646 w 801"/>
              <a:gd name="T21" fmla="*/ 2147483646 h 442"/>
              <a:gd name="T22" fmla="*/ 2147483646 w 801"/>
              <a:gd name="T23" fmla="*/ 2147483646 h 442"/>
              <a:gd name="T24" fmla="*/ 2147483646 w 801"/>
              <a:gd name="T25" fmla="*/ 2147483646 h 442"/>
              <a:gd name="T26" fmla="*/ 2147483646 w 801"/>
              <a:gd name="T27" fmla="*/ 2147483646 h 442"/>
              <a:gd name="T28" fmla="*/ 2147483646 w 801"/>
              <a:gd name="T29" fmla="*/ 2147483646 h 442"/>
              <a:gd name="T30" fmla="*/ 2147483646 w 801"/>
              <a:gd name="T31" fmla="*/ 2147483646 h 442"/>
              <a:gd name="T32" fmla="*/ 2147483646 w 801"/>
              <a:gd name="T33" fmla="*/ 2147483646 h 442"/>
              <a:gd name="T34" fmla="*/ 2147483646 w 801"/>
              <a:gd name="T35" fmla="*/ 2147483646 h 442"/>
              <a:gd name="T36" fmla="*/ 2147483646 w 801"/>
              <a:gd name="T37" fmla="*/ 1274351840 h 442"/>
              <a:gd name="T38" fmla="*/ 2147483646 w 801"/>
              <a:gd name="T39" fmla="*/ 1033258883 h 442"/>
              <a:gd name="T40" fmla="*/ 2147483646 w 801"/>
              <a:gd name="T41" fmla="*/ 826603585 h 442"/>
              <a:gd name="T42" fmla="*/ 2147483646 w 801"/>
              <a:gd name="T43" fmla="*/ 619954156 h 442"/>
              <a:gd name="T44" fmla="*/ 2147483646 w 801"/>
              <a:gd name="T45" fmla="*/ 447742386 h 442"/>
              <a:gd name="T46" fmla="*/ 2147483646 w 801"/>
              <a:gd name="T47" fmla="*/ 344417672 h 442"/>
              <a:gd name="T48" fmla="*/ 2147483646 w 801"/>
              <a:gd name="T49" fmla="*/ 172211770 h 442"/>
              <a:gd name="T50" fmla="*/ 2147483646 w 801"/>
              <a:gd name="T51" fmla="*/ 103324715 h 442"/>
              <a:gd name="T52" fmla="*/ 2147483646 w 801"/>
              <a:gd name="T53" fmla="*/ 0 h 442"/>
              <a:gd name="T54" fmla="*/ 2147483646 w 801"/>
              <a:gd name="T55" fmla="*/ 68881187 h 442"/>
              <a:gd name="T56" fmla="*/ 2147483646 w 801"/>
              <a:gd name="T57" fmla="*/ 68881187 h 442"/>
              <a:gd name="T58" fmla="*/ 2147483646 w 801"/>
              <a:gd name="T59" fmla="*/ 68881187 h 442"/>
              <a:gd name="T60" fmla="*/ 2147483646 w 801"/>
              <a:gd name="T61" fmla="*/ 172211770 h 442"/>
              <a:gd name="T62" fmla="*/ 2147483646 w 801"/>
              <a:gd name="T63" fmla="*/ 344417672 h 442"/>
              <a:gd name="T64" fmla="*/ 1384741498 w 801"/>
              <a:gd name="T65" fmla="*/ 482185914 h 442"/>
              <a:gd name="T66" fmla="*/ 649095397 w 801"/>
              <a:gd name="T67" fmla="*/ 826603585 h 442"/>
              <a:gd name="T68" fmla="*/ 173092106 w 801"/>
              <a:gd name="T69" fmla="*/ 1102140070 h 442"/>
              <a:gd name="T70" fmla="*/ 0 w 801"/>
              <a:gd name="T71" fmla="*/ 1446557742 h 4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1" h="442">
                <a:moveTo>
                  <a:pt x="0" y="42"/>
                </a:moveTo>
                <a:lnTo>
                  <a:pt x="0" y="399"/>
                </a:lnTo>
                <a:lnTo>
                  <a:pt x="24" y="414"/>
                </a:lnTo>
                <a:lnTo>
                  <a:pt x="66" y="425"/>
                </a:lnTo>
                <a:lnTo>
                  <a:pt x="91" y="430"/>
                </a:lnTo>
                <a:lnTo>
                  <a:pt x="136" y="435"/>
                </a:lnTo>
                <a:lnTo>
                  <a:pt x="181" y="439"/>
                </a:lnTo>
                <a:lnTo>
                  <a:pt x="237" y="441"/>
                </a:lnTo>
                <a:lnTo>
                  <a:pt x="290" y="441"/>
                </a:lnTo>
                <a:lnTo>
                  <a:pt x="339" y="438"/>
                </a:lnTo>
                <a:lnTo>
                  <a:pt x="405" y="431"/>
                </a:lnTo>
                <a:lnTo>
                  <a:pt x="461" y="425"/>
                </a:lnTo>
                <a:lnTo>
                  <a:pt x="494" y="415"/>
                </a:lnTo>
                <a:lnTo>
                  <a:pt x="518" y="404"/>
                </a:lnTo>
                <a:lnTo>
                  <a:pt x="522" y="352"/>
                </a:lnTo>
                <a:lnTo>
                  <a:pt x="800" y="352"/>
                </a:lnTo>
                <a:lnTo>
                  <a:pt x="800" y="288"/>
                </a:lnTo>
                <a:lnTo>
                  <a:pt x="517" y="288"/>
                </a:lnTo>
                <a:lnTo>
                  <a:pt x="517" y="37"/>
                </a:lnTo>
                <a:lnTo>
                  <a:pt x="510" y="30"/>
                </a:lnTo>
                <a:lnTo>
                  <a:pt x="488" y="24"/>
                </a:lnTo>
                <a:lnTo>
                  <a:pt x="470" y="18"/>
                </a:lnTo>
                <a:lnTo>
                  <a:pt x="435" y="13"/>
                </a:lnTo>
                <a:lnTo>
                  <a:pt x="405" y="10"/>
                </a:lnTo>
                <a:lnTo>
                  <a:pt x="376" y="5"/>
                </a:lnTo>
                <a:lnTo>
                  <a:pt x="341" y="3"/>
                </a:lnTo>
                <a:lnTo>
                  <a:pt x="298" y="0"/>
                </a:lnTo>
                <a:lnTo>
                  <a:pt x="262" y="2"/>
                </a:lnTo>
                <a:lnTo>
                  <a:pt x="227" y="2"/>
                </a:lnTo>
                <a:lnTo>
                  <a:pt x="179" y="2"/>
                </a:lnTo>
                <a:lnTo>
                  <a:pt x="147" y="5"/>
                </a:lnTo>
                <a:lnTo>
                  <a:pt x="101" y="10"/>
                </a:lnTo>
                <a:lnTo>
                  <a:pt x="64" y="14"/>
                </a:lnTo>
                <a:lnTo>
                  <a:pt x="30" y="24"/>
                </a:lnTo>
                <a:lnTo>
                  <a:pt x="8" y="32"/>
                </a:lnTo>
                <a:lnTo>
                  <a:pt x="0" y="42"/>
                </a:lnTo>
              </a:path>
            </a:pathLst>
          </a:custGeom>
          <a:solidFill>
            <a:srgbClr val="CECECE"/>
          </a:solidFill>
          <a:ln w="38100" cap="rnd" cmpd="sng">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45" name="Oval 14"/>
          <p:cNvSpPr>
            <a:spLocks noChangeArrowheads="1"/>
          </p:cNvSpPr>
          <p:nvPr/>
        </p:nvSpPr>
        <p:spPr bwMode="auto">
          <a:xfrm>
            <a:off x="3060700" y="2471738"/>
            <a:ext cx="2395538" cy="316706"/>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42346" name="Oval 15"/>
          <p:cNvSpPr>
            <a:spLocks noChangeArrowheads="1"/>
          </p:cNvSpPr>
          <p:nvPr/>
        </p:nvSpPr>
        <p:spPr bwMode="auto">
          <a:xfrm>
            <a:off x="3513139" y="2524126"/>
            <a:ext cx="1817687" cy="211931"/>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42347" name="Oval 16"/>
          <p:cNvSpPr>
            <a:spLocks noChangeArrowheads="1"/>
          </p:cNvSpPr>
          <p:nvPr/>
        </p:nvSpPr>
        <p:spPr bwMode="auto">
          <a:xfrm>
            <a:off x="3856039" y="2568179"/>
            <a:ext cx="1265237" cy="110728"/>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42348" name="Freeform 17"/>
          <p:cNvSpPr>
            <a:spLocks/>
          </p:cNvSpPr>
          <p:nvPr/>
        </p:nvSpPr>
        <p:spPr bwMode="auto">
          <a:xfrm>
            <a:off x="4468814" y="1841898"/>
            <a:ext cx="2243137" cy="778669"/>
          </a:xfrm>
          <a:custGeom>
            <a:avLst/>
            <a:gdLst>
              <a:gd name="T0" fmla="*/ 2147483646 w 482"/>
              <a:gd name="T1" fmla="*/ 0 h 177"/>
              <a:gd name="T2" fmla="*/ 2147483646 w 482"/>
              <a:gd name="T3" fmla="*/ 2147483646 h 177"/>
              <a:gd name="T4" fmla="*/ 2147483646 w 482"/>
              <a:gd name="T5" fmla="*/ 2147483646 h 177"/>
              <a:gd name="T6" fmla="*/ 2147483646 w 482"/>
              <a:gd name="T7" fmla="*/ 2147483646 h 177"/>
              <a:gd name="T8" fmla="*/ 2147483646 w 482"/>
              <a:gd name="T9" fmla="*/ 2147483646 h 177"/>
              <a:gd name="T10" fmla="*/ 2147483646 w 482"/>
              <a:gd name="T11" fmla="*/ 2147483646 h 177"/>
              <a:gd name="T12" fmla="*/ 2147483646 w 482"/>
              <a:gd name="T13" fmla="*/ 2147483646 h 177"/>
              <a:gd name="T14" fmla="*/ 2147483646 w 482"/>
              <a:gd name="T15" fmla="*/ 2147483646 h 177"/>
              <a:gd name="T16" fmla="*/ 2147483646 w 482"/>
              <a:gd name="T17" fmla="*/ 2147483646 h 177"/>
              <a:gd name="T18" fmla="*/ 0 w 482"/>
              <a:gd name="T19" fmla="*/ 2147483646 h 177"/>
              <a:gd name="T20" fmla="*/ 519788827 w 482"/>
              <a:gd name="T21" fmla="*/ 2147483646 h 177"/>
              <a:gd name="T22" fmla="*/ 736372547 w 482"/>
              <a:gd name="T23" fmla="*/ 2147483646 h 177"/>
              <a:gd name="T24" fmla="*/ 909633938 w 482"/>
              <a:gd name="T25" fmla="*/ 2147483646 h 177"/>
              <a:gd name="T26" fmla="*/ 1169530678 w 482"/>
              <a:gd name="T27" fmla="*/ 2147483646 h 177"/>
              <a:gd name="T28" fmla="*/ 1602688810 w 482"/>
              <a:gd name="T29" fmla="*/ 1479464759 h 177"/>
              <a:gd name="T30" fmla="*/ 2079164616 w 482"/>
              <a:gd name="T31" fmla="*/ 928965017 h 177"/>
              <a:gd name="T32" fmla="*/ 2147483646 w 482"/>
              <a:gd name="T33" fmla="*/ 447281408 h 177"/>
              <a:gd name="T34" fmla="*/ 2147483646 w 482"/>
              <a:gd name="T35" fmla="*/ 103218335 h 177"/>
              <a:gd name="T36" fmla="*/ 2147483646 w 482"/>
              <a:gd name="T37" fmla="*/ 0 h 177"/>
              <a:gd name="T38" fmla="*/ 2147483646 w 482"/>
              <a:gd name="T39" fmla="*/ 0 h 177"/>
              <a:gd name="T40" fmla="*/ 2147483646 w 482"/>
              <a:gd name="T41" fmla="*/ 0 h 1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2" h="177">
                <a:moveTo>
                  <a:pt x="481" y="0"/>
                </a:moveTo>
                <a:lnTo>
                  <a:pt x="481" y="69"/>
                </a:lnTo>
                <a:lnTo>
                  <a:pt x="208" y="69"/>
                </a:lnTo>
                <a:lnTo>
                  <a:pt x="184" y="78"/>
                </a:lnTo>
                <a:lnTo>
                  <a:pt x="166" y="91"/>
                </a:lnTo>
                <a:lnTo>
                  <a:pt x="155" y="109"/>
                </a:lnTo>
                <a:lnTo>
                  <a:pt x="142" y="128"/>
                </a:lnTo>
                <a:lnTo>
                  <a:pt x="128" y="155"/>
                </a:lnTo>
                <a:lnTo>
                  <a:pt x="120" y="176"/>
                </a:lnTo>
                <a:lnTo>
                  <a:pt x="0" y="174"/>
                </a:lnTo>
                <a:lnTo>
                  <a:pt x="24" y="126"/>
                </a:lnTo>
                <a:lnTo>
                  <a:pt x="34" y="102"/>
                </a:lnTo>
                <a:lnTo>
                  <a:pt x="42" y="90"/>
                </a:lnTo>
                <a:lnTo>
                  <a:pt x="54" y="69"/>
                </a:lnTo>
                <a:lnTo>
                  <a:pt x="74" y="43"/>
                </a:lnTo>
                <a:lnTo>
                  <a:pt x="96" y="27"/>
                </a:lnTo>
                <a:lnTo>
                  <a:pt x="128" y="13"/>
                </a:lnTo>
                <a:lnTo>
                  <a:pt x="161" y="3"/>
                </a:lnTo>
                <a:lnTo>
                  <a:pt x="187" y="0"/>
                </a:lnTo>
                <a:lnTo>
                  <a:pt x="214" y="0"/>
                </a:lnTo>
                <a:lnTo>
                  <a:pt x="481" y="0"/>
                </a:lnTo>
              </a:path>
            </a:pathLst>
          </a:custGeom>
          <a:solidFill>
            <a:schemeClr val="folHlink"/>
          </a:solidFill>
          <a:ln w="38100" cap="rnd" cmpd="sng">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49" name="Freeform 18"/>
          <p:cNvSpPr>
            <a:spLocks/>
          </p:cNvSpPr>
          <p:nvPr/>
        </p:nvSpPr>
        <p:spPr bwMode="auto">
          <a:xfrm>
            <a:off x="4383089" y="1841898"/>
            <a:ext cx="1063625" cy="806053"/>
          </a:xfrm>
          <a:custGeom>
            <a:avLst/>
            <a:gdLst>
              <a:gd name="T0" fmla="*/ 2147483646 w 229"/>
              <a:gd name="T1" fmla="*/ 0 h 183"/>
              <a:gd name="T2" fmla="*/ 2147483646 w 229"/>
              <a:gd name="T3" fmla="*/ 68982846 h 183"/>
              <a:gd name="T4" fmla="*/ 2147483646 w 229"/>
              <a:gd name="T5" fmla="*/ 206942665 h 183"/>
              <a:gd name="T6" fmla="*/ 2147483646 w 229"/>
              <a:gd name="T7" fmla="*/ 620833867 h 183"/>
              <a:gd name="T8" fmla="*/ 2147483646 w 229"/>
              <a:gd name="T9" fmla="*/ 1172684889 h 183"/>
              <a:gd name="T10" fmla="*/ 1963121980 w 229"/>
              <a:gd name="T11" fmla="*/ 1655553065 h 183"/>
              <a:gd name="T12" fmla="*/ 1510096689 w 229"/>
              <a:gd name="T13" fmla="*/ 2147483646 h 183"/>
              <a:gd name="T14" fmla="*/ 1164929475 w 229"/>
              <a:gd name="T15" fmla="*/ 2147483646 h 183"/>
              <a:gd name="T16" fmla="*/ 927629629 w 229"/>
              <a:gd name="T17" fmla="*/ 2147483646 h 183"/>
              <a:gd name="T18" fmla="*/ 755048344 w 229"/>
              <a:gd name="T19" fmla="*/ 2147483646 h 183"/>
              <a:gd name="T20" fmla="*/ 517748498 w 229"/>
              <a:gd name="T21" fmla="*/ 2147483646 h 183"/>
              <a:gd name="T22" fmla="*/ 345162569 w 229"/>
              <a:gd name="T23" fmla="*/ 2147483646 h 183"/>
              <a:gd name="T24" fmla="*/ 0 w 229"/>
              <a:gd name="T25" fmla="*/ 2147483646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9" h="183">
                <a:moveTo>
                  <a:pt x="228" y="0"/>
                </a:moveTo>
                <a:lnTo>
                  <a:pt x="191" y="2"/>
                </a:lnTo>
                <a:lnTo>
                  <a:pt x="164" y="6"/>
                </a:lnTo>
                <a:lnTo>
                  <a:pt x="134" y="18"/>
                </a:lnTo>
                <a:lnTo>
                  <a:pt x="107" y="34"/>
                </a:lnTo>
                <a:lnTo>
                  <a:pt x="91" y="48"/>
                </a:lnTo>
                <a:lnTo>
                  <a:pt x="70" y="70"/>
                </a:lnTo>
                <a:lnTo>
                  <a:pt x="54" y="97"/>
                </a:lnTo>
                <a:lnTo>
                  <a:pt x="43" y="120"/>
                </a:lnTo>
                <a:lnTo>
                  <a:pt x="35" y="137"/>
                </a:lnTo>
                <a:lnTo>
                  <a:pt x="24" y="156"/>
                </a:lnTo>
                <a:lnTo>
                  <a:pt x="16" y="169"/>
                </a:lnTo>
                <a:lnTo>
                  <a:pt x="0" y="182"/>
                </a:lnTo>
              </a:path>
            </a:pathLst>
          </a:custGeom>
          <a:noFill/>
          <a:ln w="381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50" name="Freeform 19"/>
          <p:cNvSpPr>
            <a:spLocks/>
          </p:cNvSpPr>
          <p:nvPr/>
        </p:nvSpPr>
        <p:spPr bwMode="auto">
          <a:xfrm>
            <a:off x="4619626" y="1912144"/>
            <a:ext cx="1939925" cy="748904"/>
          </a:xfrm>
          <a:custGeom>
            <a:avLst/>
            <a:gdLst>
              <a:gd name="T0" fmla="*/ 2147483646 w 417"/>
              <a:gd name="T1" fmla="*/ 0 h 170"/>
              <a:gd name="T2" fmla="*/ 2147483646 w 417"/>
              <a:gd name="T3" fmla="*/ 69004850 h 170"/>
              <a:gd name="T4" fmla="*/ 2147483646 w 417"/>
              <a:gd name="T5" fmla="*/ 207008675 h 170"/>
              <a:gd name="T6" fmla="*/ 2147483646 w 417"/>
              <a:gd name="T7" fmla="*/ 621020151 h 170"/>
              <a:gd name="T8" fmla="*/ 2120919537 w 417"/>
              <a:gd name="T9" fmla="*/ 1138533028 h 170"/>
              <a:gd name="T10" fmla="*/ 1774645251 w 417"/>
              <a:gd name="T11" fmla="*/ 1656045904 h 170"/>
              <a:gd name="T12" fmla="*/ 1320163157 w 417"/>
              <a:gd name="T13" fmla="*/ 2147483646 h 170"/>
              <a:gd name="T14" fmla="*/ 973888871 w 417"/>
              <a:gd name="T15" fmla="*/ 2147483646 h 170"/>
              <a:gd name="T16" fmla="*/ 735827044 w 417"/>
              <a:gd name="T17" fmla="*/ 2147483646 h 170"/>
              <a:gd name="T18" fmla="*/ 562694552 w 417"/>
              <a:gd name="T19" fmla="*/ 2147483646 h 170"/>
              <a:gd name="T20" fmla="*/ 302986512 w 417"/>
              <a:gd name="T21" fmla="*/ 2147483646 h 170"/>
              <a:gd name="T22" fmla="*/ 0 w 417"/>
              <a:gd name="T23" fmla="*/ 2147483646 h 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7" h="170">
                <a:moveTo>
                  <a:pt x="416" y="0"/>
                </a:moveTo>
                <a:lnTo>
                  <a:pt x="182" y="2"/>
                </a:lnTo>
                <a:lnTo>
                  <a:pt x="155" y="6"/>
                </a:lnTo>
                <a:lnTo>
                  <a:pt x="125" y="18"/>
                </a:lnTo>
                <a:lnTo>
                  <a:pt x="98" y="33"/>
                </a:lnTo>
                <a:lnTo>
                  <a:pt x="82" y="48"/>
                </a:lnTo>
                <a:lnTo>
                  <a:pt x="61" y="70"/>
                </a:lnTo>
                <a:lnTo>
                  <a:pt x="45" y="97"/>
                </a:lnTo>
                <a:lnTo>
                  <a:pt x="34" y="120"/>
                </a:lnTo>
                <a:lnTo>
                  <a:pt x="26" y="137"/>
                </a:lnTo>
                <a:lnTo>
                  <a:pt x="14" y="156"/>
                </a:lnTo>
                <a:lnTo>
                  <a:pt x="0" y="169"/>
                </a:lnTo>
              </a:path>
            </a:pathLst>
          </a:custGeom>
          <a:noFill/>
          <a:ln w="381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51" name="Freeform 20"/>
          <p:cNvSpPr>
            <a:spLocks/>
          </p:cNvSpPr>
          <p:nvPr/>
        </p:nvSpPr>
        <p:spPr bwMode="auto">
          <a:xfrm>
            <a:off x="4865688" y="1996679"/>
            <a:ext cx="1682750" cy="647700"/>
          </a:xfrm>
          <a:custGeom>
            <a:avLst/>
            <a:gdLst>
              <a:gd name="T0" fmla="*/ 2147483646 w 362"/>
              <a:gd name="T1" fmla="*/ 0 h 147"/>
              <a:gd name="T2" fmla="*/ 2147483646 w 362"/>
              <a:gd name="T3" fmla="*/ 69029252 h 147"/>
              <a:gd name="T4" fmla="*/ 2147483646 w 362"/>
              <a:gd name="T5" fmla="*/ 207081880 h 147"/>
              <a:gd name="T6" fmla="*/ 2147483646 w 362"/>
              <a:gd name="T7" fmla="*/ 621245641 h 147"/>
              <a:gd name="T8" fmla="*/ 1577410780 w 362"/>
              <a:gd name="T9" fmla="*/ 1173462030 h 147"/>
              <a:gd name="T10" fmla="*/ 1253286169 w 362"/>
              <a:gd name="T11" fmla="*/ 1656655042 h 147"/>
              <a:gd name="T12" fmla="*/ 799510783 w 362"/>
              <a:gd name="T13" fmla="*/ 2147483646 h 147"/>
              <a:gd name="T14" fmla="*/ 453775385 w 362"/>
              <a:gd name="T15" fmla="*/ 2147483646 h 147"/>
              <a:gd name="T16" fmla="*/ 216084624 w 362"/>
              <a:gd name="T17" fmla="*/ 2147483646 h 147"/>
              <a:gd name="T18" fmla="*/ 43216925 w 362"/>
              <a:gd name="T19" fmla="*/ 2147483646 h 147"/>
              <a:gd name="T20" fmla="*/ 0 w 362"/>
              <a:gd name="T21" fmla="*/ 2147483646 h 1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2" h="147">
                <a:moveTo>
                  <a:pt x="361" y="0"/>
                </a:moveTo>
                <a:lnTo>
                  <a:pt x="158" y="2"/>
                </a:lnTo>
                <a:lnTo>
                  <a:pt x="131" y="6"/>
                </a:lnTo>
                <a:lnTo>
                  <a:pt x="101" y="18"/>
                </a:lnTo>
                <a:lnTo>
                  <a:pt x="73" y="34"/>
                </a:lnTo>
                <a:lnTo>
                  <a:pt x="58" y="48"/>
                </a:lnTo>
                <a:lnTo>
                  <a:pt x="37" y="71"/>
                </a:lnTo>
                <a:lnTo>
                  <a:pt x="21" y="98"/>
                </a:lnTo>
                <a:lnTo>
                  <a:pt x="10" y="120"/>
                </a:lnTo>
                <a:lnTo>
                  <a:pt x="2" y="138"/>
                </a:lnTo>
                <a:lnTo>
                  <a:pt x="0" y="146"/>
                </a:lnTo>
              </a:path>
            </a:pathLst>
          </a:custGeom>
          <a:noFill/>
          <a:ln w="381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52" name="Freeform 21"/>
          <p:cNvSpPr>
            <a:spLocks/>
          </p:cNvSpPr>
          <p:nvPr/>
        </p:nvSpPr>
        <p:spPr bwMode="auto">
          <a:xfrm>
            <a:off x="4995863" y="2080023"/>
            <a:ext cx="1566862" cy="567928"/>
          </a:xfrm>
          <a:custGeom>
            <a:avLst/>
            <a:gdLst>
              <a:gd name="T0" fmla="*/ 2147483646 w 337"/>
              <a:gd name="T1" fmla="*/ 0 h 129"/>
              <a:gd name="T2" fmla="*/ 2147483646 w 337"/>
              <a:gd name="T3" fmla="*/ 0 h 129"/>
              <a:gd name="T4" fmla="*/ 2010409481 w 337"/>
              <a:gd name="T5" fmla="*/ 172286093 h 129"/>
              <a:gd name="T6" fmla="*/ 1729383250 w 337"/>
              <a:gd name="T7" fmla="*/ 379035274 h 129"/>
              <a:gd name="T8" fmla="*/ 1426741762 w 337"/>
              <a:gd name="T9" fmla="*/ 758064678 h 129"/>
              <a:gd name="T10" fmla="*/ 1145715531 w 337"/>
              <a:gd name="T11" fmla="*/ 1274928826 h 129"/>
              <a:gd name="T12" fmla="*/ 756603719 w 337"/>
              <a:gd name="T13" fmla="*/ 2101907940 h 129"/>
              <a:gd name="T14" fmla="*/ 410727069 w 337"/>
              <a:gd name="T15" fmla="*/ 2147483646 h 129"/>
              <a:gd name="T16" fmla="*/ 172940650 w 337"/>
              <a:gd name="T17" fmla="*/ 2147483646 h 129"/>
              <a:gd name="T18" fmla="*/ 0 w 337"/>
              <a:gd name="T19" fmla="*/ 2147483646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7" h="129">
                <a:moveTo>
                  <a:pt x="336" y="0"/>
                </a:moveTo>
                <a:lnTo>
                  <a:pt x="131" y="0"/>
                </a:lnTo>
                <a:lnTo>
                  <a:pt x="93" y="5"/>
                </a:lnTo>
                <a:lnTo>
                  <a:pt x="80" y="11"/>
                </a:lnTo>
                <a:lnTo>
                  <a:pt x="66" y="22"/>
                </a:lnTo>
                <a:lnTo>
                  <a:pt x="53" y="37"/>
                </a:lnTo>
                <a:lnTo>
                  <a:pt x="35" y="61"/>
                </a:lnTo>
                <a:lnTo>
                  <a:pt x="19" y="88"/>
                </a:lnTo>
                <a:lnTo>
                  <a:pt x="8" y="110"/>
                </a:lnTo>
                <a:lnTo>
                  <a:pt x="0" y="128"/>
                </a:lnTo>
              </a:path>
            </a:pathLst>
          </a:custGeom>
          <a:noFill/>
          <a:ln w="381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53" name="Freeform 22"/>
          <p:cNvSpPr>
            <a:spLocks/>
          </p:cNvSpPr>
          <p:nvPr/>
        </p:nvSpPr>
        <p:spPr bwMode="auto">
          <a:xfrm>
            <a:off x="3046414" y="1693069"/>
            <a:ext cx="3716337" cy="2706291"/>
          </a:xfrm>
          <a:custGeom>
            <a:avLst/>
            <a:gdLst>
              <a:gd name="T0" fmla="*/ 0 w 799"/>
              <a:gd name="T1" fmla="*/ 2147483646 h 615"/>
              <a:gd name="T2" fmla="*/ 0 w 799"/>
              <a:gd name="T3" fmla="*/ 0 h 615"/>
              <a:gd name="T4" fmla="*/ 2147483646 w 799"/>
              <a:gd name="T5" fmla="*/ 0 h 615"/>
              <a:gd name="T6" fmla="*/ 2147483646 w 799"/>
              <a:gd name="T7" fmla="*/ 1170455456 h 615"/>
              <a:gd name="T8" fmla="*/ 2147483646 w 799"/>
              <a:gd name="T9" fmla="*/ 1170455456 h 615"/>
              <a:gd name="T10" fmla="*/ 2147483646 w 799"/>
              <a:gd name="T11" fmla="*/ 2147483646 h 615"/>
              <a:gd name="T12" fmla="*/ 2147483646 w 799"/>
              <a:gd name="T13" fmla="*/ 2147483646 h 615"/>
              <a:gd name="T14" fmla="*/ 2147483646 w 799"/>
              <a:gd name="T15" fmla="*/ 2147483646 h 615"/>
              <a:gd name="T16" fmla="*/ 2147483646 w 799"/>
              <a:gd name="T17" fmla="*/ 2147483646 h 615"/>
              <a:gd name="T18" fmla="*/ 2147483646 w 799"/>
              <a:gd name="T19" fmla="*/ 2147483646 h 615"/>
              <a:gd name="T20" fmla="*/ 2147483646 w 799"/>
              <a:gd name="T21" fmla="*/ 2147483646 h 615"/>
              <a:gd name="T22" fmla="*/ 2147483646 w 799"/>
              <a:gd name="T23" fmla="*/ 2147483646 h 615"/>
              <a:gd name="T24" fmla="*/ 2147483646 w 799"/>
              <a:gd name="T25" fmla="*/ 2147483646 h 615"/>
              <a:gd name="T26" fmla="*/ 2147483646 w 799"/>
              <a:gd name="T27" fmla="*/ 2147483646 h 615"/>
              <a:gd name="T28" fmla="*/ 2147483646 w 799"/>
              <a:gd name="T29" fmla="*/ 2147483646 h 615"/>
              <a:gd name="T30" fmla="*/ 2147483646 w 799"/>
              <a:gd name="T31" fmla="*/ 2147483646 h 615"/>
              <a:gd name="T32" fmla="*/ 2147483646 w 799"/>
              <a:gd name="T33" fmla="*/ 2147483646 h 615"/>
              <a:gd name="T34" fmla="*/ 2147483646 w 799"/>
              <a:gd name="T35" fmla="*/ 2147483646 h 615"/>
              <a:gd name="T36" fmla="*/ 2147483646 w 799"/>
              <a:gd name="T37" fmla="*/ 2147483646 h 615"/>
              <a:gd name="T38" fmla="*/ 2147483646 w 799"/>
              <a:gd name="T39" fmla="*/ 2147483646 h 615"/>
              <a:gd name="T40" fmla="*/ 2147483646 w 799"/>
              <a:gd name="T41" fmla="*/ 2147483646 h 615"/>
              <a:gd name="T42" fmla="*/ 2147483646 w 799"/>
              <a:gd name="T43" fmla="*/ 2147483646 h 615"/>
              <a:gd name="T44" fmla="*/ 2147483646 w 799"/>
              <a:gd name="T45" fmla="*/ 2147483646 h 615"/>
              <a:gd name="T46" fmla="*/ 2147483646 w 799"/>
              <a:gd name="T47" fmla="*/ 2147483646 h 615"/>
              <a:gd name="T48" fmla="*/ 1773985792 w 799"/>
              <a:gd name="T49" fmla="*/ 2147483646 h 615"/>
              <a:gd name="T50" fmla="*/ 973531454 w 799"/>
              <a:gd name="T51" fmla="*/ 2147483646 h 615"/>
              <a:gd name="T52" fmla="*/ 346144931 w 799"/>
              <a:gd name="T53" fmla="*/ 2147483646 h 615"/>
              <a:gd name="T54" fmla="*/ 0 w 799"/>
              <a:gd name="T55" fmla="*/ 2147483646 h 6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99" h="615">
                <a:moveTo>
                  <a:pt x="0" y="576"/>
                </a:moveTo>
                <a:lnTo>
                  <a:pt x="0" y="0"/>
                </a:lnTo>
                <a:lnTo>
                  <a:pt x="522" y="0"/>
                </a:lnTo>
                <a:lnTo>
                  <a:pt x="522" y="34"/>
                </a:lnTo>
                <a:lnTo>
                  <a:pt x="787" y="34"/>
                </a:lnTo>
                <a:lnTo>
                  <a:pt x="787" y="102"/>
                </a:lnTo>
                <a:lnTo>
                  <a:pt x="520" y="102"/>
                </a:lnTo>
                <a:lnTo>
                  <a:pt x="520" y="462"/>
                </a:lnTo>
                <a:lnTo>
                  <a:pt x="798" y="462"/>
                </a:lnTo>
                <a:lnTo>
                  <a:pt x="798" y="528"/>
                </a:lnTo>
                <a:lnTo>
                  <a:pt x="522" y="528"/>
                </a:lnTo>
                <a:lnTo>
                  <a:pt x="522" y="576"/>
                </a:lnTo>
                <a:lnTo>
                  <a:pt x="510" y="584"/>
                </a:lnTo>
                <a:lnTo>
                  <a:pt x="485" y="595"/>
                </a:lnTo>
                <a:lnTo>
                  <a:pt x="450" y="601"/>
                </a:lnTo>
                <a:lnTo>
                  <a:pt x="414" y="608"/>
                </a:lnTo>
                <a:lnTo>
                  <a:pt x="379" y="609"/>
                </a:lnTo>
                <a:lnTo>
                  <a:pt x="349" y="611"/>
                </a:lnTo>
                <a:lnTo>
                  <a:pt x="315" y="612"/>
                </a:lnTo>
                <a:lnTo>
                  <a:pt x="274" y="614"/>
                </a:lnTo>
                <a:lnTo>
                  <a:pt x="239" y="614"/>
                </a:lnTo>
                <a:lnTo>
                  <a:pt x="196" y="614"/>
                </a:lnTo>
                <a:lnTo>
                  <a:pt x="155" y="611"/>
                </a:lnTo>
                <a:lnTo>
                  <a:pt x="112" y="606"/>
                </a:lnTo>
                <a:lnTo>
                  <a:pt x="82" y="603"/>
                </a:lnTo>
                <a:lnTo>
                  <a:pt x="45" y="596"/>
                </a:lnTo>
                <a:lnTo>
                  <a:pt x="16" y="587"/>
                </a:lnTo>
                <a:lnTo>
                  <a:pt x="0" y="576"/>
                </a:lnTo>
              </a:path>
            </a:pathLst>
          </a:custGeom>
          <a:noFill/>
          <a:ln w="381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54" name="Oval 23"/>
          <p:cNvSpPr>
            <a:spLocks noChangeArrowheads="1"/>
          </p:cNvSpPr>
          <p:nvPr/>
        </p:nvSpPr>
        <p:spPr bwMode="auto">
          <a:xfrm>
            <a:off x="3067051" y="1543050"/>
            <a:ext cx="2403475" cy="303610"/>
          </a:xfrm>
          <a:prstGeom prst="ellipse">
            <a:avLst/>
          </a:prstGeom>
          <a:solidFill>
            <a:schemeClr val="bg1"/>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42355" name="Freeform 24"/>
          <p:cNvSpPr>
            <a:spLocks/>
          </p:cNvSpPr>
          <p:nvPr/>
        </p:nvSpPr>
        <p:spPr bwMode="auto">
          <a:xfrm>
            <a:off x="5499101" y="1975247"/>
            <a:ext cx="441325" cy="4763"/>
          </a:xfrm>
          <a:custGeom>
            <a:avLst/>
            <a:gdLst>
              <a:gd name="T0" fmla="*/ 2028603786 w 95"/>
              <a:gd name="T1" fmla="*/ 0 h 1"/>
              <a:gd name="T2" fmla="*/ 0 w 95"/>
              <a:gd name="T3" fmla="*/ 0 h 1"/>
              <a:gd name="T4" fmla="*/ 0 60000 65536"/>
              <a:gd name="T5" fmla="*/ 0 60000 65536"/>
            </a:gdLst>
            <a:ahLst/>
            <a:cxnLst>
              <a:cxn ang="T4">
                <a:pos x="T0" y="T1"/>
              </a:cxn>
              <a:cxn ang="T5">
                <a:pos x="T2" y="T3"/>
              </a:cxn>
            </a:cxnLst>
            <a:rect l="0" t="0" r="r" b="b"/>
            <a:pathLst>
              <a:path w="95" h="1">
                <a:moveTo>
                  <a:pt x="94" y="0"/>
                </a:moveTo>
                <a:lnTo>
                  <a:pt x="0" y="0"/>
                </a:lnTo>
              </a:path>
            </a:pathLst>
          </a:custGeom>
          <a:noFill/>
          <a:ln w="381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56" name="Freeform 25"/>
          <p:cNvSpPr>
            <a:spLocks/>
          </p:cNvSpPr>
          <p:nvPr/>
        </p:nvSpPr>
        <p:spPr bwMode="auto">
          <a:xfrm>
            <a:off x="5265738" y="1881188"/>
            <a:ext cx="292100" cy="180975"/>
          </a:xfrm>
          <a:custGeom>
            <a:avLst/>
            <a:gdLst>
              <a:gd name="T0" fmla="*/ 1225340954 w 63"/>
              <a:gd name="T1" fmla="*/ 1385503402 h 41"/>
              <a:gd name="T2" fmla="*/ 0 w 63"/>
              <a:gd name="T3" fmla="*/ 692748759 h 41"/>
              <a:gd name="T4" fmla="*/ 1332824481 w 63"/>
              <a:gd name="T5" fmla="*/ 0 h 41"/>
              <a:gd name="T6" fmla="*/ 1031864114 w 63"/>
              <a:gd name="T7" fmla="*/ 727390022 h 41"/>
              <a:gd name="T8" fmla="*/ 1225340954 w 63"/>
              <a:gd name="T9" fmla="*/ 1385503402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41">
                <a:moveTo>
                  <a:pt x="57" y="40"/>
                </a:moveTo>
                <a:lnTo>
                  <a:pt x="0" y="20"/>
                </a:lnTo>
                <a:lnTo>
                  <a:pt x="62" y="0"/>
                </a:lnTo>
                <a:lnTo>
                  <a:pt x="48" y="21"/>
                </a:lnTo>
                <a:lnTo>
                  <a:pt x="57" y="40"/>
                </a:lnTo>
              </a:path>
            </a:pathLst>
          </a:custGeom>
          <a:solidFill>
            <a:schemeClr val="tx1"/>
          </a:solidFill>
          <a:ln w="38100" cap="rnd" cmpd="sng">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57" name="Freeform 26"/>
          <p:cNvSpPr>
            <a:spLocks/>
          </p:cNvSpPr>
          <p:nvPr/>
        </p:nvSpPr>
        <p:spPr bwMode="auto">
          <a:xfrm>
            <a:off x="4776788" y="2124075"/>
            <a:ext cx="334962" cy="255985"/>
          </a:xfrm>
          <a:custGeom>
            <a:avLst/>
            <a:gdLst>
              <a:gd name="T0" fmla="*/ 1536684698 w 72"/>
              <a:gd name="T1" fmla="*/ 0 h 58"/>
              <a:gd name="T2" fmla="*/ 0 w 72"/>
              <a:gd name="T3" fmla="*/ 1973895465 h 58"/>
              <a:gd name="T4" fmla="*/ 0 60000 65536"/>
              <a:gd name="T5" fmla="*/ 0 60000 65536"/>
            </a:gdLst>
            <a:ahLst/>
            <a:cxnLst>
              <a:cxn ang="T4">
                <a:pos x="T0" y="T1"/>
              </a:cxn>
              <a:cxn ang="T5">
                <a:pos x="T2" y="T3"/>
              </a:cxn>
            </a:cxnLst>
            <a:rect l="0" t="0" r="r" b="b"/>
            <a:pathLst>
              <a:path w="72" h="58">
                <a:moveTo>
                  <a:pt x="71" y="0"/>
                </a:moveTo>
                <a:lnTo>
                  <a:pt x="0" y="57"/>
                </a:lnTo>
              </a:path>
            </a:pathLst>
          </a:custGeom>
          <a:noFill/>
          <a:ln w="381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58" name="Freeform 27"/>
          <p:cNvSpPr>
            <a:spLocks/>
          </p:cNvSpPr>
          <p:nvPr/>
        </p:nvSpPr>
        <p:spPr bwMode="auto">
          <a:xfrm>
            <a:off x="4591051" y="2264569"/>
            <a:ext cx="269875" cy="241697"/>
          </a:xfrm>
          <a:custGeom>
            <a:avLst/>
            <a:gdLst>
              <a:gd name="T0" fmla="*/ 1234082539 w 58"/>
              <a:gd name="T1" fmla="*/ 1167277601 h 55"/>
              <a:gd name="T2" fmla="*/ 0 w 58"/>
              <a:gd name="T3" fmla="*/ 1853914586 h 55"/>
              <a:gd name="T4" fmla="*/ 801072754 w 58"/>
              <a:gd name="T5" fmla="*/ 0 h 55"/>
              <a:gd name="T6" fmla="*/ 844373733 w 58"/>
              <a:gd name="T7" fmla="*/ 858291837 h 55"/>
              <a:gd name="T8" fmla="*/ 1234082539 w 58"/>
              <a:gd name="T9" fmla="*/ 1167277601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5">
                <a:moveTo>
                  <a:pt x="57" y="34"/>
                </a:moveTo>
                <a:lnTo>
                  <a:pt x="0" y="54"/>
                </a:lnTo>
                <a:lnTo>
                  <a:pt x="37" y="0"/>
                </a:lnTo>
                <a:lnTo>
                  <a:pt x="39" y="25"/>
                </a:lnTo>
                <a:lnTo>
                  <a:pt x="57" y="34"/>
                </a:lnTo>
              </a:path>
            </a:pathLst>
          </a:custGeom>
          <a:solidFill>
            <a:schemeClr val="tx1"/>
          </a:solidFill>
          <a:ln w="38100" cap="rnd" cmpd="sng">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59" name="Freeform 28"/>
          <p:cNvSpPr>
            <a:spLocks/>
          </p:cNvSpPr>
          <p:nvPr/>
        </p:nvSpPr>
        <p:spPr bwMode="auto">
          <a:xfrm>
            <a:off x="6013451" y="1516857"/>
            <a:ext cx="498475" cy="703660"/>
          </a:xfrm>
          <a:custGeom>
            <a:avLst/>
            <a:gdLst>
              <a:gd name="T0" fmla="*/ 0 w 107"/>
              <a:gd name="T1" fmla="*/ 2147483646 h 160"/>
              <a:gd name="T2" fmla="*/ 2147483646 w 107"/>
              <a:gd name="T3" fmla="*/ 2147483646 h 160"/>
              <a:gd name="T4" fmla="*/ 2147483646 w 107"/>
              <a:gd name="T5" fmla="*/ 2147483646 h 160"/>
              <a:gd name="T6" fmla="*/ 2147483646 w 107"/>
              <a:gd name="T7" fmla="*/ 2147483646 h 160"/>
              <a:gd name="T8" fmla="*/ 1909862705 w 107"/>
              <a:gd name="T9" fmla="*/ 1719228412 h 160"/>
              <a:gd name="T10" fmla="*/ 1497502756 w 107"/>
              <a:gd name="T11" fmla="*/ 1375379211 h 160"/>
              <a:gd name="T12" fmla="*/ 1432398194 w 107"/>
              <a:gd name="T13" fmla="*/ 893999712 h 160"/>
              <a:gd name="T14" fmla="*/ 1432398194 w 107"/>
              <a:gd name="T15" fmla="*/ 0 h 160"/>
              <a:gd name="T16" fmla="*/ 846415209 w 107"/>
              <a:gd name="T17" fmla="*/ 0 h 160"/>
              <a:gd name="T18" fmla="*/ 846415209 w 107"/>
              <a:gd name="T19" fmla="*/ 997150368 h 160"/>
              <a:gd name="T20" fmla="*/ 803010614 w 107"/>
              <a:gd name="T21" fmla="*/ 1340993705 h 160"/>
              <a:gd name="T22" fmla="*/ 629387579 w 107"/>
              <a:gd name="T23" fmla="*/ 1478535731 h 160"/>
              <a:gd name="T24" fmla="*/ 303841476 w 107"/>
              <a:gd name="T25" fmla="*/ 1891150080 h 160"/>
              <a:gd name="T26" fmla="*/ 0 w 107"/>
              <a:gd name="T27" fmla="*/ 2147483646 h 160"/>
              <a:gd name="T28" fmla="*/ 0 w 107"/>
              <a:gd name="T29" fmla="*/ 2147483646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7" h="160">
                <a:moveTo>
                  <a:pt x="0" y="159"/>
                </a:moveTo>
                <a:lnTo>
                  <a:pt x="106" y="159"/>
                </a:lnTo>
                <a:lnTo>
                  <a:pt x="106" y="84"/>
                </a:lnTo>
                <a:lnTo>
                  <a:pt x="101" y="63"/>
                </a:lnTo>
                <a:lnTo>
                  <a:pt x="88" y="50"/>
                </a:lnTo>
                <a:lnTo>
                  <a:pt x="69" y="40"/>
                </a:lnTo>
                <a:lnTo>
                  <a:pt x="66" y="26"/>
                </a:lnTo>
                <a:lnTo>
                  <a:pt x="66" y="0"/>
                </a:lnTo>
                <a:lnTo>
                  <a:pt x="39" y="0"/>
                </a:lnTo>
                <a:lnTo>
                  <a:pt x="39" y="29"/>
                </a:lnTo>
                <a:lnTo>
                  <a:pt x="37" y="39"/>
                </a:lnTo>
                <a:lnTo>
                  <a:pt x="29" y="43"/>
                </a:lnTo>
                <a:lnTo>
                  <a:pt x="14" y="55"/>
                </a:lnTo>
                <a:lnTo>
                  <a:pt x="0" y="75"/>
                </a:lnTo>
                <a:lnTo>
                  <a:pt x="0" y="159"/>
                </a:lnTo>
              </a:path>
            </a:pathLst>
          </a:custGeom>
          <a:solidFill>
            <a:schemeClr val="bg1"/>
          </a:solidFill>
          <a:ln w="38100" cap="rnd" cmpd="sng">
            <a:solidFill>
              <a:srgbClr val="FFFF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60" name="Oval 29"/>
          <p:cNvSpPr>
            <a:spLocks noChangeArrowheads="1"/>
          </p:cNvSpPr>
          <p:nvPr/>
        </p:nvSpPr>
        <p:spPr bwMode="auto">
          <a:xfrm>
            <a:off x="6003926" y="1485900"/>
            <a:ext cx="493713" cy="57150"/>
          </a:xfrm>
          <a:prstGeom prst="ellipse">
            <a:avLst/>
          </a:prstGeom>
          <a:solidFill>
            <a:schemeClr val="bg1"/>
          </a:solid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42361" name="Freeform 30"/>
          <p:cNvSpPr>
            <a:spLocks/>
          </p:cNvSpPr>
          <p:nvPr/>
        </p:nvSpPr>
        <p:spPr bwMode="auto">
          <a:xfrm>
            <a:off x="1933576" y="2155031"/>
            <a:ext cx="1076325" cy="529829"/>
          </a:xfrm>
          <a:custGeom>
            <a:avLst/>
            <a:gdLst>
              <a:gd name="T0" fmla="*/ 2147483646 w 116"/>
              <a:gd name="T1" fmla="*/ 2147483646 h 85"/>
              <a:gd name="T2" fmla="*/ 2147483646 w 116"/>
              <a:gd name="T3" fmla="*/ 2147483646 h 85"/>
              <a:gd name="T4" fmla="*/ 2147483646 w 116"/>
              <a:gd name="T5" fmla="*/ 0 h 85"/>
              <a:gd name="T6" fmla="*/ 0 w 116"/>
              <a:gd name="T7" fmla="*/ 0 h 85"/>
              <a:gd name="T8" fmla="*/ 0 w 116"/>
              <a:gd name="T9" fmla="*/ 2147483646 h 85"/>
              <a:gd name="T10" fmla="*/ 2147483646 w 116"/>
              <a:gd name="T11" fmla="*/ 2147483646 h 85"/>
              <a:gd name="T12" fmla="*/ 2147483646 w 116"/>
              <a:gd name="T13" fmla="*/ 2147483646 h 85"/>
              <a:gd name="T14" fmla="*/ 2147483646 w 116"/>
              <a:gd name="T15" fmla="*/ 2147483646 h 85"/>
              <a:gd name="T16" fmla="*/ 2147483646 w 116"/>
              <a:gd name="T17" fmla="*/ 2147483646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 h="85">
                <a:moveTo>
                  <a:pt x="89" y="36"/>
                </a:moveTo>
                <a:lnTo>
                  <a:pt x="85" y="36"/>
                </a:lnTo>
                <a:lnTo>
                  <a:pt x="85" y="0"/>
                </a:lnTo>
                <a:lnTo>
                  <a:pt x="0" y="0"/>
                </a:lnTo>
                <a:lnTo>
                  <a:pt x="0" y="84"/>
                </a:lnTo>
                <a:lnTo>
                  <a:pt x="85" y="84"/>
                </a:lnTo>
                <a:lnTo>
                  <a:pt x="85" y="65"/>
                </a:lnTo>
                <a:lnTo>
                  <a:pt x="115" y="65"/>
                </a:lnTo>
                <a:lnTo>
                  <a:pt x="110" y="60"/>
                </a:lnTo>
              </a:path>
            </a:pathLst>
          </a:custGeom>
          <a:noFill/>
          <a:ln w="381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62" name="Freeform 31"/>
          <p:cNvSpPr>
            <a:spLocks/>
          </p:cNvSpPr>
          <p:nvPr/>
        </p:nvSpPr>
        <p:spPr bwMode="auto">
          <a:xfrm>
            <a:off x="1635126" y="1825229"/>
            <a:ext cx="1343025" cy="1125140"/>
          </a:xfrm>
          <a:custGeom>
            <a:avLst/>
            <a:gdLst>
              <a:gd name="T0" fmla="*/ 2147483646 w 127"/>
              <a:gd name="T1" fmla="*/ 2147483646 h 141"/>
              <a:gd name="T2" fmla="*/ 2147483646 w 127"/>
              <a:gd name="T3" fmla="*/ 2147483646 h 141"/>
              <a:gd name="T4" fmla="*/ 2147483646 w 127"/>
              <a:gd name="T5" fmla="*/ 0 h 141"/>
              <a:gd name="T6" fmla="*/ 0 w 127"/>
              <a:gd name="T7" fmla="*/ 0 h 141"/>
              <a:gd name="T8" fmla="*/ 0 w 127"/>
              <a:gd name="T9" fmla="*/ 2147483646 h 141"/>
              <a:gd name="T10" fmla="*/ 2147483646 w 127"/>
              <a:gd name="T11" fmla="*/ 2147483646 h 141"/>
              <a:gd name="T12" fmla="*/ 2147483646 w 127"/>
              <a:gd name="T13" fmla="*/ 2147483646 h 141"/>
              <a:gd name="T14" fmla="*/ 2147483646 w 127"/>
              <a:gd name="T15" fmla="*/ 2147483646 h 141"/>
              <a:gd name="T16" fmla="*/ 2147483646 w 127"/>
              <a:gd name="T17" fmla="*/ 2147483646 h 141"/>
              <a:gd name="T18" fmla="*/ 1565628750 w 127"/>
              <a:gd name="T19" fmla="*/ 2147483646 h 141"/>
              <a:gd name="T20" fmla="*/ 1565628750 w 127"/>
              <a:gd name="T21" fmla="*/ 2147483646 h 141"/>
              <a:gd name="T22" fmla="*/ 2147483646 w 127"/>
              <a:gd name="T23" fmla="*/ 2147483646 h 141"/>
              <a:gd name="T24" fmla="*/ 2147483646 w 127"/>
              <a:gd name="T25" fmla="*/ 2147483646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7" h="141">
                <a:moveTo>
                  <a:pt x="104" y="69"/>
                </a:moveTo>
                <a:lnTo>
                  <a:pt x="126" y="66"/>
                </a:lnTo>
                <a:lnTo>
                  <a:pt x="126" y="0"/>
                </a:lnTo>
                <a:lnTo>
                  <a:pt x="0" y="0"/>
                </a:lnTo>
                <a:lnTo>
                  <a:pt x="0" y="140"/>
                </a:lnTo>
                <a:lnTo>
                  <a:pt x="126" y="140"/>
                </a:lnTo>
                <a:lnTo>
                  <a:pt x="126" y="93"/>
                </a:lnTo>
                <a:lnTo>
                  <a:pt x="100" y="93"/>
                </a:lnTo>
                <a:lnTo>
                  <a:pt x="100" y="117"/>
                </a:lnTo>
                <a:lnTo>
                  <a:pt x="14" y="117"/>
                </a:lnTo>
                <a:lnTo>
                  <a:pt x="14" y="32"/>
                </a:lnTo>
                <a:lnTo>
                  <a:pt x="104" y="32"/>
                </a:lnTo>
                <a:lnTo>
                  <a:pt x="104" y="69"/>
                </a:lnTo>
              </a:path>
            </a:pathLst>
          </a:custGeom>
          <a:noFill/>
          <a:ln w="381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63" name="Freeform 32"/>
          <p:cNvSpPr>
            <a:spLocks/>
          </p:cNvSpPr>
          <p:nvPr/>
        </p:nvSpPr>
        <p:spPr bwMode="auto">
          <a:xfrm>
            <a:off x="2968626" y="2383631"/>
            <a:ext cx="2576513" cy="4763"/>
          </a:xfrm>
          <a:custGeom>
            <a:avLst/>
            <a:gdLst>
              <a:gd name="T0" fmla="*/ 0 w 554"/>
              <a:gd name="T1" fmla="*/ 0 h 1"/>
              <a:gd name="T2" fmla="*/ 2147483646 w 554"/>
              <a:gd name="T3" fmla="*/ 0 h 1"/>
              <a:gd name="T4" fmla="*/ 0 60000 65536"/>
              <a:gd name="T5" fmla="*/ 0 60000 65536"/>
            </a:gdLst>
            <a:ahLst/>
            <a:cxnLst>
              <a:cxn ang="T4">
                <a:pos x="T0" y="T1"/>
              </a:cxn>
              <a:cxn ang="T5">
                <a:pos x="T2" y="T3"/>
              </a:cxn>
            </a:cxnLst>
            <a:rect l="0" t="0" r="r" b="b"/>
            <a:pathLst>
              <a:path w="554" h="1">
                <a:moveTo>
                  <a:pt x="0" y="0"/>
                </a:moveTo>
                <a:lnTo>
                  <a:pt x="553" y="0"/>
                </a:lnTo>
              </a:path>
            </a:pathLst>
          </a:custGeom>
          <a:blipFill dpi="0" rotWithShape="0">
            <a:blip r:embed="rId4"/>
            <a:srcRect/>
            <a:tile tx="0" ty="0" sx="100000" sy="100000" flip="none" algn="tl"/>
          </a:blipFill>
          <a:ln w="38100" cap="rnd" cmpd="sng">
            <a:solidFill>
              <a:srgbClr val="FFFF00"/>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64" name="Freeform 33"/>
          <p:cNvSpPr>
            <a:spLocks/>
          </p:cNvSpPr>
          <p:nvPr/>
        </p:nvSpPr>
        <p:spPr bwMode="auto">
          <a:xfrm>
            <a:off x="3019425" y="2524125"/>
            <a:ext cx="2520950" cy="959644"/>
          </a:xfrm>
          <a:custGeom>
            <a:avLst/>
            <a:gdLst>
              <a:gd name="T0" fmla="*/ 0 w 542"/>
              <a:gd name="T1" fmla="*/ 0 h 218"/>
              <a:gd name="T2" fmla="*/ 2147483646 w 542"/>
              <a:gd name="T3" fmla="*/ 2147483646 h 218"/>
              <a:gd name="T4" fmla="*/ 0 60000 65536"/>
              <a:gd name="T5" fmla="*/ 0 60000 65536"/>
            </a:gdLst>
            <a:ahLst/>
            <a:cxnLst>
              <a:cxn ang="T4">
                <a:pos x="T0" y="T1"/>
              </a:cxn>
              <a:cxn ang="T5">
                <a:pos x="T2" y="T3"/>
              </a:cxn>
            </a:cxnLst>
            <a:rect l="0" t="0" r="r" b="b"/>
            <a:pathLst>
              <a:path w="542" h="218">
                <a:moveTo>
                  <a:pt x="0" y="0"/>
                </a:moveTo>
                <a:lnTo>
                  <a:pt x="541" y="217"/>
                </a:lnTo>
              </a:path>
            </a:pathLst>
          </a:custGeom>
          <a:noFill/>
          <a:ln w="38100" cap="rnd" cmpd="sng">
            <a:solidFill>
              <a:srgbClr val="FFFF00"/>
            </a:solidFill>
            <a:prstDash val="sys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nvGrpSpPr>
          <p:cNvPr id="142365" name="Group 34"/>
          <p:cNvGrpSpPr>
            <a:grpSpLocks/>
          </p:cNvGrpSpPr>
          <p:nvPr/>
        </p:nvGrpSpPr>
        <p:grpSpPr bwMode="auto">
          <a:xfrm>
            <a:off x="5540376" y="2220516"/>
            <a:ext cx="1019175" cy="1400175"/>
            <a:chOff x="1514" y="1415"/>
            <a:chExt cx="219" cy="318"/>
          </a:xfrm>
        </p:grpSpPr>
        <p:sp>
          <p:nvSpPr>
            <p:cNvPr id="142378" name="Rectangle 35"/>
            <p:cNvSpPr>
              <a:spLocks noChangeArrowheads="1"/>
            </p:cNvSpPr>
            <p:nvPr/>
          </p:nvSpPr>
          <p:spPr bwMode="auto">
            <a:xfrm>
              <a:off x="1536" y="1680"/>
              <a:ext cx="14" cy="53"/>
            </a:xfrm>
            <a:prstGeom prst="rect">
              <a:avLst/>
            </a:prstGeom>
            <a:solidFill>
              <a:srgbClr val="FF00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42379" name="Rectangle 36"/>
            <p:cNvSpPr>
              <a:spLocks noChangeArrowheads="1"/>
            </p:cNvSpPr>
            <p:nvPr/>
          </p:nvSpPr>
          <p:spPr bwMode="auto">
            <a:xfrm>
              <a:off x="1514" y="1440"/>
              <a:ext cx="14" cy="54"/>
            </a:xfrm>
            <a:prstGeom prst="rect">
              <a:avLst/>
            </a:prstGeom>
            <a:solidFill>
              <a:srgbClr val="FF00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42380" name="Freeform 37"/>
            <p:cNvSpPr>
              <a:spLocks/>
            </p:cNvSpPr>
            <p:nvPr/>
          </p:nvSpPr>
          <p:spPr bwMode="auto">
            <a:xfrm>
              <a:off x="1522" y="1417"/>
              <a:ext cx="79" cy="132"/>
            </a:xfrm>
            <a:custGeom>
              <a:avLst/>
              <a:gdLst>
                <a:gd name="T0" fmla="*/ 0 w 79"/>
                <a:gd name="T1" fmla="*/ 19 h 132"/>
                <a:gd name="T2" fmla="*/ 0 w 79"/>
                <a:gd name="T3" fmla="*/ 16 h 132"/>
                <a:gd name="T4" fmla="*/ 0 w 79"/>
                <a:gd name="T5" fmla="*/ 13 h 132"/>
                <a:gd name="T6" fmla="*/ 2 w 79"/>
                <a:gd name="T7" fmla="*/ 10 h 132"/>
                <a:gd name="T8" fmla="*/ 3 w 79"/>
                <a:gd name="T9" fmla="*/ 6 h 132"/>
                <a:gd name="T10" fmla="*/ 6 w 79"/>
                <a:gd name="T11" fmla="*/ 5 h 132"/>
                <a:gd name="T12" fmla="*/ 10 w 79"/>
                <a:gd name="T13" fmla="*/ 3 h 132"/>
                <a:gd name="T14" fmla="*/ 13 w 79"/>
                <a:gd name="T15" fmla="*/ 2 h 132"/>
                <a:gd name="T16" fmla="*/ 16 w 79"/>
                <a:gd name="T17" fmla="*/ 0 h 132"/>
                <a:gd name="T18" fmla="*/ 19 w 79"/>
                <a:gd name="T19" fmla="*/ 0 h 132"/>
                <a:gd name="T20" fmla="*/ 22 w 79"/>
                <a:gd name="T21" fmla="*/ 2 h 132"/>
                <a:gd name="T22" fmla="*/ 25 w 79"/>
                <a:gd name="T23" fmla="*/ 2 h 132"/>
                <a:gd name="T24" fmla="*/ 29 w 79"/>
                <a:gd name="T25" fmla="*/ 3 h 132"/>
                <a:gd name="T26" fmla="*/ 32 w 79"/>
                <a:gd name="T27" fmla="*/ 5 h 132"/>
                <a:gd name="T28" fmla="*/ 35 w 79"/>
                <a:gd name="T29" fmla="*/ 6 h 132"/>
                <a:gd name="T30" fmla="*/ 37 w 79"/>
                <a:gd name="T31" fmla="*/ 10 h 132"/>
                <a:gd name="T32" fmla="*/ 40 w 79"/>
                <a:gd name="T33" fmla="*/ 14 h 132"/>
                <a:gd name="T34" fmla="*/ 40 w 79"/>
                <a:gd name="T35" fmla="*/ 18 h 132"/>
                <a:gd name="T36" fmla="*/ 43 w 79"/>
                <a:gd name="T37" fmla="*/ 22 h 132"/>
                <a:gd name="T38" fmla="*/ 45 w 79"/>
                <a:gd name="T39" fmla="*/ 26 h 132"/>
                <a:gd name="T40" fmla="*/ 45 w 79"/>
                <a:gd name="T41" fmla="*/ 29 h 132"/>
                <a:gd name="T42" fmla="*/ 46 w 79"/>
                <a:gd name="T43" fmla="*/ 32 h 132"/>
                <a:gd name="T44" fmla="*/ 46 w 79"/>
                <a:gd name="T45" fmla="*/ 37 h 132"/>
                <a:gd name="T46" fmla="*/ 46 w 79"/>
                <a:gd name="T47" fmla="*/ 40 h 132"/>
                <a:gd name="T48" fmla="*/ 46 w 79"/>
                <a:gd name="T49" fmla="*/ 43 h 132"/>
                <a:gd name="T50" fmla="*/ 46 w 79"/>
                <a:gd name="T51" fmla="*/ 46 h 132"/>
                <a:gd name="T52" fmla="*/ 46 w 79"/>
                <a:gd name="T53" fmla="*/ 50 h 132"/>
                <a:gd name="T54" fmla="*/ 46 w 79"/>
                <a:gd name="T55" fmla="*/ 54 h 132"/>
                <a:gd name="T56" fmla="*/ 45 w 79"/>
                <a:gd name="T57" fmla="*/ 58 h 132"/>
                <a:gd name="T58" fmla="*/ 45 w 79"/>
                <a:gd name="T59" fmla="*/ 61 h 132"/>
                <a:gd name="T60" fmla="*/ 45 w 79"/>
                <a:gd name="T61" fmla="*/ 64 h 132"/>
                <a:gd name="T62" fmla="*/ 45 w 79"/>
                <a:gd name="T63" fmla="*/ 67 h 132"/>
                <a:gd name="T64" fmla="*/ 45 w 79"/>
                <a:gd name="T65" fmla="*/ 72 h 132"/>
                <a:gd name="T66" fmla="*/ 45 w 79"/>
                <a:gd name="T67" fmla="*/ 77 h 132"/>
                <a:gd name="T68" fmla="*/ 45 w 79"/>
                <a:gd name="T69" fmla="*/ 81 h 132"/>
                <a:gd name="T70" fmla="*/ 45 w 79"/>
                <a:gd name="T71" fmla="*/ 85 h 132"/>
                <a:gd name="T72" fmla="*/ 45 w 79"/>
                <a:gd name="T73" fmla="*/ 88 h 132"/>
                <a:gd name="T74" fmla="*/ 45 w 79"/>
                <a:gd name="T75" fmla="*/ 91 h 132"/>
                <a:gd name="T76" fmla="*/ 45 w 79"/>
                <a:gd name="T77" fmla="*/ 94 h 132"/>
                <a:gd name="T78" fmla="*/ 45 w 79"/>
                <a:gd name="T79" fmla="*/ 97 h 132"/>
                <a:gd name="T80" fmla="*/ 46 w 79"/>
                <a:gd name="T81" fmla="*/ 101 h 132"/>
                <a:gd name="T82" fmla="*/ 46 w 79"/>
                <a:gd name="T83" fmla="*/ 105 h 132"/>
                <a:gd name="T84" fmla="*/ 48 w 79"/>
                <a:gd name="T85" fmla="*/ 109 h 132"/>
                <a:gd name="T86" fmla="*/ 49 w 79"/>
                <a:gd name="T87" fmla="*/ 112 h 132"/>
                <a:gd name="T88" fmla="*/ 51 w 79"/>
                <a:gd name="T89" fmla="*/ 115 h 132"/>
                <a:gd name="T90" fmla="*/ 53 w 79"/>
                <a:gd name="T91" fmla="*/ 118 h 132"/>
                <a:gd name="T92" fmla="*/ 57 w 79"/>
                <a:gd name="T93" fmla="*/ 121 h 132"/>
                <a:gd name="T94" fmla="*/ 59 w 79"/>
                <a:gd name="T95" fmla="*/ 126 h 132"/>
                <a:gd name="T96" fmla="*/ 62 w 79"/>
                <a:gd name="T97" fmla="*/ 128 h 132"/>
                <a:gd name="T98" fmla="*/ 65 w 79"/>
                <a:gd name="T99" fmla="*/ 129 h 132"/>
                <a:gd name="T100" fmla="*/ 68 w 79"/>
                <a:gd name="T101" fmla="*/ 131 h 132"/>
                <a:gd name="T102" fmla="*/ 72 w 79"/>
                <a:gd name="T103" fmla="*/ 131 h 132"/>
                <a:gd name="T104" fmla="*/ 75 w 79"/>
                <a:gd name="T105" fmla="*/ 131 h 132"/>
                <a:gd name="T106" fmla="*/ 78 w 79"/>
                <a:gd name="T107" fmla="*/ 131 h 1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9" h="132">
                  <a:moveTo>
                    <a:pt x="0" y="19"/>
                  </a:moveTo>
                  <a:lnTo>
                    <a:pt x="0" y="16"/>
                  </a:lnTo>
                  <a:lnTo>
                    <a:pt x="0" y="13"/>
                  </a:lnTo>
                  <a:lnTo>
                    <a:pt x="2" y="10"/>
                  </a:lnTo>
                  <a:lnTo>
                    <a:pt x="3" y="6"/>
                  </a:lnTo>
                  <a:lnTo>
                    <a:pt x="6" y="5"/>
                  </a:lnTo>
                  <a:lnTo>
                    <a:pt x="10" y="3"/>
                  </a:lnTo>
                  <a:lnTo>
                    <a:pt x="13" y="2"/>
                  </a:lnTo>
                  <a:lnTo>
                    <a:pt x="16" y="0"/>
                  </a:lnTo>
                  <a:lnTo>
                    <a:pt x="19" y="0"/>
                  </a:lnTo>
                  <a:lnTo>
                    <a:pt x="22" y="2"/>
                  </a:lnTo>
                  <a:lnTo>
                    <a:pt x="25" y="2"/>
                  </a:lnTo>
                  <a:lnTo>
                    <a:pt x="29" y="3"/>
                  </a:lnTo>
                  <a:lnTo>
                    <a:pt x="32" y="5"/>
                  </a:lnTo>
                  <a:lnTo>
                    <a:pt x="35" y="6"/>
                  </a:lnTo>
                  <a:lnTo>
                    <a:pt x="37" y="10"/>
                  </a:lnTo>
                  <a:lnTo>
                    <a:pt x="40" y="14"/>
                  </a:lnTo>
                  <a:lnTo>
                    <a:pt x="40" y="18"/>
                  </a:lnTo>
                  <a:lnTo>
                    <a:pt x="43" y="22"/>
                  </a:lnTo>
                  <a:lnTo>
                    <a:pt x="45" y="26"/>
                  </a:lnTo>
                  <a:lnTo>
                    <a:pt x="45" y="29"/>
                  </a:lnTo>
                  <a:lnTo>
                    <a:pt x="46" y="32"/>
                  </a:lnTo>
                  <a:lnTo>
                    <a:pt x="46" y="37"/>
                  </a:lnTo>
                  <a:lnTo>
                    <a:pt x="46" y="40"/>
                  </a:lnTo>
                  <a:lnTo>
                    <a:pt x="46" y="43"/>
                  </a:lnTo>
                  <a:lnTo>
                    <a:pt x="46" y="46"/>
                  </a:lnTo>
                  <a:lnTo>
                    <a:pt x="46" y="50"/>
                  </a:lnTo>
                  <a:lnTo>
                    <a:pt x="46" y="54"/>
                  </a:lnTo>
                  <a:lnTo>
                    <a:pt x="45" y="58"/>
                  </a:lnTo>
                  <a:lnTo>
                    <a:pt x="45" y="61"/>
                  </a:lnTo>
                  <a:lnTo>
                    <a:pt x="45" y="64"/>
                  </a:lnTo>
                  <a:lnTo>
                    <a:pt x="45" y="67"/>
                  </a:lnTo>
                  <a:lnTo>
                    <a:pt x="45" y="72"/>
                  </a:lnTo>
                  <a:lnTo>
                    <a:pt x="45" y="77"/>
                  </a:lnTo>
                  <a:lnTo>
                    <a:pt x="45" y="81"/>
                  </a:lnTo>
                  <a:lnTo>
                    <a:pt x="45" y="85"/>
                  </a:lnTo>
                  <a:lnTo>
                    <a:pt x="45" y="88"/>
                  </a:lnTo>
                  <a:lnTo>
                    <a:pt x="45" y="91"/>
                  </a:lnTo>
                  <a:lnTo>
                    <a:pt x="45" y="94"/>
                  </a:lnTo>
                  <a:lnTo>
                    <a:pt x="45" y="97"/>
                  </a:lnTo>
                  <a:lnTo>
                    <a:pt x="46" y="101"/>
                  </a:lnTo>
                  <a:lnTo>
                    <a:pt x="46" y="105"/>
                  </a:lnTo>
                  <a:lnTo>
                    <a:pt x="48" y="109"/>
                  </a:lnTo>
                  <a:lnTo>
                    <a:pt x="49" y="112"/>
                  </a:lnTo>
                  <a:lnTo>
                    <a:pt x="51" y="115"/>
                  </a:lnTo>
                  <a:lnTo>
                    <a:pt x="53" y="118"/>
                  </a:lnTo>
                  <a:lnTo>
                    <a:pt x="57" y="121"/>
                  </a:lnTo>
                  <a:lnTo>
                    <a:pt x="59" y="126"/>
                  </a:lnTo>
                  <a:lnTo>
                    <a:pt x="62" y="128"/>
                  </a:lnTo>
                  <a:lnTo>
                    <a:pt x="65" y="129"/>
                  </a:lnTo>
                  <a:lnTo>
                    <a:pt x="68" y="131"/>
                  </a:lnTo>
                  <a:lnTo>
                    <a:pt x="72" y="131"/>
                  </a:lnTo>
                  <a:lnTo>
                    <a:pt x="75" y="131"/>
                  </a:lnTo>
                  <a:lnTo>
                    <a:pt x="78" y="131"/>
                  </a:lnTo>
                </a:path>
              </a:pathLst>
            </a:custGeom>
            <a:noFill/>
            <a:ln w="381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81" name="Freeform 38"/>
            <p:cNvSpPr>
              <a:spLocks/>
            </p:cNvSpPr>
            <p:nvPr/>
          </p:nvSpPr>
          <p:spPr bwMode="auto">
            <a:xfrm>
              <a:off x="1522" y="1556"/>
              <a:ext cx="86" cy="113"/>
            </a:xfrm>
            <a:custGeom>
              <a:avLst/>
              <a:gdLst>
                <a:gd name="T0" fmla="*/ 85 w 86"/>
                <a:gd name="T1" fmla="*/ 0 h 113"/>
                <a:gd name="T2" fmla="*/ 82 w 86"/>
                <a:gd name="T3" fmla="*/ 0 h 113"/>
                <a:gd name="T4" fmla="*/ 79 w 86"/>
                <a:gd name="T5" fmla="*/ 0 h 113"/>
                <a:gd name="T6" fmla="*/ 75 w 86"/>
                <a:gd name="T7" fmla="*/ 0 h 113"/>
                <a:gd name="T8" fmla="*/ 72 w 86"/>
                <a:gd name="T9" fmla="*/ 2 h 113"/>
                <a:gd name="T10" fmla="*/ 67 w 86"/>
                <a:gd name="T11" fmla="*/ 3 h 113"/>
                <a:gd name="T12" fmla="*/ 64 w 86"/>
                <a:gd name="T13" fmla="*/ 5 h 113"/>
                <a:gd name="T14" fmla="*/ 61 w 86"/>
                <a:gd name="T15" fmla="*/ 6 h 113"/>
                <a:gd name="T16" fmla="*/ 58 w 86"/>
                <a:gd name="T17" fmla="*/ 8 h 113"/>
                <a:gd name="T18" fmla="*/ 55 w 86"/>
                <a:gd name="T19" fmla="*/ 10 h 113"/>
                <a:gd name="T20" fmla="*/ 51 w 86"/>
                <a:gd name="T21" fmla="*/ 11 h 113"/>
                <a:gd name="T22" fmla="*/ 48 w 86"/>
                <a:gd name="T23" fmla="*/ 13 h 113"/>
                <a:gd name="T24" fmla="*/ 47 w 86"/>
                <a:gd name="T25" fmla="*/ 16 h 113"/>
                <a:gd name="T26" fmla="*/ 43 w 86"/>
                <a:gd name="T27" fmla="*/ 18 h 113"/>
                <a:gd name="T28" fmla="*/ 40 w 86"/>
                <a:gd name="T29" fmla="*/ 21 h 113"/>
                <a:gd name="T30" fmla="*/ 37 w 86"/>
                <a:gd name="T31" fmla="*/ 22 h 113"/>
                <a:gd name="T32" fmla="*/ 34 w 86"/>
                <a:gd name="T33" fmla="*/ 26 h 113"/>
                <a:gd name="T34" fmla="*/ 32 w 86"/>
                <a:gd name="T35" fmla="*/ 29 h 113"/>
                <a:gd name="T36" fmla="*/ 29 w 86"/>
                <a:gd name="T37" fmla="*/ 32 h 113"/>
                <a:gd name="T38" fmla="*/ 27 w 86"/>
                <a:gd name="T39" fmla="*/ 35 h 113"/>
                <a:gd name="T40" fmla="*/ 24 w 86"/>
                <a:gd name="T41" fmla="*/ 38 h 113"/>
                <a:gd name="T42" fmla="*/ 22 w 86"/>
                <a:gd name="T43" fmla="*/ 42 h 113"/>
                <a:gd name="T44" fmla="*/ 21 w 86"/>
                <a:gd name="T45" fmla="*/ 46 h 113"/>
                <a:gd name="T46" fmla="*/ 18 w 86"/>
                <a:gd name="T47" fmla="*/ 48 h 113"/>
                <a:gd name="T48" fmla="*/ 18 w 86"/>
                <a:gd name="T49" fmla="*/ 51 h 113"/>
                <a:gd name="T50" fmla="*/ 14 w 86"/>
                <a:gd name="T51" fmla="*/ 54 h 113"/>
                <a:gd name="T52" fmla="*/ 13 w 86"/>
                <a:gd name="T53" fmla="*/ 58 h 113"/>
                <a:gd name="T54" fmla="*/ 11 w 86"/>
                <a:gd name="T55" fmla="*/ 61 h 113"/>
                <a:gd name="T56" fmla="*/ 10 w 86"/>
                <a:gd name="T57" fmla="*/ 64 h 113"/>
                <a:gd name="T58" fmla="*/ 10 w 86"/>
                <a:gd name="T59" fmla="*/ 67 h 113"/>
                <a:gd name="T60" fmla="*/ 6 w 86"/>
                <a:gd name="T61" fmla="*/ 70 h 113"/>
                <a:gd name="T62" fmla="*/ 6 w 86"/>
                <a:gd name="T63" fmla="*/ 74 h 113"/>
                <a:gd name="T64" fmla="*/ 6 w 86"/>
                <a:gd name="T65" fmla="*/ 77 h 113"/>
                <a:gd name="T66" fmla="*/ 5 w 86"/>
                <a:gd name="T67" fmla="*/ 80 h 113"/>
                <a:gd name="T68" fmla="*/ 3 w 86"/>
                <a:gd name="T69" fmla="*/ 85 h 113"/>
                <a:gd name="T70" fmla="*/ 3 w 86"/>
                <a:gd name="T71" fmla="*/ 88 h 113"/>
                <a:gd name="T72" fmla="*/ 2 w 86"/>
                <a:gd name="T73" fmla="*/ 91 h 113"/>
                <a:gd name="T74" fmla="*/ 2 w 86"/>
                <a:gd name="T75" fmla="*/ 96 h 113"/>
                <a:gd name="T76" fmla="*/ 0 w 86"/>
                <a:gd name="T77" fmla="*/ 99 h 113"/>
                <a:gd name="T78" fmla="*/ 0 w 86"/>
                <a:gd name="T79" fmla="*/ 102 h 113"/>
                <a:gd name="T80" fmla="*/ 0 w 86"/>
                <a:gd name="T81" fmla="*/ 106 h 113"/>
                <a:gd name="T82" fmla="*/ 0 w 86"/>
                <a:gd name="T83" fmla="*/ 109 h 113"/>
                <a:gd name="T84" fmla="*/ 0 w 86"/>
                <a:gd name="T85" fmla="*/ 112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6" h="113">
                  <a:moveTo>
                    <a:pt x="85" y="0"/>
                  </a:moveTo>
                  <a:lnTo>
                    <a:pt x="82" y="0"/>
                  </a:lnTo>
                  <a:lnTo>
                    <a:pt x="79" y="0"/>
                  </a:lnTo>
                  <a:lnTo>
                    <a:pt x="75" y="0"/>
                  </a:lnTo>
                  <a:lnTo>
                    <a:pt x="72" y="2"/>
                  </a:lnTo>
                  <a:lnTo>
                    <a:pt x="67" y="3"/>
                  </a:lnTo>
                  <a:lnTo>
                    <a:pt x="64" y="5"/>
                  </a:lnTo>
                  <a:lnTo>
                    <a:pt x="61" y="6"/>
                  </a:lnTo>
                  <a:lnTo>
                    <a:pt x="58" y="8"/>
                  </a:lnTo>
                  <a:lnTo>
                    <a:pt x="55" y="10"/>
                  </a:lnTo>
                  <a:lnTo>
                    <a:pt x="51" y="11"/>
                  </a:lnTo>
                  <a:lnTo>
                    <a:pt x="48" y="13"/>
                  </a:lnTo>
                  <a:lnTo>
                    <a:pt x="47" y="16"/>
                  </a:lnTo>
                  <a:lnTo>
                    <a:pt x="43" y="18"/>
                  </a:lnTo>
                  <a:lnTo>
                    <a:pt x="40" y="21"/>
                  </a:lnTo>
                  <a:lnTo>
                    <a:pt x="37" y="22"/>
                  </a:lnTo>
                  <a:lnTo>
                    <a:pt x="34" y="26"/>
                  </a:lnTo>
                  <a:lnTo>
                    <a:pt x="32" y="29"/>
                  </a:lnTo>
                  <a:lnTo>
                    <a:pt x="29" y="32"/>
                  </a:lnTo>
                  <a:lnTo>
                    <a:pt x="27" y="35"/>
                  </a:lnTo>
                  <a:lnTo>
                    <a:pt x="24" y="38"/>
                  </a:lnTo>
                  <a:lnTo>
                    <a:pt x="22" y="42"/>
                  </a:lnTo>
                  <a:lnTo>
                    <a:pt x="21" y="46"/>
                  </a:lnTo>
                  <a:lnTo>
                    <a:pt x="18" y="48"/>
                  </a:lnTo>
                  <a:lnTo>
                    <a:pt x="18" y="51"/>
                  </a:lnTo>
                  <a:lnTo>
                    <a:pt x="14" y="54"/>
                  </a:lnTo>
                  <a:lnTo>
                    <a:pt x="13" y="58"/>
                  </a:lnTo>
                  <a:lnTo>
                    <a:pt x="11" y="61"/>
                  </a:lnTo>
                  <a:lnTo>
                    <a:pt x="10" y="64"/>
                  </a:lnTo>
                  <a:lnTo>
                    <a:pt x="10" y="67"/>
                  </a:lnTo>
                  <a:lnTo>
                    <a:pt x="6" y="70"/>
                  </a:lnTo>
                  <a:lnTo>
                    <a:pt x="6" y="74"/>
                  </a:lnTo>
                  <a:lnTo>
                    <a:pt x="6" y="77"/>
                  </a:lnTo>
                  <a:lnTo>
                    <a:pt x="5" y="80"/>
                  </a:lnTo>
                  <a:lnTo>
                    <a:pt x="3" y="85"/>
                  </a:lnTo>
                  <a:lnTo>
                    <a:pt x="3" y="88"/>
                  </a:lnTo>
                  <a:lnTo>
                    <a:pt x="2" y="91"/>
                  </a:lnTo>
                  <a:lnTo>
                    <a:pt x="2" y="96"/>
                  </a:lnTo>
                  <a:lnTo>
                    <a:pt x="0" y="99"/>
                  </a:lnTo>
                  <a:lnTo>
                    <a:pt x="0" y="102"/>
                  </a:lnTo>
                  <a:lnTo>
                    <a:pt x="0" y="106"/>
                  </a:lnTo>
                  <a:lnTo>
                    <a:pt x="0" y="109"/>
                  </a:lnTo>
                  <a:lnTo>
                    <a:pt x="0" y="112"/>
                  </a:lnTo>
                </a:path>
              </a:pathLst>
            </a:custGeom>
            <a:noFill/>
            <a:ln w="381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82" name="Rectangle 39"/>
            <p:cNvSpPr>
              <a:spLocks noChangeArrowheads="1"/>
            </p:cNvSpPr>
            <p:nvPr/>
          </p:nvSpPr>
          <p:spPr bwMode="auto">
            <a:xfrm>
              <a:off x="1604" y="1525"/>
              <a:ext cx="87" cy="52"/>
            </a:xfrm>
            <a:prstGeom prst="rect">
              <a:avLst/>
            </a:prstGeom>
            <a:solidFill>
              <a:schemeClr val="bg1"/>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42383" name="Rectangle 40"/>
            <p:cNvSpPr>
              <a:spLocks noChangeArrowheads="1"/>
            </p:cNvSpPr>
            <p:nvPr/>
          </p:nvSpPr>
          <p:spPr bwMode="auto">
            <a:xfrm>
              <a:off x="1620" y="1539"/>
              <a:ext cx="54" cy="14"/>
            </a:xfrm>
            <a:prstGeom prst="rect">
              <a:avLst/>
            </a:prstGeom>
            <a:solidFill>
              <a:schemeClr val="bg1"/>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42384" name="Freeform 41"/>
            <p:cNvSpPr>
              <a:spLocks/>
            </p:cNvSpPr>
            <p:nvPr/>
          </p:nvSpPr>
          <p:spPr bwMode="auto">
            <a:xfrm>
              <a:off x="1666" y="1415"/>
              <a:ext cx="67" cy="137"/>
            </a:xfrm>
            <a:custGeom>
              <a:avLst/>
              <a:gdLst>
                <a:gd name="T0" fmla="*/ 0 w 67"/>
                <a:gd name="T1" fmla="*/ 0 h 137"/>
                <a:gd name="T2" fmla="*/ 0 w 67"/>
                <a:gd name="T3" fmla="*/ 3 h 137"/>
                <a:gd name="T4" fmla="*/ 0 w 67"/>
                <a:gd name="T5" fmla="*/ 6 h 137"/>
                <a:gd name="T6" fmla="*/ 0 w 67"/>
                <a:gd name="T7" fmla="*/ 10 h 137"/>
                <a:gd name="T8" fmla="*/ 2 w 67"/>
                <a:gd name="T9" fmla="*/ 13 h 137"/>
                <a:gd name="T10" fmla="*/ 3 w 67"/>
                <a:gd name="T11" fmla="*/ 16 h 137"/>
                <a:gd name="T12" fmla="*/ 6 w 67"/>
                <a:gd name="T13" fmla="*/ 19 h 137"/>
                <a:gd name="T14" fmla="*/ 8 w 67"/>
                <a:gd name="T15" fmla="*/ 22 h 137"/>
                <a:gd name="T16" fmla="*/ 11 w 67"/>
                <a:gd name="T17" fmla="*/ 22 h 137"/>
                <a:gd name="T18" fmla="*/ 14 w 67"/>
                <a:gd name="T19" fmla="*/ 26 h 137"/>
                <a:gd name="T20" fmla="*/ 18 w 67"/>
                <a:gd name="T21" fmla="*/ 27 h 137"/>
                <a:gd name="T22" fmla="*/ 21 w 67"/>
                <a:gd name="T23" fmla="*/ 29 h 137"/>
                <a:gd name="T24" fmla="*/ 24 w 67"/>
                <a:gd name="T25" fmla="*/ 30 h 137"/>
                <a:gd name="T26" fmla="*/ 27 w 67"/>
                <a:gd name="T27" fmla="*/ 32 h 137"/>
                <a:gd name="T28" fmla="*/ 31 w 67"/>
                <a:gd name="T29" fmla="*/ 34 h 137"/>
                <a:gd name="T30" fmla="*/ 34 w 67"/>
                <a:gd name="T31" fmla="*/ 35 h 137"/>
                <a:gd name="T32" fmla="*/ 39 w 67"/>
                <a:gd name="T33" fmla="*/ 37 h 137"/>
                <a:gd name="T34" fmla="*/ 42 w 67"/>
                <a:gd name="T35" fmla="*/ 38 h 137"/>
                <a:gd name="T36" fmla="*/ 45 w 67"/>
                <a:gd name="T37" fmla="*/ 42 h 137"/>
                <a:gd name="T38" fmla="*/ 48 w 67"/>
                <a:gd name="T39" fmla="*/ 42 h 137"/>
                <a:gd name="T40" fmla="*/ 52 w 67"/>
                <a:gd name="T41" fmla="*/ 45 h 137"/>
                <a:gd name="T42" fmla="*/ 55 w 67"/>
                <a:gd name="T43" fmla="*/ 48 h 137"/>
                <a:gd name="T44" fmla="*/ 56 w 67"/>
                <a:gd name="T45" fmla="*/ 51 h 137"/>
                <a:gd name="T46" fmla="*/ 58 w 67"/>
                <a:gd name="T47" fmla="*/ 54 h 137"/>
                <a:gd name="T48" fmla="*/ 61 w 67"/>
                <a:gd name="T49" fmla="*/ 58 h 137"/>
                <a:gd name="T50" fmla="*/ 64 w 67"/>
                <a:gd name="T51" fmla="*/ 62 h 137"/>
                <a:gd name="T52" fmla="*/ 64 w 67"/>
                <a:gd name="T53" fmla="*/ 66 h 137"/>
                <a:gd name="T54" fmla="*/ 66 w 67"/>
                <a:gd name="T55" fmla="*/ 69 h 137"/>
                <a:gd name="T56" fmla="*/ 66 w 67"/>
                <a:gd name="T57" fmla="*/ 72 h 137"/>
                <a:gd name="T58" fmla="*/ 66 w 67"/>
                <a:gd name="T59" fmla="*/ 75 h 137"/>
                <a:gd name="T60" fmla="*/ 66 w 67"/>
                <a:gd name="T61" fmla="*/ 78 h 137"/>
                <a:gd name="T62" fmla="*/ 66 w 67"/>
                <a:gd name="T63" fmla="*/ 82 h 137"/>
                <a:gd name="T64" fmla="*/ 66 w 67"/>
                <a:gd name="T65" fmla="*/ 85 h 137"/>
                <a:gd name="T66" fmla="*/ 64 w 67"/>
                <a:gd name="T67" fmla="*/ 90 h 137"/>
                <a:gd name="T68" fmla="*/ 64 w 67"/>
                <a:gd name="T69" fmla="*/ 93 h 137"/>
                <a:gd name="T70" fmla="*/ 63 w 67"/>
                <a:gd name="T71" fmla="*/ 96 h 137"/>
                <a:gd name="T72" fmla="*/ 61 w 67"/>
                <a:gd name="T73" fmla="*/ 101 h 137"/>
                <a:gd name="T74" fmla="*/ 60 w 67"/>
                <a:gd name="T75" fmla="*/ 104 h 137"/>
                <a:gd name="T76" fmla="*/ 56 w 67"/>
                <a:gd name="T77" fmla="*/ 109 h 137"/>
                <a:gd name="T78" fmla="*/ 56 w 67"/>
                <a:gd name="T79" fmla="*/ 112 h 137"/>
                <a:gd name="T80" fmla="*/ 53 w 67"/>
                <a:gd name="T81" fmla="*/ 115 h 137"/>
                <a:gd name="T82" fmla="*/ 52 w 67"/>
                <a:gd name="T83" fmla="*/ 118 h 137"/>
                <a:gd name="T84" fmla="*/ 48 w 67"/>
                <a:gd name="T85" fmla="*/ 120 h 137"/>
                <a:gd name="T86" fmla="*/ 48 w 67"/>
                <a:gd name="T87" fmla="*/ 123 h 137"/>
                <a:gd name="T88" fmla="*/ 45 w 67"/>
                <a:gd name="T89" fmla="*/ 125 h 137"/>
                <a:gd name="T90" fmla="*/ 43 w 67"/>
                <a:gd name="T91" fmla="*/ 128 h 137"/>
                <a:gd name="T92" fmla="*/ 40 w 67"/>
                <a:gd name="T93" fmla="*/ 130 h 137"/>
                <a:gd name="T94" fmla="*/ 37 w 67"/>
                <a:gd name="T95" fmla="*/ 131 h 137"/>
                <a:gd name="T96" fmla="*/ 35 w 67"/>
                <a:gd name="T97" fmla="*/ 134 h 137"/>
                <a:gd name="T98" fmla="*/ 32 w 67"/>
                <a:gd name="T99" fmla="*/ 134 h 137"/>
                <a:gd name="T100" fmla="*/ 29 w 67"/>
                <a:gd name="T101" fmla="*/ 136 h 1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7" h="137">
                  <a:moveTo>
                    <a:pt x="0" y="0"/>
                  </a:moveTo>
                  <a:lnTo>
                    <a:pt x="0" y="3"/>
                  </a:lnTo>
                  <a:lnTo>
                    <a:pt x="0" y="6"/>
                  </a:lnTo>
                  <a:lnTo>
                    <a:pt x="0" y="10"/>
                  </a:lnTo>
                  <a:lnTo>
                    <a:pt x="2" y="13"/>
                  </a:lnTo>
                  <a:lnTo>
                    <a:pt x="3" y="16"/>
                  </a:lnTo>
                  <a:lnTo>
                    <a:pt x="6" y="19"/>
                  </a:lnTo>
                  <a:lnTo>
                    <a:pt x="8" y="22"/>
                  </a:lnTo>
                  <a:lnTo>
                    <a:pt x="11" y="22"/>
                  </a:lnTo>
                  <a:lnTo>
                    <a:pt x="14" y="26"/>
                  </a:lnTo>
                  <a:lnTo>
                    <a:pt x="18" y="27"/>
                  </a:lnTo>
                  <a:lnTo>
                    <a:pt x="21" y="29"/>
                  </a:lnTo>
                  <a:lnTo>
                    <a:pt x="24" y="30"/>
                  </a:lnTo>
                  <a:lnTo>
                    <a:pt x="27" y="32"/>
                  </a:lnTo>
                  <a:lnTo>
                    <a:pt x="31" y="34"/>
                  </a:lnTo>
                  <a:lnTo>
                    <a:pt x="34" y="35"/>
                  </a:lnTo>
                  <a:lnTo>
                    <a:pt x="39" y="37"/>
                  </a:lnTo>
                  <a:lnTo>
                    <a:pt x="42" y="38"/>
                  </a:lnTo>
                  <a:lnTo>
                    <a:pt x="45" y="42"/>
                  </a:lnTo>
                  <a:lnTo>
                    <a:pt x="48" y="42"/>
                  </a:lnTo>
                  <a:lnTo>
                    <a:pt x="52" y="45"/>
                  </a:lnTo>
                  <a:lnTo>
                    <a:pt x="55" y="48"/>
                  </a:lnTo>
                  <a:lnTo>
                    <a:pt x="56" y="51"/>
                  </a:lnTo>
                  <a:lnTo>
                    <a:pt x="58" y="54"/>
                  </a:lnTo>
                  <a:lnTo>
                    <a:pt x="61" y="58"/>
                  </a:lnTo>
                  <a:lnTo>
                    <a:pt x="64" y="62"/>
                  </a:lnTo>
                  <a:lnTo>
                    <a:pt x="64" y="66"/>
                  </a:lnTo>
                  <a:lnTo>
                    <a:pt x="66" y="69"/>
                  </a:lnTo>
                  <a:lnTo>
                    <a:pt x="66" y="72"/>
                  </a:lnTo>
                  <a:lnTo>
                    <a:pt x="66" y="75"/>
                  </a:lnTo>
                  <a:lnTo>
                    <a:pt x="66" y="78"/>
                  </a:lnTo>
                  <a:lnTo>
                    <a:pt x="66" y="82"/>
                  </a:lnTo>
                  <a:lnTo>
                    <a:pt x="66" y="85"/>
                  </a:lnTo>
                  <a:lnTo>
                    <a:pt x="64" y="90"/>
                  </a:lnTo>
                  <a:lnTo>
                    <a:pt x="64" y="93"/>
                  </a:lnTo>
                  <a:lnTo>
                    <a:pt x="63" y="96"/>
                  </a:lnTo>
                  <a:lnTo>
                    <a:pt x="61" y="101"/>
                  </a:lnTo>
                  <a:lnTo>
                    <a:pt x="60" y="104"/>
                  </a:lnTo>
                  <a:lnTo>
                    <a:pt x="56" y="109"/>
                  </a:lnTo>
                  <a:lnTo>
                    <a:pt x="56" y="112"/>
                  </a:lnTo>
                  <a:lnTo>
                    <a:pt x="53" y="115"/>
                  </a:lnTo>
                  <a:lnTo>
                    <a:pt x="52" y="118"/>
                  </a:lnTo>
                  <a:lnTo>
                    <a:pt x="48" y="120"/>
                  </a:lnTo>
                  <a:lnTo>
                    <a:pt x="48" y="123"/>
                  </a:lnTo>
                  <a:lnTo>
                    <a:pt x="45" y="125"/>
                  </a:lnTo>
                  <a:lnTo>
                    <a:pt x="43" y="128"/>
                  </a:lnTo>
                  <a:lnTo>
                    <a:pt x="40" y="130"/>
                  </a:lnTo>
                  <a:lnTo>
                    <a:pt x="37" y="131"/>
                  </a:lnTo>
                  <a:lnTo>
                    <a:pt x="35" y="134"/>
                  </a:lnTo>
                  <a:lnTo>
                    <a:pt x="32" y="134"/>
                  </a:lnTo>
                  <a:lnTo>
                    <a:pt x="29" y="136"/>
                  </a:lnTo>
                </a:path>
              </a:pathLst>
            </a:custGeom>
            <a:noFill/>
            <a:ln w="38100" cap="rnd" cmpd="sng">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
        <p:nvSpPr>
          <p:cNvPr id="142366" name="Line 42"/>
          <p:cNvSpPr>
            <a:spLocks noChangeShapeType="1"/>
          </p:cNvSpPr>
          <p:nvPr/>
        </p:nvSpPr>
        <p:spPr bwMode="auto">
          <a:xfrm flipH="1">
            <a:off x="5730876" y="3015854"/>
            <a:ext cx="892175" cy="529828"/>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67" name="Line 43"/>
          <p:cNvSpPr>
            <a:spLocks noChangeShapeType="1"/>
          </p:cNvSpPr>
          <p:nvPr/>
        </p:nvSpPr>
        <p:spPr bwMode="auto">
          <a:xfrm flipH="1" flipV="1">
            <a:off x="5656264" y="2420541"/>
            <a:ext cx="966787" cy="529828"/>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nvGrpSpPr>
          <p:cNvPr id="142368" name="Group 44"/>
          <p:cNvGrpSpPr>
            <a:grpSpLocks/>
          </p:cNvGrpSpPr>
          <p:nvPr/>
        </p:nvGrpSpPr>
        <p:grpSpPr bwMode="auto">
          <a:xfrm>
            <a:off x="2058989" y="2193132"/>
            <a:ext cx="528637" cy="432197"/>
            <a:chOff x="653" y="2810"/>
            <a:chExt cx="1088" cy="1058"/>
          </a:xfrm>
        </p:grpSpPr>
        <p:sp>
          <p:nvSpPr>
            <p:cNvPr id="142372" name="Oval 45"/>
            <p:cNvSpPr>
              <a:spLocks noChangeArrowheads="1"/>
            </p:cNvSpPr>
            <p:nvPr/>
          </p:nvSpPr>
          <p:spPr bwMode="auto">
            <a:xfrm>
              <a:off x="653" y="2810"/>
              <a:ext cx="1088" cy="105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grpSp>
          <p:nvGrpSpPr>
            <p:cNvPr id="142373" name="Group 46"/>
            <p:cNvGrpSpPr>
              <a:grpSpLocks/>
            </p:cNvGrpSpPr>
            <p:nvPr/>
          </p:nvGrpSpPr>
          <p:grpSpPr bwMode="auto">
            <a:xfrm>
              <a:off x="723" y="2926"/>
              <a:ext cx="968" cy="892"/>
              <a:chOff x="2561" y="2209"/>
              <a:chExt cx="80" cy="68"/>
            </a:xfrm>
          </p:grpSpPr>
          <p:sp>
            <p:nvSpPr>
              <p:cNvPr id="142374" name="Freeform 47"/>
              <p:cNvSpPr>
                <a:spLocks/>
              </p:cNvSpPr>
              <p:nvPr/>
            </p:nvSpPr>
            <p:spPr bwMode="auto">
              <a:xfrm>
                <a:off x="2607" y="2210"/>
                <a:ext cx="34" cy="32"/>
              </a:xfrm>
              <a:custGeom>
                <a:avLst/>
                <a:gdLst>
                  <a:gd name="T0" fmla="*/ 0 w 34"/>
                  <a:gd name="T1" fmla="*/ 22 h 32"/>
                  <a:gd name="T2" fmla="*/ 14 w 34"/>
                  <a:gd name="T3" fmla="*/ 0 h 32"/>
                  <a:gd name="T4" fmla="*/ 23 w 34"/>
                  <a:gd name="T5" fmla="*/ 6 h 32"/>
                  <a:gd name="T6" fmla="*/ 28 w 34"/>
                  <a:gd name="T7" fmla="*/ 15 h 32"/>
                  <a:gd name="T8" fmla="*/ 31 w 34"/>
                  <a:gd name="T9" fmla="*/ 21 h 32"/>
                  <a:gd name="T10" fmla="*/ 33 w 34"/>
                  <a:gd name="T11" fmla="*/ 31 h 32"/>
                  <a:gd name="T12" fmla="*/ 7 w 34"/>
                  <a:gd name="T13" fmla="*/ 31 h 32"/>
                  <a:gd name="T14" fmla="*/ 0 w 34"/>
                  <a:gd name="T15" fmla="*/ 22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32">
                    <a:moveTo>
                      <a:pt x="0" y="22"/>
                    </a:moveTo>
                    <a:lnTo>
                      <a:pt x="14" y="0"/>
                    </a:lnTo>
                    <a:lnTo>
                      <a:pt x="23" y="6"/>
                    </a:lnTo>
                    <a:lnTo>
                      <a:pt x="28" y="15"/>
                    </a:lnTo>
                    <a:lnTo>
                      <a:pt x="31" y="21"/>
                    </a:lnTo>
                    <a:lnTo>
                      <a:pt x="33" y="31"/>
                    </a:lnTo>
                    <a:lnTo>
                      <a:pt x="7" y="31"/>
                    </a:lnTo>
                    <a:lnTo>
                      <a:pt x="0" y="22"/>
                    </a:lnTo>
                  </a:path>
                </a:pathLst>
              </a:custGeom>
              <a:solidFill>
                <a:srgbClr val="FF0000"/>
              </a:solidFill>
              <a:ln w="9525" cap="rnd">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75" name="Freeform 48"/>
              <p:cNvSpPr>
                <a:spLocks/>
              </p:cNvSpPr>
              <p:nvPr/>
            </p:nvSpPr>
            <p:spPr bwMode="auto">
              <a:xfrm>
                <a:off x="2561" y="2209"/>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31">
                    <a:moveTo>
                      <a:pt x="33" y="22"/>
                    </a:moveTo>
                    <a:lnTo>
                      <a:pt x="19" y="0"/>
                    </a:lnTo>
                    <a:lnTo>
                      <a:pt x="10" y="6"/>
                    </a:lnTo>
                    <a:lnTo>
                      <a:pt x="5" y="14"/>
                    </a:lnTo>
                    <a:lnTo>
                      <a:pt x="2" y="20"/>
                    </a:lnTo>
                    <a:lnTo>
                      <a:pt x="0" y="30"/>
                    </a:lnTo>
                    <a:lnTo>
                      <a:pt x="26" y="30"/>
                    </a:lnTo>
                    <a:lnTo>
                      <a:pt x="33" y="22"/>
                    </a:lnTo>
                  </a:path>
                </a:pathLst>
              </a:custGeom>
              <a:solidFill>
                <a:srgbClr val="FF0000"/>
              </a:solidFill>
              <a:ln w="9525" cap="rnd">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76" name="Freeform 49"/>
              <p:cNvSpPr>
                <a:spLocks/>
              </p:cNvSpPr>
              <p:nvPr/>
            </p:nvSpPr>
            <p:spPr bwMode="auto">
              <a:xfrm>
                <a:off x="2580" y="2251"/>
                <a:ext cx="42" cy="26"/>
              </a:xfrm>
              <a:custGeom>
                <a:avLst/>
                <a:gdLst>
                  <a:gd name="T0" fmla="*/ 14 w 42"/>
                  <a:gd name="T1" fmla="*/ 0 h 26"/>
                  <a:gd name="T2" fmla="*/ 0 w 42"/>
                  <a:gd name="T3" fmla="*/ 22 h 26"/>
                  <a:gd name="T4" fmla="*/ 10 w 42"/>
                  <a:gd name="T5" fmla="*/ 25 h 26"/>
                  <a:gd name="T6" fmla="*/ 22 w 42"/>
                  <a:gd name="T7" fmla="*/ 25 h 26"/>
                  <a:gd name="T8" fmla="*/ 33 w 42"/>
                  <a:gd name="T9" fmla="*/ 24 h 26"/>
                  <a:gd name="T10" fmla="*/ 41 w 42"/>
                  <a:gd name="T11" fmla="*/ 21 h 26"/>
                  <a:gd name="T12" fmla="*/ 26 w 42"/>
                  <a:gd name="T13" fmla="*/ 0 h 26"/>
                  <a:gd name="T14" fmla="*/ 14 w 42"/>
                  <a:gd name="T15" fmla="*/ 0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26">
                    <a:moveTo>
                      <a:pt x="14" y="0"/>
                    </a:moveTo>
                    <a:lnTo>
                      <a:pt x="0" y="22"/>
                    </a:lnTo>
                    <a:lnTo>
                      <a:pt x="10" y="25"/>
                    </a:lnTo>
                    <a:lnTo>
                      <a:pt x="22" y="25"/>
                    </a:lnTo>
                    <a:lnTo>
                      <a:pt x="33" y="24"/>
                    </a:lnTo>
                    <a:lnTo>
                      <a:pt x="41" y="21"/>
                    </a:lnTo>
                    <a:lnTo>
                      <a:pt x="26" y="0"/>
                    </a:lnTo>
                    <a:lnTo>
                      <a:pt x="14" y="0"/>
                    </a:lnTo>
                  </a:path>
                </a:pathLst>
              </a:custGeom>
              <a:solidFill>
                <a:srgbClr val="FF0000"/>
              </a:solidFill>
              <a:ln w="9525" cap="rnd">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77" name="Oval 50"/>
              <p:cNvSpPr>
                <a:spLocks noChangeArrowheads="1"/>
              </p:cNvSpPr>
              <p:nvPr/>
            </p:nvSpPr>
            <p:spPr bwMode="auto">
              <a:xfrm>
                <a:off x="2597" y="2238"/>
                <a:ext cx="7" cy="6"/>
              </a:xfrm>
              <a:prstGeom prst="ellipse">
                <a:avLst/>
              </a:prstGeom>
              <a:solidFill>
                <a:srgbClr val="FF0000"/>
              </a:solidFill>
              <a:ln w="127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grpSp>
      </p:grpSp>
      <p:sp>
        <p:nvSpPr>
          <p:cNvPr id="738355" name="Text Box 51"/>
          <p:cNvSpPr txBox="1">
            <a:spLocks noChangeArrowheads="1"/>
          </p:cNvSpPr>
          <p:nvPr/>
        </p:nvSpPr>
        <p:spPr bwMode="auto">
          <a:xfrm>
            <a:off x="868364" y="3291830"/>
            <a:ext cx="1800225" cy="430887"/>
          </a:xfrm>
          <a:prstGeom prst="rect">
            <a:avLst/>
          </a:prstGeom>
          <a:noFill/>
          <a:ln>
            <a:noFill/>
          </a:ln>
          <a:effectLst/>
        </p:spPr>
        <p:txBody>
          <a:bodyPr>
            <a:spAutoFit/>
          </a:bodyPr>
          <a:lstStyle/>
          <a:p>
            <a:pPr algn="ctr">
              <a:spcBef>
                <a:spcPct val="50000"/>
              </a:spcBef>
              <a:defRPr/>
            </a:pPr>
            <a:r>
              <a:rPr lang="es-MX" altLang="es-MX" sz="2200" dirty="0">
                <a:solidFill>
                  <a:srgbClr val="FFFF00"/>
                </a:solidFill>
                <a:effectLst>
                  <a:outerShdw blurRad="38100" dist="38100" dir="2700000" algn="tl">
                    <a:srgbClr val="000000"/>
                  </a:outerShdw>
                </a:effectLst>
                <a:latin typeface="Arial" panose="020B0604020202020204" pitchFamily="34" charset="0"/>
              </a:rPr>
              <a:t>Fuente</a:t>
            </a:r>
            <a:endParaRPr lang="es-ES" altLang="es-MX" sz="2200" dirty="0">
              <a:solidFill>
                <a:srgbClr val="FFFF00"/>
              </a:solidFill>
              <a:effectLst>
                <a:outerShdw blurRad="38100" dist="38100" dir="2700000" algn="tl">
                  <a:srgbClr val="000000"/>
                </a:outerShdw>
              </a:effectLst>
              <a:latin typeface="Arial" panose="020B0604020202020204" pitchFamily="34" charset="0"/>
            </a:endParaRPr>
          </a:p>
        </p:txBody>
      </p:sp>
      <p:sp>
        <p:nvSpPr>
          <p:cNvPr id="142370" name="Line 52"/>
          <p:cNvSpPr>
            <a:spLocks noChangeShapeType="1"/>
          </p:cNvSpPr>
          <p:nvPr/>
        </p:nvSpPr>
        <p:spPr bwMode="auto">
          <a:xfrm>
            <a:off x="6588125" y="2950369"/>
            <a:ext cx="433388"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2371" name="Line 53"/>
          <p:cNvSpPr>
            <a:spLocks noChangeShapeType="1"/>
          </p:cNvSpPr>
          <p:nvPr/>
        </p:nvSpPr>
        <p:spPr bwMode="auto">
          <a:xfrm>
            <a:off x="6588125" y="3027760"/>
            <a:ext cx="433388"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4" name="53 CuadroTexto"/>
          <p:cNvSpPr txBox="1"/>
          <p:nvPr/>
        </p:nvSpPr>
        <p:spPr>
          <a:xfrm>
            <a:off x="1979614" y="237877"/>
            <a:ext cx="5545137" cy="461665"/>
          </a:xfrm>
          <a:prstGeom prst="rect">
            <a:avLst/>
          </a:prstGeom>
          <a:noFill/>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s-ES" altLang="es-MX" b="1" dirty="0">
                <a:solidFill>
                  <a:srgbClr val="FFFF00"/>
                </a:solidFill>
                <a:latin typeface="Arial" panose="020B0604020202020204" pitchFamily="34" charset="0"/>
                <a:cs typeface="Arial" panose="020B0604020202020204" pitchFamily="34" charset="0"/>
              </a:rPr>
              <a:t>Medidor nuclear de transmisión</a:t>
            </a:r>
          </a:p>
        </p:txBody>
      </p:sp>
      <p:sp>
        <p:nvSpPr>
          <p:cNvPr id="55" name="Line 4"/>
          <p:cNvSpPr>
            <a:spLocks noChangeShapeType="1"/>
          </p:cNvSpPr>
          <p:nvPr/>
        </p:nvSpPr>
        <p:spPr bwMode="auto">
          <a:xfrm flipV="1">
            <a:off x="2740163" y="2427734"/>
            <a:ext cx="247661" cy="1971626"/>
          </a:xfrm>
          <a:prstGeom prst="line">
            <a:avLst/>
          </a:prstGeom>
          <a:noFill/>
          <a:ln w="38100">
            <a:solidFill>
              <a:srgbClr val="FFFF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6" name="Text Box 51"/>
          <p:cNvSpPr txBox="1">
            <a:spLocks noChangeArrowheads="1"/>
          </p:cNvSpPr>
          <p:nvPr/>
        </p:nvSpPr>
        <p:spPr bwMode="auto">
          <a:xfrm>
            <a:off x="1187599" y="4373111"/>
            <a:ext cx="1800225" cy="430887"/>
          </a:xfrm>
          <a:prstGeom prst="rect">
            <a:avLst/>
          </a:prstGeom>
          <a:noFill/>
          <a:ln>
            <a:noFill/>
          </a:ln>
          <a:effectLst/>
        </p:spPr>
        <p:txBody>
          <a:bodyPr>
            <a:spAutoFit/>
          </a:bodyPr>
          <a:lstStyle/>
          <a:p>
            <a:pPr algn="ctr">
              <a:spcBef>
                <a:spcPct val="50000"/>
              </a:spcBef>
              <a:defRPr/>
            </a:pPr>
            <a:r>
              <a:rPr lang="es-MX" altLang="es-MX" sz="2200" dirty="0" smtClean="0">
                <a:solidFill>
                  <a:srgbClr val="FFFF00"/>
                </a:solidFill>
                <a:effectLst>
                  <a:outerShdw blurRad="38100" dist="38100" dir="2700000" algn="tl">
                    <a:srgbClr val="000000"/>
                  </a:outerShdw>
                </a:effectLst>
                <a:latin typeface="Arial" panose="020B0604020202020204" pitchFamily="34" charset="0"/>
              </a:rPr>
              <a:t>Obturador</a:t>
            </a:r>
            <a:endParaRPr lang="es-ES" altLang="es-MX" sz="2200" dirty="0">
              <a:solidFill>
                <a:srgbClr val="FFFF00"/>
              </a:solidFill>
              <a:effectLst>
                <a:outerShdw blurRad="38100" dist="38100" dir="2700000" algn="tl">
                  <a:srgbClr val="000000"/>
                </a:outerShdw>
              </a:effectLst>
              <a:latin typeface="Arial" panose="020B0604020202020204" pitchFamily="34" charset="0"/>
            </a:endParaRPr>
          </a:p>
        </p:txBody>
      </p:sp>
    </p:spTree>
    <p:extLst>
      <p:ext uri="{BB962C8B-B14F-4D97-AF65-F5344CB8AC3E}">
        <p14:creationId xmlns:p14="http://schemas.microsoft.com/office/powerpoint/2010/main" val="1661607630"/>
      </p:ext>
    </p:extLst>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7583423" y="4280298"/>
            <a:ext cx="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1316038">
              <a:spcBef>
                <a:spcPct val="20000"/>
              </a:spcBef>
              <a:buClr>
                <a:srgbClr val="A50021"/>
              </a:buClr>
              <a:buSzPct val="75000"/>
              <a:buFont typeface="Monotype Sorts" pitchFamily="2" charset="2"/>
              <a:defRPr sz="2800">
                <a:solidFill>
                  <a:schemeClr val="tx1"/>
                </a:solidFill>
                <a:latin typeface="Arial" charset="0"/>
              </a:defRPr>
            </a:lvl1pPr>
            <a:lvl2pPr marL="742950" indent="-285750" defTabSz="1316038">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defTabSz="1316038">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defTabSz="1316038">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defTabSz="1316038">
              <a:spcBef>
                <a:spcPct val="20000"/>
              </a:spcBef>
              <a:buClr>
                <a:srgbClr val="A50021"/>
              </a:buClr>
              <a:buSzPct val="50000"/>
              <a:buChar char="–"/>
              <a:defRPr>
                <a:solidFill>
                  <a:schemeClr val="tx1"/>
                </a:solidFill>
                <a:latin typeface="Arial" charset="0"/>
              </a:defRPr>
            </a:lvl5pPr>
            <a:lvl6pPr marL="2514600" indent="-228600" defTabSz="1316038"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defTabSz="1316038"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defTabSz="1316038"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defTabSz="1316038"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r">
              <a:spcBef>
                <a:spcPct val="0"/>
              </a:spcBef>
              <a:buClrTx/>
              <a:buSzTx/>
              <a:buFontTx/>
              <a:buNone/>
            </a:pPr>
            <a:endParaRPr lang="es-MX" altLang="es-MX" sz="2400">
              <a:latin typeface="Times New Roman" pitchFamily="18" charset="0"/>
            </a:endParaRPr>
          </a:p>
        </p:txBody>
      </p:sp>
      <p:sp>
        <p:nvSpPr>
          <p:cNvPr id="740355" name="Text Box 3"/>
          <p:cNvSpPr txBox="1">
            <a:spLocks noChangeArrowheads="1"/>
          </p:cNvSpPr>
          <p:nvPr/>
        </p:nvSpPr>
        <p:spPr bwMode="auto">
          <a:xfrm>
            <a:off x="1268596" y="824394"/>
            <a:ext cx="6192837" cy="523220"/>
          </a:xfrm>
          <a:prstGeom prst="rect">
            <a:avLst/>
          </a:prstGeom>
          <a:noFill/>
          <a:ln>
            <a:noFill/>
          </a:ln>
          <a:effectLst/>
        </p:spPr>
        <p:txBody>
          <a:bodyPr>
            <a:spAutoFit/>
          </a:bodyPr>
          <a:lstStyle/>
          <a:p>
            <a:pPr algn="ctr">
              <a:spcBef>
                <a:spcPct val="50000"/>
              </a:spcBef>
              <a:defRPr/>
            </a:pPr>
            <a:r>
              <a:rPr lang="es-MX" altLang="es-MX" sz="2800" b="1" dirty="0">
                <a:solidFill>
                  <a:srgbClr val="FFFF00"/>
                </a:solidFill>
                <a:effectLst>
                  <a:outerShdw blurRad="38100" dist="38100" dir="2700000" algn="tl">
                    <a:srgbClr val="000000"/>
                  </a:outerShdw>
                </a:effectLst>
                <a:latin typeface="Arial" panose="020B0604020202020204" pitchFamily="34" charset="0"/>
              </a:rPr>
              <a:t>Uso como control de </a:t>
            </a:r>
            <a:r>
              <a:rPr lang="es-MX" altLang="es-MX" sz="2800" b="1" dirty="0" smtClean="0">
                <a:solidFill>
                  <a:srgbClr val="FFFF00"/>
                </a:solidFill>
                <a:effectLst>
                  <a:outerShdw blurRad="38100" dist="38100" dir="2700000" algn="tl">
                    <a:srgbClr val="000000"/>
                  </a:outerShdw>
                </a:effectLst>
                <a:latin typeface="Arial" panose="020B0604020202020204" pitchFamily="34" charset="0"/>
              </a:rPr>
              <a:t>calidad</a:t>
            </a:r>
            <a:r>
              <a:rPr lang="es-MX" altLang="es-MX" sz="2800" b="1" dirty="0" smtClean="0">
                <a:effectLst>
                  <a:outerShdw blurRad="38100" dist="38100" dir="2700000" algn="tl">
                    <a:srgbClr val="000000"/>
                  </a:outerShdw>
                </a:effectLst>
                <a:latin typeface="Arial" panose="020B0604020202020204" pitchFamily="34" charset="0"/>
              </a:rPr>
              <a:t> </a:t>
            </a:r>
            <a:endParaRPr lang="es-MX" altLang="es-MX" sz="2800" b="1" dirty="0">
              <a:effectLst>
                <a:outerShdw blurRad="38100" dist="38100" dir="2700000" algn="tl">
                  <a:srgbClr val="000000"/>
                </a:outerShdw>
              </a:effectLst>
              <a:latin typeface="Arial" panose="020B0604020202020204" pitchFamily="34" charset="0"/>
            </a:endParaRPr>
          </a:p>
        </p:txBody>
      </p:sp>
      <p:grpSp>
        <p:nvGrpSpPr>
          <p:cNvPr id="146436" name="Group 11"/>
          <p:cNvGrpSpPr>
            <a:grpSpLocks/>
          </p:cNvGrpSpPr>
          <p:nvPr/>
        </p:nvGrpSpPr>
        <p:grpSpPr bwMode="auto">
          <a:xfrm>
            <a:off x="323850" y="1465637"/>
            <a:ext cx="4773782" cy="2834305"/>
            <a:chOff x="158" y="1162"/>
            <a:chExt cx="3447" cy="2655"/>
          </a:xfrm>
        </p:grpSpPr>
        <p:pic>
          <p:nvPicPr>
            <p:cNvPr id="14643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 y="1162"/>
              <a:ext cx="3390" cy="263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40357" name="Text Box 5"/>
            <p:cNvSpPr txBox="1">
              <a:spLocks noChangeArrowheads="1"/>
            </p:cNvSpPr>
            <p:nvPr/>
          </p:nvSpPr>
          <p:spPr bwMode="auto">
            <a:xfrm>
              <a:off x="2943" y="1843"/>
              <a:ext cx="133" cy="490"/>
            </a:xfrm>
            <a:prstGeom prst="rect">
              <a:avLst/>
            </a:prstGeom>
            <a:noFill/>
            <a:ln>
              <a:noFill/>
            </a:ln>
            <a:effectLst/>
          </p:spPr>
          <p:txBody>
            <a:bodyPr wrap="none">
              <a:spAutoFit/>
            </a:bodyPr>
            <a:lstStyle/>
            <a:p>
              <a:pPr algn="ctr">
                <a:defRPr/>
              </a:pPr>
              <a:endParaRPr lang="es-MX" altLang="es-MX" sz="2800" b="1">
                <a:effectLst>
                  <a:outerShdw blurRad="38100" dist="38100" dir="2700000" algn="tl">
                    <a:srgbClr val="000000"/>
                  </a:outerShdw>
                </a:effectLst>
                <a:latin typeface="Arial" panose="020B0604020202020204" pitchFamily="34" charset="0"/>
              </a:endParaRPr>
            </a:p>
          </p:txBody>
        </p:sp>
        <p:sp>
          <p:nvSpPr>
            <p:cNvPr id="146440" name="Text Box 6"/>
            <p:cNvSpPr txBox="1">
              <a:spLocks noChangeArrowheads="1"/>
            </p:cNvSpPr>
            <p:nvPr/>
          </p:nvSpPr>
          <p:spPr bwMode="auto">
            <a:xfrm>
              <a:off x="2744" y="3385"/>
              <a:ext cx="861" cy="4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0"/>
                </a:spcBef>
                <a:buClrTx/>
                <a:buSzTx/>
                <a:buFontTx/>
                <a:buNone/>
              </a:pPr>
              <a:r>
                <a:rPr lang="es-AR" altLang="es-MX" sz="2400" b="1"/>
                <a:t>Fuente</a:t>
              </a:r>
              <a:endParaRPr lang="en-US" altLang="es-MX" sz="2400" b="1"/>
            </a:p>
          </p:txBody>
        </p:sp>
        <p:sp>
          <p:nvSpPr>
            <p:cNvPr id="146441" name="Text Box 7"/>
            <p:cNvSpPr txBox="1">
              <a:spLocks noChangeArrowheads="1"/>
            </p:cNvSpPr>
            <p:nvPr/>
          </p:nvSpPr>
          <p:spPr bwMode="auto">
            <a:xfrm>
              <a:off x="385" y="2341"/>
              <a:ext cx="1036" cy="4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0"/>
                </a:spcBef>
                <a:buClrTx/>
                <a:buSzTx/>
                <a:buFontTx/>
                <a:buNone/>
              </a:pPr>
              <a:r>
                <a:rPr lang="es-AR" altLang="es-MX" sz="2400" b="1" dirty="0"/>
                <a:t>Detector</a:t>
              </a:r>
              <a:endParaRPr lang="en-US" altLang="es-MX" sz="2400" b="1" dirty="0"/>
            </a:p>
          </p:txBody>
        </p:sp>
        <p:sp>
          <p:nvSpPr>
            <p:cNvPr id="146442" name="Line 8"/>
            <p:cNvSpPr>
              <a:spLocks noChangeShapeType="1"/>
            </p:cNvSpPr>
            <p:nvPr/>
          </p:nvSpPr>
          <p:spPr bwMode="auto">
            <a:xfrm flipH="1" flipV="1">
              <a:off x="2472" y="2886"/>
              <a:ext cx="317" cy="544"/>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6443" name="Line 9"/>
            <p:cNvSpPr>
              <a:spLocks noChangeShapeType="1"/>
            </p:cNvSpPr>
            <p:nvPr/>
          </p:nvSpPr>
          <p:spPr bwMode="auto">
            <a:xfrm>
              <a:off x="1247" y="2614"/>
              <a:ext cx="590" cy="181"/>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
        <p:nvSpPr>
          <p:cNvPr id="146437" name="Text Box 10"/>
          <p:cNvSpPr txBox="1">
            <a:spLocks noChangeArrowheads="1"/>
          </p:cNvSpPr>
          <p:nvPr/>
        </p:nvSpPr>
        <p:spPr bwMode="auto">
          <a:xfrm>
            <a:off x="5097632" y="1653778"/>
            <a:ext cx="3938864" cy="267765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just">
              <a:spcBef>
                <a:spcPct val="50000"/>
              </a:spcBef>
              <a:buClrTx/>
              <a:buSzTx/>
              <a:buFontTx/>
              <a:buNone/>
            </a:pPr>
            <a:r>
              <a:rPr lang="es-MX" altLang="es-MX" sz="2400" b="1" dirty="0" smtClean="0">
                <a:solidFill>
                  <a:srgbClr val="FFFF00"/>
                </a:solidFill>
              </a:rPr>
              <a:t>Medidor para el control del proceso de llenado de los envases. Si el llenado no es completo un dispositivo automático saca el producto de la línea de producción.</a:t>
            </a:r>
            <a:endParaRPr lang="es-ES" altLang="es-MX" sz="2400" b="1" dirty="0">
              <a:solidFill>
                <a:srgbClr val="FFFF00"/>
              </a:solidFill>
            </a:endParaRPr>
          </a:p>
        </p:txBody>
      </p:sp>
      <p:sp>
        <p:nvSpPr>
          <p:cNvPr id="12" name="11 CuadroTexto"/>
          <p:cNvSpPr txBox="1"/>
          <p:nvPr/>
        </p:nvSpPr>
        <p:spPr>
          <a:xfrm>
            <a:off x="1979614" y="309885"/>
            <a:ext cx="5545137" cy="461665"/>
          </a:xfrm>
          <a:prstGeom prst="rect">
            <a:avLst/>
          </a:prstGeom>
          <a:noFill/>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s-ES" altLang="es-MX" b="1" dirty="0">
                <a:solidFill>
                  <a:srgbClr val="FFFF00"/>
                </a:solidFill>
                <a:latin typeface="Arial" panose="020B0604020202020204" pitchFamily="34" charset="0"/>
                <a:cs typeface="Arial" panose="020B0604020202020204" pitchFamily="34" charset="0"/>
              </a:rPr>
              <a:t>Medidor nuclear de transmisión</a:t>
            </a:r>
          </a:p>
        </p:txBody>
      </p:sp>
    </p:spTree>
    <p:extLst>
      <p:ext uri="{BB962C8B-B14F-4D97-AF65-F5344CB8AC3E}">
        <p14:creationId xmlns:p14="http://schemas.microsoft.com/office/powerpoint/2010/main" val="924851704"/>
      </p:ext>
    </p:extLst>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2930" name="Picture 3" descr="procedi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1252385"/>
            <a:ext cx="2667000" cy="1450181"/>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619251" y="268655"/>
            <a:ext cx="5857875" cy="430887"/>
          </a:xfrm>
          <a:prstGeom prst="rect">
            <a:avLst/>
          </a:prstGeom>
          <a:noFill/>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s-ES" altLang="es-MX" sz="22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Aplicaciones de los medidores nucleares </a:t>
            </a:r>
          </a:p>
        </p:txBody>
      </p:sp>
      <p:pic>
        <p:nvPicPr>
          <p:cNvPr id="892933" name="Picture 2" descr="procedi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9" y="1240479"/>
            <a:ext cx="1895475" cy="145851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7174" name="13 CuadroTexto"/>
          <p:cNvSpPr txBox="1">
            <a:spLocks noChangeArrowheads="1"/>
          </p:cNvSpPr>
          <p:nvPr/>
        </p:nvSpPr>
        <p:spPr bwMode="auto">
          <a:xfrm>
            <a:off x="323851" y="2770431"/>
            <a:ext cx="8462963" cy="430887"/>
          </a:xfrm>
          <a:prstGeom prst="rect">
            <a:avLst/>
          </a:prstGeom>
          <a:solidFill>
            <a:schemeClr val="tx1"/>
          </a:solidFill>
          <a:ln>
            <a:noFill/>
          </a:ln>
        </p:spPr>
        <p:txBody>
          <a:bodyPr>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eaLnBrk="1" hangingPunct="1">
              <a:spcBef>
                <a:spcPct val="50000"/>
              </a:spcBef>
              <a:buClrTx/>
              <a:buSzTx/>
              <a:buFontTx/>
              <a:buNone/>
            </a:pPr>
            <a:r>
              <a:rPr lang="es-ES" altLang="es-MX" sz="2200" dirty="0">
                <a:solidFill>
                  <a:srgbClr val="FFFF00"/>
                </a:solidFill>
                <a:cs typeface="Arial" charset="0"/>
              </a:rPr>
              <a:t>Medición del espesor y gramaje de materiales (ej. papel, plásticos)</a:t>
            </a:r>
          </a:p>
        </p:txBody>
      </p:sp>
      <p:pic>
        <p:nvPicPr>
          <p:cNvPr id="892935" name="Picture 6" descr="InSc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2776" y="3238348"/>
            <a:ext cx="2143125" cy="1248965"/>
          </a:xfrm>
          <a:prstGeom prst="rect">
            <a:avLst/>
          </a:prstGeom>
          <a:noFill/>
          <a:ln w="9525">
            <a:solidFill>
              <a:srgbClr val="FF66FF"/>
            </a:solidFill>
            <a:miter lim="800000"/>
            <a:headEnd/>
            <a:tailEnd/>
          </a:ln>
          <a:extLst>
            <a:ext uri="{909E8E84-426E-40DD-AFC4-6F175D3DCCD1}">
              <a14:hiddenFill xmlns:a14="http://schemas.microsoft.com/office/drawing/2010/main">
                <a:solidFill>
                  <a:srgbClr val="FFFFFF"/>
                </a:solidFill>
              </a14:hiddenFill>
            </a:ext>
          </a:extLst>
        </p:spPr>
      </p:pic>
      <p:pic>
        <p:nvPicPr>
          <p:cNvPr id="892936" name="Picture 7" descr="medid 16 medidor bebidaskaiser"/>
          <p:cNvPicPr>
            <a:picLocks noChangeAspect="1" noChangeArrowheads="1"/>
          </p:cNvPicPr>
          <p:nvPr/>
        </p:nvPicPr>
        <p:blipFill>
          <a:blip r:embed="rId6" cstate="print">
            <a:lum bright="12000"/>
            <a:extLst>
              <a:ext uri="{28A0092B-C50C-407E-A947-70E740481C1C}">
                <a14:useLocalDpi xmlns:a14="http://schemas.microsoft.com/office/drawing/2010/main" val="0"/>
              </a:ext>
            </a:extLst>
          </a:blip>
          <a:srcRect/>
          <a:stretch>
            <a:fillRect/>
          </a:stretch>
        </p:blipFill>
        <p:spPr bwMode="auto">
          <a:xfrm>
            <a:off x="3078163" y="3247873"/>
            <a:ext cx="2286000" cy="1269206"/>
          </a:xfrm>
          <a:prstGeom prst="rect">
            <a:avLst/>
          </a:prstGeom>
          <a:noFill/>
          <a:ln w="9525">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7179" name="23 CuadroTexto"/>
          <p:cNvSpPr txBox="1">
            <a:spLocks noChangeArrowheads="1"/>
          </p:cNvSpPr>
          <p:nvPr/>
        </p:nvSpPr>
        <p:spPr bwMode="auto">
          <a:xfrm>
            <a:off x="177801" y="4661143"/>
            <a:ext cx="8786813" cy="430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eaLnBrk="1" hangingPunct="1">
              <a:spcBef>
                <a:spcPct val="50000"/>
              </a:spcBef>
              <a:buClrTx/>
              <a:buSzTx/>
              <a:buFontTx/>
              <a:buNone/>
            </a:pPr>
            <a:r>
              <a:rPr lang="es-ES" altLang="es-MX" sz="2200">
                <a:solidFill>
                  <a:srgbClr val="FFFF00"/>
                </a:solidFill>
                <a:cs typeface="Arial" charset="0"/>
              </a:rPr>
              <a:t>Medición del nivel en envases cerrados de aceites, bebidas y licores</a:t>
            </a:r>
          </a:p>
        </p:txBody>
      </p:sp>
      <p:pic>
        <p:nvPicPr>
          <p:cNvPr id="892938" name="Picture 2"/>
          <p:cNvPicPr>
            <a:picLocks noChangeAspect="1" noChangeArrowheads="1"/>
          </p:cNvPicPr>
          <p:nvPr/>
        </p:nvPicPr>
        <p:blipFill>
          <a:blip r:embed="rId7">
            <a:lum bright="12000"/>
            <a:extLst>
              <a:ext uri="{28A0092B-C50C-407E-A947-70E740481C1C}">
                <a14:useLocalDpi xmlns:a14="http://schemas.microsoft.com/office/drawing/2010/main" val="0"/>
              </a:ext>
            </a:extLst>
          </a:blip>
          <a:srcRect/>
          <a:stretch>
            <a:fillRect/>
          </a:stretch>
        </p:blipFill>
        <p:spPr bwMode="auto">
          <a:xfrm>
            <a:off x="539750" y="3257397"/>
            <a:ext cx="1949450" cy="1213247"/>
          </a:xfrm>
          <a:prstGeom prst="rect">
            <a:avLst/>
          </a:prstGeom>
          <a:noFill/>
          <a:ln w="12700" algn="ctr">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107951" y="826141"/>
            <a:ext cx="8856663" cy="430887"/>
          </a:xfrm>
          <a:prstGeom prst="rect">
            <a:avLst/>
          </a:prstGeom>
          <a:noFill/>
        </p:spPr>
        <p:txBody>
          <a:bodyPr wrap="square">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s-ES" altLang="es-MX" sz="22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Control de la calidad de producciones </a:t>
            </a:r>
            <a:r>
              <a:rPr lang="es-ES" altLang="es-MX" sz="2200" dirty="0" smtClean="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industriales. Estacionarios.</a:t>
            </a:r>
            <a:endParaRPr lang="es-ES" altLang="es-MX" sz="22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pic>
        <p:nvPicPr>
          <p:cNvPr id="892940" name="Picture 16" descr="Valfilm-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064" y="1366685"/>
            <a:ext cx="2357437" cy="122991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97294" name="Text Box 8"/>
          <p:cNvSpPr txBox="1">
            <a:spLocks noChangeArrowheads="1"/>
          </p:cNvSpPr>
          <p:nvPr/>
        </p:nvSpPr>
        <p:spPr bwMode="auto">
          <a:xfrm>
            <a:off x="8172451" y="1515513"/>
            <a:ext cx="969963" cy="1107996"/>
          </a:xfrm>
          <a:prstGeom prst="rect">
            <a:avLst/>
          </a:prstGeom>
          <a:noFill/>
          <a:ln w="9525">
            <a:noFill/>
            <a:miter lim="800000"/>
            <a:headEnd/>
            <a:tailEnd/>
          </a:ln>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defRPr/>
            </a:pPr>
            <a:r>
              <a:rPr lang="pt-BR" altLang="es-MX" sz="2200" baseline="300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85</a:t>
            </a:r>
            <a:r>
              <a:rPr lang="pt-BR" altLang="es-MX" sz="22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Kr</a:t>
            </a:r>
          </a:p>
          <a:p>
            <a:pPr>
              <a:defRPr/>
            </a:pPr>
            <a:r>
              <a:rPr lang="pt-BR" altLang="es-MX" sz="2200" baseline="300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241</a:t>
            </a:r>
            <a:r>
              <a:rPr lang="pt-BR" altLang="es-MX" sz="22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Am</a:t>
            </a:r>
          </a:p>
          <a:p>
            <a:pPr>
              <a:defRPr/>
            </a:pPr>
            <a:r>
              <a:rPr lang="pt-BR" altLang="es-MX" sz="2200" baseline="300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90</a:t>
            </a:r>
            <a:r>
              <a:rPr lang="pt-BR" altLang="es-MX" sz="22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Sr</a:t>
            </a:r>
          </a:p>
        </p:txBody>
      </p:sp>
      <p:sp>
        <p:nvSpPr>
          <p:cNvPr id="97295" name="Text Box 8"/>
          <p:cNvSpPr txBox="1">
            <a:spLocks noChangeArrowheads="1"/>
          </p:cNvSpPr>
          <p:nvPr/>
        </p:nvSpPr>
        <p:spPr bwMode="auto">
          <a:xfrm>
            <a:off x="8045451" y="3445516"/>
            <a:ext cx="969963" cy="769441"/>
          </a:xfrm>
          <a:prstGeom prst="rect">
            <a:avLst/>
          </a:prstGeom>
          <a:noFill/>
          <a:ln>
            <a:noFill/>
          </a:ln>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defRPr/>
            </a:pPr>
            <a:r>
              <a:rPr lang="pt-BR" altLang="es-MX" sz="2200" baseline="300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Rayos X</a:t>
            </a:r>
            <a:endParaRPr lang="pt-BR" altLang="es-MX" sz="22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a:defRPr/>
            </a:pPr>
            <a:r>
              <a:rPr lang="pt-BR" altLang="es-MX" sz="2200" baseline="300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241</a:t>
            </a:r>
            <a:r>
              <a:rPr lang="pt-BR" altLang="es-MX" sz="22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Am</a:t>
            </a:r>
          </a:p>
        </p:txBody>
      </p:sp>
    </p:spTree>
    <p:extLst>
      <p:ext uri="{BB962C8B-B14F-4D97-AF65-F5344CB8AC3E}">
        <p14:creationId xmlns:p14="http://schemas.microsoft.com/office/powerpoint/2010/main" val="2424758864"/>
      </p:ext>
    </p:extLst>
  </p:cSld>
  <p:clrMapOvr>
    <a:masterClrMapping/>
  </p:clrMapOvr>
  <p:transition>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Text Box 2"/>
          <p:cNvSpPr txBox="1">
            <a:spLocks noChangeArrowheads="1"/>
          </p:cNvSpPr>
          <p:nvPr/>
        </p:nvSpPr>
        <p:spPr bwMode="auto">
          <a:xfrm>
            <a:off x="4632325" y="-2381"/>
            <a:ext cx="184731" cy="707886"/>
          </a:xfrm>
          <a:prstGeom prst="rect">
            <a:avLst/>
          </a:prstGeom>
          <a:noFill/>
          <a:ln>
            <a:noFill/>
          </a:ln>
          <a:effectLst/>
        </p:spPr>
        <p:txBody>
          <a:bodyPr wrap="none">
            <a:spAutoFit/>
          </a:bodyPr>
          <a:lstStyle/>
          <a:p>
            <a:pPr eaLnBrk="1" hangingPunct="1">
              <a:defRPr/>
            </a:pPr>
            <a:endParaRPr lang="es-MX" altLang="es-MX" sz="4000" b="1">
              <a:solidFill>
                <a:srgbClr val="FFFF00"/>
              </a:solidFill>
              <a:effectLst>
                <a:outerShdw blurRad="38100" dist="38100" dir="2700000" algn="tl">
                  <a:srgbClr val="000000"/>
                </a:outerShdw>
              </a:effectLst>
              <a:latin typeface="Rockwell Extra Bold" panose="020B0604020202020204" pitchFamily="18" charset="0"/>
            </a:endParaRPr>
          </a:p>
        </p:txBody>
      </p:sp>
      <p:sp>
        <p:nvSpPr>
          <p:cNvPr id="152580" name="Text Box 13"/>
          <p:cNvSpPr txBox="1">
            <a:spLocks noChangeArrowheads="1"/>
          </p:cNvSpPr>
          <p:nvPr/>
        </p:nvSpPr>
        <p:spPr bwMode="auto">
          <a:xfrm>
            <a:off x="323528" y="4486349"/>
            <a:ext cx="8640960" cy="461665"/>
          </a:xfrm>
          <a:prstGeom prst="rect">
            <a:avLst/>
          </a:prstGeom>
          <a:solidFill>
            <a:schemeClr val="tx1"/>
          </a:solidFill>
          <a:ln>
            <a:noFill/>
          </a:ln>
          <a:effectLst/>
          <a:extLst/>
        </p:spPr>
        <p:txBody>
          <a:bodyPr wrap="square">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50000"/>
              </a:spcBef>
              <a:buClrTx/>
              <a:buSzTx/>
              <a:buFontTx/>
              <a:buNone/>
            </a:pPr>
            <a:r>
              <a:rPr lang="es-MX" altLang="es-MX" sz="2400" dirty="0">
                <a:solidFill>
                  <a:srgbClr val="FFFF00"/>
                </a:solidFill>
              </a:rPr>
              <a:t>Medidor de </a:t>
            </a:r>
            <a:r>
              <a:rPr lang="es-MX" altLang="es-MX" sz="2400" dirty="0" smtClean="0">
                <a:solidFill>
                  <a:srgbClr val="FFFF00"/>
                </a:solidFill>
              </a:rPr>
              <a:t>transmisión para control de la densidad </a:t>
            </a:r>
            <a:r>
              <a:rPr lang="es-MX" altLang="es-MX" sz="2400" dirty="0">
                <a:solidFill>
                  <a:srgbClr val="FFFF00"/>
                </a:solidFill>
              </a:rPr>
              <a:t>del </a:t>
            </a:r>
            <a:r>
              <a:rPr lang="es-MX" altLang="es-MX" sz="2400" dirty="0" smtClean="0">
                <a:solidFill>
                  <a:srgbClr val="FFFF00"/>
                </a:solidFill>
              </a:rPr>
              <a:t>papel</a:t>
            </a:r>
            <a:endParaRPr lang="es-MX" altLang="es-MX" sz="2400" dirty="0">
              <a:solidFill>
                <a:srgbClr val="FFFF00"/>
              </a:solidFill>
            </a:endParaRPr>
          </a:p>
        </p:txBody>
      </p:sp>
      <p:grpSp>
        <p:nvGrpSpPr>
          <p:cNvPr id="742424" name="Group 24"/>
          <p:cNvGrpSpPr>
            <a:grpSpLocks/>
          </p:cNvGrpSpPr>
          <p:nvPr/>
        </p:nvGrpSpPr>
        <p:grpSpPr bwMode="auto">
          <a:xfrm>
            <a:off x="1043609" y="1635646"/>
            <a:ext cx="6433518" cy="2520280"/>
            <a:chOff x="385" y="1026"/>
            <a:chExt cx="5038" cy="3000"/>
          </a:xfrm>
        </p:grpSpPr>
        <p:pic>
          <p:nvPicPr>
            <p:cNvPr id="15258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 y="1026"/>
              <a:ext cx="5038" cy="300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42417" name="Text Box 17"/>
            <p:cNvSpPr txBox="1">
              <a:spLocks noChangeArrowheads="1"/>
            </p:cNvSpPr>
            <p:nvPr/>
          </p:nvSpPr>
          <p:spPr bwMode="auto">
            <a:xfrm>
              <a:off x="4721" y="1960"/>
              <a:ext cx="116" cy="439"/>
            </a:xfrm>
            <a:prstGeom prst="rect">
              <a:avLst/>
            </a:prstGeom>
            <a:noFill/>
            <a:ln>
              <a:noFill/>
            </a:ln>
            <a:effectLst/>
          </p:spPr>
          <p:txBody>
            <a:bodyPr wrap="none">
              <a:spAutoFit/>
            </a:bodyPr>
            <a:lstStyle/>
            <a:p>
              <a:pPr algn="ctr">
                <a:defRPr/>
              </a:pPr>
              <a:endParaRPr lang="es-MX" altLang="es-MX" sz="2800" b="1">
                <a:solidFill>
                  <a:srgbClr val="FFFF00"/>
                </a:solidFill>
                <a:effectLst>
                  <a:outerShdw blurRad="38100" dist="38100" dir="2700000" algn="tl">
                    <a:srgbClr val="000000"/>
                  </a:outerShdw>
                </a:effectLst>
                <a:latin typeface="Arial" panose="020B0604020202020204" pitchFamily="34" charset="0"/>
              </a:endParaRPr>
            </a:p>
          </p:txBody>
        </p:sp>
        <p:sp>
          <p:nvSpPr>
            <p:cNvPr id="742418" name="Text Box 18"/>
            <p:cNvSpPr txBox="1">
              <a:spLocks noChangeArrowheads="1"/>
            </p:cNvSpPr>
            <p:nvPr/>
          </p:nvSpPr>
          <p:spPr bwMode="auto">
            <a:xfrm>
              <a:off x="4604" y="1570"/>
              <a:ext cx="671" cy="403"/>
            </a:xfrm>
            <a:prstGeom prst="rect">
              <a:avLst/>
            </a:prstGeom>
            <a:noFill/>
            <a:ln>
              <a:noFill/>
            </a:ln>
            <a:effectLst/>
          </p:spPr>
          <p:txBody>
            <a:bodyPr wrap="none">
              <a:spAutoFit/>
            </a:bodyPr>
            <a:lstStyle/>
            <a:p>
              <a:pPr eaLnBrk="1" hangingPunct="1">
                <a:defRPr/>
              </a:pPr>
              <a:r>
                <a:rPr lang="es-AR" altLang="es-MX" sz="1600" b="1" dirty="0">
                  <a:solidFill>
                    <a:srgbClr val="FFFF00"/>
                  </a:solidFill>
                  <a:effectLst>
                    <a:outerShdw blurRad="38100" dist="38100" dir="2700000" algn="tl">
                      <a:srgbClr val="000000"/>
                    </a:outerShdw>
                  </a:effectLst>
                  <a:latin typeface="Arial" panose="020B0604020202020204" pitchFamily="34" charset="0"/>
                </a:rPr>
                <a:t>Fuente</a:t>
              </a:r>
              <a:endParaRPr lang="en-US" altLang="es-MX" sz="1600" b="1" dirty="0">
                <a:solidFill>
                  <a:srgbClr val="FFFF00"/>
                </a:solidFill>
                <a:effectLst>
                  <a:outerShdw blurRad="38100" dist="38100" dir="2700000" algn="tl">
                    <a:srgbClr val="000000"/>
                  </a:outerShdw>
                </a:effectLst>
                <a:latin typeface="Arial" panose="020B0604020202020204" pitchFamily="34" charset="0"/>
              </a:endParaRPr>
            </a:p>
          </p:txBody>
        </p:sp>
        <p:sp>
          <p:nvSpPr>
            <p:cNvPr id="152586" name="Line 20"/>
            <p:cNvSpPr>
              <a:spLocks noChangeShapeType="1"/>
            </p:cNvSpPr>
            <p:nvPr/>
          </p:nvSpPr>
          <p:spPr bwMode="auto">
            <a:xfrm flipH="1">
              <a:off x="4777" y="1842"/>
              <a:ext cx="144" cy="288"/>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solidFill>
                  <a:srgbClr val="FFFF00"/>
                </a:solidFill>
              </a:endParaRPr>
            </a:p>
          </p:txBody>
        </p:sp>
        <p:sp>
          <p:nvSpPr>
            <p:cNvPr id="152587" name="Line 21"/>
            <p:cNvSpPr>
              <a:spLocks noChangeShapeType="1"/>
            </p:cNvSpPr>
            <p:nvPr/>
          </p:nvSpPr>
          <p:spPr bwMode="auto">
            <a:xfrm flipV="1">
              <a:off x="4785" y="2957"/>
              <a:ext cx="35" cy="382"/>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solidFill>
                  <a:srgbClr val="FFFF00"/>
                </a:solidFill>
              </a:endParaRPr>
            </a:p>
          </p:txBody>
        </p:sp>
        <p:sp>
          <p:nvSpPr>
            <p:cNvPr id="742422" name="Text Box 22"/>
            <p:cNvSpPr txBox="1">
              <a:spLocks noChangeArrowheads="1"/>
            </p:cNvSpPr>
            <p:nvPr/>
          </p:nvSpPr>
          <p:spPr bwMode="auto">
            <a:xfrm>
              <a:off x="4150" y="3385"/>
              <a:ext cx="1093" cy="403"/>
            </a:xfrm>
            <a:prstGeom prst="rect">
              <a:avLst/>
            </a:prstGeom>
            <a:noFill/>
            <a:ln>
              <a:noFill/>
            </a:ln>
            <a:effectLst/>
          </p:spPr>
          <p:txBody>
            <a:bodyPr>
              <a:spAutoFit/>
            </a:bodyPr>
            <a:lstStyle/>
            <a:p>
              <a:pPr algn="ctr" eaLnBrk="1" hangingPunct="1">
                <a:defRPr/>
              </a:pPr>
              <a:r>
                <a:rPr lang="es-AR" altLang="es-MX" sz="1600" b="1" dirty="0">
                  <a:solidFill>
                    <a:srgbClr val="FFFF00"/>
                  </a:solidFill>
                  <a:effectLst>
                    <a:outerShdw blurRad="38100" dist="38100" dir="2700000" algn="tl">
                      <a:srgbClr val="000000"/>
                    </a:outerShdw>
                  </a:effectLst>
                  <a:latin typeface="Arial" panose="020B0604020202020204" pitchFamily="34" charset="0"/>
                </a:rPr>
                <a:t>Detector</a:t>
              </a:r>
              <a:endParaRPr lang="es-MX" altLang="es-MX" sz="1600" dirty="0">
                <a:solidFill>
                  <a:srgbClr val="FFFF00"/>
                </a:solidFill>
                <a:effectLst>
                  <a:outerShdw blurRad="38100" dist="38100" dir="2700000" algn="tl">
                    <a:srgbClr val="000000"/>
                  </a:outerShdw>
                </a:effectLst>
                <a:latin typeface="Arial" panose="020B0604020202020204" pitchFamily="34" charset="0"/>
              </a:endParaRPr>
            </a:p>
          </p:txBody>
        </p:sp>
      </p:grpSp>
      <p:sp>
        <p:nvSpPr>
          <p:cNvPr id="4" name="3 CuadroTexto"/>
          <p:cNvSpPr txBox="1"/>
          <p:nvPr/>
        </p:nvSpPr>
        <p:spPr>
          <a:xfrm>
            <a:off x="1619251" y="196647"/>
            <a:ext cx="5857875" cy="430887"/>
          </a:xfrm>
          <a:prstGeom prst="rect">
            <a:avLst/>
          </a:prstGeom>
          <a:noFill/>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s-ES" altLang="es-MX" sz="22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Aplicaciones de los medidores nucleares </a:t>
            </a:r>
          </a:p>
        </p:txBody>
      </p:sp>
      <p:sp>
        <p:nvSpPr>
          <p:cNvPr id="12" name="10 CuadroTexto"/>
          <p:cNvSpPr txBox="1"/>
          <p:nvPr/>
        </p:nvSpPr>
        <p:spPr>
          <a:xfrm>
            <a:off x="107951" y="826141"/>
            <a:ext cx="8856663" cy="430887"/>
          </a:xfrm>
          <a:prstGeom prst="rect">
            <a:avLst/>
          </a:prstGeom>
          <a:noFill/>
        </p:spPr>
        <p:txBody>
          <a:bodyPr wrap="square">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s-ES" altLang="es-MX" sz="22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Control de la calidad de producciones </a:t>
            </a:r>
            <a:r>
              <a:rPr lang="es-ES" altLang="es-MX" sz="2200" dirty="0" smtClean="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industriales. Estacionarios.</a:t>
            </a:r>
            <a:endParaRPr lang="es-ES" altLang="es-MX" sz="22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2572493"/>
      </p:ext>
    </p:extLst>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CuadroTexto"/>
          <p:cNvSpPr txBox="1"/>
          <p:nvPr/>
        </p:nvSpPr>
        <p:spPr>
          <a:xfrm>
            <a:off x="1403350" y="381893"/>
            <a:ext cx="5905500" cy="461665"/>
          </a:xfrm>
          <a:prstGeom prst="rect">
            <a:avLst/>
          </a:prstGeom>
          <a:noFill/>
        </p:spPr>
        <p:txBody>
          <a:bodyPr>
            <a:spAutoFit/>
          </a:bodyPr>
          <a:lstStyle>
            <a:lvl1pPr marL="342900" indent="-342900">
              <a:spcBef>
                <a:spcPct val="0"/>
              </a:spcBef>
              <a:defRPr sz="2400">
                <a:solidFill>
                  <a:schemeClr val="tx1"/>
                </a:solidFill>
                <a:latin typeface="Times New Roman" panose="02020603050405020304" pitchFamily="18" charset="0"/>
              </a:defRPr>
            </a:lvl1pPr>
            <a:lvl2pPr>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lvl="1" algn="ctr" eaLnBrk="1" hangingPunct="1">
              <a:spcBef>
                <a:spcPct val="50000"/>
              </a:spcBef>
              <a:defRPr/>
            </a:pPr>
            <a:r>
              <a:rPr lang="es-ES" altLang="es-MX"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Empleo de medidores nucleares</a:t>
            </a:r>
          </a:p>
        </p:txBody>
      </p:sp>
      <p:sp>
        <p:nvSpPr>
          <p:cNvPr id="71687" name="23 CuadroTexto"/>
          <p:cNvSpPr txBox="1">
            <a:spLocks noChangeArrowheads="1"/>
          </p:cNvSpPr>
          <p:nvPr/>
        </p:nvSpPr>
        <p:spPr bwMode="auto">
          <a:xfrm>
            <a:off x="2736851" y="3795886"/>
            <a:ext cx="3598862" cy="769441"/>
          </a:xfrm>
          <a:prstGeom prst="rect">
            <a:avLst/>
          </a:prstGeom>
          <a:solidFill>
            <a:schemeClr val="tx1"/>
          </a:solidFill>
          <a:ln>
            <a:noFill/>
          </a:ln>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s-ES" altLang="es-MX" sz="2200" dirty="0">
                <a:solidFill>
                  <a:srgbClr val="FFFF00"/>
                </a:solidFill>
                <a:latin typeface="Arial" panose="020B0604020202020204" pitchFamily="34" charset="0"/>
                <a:cs typeface="Arial" panose="020B0604020202020204" pitchFamily="34" charset="0"/>
              </a:rPr>
              <a:t>Medición de densidad en los cigarrillos </a:t>
            </a:r>
            <a:r>
              <a:rPr lang="pt-BR" altLang="es-MX" sz="2000" baseline="30000" dirty="0">
                <a:solidFill>
                  <a:srgbClr val="FFFF00"/>
                </a:solidFill>
                <a:latin typeface="Arial" panose="020B0604020202020204" pitchFamily="34" charset="0"/>
                <a:cs typeface="Arial" panose="020B0604020202020204" pitchFamily="34" charset="0"/>
              </a:rPr>
              <a:t>90</a:t>
            </a:r>
            <a:r>
              <a:rPr lang="pt-BR" altLang="es-MX" sz="2000" dirty="0">
                <a:solidFill>
                  <a:srgbClr val="FFFF00"/>
                </a:solidFill>
                <a:latin typeface="Arial" panose="020B0604020202020204" pitchFamily="34" charset="0"/>
                <a:cs typeface="Arial" panose="020B0604020202020204" pitchFamily="34" charset="0"/>
              </a:rPr>
              <a:t>Sr , </a:t>
            </a:r>
            <a:r>
              <a:rPr lang="pt-BR" altLang="es-MX" sz="2000" dirty="0" err="1">
                <a:solidFill>
                  <a:srgbClr val="FFFF00"/>
                </a:solidFill>
                <a:latin typeface="Arial" panose="020B0604020202020204" pitchFamily="34" charset="0"/>
                <a:cs typeface="Arial" panose="020B0604020202020204" pitchFamily="34" charset="0"/>
              </a:rPr>
              <a:t>Rayos</a:t>
            </a:r>
            <a:r>
              <a:rPr lang="pt-BR" altLang="es-MX" sz="2000" dirty="0">
                <a:solidFill>
                  <a:srgbClr val="FFFF00"/>
                </a:solidFill>
                <a:latin typeface="Arial" panose="020B0604020202020204" pitchFamily="34" charset="0"/>
                <a:cs typeface="Arial" panose="020B0604020202020204" pitchFamily="34" charset="0"/>
              </a:rPr>
              <a:t>-X</a:t>
            </a:r>
            <a:endParaRPr lang="es-ES" altLang="es-MX" sz="2200" dirty="0">
              <a:solidFill>
                <a:srgbClr val="FFFF00"/>
              </a:solidFill>
              <a:latin typeface="Arial" panose="020B0604020202020204" pitchFamily="34" charset="0"/>
              <a:cs typeface="Arial" panose="020B0604020202020204" pitchFamily="34" charset="0"/>
            </a:endParaRPr>
          </a:p>
        </p:txBody>
      </p:sp>
      <p:graphicFrame>
        <p:nvGraphicFramePr>
          <p:cNvPr id="160776" name="Object 15"/>
          <p:cNvGraphicFramePr>
            <a:graphicFrameLocks noChangeAspect="1"/>
          </p:cNvGraphicFramePr>
          <p:nvPr>
            <p:extLst>
              <p:ext uri="{D42A27DB-BD31-4B8C-83A1-F6EECF244321}">
                <p14:modId xmlns:p14="http://schemas.microsoft.com/office/powerpoint/2010/main" val="3492287377"/>
              </p:ext>
            </p:extLst>
          </p:nvPr>
        </p:nvGraphicFramePr>
        <p:xfrm>
          <a:off x="971600" y="1372440"/>
          <a:ext cx="3600401" cy="2193481"/>
        </p:xfrm>
        <a:graphic>
          <a:graphicData uri="http://schemas.openxmlformats.org/presentationml/2006/ole">
            <mc:AlternateContent xmlns:mc="http://schemas.openxmlformats.org/markup-compatibility/2006">
              <mc:Choice xmlns:v="urn:schemas-microsoft-com:vml" Requires="v">
                <p:oleObj spid="_x0000_s16410" name="Photo Editor Photo" r:id="rId4" imgW="3048426" imgH="2285714" progId="MSPhotoEd.3">
                  <p:embed/>
                </p:oleObj>
              </mc:Choice>
              <mc:Fallback>
                <p:oleObj name="Photo Editor Photo" r:id="rId4" imgW="3048426" imgH="228571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1372440"/>
                        <a:ext cx="3600401" cy="2193481"/>
                      </a:xfrm>
                      <a:prstGeom prst="rect">
                        <a:avLst/>
                      </a:prstGeom>
                      <a:noFill/>
                      <a:ln w="9525">
                        <a:solidFill>
                          <a:schemeClr val="tx1"/>
                        </a:solidFill>
                        <a:miter lim="800000"/>
                        <a:headEnd/>
                        <a:tailEnd/>
                      </a:ln>
                      <a:effectLst/>
                      <a:extLst/>
                    </p:spPr>
                  </p:pic>
                </p:oleObj>
              </mc:Fallback>
            </mc:AlternateContent>
          </a:graphicData>
        </a:graphic>
      </p:graphicFrame>
      <p:graphicFrame>
        <p:nvGraphicFramePr>
          <p:cNvPr id="160777" name="Object 16"/>
          <p:cNvGraphicFramePr>
            <a:graphicFrameLocks noChangeAspect="1"/>
          </p:cNvGraphicFramePr>
          <p:nvPr>
            <p:extLst>
              <p:ext uri="{D42A27DB-BD31-4B8C-83A1-F6EECF244321}">
                <p14:modId xmlns:p14="http://schemas.microsoft.com/office/powerpoint/2010/main" val="4279935556"/>
              </p:ext>
            </p:extLst>
          </p:nvPr>
        </p:nvGraphicFramePr>
        <p:xfrm>
          <a:off x="4788024" y="1372441"/>
          <a:ext cx="3600400" cy="2193482"/>
        </p:xfrm>
        <a:graphic>
          <a:graphicData uri="http://schemas.openxmlformats.org/presentationml/2006/ole">
            <mc:AlternateContent xmlns:mc="http://schemas.openxmlformats.org/markup-compatibility/2006">
              <mc:Choice xmlns:v="urn:schemas-microsoft-com:vml" Requires="v">
                <p:oleObj spid="_x0000_s16411" name="Photo Editor Photo" r:id="rId6" imgW="3048426" imgH="2285714" progId="MSPhotoEd.3">
                  <p:embed/>
                </p:oleObj>
              </mc:Choice>
              <mc:Fallback>
                <p:oleObj name="Photo Editor Photo" r:id="rId6" imgW="3048426" imgH="2285714"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1372441"/>
                        <a:ext cx="3600400" cy="2193482"/>
                      </a:xfrm>
                      <a:prstGeom prst="rect">
                        <a:avLst/>
                      </a:prstGeom>
                      <a:noFill/>
                      <a:ln w="9525">
                        <a:solidFill>
                          <a:schemeClr val="tx1"/>
                        </a:solidFill>
                        <a:miter lim="800000"/>
                        <a:headEnd/>
                        <a:tailEnd/>
                      </a:ln>
                      <a:effectLst/>
                      <a:extLst/>
                    </p:spPr>
                  </p:pic>
                </p:oleObj>
              </mc:Fallback>
            </mc:AlternateContent>
          </a:graphicData>
        </a:graphic>
      </p:graphicFrame>
      <p:sp>
        <p:nvSpPr>
          <p:cNvPr id="10" name="10 CuadroTexto"/>
          <p:cNvSpPr txBox="1"/>
          <p:nvPr/>
        </p:nvSpPr>
        <p:spPr>
          <a:xfrm>
            <a:off x="107951" y="826141"/>
            <a:ext cx="8856663" cy="430887"/>
          </a:xfrm>
          <a:prstGeom prst="rect">
            <a:avLst/>
          </a:prstGeom>
          <a:noFill/>
        </p:spPr>
        <p:txBody>
          <a:bodyPr wrap="square">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s-ES" altLang="es-MX" sz="22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Control de la calidad de producciones </a:t>
            </a:r>
            <a:r>
              <a:rPr lang="es-ES" altLang="es-MX" sz="2200" dirty="0" smtClean="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industriales. Estacionarios.</a:t>
            </a:r>
            <a:endParaRPr lang="es-ES" altLang="es-MX" sz="22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396361"/>
      </p:ext>
    </p:extLst>
  </p:cSld>
  <p:clrMapOvr>
    <a:masterClrMapping/>
  </p:clrMapOvr>
  <p:transition>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239362" y="1060743"/>
            <a:ext cx="8253413" cy="430887"/>
          </a:xfrm>
          <a:prstGeom prst="rect">
            <a:avLst/>
          </a:prstGeom>
          <a:noFill/>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s-ES" altLang="es-MX" sz="2200" dirty="0">
                <a:solidFill>
                  <a:srgbClr val="FFFF00"/>
                </a:solidFill>
                <a:latin typeface="Arial" panose="020B0604020202020204" pitchFamily="34" charset="0"/>
                <a:cs typeface="Arial" panose="020B0604020202020204" pitchFamily="34" charset="0"/>
              </a:rPr>
              <a:t>Control de </a:t>
            </a:r>
            <a:r>
              <a:rPr lang="es-ES" altLang="es-MX" sz="2200" dirty="0" smtClean="0">
                <a:solidFill>
                  <a:srgbClr val="FFFF00"/>
                </a:solidFill>
                <a:latin typeface="Arial" panose="020B0604020202020204" pitchFamily="34" charset="0"/>
                <a:cs typeface="Arial" panose="020B0604020202020204" pitchFamily="34" charset="0"/>
              </a:rPr>
              <a:t>calidad de parámetros tecnológicos. Portátiles</a:t>
            </a:r>
            <a:endParaRPr lang="es-ES" altLang="es-MX" sz="2200" dirty="0">
              <a:solidFill>
                <a:srgbClr val="FFFF00"/>
              </a:solidFill>
              <a:latin typeface="Arial" panose="020B0604020202020204" pitchFamily="34" charset="0"/>
              <a:cs typeface="Arial" panose="020B0604020202020204" pitchFamily="34" charset="0"/>
            </a:endParaRPr>
          </a:p>
        </p:txBody>
      </p:sp>
      <p:sp>
        <p:nvSpPr>
          <p:cNvPr id="150534" name="20 Rectángulo"/>
          <p:cNvSpPr>
            <a:spLocks noChangeArrowheads="1"/>
          </p:cNvSpPr>
          <p:nvPr/>
        </p:nvSpPr>
        <p:spPr bwMode="auto">
          <a:xfrm>
            <a:off x="214314" y="964407"/>
            <a:ext cx="1428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FFFF00"/>
              </a:solidFill>
              <a:cs typeface="Arial" charset="0"/>
            </a:endParaRPr>
          </a:p>
        </p:txBody>
      </p:sp>
      <p:sp>
        <p:nvSpPr>
          <p:cNvPr id="37" name="Line 20"/>
          <p:cNvSpPr>
            <a:spLocks noChangeShapeType="1"/>
          </p:cNvSpPr>
          <p:nvPr/>
        </p:nvSpPr>
        <p:spPr bwMode="auto">
          <a:xfrm>
            <a:off x="1227139" y="1796653"/>
            <a:ext cx="249237" cy="204788"/>
          </a:xfrm>
          <a:prstGeom prst="line">
            <a:avLst/>
          </a:prstGeom>
          <a:noFill/>
          <a:ln w="3175">
            <a:solidFill>
              <a:srgbClr val="990000"/>
            </a:solidFill>
            <a:round/>
            <a:headEnd/>
            <a:tailEnd type="stealth" w="sm" len="med"/>
          </a:ln>
          <a:extLst>
            <a:ext uri="{909E8E84-426E-40DD-AFC4-6F175D3DCCD1}">
              <a14:hiddenFill xmlns:a14="http://schemas.microsoft.com/office/drawing/2010/main">
                <a:noFill/>
              </a14:hiddenFill>
            </a:ext>
          </a:extLst>
        </p:spPr>
        <p:txBody>
          <a:bodyPr lIns="93600" tIns="46800" rIns="93600" bIns="46800">
            <a:spAutoFit/>
          </a:bodyPr>
          <a:lstStyle/>
          <a:p>
            <a:endParaRPr lang="es-ES">
              <a:solidFill>
                <a:srgbClr val="FFFF00"/>
              </a:solidFill>
            </a:endParaRPr>
          </a:p>
        </p:txBody>
      </p:sp>
      <p:grpSp>
        <p:nvGrpSpPr>
          <p:cNvPr id="2" name="Grupo 1"/>
          <p:cNvGrpSpPr/>
          <p:nvPr/>
        </p:nvGrpSpPr>
        <p:grpSpPr>
          <a:xfrm>
            <a:off x="1187624" y="1823367"/>
            <a:ext cx="3240360" cy="1368476"/>
            <a:chOff x="6143625" y="1071562"/>
            <a:chExt cx="2757488" cy="964407"/>
          </a:xfrm>
        </p:grpSpPr>
        <p:pic>
          <p:nvPicPr>
            <p:cNvPr id="15053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064" y="1071562"/>
              <a:ext cx="2397125"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Line 9"/>
            <p:cNvSpPr>
              <a:spLocks noChangeShapeType="1"/>
            </p:cNvSpPr>
            <p:nvPr/>
          </p:nvSpPr>
          <p:spPr bwMode="auto">
            <a:xfrm flipV="1">
              <a:off x="6357939" y="1339454"/>
              <a:ext cx="714375" cy="116681"/>
            </a:xfrm>
            <a:prstGeom prst="line">
              <a:avLst/>
            </a:prstGeom>
            <a:noFill/>
            <a:ln w="3175">
              <a:solidFill>
                <a:srgbClr val="990000"/>
              </a:solidFill>
              <a:round/>
              <a:headEnd/>
              <a:tailEnd type="stealth" w="sm" len="med"/>
            </a:ln>
            <a:extLst>
              <a:ext uri="{909E8E84-426E-40DD-AFC4-6F175D3DCCD1}">
                <a14:hiddenFill xmlns:a14="http://schemas.microsoft.com/office/drawing/2010/main">
                  <a:noFill/>
                </a14:hiddenFill>
              </a:ext>
            </a:extLst>
          </p:spPr>
          <p:txBody>
            <a:bodyPr lIns="93600" tIns="46800" rIns="93600" bIns="46800">
              <a:spAutoFit/>
            </a:bodyPr>
            <a:lstStyle/>
            <a:p>
              <a:endParaRPr lang="es-ES">
                <a:solidFill>
                  <a:srgbClr val="FFFF00"/>
                </a:solidFill>
              </a:endParaRPr>
            </a:p>
          </p:txBody>
        </p:sp>
        <p:sp>
          <p:nvSpPr>
            <p:cNvPr id="28" name="Line 10"/>
            <p:cNvSpPr>
              <a:spLocks noChangeShapeType="1"/>
            </p:cNvSpPr>
            <p:nvPr/>
          </p:nvSpPr>
          <p:spPr bwMode="auto">
            <a:xfrm>
              <a:off x="6357938" y="1500187"/>
              <a:ext cx="785812" cy="72629"/>
            </a:xfrm>
            <a:prstGeom prst="line">
              <a:avLst/>
            </a:prstGeom>
            <a:noFill/>
            <a:ln w="3175">
              <a:solidFill>
                <a:srgbClr val="990000"/>
              </a:solidFill>
              <a:round/>
              <a:headEnd/>
              <a:tailEnd type="stealth" w="sm" len="med"/>
            </a:ln>
            <a:extLst>
              <a:ext uri="{909E8E84-426E-40DD-AFC4-6F175D3DCCD1}">
                <a14:hiddenFill xmlns:a14="http://schemas.microsoft.com/office/drawing/2010/main">
                  <a:noFill/>
                </a14:hiddenFill>
              </a:ext>
            </a:extLst>
          </p:spPr>
          <p:txBody>
            <a:bodyPr lIns="93600" tIns="46800" rIns="93600" bIns="46800">
              <a:spAutoFit/>
            </a:bodyPr>
            <a:lstStyle/>
            <a:p>
              <a:endParaRPr lang="es-ES">
                <a:solidFill>
                  <a:srgbClr val="FFFF00"/>
                </a:solidFill>
              </a:endParaRPr>
            </a:p>
          </p:txBody>
        </p:sp>
        <p:sp>
          <p:nvSpPr>
            <p:cNvPr id="29" name="Line 11"/>
            <p:cNvSpPr>
              <a:spLocks noChangeShapeType="1"/>
            </p:cNvSpPr>
            <p:nvPr/>
          </p:nvSpPr>
          <p:spPr bwMode="auto">
            <a:xfrm flipV="1">
              <a:off x="6357939" y="1285875"/>
              <a:ext cx="357187" cy="132160"/>
            </a:xfrm>
            <a:prstGeom prst="line">
              <a:avLst/>
            </a:prstGeom>
            <a:noFill/>
            <a:ln w="3175">
              <a:solidFill>
                <a:srgbClr val="990000"/>
              </a:solidFill>
              <a:round/>
              <a:headEnd/>
              <a:tailEnd type="stealth" w="sm" len="med"/>
            </a:ln>
            <a:extLst>
              <a:ext uri="{909E8E84-426E-40DD-AFC4-6F175D3DCCD1}">
                <a14:hiddenFill xmlns:a14="http://schemas.microsoft.com/office/drawing/2010/main">
                  <a:noFill/>
                </a14:hiddenFill>
              </a:ext>
            </a:extLst>
          </p:spPr>
          <p:txBody>
            <a:bodyPr lIns="93600" tIns="46800" rIns="93600" bIns="46800">
              <a:spAutoFit/>
            </a:bodyPr>
            <a:lstStyle/>
            <a:p>
              <a:endParaRPr lang="es-ES">
                <a:solidFill>
                  <a:srgbClr val="FFFF00"/>
                </a:solidFill>
              </a:endParaRPr>
            </a:p>
          </p:txBody>
        </p:sp>
        <p:sp>
          <p:nvSpPr>
            <p:cNvPr id="30" name="Line 12"/>
            <p:cNvSpPr>
              <a:spLocks noChangeShapeType="1"/>
            </p:cNvSpPr>
            <p:nvPr/>
          </p:nvSpPr>
          <p:spPr bwMode="auto">
            <a:xfrm>
              <a:off x="6357939" y="1500187"/>
              <a:ext cx="541337" cy="204788"/>
            </a:xfrm>
            <a:prstGeom prst="line">
              <a:avLst/>
            </a:prstGeom>
            <a:noFill/>
            <a:ln w="3175">
              <a:solidFill>
                <a:srgbClr val="990000"/>
              </a:solidFill>
              <a:round/>
              <a:headEnd/>
              <a:tailEnd type="stealth" w="sm" len="med"/>
            </a:ln>
            <a:extLst>
              <a:ext uri="{909E8E84-426E-40DD-AFC4-6F175D3DCCD1}">
                <a14:hiddenFill xmlns:a14="http://schemas.microsoft.com/office/drawing/2010/main">
                  <a:noFill/>
                </a14:hiddenFill>
              </a:ext>
            </a:extLst>
          </p:spPr>
          <p:txBody>
            <a:bodyPr lIns="93600" tIns="46800" rIns="93600" bIns="46800">
              <a:spAutoFit/>
            </a:bodyPr>
            <a:lstStyle/>
            <a:p>
              <a:endParaRPr lang="es-ES">
                <a:solidFill>
                  <a:srgbClr val="FFFF00"/>
                </a:solidFill>
              </a:endParaRPr>
            </a:p>
          </p:txBody>
        </p:sp>
        <p:sp>
          <p:nvSpPr>
            <p:cNvPr id="31" name="Line 13"/>
            <p:cNvSpPr>
              <a:spLocks noChangeShapeType="1"/>
            </p:cNvSpPr>
            <p:nvPr/>
          </p:nvSpPr>
          <p:spPr bwMode="auto">
            <a:xfrm flipH="1">
              <a:off x="6143625" y="1553767"/>
              <a:ext cx="127000" cy="107156"/>
            </a:xfrm>
            <a:prstGeom prst="line">
              <a:avLst/>
            </a:prstGeom>
            <a:noFill/>
            <a:ln w="3175">
              <a:solidFill>
                <a:srgbClr val="990000"/>
              </a:solidFill>
              <a:round/>
              <a:headEnd/>
              <a:tailEnd type="stealth" w="sm" len="med"/>
            </a:ln>
            <a:extLst>
              <a:ext uri="{909E8E84-426E-40DD-AFC4-6F175D3DCCD1}">
                <a14:hiddenFill xmlns:a14="http://schemas.microsoft.com/office/drawing/2010/main">
                  <a:noFill/>
                </a14:hiddenFill>
              </a:ext>
            </a:extLst>
          </p:spPr>
          <p:txBody>
            <a:bodyPr lIns="93600" tIns="46800" rIns="93600" bIns="46800">
              <a:spAutoFit/>
            </a:bodyPr>
            <a:lstStyle/>
            <a:p>
              <a:endParaRPr lang="es-ES">
                <a:solidFill>
                  <a:srgbClr val="FFFF00"/>
                </a:solidFill>
              </a:endParaRPr>
            </a:p>
          </p:txBody>
        </p:sp>
        <p:sp>
          <p:nvSpPr>
            <p:cNvPr id="32" name="Line 14"/>
            <p:cNvSpPr>
              <a:spLocks noChangeShapeType="1"/>
            </p:cNvSpPr>
            <p:nvPr/>
          </p:nvSpPr>
          <p:spPr bwMode="auto">
            <a:xfrm flipV="1">
              <a:off x="6357938" y="1419225"/>
              <a:ext cx="785812" cy="33338"/>
            </a:xfrm>
            <a:prstGeom prst="line">
              <a:avLst/>
            </a:prstGeom>
            <a:noFill/>
            <a:ln w="3175">
              <a:solidFill>
                <a:srgbClr val="990000"/>
              </a:solidFill>
              <a:round/>
              <a:headEnd/>
              <a:tailEnd type="stealth" w="sm" len="med"/>
            </a:ln>
            <a:extLst>
              <a:ext uri="{909E8E84-426E-40DD-AFC4-6F175D3DCCD1}">
                <a14:hiddenFill xmlns:a14="http://schemas.microsoft.com/office/drawing/2010/main">
                  <a:noFill/>
                </a14:hiddenFill>
              </a:ext>
            </a:extLst>
          </p:spPr>
          <p:txBody>
            <a:bodyPr lIns="93600" tIns="46800" rIns="93600" bIns="46800">
              <a:spAutoFit/>
            </a:bodyPr>
            <a:lstStyle/>
            <a:p>
              <a:endParaRPr lang="es-ES">
                <a:solidFill>
                  <a:srgbClr val="FFFF00"/>
                </a:solidFill>
              </a:endParaRPr>
            </a:p>
          </p:txBody>
        </p:sp>
        <p:sp>
          <p:nvSpPr>
            <p:cNvPr id="33" name="Line 15"/>
            <p:cNvSpPr>
              <a:spLocks noChangeShapeType="1"/>
            </p:cNvSpPr>
            <p:nvPr/>
          </p:nvSpPr>
          <p:spPr bwMode="auto">
            <a:xfrm flipH="1" flipV="1">
              <a:off x="6143626" y="1339454"/>
              <a:ext cx="142875" cy="53578"/>
            </a:xfrm>
            <a:prstGeom prst="line">
              <a:avLst/>
            </a:prstGeom>
            <a:noFill/>
            <a:ln w="3175">
              <a:solidFill>
                <a:srgbClr val="990000"/>
              </a:solidFill>
              <a:round/>
              <a:headEnd/>
              <a:tailEnd type="stealth" w="sm" len="med"/>
            </a:ln>
            <a:extLst>
              <a:ext uri="{909E8E84-426E-40DD-AFC4-6F175D3DCCD1}">
                <a14:hiddenFill xmlns:a14="http://schemas.microsoft.com/office/drawing/2010/main">
                  <a:noFill/>
                </a14:hiddenFill>
              </a:ext>
            </a:extLst>
          </p:spPr>
          <p:txBody>
            <a:bodyPr lIns="93600" tIns="46800" rIns="93600" bIns="46800">
              <a:spAutoFit/>
            </a:bodyPr>
            <a:lstStyle/>
            <a:p>
              <a:endParaRPr lang="es-ES">
                <a:solidFill>
                  <a:srgbClr val="FFFF00"/>
                </a:solidFill>
              </a:endParaRPr>
            </a:p>
          </p:txBody>
        </p:sp>
        <p:sp>
          <p:nvSpPr>
            <p:cNvPr id="36" name="Line 19"/>
            <p:cNvSpPr>
              <a:spLocks noChangeShapeType="1"/>
            </p:cNvSpPr>
            <p:nvPr/>
          </p:nvSpPr>
          <p:spPr bwMode="auto">
            <a:xfrm flipH="1">
              <a:off x="6311900" y="1553766"/>
              <a:ext cx="46038" cy="214313"/>
            </a:xfrm>
            <a:prstGeom prst="line">
              <a:avLst/>
            </a:prstGeom>
            <a:noFill/>
            <a:ln w="3175">
              <a:solidFill>
                <a:srgbClr val="990000"/>
              </a:solidFill>
              <a:round/>
              <a:headEnd/>
              <a:tailEnd type="stealth" w="sm" len="med"/>
            </a:ln>
            <a:extLst>
              <a:ext uri="{909E8E84-426E-40DD-AFC4-6F175D3DCCD1}">
                <a14:hiddenFill xmlns:a14="http://schemas.microsoft.com/office/drawing/2010/main">
                  <a:noFill/>
                </a14:hiddenFill>
              </a:ext>
            </a:extLst>
          </p:spPr>
          <p:txBody>
            <a:bodyPr lIns="93600" tIns="46800" rIns="93600" bIns="46800">
              <a:spAutoFit/>
            </a:bodyPr>
            <a:lstStyle/>
            <a:p>
              <a:endParaRPr lang="es-ES">
                <a:solidFill>
                  <a:srgbClr val="FFFF00"/>
                </a:solidFill>
              </a:endParaRPr>
            </a:p>
          </p:txBody>
        </p:sp>
        <p:sp>
          <p:nvSpPr>
            <p:cNvPr id="38" name="Line 21"/>
            <p:cNvSpPr>
              <a:spLocks noChangeShapeType="1"/>
            </p:cNvSpPr>
            <p:nvPr/>
          </p:nvSpPr>
          <p:spPr bwMode="auto">
            <a:xfrm flipH="1" flipV="1">
              <a:off x="6143626" y="1446610"/>
              <a:ext cx="142875" cy="53578"/>
            </a:xfrm>
            <a:prstGeom prst="line">
              <a:avLst/>
            </a:prstGeom>
            <a:noFill/>
            <a:ln w="3175">
              <a:solidFill>
                <a:srgbClr val="990000"/>
              </a:solidFill>
              <a:round/>
              <a:headEnd/>
              <a:tailEnd type="stealth" w="sm" len="med"/>
            </a:ln>
            <a:extLst>
              <a:ext uri="{909E8E84-426E-40DD-AFC4-6F175D3DCCD1}">
                <a14:hiddenFill xmlns:a14="http://schemas.microsoft.com/office/drawing/2010/main">
                  <a:noFill/>
                </a14:hiddenFill>
              </a:ext>
            </a:extLst>
          </p:spPr>
          <p:txBody>
            <a:bodyPr lIns="93600" tIns="46800" rIns="93600" bIns="46800">
              <a:spAutoFit/>
            </a:bodyPr>
            <a:lstStyle/>
            <a:p>
              <a:endParaRPr lang="es-ES">
                <a:solidFill>
                  <a:srgbClr val="FFFF00"/>
                </a:solidFill>
              </a:endParaRPr>
            </a:p>
          </p:txBody>
        </p:sp>
        <p:pic>
          <p:nvPicPr>
            <p:cNvPr id="150548" name="Picture 11" descr="PICT04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4563" y="1232297"/>
              <a:ext cx="1606550" cy="80367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grpSp>
      <p:sp>
        <p:nvSpPr>
          <p:cNvPr id="150549" name="23 CuadroTexto"/>
          <p:cNvSpPr txBox="1">
            <a:spLocks noChangeArrowheads="1"/>
          </p:cNvSpPr>
          <p:nvPr/>
        </p:nvSpPr>
        <p:spPr bwMode="auto">
          <a:xfrm>
            <a:off x="5419729" y="1941157"/>
            <a:ext cx="2786062" cy="83099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eaLnBrk="1" hangingPunct="1">
              <a:spcBef>
                <a:spcPct val="50000"/>
              </a:spcBef>
              <a:buClrTx/>
              <a:buSzTx/>
              <a:buFontTx/>
              <a:buNone/>
            </a:pPr>
            <a:r>
              <a:rPr lang="es-ES" altLang="es-MX" sz="1600" dirty="0">
                <a:solidFill>
                  <a:srgbClr val="FFFF00"/>
                </a:solidFill>
                <a:cs typeface="Arial" charset="0"/>
              </a:rPr>
              <a:t>Medición de nivel en </a:t>
            </a:r>
            <a:br>
              <a:rPr lang="es-ES" altLang="es-MX" sz="1600" dirty="0">
                <a:solidFill>
                  <a:srgbClr val="FFFF00"/>
                </a:solidFill>
                <a:cs typeface="Arial" charset="0"/>
              </a:rPr>
            </a:br>
            <a:r>
              <a:rPr lang="es-ES" altLang="es-MX" sz="1600" dirty="0">
                <a:solidFill>
                  <a:srgbClr val="FFFF00"/>
                </a:solidFill>
                <a:cs typeface="Arial" charset="0"/>
              </a:rPr>
              <a:t> tanques y cilindros </a:t>
            </a:r>
            <a:r>
              <a:rPr lang="pt-BR" altLang="es-MX" sz="1600" baseline="30000" dirty="0">
                <a:solidFill>
                  <a:srgbClr val="FFFF00"/>
                </a:solidFill>
                <a:cs typeface="Arial" charset="0"/>
              </a:rPr>
              <a:t>137</a:t>
            </a:r>
            <a:r>
              <a:rPr lang="pt-BR" altLang="es-MX" sz="1600" dirty="0">
                <a:solidFill>
                  <a:srgbClr val="FFFF00"/>
                </a:solidFill>
                <a:cs typeface="Arial" charset="0"/>
              </a:rPr>
              <a:t>Cs , </a:t>
            </a:r>
            <a:r>
              <a:rPr lang="pt-BR" altLang="es-MX" sz="1600" baseline="30000" dirty="0">
                <a:solidFill>
                  <a:srgbClr val="FFFF00"/>
                </a:solidFill>
                <a:cs typeface="Arial" charset="0"/>
              </a:rPr>
              <a:t>60</a:t>
            </a:r>
            <a:r>
              <a:rPr lang="pt-BR" altLang="es-MX" sz="1600" dirty="0">
                <a:solidFill>
                  <a:srgbClr val="FFFF00"/>
                </a:solidFill>
                <a:cs typeface="Arial" charset="0"/>
              </a:rPr>
              <a:t>Co</a:t>
            </a:r>
            <a:endParaRPr lang="es-ES" altLang="es-MX" sz="1600" dirty="0">
              <a:solidFill>
                <a:srgbClr val="FFFF00"/>
              </a:solidFill>
              <a:cs typeface="Arial" charset="0"/>
            </a:endParaRPr>
          </a:p>
        </p:txBody>
      </p:sp>
      <p:sp>
        <p:nvSpPr>
          <p:cNvPr id="45" name="23 CuadroTexto"/>
          <p:cNvSpPr txBox="1">
            <a:spLocks noChangeArrowheads="1"/>
          </p:cNvSpPr>
          <p:nvPr/>
        </p:nvSpPr>
        <p:spPr bwMode="auto">
          <a:xfrm>
            <a:off x="962026" y="3701654"/>
            <a:ext cx="1812925" cy="923330"/>
          </a:xfrm>
          <a:prstGeom prst="rect">
            <a:avLst/>
          </a:prstGeom>
          <a:solidFill>
            <a:schemeClr val="tx1"/>
          </a:solidFill>
          <a:ln>
            <a:noFill/>
          </a:ln>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defRPr/>
            </a:pPr>
            <a:r>
              <a:rPr lang="es-ES" altLang="es-MX" sz="1800" dirty="0">
                <a:solidFill>
                  <a:srgbClr val="FFFF00"/>
                </a:solidFill>
                <a:latin typeface="Arial" panose="020B0604020202020204" pitchFamily="34" charset="0"/>
                <a:cs typeface="Arial" panose="020B0604020202020204" pitchFamily="34" charset="0"/>
              </a:rPr>
              <a:t>Medición de densidad del Cemento </a:t>
            </a:r>
            <a:r>
              <a:rPr lang="pt-BR" altLang="es-MX" sz="1800" baseline="30000" dirty="0">
                <a:solidFill>
                  <a:srgbClr val="FFFF00"/>
                </a:solidFill>
                <a:latin typeface="Arial" panose="020B0604020202020204" pitchFamily="34" charset="0"/>
                <a:cs typeface="Arial" panose="020B0604020202020204" pitchFamily="34" charset="0"/>
              </a:rPr>
              <a:t>60</a:t>
            </a:r>
            <a:r>
              <a:rPr lang="pt-BR" altLang="es-MX" sz="1800" dirty="0">
                <a:solidFill>
                  <a:srgbClr val="FFFF00"/>
                </a:solidFill>
                <a:latin typeface="Arial" panose="020B0604020202020204" pitchFamily="34" charset="0"/>
                <a:cs typeface="Arial" panose="020B0604020202020204" pitchFamily="34" charset="0"/>
              </a:rPr>
              <a:t>Co</a:t>
            </a:r>
            <a:endParaRPr lang="es-ES" altLang="es-MX" sz="1800" dirty="0">
              <a:solidFill>
                <a:srgbClr val="FFFF00"/>
              </a:solidFill>
              <a:latin typeface="Arial" panose="020B0604020202020204" pitchFamily="34" charset="0"/>
              <a:cs typeface="Arial" panose="020B0604020202020204" pitchFamily="34" charset="0"/>
            </a:endParaRPr>
          </a:p>
        </p:txBody>
      </p:sp>
      <p:grpSp>
        <p:nvGrpSpPr>
          <p:cNvPr id="150551" name="Group 27"/>
          <p:cNvGrpSpPr>
            <a:grpSpLocks/>
          </p:cNvGrpSpPr>
          <p:nvPr/>
        </p:nvGrpSpPr>
        <p:grpSpPr bwMode="auto">
          <a:xfrm>
            <a:off x="2835277" y="3451175"/>
            <a:ext cx="4976813" cy="1300163"/>
            <a:chOff x="1346" y="2806"/>
            <a:chExt cx="3135" cy="1092"/>
          </a:xfrm>
        </p:grpSpPr>
        <p:pic>
          <p:nvPicPr>
            <p:cNvPr id="15055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 y="2806"/>
              <a:ext cx="1530" cy="109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50556" name="43 Imagen" descr="medidor.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23" y="2840"/>
              <a:ext cx="958" cy="101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0557" name="Line 30"/>
            <p:cNvSpPr>
              <a:spLocks noChangeShapeType="1"/>
            </p:cNvSpPr>
            <p:nvPr/>
          </p:nvSpPr>
          <p:spPr bwMode="auto">
            <a:xfrm flipV="1">
              <a:off x="2290" y="3612"/>
              <a:ext cx="1316" cy="181"/>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spAutoFit/>
            </a:bodyPr>
            <a:lstStyle/>
            <a:p>
              <a:endParaRPr lang="es-ES">
                <a:solidFill>
                  <a:srgbClr val="FFFF00"/>
                </a:solidFill>
              </a:endParaRPr>
            </a:p>
          </p:txBody>
        </p:sp>
      </p:grpSp>
      <p:sp>
        <p:nvSpPr>
          <p:cNvPr id="4" name="3 CuadroTexto"/>
          <p:cNvSpPr txBox="1"/>
          <p:nvPr/>
        </p:nvSpPr>
        <p:spPr>
          <a:xfrm>
            <a:off x="1619251" y="556687"/>
            <a:ext cx="5857875" cy="430887"/>
          </a:xfrm>
          <a:prstGeom prst="rect">
            <a:avLst/>
          </a:prstGeom>
          <a:noFill/>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s-ES" altLang="es-MX" sz="22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Aplicaciones de los medidores nucleares </a:t>
            </a:r>
          </a:p>
        </p:txBody>
      </p:sp>
    </p:spTree>
    <p:extLst>
      <p:ext uri="{BB962C8B-B14F-4D97-AF65-F5344CB8AC3E}">
        <p14:creationId xmlns:p14="http://schemas.microsoft.com/office/powerpoint/2010/main" val="3534134749"/>
      </p:ext>
    </p:extLst>
  </p:cSld>
  <p:clrMapOvr>
    <a:masterClrMapping/>
  </p:clrMapOvr>
  <p:transition>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6"/>
          <p:cNvSpPr txBox="1">
            <a:spLocks noChangeArrowheads="1"/>
          </p:cNvSpPr>
          <p:nvPr/>
        </p:nvSpPr>
        <p:spPr bwMode="auto">
          <a:xfrm>
            <a:off x="3377329" y="1059582"/>
            <a:ext cx="1712321" cy="4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43" tIns="38972" rIns="77943" bIns="38972">
            <a:spAutoFit/>
          </a:bodyPr>
          <a:lstStyle>
            <a:lvl1pPr>
              <a:defRPr sz="2400">
                <a:solidFill>
                  <a:srgbClr val="FFCCCC"/>
                </a:solidFill>
                <a:latin typeface="Times New Roman" pitchFamily="18" charset="0"/>
              </a:defRPr>
            </a:lvl1pPr>
            <a:lvl2pPr marL="742950" indent="-285750">
              <a:defRPr sz="2400">
                <a:solidFill>
                  <a:srgbClr val="FFCCCC"/>
                </a:solidFill>
                <a:latin typeface="Times New Roman" pitchFamily="18" charset="0"/>
              </a:defRPr>
            </a:lvl2pPr>
            <a:lvl3pPr marL="1143000" indent="-228600">
              <a:defRPr sz="2400">
                <a:solidFill>
                  <a:srgbClr val="FFCCCC"/>
                </a:solidFill>
                <a:latin typeface="Times New Roman" pitchFamily="18" charset="0"/>
              </a:defRPr>
            </a:lvl3pPr>
            <a:lvl4pPr marL="1600200" indent="-228600">
              <a:defRPr sz="2400">
                <a:solidFill>
                  <a:srgbClr val="FFCCCC"/>
                </a:solidFill>
                <a:latin typeface="Times New Roman" pitchFamily="18" charset="0"/>
              </a:defRPr>
            </a:lvl4pPr>
            <a:lvl5pPr marL="2057400" indent="-228600">
              <a:defRPr sz="2400">
                <a:solidFill>
                  <a:srgbClr val="FFCCCC"/>
                </a:solidFill>
                <a:latin typeface="Times New Roman" pitchFamily="18" charset="0"/>
              </a:defRPr>
            </a:lvl5pPr>
            <a:lvl6pPr marL="2514600" indent="-228600" eaLnBrk="0" fontAlgn="base" hangingPunct="0">
              <a:spcBef>
                <a:spcPct val="0"/>
              </a:spcBef>
              <a:spcAft>
                <a:spcPct val="0"/>
              </a:spcAft>
              <a:defRPr sz="2400">
                <a:solidFill>
                  <a:srgbClr val="FFCCCC"/>
                </a:solidFill>
                <a:latin typeface="Times New Roman" pitchFamily="18" charset="0"/>
              </a:defRPr>
            </a:lvl6pPr>
            <a:lvl7pPr marL="2971800" indent="-228600" eaLnBrk="0" fontAlgn="base" hangingPunct="0">
              <a:spcBef>
                <a:spcPct val="0"/>
              </a:spcBef>
              <a:spcAft>
                <a:spcPct val="0"/>
              </a:spcAft>
              <a:defRPr sz="2400">
                <a:solidFill>
                  <a:srgbClr val="FFCCCC"/>
                </a:solidFill>
                <a:latin typeface="Times New Roman" pitchFamily="18" charset="0"/>
              </a:defRPr>
            </a:lvl7pPr>
            <a:lvl8pPr marL="3429000" indent="-228600" eaLnBrk="0" fontAlgn="base" hangingPunct="0">
              <a:spcBef>
                <a:spcPct val="0"/>
              </a:spcBef>
              <a:spcAft>
                <a:spcPct val="0"/>
              </a:spcAft>
              <a:defRPr sz="2400">
                <a:solidFill>
                  <a:srgbClr val="FFCCCC"/>
                </a:solidFill>
                <a:latin typeface="Times New Roman" pitchFamily="18" charset="0"/>
              </a:defRPr>
            </a:lvl8pPr>
            <a:lvl9pPr marL="3886200" indent="-228600" eaLnBrk="0" fontAlgn="base" hangingPunct="0">
              <a:spcBef>
                <a:spcPct val="0"/>
              </a:spcBef>
              <a:spcAft>
                <a:spcPct val="0"/>
              </a:spcAft>
              <a:defRPr sz="2400">
                <a:solidFill>
                  <a:srgbClr val="FFCCCC"/>
                </a:solidFill>
                <a:latin typeface="Times New Roman" pitchFamily="18" charset="0"/>
              </a:defRPr>
            </a:lvl9pPr>
          </a:lstStyle>
          <a:p>
            <a:r>
              <a:rPr lang="es-ES_tradnl" altLang="es-MX" b="1" u="sng">
                <a:solidFill>
                  <a:srgbClr val="FFFF00"/>
                </a:solidFill>
                <a:latin typeface="Arial" charset="0"/>
              </a:rPr>
              <a:t>OBJETIVO</a:t>
            </a:r>
            <a:endParaRPr lang="es-ES_tradnl" altLang="es-MX" u="sng">
              <a:solidFill>
                <a:srgbClr val="FFFF00"/>
              </a:solidFill>
              <a:latin typeface="Arial" charset="0"/>
            </a:endParaRPr>
          </a:p>
        </p:txBody>
      </p:sp>
      <p:sp>
        <p:nvSpPr>
          <p:cNvPr id="749575" name="Rectangle 7"/>
          <p:cNvSpPr>
            <a:spLocks noChangeArrowheads="1"/>
          </p:cNvSpPr>
          <p:nvPr/>
        </p:nvSpPr>
        <p:spPr bwMode="auto">
          <a:xfrm>
            <a:off x="577547" y="1584649"/>
            <a:ext cx="7930273" cy="632703"/>
          </a:xfrm>
          <a:prstGeom prst="rect">
            <a:avLst/>
          </a:prstGeom>
          <a:noFill/>
          <a:ln w="12700">
            <a:noFill/>
            <a:miter lim="800000"/>
            <a:headEnd type="none" w="sm" len="sm"/>
            <a:tailEnd type="none" w="sm" len="sm"/>
          </a:ln>
          <a:effectLst/>
        </p:spPr>
        <p:txBody>
          <a:bodyPr lIns="77943" tIns="38972" rIns="77943" bIns="38972">
            <a:spAutoFit/>
          </a:bodyPr>
          <a:lstStyle/>
          <a:p>
            <a:pPr algn="just" eaLnBrk="1" hangingPunct="1">
              <a:defRPr/>
            </a:pPr>
            <a:r>
              <a:rPr lang="es-ES_tradnl" b="1" dirty="0">
                <a:solidFill>
                  <a:srgbClr val="FFFA2A"/>
                </a:solidFill>
                <a:latin typeface="Arial" charset="0"/>
              </a:rPr>
              <a:t>Que los participantes conozcan </a:t>
            </a:r>
            <a:r>
              <a:rPr lang="es-ES_tradnl" b="1" dirty="0" smtClean="0">
                <a:solidFill>
                  <a:srgbClr val="FFFA2A"/>
                </a:solidFill>
                <a:latin typeface="Arial" charset="0"/>
              </a:rPr>
              <a:t>sobre diferentes tipos de medidores nucleares existentes y sus múltiples usos.</a:t>
            </a:r>
            <a:endParaRPr lang="es-ES" b="1" dirty="0">
              <a:solidFill>
                <a:srgbClr val="FFFA2A"/>
              </a:solidFill>
              <a:latin typeface="Arial" charset="0"/>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355726"/>
            <a:ext cx="1943894" cy="116293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24"/>
          <p:cNvGrpSpPr>
            <a:grpSpLocks/>
          </p:cNvGrpSpPr>
          <p:nvPr/>
        </p:nvGrpSpPr>
        <p:grpSpPr bwMode="auto">
          <a:xfrm>
            <a:off x="3635735" y="2288319"/>
            <a:ext cx="1872208" cy="1146958"/>
            <a:chOff x="385" y="1026"/>
            <a:chExt cx="5038" cy="3000"/>
          </a:xfrm>
        </p:grpSpPr>
        <p:pic>
          <p:nvPicPr>
            <p:cNvPr id="6"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 y="1026"/>
              <a:ext cx="5038" cy="300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17"/>
            <p:cNvSpPr txBox="1">
              <a:spLocks noChangeArrowheads="1"/>
            </p:cNvSpPr>
            <p:nvPr/>
          </p:nvSpPr>
          <p:spPr bwMode="auto">
            <a:xfrm>
              <a:off x="4721" y="1960"/>
              <a:ext cx="116" cy="439"/>
            </a:xfrm>
            <a:prstGeom prst="rect">
              <a:avLst/>
            </a:prstGeom>
            <a:noFill/>
            <a:ln>
              <a:noFill/>
            </a:ln>
            <a:effectLst/>
          </p:spPr>
          <p:txBody>
            <a:bodyPr wrap="none">
              <a:spAutoFit/>
            </a:bodyPr>
            <a:lstStyle/>
            <a:p>
              <a:pPr algn="ctr">
                <a:defRPr/>
              </a:pPr>
              <a:endParaRPr lang="es-MX" altLang="es-MX" sz="2800" b="1">
                <a:solidFill>
                  <a:srgbClr val="FFFF00"/>
                </a:solidFill>
                <a:effectLst>
                  <a:outerShdw blurRad="38100" dist="38100" dir="2700000" algn="tl">
                    <a:srgbClr val="000000"/>
                  </a:outerShdw>
                </a:effectLst>
                <a:latin typeface="Arial" panose="020B0604020202020204" pitchFamily="34" charset="0"/>
              </a:endParaRPr>
            </a:p>
          </p:txBody>
        </p:sp>
        <p:sp>
          <p:nvSpPr>
            <p:cNvPr id="9" name="Line 20"/>
            <p:cNvSpPr>
              <a:spLocks noChangeShapeType="1"/>
            </p:cNvSpPr>
            <p:nvPr/>
          </p:nvSpPr>
          <p:spPr bwMode="auto">
            <a:xfrm flipH="1">
              <a:off x="4777" y="1842"/>
              <a:ext cx="144" cy="288"/>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solidFill>
                  <a:srgbClr val="FFFF00"/>
                </a:solidFill>
              </a:endParaRPr>
            </a:p>
          </p:txBody>
        </p:sp>
        <p:sp>
          <p:nvSpPr>
            <p:cNvPr id="10" name="Line 21"/>
            <p:cNvSpPr>
              <a:spLocks noChangeShapeType="1"/>
            </p:cNvSpPr>
            <p:nvPr/>
          </p:nvSpPr>
          <p:spPr bwMode="auto">
            <a:xfrm flipV="1">
              <a:off x="4785" y="2957"/>
              <a:ext cx="35" cy="382"/>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solidFill>
                  <a:srgbClr val="FFFF00"/>
                </a:solidFill>
              </a:endParaRPr>
            </a:p>
          </p:txBody>
        </p:sp>
      </p:grpSp>
      <p:pic>
        <p:nvPicPr>
          <p:cNvPr id="12" name="Picture 9" descr="continu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2072098"/>
            <a:ext cx="1627734" cy="17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9000" y="3506244"/>
            <a:ext cx="1252537"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rrowheads="1"/>
          </p:cNvPicPr>
          <p:nvPr/>
        </p:nvPicPr>
        <p:blipFill>
          <a:blip r:embed="rId7" cstate="print">
            <a:lum bright="24000"/>
            <a:extLst>
              <a:ext uri="{28A0092B-C50C-407E-A947-70E740481C1C}">
                <a14:useLocalDpi xmlns:a14="http://schemas.microsoft.com/office/drawing/2010/main" val="0"/>
              </a:ext>
            </a:extLst>
          </a:blip>
          <a:srcRect l="15648" r="5997" b="12372"/>
          <a:stretch>
            <a:fillRect/>
          </a:stretch>
        </p:blipFill>
        <p:spPr bwMode="auto">
          <a:xfrm>
            <a:off x="4233489" y="3506244"/>
            <a:ext cx="2066703" cy="163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296394"/>
      </p:ext>
    </p:extLst>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1" y="577454"/>
            <a:ext cx="8253413" cy="430887"/>
          </a:xfrm>
          <a:prstGeom prst="rect">
            <a:avLst/>
          </a:prstGeom>
          <a:noFill/>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s-ES" altLang="es-MX" sz="2200" dirty="0">
                <a:solidFill>
                  <a:srgbClr val="FFFF00"/>
                </a:solidFill>
                <a:latin typeface="Arial" panose="020B0604020202020204" pitchFamily="34" charset="0"/>
                <a:cs typeface="Arial" panose="020B0604020202020204" pitchFamily="34" charset="0"/>
              </a:rPr>
              <a:t>Control de parámetros en los procesos tecnológicos</a:t>
            </a:r>
          </a:p>
        </p:txBody>
      </p:sp>
      <p:pic>
        <p:nvPicPr>
          <p:cNvPr id="150531" name="Picture 11" descr="mn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338" y="1112044"/>
            <a:ext cx="2891558" cy="288902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50532" name="Picture 13" descr="ashbelt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5163" y="1112043"/>
            <a:ext cx="3900059" cy="246956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0533" name="23 CuadroTexto"/>
          <p:cNvSpPr txBox="1">
            <a:spLocks noChangeArrowheads="1"/>
          </p:cNvSpPr>
          <p:nvPr/>
        </p:nvSpPr>
        <p:spPr bwMode="auto">
          <a:xfrm>
            <a:off x="1799133" y="4157667"/>
            <a:ext cx="3636963" cy="6463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eaLnBrk="1" hangingPunct="1">
              <a:spcBef>
                <a:spcPct val="50000"/>
              </a:spcBef>
              <a:buClrTx/>
              <a:buSzTx/>
              <a:buFontTx/>
              <a:buNone/>
            </a:pPr>
            <a:r>
              <a:rPr lang="es-ES" altLang="es-MX" sz="1800" dirty="0">
                <a:solidFill>
                  <a:srgbClr val="FFFF00"/>
                </a:solidFill>
                <a:cs typeface="Arial" charset="0"/>
              </a:rPr>
              <a:t>Medición de peso de minerales</a:t>
            </a:r>
            <a:br>
              <a:rPr lang="es-ES" altLang="es-MX" sz="1800" dirty="0">
                <a:solidFill>
                  <a:srgbClr val="FFFF00"/>
                </a:solidFill>
                <a:cs typeface="Arial" charset="0"/>
              </a:rPr>
            </a:br>
            <a:r>
              <a:rPr lang="es-ES" altLang="es-MX" sz="1800" dirty="0">
                <a:solidFill>
                  <a:srgbClr val="FFFF00"/>
                </a:solidFill>
                <a:cs typeface="Arial" charset="0"/>
              </a:rPr>
              <a:t> (Balanzas nucleares)</a:t>
            </a:r>
            <a:r>
              <a:rPr lang="pt-BR" altLang="es-MX" sz="1800" baseline="30000" dirty="0">
                <a:solidFill>
                  <a:srgbClr val="FFFF00"/>
                </a:solidFill>
                <a:cs typeface="Arial" charset="0"/>
              </a:rPr>
              <a:t> 137</a:t>
            </a:r>
            <a:r>
              <a:rPr lang="pt-BR" altLang="es-MX" sz="1800" dirty="0">
                <a:solidFill>
                  <a:srgbClr val="FFFF00"/>
                </a:solidFill>
                <a:cs typeface="Arial" charset="0"/>
              </a:rPr>
              <a:t>Cs</a:t>
            </a:r>
            <a:endParaRPr lang="es-ES" altLang="es-MX" sz="1800" dirty="0">
              <a:solidFill>
                <a:srgbClr val="FFFF00"/>
              </a:solidFill>
              <a:cs typeface="Arial" charset="0"/>
            </a:endParaRPr>
          </a:p>
        </p:txBody>
      </p:sp>
      <p:sp>
        <p:nvSpPr>
          <p:cNvPr id="150534" name="20 Rectángulo"/>
          <p:cNvSpPr>
            <a:spLocks noChangeArrowheads="1"/>
          </p:cNvSpPr>
          <p:nvPr/>
        </p:nvSpPr>
        <p:spPr bwMode="auto">
          <a:xfrm>
            <a:off x="214314" y="964407"/>
            <a:ext cx="1428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FFFF00"/>
              </a:solidFill>
              <a:cs typeface="Arial" charset="0"/>
            </a:endParaRPr>
          </a:p>
        </p:txBody>
      </p:sp>
      <p:sp>
        <p:nvSpPr>
          <p:cNvPr id="37" name="Line 20"/>
          <p:cNvSpPr>
            <a:spLocks noChangeShapeType="1"/>
          </p:cNvSpPr>
          <p:nvPr/>
        </p:nvSpPr>
        <p:spPr bwMode="auto">
          <a:xfrm>
            <a:off x="1227139" y="1796653"/>
            <a:ext cx="249237" cy="204788"/>
          </a:xfrm>
          <a:prstGeom prst="line">
            <a:avLst/>
          </a:prstGeom>
          <a:noFill/>
          <a:ln w="3175">
            <a:solidFill>
              <a:srgbClr val="990000"/>
            </a:solidFill>
            <a:round/>
            <a:headEnd/>
            <a:tailEnd type="stealth" w="sm" len="med"/>
          </a:ln>
          <a:extLst>
            <a:ext uri="{909E8E84-426E-40DD-AFC4-6F175D3DCCD1}">
              <a14:hiddenFill xmlns:a14="http://schemas.microsoft.com/office/drawing/2010/main">
                <a:noFill/>
              </a14:hiddenFill>
            </a:ext>
          </a:extLst>
        </p:spPr>
        <p:txBody>
          <a:bodyPr lIns="93600" tIns="46800" rIns="93600" bIns="46800">
            <a:spAutoFit/>
          </a:bodyPr>
          <a:lstStyle/>
          <a:p>
            <a:endParaRPr lang="es-ES">
              <a:solidFill>
                <a:srgbClr val="FFFF00"/>
              </a:solidFill>
            </a:endParaRPr>
          </a:p>
        </p:txBody>
      </p:sp>
      <p:sp>
        <p:nvSpPr>
          <p:cNvPr id="4" name="3 CuadroTexto"/>
          <p:cNvSpPr txBox="1"/>
          <p:nvPr/>
        </p:nvSpPr>
        <p:spPr>
          <a:xfrm>
            <a:off x="1619251" y="268655"/>
            <a:ext cx="5857875" cy="430887"/>
          </a:xfrm>
          <a:prstGeom prst="rect">
            <a:avLst/>
          </a:prstGeom>
          <a:noFill/>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s-ES" altLang="es-MX" sz="22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Aplicaciones de los medidores nucleares </a:t>
            </a:r>
          </a:p>
        </p:txBody>
      </p:sp>
    </p:spTree>
    <p:extLst>
      <p:ext uri="{BB962C8B-B14F-4D97-AF65-F5344CB8AC3E}">
        <p14:creationId xmlns:p14="http://schemas.microsoft.com/office/powerpoint/2010/main" val="3402363360"/>
      </p:ext>
    </p:extLst>
  </p:cSld>
  <p:clrMapOvr>
    <a:masterClrMapping/>
  </p:clrMapOvr>
  <p:transition>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CuadroTexto"/>
          <p:cNvSpPr txBox="1"/>
          <p:nvPr/>
        </p:nvSpPr>
        <p:spPr>
          <a:xfrm>
            <a:off x="1403350" y="381893"/>
            <a:ext cx="5905500" cy="461665"/>
          </a:xfrm>
          <a:prstGeom prst="rect">
            <a:avLst/>
          </a:prstGeom>
          <a:noFill/>
        </p:spPr>
        <p:txBody>
          <a:bodyPr>
            <a:spAutoFit/>
          </a:bodyPr>
          <a:lstStyle>
            <a:lvl1pPr marL="342900" indent="-342900">
              <a:spcBef>
                <a:spcPct val="0"/>
              </a:spcBef>
              <a:defRPr sz="2400">
                <a:solidFill>
                  <a:schemeClr val="tx1"/>
                </a:solidFill>
                <a:latin typeface="Times New Roman" panose="02020603050405020304" pitchFamily="18" charset="0"/>
              </a:defRPr>
            </a:lvl1pPr>
            <a:lvl2pPr>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lvl="1" algn="ctr" eaLnBrk="1" hangingPunct="1">
              <a:spcBef>
                <a:spcPct val="50000"/>
              </a:spcBef>
              <a:defRPr/>
            </a:pPr>
            <a:r>
              <a:rPr lang="es-ES" altLang="es-MX"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Empleo de medidores nucleares</a:t>
            </a:r>
          </a:p>
        </p:txBody>
      </p:sp>
      <p:sp>
        <p:nvSpPr>
          <p:cNvPr id="71684" name="23 CuadroTexto"/>
          <p:cNvSpPr txBox="1">
            <a:spLocks noChangeArrowheads="1"/>
          </p:cNvSpPr>
          <p:nvPr/>
        </p:nvSpPr>
        <p:spPr bwMode="auto">
          <a:xfrm>
            <a:off x="827089" y="3982293"/>
            <a:ext cx="7056437" cy="461665"/>
          </a:xfrm>
          <a:prstGeom prst="rect">
            <a:avLst/>
          </a:prstGeom>
          <a:solidFill>
            <a:schemeClr val="tx1"/>
          </a:solidFill>
          <a:ln>
            <a:noFill/>
          </a:ln>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defRPr/>
            </a:pPr>
            <a:r>
              <a:rPr lang="es-ES" altLang="es-MX" sz="2200" dirty="0">
                <a:solidFill>
                  <a:srgbClr val="FFFF00"/>
                </a:solidFill>
                <a:latin typeface="Arial" panose="020B0604020202020204" pitchFamily="34" charset="0"/>
                <a:cs typeface="Arial" panose="020B0604020202020204" pitchFamily="34" charset="0"/>
              </a:rPr>
              <a:t>Medición de Densidad (dragas) </a:t>
            </a:r>
            <a:r>
              <a:rPr lang="pt-BR" altLang="es-MX" baseline="30000" dirty="0">
                <a:solidFill>
                  <a:srgbClr val="FFFF00"/>
                </a:solidFill>
                <a:latin typeface="Arial" panose="020B0604020202020204" pitchFamily="34" charset="0"/>
                <a:cs typeface="Arial" panose="020B0604020202020204" pitchFamily="34" charset="0"/>
              </a:rPr>
              <a:t>60</a:t>
            </a:r>
            <a:r>
              <a:rPr lang="pt-BR" altLang="es-MX" dirty="0">
                <a:solidFill>
                  <a:srgbClr val="FFFF00"/>
                </a:solidFill>
                <a:latin typeface="Arial" panose="020B0604020202020204" pitchFamily="34" charset="0"/>
                <a:cs typeface="Arial" panose="020B0604020202020204" pitchFamily="34" charset="0"/>
              </a:rPr>
              <a:t>Co </a:t>
            </a:r>
            <a:endParaRPr lang="es-ES" altLang="es-MX" sz="2200" dirty="0">
              <a:solidFill>
                <a:srgbClr val="FFFF00"/>
              </a:solidFill>
              <a:latin typeface="Arial" panose="020B0604020202020204" pitchFamily="34" charset="0"/>
              <a:cs typeface="Arial" panose="020B0604020202020204" pitchFamily="34" charset="0"/>
            </a:endParaRPr>
          </a:p>
        </p:txBody>
      </p:sp>
      <p:pic>
        <p:nvPicPr>
          <p:cNvPr id="160773" name="Picture 12" descr="PICT0355"/>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l="13287" r="21565" b="25706"/>
          <a:stretch>
            <a:fillRect/>
          </a:stretch>
        </p:blipFill>
        <p:spPr bwMode="auto">
          <a:xfrm>
            <a:off x="207634" y="1912484"/>
            <a:ext cx="2996314" cy="1922467"/>
          </a:xfrm>
          <a:prstGeom prst="rect">
            <a:avLst/>
          </a:prstGeom>
          <a:noFill/>
          <a:ln w="9525">
            <a:solidFill>
              <a:srgbClr val="66FFFF"/>
            </a:solidFill>
            <a:miter lim="800000"/>
            <a:headEnd/>
            <a:tailEnd/>
          </a:ln>
          <a:extLst>
            <a:ext uri="{909E8E84-426E-40DD-AFC4-6F175D3DCCD1}">
              <a14:hiddenFill xmlns:a14="http://schemas.microsoft.com/office/drawing/2010/main">
                <a:solidFill>
                  <a:srgbClr val="FFFFFF"/>
                </a:solidFill>
              </a14:hiddenFill>
            </a:ext>
          </a:extLst>
        </p:spPr>
      </p:pic>
      <p:pic>
        <p:nvPicPr>
          <p:cNvPr id="160774" name="Picture 13" descr="PICT03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1912484"/>
            <a:ext cx="1960737" cy="1960272"/>
          </a:xfrm>
          <a:prstGeom prst="rect">
            <a:avLst/>
          </a:prstGeom>
          <a:noFill/>
          <a:ln w="9525">
            <a:solidFill>
              <a:srgbClr val="66FFFF"/>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60775" name="Picture 14" descr="PICT0363"/>
          <p:cNvPicPr>
            <a:picLocks noChangeAspect="1" noChangeArrowheads="1"/>
          </p:cNvPicPr>
          <p:nvPr/>
        </p:nvPicPr>
        <p:blipFill>
          <a:blip r:embed="rId5" cstate="print">
            <a:lum bright="6000" contrast="6000"/>
            <a:extLst>
              <a:ext uri="{28A0092B-C50C-407E-A947-70E740481C1C}">
                <a14:useLocalDpi xmlns:a14="http://schemas.microsoft.com/office/drawing/2010/main" val="0"/>
              </a:ext>
            </a:extLst>
          </a:blip>
          <a:srcRect r="8186" b="903"/>
          <a:stretch>
            <a:fillRect/>
          </a:stretch>
        </p:blipFill>
        <p:spPr bwMode="auto">
          <a:xfrm>
            <a:off x="5580063" y="1779662"/>
            <a:ext cx="3427370" cy="2081188"/>
          </a:xfrm>
          <a:prstGeom prst="rect">
            <a:avLst/>
          </a:prstGeom>
          <a:noFill/>
          <a:ln w="9525">
            <a:solidFill>
              <a:srgbClr val="66FFFF"/>
            </a:solidFill>
            <a:miter lim="800000"/>
            <a:headEnd/>
            <a:tailEnd/>
          </a:ln>
          <a:extLst>
            <a:ext uri="{909E8E84-426E-40DD-AFC4-6F175D3DCCD1}">
              <a14:hiddenFill xmlns:a14="http://schemas.microsoft.com/office/drawing/2010/main">
                <a:solidFill>
                  <a:srgbClr val="FFFFFF"/>
                </a:solidFill>
              </a14:hiddenFill>
            </a:ext>
          </a:extLst>
        </p:spPr>
      </p:pic>
      <p:sp>
        <p:nvSpPr>
          <p:cNvPr id="10" name="10 CuadroTexto"/>
          <p:cNvSpPr txBox="1"/>
          <p:nvPr/>
        </p:nvSpPr>
        <p:spPr>
          <a:xfrm>
            <a:off x="1" y="916727"/>
            <a:ext cx="8253413" cy="430887"/>
          </a:xfrm>
          <a:prstGeom prst="rect">
            <a:avLst/>
          </a:prstGeom>
          <a:noFill/>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s-ES" altLang="es-MX" sz="2200" dirty="0">
                <a:solidFill>
                  <a:srgbClr val="FFFF00"/>
                </a:solidFill>
                <a:latin typeface="Arial" panose="020B0604020202020204" pitchFamily="34" charset="0"/>
                <a:cs typeface="Arial" panose="020B0604020202020204" pitchFamily="34" charset="0"/>
              </a:rPr>
              <a:t>Control de parámetros en los procesos tecnológicos</a:t>
            </a:r>
          </a:p>
        </p:txBody>
      </p:sp>
    </p:spTree>
    <p:extLst>
      <p:ext uri="{BB962C8B-B14F-4D97-AF65-F5344CB8AC3E}">
        <p14:creationId xmlns:p14="http://schemas.microsoft.com/office/powerpoint/2010/main" val="2050746599"/>
      </p:ext>
    </p:extLst>
  </p:cSld>
  <p:clrMapOvr>
    <a:masterClrMapping/>
  </p:clrMapOvr>
  <p:transition>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ChangeArrowheads="1"/>
          </p:cNvSpPr>
          <p:nvPr/>
        </p:nvSpPr>
        <p:spPr bwMode="auto">
          <a:xfrm>
            <a:off x="3995738" y="3813573"/>
            <a:ext cx="902811" cy="830997"/>
          </a:xfrm>
          <a:prstGeom prst="rect">
            <a:avLst/>
          </a:prstGeom>
          <a:solidFill>
            <a:schemeClr val="tx1"/>
          </a:solidFill>
          <a:ln>
            <a:noFill/>
          </a:ln>
          <a:extLst/>
        </p:spPr>
        <p:txBody>
          <a:bodyPr wrap="none">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spcBef>
                <a:spcPct val="0"/>
              </a:spcBef>
              <a:buClrTx/>
              <a:buSzTx/>
              <a:buFontTx/>
              <a:buNone/>
            </a:pPr>
            <a:r>
              <a:rPr lang="pt-BR" altLang="es-MX" sz="2400" baseline="30000" dirty="0">
                <a:solidFill>
                  <a:srgbClr val="FFFF00"/>
                </a:solidFill>
                <a:cs typeface="Arial" charset="0"/>
              </a:rPr>
              <a:t>137</a:t>
            </a:r>
            <a:r>
              <a:rPr lang="pt-BR" altLang="es-MX" sz="2400" dirty="0">
                <a:solidFill>
                  <a:srgbClr val="FFFF00"/>
                </a:solidFill>
                <a:cs typeface="Arial" charset="0"/>
              </a:rPr>
              <a:t>Cs</a:t>
            </a:r>
          </a:p>
          <a:p>
            <a:pPr>
              <a:spcBef>
                <a:spcPct val="0"/>
              </a:spcBef>
              <a:buClrTx/>
              <a:buSzTx/>
              <a:buFontTx/>
              <a:buNone/>
            </a:pPr>
            <a:r>
              <a:rPr lang="pt-BR" altLang="es-MX" sz="2400" baseline="30000" dirty="0">
                <a:solidFill>
                  <a:srgbClr val="FFFF00"/>
                </a:solidFill>
                <a:cs typeface="Arial" charset="0"/>
              </a:rPr>
              <a:t>60</a:t>
            </a:r>
            <a:r>
              <a:rPr lang="pt-BR" altLang="es-MX" sz="2400" dirty="0">
                <a:solidFill>
                  <a:srgbClr val="FFFF00"/>
                </a:solidFill>
                <a:cs typeface="Arial" charset="0"/>
              </a:rPr>
              <a:t>Co</a:t>
            </a:r>
          </a:p>
        </p:txBody>
      </p:sp>
      <p:sp>
        <p:nvSpPr>
          <p:cNvPr id="524294" name="Text Box 6"/>
          <p:cNvSpPr txBox="1">
            <a:spLocks noChangeArrowheads="1"/>
          </p:cNvSpPr>
          <p:nvPr/>
        </p:nvSpPr>
        <p:spPr bwMode="auto">
          <a:xfrm>
            <a:off x="34926" y="4659982"/>
            <a:ext cx="3849131" cy="461665"/>
          </a:xfrm>
          <a:prstGeom prst="rect">
            <a:avLst/>
          </a:prstGeom>
          <a:solidFill>
            <a:schemeClr val="tx1"/>
          </a:solidFill>
          <a:ln w="9525">
            <a:noFill/>
            <a:miter lim="800000"/>
            <a:headEnd/>
            <a:tailEnd/>
          </a:ln>
          <a:effectLst/>
        </p:spPr>
        <p:txBody>
          <a:bodyPr wrap="none">
            <a:spAutoFit/>
          </a:bodyPr>
          <a:lstStyle/>
          <a:p>
            <a:pPr>
              <a:defRPr/>
            </a:pPr>
            <a:r>
              <a:rPr lang="pt-BR" sz="2400" dirty="0">
                <a:solidFill>
                  <a:schemeClr val="bg1"/>
                </a:solidFill>
                <a:effectLst>
                  <a:outerShdw blurRad="38100" dist="38100" dir="2700000" algn="tl">
                    <a:srgbClr val="000000"/>
                  </a:outerShdw>
                </a:effectLst>
                <a:cs typeface="Arial" charset="0"/>
              </a:rPr>
              <a:t>Medidor de Nível Contínuo</a:t>
            </a:r>
          </a:p>
        </p:txBody>
      </p:sp>
      <p:pic>
        <p:nvPicPr>
          <p:cNvPr id="164868" name="Picture 8" descr="leve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84" y="1275606"/>
            <a:ext cx="2662237" cy="329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69" name="Picture 9" descr="continu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123951"/>
            <a:ext cx="3587750" cy="381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298" name="AutoShape 10"/>
          <p:cNvSpPr>
            <a:spLocks noChangeArrowheads="1"/>
          </p:cNvSpPr>
          <p:nvPr/>
        </p:nvSpPr>
        <p:spPr bwMode="auto">
          <a:xfrm rot="-5556259">
            <a:off x="6128606" y="2473743"/>
            <a:ext cx="1193424" cy="1113987"/>
          </a:xfrm>
          <a:prstGeom prst="triangle">
            <a:avLst>
              <a:gd name="adj" fmla="val 100000"/>
            </a:avLst>
          </a:prstGeom>
          <a:solidFill>
            <a:srgbClr val="FF330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3600" tIns="46800" rIns="93600" bIns="46800" anchor="ctr">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0"/>
              </a:spcBef>
              <a:buClrTx/>
              <a:buSzTx/>
              <a:buFontTx/>
              <a:buNone/>
            </a:pPr>
            <a:endParaRPr lang="es-ES" altLang="es-MX" sz="1800">
              <a:cs typeface="Arial" charset="0"/>
            </a:endParaRPr>
          </a:p>
        </p:txBody>
      </p:sp>
      <p:sp>
        <p:nvSpPr>
          <p:cNvPr id="8" name="7 CuadroTexto"/>
          <p:cNvSpPr txBox="1"/>
          <p:nvPr/>
        </p:nvSpPr>
        <p:spPr>
          <a:xfrm>
            <a:off x="1403350" y="267494"/>
            <a:ext cx="5905500" cy="461665"/>
          </a:xfrm>
          <a:prstGeom prst="rect">
            <a:avLst/>
          </a:prstGeom>
          <a:noFill/>
        </p:spPr>
        <p:txBody>
          <a:bodyPr>
            <a:spAutoFit/>
          </a:bodyPr>
          <a:lstStyle>
            <a:lvl1pPr marL="342900" indent="-342900">
              <a:spcBef>
                <a:spcPct val="0"/>
              </a:spcBef>
              <a:defRPr sz="2400">
                <a:solidFill>
                  <a:schemeClr val="tx1"/>
                </a:solidFill>
                <a:latin typeface="Times New Roman" panose="02020603050405020304" pitchFamily="18" charset="0"/>
              </a:defRPr>
            </a:lvl1pPr>
            <a:lvl2pPr>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lvl="1" algn="ctr" eaLnBrk="1" hangingPunct="1">
              <a:spcBef>
                <a:spcPct val="50000"/>
              </a:spcBef>
              <a:defRPr/>
            </a:pPr>
            <a:r>
              <a:rPr lang="es-ES" altLang="es-MX"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Empleo de medidores nucleares</a:t>
            </a:r>
          </a:p>
        </p:txBody>
      </p:sp>
      <p:sp>
        <p:nvSpPr>
          <p:cNvPr id="9" name="10 CuadroTexto"/>
          <p:cNvSpPr txBox="1"/>
          <p:nvPr/>
        </p:nvSpPr>
        <p:spPr>
          <a:xfrm>
            <a:off x="495051" y="699542"/>
            <a:ext cx="8253413" cy="430887"/>
          </a:xfrm>
          <a:prstGeom prst="rect">
            <a:avLst/>
          </a:prstGeom>
          <a:noFill/>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s-ES" altLang="es-MX" sz="2200" dirty="0">
                <a:solidFill>
                  <a:srgbClr val="FFFF00"/>
                </a:solidFill>
                <a:latin typeface="Arial" panose="020B0604020202020204" pitchFamily="34" charset="0"/>
                <a:cs typeface="Arial" panose="020B0604020202020204" pitchFamily="34" charset="0"/>
              </a:rPr>
              <a:t>Control de parámetros en los procesos tecnológicos</a:t>
            </a:r>
          </a:p>
        </p:txBody>
      </p:sp>
    </p:spTree>
    <p:extLst>
      <p:ext uri="{BB962C8B-B14F-4D97-AF65-F5344CB8AC3E}">
        <p14:creationId xmlns:p14="http://schemas.microsoft.com/office/powerpoint/2010/main" val="178220402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repeatCount="indefinite" fill="hold" grpId="0" nodeType="clickEffect">
                                  <p:stCondLst>
                                    <p:cond delay="0"/>
                                  </p:stCondLst>
                                  <p:childTnLst>
                                    <p:set>
                                      <p:cBhvr>
                                        <p:cTn id="6" dur="1" fill="hold">
                                          <p:stCondLst>
                                            <p:cond delay="0"/>
                                          </p:stCondLst>
                                        </p:cTn>
                                        <p:tgtEl>
                                          <p:spTgt spid="524298"/>
                                        </p:tgtEl>
                                        <p:attrNameLst>
                                          <p:attrName>style.visibility</p:attrName>
                                        </p:attrNameLst>
                                      </p:cBhvr>
                                      <p:to>
                                        <p:strVal val="visible"/>
                                      </p:to>
                                    </p:set>
                                    <p:animEffect transition="in" filter="dissolve">
                                      <p:cBhvr>
                                        <p:cTn id="7" dur="500"/>
                                        <p:tgtEl>
                                          <p:spTgt spid="524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1331914" y="258140"/>
            <a:ext cx="6122987"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r>
              <a:rPr lang="es-ES" altLang="es-MX" sz="3200" b="1" dirty="0">
                <a:solidFill>
                  <a:srgbClr val="FFFF00"/>
                </a:solidFill>
              </a:rPr>
              <a:t>Medidores portátiles</a:t>
            </a:r>
            <a:r>
              <a:rPr lang="es-ES" altLang="es-MX" sz="3200" b="1" i="1" dirty="0">
                <a:solidFill>
                  <a:srgbClr val="FFFF00"/>
                </a:solidFill>
                <a:latin typeface="Times New Roman" pitchFamily="18" charset="0"/>
              </a:rPr>
              <a:t> </a:t>
            </a:r>
          </a:p>
        </p:txBody>
      </p:sp>
      <p:pic>
        <p:nvPicPr>
          <p:cNvPr id="154627" name="Picture 3"/>
          <p:cNvPicPr>
            <a:picLocks noChangeArrowheads="1"/>
          </p:cNvPicPr>
          <p:nvPr/>
        </p:nvPicPr>
        <p:blipFill>
          <a:blip r:embed="rId3" cstate="print">
            <a:lum bright="24000"/>
            <a:extLst>
              <a:ext uri="{28A0092B-C50C-407E-A947-70E740481C1C}">
                <a14:useLocalDpi xmlns:a14="http://schemas.microsoft.com/office/drawing/2010/main" val="0"/>
              </a:ext>
            </a:extLst>
          </a:blip>
          <a:srcRect l="15648" r="5997" b="12372"/>
          <a:stretch>
            <a:fillRect/>
          </a:stretch>
        </p:blipFill>
        <p:spPr bwMode="auto">
          <a:xfrm>
            <a:off x="611189" y="1545432"/>
            <a:ext cx="4141787" cy="2807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628" name="Rectangle 4"/>
          <p:cNvSpPr>
            <a:spLocks noChangeArrowheads="1"/>
          </p:cNvSpPr>
          <p:nvPr/>
        </p:nvSpPr>
        <p:spPr bwMode="auto">
          <a:xfrm>
            <a:off x="1403350" y="735806"/>
            <a:ext cx="614045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50000"/>
              </a:spcBef>
              <a:buClrTx/>
              <a:buSzTx/>
              <a:buFontTx/>
              <a:buNone/>
            </a:pPr>
            <a:r>
              <a:rPr lang="en-US" altLang="es-MX">
                <a:solidFill>
                  <a:srgbClr val="FFFF00"/>
                </a:solidFill>
              </a:rPr>
              <a:t>Humedad y densidad del suelo</a:t>
            </a:r>
          </a:p>
        </p:txBody>
      </p:sp>
      <p:sp>
        <p:nvSpPr>
          <p:cNvPr id="744453" name="Text Box 5"/>
          <p:cNvSpPr txBox="1">
            <a:spLocks noChangeArrowheads="1"/>
          </p:cNvSpPr>
          <p:nvPr/>
        </p:nvSpPr>
        <p:spPr bwMode="auto">
          <a:xfrm>
            <a:off x="5148263" y="1815704"/>
            <a:ext cx="3744912" cy="2677656"/>
          </a:xfrm>
          <a:prstGeom prst="rect">
            <a:avLst/>
          </a:prstGeom>
          <a:noFill/>
          <a:ln w="12700" cap="rnd" algn="ctr">
            <a:noFill/>
            <a:miter lim="800000"/>
            <a:headEnd type="none" w="sm" len="sm"/>
            <a:tailEnd type="none" w="sm" len="sm"/>
          </a:ln>
          <a:effectLst/>
        </p:spPr>
        <p:txBody>
          <a:bodyPr>
            <a:spAutoFit/>
          </a:bodyPr>
          <a:lstStyle/>
          <a:p>
            <a:pPr>
              <a:spcBef>
                <a:spcPct val="50000"/>
              </a:spcBef>
              <a:defRPr/>
            </a:pPr>
            <a:r>
              <a:rPr lang="es-MX" altLang="es-MX" sz="2800" b="1">
                <a:solidFill>
                  <a:srgbClr val="FFFF00"/>
                </a:solidFill>
                <a:effectLst>
                  <a:outerShdw blurRad="38100" dist="38100" dir="2700000" algn="tl">
                    <a:srgbClr val="000000"/>
                  </a:outerShdw>
                </a:effectLst>
                <a:latin typeface="Arial" panose="020B0604020202020204" pitchFamily="34" charset="0"/>
              </a:rPr>
              <a:t>Uso:</a:t>
            </a:r>
            <a:r>
              <a:rPr lang="es-MX" altLang="es-MX" sz="2800">
                <a:solidFill>
                  <a:srgbClr val="FFFF00"/>
                </a:solidFill>
                <a:effectLst>
                  <a:outerShdw blurRad="38100" dist="38100" dir="2700000" algn="tl">
                    <a:srgbClr val="000000"/>
                  </a:outerShdw>
                </a:effectLst>
                <a:latin typeface="Arial" panose="020B0604020202020204" pitchFamily="34" charset="0"/>
              </a:rPr>
              <a:t> humedad y compactación de los superficies </a:t>
            </a:r>
          </a:p>
          <a:p>
            <a:pPr>
              <a:spcBef>
                <a:spcPct val="50000"/>
              </a:spcBef>
              <a:defRPr/>
            </a:pPr>
            <a:r>
              <a:rPr lang="es-MX" altLang="es-MX" sz="2800" b="1">
                <a:solidFill>
                  <a:srgbClr val="FFFF00"/>
                </a:solidFill>
                <a:effectLst>
                  <a:outerShdw blurRad="38100" dist="38100" dir="2700000" algn="tl">
                    <a:srgbClr val="000000"/>
                  </a:outerShdw>
                </a:effectLst>
                <a:latin typeface="Arial" panose="020B0604020202020204" pitchFamily="34" charset="0"/>
              </a:rPr>
              <a:t>Fuentes:</a:t>
            </a:r>
            <a:r>
              <a:rPr lang="es-MX" altLang="es-MX" sz="2800">
                <a:solidFill>
                  <a:srgbClr val="FFFF00"/>
                </a:solidFill>
                <a:effectLst>
                  <a:outerShdw blurRad="38100" dist="38100" dir="2700000" algn="tl">
                    <a:srgbClr val="000000"/>
                  </a:outerShdw>
                </a:effectLst>
                <a:latin typeface="Arial" panose="020B0604020202020204" pitchFamily="34" charset="0"/>
              </a:rPr>
              <a:t> 2</a:t>
            </a:r>
          </a:p>
          <a:p>
            <a:pPr>
              <a:spcBef>
                <a:spcPct val="50000"/>
              </a:spcBef>
              <a:defRPr/>
            </a:pPr>
            <a:r>
              <a:rPr lang="es-MX" altLang="es-MX" sz="2800" b="1">
                <a:solidFill>
                  <a:srgbClr val="FFFF00"/>
                </a:solidFill>
                <a:effectLst>
                  <a:outerShdw blurRad="38100" dist="38100" dir="2700000" algn="tl">
                    <a:srgbClr val="000000"/>
                  </a:outerShdw>
                </a:effectLst>
                <a:latin typeface="Arial" panose="020B0604020202020204" pitchFamily="34" charset="0"/>
              </a:rPr>
              <a:t>Tipo:</a:t>
            </a:r>
            <a:r>
              <a:rPr lang="es-MX" altLang="es-MX" sz="2800">
                <a:solidFill>
                  <a:srgbClr val="FFFF00"/>
                </a:solidFill>
                <a:effectLst>
                  <a:outerShdw blurRad="38100" dist="38100" dir="2700000" algn="tl">
                    <a:srgbClr val="000000"/>
                  </a:outerShdw>
                </a:effectLst>
                <a:latin typeface="Arial" panose="020B0604020202020204" pitchFamily="34" charset="0"/>
              </a:rPr>
              <a:t> </a:t>
            </a:r>
            <a:r>
              <a:rPr lang="es-MX" altLang="es-MX" sz="2800" baseline="30000">
                <a:solidFill>
                  <a:srgbClr val="FFFF00"/>
                </a:solidFill>
                <a:effectLst>
                  <a:outerShdw blurRad="38100" dist="38100" dir="2700000" algn="tl">
                    <a:srgbClr val="000000"/>
                  </a:outerShdw>
                </a:effectLst>
                <a:latin typeface="Arial" panose="020B0604020202020204" pitchFamily="34" charset="0"/>
              </a:rPr>
              <a:t>137</a:t>
            </a:r>
            <a:r>
              <a:rPr lang="es-MX" altLang="es-MX" sz="2800">
                <a:solidFill>
                  <a:srgbClr val="FFFF00"/>
                </a:solidFill>
                <a:effectLst>
                  <a:outerShdw blurRad="38100" dist="38100" dir="2700000" algn="tl">
                    <a:srgbClr val="000000"/>
                  </a:outerShdw>
                </a:effectLst>
                <a:latin typeface="Arial" panose="020B0604020202020204" pitchFamily="34" charset="0"/>
              </a:rPr>
              <a:t>Cs; </a:t>
            </a:r>
            <a:r>
              <a:rPr lang="es-MX" altLang="es-MX" sz="2800" baseline="30000">
                <a:solidFill>
                  <a:srgbClr val="FFFF00"/>
                </a:solidFill>
                <a:effectLst>
                  <a:outerShdw blurRad="38100" dist="38100" dir="2700000" algn="tl">
                    <a:srgbClr val="000000"/>
                  </a:outerShdw>
                </a:effectLst>
                <a:latin typeface="Arial" panose="020B0604020202020204" pitchFamily="34" charset="0"/>
              </a:rPr>
              <a:t>241</a:t>
            </a:r>
            <a:r>
              <a:rPr lang="es-MX" altLang="es-MX" sz="2800">
                <a:solidFill>
                  <a:srgbClr val="FFFF00"/>
                </a:solidFill>
                <a:effectLst>
                  <a:outerShdw blurRad="38100" dist="38100" dir="2700000" algn="tl">
                    <a:srgbClr val="000000"/>
                  </a:outerShdw>
                </a:effectLst>
                <a:latin typeface="Arial" panose="020B0604020202020204" pitchFamily="34" charset="0"/>
              </a:rPr>
              <a:t>Am-Be</a:t>
            </a:r>
            <a:endParaRPr lang="es-ES" altLang="es-MX" sz="2800">
              <a:solidFill>
                <a:srgbClr val="FFFF00"/>
              </a:solidFill>
              <a:effectLst>
                <a:outerShdw blurRad="38100" dist="38100" dir="2700000" algn="tl">
                  <a:srgbClr val="000000"/>
                </a:outerShdw>
              </a:effectLst>
              <a:latin typeface="Arial" panose="020B0604020202020204" pitchFamily="34" charset="0"/>
            </a:endParaRPr>
          </a:p>
        </p:txBody>
      </p:sp>
    </p:spTree>
    <p:extLst>
      <p:ext uri="{BB962C8B-B14F-4D97-AF65-F5344CB8AC3E}">
        <p14:creationId xmlns:p14="http://schemas.microsoft.com/office/powerpoint/2010/main" val="3060542221"/>
      </p:ext>
    </p:extLst>
  </p:cSld>
  <p:clrMapOvr>
    <a:masterClrMapping/>
  </p:clrMapOvr>
  <p:transition>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1331914" y="186132"/>
            <a:ext cx="6122987"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r>
              <a:rPr lang="es-ES" altLang="es-MX" sz="3200" b="1" dirty="0">
                <a:solidFill>
                  <a:srgbClr val="FFFF00"/>
                </a:solidFill>
              </a:rPr>
              <a:t>Medidores portátiles</a:t>
            </a:r>
            <a:r>
              <a:rPr lang="es-ES" altLang="es-MX" sz="3200" b="1" i="1" dirty="0">
                <a:solidFill>
                  <a:srgbClr val="FFFF00"/>
                </a:solidFill>
                <a:latin typeface="Times New Roman" pitchFamily="18" charset="0"/>
              </a:rPr>
              <a:t> </a:t>
            </a:r>
          </a:p>
        </p:txBody>
      </p:sp>
      <p:pic>
        <p:nvPicPr>
          <p:cNvPr id="154627" name="Picture 3"/>
          <p:cNvPicPr>
            <a:picLocks noChangeArrowheads="1"/>
          </p:cNvPicPr>
          <p:nvPr/>
        </p:nvPicPr>
        <p:blipFill>
          <a:blip r:embed="rId3" cstate="print">
            <a:lum bright="24000"/>
            <a:extLst>
              <a:ext uri="{28A0092B-C50C-407E-A947-70E740481C1C}">
                <a14:useLocalDpi xmlns:a14="http://schemas.microsoft.com/office/drawing/2010/main" val="0"/>
              </a:ext>
            </a:extLst>
          </a:blip>
          <a:srcRect l="15648" r="5997" b="12372"/>
          <a:stretch>
            <a:fillRect/>
          </a:stretch>
        </p:blipFill>
        <p:spPr bwMode="auto">
          <a:xfrm>
            <a:off x="467545" y="1545432"/>
            <a:ext cx="2520280" cy="2178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628" name="Rectangle 4"/>
          <p:cNvSpPr>
            <a:spLocks noChangeArrowheads="1"/>
          </p:cNvSpPr>
          <p:nvPr/>
        </p:nvSpPr>
        <p:spPr bwMode="auto">
          <a:xfrm>
            <a:off x="1403350" y="823752"/>
            <a:ext cx="614045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50000"/>
              </a:spcBef>
              <a:buClrTx/>
              <a:buSzTx/>
              <a:buFontTx/>
              <a:buNone/>
            </a:pPr>
            <a:r>
              <a:rPr lang="es-ES" altLang="es-MX" dirty="0" smtClean="0">
                <a:solidFill>
                  <a:srgbClr val="FFFF00"/>
                </a:solidFill>
              </a:rPr>
              <a:t>Humedad y densidad del suelo</a:t>
            </a:r>
            <a:endParaRPr lang="es-ES" altLang="es-MX" dirty="0">
              <a:solidFill>
                <a:srgbClr val="FFFF00"/>
              </a:solidFill>
            </a:endParaRPr>
          </a:p>
        </p:txBody>
      </p:sp>
      <p:sp>
        <p:nvSpPr>
          <p:cNvPr id="744453" name="Text Box 5"/>
          <p:cNvSpPr txBox="1">
            <a:spLocks noChangeArrowheads="1"/>
          </p:cNvSpPr>
          <p:nvPr/>
        </p:nvSpPr>
        <p:spPr bwMode="auto">
          <a:xfrm>
            <a:off x="3059832" y="1491630"/>
            <a:ext cx="5976664" cy="2800767"/>
          </a:xfrm>
          <a:prstGeom prst="rect">
            <a:avLst/>
          </a:prstGeom>
          <a:noFill/>
          <a:ln w="12700" cap="rnd" algn="ctr">
            <a:noFill/>
            <a:miter lim="800000"/>
            <a:headEnd type="none" w="sm" len="sm"/>
            <a:tailEnd type="none" w="sm" len="sm"/>
          </a:ln>
          <a:effectLst/>
        </p:spPr>
        <p:txBody>
          <a:bodyPr wrap="square">
            <a:spAutoFit/>
          </a:bodyPr>
          <a:lstStyle/>
          <a:p>
            <a:pPr>
              <a:spcBef>
                <a:spcPct val="50000"/>
              </a:spcBef>
              <a:defRPr/>
            </a:pPr>
            <a:r>
              <a:rPr lang="es-MX" altLang="es-MX" sz="2200" dirty="0" smtClean="0">
                <a:solidFill>
                  <a:srgbClr val="FFFF00"/>
                </a:solidFill>
                <a:latin typeface="Arial" charset="0"/>
              </a:rPr>
              <a:t>Es </a:t>
            </a:r>
            <a:r>
              <a:rPr lang="es-MX" altLang="es-MX" sz="2200" dirty="0">
                <a:solidFill>
                  <a:srgbClr val="FFFF00"/>
                </a:solidFill>
                <a:latin typeface="Arial" charset="0"/>
              </a:rPr>
              <a:t>un medidor de compactación y humedad de los suelos, este medidor de forma rápida hace los análisis de densidad y humedad del suelo emitiendo los datos en tiempo real, en el se utilizan los dos principios </a:t>
            </a:r>
            <a:r>
              <a:rPr lang="es-MX" altLang="es-MX" sz="2200" dirty="0" smtClean="0">
                <a:solidFill>
                  <a:srgbClr val="FFFF00"/>
                </a:solidFill>
                <a:latin typeface="Arial" charset="0"/>
              </a:rPr>
              <a:t>de funcionamiento de los medidores nucleares (tanto </a:t>
            </a:r>
            <a:r>
              <a:rPr lang="es-MX" altLang="es-MX" sz="2200" dirty="0">
                <a:solidFill>
                  <a:srgbClr val="FFFF00"/>
                </a:solidFill>
                <a:latin typeface="Arial" charset="0"/>
              </a:rPr>
              <a:t>de transmisión como de </a:t>
            </a:r>
            <a:r>
              <a:rPr lang="es-MX" altLang="es-MX" sz="2200" dirty="0" err="1" smtClean="0">
                <a:solidFill>
                  <a:srgbClr val="FFFF00"/>
                </a:solidFill>
                <a:latin typeface="Arial" charset="0"/>
              </a:rPr>
              <a:t>retrodispersión</a:t>
            </a:r>
            <a:r>
              <a:rPr lang="es-MX" altLang="es-MX" sz="2200" dirty="0" smtClean="0">
                <a:solidFill>
                  <a:srgbClr val="FFFF00"/>
                </a:solidFill>
                <a:latin typeface="Arial" charset="0"/>
              </a:rPr>
              <a:t>). </a:t>
            </a:r>
            <a:endParaRPr lang="es-ES" altLang="es-MX" sz="2200" dirty="0">
              <a:solidFill>
                <a:srgbClr val="FFFF00"/>
              </a:solidFill>
              <a:effectLst>
                <a:outerShdw blurRad="38100" dist="38100" dir="2700000" algn="tl">
                  <a:srgbClr val="000000"/>
                </a:outerShdw>
              </a:effectLst>
              <a:latin typeface="Arial" panose="020B0604020202020204" pitchFamily="34" charset="0"/>
            </a:endParaRPr>
          </a:p>
        </p:txBody>
      </p:sp>
    </p:spTree>
    <p:extLst>
      <p:ext uri="{BB962C8B-B14F-4D97-AF65-F5344CB8AC3E}">
        <p14:creationId xmlns:p14="http://schemas.microsoft.com/office/powerpoint/2010/main" val="1080511587"/>
      </p:ext>
    </p:extLst>
  </p:cSld>
  <p:clrMapOvr>
    <a:masterClrMapping/>
  </p:clrMapOvr>
  <p:transition>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1331914" y="330148"/>
            <a:ext cx="6122987"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r>
              <a:rPr lang="es-ES" altLang="es-MX" sz="3200" b="1" dirty="0">
                <a:solidFill>
                  <a:srgbClr val="FFFF00"/>
                </a:solidFill>
              </a:rPr>
              <a:t>Medidores portátiles</a:t>
            </a:r>
            <a:r>
              <a:rPr lang="es-ES" altLang="es-MX" sz="3200" b="1" i="1" dirty="0">
                <a:solidFill>
                  <a:srgbClr val="FFFF00"/>
                </a:solidFill>
                <a:latin typeface="Times New Roman" pitchFamily="18" charset="0"/>
              </a:rPr>
              <a:t> </a:t>
            </a:r>
          </a:p>
        </p:txBody>
      </p:sp>
      <p:sp>
        <p:nvSpPr>
          <p:cNvPr id="744453" name="Text Box 5"/>
          <p:cNvSpPr txBox="1">
            <a:spLocks noChangeArrowheads="1"/>
          </p:cNvSpPr>
          <p:nvPr/>
        </p:nvSpPr>
        <p:spPr bwMode="auto">
          <a:xfrm>
            <a:off x="3275855" y="1481465"/>
            <a:ext cx="5810401" cy="2092881"/>
          </a:xfrm>
          <a:prstGeom prst="rect">
            <a:avLst/>
          </a:prstGeom>
          <a:noFill/>
          <a:ln w="12700" cap="rnd" algn="ctr">
            <a:noFill/>
            <a:miter lim="800000"/>
            <a:headEnd type="none" w="sm" len="sm"/>
            <a:tailEnd type="none" w="sm" len="sm"/>
          </a:ln>
          <a:effectLst/>
        </p:spPr>
        <p:txBody>
          <a:bodyPr wrap="square">
            <a:spAutoFit/>
          </a:bodyPr>
          <a:lstStyle/>
          <a:p>
            <a:pPr>
              <a:spcBef>
                <a:spcPct val="50000"/>
              </a:spcBef>
              <a:defRPr/>
            </a:pPr>
            <a:r>
              <a:rPr lang="es-MX" altLang="es-MX" sz="2000" dirty="0">
                <a:solidFill>
                  <a:srgbClr val="FFFF00"/>
                </a:solidFill>
                <a:latin typeface="+mj-lt"/>
              </a:rPr>
              <a:t>P</a:t>
            </a:r>
            <a:r>
              <a:rPr lang="es-MX" altLang="es-MX" sz="2000" dirty="0" smtClean="0">
                <a:solidFill>
                  <a:srgbClr val="FFFF00"/>
                </a:solidFill>
                <a:latin typeface="+mj-lt"/>
              </a:rPr>
              <a:t>rincipios de funcionamiento del modo </a:t>
            </a:r>
            <a:r>
              <a:rPr lang="es-MX" altLang="es-MX" sz="2000" dirty="0">
                <a:solidFill>
                  <a:srgbClr val="FFFF00"/>
                </a:solidFill>
                <a:latin typeface="+mj-lt"/>
              </a:rPr>
              <a:t>de </a:t>
            </a:r>
            <a:r>
              <a:rPr lang="es-MX" altLang="es-MX" sz="2000" dirty="0" smtClean="0">
                <a:solidFill>
                  <a:srgbClr val="FFFF00"/>
                </a:solidFill>
                <a:latin typeface="+mj-lt"/>
              </a:rPr>
              <a:t>transmisión directa.</a:t>
            </a:r>
          </a:p>
          <a:p>
            <a:pPr>
              <a:spcBef>
                <a:spcPct val="50000"/>
              </a:spcBef>
              <a:defRPr/>
            </a:pPr>
            <a:r>
              <a:rPr lang="es-UY" sz="2000" dirty="0">
                <a:solidFill>
                  <a:srgbClr val="FFFF00"/>
                </a:solidFill>
                <a:latin typeface="+mj-lt"/>
              </a:rPr>
              <a:t>L</a:t>
            </a:r>
            <a:r>
              <a:rPr lang="es-UY" sz="2000" dirty="0" smtClean="0">
                <a:solidFill>
                  <a:srgbClr val="FFFF00"/>
                </a:solidFill>
                <a:latin typeface="+mj-lt"/>
              </a:rPr>
              <a:t>a </a:t>
            </a:r>
            <a:r>
              <a:rPr lang="es-UY" sz="2000" dirty="0">
                <a:solidFill>
                  <a:srgbClr val="FFFF00"/>
                </a:solidFill>
                <a:latin typeface="+mj-lt"/>
              </a:rPr>
              <a:t>varilla que contiene la fuente de Cesio-137 (8 </a:t>
            </a:r>
            <a:r>
              <a:rPr lang="es-UY" sz="2000" dirty="0" err="1">
                <a:solidFill>
                  <a:srgbClr val="FFFF00"/>
                </a:solidFill>
                <a:latin typeface="+mj-lt"/>
              </a:rPr>
              <a:t>mCi</a:t>
            </a:r>
            <a:r>
              <a:rPr lang="es-UY" sz="2000" dirty="0">
                <a:solidFill>
                  <a:srgbClr val="FFFF00"/>
                </a:solidFill>
                <a:latin typeface="+mj-lt"/>
              </a:rPr>
              <a:t>/0,3 </a:t>
            </a:r>
            <a:r>
              <a:rPr lang="es-UY" sz="2000" dirty="0" err="1">
                <a:solidFill>
                  <a:srgbClr val="FFFF00"/>
                </a:solidFill>
                <a:latin typeface="+mj-lt"/>
              </a:rPr>
              <a:t>GBq</a:t>
            </a:r>
            <a:r>
              <a:rPr lang="es-UY" sz="2000" dirty="0">
                <a:solidFill>
                  <a:srgbClr val="FFFF00"/>
                </a:solidFill>
                <a:latin typeface="+mj-lt"/>
              </a:rPr>
              <a:t>) se baja hacia la profundidad deseada. Los detectores ubicados en la base del medidor miden la radiación emitida por </a:t>
            </a:r>
            <a:r>
              <a:rPr lang="es-UY" sz="2000" dirty="0" smtClean="0">
                <a:solidFill>
                  <a:srgbClr val="FFFF00"/>
                </a:solidFill>
                <a:latin typeface="+mj-lt"/>
              </a:rPr>
              <a:t>la </a:t>
            </a:r>
            <a:r>
              <a:rPr lang="es-UY" sz="2000" dirty="0">
                <a:solidFill>
                  <a:srgbClr val="FFFF00"/>
                </a:solidFill>
                <a:latin typeface="+mj-lt"/>
              </a:rPr>
              <a:t>fuente. </a:t>
            </a:r>
            <a:endParaRPr lang="es-ES" altLang="es-MX" sz="2000" dirty="0">
              <a:solidFill>
                <a:srgbClr val="FFFF00"/>
              </a:solidFill>
              <a:effectLst>
                <a:outerShdw blurRad="38100" dist="38100" dir="2700000" algn="tl">
                  <a:srgbClr val="000000"/>
                </a:outerShdw>
              </a:effectLst>
              <a:latin typeface="+mj-lt"/>
            </a:endParaRPr>
          </a:p>
        </p:txBody>
      </p:sp>
      <p:sp>
        <p:nvSpPr>
          <p:cNvPr id="7" name="Text Box 5"/>
          <p:cNvSpPr txBox="1">
            <a:spLocks noChangeArrowheads="1"/>
          </p:cNvSpPr>
          <p:nvPr/>
        </p:nvSpPr>
        <p:spPr bwMode="auto">
          <a:xfrm>
            <a:off x="179512" y="3651870"/>
            <a:ext cx="8928992" cy="1477328"/>
          </a:xfrm>
          <a:prstGeom prst="rect">
            <a:avLst/>
          </a:prstGeom>
          <a:noFill/>
          <a:ln w="12700" cap="rnd" algn="ctr">
            <a:noFill/>
            <a:miter lim="800000"/>
            <a:headEnd type="none" w="sm" len="sm"/>
            <a:tailEnd type="none" w="sm" len="sm"/>
          </a:ln>
          <a:effectLst/>
        </p:spPr>
        <p:txBody>
          <a:bodyPr wrap="square">
            <a:spAutoFit/>
          </a:bodyPr>
          <a:lstStyle/>
          <a:p>
            <a:pPr>
              <a:spcBef>
                <a:spcPct val="50000"/>
              </a:spcBef>
              <a:defRPr/>
            </a:pPr>
            <a:r>
              <a:rPr lang="es-UY" dirty="0" smtClean="0">
                <a:solidFill>
                  <a:srgbClr val="FFFF00"/>
                </a:solidFill>
                <a:latin typeface="+mj-lt"/>
              </a:rPr>
              <a:t>Los </a:t>
            </a:r>
            <a:r>
              <a:rPr lang="es-UY" dirty="0">
                <a:solidFill>
                  <a:srgbClr val="FFFF00"/>
                </a:solidFill>
                <a:latin typeface="+mj-lt"/>
              </a:rPr>
              <a:t>fotones gamma que llegan a los detectores deben pasar primero a través del material, colisionando con los </a:t>
            </a:r>
            <a:r>
              <a:rPr lang="es-UY" dirty="0" smtClean="0">
                <a:solidFill>
                  <a:srgbClr val="FFFF00"/>
                </a:solidFill>
                <a:latin typeface="+mj-lt"/>
              </a:rPr>
              <a:t>núcleos </a:t>
            </a:r>
            <a:r>
              <a:rPr lang="es-UY" dirty="0">
                <a:solidFill>
                  <a:srgbClr val="FFFF00"/>
                </a:solidFill>
                <a:latin typeface="+mj-lt"/>
              </a:rPr>
              <a:t>presentes en el material. Por lo general, cuanto menor es el número de fotones que llegan a los detectores, mayor densidad tendrá el material</a:t>
            </a:r>
            <a:r>
              <a:rPr lang="es-UY" dirty="0" smtClean="0">
                <a:solidFill>
                  <a:srgbClr val="FFFF00"/>
                </a:solidFill>
                <a:latin typeface="+mj-lt"/>
              </a:rPr>
              <a:t>. La </a:t>
            </a:r>
            <a:r>
              <a:rPr lang="es-UY" dirty="0">
                <a:solidFill>
                  <a:srgbClr val="FFFF00"/>
                </a:solidFill>
                <a:latin typeface="+mj-lt"/>
              </a:rPr>
              <a:t>geometría de transmisión </a:t>
            </a:r>
            <a:r>
              <a:rPr lang="es-UY" dirty="0" smtClean="0">
                <a:solidFill>
                  <a:srgbClr val="FFFF00"/>
                </a:solidFill>
                <a:latin typeface="+mj-lt"/>
              </a:rPr>
              <a:t>mide </a:t>
            </a:r>
            <a:r>
              <a:rPr lang="es-UY" dirty="0">
                <a:solidFill>
                  <a:srgbClr val="FFFF00"/>
                </a:solidFill>
                <a:latin typeface="+mj-lt"/>
              </a:rPr>
              <a:t>la densidad media del material desde la fuente a la </a:t>
            </a:r>
            <a:r>
              <a:rPr lang="es-UY" dirty="0" smtClean="0">
                <a:solidFill>
                  <a:srgbClr val="FFFF00"/>
                </a:solidFill>
                <a:latin typeface="+mj-lt"/>
              </a:rPr>
              <a:t>superficie</a:t>
            </a:r>
            <a:r>
              <a:rPr lang="es-UY" dirty="0">
                <a:solidFill>
                  <a:srgbClr val="FFFF00"/>
                </a:solidFill>
                <a:latin typeface="+mj-lt"/>
              </a:rPr>
              <a:t>.</a:t>
            </a:r>
            <a:endParaRPr lang="es-ES" altLang="es-MX" dirty="0">
              <a:solidFill>
                <a:srgbClr val="FFFF00"/>
              </a:solidFill>
              <a:effectLst>
                <a:outerShdw blurRad="38100" dist="38100" dir="2700000" algn="tl">
                  <a:srgbClr val="000000"/>
                </a:outerShdw>
              </a:effectLst>
              <a:latin typeface="+mj-lt"/>
            </a:endParaRPr>
          </a:p>
        </p:txBody>
      </p:sp>
      <p:pic>
        <p:nvPicPr>
          <p:cNvPr id="3" name="Imagen 2"/>
          <p:cNvPicPr>
            <a:picLocks noChangeAspect="1"/>
          </p:cNvPicPr>
          <p:nvPr/>
        </p:nvPicPr>
        <p:blipFill rotWithShape="1">
          <a:blip r:embed="rId3"/>
          <a:srcRect l="47638" t="33192" r="27163" b="27590"/>
          <a:stretch/>
        </p:blipFill>
        <p:spPr>
          <a:xfrm>
            <a:off x="395536" y="1320745"/>
            <a:ext cx="2592288" cy="2268252"/>
          </a:xfrm>
          <a:prstGeom prst="rect">
            <a:avLst/>
          </a:prstGeom>
        </p:spPr>
      </p:pic>
      <p:sp>
        <p:nvSpPr>
          <p:cNvPr id="9" name="Rectangle 4"/>
          <p:cNvSpPr>
            <a:spLocks noChangeArrowheads="1"/>
          </p:cNvSpPr>
          <p:nvPr/>
        </p:nvSpPr>
        <p:spPr bwMode="auto">
          <a:xfrm>
            <a:off x="1403350" y="823752"/>
            <a:ext cx="614045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50000"/>
              </a:spcBef>
              <a:buClrTx/>
              <a:buSzTx/>
              <a:buFontTx/>
              <a:buNone/>
            </a:pPr>
            <a:r>
              <a:rPr lang="es-ES" altLang="es-MX" sz="2400" dirty="0" smtClean="0">
                <a:solidFill>
                  <a:srgbClr val="FFFF00"/>
                </a:solidFill>
              </a:rPr>
              <a:t>Medición de densidad del suelo</a:t>
            </a:r>
            <a:endParaRPr lang="es-ES" altLang="es-MX" sz="2400" dirty="0">
              <a:solidFill>
                <a:srgbClr val="FFFF00"/>
              </a:solidFill>
            </a:endParaRPr>
          </a:p>
        </p:txBody>
      </p:sp>
    </p:spTree>
    <p:extLst>
      <p:ext uri="{BB962C8B-B14F-4D97-AF65-F5344CB8AC3E}">
        <p14:creationId xmlns:p14="http://schemas.microsoft.com/office/powerpoint/2010/main" val="1283680717"/>
      </p:ext>
    </p:extLst>
  </p:cSld>
  <p:clrMapOvr>
    <a:masterClrMapping/>
  </p:clrMapOvr>
  <p:transition>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1331914" y="330148"/>
            <a:ext cx="6122987"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r>
              <a:rPr lang="es-ES" altLang="es-MX" sz="3200" b="1" dirty="0">
                <a:solidFill>
                  <a:srgbClr val="FFFF00"/>
                </a:solidFill>
              </a:rPr>
              <a:t>Medidores portátiles</a:t>
            </a:r>
            <a:r>
              <a:rPr lang="es-ES" altLang="es-MX" sz="3200" b="1" i="1" dirty="0">
                <a:solidFill>
                  <a:srgbClr val="FFFF00"/>
                </a:solidFill>
                <a:latin typeface="Times New Roman" pitchFamily="18" charset="0"/>
              </a:rPr>
              <a:t> </a:t>
            </a:r>
          </a:p>
        </p:txBody>
      </p:sp>
      <p:sp>
        <p:nvSpPr>
          <p:cNvPr id="154628" name="Rectangle 4"/>
          <p:cNvSpPr>
            <a:spLocks noChangeArrowheads="1"/>
          </p:cNvSpPr>
          <p:nvPr/>
        </p:nvSpPr>
        <p:spPr bwMode="auto">
          <a:xfrm>
            <a:off x="1403350" y="823752"/>
            <a:ext cx="614045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50000"/>
              </a:spcBef>
              <a:buClrTx/>
              <a:buSzTx/>
              <a:buFontTx/>
              <a:buNone/>
            </a:pPr>
            <a:r>
              <a:rPr lang="es-ES" altLang="es-MX" sz="2400" dirty="0" smtClean="0">
                <a:solidFill>
                  <a:srgbClr val="FFFF00"/>
                </a:solidFill>
              </a:rPr>
              <a:t>Medición de densidad del suelo</a:t>
            </a:r>
            <a:endParaRPr lang="es-ES" altLang="es-MX" sz="2400" dirty="0">
              <a:solidFill>
                <a:srgbClr val="FFFF00"/>
              </a:solidFill>
            </a:endParaRPr>
          </a:p>
        </p:txBody>
      </p:sp>
      <p:sp>
        <p:nvSpPr>
          <p:cNvPr id="744453" name="Text Box 5"/>
          <p:cNvSpPr txBox="1">
            <a:spLocks noChangeArrowheads="1"/>
          </p:cNvSpPr>
          <p:nvPr/>
        </p:nvSpPr>
        <p:spPr bwMode="auto">
          <a:xfrm>
            <a:off x="3059832" y="1484223"/>
            <a:ext cx="6026424" cy="1785104"/>
          </a:xfrm>
          <a:prstGeom prst="rect">
            <a:avLst/>
          </a:prstGeom>
          <a:noFill/>
          <a:ln w="12700" cap="rnd" algn="ctr">
            <a:noFill/>
            <a:miter lim="800000"/>
            <a:headEnd type="none" w="sm" len="sm"/>
            <a:tailEnd type="none" w="sm" len="sm"/>
          </a:ln>
          <a:effectLst/>
        </p:spPr>
        <p:txBody>
          <a:bodyPr wrap="square">
            <a:spAutoFit/>
          </a:bodyPr>
          <a:lstStyle/>
          <a:p>
            <a:pPr>
              <a:spcBef>
                <a:spcPct val="50000"/>
              </a:spcBef>
              <a:defRPr/>
            </a:pPr>
            <a:r>
              <a:rPr lang="es-MX" altLang="es-MX" sz="2000" dirty="0">
                <a:solidFill>
                  <a:srgbClr val="FFFF00"/>
                </a:solidFill>
                <a:latin typeface="+mj-lt"/>
              </a:rPr>
              <a:t>P</a:t>
            </a:r>
            <a:r>
              <a:rPr lang="es-MX" altLang="es-MX" sz="2000" dirty="0" smtClean="0">
                <a:solidFill>
                  <a:srgbClr val="FFFF00"/>
                </a:solidFill>
                <a:latin typeface="+mj-lt"/>
              </a:rPr>
              <a:t>rincipios de funcionamiento del modo </a:t>
            </a:r>
            <a:r>
              <a:rPr lang="es-MX" altLang="es-MX" sz="2000" dirty="0">
                <a:solidFill>
                  <a:srgbClr val="FFFF00"/>
                </a:solidFill>
                <a:latin typeface="+mj-lt"/>
              </a:rPr>
              <a:t>de </a:t>
            </a:r>
            <a:r>
              <a:rPr lang="es-MX" altLang="es-MX" sz="2000" dirty="0" err="1" smtClean="0">
                <a:solidFill>
                  <a:srgbClr val="FFFF00"/>
                </a:solidFill>
                <a:latin typeface="+mj-lt"/>
              </a:rPr>
              <a:t>retrodispersión</a:t>
            </a:r>
            <a:r>
              <a:rPr lang="es-MX" altLang="es-MX" sz="2000" dirty="0" smtClean="0">
                <a:solidFill>
                  <a:srgbClr val="FFFF00"/>
                </a:solidFill>
                <a:latin typeface="+mj-lt"/>
              </a:rPr>
              <a:t>.</a:t>
            </a:r>
          </a:p>
          <a:p>
            <a:pPr>
              <a:spcBef>
                <a:spcPct val="50000"/>
              </a:spcBef>
              <a:defRPr/>
            </a:pPr>
            <a:r>
              <a:rPr lang="es-UY" sz="2000" dirty="0" smtClean="0">
                <a:solidFill>
                  <a:srgbClr val="FFFF00"/>
                </a:solidFill>
                <a:latin typeface="+mj-lt"/>
              </a:rPr>
              <a:t>Con </a:t>
            </a:r>
            <a:r>
              <a:rPr lang="es-UY" sz="2000" dirty="0">
                <a:solidFill>
                  <a:srgbClr val="FFFF00"/>
                </a:solidFill>
                <a:latin typeface="+mj-lt"/>
              </a:rPr>
              <a:t>la varilla bloqueada en la primera </a:t>
            </a:r>
            <a:r>
              <a:rPr lang="es-UY" sz="2000" dirty="0" smtClean="0">
                <a:solidFill>
                  <a:srgbClr val="FFFF00"/>
                </a:solidFill>
                <a:latin typeface="+mj-lt"/>
              </a:rPr>
              <a:t>marca, lo </a:t>
            </a:r>
            <a:r>
              <a:rPr lang="es-UY" sz="2000" dirty="0">
                <a:solidFill>
                  <a:srgbClr val="FFFF00"/>
                </a:solidFill>
                <a:latin typeface="+mj-lt"/>
              </a:rPr>
              <a:t>cual se conoce como posición de </a:t>
            </a:r>
            <a:r>
              <a:rPr lang="es-UY" sz="2000" dirty="0" err="1">
                <a:solidFill>
                  <a:srgbClr val="FFFF00"/>
                </a:solidFill>
                <a:latin typeface="+mj-lt"/>
              </a:rPr>
              <a:t>retrodispersión</a:t>
            </a:r>
            <a:r>
              <a:rPr lang="es-UY" sz="2000" dirty="0" smtClean="0">
                <a:solidFill>
                  <a:srgbClr val="FFFF00"/>
                </a:solidFill>
                <a:latin typeface="+mj-lt"/>
              </a:rPr>
              <a:t>, </a:t>
            </a:r>
            <a:r>
              <a:rPr lang="es-UY" sz="2000" dirty="0">
                <a:solidFill>
                  <a:srgbClr val="FFFF00"/>
                </a:solidFill>
                <a:latin typeface="+mj-lt"/>
              </a:rPr>
              <a:t>la fuente y los detectores estarán en el mismo </a:t>
            </a:r>
            <a:r>
              <a:rPr lang="es-UY" sz="2000" dirty="0" smtClean="0">
                <a:solidFill>
                  <a:srgbClr val="FFFF00"/>
                </a:solidFill>
                <a:latin typeface="+mj-lt"/>
              </a:rPr>
              <a:t>plano.</a:t>
            </a:r>
            <a:endParaRPr lang="es-ES" altLang="es-MX" sz="2000" dirty="0">
              <a:solidFill>
                <a:srgbClr val="FFFF00"/>
              </a:solidFill>
              <a:effectLst>
                <a:outerShdw blurRad="38100" dist="38100" dir="2700000" algn="tl">
                  <a:srgbClr val="000000"/>
                </a:outerShdw>
              </a:effectLst>
              <a:latin typeface="+mj-lt"/>
            </a:endParaRPr>
          </a:p>
        </p:txBody>
      </p:sp>
      <p:sp>
        <p:nvSpPr>
          <p:cNvPr id="7" name="Text Box 5"/>
          <p:cNvSpPr txBox="1">
            <a:spLocks noChangeArrowheads="1"/>
          </p:cNvSpPr>
          <p:nvPr/>
        </p:nvSpPr>
        <p:spPr bwMode="auto">
          <a:xfrm>
            <a:off x="34528" y="3988512"/>
            <a:ext cx="8928992" cy="969496"/>
          </a:xfrm>
          <a:prstGeom prst="rect">
            <a:avLst/>
          </a:prstGeom>
          <a:noFill/>
          <a:ln w="12700" cap="rnd" algn="ctr">
            <a:noFill/>
            <a:miter lim="800000"/>
            <a:headEnd type="none" w="sm" len="sm"/>
            <a:tailEnd type="none" w="sm" len="sm"/>
          </a:ln>
          <a:effectLst/>
        </p:spPr>
        <p:txBody>
          <a:bodyPr wrap="square">
            <a:spAutoFit/>
          </a:bodyPr>
          <a:lstStyle/>
          <a:p>
            <a:pPr>
              <a:spcBef>
                <a:spcPct val="50000"/>
              </a:spcBef>
              <a:defRPr/>
            </a:pPr>
            <a:r>
              <a:rPr lang="es-UY" sz="1900" dirty="0">
                <a:solidFill>
                  <a:srgbClr val="FFFF00"/>
                </a:solidFill>
              </a:rPr>
              <a:t>Los fotones emitidos desde la fuente penetran en el material y los detectores miden </a:t>
            </a:r>
            <a:r>
              <a:rPr lang="es-UY" sz="1900" dirty="0" smtClean="0">
                <a:solidFill>
                  <a:srgbClr val="FFFF00"/>
                </a:solidFill>
              </a:rPr>
              <a:t>solo los </a:t>
            </a:r>
            <a:r>
              <a:rPr lang="es-UY" sz="1900" dirty="0">
                <a:solidFill>
                  <a:srgbClr val="FFFF00"/>
                </a:solidFill>
              </a:rPr>
              <a:t>fotones </a:t>
            </a:r>
            <a:r>
              <a:rPr lang="es-UY" sz="1900" dirty="0" err="1" smtClean="0">
                <a:solidFill>
                  <a:srgbClr val="FFFF00"/>
                </a:solidFill>
              </a:rPr>
              <a:t>retodispersados</a:t>
            </a:r>
            <a:r>
              <a:rPr lang="es-UY" sz="1900" dirty="0" smtClean="0">
                <a:solidFill>
                  <a:srgbClr val="FFFF00"/>
                </a:solidFill>
              </a:rPr>
              <a:t>. La </a:t>
            </a:r>
            <a:r>
              <a:rPr lang="es-UY" sz="1900" dirty="0">
                <a:solidFill>
                  <a:srgbClr val="FFFF00"/>
                </a:solidFill>
              </a:rPr>
              <a:t>geometría de </a:t>
            </a:r>
            <a:r>
              <a:rPr lang="es-UY" sz="1900" dirty="0" err="1">
                <a:solidFill>
                  <a:srgbClr val="FFFF00"/>
                </a:solidFill>
              </a:rPr>
              <a:t>retrodispersión</a:t>
            </a:r>
            <a:r>
              <a:rPr lang="es-UY" sz="1900" dirty="0">
                <a:solidFill>
                  <a:srgbClr val="FFFF00"/>
                </a:solidFill>
              </a:rPr>
              <a:t> ofrece una media altamente ponderada por la densidad cercana a la </a:t>
            </a:r>
            <a:r>
              <a:rPr lang="es-UY" sz="1900" b="1" dirty="0" smtClean="0">
                <a:solidFill>
                  <a:srgbClr val="FFFF00"/>
                </a:solidFill>
              </a:rPr>
              <a:t>superficie</a:t>
            </a:r>
            <a:r>
              <a:rPr lang="es-UY" sz="1900" dirty="0" smtClean="0">
                <a:solidFill>
                  <a:srgbClr val="FFFF00"/>
                </a:solidFill>
              </a:rPr>
              <a:t>.</a:t>
            </a:r>
            <a:endParaRPr lang="es-ES" altLang="es-MX" sz="1900" dirty="0">
              <a:solidFill>
                <a:srgbClr val="FFFF00"/>
              </a:solidFill>
              <a:effectLst>
                <a:outerShdw blurRad="38100" dist="38100" dir="2700000" algn="tl">
                  <a:srgbClr val="000000"/>
                </a:outerShdw>
              </a:effectLst>
              <a:latin typeface="+mj-lt"/>
            </a:endParaRPr>
          </a:p>
        </p:txBody>
      </p:sp>
      <p:pic>
        <p:nvPicPr>
          <p:cNvPr id="3" name="Imagen 2"/>
          <p:cNvPicPr>
            <a:picLocks noChangeAspect="1"/>
          </p:cNvPicPr>
          <p:nvPr/>
        </p:nvPicPr>
        <p:blipFill rotWithShape="1">
          <a:blip r:embed="rId3"/>
          <a:srcRect l="47637" t="28990" r="27951" b="31791"/>
          <a:stretch/>
        </p:blipFill>
        <p:spPr>
          <a:xfrm>
            <a:off x="287226" y="1353153"/>
            <a:ext cx="2772606" cy="2504289"/>
          </a:xfrm>
          <a:prstGeom prst="rect">
            <a:avLst/>
          </a:prstGeom>
        </p:spPr>
      </p:pic>
    </p:spTree>
    <p:extLst>
      <p:ext uri="{BB962C8B-B14F-4D97-AF65-F5344CB8AC3E}">
        <p14:creationId xmlns:p14="http://schemas.microsoft.com/office/powerpoint/2010/main" val="2835851315"/>
      </p:ext>
    </p:extLst>
  </p:cSld>
  <p:clrMapOvr>
    <a:masterClrMapping/>
  </p:clrMapOvr>
  <p:transition>
    <p:strips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1331914" y="330148"/>
            <a:ext cx="6122987"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r>
              <a:rPr lang="es-ES" altLang="es-MX" sz="3200" b="1" dirty="0">
                <a:solidFill>
                  <a:srgbClr val="FFFF00"/>
                </a:solidFill>
              </a:rPr>
              <a:t>Medidores portátiles</a:t>
            </a:r>
            <a:r>
              <a:rPr lang="es-ES" altLang="es-MX" sz="3200" b="1" i="1" dirty="0">
                <a:solidFill>
                  <a:srgbClr val="FFFF00"/>
                </a:solidFill>
                <a:latin typeface="Times New Roman" pitchFamily="18" charset="0"/>
              </a:rPr>
              <a:t> </a:t>
            </a:r>
          </a:p>
        </p:txBody>
      </p:sp>
      <p:sp>
        <p:nvSpPr>
          <p:cNvPr id="154628" name="Rectangle 4"/>
          <p:cNvSpPr>
            <a:spLocks noChangeArrowheads="1"/>
          </p:cNvSpPr>
          <p:nvPr/>
        </p:nvSpPr>
        <p:spPr bwMode="auto">
          <a:xfrm>
            <a:off x="1334866" y="796882"/>
            <a:ext cx="614045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50000"/>
              </a:spcBef>
              <a:buClrTx/>
              <a:buSzTx/>
              <a:buFontTx/>
              <a:buNone/>
            </a:pPr>
            <a:r>
              <a:rPr lang="es-ES" altLang="es-MX" sz="2400" dirty="0" smtClean="0">
                <a:solidFill>
                  <a:srgbClr val="FFFF00"/>
                </a:solidFill>
              </a:rPr>
              <a:t>Medición de humedad</a:t>
            </a:r>
            <a:endParaRPr lang="es-ES" altLang="es-MX" sz="2400" dirty="0">
              <a:solidFill>
                <a:srgbClr val="FFFF00"/>
              </a:solidFill>
            </a:endParaRPr>
          </a:p>
        </p:txBody>
      </p:sp>
      <p:sp>
        <p:nvSpPr>
          <p:cNvPr id="744453" name="Text Box 5"/>
          <p:cNvSpPr txBox="1">
            <a:spLocks noChangeArrowheads="1"/>
          </p:cNvSpPr>
          <p:nvPr/>
        </p:nvSpPr>
        <p:spPr bwMode="auto">
          <a:xfrm>
            <a:off x="3203848" y="1303476"/>
            <a:ext cx="5882408" cy="2577629"/>
          </a:xfrm>
          <a:prstGeom prst="rect">
            <a:avLst/>
          </a:prstGeom>
          <a:noFill/>
          <a:ln w="12700" cap="rnd" algn="ctr">
            <a:noFill/>
            <a:miter lim="800000"/>
            <a:headEnd type="none" w="sm" len="sm"/>
            <a:tailEnd type="none" w="sm" len="sm"/>
          </a:ln>
          <a:effectLst/>
        </p:spPr>
        <p:txBody>
          <a:bodyPr wrap="square">
            <a:spAutoFit/>
          </a:bodyPr>
          <a:lstStyle/>
          <a:p>
            <a:pPr>
              <a:spcBef>
                <a:spcPct val="50000"/>
              </a:spcBef>
              <a:defRPr/>
            </a:pPr>
            <a:r>
              <a:rPr lang="es-MX" altLang="es-MX" sz="1900" dirty="0">
                <a:solidFill>
                  <a:srgbClr val="FFFF00"/>
                </a:solidFill>
                <a:latin typeface="+mj-lt"/>
              </a:rPr>
              <a:t>P</a:t>
            </a:r>
            <a:r>
              <a:rPr lang="es-MX" altLang="es-MX" sz="1900" dirty="0" smtClean="0">
                <a:solidFill>
                  <a:srgbClr val="FFFF00"/>
                </a:solidFill>
                <a:latin typeface="+mj-lt"/>
              </a:rPr>
              <a:t>rincipios de funcionamiento.</a:t>
            </a:r>
          </a:p>
          <a:p>
            <a:pPr>
              <a:spcBef>
                <a:spcPct val="50000"/>
              </a:spcBef>
              <a:defRPr/>
            </a:pPr>
            <a:r>
              <a:rPr lang="es-UY" sz="1900" dirty="0">
                <a:solidFill>
                  <a:srgbClr val="FFFF00"/>
                </a:solidFill>
              </a:rPr>
              <a:t>U</a:t>
            </a:r>
            <a:r>
              <a:rPr lang="es-UY" sz="1900" dirty="0" smtClean="0">
                <a:solidFill>
                  <a:srgbClr val="FFFF00"/>
                </a:solidFill>
              </a:rPr>
              <a:t>tiliza </a:t>
            </a:r>
            <a:r>
              <a:rPr lang="es-UY" sz="1900" dirty="0">
                <a:solidFill>
                  <a:srgbClr val="FFFF00"/>
                </a:solidFill>
              </a:rPr>
              <a:t>una fuente de neutrones Americio-241:Berilio de 40 </a:t>
            </a:r>
            <a:r>
              <a:rPr lang="es-UY" sz="1900" dirty="0" err="1">
                <a:solidFill>
                  <a:srgbClr val="FFFF00"/>
                </a:solidFill>
              </a:rPr>
              <a:t>mCi</a:t>
            </a:r>
            <a:r>
              <a:rPr lang="es-UY" sz="1900" dirty="0">
                <a:solidFill>
                  <a:srgbClr val="FFFF00"/>
                </a:solidFill>
              </a:rPr>
              <a:t> (1,48 </a:t>
            </a:r>
            <a:r>
              <a:rPr lang="es-UY" sz="1900" dirty="0" err="1">
                <a:solidFill>
                  <a:srgbClr val="FFFF00"/>
                </a:solidFill>
              </a:rPr>
              <a:t>GBq</a:t>
            </a:r>
            <a:r>
              <a:rPr lang="es-UY" sz="1900" dirty="0" smtClean="0">
                <a:solidFill>
                  <a:srgbClr val="FFFF00"/>
                </a:solidFill>
              </a:rPr>
              <a:t>). </a:t>
            </a:r>
            <a:r>
              <a:rPr lang="es-UY" sz="1900" dirty="0">
                <a:solidFill>
                  <a:srgbClr val="FFFF00"/>
                </a:solidFill>
              </a:rPr>
              <a:t>Los neutrones </a:t>
            </a:r>
            <a:r>
              <a:rPr lang="es-UY" sz="1900" dirty="0" smtClean="0">
                <a:solidFill>
                  <a:srgbClr val="FFFF00"/>
                </a:solidFill>
              </a:rPr>
              <a:t>rápidos emitidos </a:t>
            </a:r>
            <a:r>
              <a:rPr lang="es-UY" sz="1900" dirty="0">
                <a:solidFill>
                  <a:srgbClr val="FFFF00"/>
                </a:solidFill>
              </a:rPr>
              <a:t>por la fuente Am-241:Be penetran en el material y </a:t>
            </a:r>
            <a:r>
              <a:rPr lang="es-UY" sz="1900" dirty="0" smtClean="0">
                <a:solidFill>
                  <a:srgbClr val="FFFF00"/>
                </a:solidFill>
              </a:rPr>
              <a:t>pierden energía en sus choques inelásticos con núcleos ligueros (Hidrógeno) se moderan (pierden energía) </a:t>
            </a:r>
            <a:r>
              <a:rPr lang="es-UY" sz="1900" dirty="0">
                <a:solidFill>
                  <a:srgbClr val="FFFF00"/>
                </a:solidFill>
              </a:rPr>
              <a:t>hasta un punto en que </a:t>
            </a:r>
            <a:r>
              <a:rPr lang="es-UY" sz="1900" dirty="0" smtClean="0">
                <a:solidFill>
                  <a:srgbClr val="FFFF00"/>
                </a:solidFill>
              </a:rPr>
              <a:t>convierten en neutrones “térmicos”. </a:t>
            </a:r>
            <a:endParaRPr lang="es-ES" altLang="es-MX" sz="1900" dirty="0">
              <a:solidFill>
                <a:srgbClr val="FFFF00"/>
              </a:solidFill>
              <a:effectLst>
                <a:outerShdw blurRad="38100" dist="38100" dir="2700000" algn="tl">
                  <a:srgbClr val="000000"/>
                </a:outerShdw>
              </a:effectLst>
              <a:latin typeface="+mj-lt"/>
            </a:endParaRPr>
          </a:p>
        </p:txBody>
      </p:sp>
      <p:sp>
        <p:nvSpPr>
          <p:cNvPr id="7" name="Text Box 5"/>
          <p:cNvSpPr txBox="1">
            <a:spLocks noChangeArrowheads="1"/>
          </p:cNvSpPr>
          <p:nvPr/>
        </p:nvSpPr>
        <p:spPr bwMode="auto">
          <a:xfrm>
            <a:off x="179512" y="3867894"/>
            <a:ext cx="8928992" cy="1261884"/>
          </a:xfrm>
          <a:prstGeom prst="rect">
            <a:avLst/>
          </a:prstGeom>
          <a:noFill/>
          <a:ln w="12700" cap="rnd" algn="ctr">
            <a:noFill/>
            <a:miter lim="800000"/>
            <a:headEnd type="none" w="sm" len="sm"/>
            <a:tailEnd type="none" w="sm" len="sm"/>
          </a:ln>
          <a:effectLst/>
        </p:spPr>
        <p:txBody>
          <a:bodyPr wrap="square">
            <a:spAutoFit/>
          </a:bodyPr>
          <a:lstStyle/>
          <a:p>
            <a:pPr>
              <a:spcBef>
                <a:spcPct val="50000"/>
              </a:spcBef>
              <a:defRPr/>
            </a:pPr>
            <a:r>
              <a:rPr lang="es-UY" sz="1900" dirty="0">
                <a:solidFill>
                  <a:srgbClr val="FFFF00"/>
                </a:solidFill>
              </a:rPr>
              <a:t>El </a:t>
            </a:r>
            <a:r>
              <a:rPr lang="es-UY" sz="1900" dirty="0" smtClean="0">
                <a:solidFill>
                  <a:srgbClr val="FFFF00"/>
                </a:solidFill>
              </a:rPr>
              <a:t>medidor </a:t>
            </a:r>
            <a:r>
              <a:rPr lang="es-UY" sz="1900" dirty="0">
                <a:solidFill>
                  <a:srgbClr val="FFFF00"/>
                </a:solidFill>
              </a:rPr>
              <a:t>contiene el detector de neutrones de helio-3 que es sensible a los neutrones </a:t>
            </a:r>
            <a:r>
              <a:rPr lang="es-UY" sz="1900" dirty="0" smtClean="0">
                <a:solidFill>
                  <a:srgbClr val="FFFF00"/>
                </a:solidFill>
              </a:rPr>
              <a:t>térmicos. </a:t>
            </a:r>
            <a:r>
              <a:rPr lang="es-UY" sz="1900" dirty="0">
                <a:solidFill>
                  <a:srgbClr val="FFFF00"/>
                </a:solidFill>
              </a:rPr>
              <a:t>Este detector no es sensible a neutrones "rápidos" </a:t>
            </a:r>
            <a:r>
              <a:rPr lang="es-UY" sz="1900" dirty="0" smtClean="0">
                <a:solidFill>
                  <a:srgbClr val="FFFF00"/>
                </a:solidFill>
              </a:rPr>
              <a:t>y</a:t>
            </a:r>
            <a:r>
              <a:rPr lang="es-UY" sz="1900" dirty="0">
                <a:solidFill>
                  <a:srgbClr val="FFFF00"/>
                </a:solidFill>
              </a:rPr>
              <a:t>, como resultado, los recuentos obtenidos son directamente proporcionales a la cantidad de </a:t>
            </a:r>
            <a:r>
              <a:rPr lang="es-UY" sz="1900" dirty="0" smtClean="0">
                <a:solidFill>
                  <a:srgbClr val="FFFF00"/>
                </a:solidFill>
              </a:rPr>
              <a:t>humedad </a:t>
            </a:r>
            <a:r>
              <a:rPr lang="es-UY" sz="1900" dirty="0">
                <a:solidFill>
                  <a:srgbClr val="FFFF00"/>
                </a:solidFill>
              </a:rPr>
              <a:t>presente en el material</a:t>
            </a:r>
            <a:r>
              <a:rPr lang="es-UY" sz="1900" dirty="0" smtClean="0">
                <a:solidFill>
                  <a:srgbClr val="FFFF00"/>
                </a:solidFill>
              </a:rPr>
              <a:t>.</a:t>
            </a:r>
            <a:endParaRPr lang="es-ES" altLang="es-MX" sz="1900" dirty="0">
              <a:solidFill>
                <a:srgbClr val="FFFF00"/>
              </a:solidFill>
              <a:effectLst>
                <a:outerShdw blurRad="38100" dist="38100" dir="2700000" algn="tl">
                  <a:srgbClr val="000000"/>
                </a:outerShdw>
              </a:effectLst>
            </a:endParaRPr>
          </a:p>
        </p:txBody>
      </p:sp>
      <p:pic>
        <p:nvPicPr>
          <p:cNvPr id="8" name="Imagen 7"/>
          <p:cNvPicPr>
            <a:picLocks noChangeAspect="1"/>
          </p:cNvPicPr>
          <p:nvPr/>
        </p:nvPicPr>
        <p:blipFill rotWithShape="1">
          <a:blip r:embed="rId3"/>
          <a:srcRect l="47638" t="33192" r="27163" b="27590"/>
          <a:stretch/>
        </p:blipFill>
        <p:spPr>
          <a:xfrm>
            <a:off x="159091" y="1320744"/>
            <a:ext cx="2911029" cy="2547150"/>
          </a:xfrm>
          <a:prstGeom prst="rect">
            <a:avLst/>
          </a:prstGeom>
        </p:spPr>
      </p:pic>
      <p:sp>
        <p:nvSpPr>
          <p:cNvPr id="4" name="CuadroTexto 3"/>
          <p:cNvSpPr txBox="1"/>
          <p:nvPr/>
        </p:nvSpPr>
        <p:spPr>
          <a:xfrm>
            <a:off x="2051720" y="3435846"/>
            <a:ext cx="936104" cy="430887"/>
          </a:xfrm>
          <a:prstGeom prst="rect">
            <a:avLst/>
          </a:prstGeom>
          <a:solidFill>
            <a:schemeClr val="bg1"/>
          </a:solidFill>
        </p:spPr>
        <p:txBody>
          <a:bodyPr wrap="square" rtlCol="0">
            <a:spAutoFit/>
          </a:bodyPr>
          <a:lstStyle/>
          <a:p>
            <a:r>
              <a:rPr lang="es-ES" sz="1100" dirty="0" smtClean="0"/>
              <a:t>Ruta de los neutrones</a:t>
            </a:r>
            <a:endParaRPr lang="es-UY" sz="1100" dirty="0"/>
          </a:p>
        </p:txBody>
      </p:sp>
    </p:spTree>
    <p:extLst>
      <p:ext uri="{BB962C8B-B14F-4D97-AF65-F5344CB8AC3E}">
        <p14:creationId xmlns:p14="http://schemas.microsoft.com/office/powerpoint/2010/main" val="4203024936"/>
      </p:ext>
    </p:extLst>
  </p:cSld>
  <p:clrMapOvr>
    <a:masterClrMapping/>
  </p:clrMapOvr>
  <p:transition>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23 CuadroTexto"/>
          <p:cNvSpPr txBox="1">
            <a:spLocks noChangeArrowheads="1"/>
          </p:cNvSpPr>
          <p:nvPr/>
        </p:nvSpPr>
        <p:spPr bwMode="auto">
          <a:xfrm>
            <a:off x="571500" y="2518173"/>
            <a:ext cx="8248650" cy="430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just" eaLnBrk="1" hangingPunct="1">
              <a:spcBef>
                <a:spcPct val="50000"/>
              </a:spcBef>
              <a:buClrTx/>
              <a:buSzTx/>
              <a:buFontTx/>
              <a:buNone/>
            </a:pPr>
            <a:r>
              <a:rPr lang="es-ES" altLang="es-MX" sz="2200">
                <a:solidFill>
                  <a:srgbClr val="FFFF00"/>
                </a:solidFill>
                <a:cs typeface="Arial" charset="0"/>
              </a:rPr>
              <a:t>Medición de Densidad  </a:t>
            </a:r>
            <a:r>
              <a:rPr lang="es-ES" altLang="es-MX" sz="2200" baseline="30000">
                <a:solidFill>
                  <a:srgbClr val="FFFF00"/>
                </a:solidFill>
                <a:cs typeface="Arial" charset="0"/>
              </a:rPr>
              <a:t>137</a:t>
            </a:r>
            <a:r>
              <a:rPr lang="es-ES" altLang="es-MX" sz="2200">
                <a:solidFill>
                  <a:srgbClr val="FFFF00"/>
                </a:solidFill>
                <a:cs typeface="Arial" charset="0"/>
              </a:rPr>
              <a:t>Cs y humedad de los suelos</a:t>
            </a:r>
            <a:r>
              <a:rPr lang="es-ES" altLang="es-MX" sz="2200" baseline="30000">
                <a:solidFill>
                  <a:srgbClr val="FFFF00"/>
                </a:solidFill>
                <a:cs typeface="Arial" charset="0"/>
              </a:rPr>
              <a:t> 241</a:t>
            </a:r>
            <a:r>
              <a:rPr lang="es-ES" altLang="es-MX" sz="2200">
                <a:solidFill>
                  <a:srgbClr val="FFFF00"/>
                </a:solidFill>
                <a:cs typeface="Arial" charset="0"/>
              </a:rPr>
              <a:t>Am-Be </a:t>
            </a:r>
          </a:p>
        </p:txBody>
      </p:sp>
      <p:pic>
        <p:nvPicPr>
          <p:cNvPr id="156675" name="Picture 9"/>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11188" y="3057526"/>
            <a:ext cx="2576512" cy="165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039" y="3057525"/>
            <a:ext cx="1252537"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9" name="23 CuadroTexto"/>
          <p:cNvSpPr txBox="1">
            <a:spLocks noChangeArrowheads="1"/>
          </p:cNvSpPr>
          <p:nvPr/>
        </p:nvSpPr>
        <p:spPr bwMode="auto">
          <a:xfrm>
            <a:off x="4859339" y="3381376"/>
            <a:ext cx="4067175" cy="1107996"/>
          </a:xfrm>
          <a:prstGeom prst="rect">
            <a:avLst/>
          </a:prstGeom>
          <a:solidFill>
            <a:schemeClr val="tx1"/>
          </a:solidFill>
          <a:ln>
            <a:noFill/>
          </a:ln>
        </p:spPr>
        <p:txBody>
          <a:bodyPr>
            <a:spAutoFit/>
          </a:bodyPr>
          <a:lstStyle/>
          <a:p>
            <a:pPr eaLnBrk="1" hangingPunct="1">
              <a:spcBef>
                <a:spcPct val="50000"/>
              </a:spcBef>
              <a:defRPr/>
            </a:pPr>
            <a:r>
              <a:rPr lang="es-ES" sz="2200" dirty="0">
                <a:solidFill>
                  <a:srgbClr val="FFFF00"/>
                </a:solidFill>
                <a:effectLst>
                  <a:outerShdw blurRad="38100" dist="38100" dir="2700000" algn="tl">
                    <a:srgbClr val="000000">
                      <a:alpha val="43137"/>
                    </a:srgbClr>
                  </a:outerShdw>
                </a:effectLst>
              </a:rPr>
              <a:t>Medición de humedad en el material aislante térmico de </a:t>
            </a:r>
            <a:r>
              <a:rPr lang="es-ES" sz="2200" dirty="0" smtClean="0">
                <a:solidFill>
                  <a:srgbClr val="FFFF00"/>
                </a:solidFill>
                <a:effectLst>
                  <a:outerShdw blurRad="38100" dist="38100" dir="2700000" algn="tl">
                    <a:srgbClr val="000000">
                      <a:alpha val="43137"/>
                    </a:srgbClr>
                  </a:outerShdw>
                </a:effectLst>
              </a:rPr>
              <a:t>tuberías </a:t>
            </a:r>
            <a:r>
              <a:rPr lang="es-ES" sz="2200" baseline="30000" dirty="0">
                <a:solidFill>
                  <a:srgbClr val="FFFF00"/>
                </a:solidFill>
                <a:effectLst>
                  <a:outerShdw blurRad="38100" dist="38100" dir="2700000" algn="tl">
                    <a:srgbClr val="000000">
                      <a:alpha val="43137"/>
                    </a:srgbClr>
                  </a:outerShdw>
                </a:effectLst>
              </a:rPr>
              <a:t>241</a:t>
            </a:r>
            <a:r>
              <a:rPr lang="es-ES" sz="2200" dirty="0">
                <a:solidFill>
                  <a:srgbClr val="FFFF00"/>
                </a:solidFill>
                <a:effectLst>
                  <a:outerShdw blurRad="38100" dist="38100" dir="2700000" algn="tl">
                    <a:srgbClr val="000000">
                      <a:alpha val="43137"/>
                    </a:srgbClr>
                  </a:outerShdw>
                </a:effectLst>
              </a:rPr>
              <a:t>Am-Be</a:t>
            </a:r>
          </a:p>
        </p:txBody>
      </p:sp>
      <p:grpSp>
        <p:nvGrpSpPr>
          <p:cNvPr id="156678" name="Group 13"/>
          <p:cNvGrpSpPr>
            <a:grpSpLocks/>
          </p:cNvGrpSpPr>
          <p:nvPr/>
        </p:nvGrpSpPr>
        <p:grpSpPr bwMode="auto">
          <a:xfrm>
            <a:off x="1258889" y="681038"/>
            <a:ext cx="7145337" cy="1733550"/>
            <a:chOff x="567" y="663"/>
            <a:chExt cx="4501" cy="1456"/>
          </a:xfrm>
        </p:grpSpPr>
        <p:pic>
          <p:nvPicPr>
            <p:cNvPr id="156680" name="Picture 12" descr="level-fi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 y="663"/>
              <a:ext cx="1995" cy="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81" name="Picture 13" descr="nuk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3" y="799"/>
              <a:ext cx="609"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8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2" y="663"/>
              <a:ext cx="1489" cy="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156683" name="Picture 15" descr="gau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1" y="663"/>
              <a:ext cx="1017" cy="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84"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 y="665"/>
              <a:ext cx="952"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grpSp>
      <p:sp>
        <p:nvSpPr>
          <p:cNvPr id="156679" name="Rectangle 18"/>
          <p:cNvSpPr>
            <a:spLocks noChangeArrowheads="1"/>
          </p:cNvSpPr>
          <p:nvPr/>
        </p:nvSpPr>
        <p:spPr bwMode="auto">
          <a:xfrm>
            <a:off x="1331914" y="0"/>
            <a:ext cx="6122987"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r>
              <a:rPr lang="es-ES" altLang="es-MX" sz="3200" b="1">
                <a:solidFill>
                  <a:srgbClr val="FFFF00"/>
                </a:solidFill>
              </a:rPr>
              <a:t>Medidores portátiles</a:t>
            </a:r>
            <a:r>
              <a:rPr lang="es-ES" altLang="es-MX" sz="3200" b="1" i="1">
                <a:solidFill>
                  <a:srgbClr val="FFFF00"/>
                </a:solidFill>
                <a:latin typeface="Times New Roman" pitchFamily="18" charset="0"/>
              </a:rPr>
              <a:t> </a:t>
            </a:r>
          </a:p>
        </p:txBody>
      </p:sp>
    </p:spTree>
    <p:extLst>
      <p:ext uri="{BB962C8B-B14F-4D97-AF65-F5344CB8AC3E}">
        <p14:creationId xmlns:p14="http://schemas.microsoft.com/office/powerpoint/2010/main" val="2115525918"/>
      </p:ext>
    </p:extLst>
  </p:cSld>
  <p:clrMapOvr>
    <a:masterClrMapping/>
  </p:clrMapOvr>
  <p:transition>
    <p:split orient="ver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Picture 2"/>
          <p:cNvPicPr/>
          <p:nvPr/>
        </p:nvPicPr>
        <p:blipFill>
          <a:blip r:embed="rId3"/>
          <a:srcRect t="1828" r="1086" b="170"/>
          <a:stretch/>
        </p:blipFill>
        <p:spPr>
          <a:xfrm>
            <a:off x="6300856" y="1275606"/>
            <a:ext cx="2735640" cy="1439640"/>
          </a:xfrm>
          <a:prstGeom prst="rect">
            <a:avLst/>
          </a:prstGeom>
          <a:ln w="0">
            <a:noFill/>
          </a:ln>
        </p:spPr>
      </p:pic>
      <p:sp>
        <p:nvSpPr>
          <p:cNvPr id="210" name="Rectángulo 181"/>
          <p:cNvSpPr/>
          <p:nvPr/>
        </p:nvSpPr>
        <p:spPr>
          <a:xfrm>
            <a:off x="35496" y="483518"/>
            <a:ext cx="6624736" cy="446449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2400" b="0" i="1" strike="noStrike" spc="-1" dirty="0">
                <a:solidFill>
                  <a:srgbClr val="FFFF00"/>
                </a:solidFill>
                <a:latin typeface="Times New Roman"/>
                <a:ea typeface="DejaVu Sans"/>
              </a:rPr>
              <a:t>Conclusiones:</a:t>
            </a:r>
            <a:endParaRPr lang="en-GB" sz="2400" b="0" strike="noStrike" spc="-1" dirty="0">
              <a:solidFill>
                <a:srgbClr val="FFFF00"/>
              </a:solidFill>
              <a:latin typeface="Arial"/>
            </a:endParaRPr>
          </a:p>
          <a:p>
            <a:pPr marL="216000" indent="-214560">
              <a:lnSpc>
                <a:spcPct val="100000"/>
              </a:lnSpc>
              <a:buClr>
                <a:srgbClr val="FFFFFF"/>
              </a:buClr>
              <a:buFont typeface="StarSymbol"/>
              <a:buAutoNum type="arabicParenR"/>
            </a:pPr>
            <a:r>
              <a:rPr lang="es-ES" sz="2400" b="1" strike="noStrike" spc="-1" dirty="0" smtClean="0">
                <a:solidFill>
                  <a:srgbClr val="FFFF00"/>
                </a:solidFill>
                <a:latin typeface="Arial"/>
                <a:ea typeface="DejaVu Sans"/>
              </a:rPr>
              <a:t> Los medidores nucleares pueden ser fijos, móviles y portátiles.</a:t>
            </a:r>
          </a:p>
          <a:p>
            <a:pPr marL="216000" indent="-214560">
              <a:lnSpc>
                <a:spcPct val="100000"/>
              </a:lnSpc>
              <a:buClr>
                <a:srgbClr val="FFFFFF"/>
              </a:buClr>
              <a:buFont typeface="StarSymbol"/>
              <a:buAutoNum type="arabicParenR"/>
            </a:pPr>
            <a:r>
              <a:rPr lang="es-ES" sz="2400" b="1" strike="noStrike" spc="-1" dirty="0" smtClean="0">
                <a:solidFill>
                  <a:srgbClr val="FFFF00"/>
                </a:solidFill>
                <a:latin typeface="Arial"/>
                <a:ea typeface="DejaVu Sans"/>
              </a:rPr>
              <a:t> Los medidores nucleares son fundamentalmente de transmisión y de </a:t>
            </a:r>
            <a:r>
              <a:rPr lang="es-ES" sz="2400" b="1" spc="-1" dirty="0" err="1">
                <a:solidFill>
                  <a:srgbClr val="FFFF00"/>
                </a:solidFill>
                <a:latin typeface="Arial"/>
                <a:ea typeface="DejaVu Sans"/>
              </a:rPr>
              <a:t>r</a:t>
            </a:r>
            <a:r>
              <a:rPr lang="es-ES" sz="2400" b="1" strike="noStrike" spc="-1" dirty="0" err="1" smtClean="0">
                <a:solidFill>
                  <a:srgbClr val="FFFF00"/>
                </a:solidFill>
                <a:latin typeface="Arial"/>
                <a:ea typeface="DejaVu Sans"/>
              </a:rPr>
              <a:t>etrodispersión</a:t>
            </a:r>
            <a:r>
              <a:rPr lang="es-ES" sz="2400" b="1" strike="noStrike" spc="-1" dirty="0" smtClean="0">
                <a:solidFill>
                  <a:srgbClr val="FFFF00"/>
                </a:solidFill>
                <a:latin typeface="Arial"/>
                <a:ea typeface="DejaVu Sans"/>
              </a:rPr>
              <a:t>. Pueden utilizar equipos de Rayos X y fuentes radiactivas.</a:t>
            </a:r>
            <a:endParaRPr lang="en-GB" sz="2400" b="1" strike="noStrike" spc="-1" dirty="0">
              <a:solidFill>
                <a:srgbClr val="FFFF00"/>
              </a:solidFill>
              <a:latin typeface="Arial"/>
              <a:ea typeface="DejaVu Sans"/>
            </a:endParaRPr>
          </a:p>
          <a:p>
            <a:pPr marL="216000" indent="-214560">
              <a:lnSpc>
                <a:spcPct val="100000"/>
              </a:lnSpc>
              <a:buClr>
                <a:srgbClr val="FFFFFF"/>
              </a:buClr>
              <a:buFont typeface="StarSymbol"/>
              <a:buAutoNum type="arabicParenR"/>
            </a:pPr>
            <a:r>
              <a:rPr lang="es-ES" sz="2400" b="1" spc="-1" dirty="0" smtClean="0">
                <a:solidFill>
                  <a:srgbClr val="FFFF00"/>
                </a:solidFill>
                <a:latin typeface="Arial"/>
                <a:ea typeface="DejaVu Sans"/>
              </a:rPr>
              <a:t> Los radioisótopos utilizados dependen de las sustancias y materiales que serán medidos.</a:t>
            </a:r>
          </a:p>
          <a:p>
            <a:pPr marL="216000" indent="-214560">
              <a:lnSpc>
                <a:spcPct val="100000"/>
              </a:lnSpc>
              <a:buClr>
                <a:srgbClr val="FFFFFF"/>
              </a:buClr>
              <a:buFont typeface="StarSymbol"/>
              <a:buAutoNum type="arabicParenR"/>
            </a:pPr>
            <a:r>
              <a:rPr lang="es-ES" sz="2400" b="1" spc="-1" dirty="0" smtClean="0">
                <a:solidFill>
                  <a:srgbClr val="FFFF00"/>
                </a:solidFill>
                <a:latin typeface="Arial"/>
                <a:ea typeface="DejaVu Sans"/>
              </a:rPr>
              <a:t>Son ampliamente utilizados en la industria.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3091488" y="642938"/>
            <a:ext cx="2004068" cy="4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7943" tIns="38972" rIns="77943" bIns="38972">
            <a:spAutoFit/>
          </a:bodyPr>
          <a:lstStyle>
            <a:lvl1pPr>
              <a:defRPr sz="2400">
                <a:solidFill>
                  <a:srgbClr val="FFCCCC"/>
                </a:solidFill>
                <a:latin typeface="Times New Roman" pitchFamily="18" charset="0"/>
              </a:defRPr>
            </a:lvl1pPr>
            <a:lvl2pPr marL="742950" indent="-285750">
              <a:defRPr sz="2400">
                <a:solidFill>
                  <a:srgbClr val="FFCCCC"/>
                </a:solidFill>
                <a:latin typeface="Times New Roman" pitchFamily="18" charset="0"/>
              </a:defRPr>
            </a:lvl2pPr>
            <a:lvl3pPr marL="1143000" indent="-228600">
              <a:defRPr sz="2400">
                <a:solidFill>
                  <a:srgbClr val="FFCCCC"/>
                </a:solidFill>
                <a:latin typeface="Times New Roman" pitchFamily="18" charset="0"/>
              </a:defRPr>
            </a:lvl3pPr>
            <a:lvl4pPr marL="1600200" indent="-228600">
              <a:defRPr sz="2400">
                <a:solidFill>
                  <a:srgbClr val="FFCCCC"/>
                </a:solidFill>
                <a:latin typeface="Times New Roman" pitchFamily="18" charset="0"/>
              </a:defRPr>
            </a:lvl4pPr>
            <a:lvl5pPr marL="2057400" indent="-228600">
              <a:defRPr sz="2400">
                <a:solidFill>
                  <a:srgbClr val="FFCCCC"/>
                </a:solidFill>
                <a:latin typeface="Times New Roman" pitchFamily="18" charset="0"/>
              </a:defRPr>
            </a:lvl5pPr>
            <a:lvl6pPr marL="2514600" indent="-228600" eaLnBrk="0" fontAlgn="base" hangingPunct="0">
              <a:spcBef>
                <a:spcPct val="0"/>
              </a:spcBef>
              <a:spcAft>
                <a:spcPct val="0"/>
              </a:spcAft>
              <a:defRPr sz="2400">
                <a:solidFill>
                  <a:srgbClr val="FFCCCC"/>
                </a:solidFill>
                <a:latin typeface="Times New Roman" pitchFamily="18" charset="0"/>
              </a:defRPr>
            </a:lvl6pPr>
            <a:lvl7pPr marL="2971800" indent="-228600" eaLnBrk="0" fontAlgn="base" hangingPunct="0">
              <a:spcBef>
                <a:spcPct val="0"/>
              </a:spcBef>
              <a:spcAft>
                <a:spcPct val="0"/>
              </a:spcAft>
              <a:defRPr sz="2400">
                <a:solidFill>
                  <a:srgbClr val="FFCCCC"/>
                </a:solidFill>
                <a:latin typeface="Times New Roman" pitchFamily="18" charset="0"/>
              </a:defRPr>
            </a:lvl7pPr>
            <a:lvl8pPr marL="3429000" indent="-228600" eaLnBrk="0" fontAlgn="base" hangingPunct="0">
              <a:spcBef>
                <a:spcPct val="0"/>
              </a:spcBef>
              <a:spcAft>
                <a:spcPct val="0"/>
              </a:spcAft>
              <a:defRPr sz="2400">
                <a:solidFill>
                  <a:srgbClr val="FFCCCC"/>
                </a:solidFill>
                <a:latin typeface="Times New Roman" pitchFamily="18" charset="0"/>
              </a:defRPr>
            </a:lvl8pPr>
            <a:lvl9pPr marL="3886200" indent="-228600" eaLnBrk="0" fontAlgn="base" hangingPunct="0">
              <a:spcBef>
                <a:spcPct val="0"/>
              </a:spcBef>
              <a:spcAft>
                <a:spcPct val="0"/>
              </a:spcAft>
              <a:defRPr sz="2400">
                <a:solidFill>
                  <a:srgbClr val="FFCCCC"/>
                </a:solidFill>
                <a:latin typeface="Times New Roman" pitchFamily="18" charset="0"/>
              </a:defRPr>
            </a:lvl9pPr>
          </a:lstStyle>
          <a:p>
            <a:r>
              <a:rPr lang="es-ES_tradnl" altLang="es-MX" b="1" u="sng">
                <a:solidFill>
                  <a:srgbClr val="FFFF00"/>
                </a:solidFill>
                <a:latin typeface="Arial" charset="0"/>
              </a:rPr>
              <a:t>CONTENIDO</a:t>
            </a:r>
          </a:p>
        </p:txBody>
      </p:sp>
      <p:sp>
        <p:nvSpPr>
          <p:cNvPr id="5123" name="Text Box 3"/>
          <p:cNvSpPr txBox="1">
            <a:spLocks noChangeArrowheads="1"/>
          </p:cNvSpPr>
          <p:nvPr/>
        </p:nvSpPr>
        <p:spPr bwMode="auto">
          <a:xfrm>
            <a:off x="370862" y="1451372"/>
            <a:ext cx="8456514" cy="155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43" tIns="38972" rIns="77943" bIns="38972">
            <a:spAutoFit/>
          </a:bodyPr>
          <a:lstStyle>
            <a:lvl1pPr>
              <a:defRPr sz="2400">
                <a:solidFill>
                  <a:srgbClr val="FFCCCC"/>
                </a:solidFill>
                <a:latin typeface="Times New Roman" pitchFamily="18" charset="0"/>
              </a:defRPr>
            </a:lvl1pPr>
            <a:lvl2pPr marL="742950" indent="-285750">
              <a:defRPr sz="2400">
                <a:solidFill>
                  <a:srgbClr val="FFCCCC"/>
                </a:solidFill>
                <a:latin typeface="Times New Roman" pitchFamily="18" charset="0"/>
              </a:defRPr>
            </a:lvl2pPr>
            <a:lvl3pPr marL="1143000" indent="-228600">
              <a:defRPr sz="2400">
                <a:solidFill>
                  <a:srgbClr val="FFCCCC"/>
                </a:solidFill>
                <a:latin typeface="Times New Roman" pitchFamily="18" charset="0"/>
              </a:defRPr>
            </a:lvl3pPr>
            <a:lvl4pPr marL="1600200" indent="-228600">
              <a:defRPr sz="2400">
                <a:solidFill>
                  <a:srgbClr val="FFCCCC"/>
                </a:solidFill>
                <a:latin typeface="Times New Roman" pitchFamily="18" charset="0"/>
              </a:defRPr>
            </a:lvl4pPr>
            <a:lvl5pPr marL="2057400" indent="-228600">
              <a:defRPr sz="2400">
                <a:solidFill>
                  <a:srgbClr val="FFCCCC"/>
                </a:solidFill>
                <a:latin typeface="Times New Roman" pitchFamily="18" charset="0"/>
              </a:defRPr>
            </a:lvl5pPr>
            <a:lvl6pPr marL="2514600" indent="-228600" eaLnBrk="0" fontAlgn="base" hangingPunct="0">
              <a:spcBef>
                <a:spcPct val="0"/>
              </a:spcBef>
              <a:spcAft>
                <a:spcPct val="0"/>
              </a:spcAft>
              <a:defRPr sz="2400">
                <a:solidFill>
                  <a:srgbClr val="FFCCCC"/>
                </a:solidFill>
                <a:latin typeface="Times New Roman" pitchFamily="18" charset="0"/>
              </a:defRPr>
            </a:lvl6pPr>
            <a:lvl7pPr marL="2971800" indent="-228600" eaLnBrk="0" fontAlgn="base" hangingPunct="0">
              <a:spcBef>
                <a:spcPct val="0"/>
              </a:spcBef>
              <a:spcAft>
                <a:spcPct val="0"/>
              </a:spcAft>
              <a:defRPr sz="2400">
                <a:solidFill>
                  <a:srgbClr val="FFCCCC"/>
                </a:solidFill>
                <a:latin typeface="Times New Roman" pitchFamily="18" charset="0"/>
              </a:defRPr>
            </a:lvl7pPr>
            <a:lvl8pPr marL="3429000" indent="-228600" eaLnBrk="0" fontAlgn="base" hangingPunct="0">
              <a:spcBef>
                <a:spcPct val="0"/>
              </a:spcBef>
              <a:spcAft>
                <a:spcPct val="0"/>
              </a:spcAft>
              <a:defRPr sz="2400">
                <a:solidFill>
                  <a:srgbClr val="FFCCCC"/>
                </a:solidFill>
                <a:latin typeface="Times New Roman" pitchFamily="18" charset="0"/>
              </a:defRPr>
            </a:lvl8pPr>
            <a:lvl9pPr marL="3886200" indent="-228600" eaLnBrk="0" fontAlgn="base" hangingPunct="0">
              <a:spcBef>
                <a:spcPct val="0"/>
              </a:spcBef>
              <a:spcAft>
                <a:spcPct val="0"/>
              </a:spcAft>
              <a:defRPr sz="2400">
                <a:solidFill>
                  <a:srgbClr val="FFCCCC"/>
                </a:solidFill>
                <a:latin typeface="Times New Roman" pitchFamily="18" charset="0"/>
              </a:defRPr>
            </a:lvl9pPr>
          </a:lstStyle>
          <a:p>
            <a:pPr marL="342900" indent="-342900">
              <a:buFont typeface="Arial" panose="020B0604020202020204" pitchFamily="34" charset="0"/>
              <a:buChar char="•"/>
            </a:pPr>
            <a:r>
              <a:rPr lang="es-ES" altLang="es-MX" b="1" dirty="0" smtClean="0">
                <a:solidFill>
                  <a:srgbClr val="FFFF00"/>
                </a:solidFill>
                <a:latin typeface="Arial" charset="0"/>
              </a:rPr>
              <a:t>Clasificación de los Medidores nucleares</a:t>
            </a:r>
          </a:p>
          <a:p>
            <a:pPr marL="342900" indent="-342900">
              <a:buFont typeface="Arial" panose="020B0604020202020204" pitchFamily="34" charset="0"/>
              <a:buChar char="•"/>
            </a:pPr>
            <a:r>
              <a:rPr lang="es-ES" altLang="es-MX" b="1" dirty="0" smtClean="0">
                <a:solidFill>
                  <a:srgbClr val="FFFF00"/>
                </a:solidFill>
                <a:latin typeface="Arial" charset="0"/>
              </a:rPr>
              <a:t>Principio </a:t>
            </a:r>
            <a:r>
              <a:rPr lang="es-ES" altLang="es-MX" b="1" dirty="0">
                <a:solidFill>
                  <a:srgbClr val="FFFF00"/>
                </a:solidFill>
                <a:latin typeface="Arial" charset="0"/>
              </a:rPr>
              <a:t>de funcionamiento de los </a:t>
            </a:r>
            <a:r>
              <a:rPr lang="es-ES" altLang="es-MX" b="1" dirty="0" smtClean="0">
                <a:solidFill>
                  <a:srgbClr val="FFFF00"/>
                </a:solidFill>
                <a:latin typeface="Arial" charset="0"/>
              </a:rPr>
              <a:t>medidores industriales.</a:t>
            </a:r>
          </a:p>
          <a:p>
            <a:pPr marL="342900" indent="-342900">
              <a:buFont typeface="Arial" panose="020B0604020202020204" pitchFamily="34" charset="0"/>
              <a:buChar char="•"/>
            </a:pPr>
            <a:r>
              <a:rPr lang="es-ES" altLang="es-MX" b="1" dirty="0" smtClean="0">
                <a:solidFill>
                  <a:srgbClr val="FFFF00"/>
                </a:solidFill>
                <a:latin typeface="Arial" charset="0"/>
              </a:rPr>
              <a:t>Principales usos de los medidores nucleares.</a:t>
            </a:r>
          </a:p>
        </p:txBody>
      </p:sp>
    </p:spTree>
    <p:extLst>
      <p:ext uri="{BB962C8B-B14F-4D97-AF65-F5344CB8AC3E}">
        <p14:creationId xmlns:p14="http://schemas.microsoft.com/office/powerpoint/2010/main" val="240780003"/>
      </p:ext>
    </p:extLst>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AutoShape 2"/>
          <p:cNvSpPr>
            <a:spLocks noChangeArrowheads="1"/>
          </p:cNvSpPr>
          <p:nvPr/>
        </p:nvSpPr>
        <p:spPr bwMode="auto">
          <a:xfrm>
            <a:off x="7335839" y="2800350"/>
            <a:ext cx="1406525" cy="2085975"/>
          </a:xfrm>
          <a:prstGeom prst="curvedLeftArrow">
            <a:avLst>
              <a:gd name="adj1" fmla="val 39549"/>
              <a:gd name="adj2" fmla="val 79097"/>
              <a:gd name="adj3" fmla="val 33333"/>
            </a:avLst>
          </a:prstGeom>
          <a:solidFill>
            <a:srgbClr val="FFFF00"/>
          </a:solidFill>
          <a:ln w="12700">
            <a:solidFill>
              <a:schemeClr val="accent1"/>
            </a:solidFill>
            <a:miter lim="800000"/>
            <a:headEnd type="none" w="sm" len="sm"/>
            <a:tailEnd type="none" w="sm" len="sm"/>
          </a:ln>
          <a:effec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8003" name="AutoShape 3"/>
          <p:cNvSpPr>
            <a:spLocks noChangeArrowheads="1"/>
          </p:cNvSpPr>
          <p:nvPr/>
        </p:nvSpPr>
        <p:spPr bwMode="auto">
          <a:xfrm rot="894148">
            <a:off x="3714751" y="2790825"/>
            <a:ext cx="1503363" cy="902494"/>
          </a:xfrm>
          <a:prstGeom prst="curvedRightArrow">
            <a:avLst>
              <a:gd name="adj1" fmla="val 20000"/>
              <a:gd name="adj2" fmla="val 40000"/>
              <a:gd name="adj3" fmla="val 41645"/>
            </a:avLst>
          </a:prstGeom>
          <a:solidFill>
            <a:srgbClr val="FFFF00"/>
          </a:solidFill>
          <a:ln w="12700">
            <a:solidFill>
              <a:schemeClr val="accent1"/>
            </a:solidFill>
            <a:miter lim="800000"/>
            <a:headEnd type="none" w="sm" len="sm"/>
            <a:tailEnd type="none" w="sm" len="sm"/>
          </a:ln>
          <a:effec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8004" name="Rectangle 4"/>
          <p:cNvSpPr>
            <a:spLocks noGrp="1" noChangeArrowheads="1"/>
          </p:cNvSpPr>
          <p:nvPr>
            <p:ph type="title"/>
          </p:nvPr>
        </p:nvSpPr>
        <p:spPr bwMode="auto">
          <a:xfrm>
            <a:off x="1258888" y="108347"/>
            <a:ext cx="6265862" cy="465534"/>
          </a:xfrm>
          <a:noFill/>
          <a:ln>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r>
              <a:rPr lang="es-ES_tradnl" altLang="es-MX" sz="2400" b="1" dirty="0" smtClean="0">
                <a:solidFill>
                  <a:srgbClr val="FFFF00"/>
                </a:solidFill>
                <a:latin typeface="+mj-lt"/>
              </a:rPr>
              <a:t>CLASIFICACIÓN</a:t>
            </a:r>
          </a:p>
        </p:txBody>
      </p:sp>
      <p:grpSp>
        <p:nvGrpSpPr>
          <p:cNvPr id="128005" name="Group 5"/>
          <p:cNvGrpSpPr>
            <a:grpSpLocks/>
          </p:cNvGrpSpPr>
          <p:nvPr/>
        </p:nvGrpSpPr>
        <p:grpSpPr bwMode="auto">
          <a:xfrm>
            <a:off x="1744664" y="1413273"/>
            <a:ext cx="1951037" cy="192881"/>
            <a:chOff x="1190" y="1187"/>
            <a:chExt cx="1331" cy="162"/>
          </a:xfrm>
        </p:grpSpPr>
        <p:sp>
          <p:nvSpPr>
            <p:cNvPr id="128013" name="Oval 6"/>
            <p:cNvSpPr>
              <a:spLocks noChangeArrowheads="1"/>
            </p:cNvSpPr>
            <p:nvPr/>
          </p:nvSpPr>
          <p:spPr bwMode="auto">
            <a:xfrm>
              <a:off x="1190" y="1339"/>
              <a:ext cx="4" cy="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8014" name="Oval 7"/>
            <p:cNvSpPr>
              <a:spLocks noChangeArrowheads="1"/>
            </p:cNvSpPr>
            <p:nvPr/>
          </p:nvSpPr>
          <p:spPr bwMode="auto">
            <a:xfrm>
              <a:off x="1345" y="1339"/>
              <a:ext cx="9" cy="4"/>
            </a:xfrm>
            <a:prstGeom prst="ellipse">
              <a:avLst/>
            </a:prstGeom>
            <a:solidFill>
              <a:srgbClr val="E7E7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8015" name="Oval 8"/>
            <p:cNvSpPr>
              <a:spLocks noChangeArrowheads="1"/>
            </p:cNvSpPr>
            <p:nvPr/>
          </p:nvSpPr>
          <p:spPr bwMode="auto">
            <a:xfrm>
              <a:off x="1977" y="1339"/>
              <a:ext cx="8" cy="4"/>
            </a:xfrm>
            <a:prstGeom prst="ellipse">
              <a:avLst/>
            </a:prstGeom>
            <a:solidFill>
              <a:srgbClr val="E7E7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8016" name="Oval 9"/>
            <p:cNvSpPr>
              <a:spLocks noChangeArrowheads="1"/>
            </p:cNvSpPr>
            <p:nvPr/>
          </p:nvSpPr>
          <p:spPr bwMode="auto">
            <a:xfrm>
              <a:off x="2238" y="1339"/>
              <a:ext cx="17" cy="10"/>
            </a:xfrm>
            <a:prstGeom prst="ellipse">
              <a:avLst/>
            </a:prstGeom>
            <a:solidFill>
              <a:srgbClr val="9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8017" name="Oval 10"/>
            <p:cNvSpPr>
              <a:spLocks noChangeArrowheads="1"/>
            </p:cNvSpPr>
            <p:nvPr/>
          </p:nvSpPr>
          <p:spPr bwMode="auto">
            <a:xfrm>
              <a:off x="2238" y="1340"/>
              <a:ext cx="15" cy="8"/>
            </a:xfrm>
            <a:prstGeom prst="ellipse">
              <a:avLst/>
            </a:prstGeom>
            <a:solidFill>
              <a:srgbClr val="B7B7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8018" name="Oval 11"/>
            <p:cNvSpPr>
              <a:spLocks noChangeArrowheads="1"/>
            </p:cNvSpPr>
            <p:nvPr/>
          </p:nvSpPr>
          <p:spPr bwMode="auto">
            <a:xfrm>
              <a:off x="2395" y="1339"/>
              <a:ext cx="18" cy="10"/>
            </a:xfrm>
            <a:prstGeom prst="ellipse">
              <a:avLst/>
            </a:prstGeom>
            <a:solidFill>
              <a:srgbClr val="9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8019" name="Oval 12"/>
            <p:cNvSpPr>
              <a:spLocks noChangeArrowheads="1"/>
            </p:cNvSpPr>
            <p:nvPr/>
          </p:nvSpPr>
          <p:spPr bwMode="auto">
            <a:xfrm>
              <a:off x="2395" y="1340"/>
              <a:ext cx="16" cy="8"/>
            </a:xfrm>
            <a:prstGeom prst="ellipse">
              <a:avLst/>
            </a:prstGeom>
            <a:solidFill>
              <a:srgbClr val="B7B7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8020" name="Oval 13"/>
            <p:cNvSpPr>
              <a:spLocks noChangeArrowheads="1"/>
            </p:cNvSpPr>
            <p:nvPr/>
          </p:nvSpPr>
          <p:spPr bwMode="auto">
            <a:xfrm>
              <a:off x="2194" y="1187"/>
              <a:ext cx="12" cy="5"/>
            </a:xfrm>
            <a:prstGeom prst="ellipse">
              <a:avLst/>
            </a:prstGeom>
            <a:solidFill>
              <a:srgbClr val="CFC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8021" name="Oval 14"/>
            <p:cNvSpPr>
              <a:spLocks noChangeArrowheads="1"/>
            </p:cNvSpPr>
            <p:nvPr/>
          </p:nvSpPr>
          <p:spPr bwMode="auto">
            <a:xfrm>
              <a:off x="2194" y="1187"/>
              <a:ext cx="7" cy="5"/>
            </a:xfrm>
            <a:prstGeom prst="ellipse">
              <a:avLst/>
            </a:prstGeom>
            <a:solidFill>
              <a:srgbClr val="E7E7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8022" name="Oval 15"/>
            <p:cNvSpPr>
              <a:spLocks noChangeArrowheads="1"/>
            </p:cNvSpPr>
            <p:nvPr/>
          </p:nvSpPr>
          <p:spPr bwMode="auto">
            <a:xfrm>
              <a:off x="2352" y="1187"/>
              <a:ext cx="11" cy="5"/>
            </a:xfrm>
            <a:prstGeom prst="ellipse">
              <a:avLst/>
            </a:prstGeom>
            <a:solidFill>
              <a:srgbClr val="CFC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8023" name="Oval 16"/>
            <p:cNvSpPr>
              <a:spLocks noChangeArrowheads="1"/>
            </p:cNvSpPr>
            <p:nvPr/>
          </p:nvSpPr>
          <p:spPr bwMode="auto">
            <a:xfrm>
              <a:off x="2509" y="1187"/>
              <a:ext cx="12" cy="5"/>
            </a:xfrm>
            <a:prstGeom prst="ellipse">
              <a:avLst/>
            </a:prstGeom>
            <a:solidFill>
              <a:srgbClr val="CFC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grpSp>
      <p:sp>
        <p:nvSpPr>
          <p:cNvPr id="128006" name="Text Box 17"/>
          <p:cNvSpPr txBox="1">
            <a:spLocks noChangeArrowheads="1"/>
          </p:cNvSpPr>
          <p:nvPr/>
        </p:nvSpPr>
        <p:spPr bwMode="auto">
          <a:xfrm>
            <a:off x="250826" y="1371421"/>
            <a:ext cx="45371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50000"/>
              </a:spcBef>
              <a:buClrTx/>
              <a:buSzTx/>
              <a:buFontTx/>
              <a:buNone/>
            </a:pPr>
            <a:r>
              <a:rPr lang="es-ES_tradnl" altLang="es-MX" sz="3600" b="1" dirty="0" smtClean="0">
                <a:solidFill>
                  <a:srgbClr val="FFFF00"/>
                </a:solidFill>
                <a:latin typeface="Times New Roman" pitchFamily="18" charset="0"/>
              </a:rPr>
              <a:t>Según las condiciones </a:t>
            </a:r>
            <a:r>
              <a:rPr lang="es-ES_tradnl" altLang="es-MX" sz="3600" b="1" dirty="0">
                <a:solidFill>
                  <a:srgbClr val="FFFF00"/>
                </a:solidFill>
                <a:latin typeface="Times New Roman" pitchFamily="18" charset="0"/>
              </a:rPr>
              <a:t>de explotación</a:t>
            </a:r>
          </a:p>
        </p:txBody>
      </p:sp>
      <p:sp>
        <p:nvSpPr>
          <p:cNvPr id="128007" name="Text Box 18"/>
          <p:cNvSpPr txBox="1">
            <a:spLocks noChangeArrowheads="1"/>
          </p:cNvSpPr>
          <p:nvPr/>
        </p:nvSpPr>
        <p:spPr bwMode="auto">
          <a:xfrm>
            <a:off x="685800" y="2714625"/>
            <a:ext cx="2884488" cy="584775"/>
          </a:xfrm>
          <a:prstGeom prst="rect">
            <a:avLst/>
          </a:prstGeom>
          <a:solidFill>
            <a:srgbClr val="FF33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5250">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50000"/>
              </a:spcBef>
              <a:buClrTx/>
              <a:buSzTx/>
              <a:buFontTx/>
              <a:buNone/>
            </a:pPr>
            <a:r>
              <a:rPr lang="es-ES_tradnl" altLang="es-MX" sz="3200" b="1">
                <a:solidFill>
                  <a:srgbClr val="FFFF00"/>
                </a:solidFill>
                <a:latin typeface="Comic Sans MS" pitchFamily="66" charset="0"/>
              </a:rPr>
              <a:t>Portátiles</a:t>
            </a:r>
          </a:p>
        </p:txBody>
      </p:sp>
      <p:sp>
        <p:nvSpPr>
          <p:cNvPr id="128008" name="Text Box 19"/>
          <p:cNvSpPr txBox="1">
            <a:spLocks noChangeArrowheads="1"/>
          </p:cNvSpPr>
          <p:nvPr/>
        </p:nvSpPr>
        <p:spPr bwMode="auto">
          <a:xfrm>
            <a:off x="4362450" y="2686050"/>
            <a:ext cx="2884488" cy="584775"/>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5250">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50000"/>
              </a:spcBef>
              <a:buClrTx/>
              <a:buSzTx/>
              <a:buFontTx/>
              <a:buNone/>
            </a:pPr>
            <a:r>
              <a:rPr lang="es-ES_tradnl" altLang="es-MX" sz="3200" b="1">
                <a:solidFill>
                  <a:schemeClr val="tx2"/>
                </a:solidFill>
                <a:latin typeface="Comic Sans MS" pitchFamily="66" charset="0"/>
              </a:rPr>
              <a:t>Estacionarios</a:t>
            </a:r>
          </a:p>
        </p:txBody>
      </p:sp>
      <p:sp>
        <p:nvSpPr>
          <p:cNvPr id="128009" name="AutoShape 20"/>
          <p:cNvSpPr>
            <a:spLocks noChangeArrowheads="1"/>
          </p:cNvSpPr>
          <p:nvPr/>
        </p:nvSpPr>
        <p:spPr bwMode="auto">
          <a:xfrm>
            <a:off x="1512889" y="519113"/>
            <a:ext cx="1443037" cy="828675"/>
          </a:xfrm>
          <a:prstGeom prst="downArrow">
            <a:avLst>
              <a:gd name="adj1" fmla="val 50000"/>
              <a:gd name="adj2" fmla="val 25000"/>
            </a:avLst>
          </a:prstGeom>
          <a:solidFill>
            <a:srgbClr val="FFFF00"/>
          </a:solidFill>
          <a:ln w="12700">
            <a:solidFill>
              <a:schemeClr val="accent1"/>
            </a:solidFill>
            <a:miter lim="800000"/>
            <a:headEnd type="none" w="sm" len="sm"/>
            <a:tailEnd type="none" w="sm" len="sm"/>
          </a:ln>
          <a:effec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8010" name="AutoShape 21"/>
          <p:cNvSpPr>
            <a:spLocks noChangeArrowheads="1"/>
          </p:cNvSpPr>
          <p:nvPr/>
        </p:nvSpPr>
        <p:spPr bwMode="auto">
          <a:xfrm>
            <a:off x="5346700" y="1828800"/>
            <a:ext cx="1443038" cy="828675"/>
          </a:xfrm>
          <a:prstGeom prst="downArrow">
            <a:avLst>
              <a:gd name="adj1" fmla="val 50000"/>
              <a:gd name="adj2" fmla="val 25000"/>
            </a:avLst>
          </a:prstGeom>
          <a:solidFill>
            <a:srgbClr val="FFFF00"/>
          </a:solidFill>
          <a:ln w="12700">
            <a:solidFill>
              <a:schemeClr val="tx1"/>
            </a:solidFill>
            <a:miter lim="800000"/>
            <a:headEnd type="none" w="sm" len="sm"/>
            <a:tailEnd type="none" w="sm" len="sm"/>
          </a:ln>
          <a:effec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8011" name="Oval 22"/>
          <p:cNvSpPr>
            <a:spLocks noChangeArrowheads="1"/>
          </p:cNvSpPr>
          <p:nvPr/>
        </p:nvSpPr>
        <p:spPr bwMode="auto">
          <a:xfrm>
            <a:off x="5259388" y="3357562"/>
            <a:ext cx="1987550" cy="585788"/>
          </a:xfrm>
          <a:prstGeom prst="ellipse">
            <a:avLst/>
          </a:prstGeom>
          <a:solidFill>
            <a:schemeClr val="bg1"/>
          </a:solidFill>
          <a:ln w="12700">
            <a:solidFill>
              <a:schemeClr val="bg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r>
              <a:rPr lang="es-ES_tradnl" altLang="es-MX" b="1">
                <a:solidFill>
                  <a:schemeClr val="folHlink"/>
                </a:solidFill>
                <a:latin typeface="Comic Sans MS" pitchFamily="66" charset="0"/>
              </a:rPr>
              <a:t>FIJOS</a:t>
            </a:r>
          </a:p>
        </p:txBody>
      </p:sp>
      <p:sp>
        <p:nvSpPr>
          <p:cNvPr id="128012" name="AutoShape 23"/>
          <p:cNvSpPr>
            <a:spLocks noChangeArrowheads="1"/>
          </p:cNvSpPr>
          <p:nvPr/>
        </p:nvSpPr>
        <p:spPr bwMode="auto">
          <a:xfrm>
            <a:off x="3746501" y="4257675"/>
            <a:ext cx="3395663" cy="671513"/>
          </a:xfrm>
          <a:prstGeom prst="roundRect">
            <a:avLst>
              <a:gd name="adj" fmla="val 16667"/>
            </a:avLst>
          </a:prstGeom>
          <a:solidFill>
            <a:srgbClr val="FFCC99"/>
          </a:solidFill>
          <a:ln w="12700">
            <a:solidFill>
              <a:srgbClr val="FFCC99"/>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r>
              <a:rPr lang="es-ES_tradnl" altLang="es-MX" sz="3200" b="1">
                <a:solidFill>
                  <a:srgbClr val="663300"/>
                </a:solidFill>
                <a:latin typeface="Comic Sans MS" pitchFamily="66" charset="0"/>
              </a:rPr>
              <a:t>EXPLORACION</a:t>
            </a:r>
          </a:p>
        </p:txBody>
      </p:sp>
      <p:pic>
        <p:nvPicPr>
          <p:cNvPr id="24" name="Picture 9" descr="continu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4198" y="291116"/>
            <a:ext cx="1627734" cy="17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p:cNvPicPr>
            <a:picLocks noChangeArrowheads="1"/>
          </p:cNvPicPr>
          <p:nvPr/>
        </p:nvPicPr>
        <p:blipFill>
          <a:blip r:embed="rId3" cstate="print">
            <a:lum bright="24000"/>
            <a:extLst>
              <a:ext uri="{28A0092B-C50C-407E-A947-70E740481C1C}">
                <a14:useLocalDpi xmlns:a14="http://schemas.microsoft.com/office/drawing/2010/main" val="0"/>
              </a:ext>
            </a:extLst>
          </a:blip>
          <a:srcRect l="15648" r="5997" b="12372"/>
          <a:stretch>
            <a:fillRect/>
          </a:stretch>
        </p:blipFill>
        <p:spPr bwMode="auto">
          <a:xfrm>
            <a:off x="889223" y="3442275"/>
            <a:ext cx="2066703" cy="163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409681"/>
      </p:ext>
    </p:ext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ChangeArrowheads="1"/>
          </p:cNvSpPr>
          <p:nvPr/>
        </p:nvSpPr>
        <p:spPr bwMode="auto">
          <a:xfrm>
            <a:off x="179512" y="1563638"/>
            <a:ext cx="8856984" cy="3460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87400" indent="-67310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lnSpc>
                <a:spcPct val="75000"/>
              </a:lnSpc>
              <a:spcBef>
                <a:spcPct val="40000"/>
              </a:spcBef>
              <a:buClrTx/>
              <a:buSzTx/>
              <a:buFontTx/>
              <a:buNone/>
            </a:pPr>
            <a:r>
              <a:rPr lang="es-ES_tradnl" altLang="es-MX" b="1" dirty="0">
                <a:solidFill>
                  <a:srgbClr val="FFFF00"/>
                </a:solidFill>
              </a:rPr>
              <a:t>Control de calidad</a:t>
            </a:r>
          </a:p>
          <a:p>
            <a:pPr lvl="1">
              <a:lnSpc>
                <a:spcPct val="75000"/>
              </a:lnSpc>
              <a:spcBef>
                <a:spcPct val="40000"/>
              </a:spcBef>
              <a:buClr>
                <a:srgbClr val="FF9900"/>
              </a:buClr>
              <a:buSzTx/>
            </a:pPr>
            <a:r>
              <a:rPr lang="es-ES_tradnl" altLang="es-MX" b="1" dirty="0">
                <a:solidFill>
                  <a:srgbClr val="FFFF00"/>
                </a:solidFill>
              </a:rPr>
              <a:t>Densidad: </a:t>
            </a:r>
            <a:r>
              <a:rPr lang="es-ES_tradnl" altLang="es-MX" dirty="0">
                <a:solidFill>
                  <a:srgbClr val="FFFF00"/>
                </a:solidFill>
              </a:rPr>
              <a:t>caucho, aceites, tejido, papel, etc.</a:t>
            </a:r>
            <a:r>
              <a:rPr lang="es-ES_tradnl" altLang="es-MX" b="1" dirty="0">
                <a:solidFill>
                  <a:srgbClr val="FFFF00"/>
                </a:solidFill>
              </a:rPr>
              <a:t>  </a:t>
            </a:r>
          </a:p>
          <a:p>
            <a:pPr lvl="1">
              <a:lnSpc>
                <a:spcPct val="75000"/>
              </a:lnSpc>
              <a:spcBef>
                <a:spcPct val="40000"/>
              </a:spcBef>
              <a:buClr>
                <a:srgbClr val="FF9900"/>
              </a:buClr>
              <a:buSzTx/>
            </a:pPr>
            <a:r>
              <a:rPr lang="es-ES_tradnl" altLang="es-MX" b="1" dirty="0">
                <a:solidFill>
                  <a:srgbClr val="FFFF00"/>
                </a:solidFill>
              </a:rPr>
              <a:t>Espesor: </a:t>
            </a:r>
            <a:r>
              <a:rPr lang="es-ES_tradnl" altLang="es-MX" dirty="0">
                <a:solidFill>
                  <a:srgbClr val="FFFF00"/>
                </a:solidFill>
              </a:rPr>
              <a:t>papel, vidrio, acero, películas</a:t>
            </a:r>
            <a:r>
              <a:rPr lang="es-ES_tradnl" altLang="es-MX" b="1" dirty="0">
                <a:solidFill>
                  <a:srgbClr val="FFFF00"/>
                </a:solidFill>
              </a:rPr>
              <a:t> </a:t>
            </a:r>
            <a:r>
              <a:rPr lang="es-ES_tradnl" altLang="es-MX" dirty="0">
                <a:solidFill>
                  <a:srgbClr val="FFFF00"/>
                </a:solidFill>
              </a:rPr>
              <a:t>plásticas</a:t>
            </a:r>
          </a:p>
          <a:p>
            <a:pPr lvl="1">
              <a:lnSpc>
                <a:spcPct val="75000"/>
              </a:lnSpc>
              <a:spcBef>
                <a:spcPct val="40000"/>
              </a:spcBef>
              <a:buClr>
                <a:srgbClr val="FF9900"/>
              </a:buClr>
              <a:buSzTx/>
            </a:pPr>
            <a:r>
              <a:rPr lang="es-ES_tradnl" altLang="es-MX" b="1" dirty="0">
                <a:solidFill>
                  <a:srgbClr val="FFFF00"/>
                </a:solidFill>
              </a:rPr>
              <a:t>Nivel: </a:t>
            </a:r>
            <a:r>
              <a:rPr lang="es-ES_tradnl" altLang="es-MX" dirty="0">
                <a:solidFill>
                  <a:srgbClr val="FFFF00"/>
                </a:solidFill>
              </a:rPr>
              <a:t>bebidas, aceite de </a:t>
            </a:r>
            <a:r>
              <a:rPr lang="es-ES_tradnl" altLang="es-MX" dirty="0" smtClean="0">
                <a:solidFill>
                  <a:srgbClr val="FFFF00"/>
                </a:solidFill>
              </a:rPr>
              <a:t>cocina</a:t>
            </a:r>
            <a:endParaRPr lang="es-ES_tradnl" altLang="es-MX" dirty="0">
              <a:solidFill>
                <a:srgbClr val="FFFF00"/>
              </a:solidFill>
            </a:endParaRPr>
          </a:p>
          <a:p>
            <a:pPr algn="ctr">
              <a:lnSpc>
                <a:spcPct val="75000"/>
              </a:lnSpc>
              <a:spcBef>
                <a:spcPct val="40000"/>
              </a:spcBef>
              <a:buClrTx/>
              <a:buSzTx/>
              <a:buFontTx/>
              <a:buNone/>
            </a:pPr>
            <a:r>
              <a:rPr lang="es-ES_tradnl" altLang="es-MX" b="1" dirty="0">
                <a:solidFill>
                  <a:srgbClr val="FFFF00"/>
                </a:solidFill>
              </a:rPr>
              <a:t>Control del proceso</a:t>
            </a:r>
          </a:p>
          <a:p>
            <a:pPr lvl="1">
              <a:lnSpc>
                <a:spcPct val="75000"/>
              </a:lnSpc>
              <a:spcBef>
                <a:spcPct val="40000"/>
              </a:spcBef>
              <a:buClr>
                <a:srgbClr val="FF9900"/>
              </a:buClr>
              <a:buSzTx/>
            </a:pPr>
            <a:r>
              <a:rPr lang="es-ES_tradnl" altLang="es-MX" b="1" dirty="0">
                <a:solidFill>
                  <a:srgbClr val="FFFF00"/>
                </a:solidFill>
              </a:rPr>
              <a:t>Densidad: </a:t>
            </a:r>
            <a:r>
              <a:rPr lang="es-ES_tradnl" altLang="es-MX" dirty="0" smtClean="0">
                <a:solidFill>
                  <a:srgbClr val="FFFF00"/>
                </a:solidFill>
              </a:rPr>
              <a:t>arena, </a:t>
            </a:r>
            <a:r>
              <a:rPr lang="es-ES_tradnl" altLang="es-MX" dirty="0">
                <a:solidFill>
                  <a:srgbClr val="FFFF00"/>
                </a:solidFill>
              </a:rPr>
              <a:t>barro, líquidos, productos químicos.</a:t>
            </a:r>
            <a:r>
              <a:rPr lang="es-ES_tradnl" altLang="es-MX" b="1" dirty="0">
                <a:solidFill>
                  <a:srgbClr val="FFFF00"/>
                </a:solidFill>
              </a:rPr>
              <a:t>  </a:t>
            </a:r>
          </a:p>
          <a:p>
            <a:pPr lvl="1">
              <a:lnSpc>
                <a:spcPct val="75000"/>
              </a:lnSpc>
              <a:spcBef>
                <a:spcPct val="40000"/>
              </a:spcBef>
              <a:buClr>
                <a:srgbClr val="FF9900"/>
              </a:buClr>
              <a:buSzTx/>
            </a:pPr>
            <a:r>
              <a:rPr lang="es-ES_tradnl" altLang="es-MX" b="1" dirty="0">
                <a:solidFill>
                  <a:srgbClr val="FFFF00"/>
                </a:solidFill>
              </a:rPr>
              <a:t>Nivel: </a:t>
            </a:r>
            <a:r>
              <a:rPr lang="es-ES_tradnl" altLang="es-MX" dirty="0">
                <a:solidFill>
                  <a:srgbClr val="FFFF00"/>
                </a:solidFill>
              </a:rPr>
              <a:t>t</a:t>
            </a:r>
            <a:r>
              <a:rPr lang="es-ES_tradnl" altLang="es-MX" dirty="0" smtClean="0">
                <a:solidFill>
                  <a:srgbClr val="FFFF00"/>
                </a:solidFill>
              </a:rPr>
              <a:t>anques, </a:t>
            </a:r>
            <a:r>
              <a:rPr lang="es-ES_tradnl" altLang="es-MX" dirty="0">
                <a:solidFill>
                  <a:srgbClr val="FFFF00"/>
                </a:solidFill>
              </a:rPr>
              <a:t>silos, productos químicos, minerales</a:t>
            </a:r>
            <a:endParaRPr lang="es-ES_tradnl" altLang="es-MX" b="1" dirty="0">
              <a:solidFill>
                <a:srgbClr val="FFFF00"/>
              </a:solidFill>
            </a:endParaRPr>
          </a:p>
          <a:p>
            <a:pPr lvl="1">
              <a:lnSpc>
                <a:spcPct val="75000"/>
              </a:lnSpc>
              <a:spcBef>
                <a:spcPct val="40000"/>
              </a:spcBef>
              <a:buClr>
                <a:srgbClr val="FF9900"/>
              </a:buClr>
              <a:buSzTx/>
            </a:pPr>
            <a:r>
              <a:rPr lang="es-ES_tradnl" altLang="es-MX" b="1" dirty="0">
                <a:solidFill>
                  <a:srgbClr val="FFFF00"/>
                </a:solidFill>
              </a:rPr>
              <a:t>Humedad: </a:t>
            </a:r>
            <a:r>
              <a:rPr lang="es-ES_tradnl" altLang="es-MX" dirty="0">
                <a:solidFill>
                  <a:srgbClr val="FFFF00"/>
                </a:solidFill>
              </a:rPr>
              <a:t>vidrio</a:t>
            </a:r>
            <a:r>
              <a:rPr lang="es-ES_tradnl" altLang="es-MX" dirty="0" smtClean="0">
                <a:solidFill>
                  <a:srgbClr val="FFFF00"/>
                </a:solidFill>
              </a:rPr>
              <a:t>, </a:t>
            </a:r>
            <a:r>
              <a:rPr lang="es-ES_tradnl" altLang="es-MX" dirty="0">
                <a:solidFill>
                  <a:srgbClr val="FFFF00"/>
                </a:solidFill>
              </a:rPr>
              <a:t>minerales</a:t>
            </a:r>
          </a:p>
        </p:txBody>
      </p:sp>
      <p:sp>
        <p:nvSpPr>
          <p:cNvPr id="5" name="Rectangle 4"/>
          <p:cNvSpPr>
            <a:spLocks noGrp="1" noChangeArrowheads="1"/>
          </p:cNvSpPr>
          <p:nvPr>
            <p:ph type="title"/>
          </p:nvPr>
        </p:nvSpPr>
        <p:spPr bwMode="auto">
          <a:xfrm>
            <a:off x="1258888" y="483518"/>
            <a:ext cx="6265862" cy="465534"/>
          </a:xfrm>
          <a:noFill/>
          <a:ln>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r>
              <a:rPr lang="es-ES_tradnl" altLang="es-MX" sz="2400" b="1" dirty="0" smtClean="0">
                <a:solidFill>
                  <a:srgbClr val="FFFF00"/>
                </a:solidFill>
                <a:latin typeface="+mj-lt"/>
              </a:rPr>
              <a:t>CLASIFICACIÓN</a:t>
            </a:r>
          </a:p>
        </p:txBody>
      </p:sp>
      <p:sp>
        <p:nvSpPr>
          <p:cNvPr id="3" name="CuadroTexto 2"/>
          <p:cNvSpPr txBox="1"/>
          <p:nvPr/>
        </p:nvSpPr>
        <p:spPr>
          <a:xfrm>
            <a:off x="1979712" y="915566"/>
            <a:ext cx="5616624" cy="523220"/>
          </a:xfrm>
          <a:prstGeom prst="rect">
            <a:avLst/>
          </a:prstGeom>
          <a:noFill/>
        </p:spPr>
        <p:txBody>
          <a:bodyPr wrap="square" rtlCol="0">
            <a:spAutoFit/>
          </a:bodyPr>
          <a:lstStyle/>
          <a:p>
            <a:r>
              <a:rPr lang="es-ES" sz="2800" b="1" dirty="0">
                <a:solidFill>
                  <a:srgbClr val="FFFF00"/>
                </a:solidFill>
                <a:latin typeface="Times New Roman" pitchFamily="18" charset="0"/>
              </a:rPr>
              <a:t>Según los objetivos de su uso</a:t>
            </a:r>
            <a:endParaRPr lang="es-UY" sz="2800" b="1" dirty="0">
              <a:solidFill>
                <a:srgbClr val="FFFF00"/>
              </a:solidFill>
              <a:latin typeface="Times New Roman" pitchFamily="18" charset="0"/>
            </a:endParaRPr>
          </a:p>
        </p:txBody>
      </p:sp>
    </p:spTree>
    <p:extLst>
      <p:ext uri="{BB962C8B-B14F-4D97-AF65-F5344CB8AC3E}">
        <p14:creationId xmlns:p14="http://schemas.microsoft.com/office/powerpoint/2010/main" val="1376735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015" name="Rectangle 23"/>
          <p:cNvSpPr>
            <a:spLocks noChangeArrowheads="1"/>
          </p:cNvSpPr>
          <p:nvPr/>
        </p:nvSpPr>
        <p:spPr bwMode="auto">
          <a:xfrm>
            <a:off x="3334938" y="4363239"/>
            <a:ext cx="4153701" cy="584775"/>
          </a:xfrm>
          <a:prstGeom prst="rect">
            <a:avLst/>
          </a:prstGeom>
          <a:solidFill>
            <a:srgbClr val="66FFFF"/>
          </a:solidFill>
          <a:ln w="12700">
            <a:solidFill>
              <a:schemeClr val="tx1"/>
            </a:solidFill>
            <a:miter lim="800000"/>
            <a:headEnd type="none" w="sm" len="sm"/>
            <a:tailEnd type="none" w="sm" len="sm"/>
          </a:ln>
          <a:effectLst/>
        </p:spPr>
        <p:txBody>
          <a:bodyPr wrap="none" anchor="ctr">
            <a:spAutoFit/>
          </a:bodyPr>
          <a:lstStyle/>
          <a:p>
            <a:pPr algn="ctr" eaLnBrk="1" hangingPunct="1">
              <a:spcBef>
                <a:spcPct val="50000"/>
              </a:spcBef>
              <a:defRPr/>
            </a:pPr>
            <a:r>
              <a:rPr lang="es-ES_tradnl" altLang="es-MX" sz="3200" b="1" dirty="0">
                <a:effectLst>
                  <a:outerShdw blurRad="38100" dist="38100" dir="2700000" algn="tl">
                    <a:srgbClr val="FFFFFF"/>
                  </a:outerShdw>
                </a:effectLst>
                <a:latin typeface="Arial" panose="020B0604020202020204" pitchFamily="34" charset="0"/>
              </a:rPr>
              <a:t>RETRODISPERSIÓN</a:t>
            </a:r>
          </a:p>
        </p:txBody>
      </p:sp>
      <p:grpSp>
        <p:nvGrpSpPr>
          <p:cNvPr id="129028" name="Group 4"/>
          <p:cNvGrpSpPr>
            <a:grpSpLocks/>
          </p:cNvGrpSpPr>
          <p:nvPr/>
        </p:nvGrpSpPr>
        <p:grpSpPr bwMode="auto">
          <a:xfrm>
            <a:off x="1744664" y="1924929"/>
            <a:ext cx="1951037" cy="192881"/>
            <a:chOff x="1190" y="1187"/>
            <a:chExt cx="1331" cy="162"/>
          </a:xfrm>
        </p:grpSpPr>
        <p:sp>
          <p:nvSpPr>
            <p:cNvPr id="129035" name="Oval 5"/>
            <p:cNvSpPr>
              <a:spLocks noChangeArrowheads="1"/>
            </p:cNvSpPr>
            <p:nvPr/>
          </p:nvSpPr>
          <p:spPr bwMode="auto">
            <a:xfrm>
              <a:off x="1190" y="1339"/>
              <a:ext cx="4" cy="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9036" name="Oval 6"/>
            <p:cNvSpPr>
              <a:spLocks noChangeArrowheads="1"/>
            </p:cNvSpPr>
            <p:nvPr/>
          </p:nvSpPr>
          <p:spPr bwMode="auto">
            <a:xfrm>
              <a:off x="1345" y="1339"/>
              <a:ext cx="9" cy="4"/>
            </a:xfrm>
            <a:prstGeom prst="ellipse">
              <a:avLst/>
            </a:prstGeom>
            <a:solidFill>
              <a:srgbClr val="E7E7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9037" name="Oval 7"/>
            <p:cNvSpPr>
              <a:spLocks noChangeArrowheads="1"/>
            </p:cNvSpPr>
            <p:nvPr/>
          </p:nvSpPr>
          <p:spPr bwMode="auto">
            <a:xfrm>
              <a:off x="1977" y="1339"/>
              <a:ext cx="8" cy="4"/>
            </a:xfrm>
            <a:prstGeom prst="ellipse">
              <a:avLst/>
            </a:prstGeom>
            <a:solidFill>
              <a:srgbClr val="E7E7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9038" name="Oval 8"/>
            <p:cNvSpPr>
              <a:spLocks noChangeArrowheads="1"/>
            </p:cNvSpPr>
            <p:nvPr/>
          </p:nvSpPr>
          <p:spPr bwMode="auto">
            <a:xfrm>
              <a:off x="2238" y="1339"/>
              <a:ext cx="17" cy="10"/>
            </a:xfrm>
            <a:prstGeom prst="ellipse">
              <a:avLst/>
            </a:prstGeom>
            <a:solidFill>
              <a:srgbClr val="9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9039" name="Oval 9"/>
            <p:cNvSpPr>
              <a:spLocks noChangeArrowheads="1"/>
            </p:cNvSpPr>
            <p:nvPr/>
          </p:nvSpPr>
          <p:spPr bwMode="auto">
            <a:xfrm>
              <a:off x="2238" y="1340"/>
              <a:ext cx="15" cy="8"/>
            </a:xfrm>
            <a:prstGeom prst="ellipse">
              <a:avLst/>
            </a:prstGeom>
            <a:solidFill>
              <a:srgbClr val="B7B7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9040" name="Oval 10"/>
            <p:cNvSpPr>
              <a:spLocks noChangeArrowheads="1"/>
            </p:cNvSpPr>
            <p:nvPr/>
          </p:nvSpPr>
          <p:spPr bwMode="auto">
            <a:xfrm>
              <a:off x="2395" y="1339"/>
              <a:ext cx="18" cy="10"/>
            </a:xfrm>
            <a:prstGeom prst="ellipse">
              <a:avLst/>
            </a:prstGeom>
            <a:solidFill>
              <a:srgbClr val="9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9041" name="Oval 11"/>
            <p:cNvSpPr>
              <a:spLocks noChangeArrowheads="1"/>
            </p:cNvSpPr>
            <p:nvPr/>
          </p:nvSpPr>
          <p:spPr bwMode="auto">
            <a:xfrm>
              <a:off x="2395" y="1340"/>
              <a:ext cx="16" cy="8"/>
            </a:xfrm>
            <a:prstGeom prst="ellipse">
              <a:avLst/>
            </a:prstGeom>
            <a:solidFill>
              <a:srgbClr val="B7B7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9042" name="Oval 12"/>
            <p:cNvSpPr>
              <a:spLocks noChangeArrowheads="1"/>
            </p:cNvSpPr>
            <p:nvPr/>
          </p:nvSpPr>
          <p:spPr bwMode="auto">
            <a:xfrm>
              <a:off x="2194" y="1187"/>
              <a:ext cx="12" cy="5"/>
            </a:xfrm>
            <a:prstGeom prst="ellipse">
              <a:avLst/>
            </a:prstGeom>
            <a:solidFill>
              <a:srgbClr val="CFC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9043" name="Oval 13"/>
            <p:cNvSpPr>
              <a:spLocks noChangeArrowheads="1"/>
            </p:cNvSpPr>
            <p:nvPr/>
          </p:nvSpPr>
          <p:spPr bwMode="auto">
            <a:xfrm>
              <a:off x="2194" y="1187"/>
              <a:ext cx="7" cy="5"/>
            </a:xfrm>
            <a:prstGeom prst="ellipse">
              <a:avLst/>
            </a:prstGeom>
            <a:solidFill>
              <a:srgbClr val="E7E7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9044" name="Oval 14"/>
            <p:cNvSpPr>
              <a:spLocks noChangeArrowheads="1"/>
            </p:cNvSpPr>
            <p:nvPr/>
          </p:nvSpPr>
          <p:spPr bwMode="auto">
            <a:xfrm>
              <a:off x="2352" y="1187"/>
              <a:ext cx="11" cy="5"/>
            </a:xfrm>
            <a:prstGeom prst="ellipse">
              <a:avLst/>
            </a:prstGeom>
            <a:solidFill>
              <a:srgbClr val="CFC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129045" name="Oval 15"/>
            <p:cNvSpPr>
              <a:spLocks noChangeArrowheads="1"/>
            </p:cNvSpPr>
            <p:nvPr/>
          </p:nvSpPr>
          <p:spPr bwMode="auto">
            <a:xfrm>
              <a:off x="2509" y="1187"/>
              <a:ext cx="12" cy="5"/>
            </a:xfrm>
            <a:prstGeom prst="ellipse">
              <a:avLst/>
            </a:prstGeom>
            <a:solidFill>
              <a:srgbClr val="CFC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grpSp>
      <p:sp>
        <p:nvSpPr>
          <p:cNvPr id="725008" name="Text Box 16"/>
          <p:cNvSpPr txBox="1">
            <a:spLocks noChangeArrowheads="1"/>
          </p:cNvSpPr>
          <p:nvPr/>
        </p:nvSpPr>
        <p:spPr bwMode="auto">
          <a:xfrm>
            <a:off x="738189" y="1626081"/>
            <a:ext cx="7775575" cy="830997"/>
          </a:xfrm>
          <a:prstGeom prst="rect">
            <a:avLst/>
          </a:prstGeom>
          <a:solidFill>
            <a:srgbClr val="FFCC99"/>
          </a:solidFill>
          <a:ln>
            <a:noFill/>
          </a:ln>
          <a:effectLst>
            <a:outerShdw dist="35921" dir="2700000" algn="ctr" rotWithShape="0">
              <a:srgbClr val="B2B2B2"/>
            </a:outerShdw>
          </a:effectLst>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50000"/>
              </a:spcBef>
              <a:buClrTx/>
              <a:buSzTx/>
              <a:buFontTx/>
              <a:buNone/>
            </a:pPr>
            <a:r>
              <a:rPr lang="es-ES_tradnl" altLang="es-MX" sz="4800" b="1" dirty="0"/>
              <a:t>Proceso de la radiación</a:t>
            </a:r>
          </a:p>
        </p:txBody>
      </p:sp>
      <p:sp>
        <p:nvSpPr>
          <p:cNvPr id="725010" name="AutoShape 18"/>
          <p:cNvSpPr>
            <a:spLocks noChangeArrowheads="1"/>
          </p:cNvSpPr>
          <p:nvPr/>
        </p:nvSpPr>
        <p:spPr bwMode="auto">
          <a:xfrm>
            <a:off x="1512889" y="2354744"/>
            <a:ext cx="1443037" cy="828675"/>
          </a:xfrm>
          <a:prstGeom prst="downArrow">
            <a:avLst>
              <a:gd name="adj1" fmla="val 50000"/>
              <a:gd name="adj2" fmla="val 25000"/>
            </a:avLst>
          </a:prstGeom>
          <a:solidFill>
            <a:schemeClr val="accent1"/>
          </a:solidFill>
          <a:ln w="12700">
            <a:solidFill>
              <a:schemeClr val="accent1"/>
            </a:solidFill>
            <a:miter lim="800000"/>
            <a:headEnd type="none" w="sm" len="sm"/>
            <a:tailEnd type="none" w="sm" len="sm"/>
          </a:ln>
          <a:effectLst>
            <a:outerShdw dist="81320" dir="2319588" algn="ctr" rotWithShape="0">
              <a:srgbClr val="B2B2B2"/>
            </a:outerShdw>
          </a:effec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725014" name="Rectangle 22"/>
          <p:cNvSpPr>
            <a:spLocks noChangeArrowheads="1"/>
          </p:cNvSpPr>
          <p:nvPr/>
        </p:nvSpPr>
        <p:spPr bwMode="auto">
          <a:xfrm>
            <a:off x="668328" y="3266257"/>
            <a:ext cx="3416320" cy="646331"/>
          </a:xfrm>
          <a:prstGeom prst="rect">
            <a:avLst/>
          </a:prstGeom>
          <a:solidFill>
            <a:schemeClr val="accent1"/>
          </a:solidFill>
          <a:ln w="12700">
            <a:solidFill>
              <a:schemeClr val="tx1"/>
            </a:solidFill>
            <a:miter lim="800000"/>
            <a:headEnd type="none" w="sm" len="sm"/>
            <a:tailEnd type="none" w="sm" len="sm"/>
          </a:ln>
          <a:effectLst/>
        </p:spPr>
        <p:txBody>
          <a:bodyPr wrap="none" anchor="ctr">
            <a:spAutoFit/>
          </a:bodyPr>
          <a:lstStyle/>
          <a:p>
            <a:pPr algn="ctr" eaLnBrk="1" hangingPunct="1">
              <a:spcBef>
                <a:spcPct val="50000"/>
              </a:spcBef>
              <a:defRPr/>
            </a:pPr>
            <a:r>
              <a:rPr lang="es-ES_tradnl" altLang="es-MX" sz="3600" b="1">
                <a:effectLst>
                  <a:outerShdw blurRad="38100" dist="38100" dir="2700000" algn="tl">
                    <a:srgbClr val="000000"/>
                  </a:outerShdw>
                </a:effectLst>
                <a:latin typeface="Arial" panose="020B0604020202020204" pitchFamily="34" charset="0"/>
              </a:rPr>
              <a:t>TRANSMISIÓN</a:t>
            </a:r>
          </a:p>
        </p:txBody>
      </p:sp>
      <p:sp>
        <p:nvSpPr>
          <p:cNvPr id="725016" name="AutoShape 24"/>
          <p:cNvSpPr>
            <a:spLocks noChangeArrowheads="1"/>
          </p:cNvSpPr>
          <p:nvPr/>
        </p:nvSpPr>
        <p:spPr bwMode="auto">
          <a:xfrm>
            <a:off x="4643439" y="2327360"/>
            <a:ext cx="1443037" cy="1997869"/>
          </a:xfrm>
          <a:prstGeom prst="downArrow">
            <a:avLst>
              <a:gd name="adj1" fmla="val 50000"/>
              <a:gd name="adj2" fmla="val 46150"/>
            </a:avLst>
          </a:prstGeom>
          <a:solidFill>
            <a:srgbClr val="66FFFF"/>
          </a:solidFill>
          <a:ln w="12700">
            <a:solidFill>
              <a:schemeClr val="accent1"/>
            </a:solidFill>
            <a:miter lim="800000"/>
            <a:headEnd type="none" w="sm" len="sm"/>
            <a:tailEnd type="none" w="sm" len="sm"/>
          </a:ln>
          <a:effectLst>
            <a:outerShdw dist="81320" dir="2319588" algn="ctr" rotWithShape="0">
              <a:srgbClr val="B2B2B2"/>
            </a:outerShdw>
          </a:effec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MX" altLang="es-MX" sz="2000"/>
          </a:p>
        </p:txBody>
      </p:sp>
      <p:sp>
        <p:nvSpPr>
          <p:cNvPr id="23" name="Rectangle 4"/>
          <p:cNvSpPr>
            <a:spLocks noGrp="1" noChangeArrowheads="1"/>
          </p:cNvSpPr>
          <p:nvPr>
            <p:ph type="title"/>
          </p:nvPr>
        </p:nvSpPr>
        <p:spPr bwMode="auto">
          <a:xfrm>
            <a:off x="1258888" y="483518"/>
            <a:ext cx="6265862" cy="465534"/>
          </a:xfrm>
          <a:noFill/>
          <a:ln>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r>
              <a:rPr lang="es-ES_tradnl" altLang="es-MX" sz="2400" b="1" dirty="0" smtClean="0">
                <a:solidFill>
                  <a:srgbClr val="FFFF00"/>
                </a:solidFill>
                <a:latin typeface="+mj-lt"/>
              </a:rPr>
              <a:t>CLASIFICACIÓN</a:t>
            </a:r>
          </a:p>
        </p:txBody>
      </p:sp>
      <p:sp>
        <p:nvSpPr>
          <p:cNvPr id="20" name="Text Box 17"/>
          <p:cNvSpPr txBox="1">
            <a:spLocks noChangeArrowheads="1"/>
          </p:cNvSpPr>
          <p:nvPr/>
        </p:nvSpPr>
        <p:spPr bwMode="auto">
          <a:xfrm>
            <a:off x="250826" y="987574"/>
            <a:ext cx="81375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50000"/>
              </a:spcBef>
              <a:buClrTx/>
              <a:buSzTx/>
              <a:buFontTx/>
              <a:buNone/>
            </a:pPr>
            <a:r>
              <a:rPr lang="es-ES_tradnl" altLang="es-MX" sz="3600" b="1" dirty="0" smtClean="0">
                <a:solidFill>
                  <a:srgbClr val="FFFF00"/>
                </a:solidFill>
                <a:latin typeface="Times New Roman" pitchFamily="18" charset="0"/>
              </a:rPr>
              <a:t>Según su principio de trabajo</a:t>
            </a:r>
            <a:endParaRPr lang="es-ES_tradnl" altLang="es-MX" sz="3600" b="1" dirty="0">
              <a:solidFill>
                <a:srgbClr val="FFFF00"/>
              </a:solidFill>
              <a:latin typeface="Times New Roman" pitchFamily="18" charset="0"/>
            </a:endParaRPr>
          </a:p>
        </p:txBody>
      </p:sp>
    </p:spTree>
    <p:extLst>
      <p:ext uri="{BB962C8B-B14F-4D97-AF65-F5344CB8AC3E}">
        <p14:creationId xmlns:p14="http://schemas.microsoft.com/office/powerpoint/2010/main" val="1068060890"/>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CuadroTexto"/>
          <p:cNvSpPr txBox="1"/>
          <p:nvPr/>
        </p:nvSpPr>
        <p:spPr>
          <a:xfrm>
            <a:off x="179512" y="664116"/>
            <a:ext cx="8858249" cy="2123658"/>
          </a:xfrm>
          <a:prstGeom prst="rect">
            <a:avLst/>
          </a:prstGeom>
          <a:noFill/>
        </p:spPr>
        <p:txBody>
          <a:bodyPr wrap="square">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defRPr/>
            </a:pPr>
            <a:r>
              <a:rPr lang="es-ES" altLang="es-MX" sz="2200" dirty="0" smtClean="0">
                <a:solidFill>
                  <a:srgbClr val="FFFF00"/>
                </a:solidFill>
                <a:latin typeface="Arial" panose="020B0604020202020204" pitchFamily="34" charset="0"/>
                <a:cs typeface="Arial" panose="020B0604020202020204" pitchFamily="34" charset="0"/>
              </a:rPr>
              <a:t>Es un sistema que </a:t>
            </a:r>
            <a:r>
              <a:rPr lang="es-ES" altLang="es-MX" sz="2200" dirty="0">
                <a:solidFill>
                  <a:srgbClr val="FFFF00"/>
                </a:solidFill>
                <a:latin typeface="Arial" panose="020B0604020202020204" pitchFamily="34" charset="0"/>
                <a:cs typeface="Arial" panose="020B0604020202020204" pitchFamily="34" charset="0"/>
              </a:rPr>
              <a:t>está formado por una o varias fuentes radiactivas alojadas en un porta fuente blindado y uno o varios detectores. Los componentes se posicionan geométricamente de forma tal que el detector es capaz de recibir la radiación una vez </a:t>
            </a:r>
            <a:r>
              <a:rPr lang="es-ES" altLang="es-MX" sz="2200" dirty="0" smtClean="0">
                <a:solidFill>
                  <a:srgbClr val="FFFF00"/>
                </a:solidFill>
                <a:latin typeface="Arial" panose="020B0604020202020204" pitchFamily="34" charset="0"/>
                <a:cs typeface="Arial" panose="020B0604020202020204" pitchFamily="34" charset="0"/>
              </a:rPr>
              <a:t>que esta, atraviese </a:t>
            </a:r>
            <a:r>
              <a:rPr lang="es-ES" altLang="es-MX" sz="2200" dirty="0">
                <a:solidFill>
                  <a:srgbClr val="FFFF00"/>
                </a:solidFill>
                <a:latin typeface="Arial" panose="020B0604020202020204" pitchFamily="34" charset="0"/>
                <a:cs typeface="Arial" panose="020B0604020202020204" pitchFamily="34" charset="0"/>
              </a:rPr>
              <a:t>el material de estudio </a:t>
            </a:r>
            <a:r>
              <a:rPr lang="es-ES" altLang="es-MX" sz="2200" dirty="0" smtClean="0">
                <a:solidFill>
                  <a:srgbClr val="FFFF00"/>
                </a:solidFill>
                <a:latin typeface="Arial" panose="020B0604020202020204" pitchFamily="34" charset="0"/>
                <a:cs typeface="Arial" panose="020B0604020202020204" pitchFamily="34" charset="0"/>
              </a:rPr>
              <a:t>o se </a:t>
            </a:r>
            <a:r>
              <a:rPr lang="es-ES" altLang="es-MX" sz="2200" dirty="0">
                <a:solidFill>
                  <a:srgbClr val="FFFF00"/>
                </a:solidFill>
                <a:latin typeface="Arial" panose="020B0604020202020204" pitchFamily="34" charset="0"/>
                <a:cs typeface="Arial" panose="020B0604020202020204" pitchFamily="34" charset="0"/>
              </a:rPr>
              <a:t>disperse después de la interacción con dicho material.</a:t>
            </a:r>
          </a:p>
        </p:txBody>
      </p:sp>
      <p:pic>
        <p:nvPicPr>
          <p:cNvPr id="130051" name="Picture 5" descr="MEDID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9" y="2697346"/>
            <a:ext cx="3495675" cy="178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6"/>
          <p:cNvSpPr>
            <a:spLocks noChangeArrowheads="1"/>
          </p:cNvSpPr>
          <p:nvPr/>
        </p:nvSpPr>
        <p:spPr bwMode="auto">
          <a:xfrm>
            <a:off x="250825" y="2859270"/>
            <a:ext cx="2414588" cy="769441"/>
          </a:xfrm>
          <a:prstGeom prst="rect">
            <a:avLst/>
          </a:prstGeom>
          <a:noFill/>
          <a:ln w="9525">
            <a:noFill/>
            <a:miter lim="800000"/>
            <a:headEnd/>
            <a:tailEnd/>
          </a:ln>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defRPr/>
            </a:pPr>
            <a:r>
              <a:rPr lang="es-ES" altLang="es-MX" sz="2200" dirty="0">
                <a:solidFill>
                  <a:srgbClr val="FFFF00"/>
                </a:solidFill>
                <a:latin typeface="Arial" panose="020B0604020202020204" pitchFamily="34" charset="0"/>
                <a:cs typeface="Arial" panose="020B0604020202020204" pitchFamily="34" charset="0"/>
              </a:rPr>
              <a:t>Fuente sellada en su </a:t>
            </a:r>
            <a:r>
              <a:rPr lang="es-ES" altLang="es-MX" sz="2200" dirty="0" err="1">
                <a:solidFill>
                  <a:srgbClr val="FFFF00"/>
                </a:solidFill>
                <a:latin typeface="Arial" panose="020B0604020202020204" pitchFamily="34" charset="0"/>
                <a:cs typeface="Arial" panose="020B0604020202020204" pitchFamily="34" charset="0"/>
              </a:rPr>
              <a:t>portafuente</a:t>
            </a:r>
            <a:endParaRPr lang="es-ES" altLang="es-MX" sz="2200" dirty="0">
              <a:solidFill>
                <a:srgbClr val="FFFF00"/>
              </a:solidFill>
              <a:latin typeface="Arial" panose="020B0604020202020204" pitchFamily="34" charset="0"/>
              <a:cs typeface="Arial" panose="020B0604020202020204" pitchFamily="34" charset="0"/>
            </a:endParaRPr>
          </a:p>
        </p:txBody>
      </p:sp>
      <p:sp>
        <p:nvSpPr>
          <p:cNvPr id="9223" name="Rectangle 7"/>
          <p:cNvSpPr>
            <a:spLocks noChangeArrowheads="1"/>
          </p:cNvSpPr>
          <p:nvPr/>
        </p:nvSpPr>
        <p:spPr bwMode="auto">
          <a:xfrm>
            <a:off x="6626226" y="2966427"/>
            <a:ext cx="2517775" cy="769441"/>
          </a:xfrm>
          <a:prstGeom prst="rect">
            <a:avLst/>
          </a:prstGeom>
          <a:noFill/>
          <a:ln w="9525">
            <a:noFill/>
            <a:miter lim="800000"/>
            <a:headEnd/>
            <a:tailEnd/>
          </a:ln>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defRPr/>
            </a:pPr>
            <a:r>
              <a:rPr lang="pt-BR" altLang="es-MX" sz="2200" dirty="0">
                <a:solidFill>
                  <a:srgbClr val="FFFF00"/>
                </a:solidFill>
                <a:latin typeface="Arial" panose="020B0604020202020204" pitchFamily="34" charset="0"/>
                <a:cs typeface="Arial" panose="020B0604020202020204" pitchFamily="34" charset="0"/>
              </a:rPr>
              <a:t>Detector de </a:t>
            </a:r>
            <a:r>
              <a:rPr lang="es-ES" altLang="es-MX" sz="2200" dirty="0">
                <a:solidFill>
                  <a:srgbClr val="FFFF00"/>
                </a:solidFill>
                <a:latin typeface="Arial" panose="020B0604020202020204" pitchFamily="34" charset="0"/>
                <a:cs typeface="Arial" panose="020B0604020202020204" pitchFamily="34" charset="0"/>
              </a:rPr>
              <a:t>radiaciones</a:t>
            </a:r>
          </a:p>
        </p:txBody>
      </p:sp>
      <p:sp>
        <p:nvSpPr>
          <p:cNvPr id="9224" name="Rectangle 8"/>
          <p:cNvSpPr>
            <a:spLocks noChangeArrowheads="1"/>
          </p:cNvSpPr>
          <p:nvPr/>
        </p:nvSpPr>
        <p:spPr bwMode="auto">
          <a:xfrm>
            <a:off x="3251200" y="4551148"/>
            <a:ext cx="3106738" cy="430887"/>
          </a:xfrm>
          <a:prstGeom prst="rect">
            <a:avLst/>
          </a:prstGeom>
          <a:noFill/>
          <a:ln w="9525">
            <a:noFill/>
            <a:miter lim="800000"/>
            <a:headEnd/>
            <a:tailEnd/>
          </a:ln>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defRPr/>
            </a:pPr>
            <a:r>
              <a:rPr lang="pt-BR" altLang="es-MX" sz="2200">
                <a:solidFill>
                  <a:srgbClr val="FFFF00"/>
                </a:solidFill>
                <a:latin typeface="Arial" panose="020B0604020202020204" pitchFamily="34" charset="0"/>
                <a:cs typeface="Arial" panose="020B0604020202020204" pitchFamily="34" charset="0"/>
              </a:rPr>
              <a:t>Circuito </a:t>
            </a:r>
            <a:r>
              <a:rPr lang="es-ES" altLang="es-MX" sz="2200">
                <a:solidFill>
                  <a:srgbClr val="FFFF00"/>
                </a:solidFill>
                <a:latin typeface="Arial" panose="020B0604020202020204" pitchFamily="34" charset="0"/>
                <a:cs typeface="Arial" panose="020B0604020202020204" pitchFamily="34" charset="0"/>
              </a:rPr>
              <a:t>electrónico</a:t>
            </a:r>
          </a:p>
        </p:txBody>
      </p:sp>
      <p:sp>
        <p:nvSpPr>
          <p:cNvPr id="130055" name="Line 11"/>
          <p:cNvSpPr>
            <a:spLocks noChangeShapeType="1"/>
          </p:cNvSpPr>
          <p:nvPr/>
        </p:nvSpPr>
        <p:spPr bwMode="auto">
          <a:xfrm flipV="1">
            <a:off x="4643439" y="4077279"/>
            <a:ext cx="73025" cy="485775"/>
          </a:xfrm>
          <a:prstGeom prst="line">
            <a:avLst/>
          </a:prstGeom>
          <a:noFill/>
          <a:ln w="57150">
            <a:solidFill>
              <a:srgbClr val="66FFFF"/>
            </a:solidFill>
            <a:round/>
            <a:headEnd/>
            <a:tailEnd type="triangle" w="med" len="med"/>
          </a:ln>
          <a:effectLst>
            <a:outerShdw dist="35921" dir="2700000" algn="ctr" rotWithShape="0">
              <a:srgbClr val="B2B2B2"/>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130056" name="AutoShape 14"/>
          <p:cNvSpPr>
            <a:spLocks noChangeArrowheads="1"/>
          </p:cNvSpPr>
          <p:nvPr/>
        </p:nvSpPr>
        <p:spPr bwMode="auto">
          <a:xfrm rot="7659551">
            <a:off x="4194572" y="3074799"/>
            <a:ext cx="369094" cy="604788"/>
          </a:xfrm>
          <a:prstGeom prst="can">
            <a:avLst>
              <a:gd name="adj" fmla="val 31193"/>
            </a:avLst>
          </a:prstGeom>
          <a:solidFill>
            <a:srgbClr val="C0C0C0">
              <a:alpha val="30196"/>
            </a:srgbClr>
          </a:solidFill>
          <a:ln w="19050">
            <a:solidFill>
              <a:srgbClr val="000066"/>
            </a:solidFill>
            <a:round/>
            <a:headEnd/>
            <a:tailEnd/>
          </a:ln>
        </p:spPr>
        <p:txBody>
          <a:bodyPr lIns="93600" tIns="46800" rIns="93600" bIns="46800" anchor="ctr">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130057" name="Freeform 16"/>
          <p:cNvSpPr>
            <a:spLocks/>
          </p:cNvSpPr>
          <p:nvPr/>
        </p:nvSpPr>
        <p:spPr bwMode="auto">
          <a:xfrm rot="8648116">
            <a:off x="4552950" y="2972380"/>
            <a:ext cx="788988" cy="407194"/>
          </a:xfrm>
          <a:custGeom>
            <a:avLst/>
            <a:gdLst>
              <a:gd name="T0" fmla="*/ 2147483646 w 947"/>
              <a:gd name="T1" fmla="*/ 0 h 627"/>
              <a:gd name="T2" fmla="*/ 2147483646 w 947"/>
              <a:gd name="T3" fmla="*/ 2147483646 h 627"/>
              <a:gd name="T4" fmla="*/ 2147483646 w 947"/>
              <a:gd name="T5" fmla="*/ 2147483646 h 627"/>
              <a:gd name="T6" fmla="*/ 0 w 947"/>
              <a:gd name="T7" fmla="*/ 2147483646 h 627"/>
              <a:gd name="T8" fmla="*/ 0 w 947"/>
              <a:gd name="T9" fmla="*/ 2147483646 h 627"/>
              <a:gd name="T10" fmla="*/ 2147483646 w 947"/>
              <a:gd name="T11" fmla="*/ 2147483646 h 627"/>
              <a:gd name="T12" fmla="*/ 2147483646 w 947"/>
              <a:gd name="T13" fmla="*/ 2147483646 h 627"/>
              <a:gd name="T14" fmla="*/ 2147483646 w 947"/>
              <a:gd name="T15" fmla="*/ 2147483646 h 627"/>
              <a:gd name="T16" fmla="*/ 2147483646 w 947"/>
              <a:gd name="T17" fmla="*/ 2147483646 h 627"/>
              <a:gd name="T18" fmla="*/ 2147483646 w 947"/>
              <a:gd name="T19" fmla="*/ 2147483646 h 627"/>
              <a:gd name="T20" fmla="*/ 2147483646 w 947"/>
              <a:gd name="T21" fmla="*/ 2147483646 h 627"/>
              <a:gd name="T22" fmla="*/ 2147483646 w 947"/>
              <a:gd name="T23" fmla="*/ 2147483646 h 627"/>
              <a:gd name="T24" fmla="*/ 2147483646 w 947"/>
              <a:gd name="T25" fmla="*/ 2147483646 h 627"/>
              <a:gd name="T26" fmla="*/ 2147483646 w 947"/>
              <a:gd name="T27" fmla="*/ 2147483646 h 627"/>
              <a:gd name="T28" fmla="*/ 2147483646 w 947"/>
              <a:gd name="T29" fmla="*/ 0 h 6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7"/>
              <a:gd name="T46" fmla="*/ 0 h 627"/>
              <a:gd name="T47" fmla="*/ 947 w 947"/>
              <a:gd name="T48" fmla="*/ 627 h 6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7" h="627">
                <a:moveTo>
                  <a:pt x="946" y="0"/>
                </a:moveTo>
                <a:lnTo>
                  <a:pt x="864" y="35"/>
                </a:lnTo>
                <a:lnTo>
                  <a:pt x="41" y="35"/>
                </a:lnTo>
                <a:lnTo>
                  <a:pt x="0" y="70"/>
                </a:lnTo>
                <a:lnTo>
                  <a:pt x="0" y="557"/>
                </a:lnTo>
                <a:lnTo>
                  <a:pt x="41" y="591"/>
                </a:lnTo>
                <a:lnTo>
                  <a:pt x="864" y="591"/>
                </a:lnTo>
                <a:lnTo>
                  <a:pt x="946" y="626"/>
                </a:lnTo>
                <a:lnTo>
                  <a:pt x="946" y="522"/>
                </a:lnTo>
                <a:lnTo>
                  <a:pt x="123" y="522"/>
                </a:lnTo>
                <a:lnTo>
                  <a:pt x="82" y="487"/>
                </a:lnTo>
                <a:lnTo>
                  <a:pt x="82" y="139"/>
                </a:lnTo>
                <a:lnTo>
                  <a:pt x="123" y="104"/>
                </a:lnTo>
                <a:lnTo>
                  <a:pt x="946" y="104"/>
                </a:lnTo>
                <a:lnTo>
                  <a:pt x="946" y="0"/>
                </a:lnTo>
              </a:path>
            </a:pathLst>
          </a:custGeom>
          <a:solidFill>
            <a:schemeClr val="bg1"/>
          </a:solidFill>
          <a:ln w="12700" cap="rnd">
            <a:solidFill>
              <a:schemeClr val="tx1"/>
            </a:solidFill>
            <a:round/>
            <a:headEnd type="none" w="sm" len="sm"/>
            <a:tailEnd type="none" w="sm" len="sm"/>
          </a:ln>
        </p:spPr>
        <p:txBody>
          <a:bodyPr/>
          <a:lstStyle/>
          <a:p>
            <a:endParaRPr lang="es-ES"/>
          </a:p>
        </p:txBody>
      </p:sp>
      <p:sp>
        <p:nvSpPr>
          <p:cNvPr id="130058" name="AutoShape 17"/>
          <p:cNvSpPr>
            <a:spLocks noChangeArrowheads="1"/>
          </p:cNvSpPr>
          <p:nvPr/>
        </p:nvSpPr>
        <p:spPr bwMode="auto">
          <a:xfrm rot="8679184">
            <a:off x="4646614" y="3084298"/>
            <a:ext cx="542925" cy="177404"/>
          </a:xfrm>
          <a:prstGeom prst="roundRect">
            <a:avLst>
              <a:gd name="adj" fmla="val 12486"/>
            </a:avLst>
          </a:prstGeom>
          <a:solidFill>
            <a:srgbClr val="FF6600"/>
          </a:solidFill>
          <a:ln w="12700">
            <a:solidFill>
              <a:schemeClr val="tx1"/>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130059" name="Rectangle 18"/>
          <p:cNvSpPr>
            <a:spLocks noChangeArrowheads="1"/>
          </p:cNvSpPr>
          <p:nvPr/>
        </p:nvSpPr>
        <p:spPr bwMode="auto">
          <a:xfrm rot="8679184">
            <a:off x="5140326" y="3022386"/>
            <a:ext cx="60325" cy="40481"/>
          </a:xfrm>
          <a:prstGeom prst="rect">
            <a:avLst/>
          </a:prstGeom>
          <a:solidFill>
            <a:schemeClr val="bg1"/>
          </a:solidFill>
          <a:ln w="12700">
            <a:solidFill>
              <a:schemeClr val="tx1"/>
            </a:solidFill>
            <a:miter lim="800000"/>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130060" name="Rectangle 20"/>
          <p:cNvSpPr>
            <a:spLocks noChangeArrowheads="1"/>
          </p:cNvSpPr>
          <p:nvPr/>
        </p:nvSpPr>
        <p:spPr bwMode="auto">
          <a:xfrm rot="8679184">
            <a:off x="3705226" y="3020213"/>
            <a:ext cx="93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ot="10800000" lIns="0" tIns="0" rIns="0" bIns="0">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endParaRPr lang="pt-BR" altLang="es-MX" sz="1800">
              <a:solidFill>
                <a:srgbClr val="990000"/>
              </a:solidFill>
              <a:cs typeface="Arial" charset="0"/>
            </a:endParaRPr>
          </a:p>
        </p:txBody>
      </p:sp>
      <p:sp>
        <p:nvSpPr>
          <p:cNvPr id="130061" name="Rectangle 23"/>
          <p:cNvSpPr>
            <a:spLocks noChangeArrowheads="1"/>
          </p:cNvSpPr>
          <p:nvPr/>
        </p:nvSpPr>
        <p:spPr bwMode="auto">
          <a:xfrm rot="8679184">
            <a:off x="3633788" y="3926457"/>
            <a:ext cx="5905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ot="10800000" lIns="0" tIns="0" rIns="0" bIns="0">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endParaRPr lang="pt-BR" altLang="es-MX" sz="2200">
              <a:solidFill>
                <a:srgbClr val="990000"/>
              </a:solidFill>
              <a:cs typeface="Arial" charset="0"/>
            </a:endParaRPr>
          </a:p>
        </p:txBody>
      </p:sp>
      <p:sp>
        <p:nvSpPr>
          <p:cNvPr id="130062" name="Line 25"/>
          <p:cNvSpPr>
            <a:spLocks noChangeShapeType="1"/>
          </p:cNvSpPr>
          <p:nvPr/>
        </p:nvSpPr>
        <p:spPr bwMode="auto">
          <a:xfrm rot="8679184">
            <a:off x="4344988" y="3199789"/>
            <a:ext cx="0" cy="323850"/>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lIns="93600" tIns="46800" rIns="93600" bIns="46800">
            <a:spAutoFit/>
          </a:bodyPr>
          <a:lstStyle/>
          <a:p>
            <a:endParaRPr lang="es-ES"/>
          </a:p>
        </p:txBody>
      </p:sp>
      <p:sp>
        <p:nvSpPr>
          <p:cNvPr id="130063" name="Freeform 26"/>
          <p:cNvSpPr>
            <a:spLocks/>
          </p:cNvSpPr>
          <p:nvPr/>
        </p:nvSpPr>
        <p:spPr bwMode="auto">
          <a:xfrm rot="8679184">
            <a:off x="3400425" y="3606983"/>
            <a:ext cx="719138" cy="317897"/>
          </a:xfrm>
          <a:custGeom>
            <a:avLst/>
            <a:gdLst>
              <a:gd name="T0" fmla="*/ 0 w 865"/>
              <a:gd name="T1" fmla="*/ 0 h 489"/>
              <a:gd name="T2" fmla="*/ 2147483646 w 865"/>
              <a:gd name="T3" fmla="*/ 0 h 489"/>
              <a:gd name="T4" fmla="*/ 2147483646 w 865"/>
              <a:gd name="T5" fmla="*/ 2147483646 h 489"/>
              <a:gd name="T6" fmla="*/ 2147483646 w 865"/>
              <a:gd name="T7" fmla="*/ 2147483646 h 489"/>
              <a:gd name="T8" fmla="*/ 2147483646 w 865"/>
              <a:gd name="T9" fmla="*/ 2147483646 h 489"/>
              <a:gd name="T10" fmla="*/ 0 w 865"/>
              <a:gd name="T11" fmla="*/ 2147483646 h 489"/>
              <a:gd name="T12" fmla="*/ 0 w 865"/>
              <a:gd name="T13" fmla="*/ 2147483646 h 489"/>
              <a:gd name="T14" fmla="*/ 2147483646 w 865"/>
              <a:gd name="T15" fmla="*/ 2147483646 h 489"/>
              <a:gd name="T16" fmla="*/ 2147483646 w 865"/>
              <a:gd name="T17" fmla="*/ 2147483646 h 489"/>
              <a:gd name="T18" fmla="*/ 0 w 865"/>
              <a:gd name="T19" fmla="*/ 2147483646 h 489"/>
              <a:gd name="T20" fmla="*/ 0 w 865"/>
              <a:gd name="T21" fmla="*/ 0 h 4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5"/>
              <a:gd name="T34" fmla="*/ 0 h 489"/>
              <a:gd name="T35" fmla="*/ 865 w 865"/>
              <a:gd name="T36" fmla="*/ 489 h 4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5" h="489">
                <a:moveTo>
                  <a:pt x="0" y="0"/>
                </a:moveTo>
                <a:lnTo>
                  <a:pt x="823" y="0"/>
                </a:lnTo>
                <a:lnTo>
                  <a:pt x="864" y="35"/>
                </a:lnTo>
                <a:lnTo>
                  <a:pt x="864" y="419"/>
                </a:lnTo>
                <a:lnTo>
                  <a:pt x="782" y="488"/>
                </a:lnTo>
                <a:lnTo>
                  <a:pt x="0" y="488"/>
                </a:lnTo>
                <a:lnTo>
                  <a:pt x="0" y="279"/>
                </a:lnTo>
                <a:lnTo>
                  <a:pt x="271" y="282"/>
                </a:lnTo>
                <a:lnTo>
                  <a:pt x="271" y="209"/>
                </a:lnTo>
                <a:lnTo>
                  <a:pt x="0" y="209"/>
                </a:lnTo>
                <a:lnTo>
                  <a:pt x="0" y="0"/>
                </a:lnTo>
              </a:path>
            </a:pathLst>
          </a:custGeom>
          <a:solidFill>
            <a:schemeClr val="folHlink"/>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ES"/>
          </a:p>
        </p:txBody>
      </p:sp>
      <p:sp>
        <p:nvSpPr>
          <p:cNvPr id="130064" name="Rectangle 27"/>
          <p:cNvSpPr>
            <a:spLocks noChangeArrowheads="1"/>
          </p:cNvSpPr>
          <p:nvPr/>
        </p:nvSpPr>
        <p:spPr bwMode="auto">
          <a:xfrm rot="8679184">
            <a:off x="4181475" y="3690327"/>
            <a:ext cx="165100" cy="63103"/>
          </a:xfrm>
          <a:prstGeom prst="rect">
            <a:avLst/>
          </a:prstGeom>
          <a:solidFill>
            <a:schemeClr val="bg1"/>
          </a:solidFill>
          <a:ln w="12700">
            <a:solidFill>
              <a:schemeClr val="tx1"/>
            </a:solidFill>
            <a:miter lim="800000"/>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130065" name="Rectangle 28"/>
          <p:cNvSpPr>
            <a:spLocks noChangeArrowheads="1"/>
          </p:cNvSpPr>
          <p:nvPr/>
        </p:nvSpPr>
        <p:spPr bwMode="auto">
          <a:xfrm rot="8679184">
            <a:off x="3898900" y="3377192"/>
            <a:ext cx="165100" cy="63104"/>
          </a:xfrm>
          <a:prstGeom prst="rect">
            <a:avLst/>
          </a:prstGeom>
          <a:solidFill>
            <a:schemeClr val="bg1"/>
          </a:solidFill>
          <a:ln w="12700">
            <a:solidFill>
              <a:schemeClr val="tx1"/>
            </a:solidFill>
            <a:miter lim="800000"/>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130066" name="Freeform 29"/>
          <p:cNvSpPr>
            <a:spLocks/>
          </p:cNvSpPr>
          <p:nvPr/>
        </p:nvSpPr>
        <p:spPr bwMode="auto">
          <a:xfrm rot="8679184">
            <a:off x="3409950" y="3605792"/>
            <a:ext cx="717550" cy="339329"/>
          </a:xfrm>
          <a:custGeom>
            <a:avLst/>
            <a:gdLst>
              <a:gd name="T0" fmla="*/ 0 w 865"/>
              <a:gd name="T1" fmla="*/ 0 h 523"/>
              <a:gd name="T2" fmla="*/ 2147483646 w 865"/>
              <a:gd name="T3" fmla="*/ 0 h 523"/>
              <a:gd name="T4" fmla="*/ 2147483646 w 865"/>
              <a:gd name="T5" fmla="*/ 2147483646 h 523"/>
              <a:gd name="T6" fmla="*/ 2147483646 w 865"/>
              <a:gd name="T7" fmla="*/ 2147483646 h 523"/>
              <a:gd name="T8" fmla="*/ 2147483646 w 865"/>
              <a:gd name="T9" fmla="*/ 2147483646 h 523"/>
              <a:gd name="T10" fmla="*/ 0 w 865"/>
              <a:gd name="T11" fmla="*/ 2147483646 h 523"/>
              <a:gd name="T12" fmla="*/ 0 w 865"/>
              <a:gd name="T13" fmla="*/ 2147483646 h 523"/>
              <a:gd name="T14" fmla="*/ 2147483646 w 865"/>
              <a:gd name="T15" fmla="*/ 2147483646 h 523"/>
              <a:gd name="T16" fmla="*/ 2147483646 w 865"/>
              <a:gd name="T17" fmla="*/ 2147483646 h 523"/>
              <a:gd name="T18" fmla="*/ 2147483646 w 865"/>
              <a:gd name="T19" fmla="*/ 2147483646 h 523"/>
              <a:gd name="T20" fmla="*/ 2147483646 w 865"/>
              <a:gd name="T21" fmla="*/ 2147483646 h 523"/>
              <a:gd name="T22" fmla="*/ 0 w 865"/>
              <a:gd name="T23" fmla="*/ 2147483646 h 523"/>
              <a:gd name="T24" fmla="*/ 0 w 865"/>
              <a:gd name="T25" fmla="*/ 0 h 5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5"/>
              <a:gd name="T40" fmla="*/ 0 h 523"/>
              <a:gd name="T41" fmla="*/ 865 w 865"/>
              <a:gd name="T42" fmla="*/ 523 h 5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5" h="523">
                <a:moveTo>
                  <a:pt x="0" y="0"/>
                </a:moveTo>
                <a:lnTo>
                  <a:pt x="823" y="0"/>
                </a:lnTo>
                <a:lnTo>
                  <a:pt x="864" y="35"/>
                </a:lnTo>
                <a:lnTo>
                  <a:pt x="864" y="453"/>
                </a:lnTo>
                <a:lnTo>
                  <a:pt x="823" y="522"/>
                </a:lnTo>
                <a:lnTo>
                  <a:pt x="0" y="522"/>
                </a:lnTo>
                <a:lnTo>
                  <a:pt x="0" y="487"/>
                </a:lnTo>
                <a:lnTo>
                  <a:pt x="782" y="487"/>
                </a:lnTo>
                <a:lnTo>
                  <a:pt x="823" y="418"/>
                </a:lnTo>
                <a:lnTo>
                  <a:pt x="823" y="104"/>
                </a:lnTo>
                <a:lnTo>
                  <a:pt x="782" y="70"/>
                </a:lnTo>
                <a:lnTo>
                  <a:pt x="0" y="70"/>
                </a:lnTo>
                <a:lnTo>
                  <a:pt x="0" y="0"/>
                </a:lnTo>
              </a:path>
            </a:pathLst>
          </a:custGeom>
          <a:solidFill>
            <a:schemeClr val="bg1"/>
          </a:solidFill>
          <a:ln w="12700" cap="rnd">
            <a:solidFill>
              <a:schemeClr val="tx1"/>
            </a:solidFill>
            <a:round/>
            <a:headEnd type="none" w="sm" len="sm"/>
            <a:tailEnd type="none" w="sm" len="sm"/>
          </a:ln>
        </p:spPr>
        <p:txBody>
          <a:bodyPr/>
          <a:lstStyle/>
          <a:p>
            <a:endParaRPr lang="es-ES"/>
          </a:p>
        </p:txBody>
      </p:sp>
      <p:sp>
        <p:nvSpPr>
          <p:cNvPr id="130067" name="Freeform 30"/>
          <p:cNvSpPr>
            <a:spLocks/>
          </p:cNvSpPr>
          <p:nvPr/>
        </p:nvSpPr>
        <p:spPr bwMode="auto">
          <a:xfrm rot="8679184" flipV="1">
            <a:off x="3492500" y="3782004"/>
            <a:ext cx="838200" cy="200025"/>
          </a:xfrm>
          <a:custGeom>
            <a:avLst/>
            <a:gdLst>
              <a:gd name="T0" fmla="*/ 2147483646 w 988"/>
              <a:gd name="T1" fmla="*/ 2147483646 h 279"/>
              <a:gd name="T2" fmla="*/ 2147483646 w 988"/>
              <a:gd name="T3" fmla="*/ 0 h 279"/>
              <a:gd name="T4" fmla="*/ 0 w 988"/>
              <a:gd name="T5" fmla="*/ 0 h 279"/>
              <a:gd name="T6" fmla="*/ 0 w 988"/>
              <a:gd name="T7" fmla="*/ 2147483646 h 279"/>
              <a:gd name="T8" fmla="*/ 2147483646 w 988"/>
              <a:gd name="T9" fmla="*/ 2147483646 h 279"/>
              <a:gd name="T10" fmla="*/ 2147483646 w 988"/>
              <a:gd name="T11" fmla="*/ 2147483646 h 279"/>
              <a:gd name="T12" fmla="*/ 2147483646 w 988"/>
              <a:gd name="T13" fmla="*/ 2147483646 h 279"/>
              <a:gd name="T14" fmla="*/ 2147483646 w 988"/>
              <a:gd name="T15" fmla="*/ 2147483646 h 279"/>
              <a:gd name="T16" fmla="*/ 2147483646 w 988"/>
              <a:gd name="T17" fmla="*/ 2147483646 h 279"/>
              <a:gd name="T18" fmla="*/ 2147483646 w 988"/>
              <a:gd name="T19" fmla="*/ 0 h 279"/>
              <a:gd name="T20" fmla="*/ 2147483646 w 988"/>
              <a:gd name="T21" fmla="*/ 0 h 279"/>
              <a:gd name="T22" fmla="*/ 2147483646 w 988"/>
              <a:gd name="T23" fmla="*/ 2147483646 h 279"/>
              <a:gd name="T24" fmla="*/ 2147483646 w 988"/>
              <a:gd name="T25" fmla="*/ 2147483646 h 2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8"/>
              <a:gd name="T40" fmla="*/ 0 h 279"/>
              <a:gd name="T41" fmla="*/ 988 w 988"/>
              <a:gd name="T42" fmla="*/ 279 h 2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8" h="279">
                <a:moveTo>
                  <a:pt x="41" y="35"/>
                </a:moveTo>
                <a:lnTo>
                  <a:pt x="41" y="0"/>
                </a:lnTo>
                <a:lnTo>
                  <a:pt x="0" y="0"/>
                </a:lnTo>
                <a:lnTo>
                  <a:pt x="0" y="278"/>
                </a:lnTo>
                <a:lnTo>
                  <a:pt x="41" y="278"/>
                </a:lnTo>
                <a:lnTo>
                  <a:pt x="41" y="70"/>
                </a:lnTo>
                <a:lnTo>
                  <a:pt x="946" y="70"/>
                </a:lnTo>
                <a:lnTo>
                  <a:pt x="946" y="278"/>
                </a:lnTo>
                <a:lnTo>
                  <a:pt x="987" y="278"/>
                </a:lnTo>
                <a:lnTo>
                  <a:pt x="987" y="0"/>
                </a:lnTo>
                <a:lnTo>
                  <a:pt x="946" y="0"/>
                </a:lnTo>
                <a:lnTo>
                  <a:pt x="946" y="35"/>
                </a:lnTo>
                <a:lnTo>
                  <a:pt x="41" y="35"/>
                </a:lnTo>
              </a:path>
            </a:pathLst>
          </a:custGeom>
          <a:solidFill>
            <a:schemeClr val="tx1"/>
          </a:solidFill>
          <a:ln w="12700" cap="rnd">
            <a:solidFill>
              <a:schemeClr val="tx1"/>
            </a:solidFill>
            <a:round/>
            <a:headEnd type="none" w="sm" len="sm"/>
            <a:tailEnd type="none" w="sm" len="sm"/>
          </a:ln>
        </p:spPr>
        <p:txBody>
          <a:bodyPr/>
          <a:lstStyle/>
          <a:p>
            <a:endParaRPr lang="es-ES"/>
          </a:p>
        </p:txBody>
      </p:sp>
      <p:sp>
        <p:nvSpPr>
          <p:cNvPr id="130068" name="Rectangle 31"/>
          <p:cNvSpPr>
            <a:spLocks noChangeArrowheads="1"/>
          </p:cNvSpPr>
          <p:nvPr/>
        </p:nvSpPr>
        <p:spPr bwMode="auto">
          <a:xfrm rot="8679184">
            <a:off x="3825786" y="3462482"/>
            <a:ext cx="189093"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600" tIns="46800" rIns="93600" bIns="46800" anchor="ctr">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useBgFill="1">
        <p:nvSpPr>
          <p:cNvPr id="130069" name="Rectangle 32"/>
          <p:cNvSpPr>
            <a:spLocks noChangeArrowheads="1"/>
          </p:cNvSpPr>
          <p:nvPr/>
        </p:nvSpPr>
        <p:spPr bwMode="auto">
          <a:xfrm rot="8679184">
            <a:off x="3716339" y="3473198"/>
            <a:ext cx="369887" cy="43306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nchor="ctr">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130070" name="Rectangle 33"/>
          <p:cNvSpPr>
            <a:spLocks noChangeArrowheads="1"/>
          </p:cNvSpPr>
          <p:nvPr/>
        </p:nvSpPr>
        <p:spPr bwMode="auto">
          <a:xfrm rot="8679184">
            <a:off x="3743326" y="3538087"/>
            <a:ext cx="74613" cy="433068"/>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nchor="ctr">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130071" name="Rectangle 39"/>
          <p:cNvSpPr>
            <a:spLocks noChangeArrowheads="1"/>
          </p:cNvSpPr>
          <p:nvPr/>
        </p:nvSpPr>
        <p:spPr bwMode="auto">
          <a:xfrm rot="8679184">
            <a:off x="4906872" y="2883243"/>
            <a:ext cx="189093"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600" tIns="46800" rIns="93600" bIns="46800" anchor="ctr">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52" name="AutoShape 41"/>
          <p:cNvSpPr>
            <a:spLocks noChangeArrowheads="1"/>
          </p:cNvSpPr>
          <p:nvPr/>
        </p:nvSpPr>
        <p:spPr bwMode="auto">
          <a:xfrm rot="-7347345">
            <a:off x="4317802" y="2923838"/>
            <a:ext cx="184547" cy="860273"/>
          </a:xfrm>
          <a:prstGeom prst="triangle">
            <a:avLst>
              <a:gd name="adj" fmla="val 0"/>
            </a:avLst>
          </a:prstGeom>
          <a:solidFill>
            <a:srgbClr val="FF33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nchor="ctr">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cxnSp>
        <p:nvCxnSpPr>
          <p:cNvPr id="130073" name="52 Conector recto de flecha"/>
          <p:cNvCxnSpPr>
            <a:cxnSpLocks noChangeShapeType="1"/>
          </p:cNvCxnSpPr>
          <p:nvPr/>
        </p:nvCxnSpPr>
        <p:spPr bwMode="auto">
          <a:xfrm rot="16200000" flipH="1">
            <a:off x="2802136" y="3092037"/>
            <a:ext cx="739379"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a:tailEnd type="arrow" w="med" len="med"/>
              </a14:hiddenLine>
            </a:ext>
          </a:extLst>
        </p:spPr>
      </p:cxnSp>
      <p:cxnSp>
        <p:nvCxnSpPr>
          <p:cNvPr id="130074" name="53 Conector recto de flecha"/>
          <p:cNvCxnSpPr>
            <a:cxnSpLocks noChangeShapeType="1"/>
          </p:cNvCxnSpPr>
          <p:nvPr/>
        </p:nvCxnSpPr>
        <p:spPr bwMode="auto">
          <a:xfrm rot="10800000">
            <a:off x="2428875" y="3233126"/>
            <a:ext cx="1276350" cy="479822"/>
          </a:xfrm>
          <a:prstGeom prst="straightConnector1">
            <a:avLst/>
          </a:prstGeom>
          <a:noFill/>
          <a:ln w="57150" algn="ctr">
            <a:solidFill>
              <a:srgbClr val="66FFFF"/>
            </a:solidFill>
            <a:round/>
            <a:headEnd type="triangle" w="med" len="med"/>
            <a:tailEnd/>
          </a:ln>
          <a:effectLst>
            <a:outerShdw dist="35921" dir="2700000" algn="ctr" rotWithShape="0">
              <a:srgbClr val="B2B2B2"/>
            </a:outerShdw>
          </a:effectLst>
          <a:extLst>
            <a:ext uri="{909E8E84-426E-40DD-AFC4-6F175D3DCCD1}">
              <a14:hiddenFill xmlns:a14="http://schemas.microsoft.com/office/drawing/2010/main">
                <a:noFill/>
              </a14:hiddenFill>
            </a:ext>
          </a:extLst>
        </p:spPr>
      </p:cxnSp>
      <p:cxnSp>
        <p:nvCxnSpPr>
          <p:cNvPr id="130075" name="54 Conector recto de flecha"/>
          <p:cNvCxnSpPr>
            <a:cxnSpLocks noChangeShapeType="1"/>
            <a:endCxn id="9223" idx="1"/>
          </p:cNvCxnSpPr>
          <p:nvPr/>
        </p:nvCxnSpPr>
        <p:spPr bwMode="auto">
          <a:xfrm>
            <a:off x="4929189" y="3105730"/>
            <a:ext cx="1697037" cy="245418"/>
          </a:xfrm>
          <a:prstGeom prst="straightConnector1">
            <a:avLst/>
          </a:prstGeom>
          <a:noFill/>
          <a:ln w="57150" algn="ctr">
            <a:solidFill>
              <a:srgbClr val="66FFFF"/>
            </a:solidFill>
            <a:round/>
            <a:headEnd type="triangle" w="med" len="med"/>
            <a:tailEnd/>
          </a:ln>
          <a:effectLst>
            <a:outerShdw dist="35921" dir="2700000" algn="ctr" rotWithShape="0">
              <a:srgbClr val="B2B2B2"/>
            </a:outerShdw>
          </a:effectLst>
          <a:extLst>
            <a:ext uri="{909E8E84-426E-40DD-AFC4-6F175D3DCCD1}">
              <a14:hiddenFill xmlns:a14="http://schemas.microsoft.com/office/drawing/2010/main">
                <a:noFill/>
              </a14:hiddenFill>
            </a:ext>
          </a:extLst>
        </p:spPr>
      </p:cxnSp>
      <p:sp>
        <p:nvSpPr>
          <p:cNvPr id="130077" name="Rectangle 29"/>
          <p:cNvSpPr>
            <a:spLocks noChangeArrowheads="1"/>
          </p:cNvSpPr>
          <p:nvPr/>
        </p:nvSpPr>
        <p:spPr bwMode="auto">
          <a:xfrm>
            <a:off x="931987" y="241940"/>
            <a:ext cx="7953375" cy="404813"/>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7713" indent="-285750">
              <a:spcBef>
                <a:spcPct val="20000"/>
              </a:spcBef>
              <a:buClr>
                <a:srgbClr val="A50021"/>
              </a:buClr>
              <a:buSzPct val="50000"/>
              <a:buFont typeface="Wingdings" pitchFamily="2" charset="2"/>
              <a:buChar char="l"/>
              <a:defRPr sz="2400">
                <a:solidFill>
                  <a:schemeClr val="tx1"/>
                </a:solidFill>
                <a:latin typeface="Arial" charset="0"/>
              </a:defRPr>
            </a:lvl2pPr>
            <a:lvl3pPr marL="1090613" indent="-228600">
              <a:spcBef>
                <a:spcPct val="20000"/>
              </a:spcBef>
              <a:buClr>
                <a:srgbClr val="A50021"/>
              </a:buClr>
              <a:buSzPct val="50000"/>
              <a:buFont typeface="Wingdings" pitchFamily="2" charset="2"/>
              <a:buChar char="u"/>
              <a:defRPr sz="2200">
                <a:solidFill>
                  <a:schemeClr val="tx1"/>
                </a:solidFill>
                <a:latin typeface="Arial" charset="0"/>
              </a:defRPr>
            </a:lvl3pPr>
            <a:lvl4pPr marL="1433513"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1776413" indent="-228600">
              <a:spcBef>
                <a:spcPct val="20000"/>
              </a:spcBef>
              <a:buClr>
                <a:srgbClr val="A50021"/>
              </a:buClr>
              <a:buSzPct val="50000"/>
              <a:buChar char="–"/>
              <a:defRPr>
                <a:solidFill>
                  <a:schemeClr val="tx1"/>
                </a:solidFill>
                <a:latin typeface="Arial" charset="0"/>
              </a:defRPr>
            </a:lvl5pPr>
            <a:lvl6pPr marL="2233613"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690813"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148013"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605213"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r>
              <a:rPr lang="es-ES_tradnl" altLang="es-MX" sz="2000" b="1" dirty="0">
                <a:solidFill>
                  <a:srgbClr val="F6F000"/>
                </a:solidFill>
              </a:rPr>
              <a:t>PRINCIPIO DE FUNCIONAMIENTO</a:t>
            </a:r>
          </a:p>
        </p:txBody>
      </p:sp>
    </p:spTree>
    <p:extLst>
      <p:ext uri="{BB962C8B-B14F-4D97-AF65-F5344CB8AC3E}">
        <p14:creationId xmlns:p14="http://schemas.microsoft.com/office/powerpoint/2010/main" val="541514215"/>
      </p:ext>
    </p:extLst>
  </p:cSld>
  <p:clrMapOvr>
    <a:masterClrMapping/>
  </p:clrMapOvr>
  <p:transition>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CuadroTexto"/>
          <p:cNvSpPr txBox="1"/>
          <p:nvPr/>
        </p:nvSpPr>
        <p:spPr>
          <a:xfrm>
            <a:off x="179512" y="980023"/>
            <a:ext cx="8858249" cy="1631216"/>
          </a:xfrm>
          <a:prstGeom prst="rect">
            <a:avLst/>
          </a:prstGeom>
          <a:noFill/>
        </p:spPr>
        <p:txBody>
          <a:bodyPr wrap="square">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defRPr/>
            </a:pPr>
            <a:r>
              <a:rPr lang="es-ES" altLang="es-MX" sz="2000" dirty="0">
                <a:solidFill>
                  <a:srgbClr val="FFFF00"/>
                </a:solidFill>
                <a:latin typeface="Arial" charset="0"/>
              </a:rPr>
              <a:t>La principal ventaja de </a:t>
            </a:r>
            <a:r>
              <a:rPr lang="es-ES" altLang="es-MX" sz="2000" dirty="0" smtClean="0">
                <a:solidFill>
                  <a:srgbClr val="FFFF00"/>
                </a:solidFill>
                <a:latin typeface="Arial" charset="0"/>
              </a:rPr>
              <a:t>los medidores nucleares es que estos </a:t>
            </a:r>
            <a:r>
              <a:rPr lang="es-ES" altLang="es-MX" sz="2000" dirty="0">
                <a:solidFill>
                  <a:srgbClr val="FFFF00"/>
                </a:solidFill>
                <a:latin typeface="Arial" charset="0"/>
              </a:rPr>
              <a:t>dispositivos </a:t>
            </a:r>
            <a:r>
              <a:rPr lang="es-ES" altLang="es-MX" sz="2000" dirty="0" smtClean="0">
                <a:solidFill>
                  <a:srgbClr val="FFFF00"/>
                </a:solidFill>
                <a:latin typeface="Arial" charset="0"/>
              </a:rPr>
              <a:t>pueden hacer </a:t>
            </a:r>
            <a:r>
              <a:rPr lang="es-ES" altLang="es-MX" sz="2000" dirty="0">
                <a:solidFill>
                  <a:srgbClr val="FFFF00"/>
                </a:solidFill>
                <a:latin typeface="Arial" charset="0"/>
              </a:rPr>
              <a:t>las medidas </a:t>
            </a:r>
            <a:r>
              <a:rPr lang="es-ES" altLang="es-MX" sz="2000" dirty="0" smtClean="0">
                <a:solidFill>
                  <a:srgbClr val="FFFF00"/>
                </a:solidFill>
                <a:latin typeface="Arial" charset="0"/>
              </a:rPr>
              <a:t>sin que </a:t>
            </a:r>
            <a:r>
              <a:rPr lang="es-ES" altLang="es-MX" sz="2000" dirty="0">
                <a:solidFill>
                  <a:srgbClr val="FFFF00"/>
                </a:solidFill>
                <a:latin typeface="Arial" charset="0"/>
              </a:rPr>
              <a:t>la fuente de radiación </a:t>
            </a:r>
            <a:r>
              <a:rPr lang="es-ES" altLang="es-MX" sz="2000" dirty="0" smtClean="0">
                <a:solidFill>
                  <a:srgbClr val="FFFF00"/>
                </a:solidFill>
                <a:latin typeface="Arial" charset="0"/>
              </a:rPr>
              <a:t>entre en contacto con la muestra evaluada y por tanto, no </a:t>
            </a:r>
            <a:r>
              <a:rPr lang="es-ES" altLang="es-MX" sz="2000" dirty="0">
                <a:solidFill>
                  <a:srgbClr val="FFFF00"/>
                </a:solidFill>
                <a:latin typeface="Arial" charset="0"/>
              </a:rPr>
              <a:t>hay posibilidad de contaminación radiactiva de las </a:t>
            </a:r>
            <a:r>
              <a:rPr lang="es-ES" altLang="es-MX" sz="2000" dirty="0" smtClean="0">
                <a:solidFill>
                  <a:srgbClr val="FFFF00"/>
                </a:solidFill>
                <a:latin typeface="Arial" charset="0"/>
              </a:rPr>
              <a:t>muestras. La muestra puede ser totalmente invisible durante la realización de la medición.</a:t>
            </a:r>
            <a:endParaRPr lang="es-ES" altLang="es-MX" sz="2200" dirty="0">
              <a:solidFill>
                <a:srgbClr val="FFFF00"/>
              </a:solidFill>
              <a:latin typeface="Arial" panose="020B0604020202020204" pitchFamily="34" charset="0"/>
              <a:cs typeface="Arial" panose="020B0604020202020204" pitchFamily="34" charset="0"/>
            </a:endParaRPr>
          </a:p>
        </p:txBody>
      </p:sp>
      <p:pic>
        <p:nvPicPr>
          <p:cNvPr id="130051" name="Picture 5" descr="MEDID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9" y="2697346"/>
            <a:ext cx="3495675" cy="178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6"/>
          <p:cNvSpPr>
            <a:spLocks noChangeArrowheads="1"/>
          </p:cNvSpPr>
          <p:nvPr/>
        </p:nvSpPr>
        <p:spPr bwMode="auto">
          <a:xfrm>
            <a:off x="250825" y="2859270"/>
            <a:ext cx="2414588" cy="769441"/>
          </a:xfrm>
          <a:prstGeom prst="rect">
            <a:avLst/>
          </a:prstGeom>
          <a:noFill/>
          <a:ln w="9525">
            <a:noFill/>
            <a:miter lim="800000"/>
            <a:headEnd/>
            <a:tailEnd/>
          </a:ln>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defRPr/>
            </a:pPr>
            <a:r>
              <a:rPr lang="es-ES" altLang="es-MX" sz="2200" dirty="0">
                <a:solidFill>
                  <a:srgbClr val="FFFF00"/>
                </a:solidFill>
                <a:latin typeface="Arial" panose="020B0604020202020204" pitchFamily="34" charset="0"/>
                <a:cs typeface="Arial" panose="020B0604020202020204" pitchFamily="34" charset="0"/>
              </a:rPr>
              <a:t>Fuente sellada en su </a:t>
            </a:r>
            <a:r>
              <a:rPr lang="es-ES" altLang="es-MX" sz="2200" dirty="0" err="1">
                <a:solidFill>
                  <a:srgbClr val="FFFF00"/>
                </a:solidFill>
                <a:latin typeface="Arial" panose="020B0604020202020204" pitchFamily="34" charset="0"/>
                <a:cs typeface="Arial" panose="020B0604020202020204" pitchFamily="34" charset="0"/>
              </a:rPr>
              <a:t>portafuente</a:t>
            </a:r>
            <a:endParaRPr lang="es-ES" altLang="es-MX" sz="2200" dirty="0">
              <a:solidFill>
                <a:srgbClr val="FFFF00"/>
              </a:solidFill>
              <a:latin typeface="Arial" panose="020B0604020202020204" pitchFamily="34" charset="0"/>
              <a:cs typeface="Arial" panose="020B0604020202020204" pitchFamily="34" charset="0"/>
            </a:endParaRPr>
          </a:p>
        </p:txBody>
      </p:sp>
      <p:sp>
        <p:nvSpPr>
          <p:cNvPr id="9223" name="Rectangle 7"/>
          <p:cNvSpPr>
            <a:spLocks noChangeArrowheads="1"/>
          </p:cNvSpPr>
          <p:nvPr/>
        </p:nvSpPr>
        <p:spPr bwMode="auto">
          <a:xfrm>
            <a:off x="6626226" y="2966427"/>
            <a:ext cx="2517775" cy="769441"/>
          </a:xfrm>
          <a:prstGeom prst="rect">
            <a:avLst/>
          </a:prstGeom>
          <a:noFill/>
          <a:ln w="9525">
            <a:noFill/>
            <a:miter lim="800000"/>
            <a:headEnd/>
            <a:tailEnd/>
          </a:ln>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defRPr/>
            </a:pPr>
            <a:r>
              <a:rPr lang="pt-BR" altLang="es-MX" sz="2200" dirty="0">
                <a:solidFill>
                  <a:srgbClr val="FFFF00"/>
                </a:solidFill>
                <a:latin typeface="Arial" panose="020B0604020202020204" pitchFamily="34" charset="0"/>
                <a:cs typeface="Arial" panose="020B0604020202020204" pitchFamily="34" charset="0"/>
              </a:rPr>
              <a:t>Detector de </a:t>
            </a:r>
            <a:r>
              <a:rPr lang="es-ES" altLang="es-MX" sz="2200" dirty="0">
                <a:solidFill>
                  <a:srgbClr val="FFFF00"/>
                </a:solidFill>
                <a:latin typeface="Arial" panose="020B0604020202020204" pitchFamily="34" charset="0"/>
                <a:cs typeface="Arial" panose="020B0604020202020204" pitchFamily="34" charset="0"/>
              </a:rPr>
              <a:t>radiaciones</a:t>
            </a:r>
          </a:p>
        </p:txBody>
      </p:sp>
      <p:sp>
        <p:nvSpPr>
          <p:cNvPr id="9224" name="Rectangle 8"/>
          <p:cNvSpPr>
            <a:spLocks noChangeArrowheads="1"/>
          </p:cNvSpPr>
          <p:nvPr/>
        </p:nvSpPr>
        <p:spPr bwMode="auto">
          <a:xfrm>
            <a:off x="3251200" y="4551148"/>
            <a:ext cx="3106738" cy="430887"/>
          </a:xfrm>
          <a:prstGeom prst="rect">
            <a:avLst/>
          </a:prstGeom>
          <a:noFill/>
          <a:ln w="9525">
            <a:noFill/>
            <a:miter lim="800000"/>
            <a:headEnd/>
            <a:tailEnd/>
          </a:ln>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defRPr/>
            </a:pPr>
            <a:r>
              <a:rPr lang="pt-BR" altLang="es-MX" sz="2200">
                <a:solidFill>
                  <a:srgbClr val="FFFF00"/>
                </a:solidFill>
                <a:latin typeface="Arial" panose="020B0604020202020204" pitchFamily="34" charset="0"/>
                <a:cs typeface="Arial" panose="020B0604020202020204" pitchFamily="34" charset="0"/>
              </a:rPr>
              <a:t>Circuito </a:t>
            </a:r>
            <a:r>
              <a:rPr lang="es-ES" altLang="es-MX" sz="2200">
                <a:solidFill>
                  <a:srgbClr val="FFFF00"/>
                </a:solidFill>
                <a:latin typeface="Arial" panose="020B0604020202020204" pitchFamily="34" charset="0"/>
                <a:cs typeface="Arial" panose="020B0604020202020204" pitchFamily="34" charset="0"/>
              </a:rPr>
              <a:t>electrónico</a:t>
            </a:r>
          </a:p>
        </p:txBody>
      </p:sp>
      <p:sp>
        <p:nvSpPr>
          <p:cNvPr id="130055" name="Line 11"/>
          <p:cNvSpPr>
            <a:spLocks noChangeShapeType="1"/>
          </p:cNvSpPr>
          <p:nvPr/>
        </p:nvSpPr>
        <p:spPr bwMode="auto">
          <a:xfrm flipV="1">
            <a:off x="4643439" y="4077279"/>
            <a:ext cx="73025" cy="485775"/>
          </a:xfrm>
          <a:prstGeom prst="line">
            <a:avLst/>
          </a:prstGeom>
          <a:noFill/>
          <a:ln w="57150">
            <a:solidFill>
              <a:srgbClr val="66FFFF"/>
            </a:solidFill>
            <a:round/>
            <a:headEnd/>
            <a:tailEnd type="triangle" w="med" len="med"/>
          </a:ln>
          <a:effectLst>
            <a:outerShdw dist="35921" dir="2700000" algn="ctr" rotWithShape="0">
              <a:srgbClr val="B2B2B2"/>
            </a:outerShdw>
          </a:effectLst>
          <a:extLst>
            <a:ext uri="{909E8E84-426E-40DD-AFC4-6F175D3DCCD1}">
              <a14:hiddenFill xmlns:a14="http://schemas.microsoft.com/office/drawing/2010/main">
                <a:noFill/>
              </a14:hiddenFill>
            </a:ext>
          </a:extLst>
        </p:spPr>
        <p:txBody>
          <a:bodyPr wrap="none" anchor="ctr"/>
          <a:lstStyle/>
          <a:p>
            <a:endParaRPr lang="es-ES"/>
          </a:p>
        </p:txBody>
      </p:sp>
      <p:sp>
        <p:nvSpPr>
          <p:cNvPr id="130056" name="AutoShape 14"/>
          <p:cNvSpPr>
            <a:spLocks noChangeArrowheads="1"/>
          </p:cNvSpPr>
          <p:nvPr/>
        </p:nvSpPr>
        <p:spPr bwMode="auto">
          <a:xfrm rot="7659551">
            <a:off x="4194572" y="3074799"/>
            <a:ext cx="369094" cy="604788"/>
          </a:xfrm>
          <a:prstGeom prst="can">
            <a:avLst>
              <a:gd name="adj" fmla="val 31193"/>
            </a:avLst>
          </a:prstGeom>
          <a:solidFill>
            <a:srgbClr val="C0C0C0">
              <a:alpha val="30196"/>
            </a:srgbClr>
          </a:solidFill>
          <a:ln w="19050">
            <a:solidFill>
              <a:srgbClr val="000066"/>
            </a:solidFill>
            <a:round/>
            <a:headEnd/>
            <a:tailEnd/>
          </a:ln>
        </p:spPr>
        <p:txBody>
          <a:bodyPr lIns="93600" tIns="46800" rIns="93600" bIns="46800" anchor="ctr">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130057" name="Freeform 16"/>
          <p:cNvSpPr>
            <a:spLocks/>
          </p:cNvSpPr>
          <p:nvPr/>
        </p:nvSpPr>
        <p:spPr bwMode="auto">
          <a:xfrm rot="8648116">
            <a:off x="4552950" y="2972380"/>
            <a:ext cx="788988" cy="407194"/>
          </a:xfrm>
          <a:custGeom>
            <a:avLst/>
            <a:gdLst>
              <a:gd name="T0" fmla="*/ 2147483646 w 947"/>
              <a:gd name="T1" fmla="*/ 0 h 627"/>
              <a:gd name="T2" fmla="*/ 2147483646 w 947"/>
              <a:gd name="T3" fmla="*/ 2147483646 h 627"/>
              <a:gd name="T4" fmla="*/ 2147483646 w 947"/>
              <a:gd name="T5" fmla="*/ 2147483646 h 627"/>
              <a:gd name="T6" fmla="*/ 0 w 947"/>
              <a:gd name="T7" fmla="*/ 2147483646 h 627"/>
              <a:gd name="T8" fmla="*/ 0 w 947"/>
              <a:gd name="T9" fmla="*/ 2147483646 h 627"/>
              <a:gd name="T10" fmla="*/ 2147483646 w 947"/>
              <a:gd name="T11" fmla="*/ 2147483646 h 627"/>
              <a:gd name="T12" fmla="*/ 2147483646 w 947"/>
              <a:gd name="T13" fmla="*/ 2147483646 h 627"/>
              <a:gd name="T14" fmla="*/ 2147483646 w 947"/>
              <a:gd name="T15" fmla="*/ 2147483646 h 627"/>
              <a:gd name="T16" fmla="*/ 2147483646 w 947"/>
              <a:gd name="T17" fmla="*/ 2147483646 h 627"/>
              <a:gd name="T18" fmla="*/ 2147483646 w 947"/>
              <a:gd name="T19" fmla="*/ 2147483646 h 627"/>
              <a:gd name="T20" fmla="*/ 2147483646 w 947"/>
              <a:gd name="T21" fmla="*/ 2147483646 h 627"/>
              <a:gd name="T22" fmla="*/ 2147483646 w 947"/>
              <a:gd name="T23" fmla="*/ 2147483646 h 627"/>
              <a:gd name="T24" fmla="*/ 2147483646 w 947"/>
              <a:gd name="T25" fmla="*/ 2147483646 h 627"/>
              <a:gd name="T26" fmla="*/ 2147483646 w 947"/>
              <a:gd name="T27" fmla="*/ 2147483646 h 627"/>
              <a:gd name="T28" fmla="*/ 2147483646 w 947"/>
              <a:gd name="T29" fmla="*/ 0 h 6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7"/>
              <a:gd name="T46" fmla="*/ 0 h 627"/>
              <a:gd name="T47" fmla="*/ 947 w 947"/>
              <a:gd name="T48" fmla="*/ 627 h 6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7" h="627">
                <a:moveTo>
                  <a:pt x="946" y="0"/>
                </a:moveTo>
                <a:lnTo>
                  <a:pt x="864" y="35"/>
                </a:lnTo>
                <a:lnTo>
                  <a:pt x="41" y="35"/>
                </a:lnTo>
                <a:lnTo>
                  <a:pt x="0" y="70"/>
                </a:lnTo>
                <a:lnTo>
                  <a:pt x="0" y="557"/>
                </a:lnTo>
                <a:lnTo>
                  <a:pt x="41" y="591"/>
                </a:lnTo>
                <a:lnTo>
                  <a:pt x="864" y="591"/>
                </a:lnTo>
                <a:lnTo>
                  <a:pt x="946" y="626"/>
                </a:lnTo>
                <a:lnTo>
                  <a:pt x="946" y="522"/>
                </a:lnTo>
                <a:lnTo>
                  <a:pt x="123" y="522"/>
                </a:lnTo>
                <a:lnTo>
                  <a:pt x="82" y="487"/>
                </a:lnTo>
                <a:lnTo>
                  <a:pt x="82" y="139"/>
                </a:lnTo>
                <a:lnTo>
                  <a:pt x="123" y="104"/>
                </a:lnTo>
                <a:lnTo>
                  <a:pt x="946" y="104"/>
                </a:lnTo>
                <a:lnTo>
                  <a:pt x="946" y="0"/>
                </a:lnTo>
              </a:path>
            </a:pathLst>
          </a:custGeom>
          <a:solidFill>
            <a:schemeClr val="bg1"/>
          </a:solidFill>
          <a:ln w="12700" cap="rnd">
            <a:solidFill>
              <a:schemeClr val="tx1"/>
            </a:solidFill>
            <a:round/>
            <a:headEnd type="none" w="sm" len="sm"/>
            <a:tailEnd type="none" w="sm" len="sm"/>
          </a:ln>
        </p:spPr>
        <p:txBody>
          <a:bodyPr/>
          <a:lstStyle/>
          <a:p>
            <a:endParaRPr lang="es-ES"/>
          </a:p>
        </p:txBody>
      </p:sp>
      <p:sp>
        <p:nvSpPr>
          <p:cNvPr id="130058" name="AutoShape 17"/>
          <p:cNvSpPr>
            <a:spLocks noChangeArrowheads="1"/>
          </p:cNvSpPr>
          <p:nvPr/>
        </p:nvSpPr>
        <p:spPr bwMode="auto">
          <a:xfrm rot="8679184">
            <a:off x="4646614" y="3084298"/>
            <a:ext cx="542925" cy="177404"/>
          </a:xfrm>
          <a:prstGeom prst="roundRect">
            <a:avLst>
              <a:gd name="adj" fmla="val 12486"/>
            </a:avLst>
          </a:prstGeom>
          <a:solidFill>
            <a:srgbClr val="FF6600"/>
          </a:solidFill>
          <a:ln w="12700">
            <a:solidFill>
              <a:schemeClr val="tx1"/>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130059" name="Rectangle 18"/>
          <p:cNvSpPr>
            <a:spLocks noChangeArrowheads="1"/>
          </p:cNvSpPr>
          <p:nvPr/>
        </p:nvSpPr>
        <p:spPr bwMode="auto">
          <a:xfrm rot="8679184">
            <a:off x="5140326" y="3022386"/>
            <a:ext cx="60325" cy="40481"/>
          </a:xfrm>
          <a:prstGeom prst="rect">
            <a:avLst/>
          </a:prstGeom>
          <a:solidFill>
            <a:schemeClr val="bg1"/>
          </a:solidFill>
          <a:ln w="12700">
            <a:solidFill>
              <a:schemeClr val="tx1"/>
            </a:solidFill>
            <a:miter lim="800000"/>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130060" name="Rectangle 20"/>
          <p:cNvSpPr>
            <a:spLocks noChangeArrowheads="1"/>
          </p:cNvSpPr>
          <p:nvPr/>
        </p:nvSpPr>
        <p:spPr bwMode="auto">
          <a:xfrm rot="8679184">
            <a:off x="3705226" y="3020213"/>
            <a:ext cx="93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ot="10800000" lIns="0" tIns="0" rIns="0" bIns="0">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endParaRPr lang="pt-BR" altLang="es-MX" sz="1800">
              <a:solidFill>
                <a:srgbClr val="990000"/>
              </a:solidFill>
              <a:cs typeface="Arial" charset="0"/>
            </a:endParaRPr>
          </a:p>
        </p:txBody>
      </p:sp>
      <p:sp>
        <p:nvSpPr>
          <p:cNvPr id="130061" name="Rectangle 23"/>
          <p:cNvSpPr>
            <a:spLocks noChangeArrowheads="1"/>
          </p:cNvSpPr>
          <p:nvPr/>
        </p:nvSpPr>
        <p:spPr bwMode="auto">
          <a:xfrm rot="8679184">
            <a:off x="3633788" y="3926457"/>
            <a:ext cx="5905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ot="10800000" lIns="0" tIns="0" rIns="0" bIns="0">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endParaRPr lang="pt-BR" altLang="es-MX" sz="2200">
              <a:solidFill>
                <a:srgbClr val="990000"/>
              </a:solidFill>
              <a:cs typeface="Arial" charset="0"/>
            </a:endParaRPr>
          </a:p>
        </p:txBody>
      </p:sp>
      <p:sp>
        <p:nvSpPr>
          <p:cNvPr id="130062" name="Line 25"/>
          <p:cNvSpPr>
            <a:spLocks noChangeShapeType="1"/>
          </p:cNvSpPr>
          <p:nvPr/>
        </p:nvSpPr>
        <p:spPr bwMode="auto">
          <a:xfrm rot="8679184">
            <a:off x="4344988" y="3199789"/>
            <a:ext cx="0" cy="323850"/>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lIns="93600" tIns="46800" rIns="93600" bIns="46800">
            <a:spAutoFit/>
          </a:bodyPr>
          <a:lstStyle/>
          <a:p>
            <a:endParaRPr lang="es-ES"/>
          </a:p>
        </p:txBody>
      </p:sp>
      <p:sp>
        <p:nvSpPr>
          <p:cNvPr id="130063" name="Freeform 26"/>
          <p:cNvSpPr>
            <a:spLocks/>
          </p:cNvSpPr>
          <p:nvPr/>
        </p:nvSpPr>
        <p:spPr bwMode="auto">
          <a:xfrm rot="8679184">
            <a:off x="3400425" y="3606983"/>
            <a:ext cx="719138" cy="317897"/>
          </a:xfrm>
          <a:custGeom>
            <a:avLst/>
            <a:gdLst>
              <a:gd name="T0" fmla="*/ 0 w 865"/>
              <a:gd name="T1" fmla="*/ 0 h 489"/>
              <a:gd name="T2" fmla="*/ 2147483646 w 865"/>
              <a:gd name="T3" fmla="*/ 0 h 489"/>
              <a:gd name="T4" fmla="*/ 2147483646 w 865"/>
              <a:gd name="T5" fmla="*/ 2147483646 h 489"/>
              <a:gd name="T6" fmla="*/ 2147483646 w 865"/>
              <a:gd name="T7" fmla="*/ 2147483646 h 489"/>
              <a:gd name="T8" fmla="*/ 2147483646 w 865"/>
              <a:gd name="T9" fmla="*/ 2147483646 h 489"/>
              <a:gd name="T10" fmla="*/ 0 w 865"/>
              <a:gd name="T11" fmla="*/ 2147483646 h 489"/>
              <a:gd name="T12" fmla="*/ 0 w 865"/>
              <a:gd name="T13" fmla="*/ 2147483646 h 489"/>
              <a:gd name="T14" fmla="*/ 2147483646 w 865"/>
              <a:gd name="T15" fmla="*/ 2147483646 h 489"/>
              <a:gd name="T16" fmla="*/ 2147483646 w 865"/>
              <a:gd name="T17" fmla="*/ 2147483646 h 489"/>
              <a:gd name="T18" fmla="*/ 0 w 865"/>
              <a:gd name="T19" fmla="*/ 2147483646 h 489"/>
              <a:gd name="T20" fmla="*/ 0 w 865"/>
              <a:gd name="T21" fmla="*/ 0 h 4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5"/>
              <a:gd name="T34" fmla="*/ 0 h 489"/>
              <a:gd name="T35" fmla="*/ 865 w 865"/>
              <a:gd name="T36" fmla="*/ 489 h 4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5" h="489">
                <a:moveTo>
                  <a:pt x="0" y="0"/>
                </a:moveTo>
                <a:lnTo>
                  <a:pt x="823" y="0"/>
                </a:lnTo>
                <a:lnTo>
                  <a:pt x="864" y="35"/>
                </a:lnTo>
                <a:lnTo>
                  <a:pt x="864" y="419"/>
                </a:lnTo>
                <a:lnTo>
                  <a:pt x="782" y="488"/>
                </a:lnTo>
                <a:lnTo>
                  <a:pt x="0" y="488"/>
                </a:lnTo>
                <a:lnTo>
                  <a:pt x="0" y="279"/>
                </a:lnTo>
                <a:lnTo>
                  <a:pt x="271" y="282"/>
                </a:lnTo>
                <a:lnTo>
                  <a:pt x="271" y="209"/>
                </a:lnTo>
                <a:lnTo>
                  <a:pt x="0" y="209"/>
                </a:lnTo>
                <a:lnTo>
                  <a:pt x="0" y="0"/>
                </a:lnTo>
              </a:path>
            </a:pathLst>
          </a:custGeom>
          <a:solidFill>
            <a:schemeClr val="folHlink"/>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ES"/>
          </a:p>
        </p:txBody>
      </p:sp>
      <p:sp>
        <p:nvSpPr>
          <p:cNvPr id="130064" name="Rectangle 27"/>
          <p:cNvSpPr>
            <a:spLocks noChangeArrowheads="1"/>
          </p:cNvSpPr>
          <p:nvPr/>
        </p:nvSpPr>
        <p:spPr bwMode="auto">
          <a:xfrm rot="8679184">
            <a:off x="4181475" y="3690327"/>
            <a:ext cx="165100" cy="63103"/>
          </a:xfrm>
          <a:prstGeom prst="rect">
            <a:avLst/>
          </a:prstGeom>
          <a:solidFill>
            <a:schemeClr val="bg1"/>
          </a:solidFill>
          <a:ln w="12700">
            <a:solidFill>
              <a:schemeClr val="tx1"/>
            </a:solidFill>
            <a:miter lim="800000"/>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130065" name="Rectangle 28"/>
          <p:cNvSpPr>
            <a:spLocks noChangeArrowheads="1"/>
          </p:cNvSpPr>
          <p:nvPr/>
        </p:nvSpPr>
        <p:spPr bwMode="auto">
          <a:xfrm rot="8679184">
            <a:off x="3898900" y="3377192"/>
            <a:ext cx="165100" cy="63104"/>
          </a:xfrm>
          <a:prstGeom prst="rect">
            <a:avLst/>
          </a:prstGeom>
          <a:solidFill>
            <a:schemeClr val="bg1"/>
          </a:solidFill>
          <a:ln w="12700">
            <a:solidFill>
              <a:schemeClr val="tx1"/>
            </a:solidFill>
            <a:miter lim="800000"/>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130066" name="Freeform 29"/>
          <p:cNvSpPr>
            <a:spLocks/>
          </p:cNvSpPr>
          <p:nvPr/>
        </p:nvSpPr>
        <p:spPr bwMode="auto">
          <a:xfrm rot="8679184">
            <a:off x="3409950" y="3605792"/>
            <a:ext cx="717550" cy="339329"/>
          </a:xfrm>
          <a:custGeom>
            <a:avLst/>
            <a:gdLst>
              <a:gd name="T0" fmla="*/ 0 w 865"/>
              <a:gd name="T1" fmla="*/ 0 h 523"/>
              <a:gd name="T2" fmla="*/ 2147483646 w 865"/>
              <a:gd name="T3" fmla="*/ 0 h 523"/>
              <a:gd name="T4" fmla="*/ 2147483646 w 865"/>
              <a:gd name="T5" fmla="*/ 2147483646 h 523"/>
              <a:gd name="T6" fmla="*/ 2147483646 w 865"/>
              <a:gd name="T7" fmla="*/ 2147483646 h 523"/>
              <a:gd name="T8" fmla="*/ 2147483646 w 865"/>
              <a:gd name="T9" fmla="*/ 2147483646 h 523"/>
              <a:gd name="T10" fmla="*/ 0 w 865"/>
              <a:gd name="T11" fmla="*/ 2147483646 h 523"/>
              <a:gd name="T12" fmla="*/ 0 w 865"/>
              <a:gd name="T13" fmla="*/ 2147483646 h 523"/>
              <a:gd name="T14" fmla="*/ 2147483646 w 865"/>
              <a:gd name="T15" fmla="*/ 2147483646 h 523"/>
              <a:gd name="T16" fmla="*/ 2147483646 w 865"/>
              <a:gd name="T17" fmla="*/ 2147483646 h 523"/>
              <a:gd name="T18" fmla="*/ 2147483646 w 865"/>
              <a:gd name="T19" fmla="*/ 2147483646 h 523"/>
              <a:gd name="T20" fmla="*/ 2147483646 w 865"/>
              <a:gd name="T21" fmla="*/ 2147483646 h 523"/>
              <a:gd name="T22" fmla="*/ 0 w 865"/>
              <a:gd name="T23" fmla="*/ 2147483646 h 523"/>
              <a:gd name="T24" fmla="*/ 0 w 865"/>
              <a:gd name="T25" fmla="*/ 0 h 5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5"/>
              <a:gd name="T40" fmla="*/ 0 h 523"/>
              <a:gd name="T41" fmla="*/ 865 w 865"/>
              <a:gd name="T42" fmla="*/ 523 h 5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5" h="523">
                <a:moveTo>
                  <a:pt x="0" y="0"/>
                </a:moveTo>
                <a:lnTo>
                  <a:pt x="823" y="0"/>
                </a:lnTo>
                <a:lnTo>
                  <a:pt x="864" y="35"/>
                </a:lnTo>
                <a:lnTo>
                  <a:pt x="864" y="453"/>
                </a:lnTo>
                <a:lnTo>
                  <a:pt x="823" y="522"/>
                </a:lnTo>
                <a:lnTo>
                  <a:pt x="0" y="522"/>
                </a:lnTo>
                <a:lnTo>
                  <a:pt x="0" y="487"/>
                </a:lnTo>
                <a:lnTo>
                  <a:pt x="782" y="487"/>
                </a:lnTo>
                <a:lnTo>
                  <a:pt x="823" y="418"/>
                </a:lnTo>
                <a:lnTo>
                  <a:pt x="823" y="104"/>
                </a:lnTo>
                <a:lnTo>
                  <a:pt x="782" y="70"/>
                </a:lnTo>
                <a:lnTo>
                  <a:pt x="0" y="70"/>
                </a:lnTo>
                <a:lnTo>
                  <a:pt x="0" y="0"/>
                </a:lnTo>
              </a:path>
            </a:pathLst>
          </a:custGeom>
          <a:solidFill>
            <a:schemeClr val="bg1"/>
          </a:solidFill>
          <a:ln w="12700" cap="rnd">
            <a:solidFill>
              <a:schemeClr val="tx1"/>
            </a:solidFill>
            <a:round/>
            <a:headEnd type="none" w="sm" len="sm"/>
            <a:tailEnd type="none" w="sm" len="sm"/>
          </a:ln>
        </p:spPr>
        <p:txBody>
          <a:bodyPr/>
          <a:lstStyle/>
          <a:p>
            <a:endParaRPr lang="es-ES"/>
          </a:p>
        </p:txBody>
      </p:sp>
      <p:sp>
        <p:nvSpPr>
          <p:cNvPr id="130067" name="Freeform 30"/>
          <p:cNvSpPr>
            <a:spLocks/>
          </p:cNvSpPr>
          <p:nvPr/>
        </p:nvSpPr>
        <p:spPr bwMode="auto">
          <a:xfrm rot="8679184" flipV="1">
            <a:off x="3492500" y="3782004"/>
            <a:ext cx="838200" cy="200025"/>
          </a:xfrm>
          <a:custGeom>
            <a:avLst/>
            <a:gdLst>
              <a:gd name="T0" fmla="*/ 2147483646 w 988"/>
              <a:gd name="T1" fmla="*/ 2147483646 h 279"/>
              <a:gd name="T2" fmla="*/ 2147483646 w 988"/>
              <a:gd name="T3" fmla="*/ 0 h 279"/>
              <a:gd name="T4" fmla="*/ 0 w 988"/>
              <a:gd name="T5" fmla="*/ 0 h 279"/>
              <a:gd name="T6" fmla="*/ 0 w 988"/>
              <a:gd name="T7" fmla="*/ 2147483646 h 279"/>
              <a:gd name="T8" fmla="*/ 2147483646 w 988"/>
              <a:gd name="T9" fmla="*/ 2147483646 h 279"/>
              <a:gd name="T10" fmla="*/ 2147483646 w 988"/>
              <a:gd name="T11" fmla="*/ 2147483646 h 279"/>
              <a:gd name="T12" fmla="*/ 2147483646 w 988"/>
              <a:gd name="T13" fmla="*/ 2147483646 h 279"/>
              <a:gd name="T14" fmla="*/ 2147483646 w 988"/>
              <a:gd name="T15" fmla="*/ 2147483646 h 279"/>
              <a:gd name="T16" fmla="*/ 2147483646 w 988"/>
              <a:gd name="T17" fmla="*/ 2147483646 h 279"/>
              <a:gd name="T18" fmla="*/ 2147483646 w 988"/>
              <a:gd name="T19" fmla="*/ 0 h 279"/>
              <a:gd name="T20" fmla="*/ 2147483646 w 988"/>
              <a:gd name="T21" fmla="*/ 0 h 279"/>
              <a:gd name="T22" fmla="*/ 2147483646 w 988"/>
              <a:gd name="T23" fmla="*/ 2147483646 h 279"/>
              <a:gd name="T24" fmla="*/ 2147483646 w 988"/>
              <a:gd name="T25" fmla="*/ 2147483646 h 2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8"/>
              <a:gd name="T40" fmla="*/ 0 h 279"/>
              <a:gd name="T41" fmla="*/ 988 w 988"/>
              <a:gd name="T42" fmla="*/ 279 h 2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8" h="279">
                <a:moveTo>
                  <a:pt x="41" y="35"/>
                </a:moveTo>
                <a:lnTo>
                  <a:pt x="41" y="0"/>
                </a:lnTo>
                <a:lnTo>
                  <a:pt x="0" y="0"/>
                </a:lnTo>
                <a:lnTo>
                  <a:pt x="0" y="278"/>
                </a:lnTo>
                <a:lnTo>
                  <a:pt x="41" y="278"/>
                </a:lnTo>
                <a:lnTo>
                  <a:pt x="41" y="70"/>
                </a:lnTo>
                <a:lnTo>
                  <a:pt x="946" y="70"/>
                </a:lnTo>
                <a:lnTo>
                  <a:pt x="946" y="278"/>
                </a:lnTo>
                <a:lnTo>
                  <a:pt x="987" y="278"/>
                </a:lnTo>
                <a:lnTo>
                  <a:pt x="987" y="0"/>
                </a:lnTo>
                <a:lnTo>
                  <a:pt x="946" y="0"/>
                </a:lnTo>
                <a:lnTo>
                  <a:pt x="946" y="35"/>
                </a:lnTo>
                <a:lnTo>
                  <a:pt x="41" y="35"/>
                </a:lnTo>
              </a:path>
            </a:pathLst>
          </a:custGeom>
          <a:solidFill>
            <a:schemeClr val="tx1"/>
          </a:solidFill>
          <a:ln w="12700" cap="rnd">
            <a:solidFill>
              <a:schemeClr val="tx1"/>
            </a:solidFill>
            <a:round/>
            <a:headEnd type="none" w="sm" len="sm"/>
            <a:tailEnd type="none" w="sm" len="sm"/>
          </a:ln>
        </p:spPr>
        <p:txBody>
          <a:bodyPr/>
          <a:lstStyle/>
          <a:p>
            <a:endParaRPr lang="es-ES"/>
          </a:p>
        </p:txBody>
      </p:sp>
      <p:sp>
        <p:nvSpPr>
          <p:cNvPr id="130068" name="Rectangle 31"/>
          <p:cNvSpPr>
            <a:spLocks noChangeArrowheads="1"/>
          </p:cNvSpPr>
          <p:nvPr/>
        </p:nvSpPr>
        <p:spPr bwMode="auto">
          <a:xfrm rot="8679184">
            <a:off x="3825786" y="3462482"/>
            <a:ext cx="189093"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600" tIns="46800" rIns="93600" bIns="46800" anchor="ctr">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useBgFill="1">
        <p:nvSpPr>
          <p:cNvPr id="130069" name="Rectangle 32"/>
          <p:cNvSpPr>
            <a:spLocks noChangeArrowheads="1"/>
          </p:cNvSpPr>
          <p:nvPr/>
        </p:nvSpPr>
        <p:spPr bwMode="auto">
          <a:xfrm rot="8679184">
            <a:off x="3716339" y="3473198"/>
            <a:ext cx="369887" cy="43306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nchor="ctr">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130070" name="Rectangle 33"/>
          <p:cNvSpPr>
            <a:spLocks noChangeArrowheads="1"/>
          </p:cNvSpPr>
          <p:nvPr/>
        </p:nvSpPr>
        <p:spPr bwMode="auto">
          <a:xfrm rot="8679184">
            <a:off x="3743326" y="3538087"/>
            <a:ext cx="74613" cy="433068"/>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nchor="ctr">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130071" name="Rectangle 39"/>
          <p:cNvSpPr>
            <a:spLocks noChangeArrowheads="1"/>
          </p:cNvSpPr>
          <p:nvPr/>
        </p:nvSpPr>
        <p:spPr bwMode="auto">
          <a:xfrm rot="8679184">
            <a:off x="4906872" y="2883243"/>
            <a:ext cx="189093"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600" tIns="46800" rIns="93600" bIns="46800" anchor="ctr">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52" name="AutoShape 41"/>
          <p:cNvSpPr>
            <a:spLocks noChangeArrowheads="1"/>
          </p:cNvSpPr>
          <p:nvPr/>
        </p:nvSpPr>
        <p:spPr bwMode="auto">
          <a:xfrm rot="-7347345">
            <a:off x="4317802" y="2923838"/>
            <a:ext cx="184547" cy="860273"/>
          </a:xfrm>
          <a:prstGeom prst="triangle">
            <a:avLst>
              <a:gd name="adj" fmla="val 0"/>
            </a:avLst>
          </a:prstGeom>
          <a:solidFill>
            <a:srgbClr val="FF33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nchor="ctr">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cxnSp>
        <p:nvCxnSpPr>
          <p:cNvPr id="130073" name="52 Conector recto de flecha"/>
          <p:cNvCxnSpPr>
            <a:cxnSpLocks noChangeShapeType="1"/>
          </p:cNvCxnSpPr>
          <p:nvPr/>
        </p:nvCxnSpPr>
        <p:spPr bwMode="auto">
          <a:xfrm rot="16200000" flipH="1">
            <a:off x="2802136" y="3092037"/>
            <a:ext cx="739379"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lgn="ctr">
                <a:solidFill>
                  <a:srgbClr val="000000"/>
                </a:solidFill>
                <a:round/>
                <a:headEnd/>
                <a:tailEnd type="arrow" w="med" len="med"/>
              </a14:hiddenLine>
            </a:ext>
          </a:extLst>
        </p:spPr>
      </p:cxnSp>
      <p:cxnSp>
        <p:nvCxnSpPr>
          <p:cNvPr id="130074" name="53 Conector recto de flecha"/>
          <p:cNvCxnSpPr>
            <a:cxnSpLocks noChangeShapeType="1"/>
          </p:cNvCxnSpPr>
          <p:nvPr/>
        </p:nvCxnSpPr>
        <p:spPr bwMode="auto">
          <a:xfrm rot="10800000">
            <a:off x="2428875" y="3233126"/>
            <a:ext cx="1276350" cy="479822"/>
          </a:xfrm>
          <a:prstGeom prst="straightConnector1">
            <a:avLst/>
          </a:prstGeom>
          <a:noFill/>
          <a:ln w="57150" algn="ctr">
            <a:solidFill>
              <a:srgbClr val="66FFFF"/>
            </a:solidFill>
            <a:round/>
            <a:headEnd type="triangle" w="med" len="med"/>
            <a:tailEnd/>
          </a:ln>
          <a:effectLst>
            <a:outerShdw dist="35921" dir="2700000" algn="ctr" rotWithShape="0">
              <a:srgbClr val="B2B2B2"/>
            </a:outerShdw>
          </a:effectLst>
          <a:extLst>
            <a:ext uri="{909E8E84-426E-40DD-AFC4-6F175D3DCCD1}">
              <a14:hiddenFill xmlns:a14="http://schemas.microsoft.com/office/drawing/2010/main">
                <a:noFill/>
              </a14:hiddenFill>
            </a:ext>
          </a:extLst>
        </p:spPr>
      </p:cxnSp>
      <p:cxnSp>
        <p:nvCxnSpPr>
          <p:cNvPr id="130075" name="54 Conector recto de flecha"/>
          <p:cNvCxnSpPr>
            <a:cxnSpLocks noChangeShapeType="1"/>
            <a:endCxn id="9223" idx="1"/>
          </p:cNvCxnSpPr>
          <p:nvPr/>
        </p:nvCxnSpPr>
        <p:spPr bwMode="auto">
          <a:xfrm>
            <a:off x="4929189" y="3105730"/>
            <a:ext cx="1697037" cy="245418"/>
          </a:xfrm>
          <a:prstGeom prst="straightConnector1">
            <a:avLst/>
          </a:prstGeom>
          <a:noFill/>
          <a:ln w="57150" algn="ctr">
            <a:solidFill>
              <a:srgbClr val="66FFFF"/>
            </a:solidFill>
            <a:round/>
            <a:headEnd type="triangle" w="med" len="med"/>
            <a:tailEnd/>
          </a:ln>
          <a:effectLst>
            <a:outerShdw dist="35921" dir="2700000" algn="ctr" rotWithShape="0">
              <a:srgbClr val="B2B2B2"/>
            </a:outerShdw>
          </a:effectLst>
          <a:extLst>
            <a:ext uri="{909E8E84-426E-40DD-AFC4-6F175D3DCCD1}">
              <a14:hiddenFill xmlns:a14="http://schemas.microsoft.com/office/drawing/2010/main">
                <a:noFill/>
              </a14:hiddenFill>
            </a:ext>
          </a:extLst>
        </p:spPr>
      </p:cxnSp>
      <p:sp>
        <p:nvSpPr>
          <p:cNvPr id="130077" name="Rectangle 29"/>
          <p:cNvSpPr>
            <a:spLocks noChangeArrowheads="1"/>
          </p:cNvSpPr>
          <p:nvPr/>
        </p:nvSpPr>
        <p:spPr bwMode="auto">
          <a:xfrm>
            <a:off x="931987" y="241940"/>
            <a:ext cx="7953375" cy="404813"/>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7713" indent="-285750">
              <a:spcBef>
                <a:spcPct val="20000"/>
              </a:spcBef>
              <a:buClr>
                <a:srgbClr val="A50021"/>
              </a:buClr>
              <a:buSzPct val="50000"/>
              <a:buFont typeface="Wingdings" pitchFamily="2" charset="2"/>
              <a:buChar char="l"/>
              <a:defRPr sz="2400">
                <a:solidFill>
                  <a:schemeClr val="tx1"/>
                </a:solidFill>
                <a:latin typeface="Arial" charset="0"/>
              </a:defRPr>
            </a:lvl2pPr>
            <a:lvl3pPr marL="1090613" indent="-228600">
              <a:spcBef>
                <a:spcPct val="20000"/>
              </a:spcBef>
              <a:buClr>
                <a:srgbClr val="A50021"/>
              </a:buClr>
              <a:buSzPct val="50000"/>
              <a:buFont typeface="Wingdings" pitchFamily="2" charset="2"/>
              <a:buChar char="u"/>
              <a:defRPr sz="2200">
                <a:solidFill>
                  <a:schemeClr val="tx1"/>
                </a:solidFill>
                <a:latin typeface="Arial" charset="0"/>
              </a:defRPr>
            </a:lvl3pPr>
            <a:lvl4pPr marL="1433513"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1776413" indent="-228600">
              <a:spcBef>
                <a:spcPct val="20000"/>
              </a:spcBef>
              <a:buClr>
                <a:srgbClr val="A50021"/>
              </a:buClr>
              <a:buSzPct val="50000"/>
              <a:buChar char="–"/>
              <a:defRPr>
                <a:solidFill>
                  <a:schemeClr val="tx1"/>
                </a:solidFill>
                <a:latin typeface="Arial" charset="0"/>
              </a:defRPr>
            </a:lvl5pPr>
            <a:lvl6pPr marL="2233613"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690813"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148013"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605213"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r>
              <a:rPr lang="es-ES_tradnl" altLang="es-MX" sz="2000" b="1" dirty="0">
                <a:solidFill>
                  <a:srgbClr val="F6F000"/>
                </a:solidFill>
              </a:rPr>
              <a:t>PRINCIPIO DE FUNCIONAMIENTO</a:t>
            </a:r>
          </a:p>
        </p:txBody>
      </p:sp>
    </p:spTree>
    <p:extLst>
      <p:ext uri="{BB962C8B-B14F-4D97-AF65-F5344CB8AC3E}">
        <p14:creationId xmlns:p14="http://schemas.microsoft.com/office/powerpoint/2010/main" val="3066625573"/>
      </p:ext>
    </p:extLst>
  </p:cSld>
  <p:clrMapOvr>
    <a:masterClrMapping/>
  </p:clrMapOvr>
  <p:transition>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979614" y="309885"/>
            <a:ext cx="5545137" cy="461665"/>
          </a:xfrm>
          <a:prstGeom prst="rect">
            <a:avLst/>
          </a:prstGeom>
          <a:noFill/>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s-ES" altLang="es-MX" b="1" dirty="0">
                <a:solidFill>
                  <a:srgbClr val="FFFF00"/>
                </a:solidFill>
                <a:latin typeface="Arial" panose="020B0604020202020204" pitchFamily="34" charset="0"/>
                <a:cs typeface="Arial" panose="020B0604020202020204" pitchFamily="34" charset="0"/>
              </a:rPr>
              <a:t>Medidor nuclear de transmisión</a:t>
            </a:r>
          </a:p>
        </p:txBody>
      </p:sp>
      <p:sp>
        <p:nvSpPr>
          <p:cNvPr id="132100" name="Rectangle 11"/>
          <p:cNvSpPr>
            <a:spLocks noChangeArrowheads="1"/>
          </p:cNvSpPr>
          <p:nvPr/>
        </p:nvSpPr>
        <p:spPr bwMode="auto">
          <a:xfrm>
            <a:off x="6264276" y="789385"/>
            <a:ext cx="2879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r>
              <a:rPr lang="es-ES_tradnl" altLang="es-MX" sz="2000" b="1">
                <a:solidFill>
                  <a:srgbClr val="FFFF00"/>
                </a:solidFill>
                <a:cs typeface="Arial" charset="0"/>
              </a:rPr>
              <a:t>Control obturador</a:t>
            </a:r>
          </a:p>
        </p:txBody>
      </p:sp>
      <p:sp>
        <p:nvSpPr>
          <p:cNvPr id="132101" name="Freeform 12" descr="Mármol verde"/>
          <p:cNvSpPr>
            <a:spLocks/>
          </p:cNvSpPr>
          <p:nvPr/>
        </p:nvSpPr>
        <p:spPr bwMode="auto">
          <a:xfrm>
            <a:off x="3244851" y="1329929"/>
            <a:ext cx="1858963" cy="2106215"/>
          </a:xfrm>
          <a:custGeom>
            <a:avLst/>
            <a:gdLst>
              <a:gd name="T0" fmla="*/ 0 w 666"/>
              <a:gd name="T1" fmla="*/ 2147483646 h 1080"/>
              <a:gd name="T2" fmla="*/ 0 w 666"/>
              <a:gd name="T3" fmla="*/ 2147483646 h 1080"/>
              <a:gd name="T4" fmla="*/ 2147483646 w 666"/>
              <a:gd name="T5" fmla="*/ 2147483646 h 1080"/>
              <a:gd name="T6" fmla="*/ 2147483646 w 666"/>
              <a:gd name="T7" fmla="*/ 2147483646 h 1080"/>
              <a:gd name="T8" fmla="*/ 2147483646 w 666"/>
              <a:gd name="T9" fmla="*/ 2147483646 h 1080"/>
              <a:gd name="T10" fmla="*/ 2147483646 w 666"/>
              <a:gd name="T11" fmla="*/ 2147483646 h 1080"/>
              <a:gd name="T12" fmla="*/ 2147483646 w 666"/>
              <a:gd name="T13" fmla="*/ 2147483646 h 1080"/>
              <a:gd name="T14" fmla="*/ 2147483646 w 666"/>
              <a:gd name="T15" fmla="*/ 2147483646 h 1080"/>
              <a:gd name="T16" fmla="*/ 2147483646 w 666"/>
              <a:gd name="T17" fmla="*/ 2147483646 h 1080"/>
              <a:gd name="T18" fmla="*/ 2147483646 w 666"/>
              <a:gd name="T19" fmla="*/ 2147483646 h 1080"/>
              <a:gd name="T20" fmla="*/ 2147483646 w 666"/>
              <a:gd name="T21" fmla="*/ 2147483646 h 1080"/>
              <a:gd name="T22" fmla="*/ 2147483646 w 666"/>
              <a:gd name="T23" fmla="*/ 2147483646 h 1080"/>
              <a:gd name="T24" fmla="*/ 2147483646 w 666"/>
              <a:gd name="T25" fmla="*/ 2147483646 h 1080"/>
              <a:gd name="T26" fmla="*/ 2147483646 w 666"/>
              <a:gd name="T27" fmla="*/ 2147483646 h 1080"/>
              <a:gd name="T28" fmla="*/ 2147483646 w 666"/>
              <a:gd name="T29" fmla="*/ 2147483646 h 1080"/>
              <a:gd name="T30" fmla="*/ 2147483646 w 666"/>
              <a:gd name="T31" fmla="*/ 2147483646 h 1080"/>
              <a:gd name="T32" fmla="*/ 2147483646 w 666"/>
              <a:gd name="T33" fmla="*/ 0 h 1080"/>
              <a:gd name="T34" fmla="*/ 0 w 666"/>
              <a:gd name="T35" fmla="*/ 2147483646 h 10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6"/>
              <a:gd name="T55" fmla="*/ 0 h 1080"/>
              <a:gd name="T56" fmla="*/ 666 w 666"/>
              <a:gd name="T57" fmla="*/ 1080 h 10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6" h="1080">
                <a:moveTo>
                  <a:pt x="0" y="35"/>
                </a:moveTo>
                <a:lnTo>
                  <a:pt x="0" y="1079"/>
                </a:lnTo>
                <a:lnTo>
                  <a:pt x="665" y="1079"/>
                </a:lnTo>
                <a:lnTo>
                  <a:pt x="658" y="139"/>
                </a:lnTo>
                <a:lnTo>
                  <a:pt x="617" y="104"/>
                </a:lnTo>
                <a:lnTo>
                  <a:pt x="576" y="139"/>
                </a:lnTo>
                <a:lnTo>
                  <a:pt x="535" y="139"/>
                </a:lnTo>
                <a:lnTo>
                  <a:pt x="535" y="174"/>
                </a:lnTo>
                <a:lnTo>
                  <a:pt x="453" y="139"/>
                </a:lnTo>
                <a:lnTo>
                  <a:pt x="411" y="139"/>
                </a:lnTo>
                <a:lnTo>
                  <a:pt x="370" y="104"/>
                </a:lnTo>
                <a:lnTo>
                  <a:pt x="288" y="104"/>
                </a:lnTo>
                <a:lnTo>
                  <a:pt x="247" y="70"/>
                </a:lnTo>
                <a:lnTo>
                  <a:pt x="206" y="70"/>
                </a:lnTo>
                <a:lnTo>
                  <a:pt x="206" y="35"/>
                </a:lnTo>
                <a:lnTo>
                  <a:pt x="123" y="35"/>
                </a:lnTo>
                <a:lnTo>
                  <a:pt x="82" y="0"/>
                </a:lnTo>
                <a:lnTo>
                  <a:pt x="0" y="35"/>
                </a:lnTo>
              </a:path>
            </a:pathLst>
          </a:custGeom>
          <a:blipFill dpi="0" rotWithShape="1">
            <a:blip r:embed="rId3"/>
            <a:srcRect/>
            <a:tile tx="0" ty="0" sx="100000" sy="100000" flip="none" algn="tl"/>
          </a:bli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ES"/>
          </a:p>
        </p:txBody>
      </p:sp>
      <p:sp>
        <p:nvSpPr>
          <p:cNvPr id="132102" name="Freeform 13" descr="70%"/>
          <p:cNvSpPr>
            <a:spLocks/>
          </p:cNvSpPr>
          <p:nvPr/>
        </p:nvSpPr>
        <p:spPr bwMode="auto">
          <a:xfrm>
            <a:off x="5795963" y="1869282"/>
            <a:ext cx="2413000" cy="1198960"/>
          </a:xfrm>
          <a:custGeom>
            <a:avLst/>
            <a:gdLst>
              <a:gd name="T0" fmla="*/ 0 w 865"/>
              <a:gd name="T1" fmla="*/ 0 h 489"/>
              <a:gd name="T2" fmla="*/ 2147483646 w 865"/>
              <a:gd name="T3" fmla="*/ 0 h 489"/>
              <a:gd name="T4" fmla="*/ 2147483646 w 865"/>
              <a:gd name="T5" fmla="*/ 2147483646 h 489"/>
              <a:gd name="T6" fmla="*/ 2147483646 w 865"/>
              <a:gd name="T7" fmla="*/ 2147483646 h 489"/>
              <a:gd name="T8" fmla="*/ 2147483646 w 865"/>
              <a:gd name="T9" fmla="*/ 2147483646 h 489"/>
              <a:gd name="T10" fmla="*/ 0 w 865"/>
              <a:gd name="T11" fmla="*/ 2147483646 h 489"/>
              <a:gd name="T12" fmla="*/ 0 w 865"/>
              <a:gd name="T13" fmla="*/ 2147483646 h 489"/>
              <a:gd name="T14" fmla="*/ 2147483646 w 865"/>
              <a:gd name="T15" fmla="*/ 2147483646 h 489"/>
              <a:gd name="T16" fmla="*/ 2147483646 w 865"/>
              <a:gd name="T17" fmla="*/ 2147483646 h 489"/>
              <a:gd name="T18" fmla="*/ 0 w 865"/>
              <a:gd name="T19" fmla="*/ 2147483646 h 489"/>
              <a:gd name="T20" fmla="*/ 0 w 865"/>
              <a:gd name="T21" fmla="*/ 0 h 4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5"/>
              <a:gd name="T34" fmla="*/ 0 h 489"/>
              <a:gd name="T35" fmla="*/ 865 w 865"/>
              <a:gd name="T36" fmla="*/ 489 h 4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5" h="489">
                <a:moveTo>
                  <a:pt x="0" y="0"/>
                </a:moveTo>
                <a:lnTo>
                  <a:pt x="823" y="0"/>
                </a:lnTo>
                <a:lnTo>
                  <a:pt x="864" y="35"/>
                </a:lnTo>
                <a:lnTo>
                  <a:pt x="864" y="419"/>
                </a:lnTo>
                <a:lnTo>
                  <a:pt x="782" y="488"/>
                </a:lnTo>
                <a:lnTo>
                  <a:pt x="0" y="488"/>
                </a:lnTo>
                <a:lnTo>
                  <a:pt x="0" y="279"/>
                </a:lnTo>
                <a:lnTo>
                  <a:pt x="271" y="282"/>
                </a:lnTo>
                <a:lnTo>
                  <a:pt x="271" y="209"/>
                </a:lnTo>
                <a:lnTo>
                  <a:pt x="0" y="209"/>
                </a:lnTo>
                <a:lnTo>
                  <a:pt x="0" y="0"/>
                </a:lnTo>
              </a:path>
            </a:pathLst>
          </a:custGeom>
          <a:blipFill dpi="0" rotWithShape="0">
            <a:blip r:embed="rId4"/>
            <a:srcRect/>
            <a:tile tx="0" ty="0" sx="100000" sy="100000" flip="none" algn="tl"/>
          </a:blip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ES"/>
          </a:p>
        </p:txBody>
      </p:sp>
      <p:sp>
        <p:nvSpPr>
          <p:cNvPr id="132103" name="Line 14"/>
          <p:cNvSpPr>
            <a:spLocks noChangeShapeType="1"/>
          </p:cNvSpPr>
          <p:nvPr/>
        </p:nvSpPr>
        <p:spPr bwMode="auto">
          <a:xfrm>
            <a:off x="3203575" y="1006078"/>
            <a:ext cx="0" cy="2538413"/>
          </a:xfrm>
          <a:prstGeom prst="line">
            <a:avLst/>
          </a:prstGeom>
          <a:noFill/>
          <a:ln w="12700">
            <a:solidFill>
              <a:srgbClr val="96969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132104" name="Line 15"/>
          <p:cNvSpPr>
            <a:spLocks noChangeShapeType="1"/>
          </p:cNvSpPr>
          <p:nvPr/>
        </p:nvSpPr>
        <p:spPr bwMode="auto">
          <a:xfrm>
            <a:off x="5148263" y="735807"/>
            <a:ext cx="0" cy="2808685"/>
          </a:xfrm>
          <a:prstGeom prst="line">
            <a:avLst/>
          </a:prstGeom>
          <a:noFill/>
          <a:ln w="12700">
            <a:solidFill>
              <a:srgbClr val="96969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132105" name="Freeform 16"/>
          <p:cNvSpPr>
            <a:spLocks/>
          </p:cNvSpPr>
          <p:nvPr/>
        </p:nvSpPr>
        <p:spPr bwMode="auto">
          <a:xfrm>
            <a:off x="323851" y="1707356"/>
            <a:ext cx="2644775" cy="1539479"/>
          </a:xfrm>
          <a:custGeom>
            <a:avLst/>
            <a:gdLst>
              <a:gd name="T0" fmla="*/ 2147483646 w 947"/>
              <a:gd name="T1" fmla="*/ 0 h 627"/>
              <a:gd name="T2" fmla="*/ 2147483646 w 947"/>
              <a:gd name="T3" fmla="*/ 2147483646 h 627"/>
              <a:gd name="T4" fmla="*/ 2147483646 w 947"/>
              <a:gd name="T5" fmla="*/ 2147483646 h 627"/>
              <a:gd name="T6" fmla="*/ 0 w 947"/>
              <a:gd name="T7" fmla="*/ 2147483646 h 627"/>
              <a:gd name="T8" fmla="*/ 0 w 947"/>
              <a:gd name="T9" fmla="*/ 2147483646 h 627"/>
              <a:gd name="T10" fmla="*/ 2147483646 w 947"/>
              <a:gd name="T11" fmla="*/ 2147483646 h 627"/>
              <a:gd name="T12" fmla="*/ 2147483646 w 947"/>
              <a:gd name="T13" fmla="*/ 2147483646 h 627"/>
              <a:gd name="T14" fmla="*/ 2147483646 w 947"/>
              <a:gd name="T15" fmla="*/ 2147483646 h 627"/>
              <a:gd name="T16" fmla="*/ 2147483646 w 947"/>
              <a:gd name="T17" fmla="*/ 2147483646 h 627"/>
              <a:gd name="T18" fmla="*/ 2147483646 w 947"/>
              <a:gd name="T19" fmla="*/ 2147483646 h 627"/>
              <a:gd name="T20" fmla="*/ 2147483646 w 947"/>
              <a:gd name="T21" fmla="*/ 2147483646 h 627"/>
              <a:gd name="T22" fmla="*/ 2147483646 w 947"/>
              <a:gd name="T23" fmla="*/ 2147483646 h 627"/>
              <a:gd name="T24" fmla="*/ 2147483646 w 947"/>
              <a:gd name="T25" fmla="*/ 2147483646 h 627"/>
              <a:gd name="T26" fmla="*/ 2147483646 w 947"/>
              <a:gd name="T27" fmla="*/ 2147483646 h 627"/>
              <a:gd name="T28" fmla="*/ 2147483646 w 947"/>
              <a:gd name="T29" fmla="*/ 0 h 6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7"/>
              <a:gd name="T46" fmla="*/ 0 h 627"/>
              <a:gd name="T47" fmla="*/ 947 w 947"/>
              <a:gd name="T48" fmla="*/ 627 h 6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7" h="627">
                <a:moveTo>
                  <a:pt x="946" y="0"/>
                </a:moveTo>
                <a:lnTo>
                  <a:pt x="864" y="35"/>
                </a:lnTo>
                <a:lnTo>
                  <a:pt x="41" y="35"/>
                </a:lnTo>
                <a:lnTo>
                  <a:pt x="0" y="70"/>
                </a:lnTo>
                <a:lnTo>
                  <a:pt x="0" y="557"/>
                </a:lnTo>
                <a:lnTo>
                  <a:pt x="41" y="591"/>
                </a:lnTo>
                <a:lnTo>
                  <a:pt x="864" y="591"/>
                </a:lnTo>
                <a:lnTo>
                  <a:pt x="946" y="626"/>
                </a:lnTo>
                <a:lnTo>
                  <a:pt x="946" y="522"/>
                </a:lnTo>
                <a:lnTo>
                  <a:pt x="123" y="522"/>
                </a:lnTo>
                <a:lnTo>
                  <a:pt x="82" y="487"/>
                </a:lnTo>
                <a:lnTo>
                  <a:pt x="82" y="139"/>
                </a:lnTo>
                <a:lnTo>
                  <a:pt x="123" y="104"/>
                </a:lnTo>
                <a:lnTo>
                  <a:pt x="946" y="104"/>
                </a:lnTo>
                <a:lnTo>
                  <a:pt x="946" y="0"/>
                </a:lnTo>
              </a:path>
            </a:pathLst>
          </a:custGeom>
          <a:solidFill>
            <a:schemeClr val="tx2"/>
          </a:solidFill>
          <a:ln w="38100" cap="rnd">
            <a:solidFill>
              <a:srgbClr val="969696"/>
            </a:solidFill>
            <a:round/>
            <a:headEnd type="none" w="sm" len="sm"/>
            <a:tailEnd type="none" w="sm" len="sm"/>
          </a:ln>
        </p:spPr>
        <p:txBody>
          <a:bodyPr/>
          <a:lstStyle/>
          <a:p>
            <a:endParaRPr lang="es-ES"/>
          </a:p>
        </p:txBody>
      </p:sp>
      <p:sp>
        <p:nvSpPr>
          <p:cNvPr id="132106" name="AutoShape 17"/>
          <p:cNvSpPr>
            <a:spLocks noChangeArrowheads="1"/>
          </p:cNvSpPr>
          <p:nvPr/>
        </p:nvSpPr>
        <p:spPr bwMode="auto">
          <a:xfrm>
            <a:off x="971551" y="2139553"/>
            <a:ext cx="1820863" cy="670322"/>
          </a:xfrm>
          <a:prstGeom prst="roundRect">
            <a:avLst>
              <a:gd name="adj" fmla="val 12486"/>
            </a:avLst>
          </a:prstGeom>
          <a:solidFill>
            <a:srgbClr val="FF6600"/>
          </a:solidFill>
          <a:ln w="12700">
            <a:solidFill>
              <a:schemeClr val="tx1"/>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132107" name="Rectangle 18"/>
          <p:cNvSpPr>
            <a:spLocks noChangeArrowheads="1"/>
          </p:cNvSpPr>
          <p:nvPr/>
        </p:nvSpPr>
        <p:spPr bwMode="auto">
          <a:xfrm>
            <a:off x="755651" y="2356247"/>
            <a:ext cx="207963" cy="157163"/>
          </a:xfrm>
          <a:prstGeom prst="rect">
            <a:avLst/>
          </a:prstGeom>
          <a:solidFill>
            <a:schemeClr val="bg1"/>
          </a:solidFill>
          <a:ln w="12700">
            <a:solidFill>
              <a:schemeClr val="tx1"/>
            </a:solidFill>
            <a:miter lim="800000"/>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132108" name="Rectangle 19"/>
          <p:cNvSpPr>
            <a:spLocks noChangeArrowheads="1"/>
          </p:cNvSpPr>
          <p:nvPr/>
        </p:nvSpPr>
        <p:spPr bwMode="auto">
          <a:xfrm>
            <a:off x="5148264" y="1545431"/>
            <a:ext cx="554037" cy="242888"/>
          </a:xfrm>
          <a:prstGeom prst="rect">
            <a:avLst/>
          </a:prstGeom>
          <a:solidFill>
            <a:schemeClr val="tx2"/>
          </a:solidFill>
          <a:ln w="28575">
            <a:solidFill>
              <a:srgbClr val="969696"/>
            </a:solidFill>
            <a:miter lim="800000"/>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132109" name="Rectangle 20"/>
          <p:cNvSpPr>
            <a:spLocks noChangeArrowheads="1"/>
          </p:cNvSpPr>
          <p:nvPr/>
        </p:nvSpPr>
        <p:spPr bwMode="auto">
          <a:xfrm>
            <a:off x="5148264" y="3057525"/>
            <a:ext cx="554037" cy="242888"/>
          </a:xfrm>
          <a:prstGeom prst="rect">
            <a:avLst/>
          </a:prstGeom>
          <a:solidFill>
            <a:schemeClr val="tx2"/>
          </a:solidFill>
          <a:ln w="28575">
            <a:solidFill>
              <a:srgbClr val="969696"/>
            </a:solidFill>
            <a:miter lim="800000"/>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sp>
        <p:nvSpPr>
          <p:cNvPr id="132110" name="Freeform 21"/>
          <p:cNvSpPr>
            <a:spLocks/>
          </p:cNvSpPr>
          <p:nvPr/>
        </p:nvSpPr>
        <p:spPr bwMode="auto">
          <a:xfrm>
            <a:off x="5830888" y="1762125"/>
            <a:ext cx="2413000" cy="1283494"/>
          </a:xfrm>
          <a:custGeom>
            <a:avLst/>
            <a:gdLst>
              <a:gd name="T0" fmla="*/ 0 w 865"/>
              <a:gd name="T1" fmla="*/ 0 h 523"/>
              <a:gd name="T2" fmla="*/ 2147483646 w 865"/>
              <a:gd name="T3" fmla="*/ 0 h 523"/>
              <a:gd name="T4" fmla="*/ 2147483646 w 865"/>
              <a:gd name="T5" fmla="*/ 2147483646 h 523"/>
              <a:gd name="T6" fmla="*/ 2147483646 w 865"/>
              <a:gd name="T7" fmla="*/ 2147483646 h 523"/>
              <a:gd name="T8" fmla="*/ 2147483646 w 865"/>
              <a:gd name="T9" fmla="*/ 2147483646 h 523"/>
              <a:gd name="T10" fmla="*/ 0 w 865"/>
              <a:gd name="T11" fmla="*/ 2147483646 h 523"/>
              <a:gd name="T12" fmla="*/ 0 w 865"/>
              <a:gd name="T13" fmla="*/ 2147483646 h 523"/>
              <a:gd name="T14" fmla="*/ 2147483646 w 865"/>
              <a:gd name="T15" fmla="*/ 2147483646 h 523"/>
              <a:gd name="T16" fmla="*/ 2147483646 w 865"/>
              <a:gd name="T17" fmla="*/ 2147483646 h 523"/>
              <a:gd name="T18" fmla="*/ 2147483646 w 865"/>
              <a:gd name="T19" fmla="*/ 2147483646 h 523"/>
              <a:gd name="T20" fmla="*/ 2147483646 w 865"/>
              <a:gd name="T21" fmla="*/ 2147483646 h 523"/>
              <a:gd name="T22" fmla="*/ 0 w 865"/>
              <a:gd name="T23" fmla="*/ 2147483646 h 523"/>
              <a:gd name="T24" fmla="*/ 0 w 865"/>
              <a:gd name="T25" fmla="*/ 0 h 5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5"/>
              <a:gd name="T40" fmla="*/ 0 h 523"/>
              <a:gd name="T41" fmla="*/ 865 w 865"/>
              <a:gd name="T42" fmla="*/ 523 h 5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5" h="523">
                <a:moveTo>
                  <a:pt x="0" y="0"/>
                </a:moveTo>
                <a:lnTo>
                  <a:pt x="823" y="0"/>
                </a:lnTo>
                <a:lnTo>
                  <a:pt x="864" y="35"/>
                </a:lnTo>
                <a:lnTo>
                  <a:pt x="864" y="453"/>
                </a:lnTo>
                <a:lnTo>
                  <a:pt x="823" y="522"/>
                </a:lnTo>
                <a:lnTo>
                  <a:pt x="0" y="522"/>
                </a:lnTo>
                <a:lnTo>
                  <a:pt x="0" y="487"/>
                </a:lnTo>
                <a:lnTo>
                  <a:pt x="782" y="487"/>
                </a:lnTo>
                <a:lnTo>
                  <a:pt x="823" y="418"/>
                </a:lnTo>
                <a:lnTo>
                  <a:pt x="823" y="104"/>
                </a:lnTo>
                <a:lnTo>
                  <a:pt x="782" y="70"/>
                </a:lnTo>
                <a:lnTo>
                  <a:pt x="0" y="70"/>
                </a:lnTo>
                <a:lnTo>
                  <a:pt x="0" y="0"/>
                </a:lnTo>
              </a:path>
            </a:pathLst>
          </a:custGeom>
          <a:solidFill>
            <a:schemeClr val="tx2"/>
          </a:solidFill>
          <a:ln w="38100" cap="rnd">
            <a:solidFill>
              <a:srgbClr val="969696"/>
            </a:solidFill>
            <a:round/>
            <a:headEnd type="none" w="sm" len="sm"/>
            <a:tailEnd type="none" w="sm" len="sm"/>
          </a:ln>
        </p:spPr>
        <p:txBody>
          <a:bodyPr/>
          <a:lstStyle/>
          <a:p>
            <a:endParaRPr lang="es-ES"/>
          </a:p>
        </p:txBody>
      </p:sp>
      <p:sp>
        <p:nvSpPr>
          <p:cNvPr id="132111" name="Freeform 22"/>
          <p:cNvSpPr>
            <a:spLocks/>
          </p:cNvSpPr>
          <p:nvPr/>
        </p:nvSpPr>
        <p:spPr bwMode="auto">
          <a:xfrm flipV="1">
            <a:off x="5580064" y="1113235"/>
            <a:ext cx="2879725" cy="917972"/>
          </a:xfrm>
          <a:custGeom>
            <a:avLst/>
            <a:gdLst>
              <a:gd name="T0" fmla="*/ 2147483646 w 988"/>
              <a:gd name="T1" fmla="*/ 2147483646 h 279"/>
              <a:gd name="T2" fmla="*/ 2147483646 w 988"/>
              <a:gd name="T3" fmla="*/ 0 h 279"/>
              <a:gd name="T4" fmla="*/ 0 w 988"/>
              <a:gd name="T5" fmla="*/ 0 h 279"/>
              <a:gd name="T6" fmla="*/ 0 w 988"/>
              <a:gd name="T7" fmla="*/ 2147483646 h 279"/>
              <a:gd name="T8" fmla="*/ 2147483646 w 988"/>
              <a:gd name="T9" fmla="*/ 2147483646 h 279"/>
              <a:gd name="T10" fmla="*/ 2147483646 w 988"/>
              <a:gd name="T11" fmla="*/ 2147483646 h 279"/>
              <a:gd name="T12" fmla="*/ 2147483646 w 988"/>
              <a:gd name="T13" fmla="*/ 2147483646 h 279"/>
              <a:gd name="T14" fmla="*/ 2147483646 w 988"/>
              <a:gd name="T15" fmla="*/ 2147483646 h 279"/>
              <a:gd name="T16" fmla="*/ 2147483646 w 988"/>
              <a:gd name="T17" fmla="*/ 2147483646 h 279"/>
              <a:gd name="T18" fmla="*/ 2147483646 w 988"/>
              <a:gd name="T19" fmla="*/ 0 h 279"/>
              <a:gd name="T20" fmla="*/ 2147483646 w 988"/>
              <a:gd name="T21" fmla="*/ 0 h 279"/>
              <a:gd name="T22" fmla="*/ 2147483646 w 988"/>
              <a:gd name="T23" fmla="*/ 2147483646 h 279"/>
              <a:gd name="T24" fmla="*/ 2147483646 w 988"/>
              <a:gd name="T25" fmla="*/ 2147483646 h 2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8"/>
              <a:gd name="T40" fmla="*/ 0 h 279"/>
              <a:gd name="T41" fmla="*/ 988 w 988"/>
              <a:gd name="T42" fmla="*/ 279 h 2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8" h="279">
                <a:moveTo>
                  <a:pt x="41" y="35"/>
                </a:moveTo>
                <a:lnTo>
                  <a:pt x="41" y="0"/>
                </a:lnTo>
                <a:lnTo>
                  <a:pt x="0" y="0"/>
                </a:lnTo>
                <a:lnTo>
                  <a:pt x="0" y="278"/>
                </a:lnTo>
                <a:lnTo>
                  <a:pt x="41" y="278"/>
                </a:lnTo>
                <a:lnTo>
                  <a:pt x="41" y="70"/>
                </a:lnTo>
                <a:lnTo>
                  <a:pt x="946" y="70"/>
                </a:lnTo>
                <a:lnTo>
                  <a:pt x="946" y="278"/>
                </a:lnTo>
                <a:lnTo>
                  <a:pt x="987" y="278"/>
                </a:lnTo>
                <a:lnTo>
                  <a:pt x="987" y="0"/>
                </a:lnTo>
                <a:lnTo>
                  <a:pt x="946" y="0"/>
                </a:lnTo>
                <a:lnTo>
                  <a:pt x="946" y="35"/>
                </a:lnTo>
                <a:lnTo>
                  <a:pt x="41" y="35"/>
                </a:lnTo>
              </a:path>
            </a:pathLst>
          </a:custGeom>
          <a:solidFill>
            <a:schemeClr val="bg1"/>
          </a:solidFill>
          <a:ln w="12700" cap="rnd">
            <a:solidFill>
              <a:srgbClr val="969696"/>
            </a:solidFill>
            <a:round/>
            <a:headEnd type="none" w="sm" len="sm"/>
            <a:tailEnd type="none" w="sm" len="sm"/>
          </a:ln>
        </p:spPr>
        <p:txBody>
          <a:bodyPr rot="10800000"/>
          <a:lstStyle/>
          <a:p>
            <a:endParaRPr lang="es-ES"/>
          </a:p>
        </p:txBody>
      </p:sp>
      <p:sp>
        <p:nvSpPr>
          <p:cNvPr id="132112" name="Rectangle 23"/>
          <p:cNvSpPr>
            <a:spLocks noChangeArrowheads="1"/>
          </p:cNvSpPr>
          <p:nvPr/>
        </p:nvSpPr>
        <p:spPr bwMode="auto">
          <a:xfrm>
            <a:off x="1258889" y="1316831"/>
            <a:ext cx="10403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spcBef>
                <a:spcPct val="0"/>
              </a:spcBef>
              <a:buClrTx/>
              <a:buSzTx/>
              <a:buFontTx/>
              <a:buNone/>
            </a:pPr>
            <a:r>
              <a:rPr lang="es-ES_tradnl" altLang="es-MX" sz="2000" b="1">
                <a:solidFill>
                  <a:srgbClr val="FFFF00"/>
                </a:solidFill>
                <a:cs typeface="Arial" charset="0"/>
              </a:rPr>
              <a:t>Detector</a:t>
            </a:r>
          </a:p>
        </p:txBody>
      </p:sp>
      <p:sp>
        <p:nvSpPr>
          <p:cNvPr id="132113" name="Rectangle 24"/>
          <p:cNvSpPr>
            <a:spLocks noChangeArrowheads="1"/>
          </p:cNvSpPr>
          <p:nvPr/>
        </p:nvSpPr>
        <p:spPr bwMode="auto">
          <a:xfrm>
            <a:off x="2987677" y="897731"/>
            <a:ext cx="22848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r>
              <a:rPr lang="es-ES_tradnl" altLang="es-MX" sz="2000" b="1" dirty="0">
                <a:solidFill>
                  <a:srgbClr val="FFFF00"/>
                </a:solidFill>
                <a:cs typeface="Arial" charset="0"/>
              </a:rPr>
              <a:t>Material del flujo</a:t>
            </a:r>
          </a:p>
        </p:txBody>
      </p:sp>
      <p:sp>
        <p:nvSpPr>
          <p:cNvPr id="132114" name="Rectangle 25"/>
          <p:cNvSpPr>
            <a:spLocks noChangeArrowheads="1"/>
          </p:cNvSpPr>
          <p:nvPr/>
        </p:nvSpPr>
        <p:spPr bwMode="auto">
          <a:xfrm>
            <a:off x="7688264" y="3165872"/>
            <a:ext cx="14557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r>
              <a:rPr lang="es-ES_tradnl" altLang="es-MX" sz="2000" b="1">
                <a:solidFill>
                  <a:srgbClr val="FF0000"/>
                </a:solidFill>
                <a:cs typeface="Arial" charset="0"/>
              </a:rPr>
              <a:t>Blindaje </a:t>
            </a:r>
          </a:p>
        </p:txBody>
      </p:sp>
      <p:sp>
        <p:nvSpPr>
          <p:cNvPr id="132115" name="Rectangle 26"/>
          <p:cNvSpPr>
            <a:spLocks noChangeArrowheads="1"/>
          </p:cNvSpPr>
          <p:nvPr/>
        </p:nvSpPr>
        <p:spPr bwMode="auto">
          <a:xfrm>
            <a:off x="6804026" y="1977628"/>
            <a:ext cx="12430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r>
              <a:rPr lang="es-ES_tradnl" altLang="es-MX" sz="2000" b="1">
                <a:solidFill>
                  <a:srgbClr val="FF0000"/>
                </a:solidFill>
                <a:cs typeface="Arial" charset="0"/>
              </a:rPr>
              <a:t>Fuente </a:t>
            </a:r>
          </a:p>
        </p:txBody>
      </p:sp>
      <p:sp>
        <p:nvSpPr>
          <p:cNvPr id="132116" name="Rectangle 27"/>
          <p:cNvSpPr>
            <a:spLocks noChangeArrowheads="1"/>
          </p:cNvSpPr>
          <p:nvPr/>
        </p:nvSpPr>
        <p:spPr bwMode="auto">
          <a:xfrm>
            <a:off x="5786439" y="1284685"/>
            <a:ext cx="1881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algn="ctr">
              <a:spcBef>
                <a:spcPct val="0"/>
              </a:spcBef>
              <a:buClrTx/>
              <a:buSzTx/>
              <a:buFontTx/>
              <a:buNone/>
            </a:pPr>
            <a:r>
              <a:rPr lang="es-ES_tradnl" altLang="es-MX" sz="2000" b="1">
                <a:solidFill>
                  <a:srgbClr val="FF0000"/>
                </a:solidFill>
                <a:cs typeface="Arial" charset="0"/>
              </a:rPr>
              <a:t>Obturador </a:t>
            </a:r>
          </a:p>
        </p:txBody>
      </p:sp>
      <p:grpSp>
        <p:nvGrpSpPr>
          <p:cNvPr id="3" name="Group 28"/>
          <p:cNvGrpSpPr>
            <a:grpSpLocks/>
          </p:cNvGrpSpPr>
          <p:nvPr/>
        </p:nvGrpSpPr>
        <p:grpSpPr bwMode="auto">
          <a:xfrm>
            <a:off x="3348038" y="2355056"/>
            <a:ext cx="233362" cy="177404"/>
            <a:chOff x="2345" y="2351"/>
            <a:chExt cx="80" cy="68"/>
          </a:xfrm>
        </p:grpSpPr>
        <p:sp>
          <p:nvSpPr>
            <p:cNvPr id="132192" name="Freeform 29"/>
            <p:cNvSpPr>
              <a:spLocks/>
            </p:cNvSpPr>
            <p:nvPr/>
          </p:nvSpPr>
          <p:spPr bwMode="auto">
            <a:xfrm>
              <a:off x="2391" y="2352"/>
              <a:ext cx="34" cy="32"/>
            </a:xfrm>
            <a:custGeom>
              <a:avLst/>
              <a:gdLst>
                <a:gd name="T0" fmla="*/ 0 w 34"/>
                <a:gd name="T1" fmla="*/ 22 h 32"/>
                <a:gd name="T2" fmla="*/ 14 w 34"/>
                <a:gd name="T3" fmla="*/ 0 h 32"/>
                <a:gd name="T4" fmla="*/ 23 w 34"/>
                <a:gd name="T5" fmla="*/ 6 h 32"/>
                <a:gd name="T6" fmla="*/ 28 w 34"/>
                <a:gd name="T7" fmla="*/ 15 h 32"/>
                <a:gd name="T8" fmla="*/ 31 w 34"/>
                <a:gd name="T9" fmla="*/ 21 h 32"/>
                <a:gd name="T10" fmla="*/ 33 w 34"/>
                <a:gd name="T11" fmla="*/ 31 h 32"/>
                <a:gd name="T12" fmla="*/ 7 w 34"/>
                <a:gd name="T13" fmla="*/ 31 h 32"/>
                <a:gd name="T14" fmla="*/ 0 w 34"/>
                <a:gd name="T15" fmla="*/ 22 h 32"/>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2"/>
                <a:gd name="T26" fmla="*/ 34 w 34"/>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2">
                  <a:moveTo>
                    <a:pt x="0" y="22"/>
                  </a:moveTo>
                  <a:lnTo>
                    <a:pt x="14" y="0"/>
                  </a:lnTo>
                  <a:lnTo>
                    <a:pt x="23" y="6"/>
                  </a:lnTo>
                  <a:lnTo>
                    <a:pt x="28" y="15"/>
                  </a:lnTo>
                  <a:lnTo>
                    <a:pt x="31" y="21"/>
                  </a:lnTo>
                  <a:lnTo>
                    <a:pt x="33" y="31"/>
                  </a:lnTo>
                  <a:lnTo>
                    <a:pt x="7" y="31"/>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93" name="Freeform 30"/>
            <p:cNvSpPr>
              <a:spLocks/>
            </p:cNvSpPr>
            <p:nvPr/>
          </p:nvSpPr>
          <p:spPr bwMode="auto">
            <a:xfrm>
              <a:off x="2345" y="2351"/>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94" name="Freeform 31"/>
            <p:cNvSpPr>
              <a:spLocks/>
            </p:cNvSpPr>
            <p:nvPr/>
          </p:nvSpPr>
          <p:spPr bwMode="auto">
            <a:xfrm>
              <a:off x="2364" y="2393"/>
              <a:ext cx="42" cy="26"/>
            </a:xfrm>
            <a:custGeom>
              <a:avLst/>
              <a:gdLst>
                <a:gd name="T0" fmla="*/ 14 w 42"/>
                <a:gd name="T1" fmla="*/ 0 h 26"/>
                <a:gd name="T2" fmla="*/ 0 w 42"/>
                <a:gd name="T3" fmla="*/ 22 h 26"/>
                <a:gd name="T4" fmla="*/ 10 w 42"/>
                <a:gd name="T5" fmla="*/ 25 h 26"/>
                <a:gd name="T6" fmla="*/ 22 w 42"/>
                <a:gd name="T7" fmla="*/ 25 h 26"/>
                <a:gd name="T8" fmla="*/ 33 w 42"/>
                <a:gd name="T9" fmla="*/ 24 h 26"/>
                <a:gd name="T10" fmla="*/ 41 w 42"/>
                <a:gd name="T11" fmla="*/ 21 h 26"/>
                <a:gd name="T12" fmla="*/ 26 w 42"/>
                <a:gd name="T13" fmla="*/ 0 h 26"/>
                <a:gd name="T14" fmla="*/ 14 w 42"/>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6"/>
                <a:gd name="T26" fmla="*/ 42 w 4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6">
                  <a:moveTo>
                    <a:pt x="14" y="0"/>
                  </a:moveTo>
                  <a:lnTo>
                    <a:pt x="0" y="22"/>
                  </a:lnTo>
                  <a:lnTo>
                    <a:pt x="10" y="25"/>
                  </a:lnTo>
                  <a:lnTo>
                    <a:pt x="22" y="25"/>
                  </a:lnTo>
                  <a:lnTo>
                    <a:pt x="33" y="24"/>
                  </a:lnTo>
                  <a:lnTo>
                    <a:pt x="41" y="21"/>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95" name="Oval 32"/>
            <p:cNvSpPr>
              <a:spLocks noChangeArrowheads="1"/>
            </p:cNvSpPr>
            <p:nvPr/>
          </p:nvSpPr>
          <p:spPr bwMode="auto">
            <a:xfrm>
              <a:off x="2381" y="2380"/>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4" name="Group 33"/>
          <p:cNvGrpSpPr>
            <a:grpSpLocks/>
          </p:cNvGrpSpPr>
          <p:nvPr/>
        </p:nvGrpSpPr>
        <p:grpSpPr bwMode="auto">
          <a:xfrm>
            <a:off x="2771775" y="2247901"/>
            <a:ext cx="222250" cy="165497"/>
            <a:chOff x="2561" y="2209"/>
            <a:chExt cx="80" cy="68"/>
          </a:xfrm>
        </p:grpSpPr>
        <p:sp>
          <p:nvSpPr>
            <p:cNvPr id="132188" name="Freeform 34"/>
            <p:cNvSpPr>
              <a:spLocks/>
            </p:cNvSpPr>
            <p:nvPr/>
          </p:nvSpPr>
          <p:spPr bwMode="auto">
            <a:xfrm>
              <a:off x="2607" y="2210"/>
              <a:ext cx="34" cy="32"/>
            </a:xfrm>
            <a:custGeom>
              <a:avLst/>
              <a:gdLst>
                <a:gd name="T0" fmla="*/ 0 w 34"/>
                <a:gd name="T1" fmla="*/ 22 h 32"/>
                <a:gd name="T2" fmla="*/ 14 w 34"/>
                <a:gd name="T3" fmla="*/ 0 h 32"/>
                <a:gd name="T4" fmla="*/ 23 w 34"/>
                <a:gd name="T5" fmla="*/ 6 h 32"/>
                <a:gd name="T6" fmla="*/ 28 w 34"/>
                <a:gd name="T7" fmla="*/ 15 h 32"/>
                <a:gd name="T8" fmla="*/ 31 w 34"/>
                <a:gd name="T9" fmla="*/ 21 h 32"/>
                <a:gd name="T10" fmla="*/ 33 w 34"/>
                <a:gd name="T11" fmla="*/ 31 h 32"/>
                <a:gd name="T12" fmla="*/ 7 w 34"/>
                <a:gd name="T13" fmla="*/ 31 h 32"/>
                <a:gd name="T14" fmla="*/ 0 w 34"/>
                <a:gd name="T15" fmla="*/ 22 h 32"/>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2"/>
                <a:gd name="T26" fmla="*/ 34 w 34"/>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2">
                  <a:moveTo>
                    <a:pt x="0" y="22"/>
                  </a:moveTo>
                  <a:lnTo>
                    <a:pt x="14" y="0"/>
                  </a:lnTo>
                  <a:lnTo>
                    <a:pt x="23" y="6"/>
                  </a:lnTo>
                  <a:lnTo>
                    <a:pt x="28" y="15"/>
                  </a:lnTo>
                  <a:lnTo>
                    <a:pt x="31" y="21"/>
                  </a:lnTo>
                  <a:lnTo>
                    <a:pt x="33" y="31"/>
                  </a:lnTo>
                  <a:lnTo>
                    <a:pt x="7" y="31"/>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89" name="Freeform 35"/>
            <p:cNvSpPr>
              <a:spLocks/>
            </p:cNvSpPr>
            <p:nvPr/>
          </p:nvSpPr>
          <p:spPr bwMode="auto">
            <a:xfrm>
              <a:off x="2561" y="2209"/>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90" name="Freeform 36"/>
            <p:cNvSpPr>
              <a:spLocks/>
            </p:cNvSpPr>
            <p:nvPr/>
          </p:nvSpPr>
          <p:spPr bwMode="auto">
            <a:xfrm>
              <a:off x="2580" y="2251"/>
              <a:ext cx="42" cy="26"/>
            </a:xfrm>
            <a:custGeom>
              <a:avLst/>
              <a:gdLst>
                <a:gd name="T0" fmla="*/ 14 w 42"/>
                <a:gd name="T1" fmla="*/ 0 h 26"/>
                <a:gd name="T2" fmla="*/ 0 w 42"/>
                <a:gd name="T3" fmla="*/ 22 h 26"/>
                <a:gd name="T4" fmla="*/ 10 w 42"/>
                <a:gd name="T5" fmla="*/ 25 h 26"/>
                <a:gd name="T6" fmla="*/ 22 w 42"/>
                <a:gd name="T7" fmla="*/ 25 h 26"/>
                <a:gd name="T8" fmla="*/ 33 w 42"/>
                <a:gd name="T9" fmla="*/ 24 h 26"/>
                <a:gd name="T10" fmla="*/ 41 w 42"/>
                <a:gd name="T11" fmla="*/ 21 h 26"/>
                <a:gd name="T12" fmla="*/ 26 w 42"/>
                <a:gd name="T13" fmla="*/ 0 h 26"/>
                <a:gd name="T14" fmla="*/ 14 w 42"/>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6"/>
                <a:gd name="T26" fmla="*/ 42 w 4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6">
                  <a:moveTo>
                    <a:pt x="14" y="0"/>
                  </a:moveTo>
                  <a:lnTo>
                    <a:pt x="0" y="22"/>
                  </a:lnTo>
                  <a:lnTo>
                    <a:pt x="10" y="25"/>
                  </a:lnTo>
                  <a:lnTo>
                    <a:pt x="22" y="25"/>
                  </a:lnTo>
                  <a:lnTo>
                    <a:pt x="33" y="24"/>
                  </a:lnTo>
                  <a:lnTo>
                    <a:pt x="41" y="21"/>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91" name="Oval 37"/>
            <p:cNvSpPr>
              <a:spLocks noChangeArrowheads="1"/>
            </p:cNvSpPr>
            <p:nvPr/>
          </p:nvSpPr>
          <p:spPr bwMode="auto">
            <a:xfrm>
              <a:off x="2597" y="2238"/>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5" name="Group 38"/>
          <p:cNvGrpSpPr>
            <a:grpSpLocks/>
          </p:cNvGrpSpPr>
          <p:nvPr/>
        </p:nvGrpSpPr>
        <p:grpSpPr bwMode="auto">
          <a:xfrm>
            <a:off x="2484438" y="2463404"/>
            <a:ext cx="222250" cy="164306"/>
            <a:chOff x="2760" y="2314"/>
            <a:chExt cx="80" cy="67"/>
          </a:xfrm>
        </p:grpSpPr>
        <p:sp>
          <p:nvSpPr>
            <p:cNvPr id="132184" name="Freeform 39"/>
            <p:cNvSpPr>
              <a:spLocks/>
            </p:cNvSpPr>
            <p:nvPr/>
          </p:nvSpPr>
          <p:spPr bwMode="auto">
            <a:xfrm>
              <a:off x="2806" y="2315"/>
              <a:ext cx="34" cy="31"/>
            </a:xfrm>
            <a:custGeom>
              <a:avLst/>
              <a:gdLst>
                <a:gd name="T0" fmla="*/ 0 w 34"/>
                <a:gd name="T1" fmla="*/ 22 h 31"/>
                <a:gd name="T2" fmla="*/ 14 w 34"/>
                <a:gd name="T3" fmla="*/ 0 h 31"/>
                <a:gd name="T4" fmla="*/ 23 w 34"/>
                <a:gd name="T5" fmla="*/ 6 h 31"/>
                <a:gd name="T6" fmla="*/ 28 w 34"/>
                <a:gd name="T7" fmla="*/ 14 h 31"/>
                <a:gd name="T8" fmla="*/ 31 w 34"/>
                <a:gd name="T9" fmla="*/ 20 h 31"/>
                <a:gd name="T10" fmla="*/ 33 w 34"/>
                <a:gd name="T11" fmla="*/ 30 h 31"/>
                <a:gd name="T12" fmla="*/ 7 w 34"/>
                <a:gd name="T13" fmla="*/ 30 h 31"/>
                <a:gd name="T14" fmla="*/ 0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0" y="22"/>
                  </a:moveTo>
                  <a:lnTo>
                    <a:pt x="14" y="0"/>
                  </a:lnTo>
                  <a:lnTo>
                    <a:pt x="23" y="6"/>
                  </a:lnTo>
                  <a:lnTo>
                    <a:pt x="28" y="14"/>
                  </a:lnTo>
                  <a:lnTo>
                    <a:pt x="31" y="20"/>
                  </a:lnTo>
                  <a:lnTo>
                    <a:pt x="33" y="30"/>
                  </a:lnTo>
                  <a:lnTo>
                    <a:pt x="7" y="30"/>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85" name="Freeform 40"/>
            <p:cNvSpPr>
              <a:spLocks/>
            </p:cNvSpPr>
            <p:nvPr/>
          </p:nvSpPr>
          <p:spPr bwMode="auto">
            <a:xfrm>
              <a:off x="2760" y="2314"/>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86" name="Freeform 41"/>
            <p:cNvSpPr>
              <a:spLocks/>
            </p:cNvSpPr>
            <p:nvPr/>
          </p:nvSpPr>
          <p:spPr bwMode="auto">
            <a:xfrm>
              <a:off x="2779" y="2356"/>
              <a:ext cx="42" cy="25"/>
            </a:xfrm>
            <a:custGeom>
              <a:avLst/>
              <a:gdLst>
                <a:gd name="T0" fmla="*/ 14 w 42"/>
                <a:gd name="T1" fmla="*/ 0 h 25"/>
                <a:gd name="T2" fmla="*/ 0 w 42"/>
                <a:gd name="T3" fmla="*/ 21 h 25"/>
                <a:gd name="T4" fmla="*/ 10 w 42"/>
                <a:gd name="T5" fmla="*/ 24 h 25"/>
                <a:gd name="T6" fmla="*/ 22 w 42"/>
                <a:gd name="T7" fmla="*/ 24 h 25"/>
                <a:gd name="T8" fmla="*/ 33 w 42"/>
                <a:gd name="T9" fmla="*/ 23 h 25"/>
                <a:gd name="T10" fmla="*/ 41 w 42"/>
                <a:gd name="T11" fmla="*/ 20 h 25"/>
                <a:gd name="T12" fmla="*/ 26 w 42"/>
                <a:gd name="T13" fmla="*/ 0 h 25"/>
                <a:gd name="T14" fmla="*/ 14 w 42"/>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5"/>
                <a:gd name="T26" fmla="*/ 42 w 4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5">
                  <a:moveTo>
                    <a:pt x="14" y="0"/>
                  </a:moveTo>
                  <a:lnTo>
                    <a:pt x="0" y="21"/>
                  </a:lnTo>
                  <a:lnTo>
                    <a:pt x="10" y="24"/>
                  </a:lnTo>
                  <a:lnTo>
                    <a:pt x="22" y="24"/>
                  </a:lnTo>
                  <a:lnTo>
                    <a:pt x="33" y="23"/>
                  </a:lnTo>
                  <a:lnTo>
                    <a:pt x="41" y="20"/>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87" name="Oval 42"/>
            <p:cNvSpPr>
              <a:spLocks noChangeArrowheads="1"/>
            </p:cNvSpPr>
            <p:nvPr/>
          </p:nvSpPr>
          <p:spPr bwMode="auto">
            <a:xfrm>
              <a:off x="2796" y="2343"/>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6" name="Group 43"/>
          <p:cNvGrpSpPr>
            <a:grpSpLocks/>
          </p:cNvGrpSpPr>
          <p:nvPr/>
        </p:nvGrpSpPr>
        <p:grpSpPr bwMode="auto">
          <a:xfrm>
            <a:off x="4500564" y="2409826"/>
            <a:ext cx="225425" cy="164306"/>
            <a:chOff x="2808" y="2215"/>
            <a:chExt cx="80" cy="67"/>
          </a:xfrm>
        </p:grpSpPr>
        <p:sp>
          <p:nvSpPr>
            <p:cNvPr id="132180" name="Freeform 44"/>
            <p:cNvSpPr>
              <a:spLocks/>
            </p:cNvSpPr>
            <p:nvPr/>
          </p:nvSpPr>
          <p:spPr bwMode="auto">
            <a:xfrm>
              <a:off x="2854" y="2216"/>
              <a:ext cx="34" cy="31"/>
            </a:xfrm>
            <a:custGeom>
              <a:avLst/>
              <a:gdLst>
                <a:gd name="T0" fmla="*/ 0 w 34"/>
                <a:gd name="T1" fmla="*/ 22 h 31"/>
                <a:gd name="T2" fmla="*/ 14 w 34"/>
                <a:gd name="T3" fmla="*/ 0 h 31"/>
                <a:gd name="T4" fmla="*/ 23 w 34"/>
                <a:gd name="T5" fmla="*/ 6 h 31"/>
                <a:gd name="T6" fmla="*/ 28 w 34"/>
                <a:gd name="T7" fmla="*/ 14 h 31"/>
                <a:gd name="T8" fmla="*/ 31 w 34"/>
                <a:gd name="T9" fmla="*/ 20 h 31"/>
                <a:gd name="T10" fmla="*/ 33 w 34"/>
                <a:gd name="T11" fmla="*/ 30 h 31"/>
                <a:gd name="T12" fmla="*/ 7 w 34"/>
                <a:gd name="T13" fmla="*/ 30 h 31"/>
                <a:gd name="T14" fmla="*/ 0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0" y="22"/>
                  </a:moveTo>
                  <a:lnTo>
                    <a:pt x="14" y="0"/>
                  </a:lnTo>
                  <a:lnTo>
                    <a:pt x="23" y="6"/>
                  </a:lnTo>
                  <a:lnTo>
                    <a:pt x="28" y="14"/>
                  </a:lnTo>
                  <a:lnTo>
                    <a:pt x="31" y="20"/>
                  </a:lnTo>
                  <a:lnTo>
                    <a:pt x="33" y="30"/>
                  </a:lnTo>
                  <a:lnTo>
                    <a:pt x="7" y="30"/>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81" name="Freeform 45"/>
            <p:cNvSpPr>
              <a:spLocks/>
            </p:cNvSpPr>
            <p:nvPr/>
          </p:nvSpPr>
          <p:spPr bwMode="auto">
            <a:xfrm>
              <a:off x="2808" y="2215"/>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82" name="Freeform 46"/>
            <p:cNvSpPr>
              <a:spLocks/>
            </p:cNvSpPr>
            <p:nvPr/>
          </p:nvSpPr>
          <p:spPr bwMode="auto">
            <a:xfrm>
              <a:off x="2827" y="2257"/>
              <a:ext cx="42" cy="25"/>
            </a:xfrm>
            <a:custGeom>
              <a:avLst/>
              <a:gdLst>
                <a:gd name="T0" fmla="*/ 14 w 42"/>
                <a:gd name="T1" fmla="*/ 0 h 25"/>
                <a:gd name="T2" fmla="*/ 0 w 42"/>
                <a:gd name="T3" fmla="*/ 21 h 25"/>
                <a:gd name="T4" fmla="*/ 10 w 42"/>
                <a:gd name="T5" fmla="*/ 24 h 25"/>
                <a:gd name="T6" fmla="*/ 22 w 42"/>
                <a:gd name="T7" fmla="*/ 24 h 25"/>
                <a:gd name="T8" fmla="*/ 33 w 42"/>
                <a:gd name="T9" fmla="*/ 23 h 25"/>
                <a:gd name="T10" fmla="*/ 41 w 42"/>
                <a:gd name="T11" fmla="*/ 20 h 25"/>
                <a:gd name="T12" fmla="*/ 26 w 42"/>
                <a:gd name="T13" fmla="*/ 0 h 25"/>
                <a:gd name="T14" fmla="*/ 14 w 42"/>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5"/>
                <a:gd name="T26" fmla="*/ 42 w 4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5">
                  <a:moveTo>
                    <a:pt x="14" y="0"/>
                  </a:moveTo>
                  <a:lnTo>
                    <a:pt x="0" y="21"/>
                  </a:lnTo>
                  <a:lnTo>
                    <a:pt x="10" y="24"/>
                  </a:lnTo>
                  <a:lnTo>
                    <a:pt x="22" y="24"/>
                  </a:lnTo>
                  <a:lnTo>
                    <a:pt x="33" y="23"/>
                  </a:lnTo>
                  <a:lnTo>
                    <a:pt x="41" y="20"/>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83" name="Oval 47"/>
            <p:cNvSpPr>
              <a:spLocks noChangeArrowheads="1"/>
            </p:cNvSpPr>
            <p:nvPr/>
          </p:nvSpPr>
          <p:spPr bwMode="auto">
            <a:xfrm>
              <a:off x="2844" y="2244"/>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7" name="Group 48"/>
          <p:cNvGrpSpPr>
            <a:grpSpLocks/>
          </p:cNvGrpSpPr>
          <p:nvPr/>
        </p:nvGrpSpPr>
        <p:grpSpPr bwMode="auto">
          <a:xfrm>
            <a:off x="3851276" y="2518173"/>
            <a:ext cx="227013" cy="163115"/>
            <a:chOff x="2945" y="2282"/>
            <a:chExt cx="80" cy="67"/>
          </a:xfrm>
        </p:grpSpPr>
        <p:sp>
          <p:nvSpPr>
            <p:cNvPr id="132176" name="Freeform 49"/>
            <p:cNvSpPr>
              <a:spLocks/>
            </p:cNvSpPr>
            <p:nvPr/>
          </p:nvSpPr>
          <p:spPr bwMode="auto">
            <a:xfrm>
              <a:off x="2991" y="2283"/>
              <a:ext cx="34" cy="31"/>
            </a:xfrm>
            <a:custGeom>
              <a:avLst/>
              <a:gdLst>
                <a:gd name="T0" fmla="*/ 0 w 34"/>
                <a:gd name="T1" fmla="*/ 22 h 31"/>
                <a:gd name="T2" fmla="*/ 14 w 34"/>
                <a:gd name="T3" fmla="*/ 0 h 31"/>
                <a:gd name="T4" fmla="*/ 23 w 34"/>
                <a:gd name="T5" fmla="*/ 6 h 31"/>
                <a:gd name="T6" fmla="*/ 28 w 34"/>
                <a:gd name="T7" fmla="*/ 14 h 31"/>
                <a:gd name="T8" fmla="*/ 31 w 34"/>
                <a:gd name="T9" fmla="*/ 20 h 31"/>
                <a:gd name="T10" fmla="*/ 33 w 34"/>
                <a:gd name="T11" fmla="*/ 30 h 31"/>
                <a:gd name="T12" fmla="*/ 7 w 34"/>
                <a:gd name="T13" fmla="*/ 30 h 31"/>
                <a:gd name="T14" fmla="*/ 0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0" y="22"/>
                  </a:moveTo>
                  <a:lnTo>
                    <a:pt x="14" y="0"/>
                  </a:lnTo>
                  <a:lnTo>
                    <a:pt x="23" y="6"/>
                  </a:lnTo>
                  <a:lnTo>
                    <a:pt x="28" y="14"/>
                  </a:lnTo>
                  <a:lnTo>
                    <a:pt x="31" y="20"/>
                  </a:lnTo>
                  <a:lnTo>
                    <a:pt x="33" y="30"/>
                  </a:lnTo>
                  <a:lnTo>
                    <a:pt x="7" y="30"/>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77" name="Freeform 50"/>
            <p:cNvSpPr>
              <a:spLocks/>
            </p:cNvSpPr>
            <p:nvPr/>
          </p:nvSpPr>
          <p:spPr bwMode="auto">
            <a:xfrm>
              <a:off x="2945" y="2282"/>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78" name="Freeform 51"/>
            <p:cNvSpPr>
              <a:spLocks/>
            </p:cNvSpPr>
            <p:nvPr/>
          </p:nvSpPr>
          <p:spPr bwMode="auto">
            <a:xfrm>
              <a:off x="2964" y="2324"/>
              <a:ext cx="42" cy="25"/>
            </a:xfrm>
            <a:custGeom>
              <a:avLst/>
              <a:gdLst>
                <a:gd name="T0" fmla="*/ 14 w 42"/>
                <a:gd name="T1" fmla="*/ 0 h 25"/>
                <a:gd name="T2" fmla="*/ 0 w 42"/>
                <a:gd name="T3" fmla="*/ 21 h 25"/>
                <a:gd name="T4" fmla="*/ 10 w 42"/>
                <a:gd name="T5" fmla="*/ 24 h 25"/>
                <a:gd name="T6" fmla="*/ 22 w 42"/>
                <a:gd name="T7" fmla="*/ 24 h 25"/>
                <a:gd name="T8" fmla="*/ 33 w 42"/>
                <a:gd name="T9" fmla="*/ 23 h 25"/>
                <a:gd name="T10" fmla="*/ 41 w 42"/>
                <a:gd name="T11" fmla="*/ 20 h 25"/>
                <a:gd name="T12" fmla="*/ 26 w 42"/>
                <a:gd name="T13" fmla="*/ 0 h 25"/>
                <a:gd name="T14" fmla="*/ 14 w 42"/>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5"/>
                <a:gd name="T26" fmla="*/ 42 w 4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5">
                  <a:moveTo>
                    <a:pt x="14" y="0"/>
                  </a:moveTo>
                  <a:lnTo>
                    <a:pt x="0" y="21"/>
                  </a:lnTo>
                  <a:lnTo>
                    <a:pt x="10" y="24"/>
                  </a:lnTo>
                  <a:lnTo>
                    <a:pt x="22" y="24"/>
                  </a:lnTo>
                  <a:lnTo>
                    <a:pt x="33" y="23"/>
                  </a:lnTo>
                  <a:lnTo>
                    <a:pt x="41" y="20"/>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79" name="Oval 52"/>
            <p:cNvSpPr>
              <a:spLocks noChangeArrowheads="1"/>
            </p:cNvSpPr>
            <p:nvPr/>
          </p:nvSpPr>
          <p:spPr bwMode="auto">
            <a:xfrm>
              <a:off x="2981" y="2311"/>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8" name="Group 53"/>
          <p:cNvGrpSpPr>
            <a:grpSpLocks/>
          </p:cNvGrpSpPr>
          <p:nvPr/>
        </p:nvGrpSpPr>
        <p:grpSpPr bwMode="auto">
          <a:xfrm>
            <a:off x="4500564" y="2139553"/>
            <a:ext cx="223837" cy="165497"/>
            <a:chOff x="2931" y="2209"/>
            <a:chExt cx="80" cy="68"/>
          </a:xfrm>
        </p:grpSpPr>
        <p:sp>
          <p:nvSpPr>
            <p:cNvPr id="132172" name="Freeform 54"/>
            <p:cNvSpPr>
              <a:spLocks/>
            </p:cNvSpPr>
            <p:nvPr/>
          </p:nvSpPr>
          <p:spPr bwMode="auto">
            <a:xfrm>
              <a:off x="2977" y="2210"/>
              <a:ext cx="34" cy="32"/>
            </a:xfrm>
            <a:custGeom>
              <a:avLst/>
              <a:gdLst>
                <a:gd name="T0" fmla="*/ 0 w 34"/>
                <a:gd name="T1" fmla="*/ 22 h 32"/>
                <a:gd name="T2" fmla="*/ 14 w 34"/>
                <a:gd name="T3" fmla="*/ 0 h 32"/>
                <a:gd name="T4" fmla="*/ 23 w 34"/>
                <a:gd name="T5" fmla="*/ 6 h 32"/>
                <a:gd name="T6" fmla="*/ 28 w 34"/>
                <a:gd name="T7" fmla="*/ 15 h 32"/>
                <a:gd name="T8" fmla="*/ 31 w 34"/>
                <a:gd name="T9" fmla="*/ 21 h 32"/>
                <a:gd name="T10" fmla="*/ 33 w 34"/>
                <a:gd name="T11" fmla="*/ 31 h 32"/>
                <a:gd name="T12" fmla="*/ 7 w 34"/>
                <a:gd name="T13" fmla="*/ 31 h 32"/>
                <a:gd name="T14" fmla="*/ 0 w 34"/>
                <a:gd name="T15" fmla="*/ 22 h 32"/>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2"/>
                <a:gd name="T26" fmla="*/ 34 w 34"/>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2">
                  <a:moveTo>
                    <a:pt x="0" y="22"/>
                  </a:moveTo>
                  <a:lnTo>
                    <a:pt x="14" y="0"/>
                  </a:lnTo>
                  <a:lnTo>
                    <a:pt x="23" y="6"/>
                  </a:lnTo>
                  <a:lnTo>
                    <a:pt x="28" y="15"/>
                  </a:lnTo>
                  <a:lnTo>
                    <a:pt x="31" y="21"/>
                  </a:lnTo>
                  <a:lnTo>
                    <a:pt x="33" y="31"/>
                  </a:lnTo>
                  <a:lnTo>
                    <a:pt x="7" y="31"/>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73" name="Freeform 55"/>
            <p:cNvSpPr>
              <a:spLocks/>
            </p:cNvSpPr>
            <p:nvPr/>
          </p:nvSpPr>
          <p:spPr bwMode="auto">
            <a:xfrm>
              <a:off x="2931" y="2209"/>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74" name="Freeform 56"/>
            <p:cNvSpPr>
              <a:spLocks/>
            </p:cNvSpPr>
            <p:nvPr/>
          </p:nvSpPr>
          <p:spPr bwMode="auto">
            <a:xfrm>
              <a:off x="2950" y="2251"/>
              <a:ext cx="42" cy="26"/>
            </a:xfrm>
            <a:custGeom>
              <a:avLst/>
              <a:gdLst>
                <a:gd name="T0" fmla="*/ 14 w 42"/>
                <a:gd name="T1" fmla="*/ 0 h 26"/>
                <a:gd name="T2" fmla="*/ 0 w 42"/>
                <a:gd name="T3" fmla="*/ 22 h 26"/>
                <a:gd name="T4" fmla="*/ 10 w 42"/>
                <a:gd name="T5" fmla="*/ 25 h 26"/>
                <a:gd name="T6" fmla="*/ 22 w 42"/>
                <a:gd name="T7" fmla="*/ 25 h 26"/>
                <a:gd name="T8" fmla="*/ 33 w 42"/>
                <a:gd name="T9" fmla="*/ 24 h 26"/>
                <a:gd name="T10" fmla="*/ 41 w 42"/>
                <a:gd name="T11" fmla="*/ 21 h 26"/>
                <a:gd name="T12" fmla="*/ 26 w 42"/>
                <a:gd name="T13" fmla="*/ 0 h 26"/>
                <a:gd name="T14" fmla="*/ 14 w 42"/>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6"/>
                <a:gd name="T26" fmla="*/ 42 w 4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6">
                  <a:moveTo>
                    <a:pt x="14" y="0"/>
                  </a:moveTo>
                  <a:lnTo>
                    <a:pt x="0" y="22"/>
                  </a:lnTo>
                  <a:lnTo>
                    <a:pt x="10" y="25"/>
                  </a:lnTo>
                  <a:lnTo>
                    <a:pt x="22" y="25"/>
                  </a:lnTo>
                  <a:lnTo>
                    <a:pt x="33" y="24"/>
                  </a:lnTo>
                  <a:lnTo>
                    <a:pt x="41" y="21"/>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75" name="Oval 57"/>
            <p:cNvSpPr>
              <a:spLocks noChangeArrowheads="1"/>
            </p:cNvSpPr>
            <p:nvPr/>
          </p:nvSpPr>
          <p:spPr bwMode="auto">
            <a:xfrm>
              <a:off x="2967" y="2238"/>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11" name="Group 58"/>
          <p:cNvGrpSpPr>
            <a:grpSpLocks/>
          </p:cNvGrpSpPr>
          <p:nvPr/>
        </p:nvGrpSpPr>
        <p:grpSpPr bwMode="auto">
          <a:xfrm>
            <a:off x="5003800" y="2518173"/>
            <a:ext cx="222250" cy="163115"/>
            <a:chOff x="3075" y="2279"/>
            <a:chExt cx="80" cy="67"/>
          </a:xfrm>
        </p:grpSpPr>
        <p:sp>
          <p:nvSpPr>
            <p:cNvPr id="132168" name="Freeform 59"/>
            <p:cNvSpPr>
              <a:spLocks/>
            </p:cNvSpPr>
            <p:nvPr/>
          </p:nvSpPr>
          <p:spPr bwMode="auto">
            <a:xfrm>
              <a:off x="3121" y="2280"/>
              <a:ext cx="34" cy="31"/>
            </a:xfrm>
            <a:custGeom>
              <a:avLst/>
              <a:gdLst>
                <a:gd name="T0" fmla="*/ 0 w 34"/>
                <a:gd name="T1" fmla="*/ 22 h 31"/>
                <a:gd name="T2" fmla="*/ 14 w 34"/>
                <a:gd name="T3" fmla="*/ 0 h 31"/>
                <a:gd name="T4" fmla="*/ 23 w 34"/>
                <a:gd name="T5" fmla="*/ 6 h 31"/>
                <a:gd name="T6" fmla="*/ 28 w 34"/>
                <a:gd name="T7" fmla="*/ 14 h 31"/>
                <a:gd name="T8" fmla="*/ 31 w 34"/>
                <a:gd name="T9" fmla="*/ 20 h 31"/>
                <a:gd name="T10" fmla="*/ 33 w 34"/>
                <a:gd name="T11" fmla="*/ 30 h 31"/>
                <a:gd name="T12" fmla="*/ 7 w 34"/>
                <a:gd name="T13" fmla="*/ 30 h 31"/>
                <a:gd name="T14" fmla="*/ 0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0" y="22"/>
                  </a:moveTo>
                  <a:lnTo>
                    <a:pt x="14" y="0"/>
                  </a:lnTo>
                  <a:lnTo>
                    <a:pt x="23" y="6"/>
                  </a:lnTo>
                  <a:lnTo>
                    <a:pt x="28" y="14"/>
                  </a:lnTo>
                  <a:lnTo>
                    <a:pt x="31" y="20"/>
                  </a:lnTo>
                  <a:lnTo>
                    <a:pt x="33" y="30"/>
                  </a:lnTo>
                  <a:lnTo>
                    <a:pt x="7" y="30"/>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69" name="Freeform 60"/>
            <p:cNvSpPr>
              <a:spLocks/>
            </p:cNvSpPr>
            <p:nvPr/>
          </p:nvSpPr>
          <p:spPr bwMode="auto">
            <a:xfrm>
              <a:off x="3075" y="2279"/>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70" name="Freeform 61"/>
            <p:cNvSpPr>
              <a:spLocks/>
            </p:cNvSpPr>
            <p:nvPr/>
          </p:nvSpPr>
          <p:spPr bwMode="auto">
            <a:xfrm>
              <a:off x="3094" y="2321"/>
              <a:ext cx="42" cy="25"/>
            </a:xfrm>
            <a:custGeom>
              <a:avLst/>
              <a:gdLst>
                <a:gd name="T0" fmla="*/ 14 w 42"/>
                <a:gd name="T1" fmla="*/ 0 h 25"/>
                <a:gd name="T2" fmla="*/ 0 w 42"/>
                <a:gd name="T3" fmla="*/ 21 h 25"/>
                <a:gd name="T4" fmla="*/ 10 w 42"/>
                <a:gd name="T5" fmla="*/ 24 h 25"/>
                <a:gd name="T6" fmla="*/ 22 w 42"/>
                <a:gd name="T7" fmla="*/ 24 h 25"/>
                <a:gd name="T8" fmla="*/ 33 w 42"/>
                <a:gd name="T9" fmla="*/ 23 h 25"/>
                <a:gd name="T10" fmla="*/ 41 w 42"/>
                <a:gd name="T11" fmla="*/ 20 h 25"/>
                <a:gd name="T12" fmla="*/ 26 w 42"/>
                <a:gd name="T13" fmla="*/ 0 h 25"/>
                <a:gd name="T14" fmla="*/ 14 w 42"/>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5"/>
                <a:gd name="T26" fmla="*/ 42 w 4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5">
                  <a:moveTo>
                    <a:pt x="14" y="0"/>
                  </a:moveTo>
                  <a:lnTo>
                    <a:pt x="0" y="21"/>
                  </a:lnTo>
                  <a:lnTo>
                    <a:pt x="10" y="24"/>
                  </a:lnTo>
                  <a:lnTo>
                    <a:pt x="22" y="24"/>
                  </a:lnTo>
                  <a:lnTo>
                    <a:pt x="33" y="23"/>
                  </a:lnTo>
                  <a:lnTo>
                    <a:pt x="41" y="20"/>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71" name="Oval 62"/>
            <p:cNvSpPr>
              <a:spLocks noChangeArrowheads="1"/>
            </p:cNvSpPr>
            <p:nvPr/>
          </p:nvSpPr>
          <p:spPr bwMode="auto">
            <a:xfrm>
              <a:off x="3111" y="2308"/>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12" name="Group 63"/>
          <p:cNvGrpSpPr>
            <a:grpSpLocks/>
          </p:cNvGrpSpPr>
          <p:nvPr/>
        </p:nvGrpSpPr>
        <p:grpSpPr bwMode="auto">
          <a:xfrm>
            <a:off x="2124075" y="2275285"/>
            <a:ext cx="223838" cy="160734"/>
            <a:chOff x="3319" y="2276"/>
            <a:chExt cx="80" cy="67"/>
          </a:xfrm>
        </p:grpSpPr>
        <p:sp>
          <p:nvSpPr>
            <p:cNvPr id="132164" name="Freeform 64"/>
            <p:cNvSpPr>
              <a:spLocks/>
            </p:cNvSpPr>
            <p:nvPr/>
          </p:nvSpPr>
          <p:spPr bwMode="auto">
            <a:xfrm>
              <a:off x="3365" y="2277"/>
              <a:ext cx="34" cy="31"/>
            </a:xfrm>
            <a:custGeom>
              <a:avLst/>
              <a:gdLst>
                <a:gd name="T0" fmla="*/ 0 w 34"/>
                <a:gd name="T1" fmla="*/ 22 h 31"/>
                <a:gd name="T2" fmla="*/ 14 w 34"/>
                <a:gd name="T3" fmla="*/ 0 h 31"/>
                <a:gd name="T4" fmla="*/ 23 w 34"/>
                <a:gd name="T5" fmla="*/ 6 h 31"/>
                <a:gd name="T6" fmla="*/ 28 w 34"/>
                <a:gd name="T7" fmla="*/ 14 h 31"/>
                <a:gd name="T8" fmla="*/ 31 w 34"/>
                <a:gd name="T9" fmla="*/ 20 h 31"/>
                <a:gd name="T10" fmla="*/ 33 w 34"/>
                <a:gd name="T11" fmla="*/ 30 h 31"/>
                <a:gd name="T12" fmla="*/ 7 w 34"/>
                <a:gd name="T13" fmla="*/ 30 h 31"/>
                <a:gd name="T14" fmla="*/ 0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0" y="22"/>
                  </a:moveTo>
                  <a:lnTo>
                    <a:pt x="14" y="0"/>
                  </a:lnTo>
                  <a:lnTo>
                    <a:pt x="23" y="6"/>
                  </a:lnTo>
                  <a:lnTo>
                    <a:pt x="28" y="14"/>
                  </a:lnTo>
                  <a:lnTo>
                    <a:pt x="31" y="20"/>
                  </a:lnTo>
                  <a:lnTo>
                    <a:pt x="33" y="30"/>
                  </a:lnTo>
                  <a:lnTo>
                    <a:pt x="7" y="30"/>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65" name="Freeform 65"/>
            <p:cNvSpPr>
              <a:spLocks/>
            </p:cNvSpPr>
            <p:nvPr/>
          </p:nvSpPr>
          <p:spPr bwMode="auto">
            <a:xfrm>
              <a:off x="3319" y="2276"/>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66" name="Freeform 66"/>
            <p:cNvSpPr>
              <a:spLocks/>
            </p:cNvSpPr>
            <p:nvPr/>
          </p:nvSpPr>
          <p:spPr bwMode="auto">
            <a:xfrm>
              <a:off x="3338" y="2318"/>
              <a:ext cx="42" cy="25"/>
            </a:xfrm>
            <a:custGeom>
              <a:avLst/>
              <a:gdLst>
                <a:gd name="T0" fmla="*/ 14 w 42"/>
                <a:gd name="T1" fmla="*/ 0 h 25"/>
                <a:gd name="T2" fmla="*/ 0 w 42"/>
                <a:gd name="T3" fmla="*/ 21 h 25"/>
                <a:gd name="T4" fmla="*/ 10 w 42"/>
                <a:gd name="T5" fmla="*/ 24 h 25"/>
                <a:gd name="T6" fmla="*/ 22 w 42"/>
                <a:gd name="T7" fmla="*/ 24 h 25"/>
                <a:gd name="T8" fmla="*/ 33 w 42"/>
                <a:gd name="T9" fmla="*/ 23 h 25"/>
                <a:gd name="T10" fmla="*/ 41 w 42"/>
                <a:gd name="T11" fmla="*/ 20 h 25"/>
                <a:gd name="T12" fmla="*/ 26 w 42"/>
                <a:gd name="T13" fmla="*/ 0 h 25"/>
                <a:gd name="T14" fmla="*/ 14 w 42"/>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5"/>
                <a:gd name="T26" fmla="*/ 42 w 4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5">
                  <a:moveTo>
                    <a:pt x="14" y="0"/>
                  </a:moveTo>
                  <a:lnTo>
                    <a:pt x="0" y="21"/>
                  </a:lnTo>
                  <a:lnTo>
                    <a:pt x="10" y="24"/>
                  </a:lnTo>
                  <a:lnTo>
                    <a:pt x="22" y="24"/>
                  </a:lnTo>
                  <a:lnTo>
                    <a:pt x="33" y="23"/>
                  </a:lnTo>
                  <a:lnTo>
                    <a:pt x="41" y="20"/>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67" name="Oval 67"/>
            <p:cNvSpPr>
              <a:spLocks noChangeArrowheads="1"/>
            </p:cNvSpPr>
            <p:nvPr/>
          </p:nvSpPr>
          <p:spPr bwMode="auto">
            <a:xfrm>
              <a:off x="3355" y="2305"/>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13" name="Group 68"/>
          <p:cNvGrpSpPr>
            <a:grpSpLocks/>
          </p:cNvGrpSpPr>
          <p:nvPr/>
        </p:nvGrpSpPr>
        <p:grpSpPr bwMode="auto">
          <a:xfrm>
            <a:off x="3995738" y="2301478"/>
            <a:ext cx="222250" cy="165497"/>
            <a:chOff x="2928" y="2348"/>
            <a:chExt cx="80" cy="68"/>
          </a:xfrm>
        </p:grpSpPr>
        <p:sp>
          <p:nvSpPr>
            <p:cNvPr id="132160" name="Freeform 69"/>
            <p:cNvSpPr>
              <a:spLocks/>
            </p:cNvSpPr>
            <p:nvPr/>
          </p:nvSpPr>
          <p:spPr bwMode="auto">
            <a:xfrm>
              <a:off x="2974" y="2349"/>
              <a:ext cx="34" cy="32"/>
            </a:xfrm>
            <a:custGeom>
              <a:avLst/>
              <a:gdLst>
                <a:gd name="T0" fmla="*/ 0 w 34"/>
                <a:gd name="T1" fmla="*/ 22 h 32"/>
                <a:gd name="T2" fmla="*/ 14 w 34"/>
                <a:gd name="T3" fmla="*/ 0 h 32"/>
                <a:gd name="T4" fmla="*/ 23 w 34"/>
                <a:gd name="T5" fmla="*/ 6 h 32"/>
                <a:gd name="T6" fmla="*/ 28 w 34"/>
                <a:gd name="T7" fmla="*/ 15 h 32"/>
                <a:gd name="T8" fmla="*/ 31 w 34"/>
                <a:gd name="T9" fmla="*/ 21 h 32"/>
                <a:gd name="T10" fmla="*/ 33 w 34"/>
                <a:gd name="T11" fmla="*/ 31 h 32"/>
                <a:gd name="T12" fmla="*/ 7 w 34"/>
                <a:gd name="T13" fmla="*/ 31 h 32"/>
                <a:gd name="T14" fmla="*/ 0 w 34"/>
                <a:gd name="T15" fmla="*/ 22 h 32"/>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2"/>
                <a:gd name="T26" fmla="*/ 34 w 34"/>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2">
                  <a:moveTo>
                    <a:pt x="0" y="22"/>
                  </a:moveTo>
                  <a:lnTo>
                    <a:pt x="14" y="0"/>
                  </a:lnTo>
                  <a:lnTo>
                    <a:pt x="23" y="6"/>
                  </a:lnTo>
                  <a:lnTo>
                    <a:pt x="28" y="15"/>
                  </a:lnTo>
                  <a:lnTo>
                    <a:pt x="31" y="21"/>
                  </a:lnTo>
                  <a:lnTo>
                    <a:pt x="33" y="31"/>
                  </a:lnTo>
                  <a:lnTo>
                    <a:pt x="7" y="31"/>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61" name="Freeform 70"/>
            <p:cNvSpPr>
              <a:spLocks/>
            </p:cNvSpPr>
            <p:nvPr/>
          </p:nvSpPr>
          <p:spPr bwMode="auto">
            <a:xfrm>
              <a:off x="2928" y="2348"/>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62" name="Freeform 71"/>
            <p:cNvSpPr>
              <a:spLocks/>
            </p:cNvSpPr>
            <p:nvPr/>
          </p:nvSpPr>
          <p:spPr bwMode="auto">
            <a:xfrm>
              <a:off x="2947" y="2390"/>
              <a:ext cx="42" cy="26"/>
            </a:xfrm>
            <a:custGeom>
              <a:avLst/>
              <a:gdLst>
                <a:gd name="T0" fmla="*/ 14 w 42"/>
                <a:gd name="T1" fmla="*/ 0 h 26"/>
                <a:gd name="T2" fmla="*/ 0 w 42"/>
                <a:gd name="T3" fmla="*/ 22 h 26"/>
                <a:gd name="T4" fmla="*/ 10 w 42"/>
                <a:gd name="T5" fmla="*/ 25 h 26"/>
                <a:gd name="T6" fmla="*/ 22 w 42"/>
                <a:gd name="T7" fmla="*/ 25 h 26"/>
                <a:gd name="T8" fmla="*/ 33 w 42"/>
                <a:gd name="T9" fmla="*/ 24 h 26"/>
                <a:gd name="T10" fmla="*/ 41 w 42"/>
                <a:gd name="T11" fmla="*/ 21 h 26"/>
                <a:gd name="T12" fmla="*/ 26 w 42"/>
                <a:gd name="T13" fmla="*/ 0 h 26"/>
                <a:gd name="T14" fmla="*/ 14 w 42"/>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6"/>
                <a:gd name="T26" fmla="*/ 42 w 4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6">
                  <a:moveTo>
                    <a:pt x="14" y="0"/>
                  </a:moveTo>
                  <a:lnTo>
                    <a:pt x="0" y="22"/>
                  </a:lnTo>
                  <a:lnTo>
                    <a:pt x="10" y="25"/>
                  </a:lnTo>
                  <a:lnTo>
                    <a:pt x="22" y="25"/>
                  </a:lnTo>
                  <a:lnTo>
                    <a:pt x="33" y="24"/>
                  </a:lnTo>
                  <a:lnTo>
                    <a:pt x="41" y="21"/>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63" name="Oval 72"/>
            <p:cNvSpPr>
              <a:spLocks noChangeArrowheads="1"/>
            </p:cNvSpPr>
            <p:nvPr/>
          </p:nvSpPr>
          <p:spPr bwMode="auto">
            <a:xfrm>
              <a:off x="2964" y="2377"/>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14" name="Group 73"/>
          <p:cNvGrpSpPr>
            <a:grpSpLocks/>
          </p:cNvGrpSpPr>
          <p:nvPr/>
        </p:nvGrpSpPr>
        <p:grpSpPr bwMode="auto">
          <a:xfrm>
            <a:off x="5219700" y="2356247"/>
            <a:ext cx="222250" cy="160734"/>
            <a:chOff x="3079" y="2346"/>
            <a:chExt cx="80" cy="67"/>
          </a:xfrm>
        </p:grpSpPr>
        <p:sp>
          <p:nvSpPr>
            <p:cNvPr id="132156" name="Freeform 74"/>
            <p:cNvSpPr>
              <a:spLocks/>
            </p:cNvSpPr>
            <p:nvPr/>
          </p:nvSpPr>
          <p:spPr bwMode="auto">
            <a:xfrm>
              <a:off x="3125" y="2347"/>
              <a:ext cx="34" cy="31"/>
            </a:xfrm>
            <a:custGeom>
              <a:avLst/>
              <a:gdLst>
                <a:gd name="T0" fmla="*/ 0 w 34"/>
                <a:gd name="T1" fmla="*/ 22 h 31"/>
                <a:gd name="T2" fmla="*/ 14 w 34"/>
                <a:gd name="T3" fmla="*/ 0 h 31"/>
                <a:gd name="T4" fmla="*/ 23 w 34"/>
                <a:gd name="T5" fmla="*/ 6 h 31"/>
                <a:gd name="T6" fmla="*/ 28 w 34"/>
                <a:gd name="T7" fmla="*/ 14 h 31"/>
                <a:gd name="T8" fmla="*/ 31 w 34"/>
                <a:gd name="T9" fmla="*/ 20 h 31"/>
                <a:gd name="T10" fmla="*/ 33 w 34"/>
                <a:gd name="T11" fmla="*/ 30 h 31"/>
                <a:gd name="T12" fmla="*/ 7 w 34"/>
                <a:gd name="T13" fmla="*/ 30 h 31"/>
                <a:gd name="T14" fmla="*/ 0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0" y="22"/>
                  </a:moveTo>
                  <a:lnTo>
                    <a:pt x="14" y="0"/>
                  </a:lnTo>
                  <a:lnTo>
                    <a:pt x="23" y="6"/>
                  </a:lnTo>
                  <a:lnTo>
                    <a:pt x="28" y="14"/>
                  </a:lnTo>
                  <a:lnTo>
                    <a:pt x="31" y="20"/>
                  </a:lnTo>
                  <a:lnTo>
                    <a:pt x="33" y="30"/>
                  </a:lnTo>
                  <a:lnTo>
                    <a:pt x="7" y="30"/>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57" name="Freeform 75"/>
            <p:cNvSpPr>
              <a:spLocks/>
            </p:cNvSpPr>
            <p:nvPr/>
          </p:nvSpPr>
          <p:spPr bwMode="auto">
            <a:xfrm>
              <a:off x="3079" y="2346"/>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58" name="Freeform 76"/>
            <p:cNvSpPr>
              <a:spLocks/>
            </p:cNvSpPr>
            <p:nvPr/>
          </p:nvSpPr>
          <p:spPr bwMode="auto">
            <a:xfrm>
              <a:off x="3098" y="2388"/>
              <a:ext cx="42" cy="25"/>
            </a:xfrm>
            <a:custGeom>
              <a:avLst/>
              <a:gdLst>
                <a:gd name="T0" fmla="*/ 14 w 42"/>
                <a:gd name="T1" fmla="*/ 0 h 25"/>
                <a:gd name="T2" fmla="*/ 0 w 42"/>
                <a:gd name="T3" fmla="*/ 21 h 25"/>
                <a:gd name="T4" fmla="*/ 10 w 42"/>
                <a:gd name="T5" fmla="*/ 24 h 25"/>
                <a:gd name="T6" fmla="*/ 22 w 42"/>
                <a:gd name="T7" fmla="*/ 24 h 25"/>
                <a:gd name="T8" fmla="*/ 33 w 42"/>
                <a:gd name="T9" fmla="*/ 23 h 25"/>
                <a:gd name="T10" fmla="*/ 41 w 42"/>
                <a:gd name="T11" fmla="*/ 20 h 25"/>
                <a:gd name="T12" fmla="*/ 26 w 42"/>
                <a:gd name="T13" fmla="*/ 0 h 25"/>
                <a:gd name="T14" fmla="*/ 14 w 42"/>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5"/>
                <a:gd name="T26" fmla="*/ 42 w 4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5">
                  <a:moveTo>
                    <a:pt x="14" y="0"/>
                  </a:moveTo>
                  <a:lnTo>
                    <a:pt x="0" y="21"/>
                  </a:lnTo>
                  <a:lnTo>
                    <a:pt x="10" y="24"/>
                  </a:lnTo>
                  <a:lnTo>
                    <a:pt x="22" y="24"/>
                  </a:lnTo>
                  <a:lnTo>
                    <a:pt x="33" y="23"/>
                  </a:lnTo>
                  <a:lnTo>
                    <a:pt x="41" y="20"/>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59" name="Oval 77"/>
            <p:cNvSpPr>
              <a:spLocks noChangeArrowheads="1"/>
            </p:cNvSpPr>
            <p:nvPr/>
          </p:nvSpPr>
          <p:spPr bwMode="auto">
            <a:xfrm>
              <a:off x="3115" y="2375"/>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15" name="Group 78"/>
          <p:cNvGrpSpPr>
            <a:grpSpLocks/>
          </p:cNvGrpSpPr>
          <p:nvPr/>
        </p:nvGrpSpPr>
        <p:grpSpPr bwMode="auto">
          <a:xfrm>
            <a:off x="4932363" y="2247900"/>
            <a:ext cx="222250" cy="166688"/>
            <a:chOff x="3075" y="2206"/>
            <a:chExt cx="80" cy="68"/>
          </a:xfrm>
        </p:grpSpPr>
        <p:sp>
          <p:nvSpPr>
            <p:cNvPr id="132152" name="Freeform 79"/>
            <p:cNvSpPr>
              <a:spLocks/>
            </p:cNvSpPr>
            <p:nvPr/>
          </p:nvSpPr>
          <p:spPr bwMode="auto">
            <a:xfrm>
              <a:off x="3121" y="2207"/>
              <a:ext cx="34" cy="32"/>
            </a:xfrm>
            <a:custGeom>
              <a:avLst/>
              <a:gdLst>
                <a:gd name="T0" fmla="*/ 0 w 34"/>
                <a:gd name="T1" fmla="*/ 22 h 32"/>
                <a:gd name="T2" fmla="*/ 14 w 34"/>
                <a:gd name="T3" fmla="*/ 0 h 32"/>
                <a:gd name="T4" fmla="*/ 23 w 34"/>
                <a:gd name="T5" fmla="*/ 6 h 32"/>
                <a:gd name="T6" fmla="*/ 28 w 34"/>
                <a:gd name="T7" fmla="*/ 15 h 32"/>
                <a:gd name="T8" fmla="*/ 31 w 34"/>
                <a:gd name="T9" fmla="*/ 21 h 32"/>
                <a:gd name="T10" fmla="*/ 33 w 34"/>
                <a:gd name="T11" fmla="*/ 31 h 32"/>
                <a:gd name="T12" fmla="*/ 7 w 34"/>
                <a:gd name="T13" fmla="*/ 31 h 32"/>
                <a:gd name="T14" fmla="*/ 0 w 34"/>
                <a:gd name="T15" fmla="*/ 22 h 32"/>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2"/>
                <a:gd name="T26" fmla="*/ 34 w 34"/>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2">
                  <a:moveTo>
                    <a:pt x="0" y="22"/>
                  </a:moveTo>
                  <a:lnTo>
                    <a:pt x="14" y="0"/>
                  </a:lnTo>
                  <a:lnTo>
                    <a:pt x="23" y="6"/>
                  </a:lnTo>
                  <a:lnTo>
                    <a:pt x="28" y="15"/>
                  </a:lnTo>
                  <a:lnTo>
                    <a:pt x="31" y="21"/>
                  </a:lnTo>
                  <a:lnTo>
                    <a:pt x="33" y="31"/>
                  </a:lnTo>
                  <a:lnTo>
                    <a:pt x="7" y="31"/>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53" name="Freeform 80"/>
            <p:cNvSpPr>
              <a:spLocks/>
            </p:cNvSpPr>
            <p:nvPr/>
          </p:nvSpPr>
          <p:spPr bwMode="auto">
            <a:xfrm>
              <a:off x="3075" y="2206"/>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54" name="Freeform 81"/>
            <p:cNvSpPr>
              <a:spLocks/>
            </p:cNvSpPr>
            <p:nvPr/>
          </p:nvSpPr>
          <p:spPr bwMode="auto">
            <a:xfrm>
              <a:off x="3094" y="2248"/>
              <a:ext cx="42" cy="26"/>
            </a:xfrm>
            <a:custGeom>
              <a:avLst/>
              <a:gdLst>
                <a:gd name="T0" fmla="*/ 14 w 42"/>
                <a:gd name="T1" fmla="*/ 0 h 26"/>
                <a:gd name="T2" fmla="*/ 0 w 42"/>
                <a:gd name="T3" fmla="*/ 22 h 26"/>
                <a:gd name="T4" fmla="*/ 10 w 42"/>
                <a:gd name="T5" fmla="*/ 25 h 26"/>
                <a:gd name="T6" fmla="*/ 22 w 42"/>
                <a:gd name="T7" fmla="*/ 25 h 26"/>
                <a:gd name="T8" fmla="*/ 33 w 42"/>
                <a:gd name="T9" fmla="*/ 24 h 26"/>
                <a:gd name="T10" fmla="*/ 41 w 42"/>
                <a:gd name="T11" fmla="*/ 21 h 26"/>
                <a:gd name="T12" fmla="*/ 26 w 42"/>
                <a:gd name="T13" fmla="*/ 0 h 26"/>
                <a:gd name="T14" fmla="*/ 14 w 42"/>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6"/>
                <a:gd name="T26" fmla="*/ 42 w 4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6">
                  <a:moveTo>
                    <a:pt x="14" y="0"/>
                  </a:moveTo>
                  <a:lnTo>
                    <a:pt x="0" y="22"/>
                  </a:lnTo>
                  <a:lnTo>
                    <a:pt x="10" y="25"/>
                  </a:lnTo>
                  <a:lnTo>
                    <a:pt x="22" y="25"/>
                  </a:lnTo>
                  <a:lnTo>
                    <a:pt x="33" y="24"/>
                  </a:lnTo>
                  <a:lnTo>
                    <a:pt x="41" y="21"/>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55" name="Oval 82"/>
            <p:cNvSpPr>
              <a:spLocks noChangeArrowheads="1"/>
            </p:cNvSpPr>
            <p:nvPr/>
          </p:nvSpPr>
          <p:spPr bwMode="auto">
            <a:xfrm>
              <a:off x="3111" y="2235"/>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16" name="Group 83"/>
          <p:cNvGrpSpPr>
            <a:grpSpLocks/>
          </p:cNvGrpSpPr>
          <p:nvPr/>
        </p:nvGrpSpPr>
        <p:grpSpPr bwMode="auto">
          <a:xfrm>
            <a:off x="5651501" y="2409825"/>
            <a:ext cx="219075" cy="163116"/>
            <a:chOff x="3237" y="2250"/>
            <a:chExt cx="79" cy="67"/>
          </a:xfrm>
        </p:grpSpPr>
        <p:sp>
          <p:nvSpPr>
            <p:cNvPr id="132148" name="Freeform 84"/>
            <p:cNvSpPr>
              <a:spLocks/>
            </p:cNvSpPr>
            <p:nvPr/>
          </p:nvSpPr>
          <p:spPr bwMode="auto">
            <a:xfrm>
              <a:off x="3283" y="2251"/>
              <a:ext cx="33" cy="31"/>
            </a:xfrm>
            <a:custGeom>
              <a:avLst/>
              <a:gdLst>
                <a:gd name="T0" fmla="*/ 0 w 33"/>
                <a:gd name="T1" fmla="*/ 22 h 31"/>
                <a:gd name="T2" fmla="*/ 14 w 33"/>
                <a:gd name="T3" fmla="*/ 0 h 31"/>
                <a:gd name="T4" fmla="*/ 22 w 33"/>
                <a:gd name="T5" fmla="*/ 6 h 31"/>
                <a:gd name="T6" fmla="*/ 27 w 33"/>
                <a:gd name="T7" fmla="*/ 14 h 31"/>
                <a:gd name="T8" fmla="*/ 30 w 33"/>
                <a:gd name="T9" fmla="*/ 20 h 31"/>
                <a:gd name="T10" fmla="*/ 32 w 33"/>
                <a:gd name="T11" fmla="*/ 30 h 31"/>
                <a:gd name="T12" fmla="*/ 7 w 33"/>
                <a:gd name="T13" fmla="*/ 30 h 31"/>
                <a:gd name="T14" fmla="*/ 0 w 33"/>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1"/>
                <a:gd name="T26" fmla="*/ 33 w 33"/>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1">
                  <a:moveTo>
                    <a:pt x="0" y="22"/>
                  </a:moveTo>
                  <a:lnTo>
                    <a:pt x="14" y="0"/>
                  </a:lnTo>
                  <a:lnTo>
                    <a:pt x="22" y="6"/>
                  </a:lnTo>
                  <a:lnTo>
                    <a:pt x="27" y="14"/>
                  </a:lnTo>
                  <a:lnTo>
                    <a:pt x="30" y="20"/>
                  </a:lnTo>
                  <a:lnTo>
                    <a:pt x="32" y="30"/>
                  </a:lnTo>
                  <a:lnTo>
                    <a:pt x="7" y="30"/>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49" name="Freeform 85"/>
            <p:cNvSpPr>
              <a:spLocks/>
            </p:cNvSpPr>
            <p:nvPr/>
          </p:nvSpPr>
          <p:spPr bwMode="auto">
            <a:xfrm>
              <a:off x="3237" y="2250"/>
              <a:ext cx="33" cy="31"/>
            </a:xfrm>
            <a:custGeom>
              <a:avLst/>
              <a:gdLst>
                <a:gd name="T0" fmla="*/ 32 w 33"/>
                <a:gd name="T1" fmla="*/ 22 h 31"/>
                <a:gd name="T2" fmla="*/ 19 w 33"/>
                <a:gd name="T3" fmla="*/ 0 h 31"/>
                <a:gd name="T4" fmla="*/ 10 w 33"/>
                <a:gd name="T5" fmla="*/ 6 h 31"/>
                <a:gd name="T6" fmla="*/ 5 w 33"/>
                <a:gd name="T7" fmla="*/ 14 h 31"/>
                <a:gd name="T8" fmla="*/ 2 w 33"/>
                <a:gd name="T9" fmla="*/ 20 h 31"/>
                <a:gd name="T10" fmla="*/ 0 w 33"/>
                <a:gd name="T11" fmla="*/ 30 h 31"/>
                <a:gd name="T12" fmla="*/ 25 w 33"/>
                <a:gd name="T13" fmla="*/ 30 h 31"/>
                <a:gd name="T14" fmla="*/ 32 w 33"/>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1"/>
                <a:gd name="T26" fmla="*/ 33 w 33"/>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1">
                  <a:moveTo>
                    <a:pt x="32" y="22"/>
                  </a:moveTo>
                  <a:lnTo>
                    <a:pt x="19" y="0"/>
                  </a:lnTo>
                  <a:lnTo>
                    <a:pt x="10" y="6"/>
                  </a:lnTo>
                  <a:lnTo>
                    <a:pt x="5" y="14"/>
                  </a:lnTo>
                  <a:lnTo>
                    <a:pt x="2" y="20"/>
                  </a:lnTo>
                  <a:lnTo>
                    <a:pt x="0" y="30"/>
                  </a:lnTo>
                  <a:lnTo>
                    <a:pt x="25" y="30"/>
                  </a:lnTo>
                  <a:lnTo>
                    <a:pt x="32"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50" name="Freeform 86"/>
            <p:cNvSpPr>
              <a:spLocks/>
            </p:cNvSpPr>
            <p:nvPr/>
          </p:nvSpPr>
          <p:spPr bwMode="auto">
            <a:xfrm>
              <a:off x="3256" y="2292"/>
              <a:ext cx="41" cy="25"/>
            </a:xfrm>
            <a:custGeom>
              <a:avLst/>
              <a:gdLst>
                <a:gd name="T0" fmla="*/ 13 w 41"/>
                <a:gd name="T1" fmla="*/ 0 h 25"/>
                <a:gd name="T2" fmla="*/ 0 w 41"/>
                <a:gd name="T3" fmla="*/ 21 h 25"/>
                <a:gd name="T4" fmla="*/ 10 w 41"/>
                <a:gd name="T5" fmla="*/ 24 h 25"/>
                <a:gd name="T6" fmla="*/ 22 w 41"/>
                <a:gd name="T7" fmla="*/ 24 h 25"/>
                <a:gd name="T8" fmla="*/ 32 w 41"/>
                <a:gd name="T9" fmla="*/ 23 h 25"/>
                <a:gd name="T10" fmla="*/ 40 w 41"/>
                <a:gd name="T11" fmla="*/ 20 h 25"/>
                <a:gd name="T12" fmla="*/ 25 w 41"/>
                <a:gd name="T13" fmla="*/ 0 h 25"/>
                <a:gd name="T14" fmla="*/ 13 w 41"/>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25"/>
                <a:gd name="T26" fmla="*/ 41 w 41"/>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25">
                  <a:moveTo>
                    <a:pt x="13" y="0"/>
                  </a:moveTo>
                  <a:lnTo>
                    <a:pt x="0" y="21"/>
                  </a:lnTo>
                  <a:lnTo>
                    <a:pt x="10" y="24"/>
                  </a:lnTo>
                  <a:lnTo>
                    <a:pt x="22" y="24"/>
                  </a:lnTo>
                  <a:lnTo>
                    <a:pt x="32" y="23"/>
                  </a:lnTo>
                  <a:lnTo>
                    <a:pt x="40" y="20"/>
                  </a:lnTo>
                  <a:lnTo>
                    <a:pt x="25" y="0"/>
                  </a:lnTo>
                  <a:lnTo>
                    <a:pt x="13"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51" name="Oval 87"/>
            <p:cNvSpPr>
              <a:spLocks noChangeArrowheads="1"/>
            </p:cNvSpPr>
            <p:nvPr/>
          </p:nvSpPr>
          <p:spPr bwMode="auto">
            <a:xfrm>
              <a:off x="3273" y="2279"/>
              <a:ext cx="6"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grpSp>
        <p:nvGrpSpPr>
          <p:cNvPr id="17" name="Group 88"/>
          <p:cNvGrpSpPr>
            <a:grpSpLocks/>
          </p:cNvGrpSpPr>
          <p:nvPr/>
        </p:nvGrpSpPr>
        <p:grpSpPr bwMode="auto">
          <a:xfrm>
            <a:off x="2843213" y="2463404"/>
            <a:ext cx="222250" cy="163115"/>
            <a:chOff x="3161" y="2311"/>
            <a:chExt cx="80" cy="67"/>
          </a:xfrm>
        </p:grpSpPr>
        <p:sp>
          <p:nvSpPr>
            <p:cNvPr id="132144" name="Freeform 89"/>
            <p:cNvSpPr>
              <a:spLocks/>
            </p:cNvSpPr>
            <p:nvPr/>
          </p:nvSpPr>
          <p:spPr bwMode="auto">
            <a:xfrm>
              <a:off x="3207" y="2312"/>
              <a:ext cx="34" cy="31"/>
            </a:xfrm>
            <a:custGeom>
              <a:avLst/>
              <a:gdLst>
                <a:gd name="T0" fmla="*/ 0 w 34"/>
                <a:gd name="T1" fmla="*/ 22 h 31"/>
                <a:gd name="T2" fmla="*/ 14 w 34"/>
                <a:gd name="T3" fmla="*/ 0 h 31"/>
                <a:gd name="T4" fmla="*/ 23 w 34"/>
                <a:gd name="T5" fmla="*/ 6 h 31"/>
                <a:gd name="T6" fmla="*/ 28 w 34"/>
                <a:gd name="T7" fmla="*/ 14 h 31"/>
                <a:gd name="T8" fmla="*/ 31 w 34"/>
                <a:gd name="T9" fmla="*/ 20 h 31"/>
                <a:gd name="T10" fmla="*/ 33 w 34"/>
                <a:gd name="T11" fmla="*/ 30 h 31"/>
                <a:gd name="T12" fmla="*/ 7 w 34"/>
                <a:gd name="T13" fmla="*/ 30 h 31"/>
                <a:gd name="T14" fmla="*/ 0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0" y="22"/>
                  </a:moveTo>
                  <a:lnTo>
                    <a:pt x="14" y="0"/>
                  </a:lnTo>
                  <a:lnTo>
                    <a:pt x="23" y="6"/>
                  </a:lnTo>
                  <a:lnTo>
                    <a:pt x="28" y="14"/>
                  </a:lnTo>
                  <a:lnTo>
                    <a:pt x="31" y="20"/>
                  </a:lnTo>
                  <a:lnTo>
                    <a:pt x="33" y="30"/>
                  </a:lnTo>
                  <a:lnTo>
                    <a:pt x="7" y="30"/>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45" name="Freeform 90"/>
            <p:cNvSpPr>
              <a:spLocks/>
            </p:cNvSpPr>
            <p:nvPr/>
          </p:nvSpPr>
          <p:spPr bwMode="auto">
            <a:xfrm>
              <a:off x="3161" y="2311"/>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46" name="Freeform 91"/>
            <p:cNvSpPr>
              <a:spLocks/>
            </p:cNvSpPr>
            <p:nvPr/>
          </p:nvSpPr>
          <p:spPr bwMode="auto">
            <a:xfrm>
              <a:off x="3180" y="2353"/>
              <a:ext cx="42" cy="25"/>
            </a:xfrm>
            <a:custGeom>
              <a:avLst/>
              <a:gdLst>
                <a:gd name="T0" fmla="*/ 14 w 42"/>
                <a:gd name="T1" fmla="*/ 0 h 25"/>
                <a:gd name="T2" fmla="*/ 0 w 42"/>
                <a:gd name="T3" fmla="*/ 21 h 25"/>
                <a:gd name="T4" fmla="*/ 10 w 42"/>
                <a:gd name="T5" fmla="*/ 24 h 25"/>
                <a:gd name="T6" fmla="*/ 22 w 42"/>
                <a:gd name="T7" fmla="*/ 24 h 25"/>
                <a:gd name="T8" fmla="*/ 33 w 42"/>
                <a:gd name="T9" fmla="*/ 23 h 25"/>
                <a:gd name="T10" fmla="*/ 41 w 42"/>
                <a:gd name="T11" fmla="*/ 20 h 25"/>
                <a:gd name="T12" fmla="*/ 26 w 42"/>
                <a:gd name="T13" fmla="*/ 0 h 25"/>
                <a:gd name="T14" fmla="*/ 14 w 42"/>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5"/>
                <a:gd name="T26" fmla="*/ 42 w 4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5">
                  <a:moveTo>
                    <a:pt x="14" y="0"/>
                  </a:moveTo>
                  <a:lnTo>
                    <a:pt x="0" y="21"/>
                  </a:lnTo>
                  <a:lnTo>
                    <a:pt x="10" y="24"/>
                  </a:lnTo>
                  <a:lnTo>
                    <a:pt x="22" y="24"/>
                  </a:lnTo>
                  <a:lnTo>
                    <a:pt x="33" y="23"/>
                  </a:lnTo>
                  <a:lnTo>
                    <a:pt x="41" y="20"/>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47" name="Oval 92"/>
            <p:cNvSpPr>
              <a:spLocks noChangeArrowheads="1"/>
            </p:cNvSpPr>
            <p:nvPr/>
          </p:nvSpPr>
          <p:spPr bwMode="auto">
            <a:xfrm>
              <a:off x="3197" y="2340"/>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sp>
        <p:nvSpPr>
          <p:cNvPr id="132130" name="Oval 93"/>
          <p:cNvSpPr>
            <a:spLocks noChangeArrowheads="1"/>
          </p:cNvSpPr>
          <p:nvPr/>
        </p:nvSpPr>
        <p:spPr bwMode="auto">
          <a:xfrm>
            <a:off x="6372226" y="2409826"/>
            <a:ext cx="131763" cy="11668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nvGrpSpPr>
          <p:cNvPr id="18" name="Group 94"/>
          <p:cNvGrpSpPr>
            <a:grpSpLocks/>
          </p:cNvGrpSpPr>
          <p:nvPr/>
        </p:nvGrpSpPr>
        <p:grpSpPr bwMode="auto">
          <a:xfrm>
            <a:off x="979488" y="2383631"/>
            <a:ext cx="222250" cy="166688"/>
            <a:chOff x="3154" y="2235"/>
            <a:chExt cx="80" cy="68"/>
          </a:xfrm>
        </p:grpSpPr>
        <p:sp>
          <p:nvSpPr>
            <p:cNvPr id="132140" name="Freeform 95"/>
            <p:cNvSpPr>
              <a:spLocks/>
            </p:cNvSpPr>
            <p:nvPr/>
          </p:nvSpPr>
          <p:spPr bwMode="auto">
            <a:xfrm>
              <a:off x="3200" y="2236"/>
              <a:ext cx="34" cy="32"/>
            </a:xfrm>
            <a:custGeom>
              <a:avLst/>
              <a:gdLst>
                <a:gd name="T0" fmla="*/ 0 w 34"/>
                <a:gd name="T1" fmla="*/ 22 h 32"/>
                <a:gd name="T2" fmla="*/ 14 w 34"/>
                <a:gd name="T3" fmla="*/ 0 h 32"/>
                <a:gd name="T4" fmla="*/ 23 w 34"/>
                <a:gd name="T5" fmla="*/ 6 h 32"/>
                <a:gd name="T6" fmla="*/ 28 w 34"/>
                <a:gd name="T7" fmla="*/ 15 h 32"/>
                <a:gd name="T8" fmla="*/ 31 w 34"/>
                <a:gd name="T9" fmla="*/ 21 h 32"/>
                <a:gd name="T10" fmla="*/ 33 w 34"/>
                <a:gd name="T11" fmla="*/ 31 h 32"/>
                <a:gd name="T12" fmla="*/ 7 w 34"/>
                <a:gd name="T13" fmla="*/ 31 h 32"/>
                <a:gd name="T14" fmla="*/ 0 w 34"/>
                <a:gd name="T15" fmla="*/ 22 h 32"/>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2"/>
                <a:gd name="T26" fmla="*/ 34 w 34"/>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2">
                  <a:moveTo>
                    <a:pt x="0" y="22"/>
                  </a:moveTo>
                  <a:lnTo>
                    <a:pt x="14" y="0"/>
                  </a:lnTo>
                  <a:lnTo>
                    <a:pt x="23" y="6"/>
                  </a:lnTo>
                  <a:lnTo>
                    <a:pt x="28" y="15"/>
                  </a:lnTo>
                  <a:lnTo>
                    <a:pt x="31" y="21"/>
                  </a:lnTo>
                  <a:lnTo>
                    <a:pt x="33" y="31"/>
                  </a:lnTo>
                  <a:lnTo>
                    <a:pt x="7" y="31"/>
                  </a:lnTo>
                  <a:lnTo>
                    <a:pt x="0"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41" name="Freeform 96"/>
            <p:cNvSpPr>
              <a:spLocks/>
            </p:cNvSpPr>
            <p:nvPr/>
          </p:nvSpPr>
          <p:spPr bwMode="auto">
            <a:xfrm>
              <a:off x="3154" y="2235"/>
              <a:ext cx="34" cy="31"/>
            </a:xfrm>
            <a:custGeom>
              <a:avLst/>
              <a:gdLst>
                <a:gd name="T0" fmla="*/ 33 w 34"/>
                <a:gd name="T1" fmla="*/ 22 h 31"/>
                <a:gd name="T2" fmla="*/ 19 w 34"/>
                <a:gd name="T3" fmla="*/ 0 h 31"/>
                <a:gd name="T4" fmla="*/ 10 w 34"/>
                <a:gd name="T5" fmla="*/ 6 h 31"/>
                <a:gd name="T6" fmla="*/ 5 w 34"/>
                <a:gd name="T7" fmla="*/ 14 h 31"/>
                <a:gd name="T8" fmla="*/ 2 w 34"/>
                <a:gd name="T9" fmla="*/ 20 h 31"/>
                <a:gd name="T10" fmla="*/ 0 w 34"/>
                <a:gd name="T11" fmla="*/ 30 h 31"/>
                <a:gd name="T12" fmla="*/ 26 w 34"/>
                <a:gd name="T13" fmla="*/ 30 h 31"/>
                <a:gd name="T14" fmla="*/ 33 w 34"/>
                <a:gd name="T15" fmla="*/ 22 h 3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1"/>
                <a:gd name="T26" fmla="*/ 34 w 3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1">
                  <a:moveTo>
                    <a:pt x="33" y="22"/>
                  </a:moveTo>
                  <a:lnTo>
                    <a:pt x="19" y="0"/>
                  </a:lnTo>
                  <a:lnTo>
                    <a:pt x="10" y="6"/>
                  </a:lnTo>
                  <a:lnTo>
                    <a:pt x="5" y="14"/>
                  </a:lnTo>
                  <a:lnTo>
                    <a:pt x="2" y="20"/>
                  </a:lnTo>
                  <a:lnTo>
                    <a:pt x="0" y="30"/>
                  </a:lnTo>
                  <a:lnTo>
                    <a:pt x="26" y="30"/>
                  </a:lnTo>
                  <a:lnTo>
                    <a:pt x="33" y="22"/>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42" name="Freeform 97"/>
            <p:cNvSpPr>
              <a:spLocks/>
            </p:cNvSpPr>
            <p:nvPr/>
          </p:nvSpPr>
          <p:spPr bwMode="auto">
            <a:xfrm>
              <a:off x="3173" y="2277"/>
              <a:ext cx="42" cy="26"/>
            </a:xfrm>
            <a:custGeom>
              <a:avLst/>
              <a:gdLst>
                <a:gd name="T0" fmla="*/ 14 w 42"/>
                <a:gd name="T1" fmla="*/ 0 h 26"/>
                <a:gd name="T2" fmla="*/ 0 w 42"/>
                <a:gd name="T3" fmla="*/ 22 h 26"/>
                <a:gd name="T4" fmla="*/ 10 w 42"/>
                <a:gd name="T5" fmla="*/ 25 h 26"/>
                <a:gd name="T6" fmla="*/ 22 w 42"/>
                <a:gd name="T7" fmla="*/ 25 h 26"/>
                <a:gd name="T8" fmla="*/ 33 w 42"/>
                <a:gd name="T9" fmla="*/ 24 h 26"/>
                <a:gd name="T10" fmla="*/ 41 w 42"/>
                <a:gd name="T11" fmla="*/ 21 h 26"/>
                <a:gd name="T12" fmla="*/ 26 w 42"/>
                <a:gd name="T13" fmla="*/ 0 h 26"/>
                <a:gd name="T14" fmla="*/ 14 w 42"/>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6"/>
                <a:gd name="T26" fmla="*/ 42 w 4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6">
                  <a:moveTo>
                    <a:pt x="14" y="0"/>
                  </a:moveTo>
                  <a:lnTo>
                    <a:pt x="0" y="22"/>
                  </a:lnTo>
                  <a:lnTo>
                    <a:pt x="10" y="25"/>
                  </a:lnTo>
                  <a:lnTo>
                    <a:pt x="22" y="25"/>
                  </a:lnTo>
                  <a:lnTo>
                    <a:pt x="33" y="24"/>
                  </a:lnTo>
                  <a:lnTo>
                    <a:pt x="41" y="21"/>
                  </a:lnTo>
                  <a:lnTo>
                    <a:pt x="26" y="0"/>
                  </a:lnTo>
                  <a:lnTo>
                    <a:pt x="14" y="0"/>
                  </a:lnTo>
                </a:path>
              </a:pathLst>
            </a:custGeom>
            <a:solidFill>
              <a:srgbClr val="FFFF00"/>
            </a:solidFill>
            <a:ln w="9525" cap="rnd">
              <a:solidFill>
                <a:srgbClr val="FFFF00"/>
              </a:solidFill>
              <a:round/>
              <a:headEnd type="none" w="sm" len="sm"/>
              <a:tailEnd type="none" w="sm" len="sm"/>
            </a:ln>
          </p:spPr>
          <p:txBody>
            <a:bodyPr/>
            <a:lstStyle/>
            <a:p>
              <a:endParaRPr lang="es-ES"/>
            </a:p>
          </p:txBody>
        </p:sp>
        <p:sp>
          <p:nvSpPr>
            <p:cNvPr id="132143" name="Oval 98"/>
            <p:cNvSpPr>
              <a:spLocks noChangeArrowheads="1"/>
            </p:cNvSpPr>
            <p:nvPr/>
          </p:nvSpPr>
          <p:spPr bwMode="auto">
            <a:xfrm>
              <a:off x="3190" y="2264"/>
              <a:ext cx="7" cy="6"/>
            </a:xfrm>
            <a:prstGeom prst="ellipse">
              <a:avLst/>
            </a:prstGeom>
            <a:solidFill>
              <a:srgbClr val="FFFF00"/>
            </a:solidFill>
            <a:ln w="12700">
              <a:solidFill>
                <a:srgbClr val="FFFF00"/>
              </a:solidFill>
              <a:round/>
              <a:headEnd/>
              <a:tailEnd/>
            </a:ln>
          </p:spPr>
          <p:txBody>
            <a:bodyPr wrap="none" anchor="ctr"/>
            <a:lstStyle>
              <a:lvl1pPr>
                <a:spcBef>
                  <a:spcPct val="20000"/>
                </a:spcBef>
                <a:buClr>
                  <a:srgbClr val="A50021"/>
                </a:buClr>
                <a:buSzPct val="75000"/>
                <a:buFont typeface="Monotype Sorts" pitchFamily="2" charset="2"/>
                <a:defRPr sz="2800">
                  <a:solidFill>
                    <a:schemeClr val="tx1"/>
                  </a:solidFill>
                  <a:latin typeface="Arial" charset="0"/>
                </a:defRPr>
              </a:lvl1pPr>
              <a:lvl2pPr marL="742950" indent="-285750">
                <a:spcBef>
                  <a:spcPct val="20000"/>
                </a:spcBef>
                <a:buClr>
                  <a:srgbClr val="A50021"/>
                </a:buClr>
                <a:buSzPct val="50000"/>
                <a:buFont typeface="Wingdings" pitchFamily="2" charset="2"/>
                <a:buChar char="l"/>
                <a:defRPr sz="2400">
                  <a:solidFill>
                    <a:schemeClr val="tx1"/>
                  </a:solidFill>
                  <a:latin typeface="Arial" charset="0"/>
                </a:defRPr>
              </a:lvl2pPr>
              <a:lvl3pPr marL="1143000" indent="-228600">
                <a:spcBef>
                  <a:spcPct val="20000"/>
                </a:spcBef>
                <a:buClr>
                  <a:srgbClr val="A50021"/>
                </a:buClr>
                <a:buSzPct val="50000"/>
                <a:buFont typeface="Wingdings" pitchFamily="2" charset="2"/>
                <a:buChar char="u"/>
                <a:defRPr sz="2200">
                  <a:solidFill>
                    <a:schemeClr val="tx1"/>
                  </a:solidFill>
                  <a:latin typeface="Arial" charset="0"/>
                </a:defRPr>
              </a:lvl3pPr>
              <a:lvl4pPr marL="1600200" indent="-228600">
                <a:spcBef>
                  <a:spcPct val="20000"/>
                </a:spcBef>
                <a:buClr>
                  <a:srgbClr val="A50021"/>
                </a:buClr>
                <a:buSzPct val="50000"/>
                <a:buFont typeface="Monotype Sorts" pitchFamily="2" charset="2"/>
                <a:buChar char="s"/>
                <a:defRPr sz="2000">
                  <a:solidFill>
                    <a:schemeClr val="tx1"/>
                  </a:solidFill>
                  <a:latin typeface="Arial" charset="0"/>
                </a:defRPr>
              </a:lvl4pPr>
              <a:lvl5pPr marL="2057400" indent="-228600">
                <a:spcBef>
                  <a:spcPct val="20000"/>
                </a:spcBef>
                <a:buClr>
                  <a:srgbClr val="A50021"/>
                </a:buClr>
                <a:buSzPct val="50000"/>
                <a:buChar char="–"/>
                <a:defRPr>
                  <a:solidFill>
                    <a:schemeClr val="tx1"/>
                  </a:solidFill>
                  <a:latin typeface="Arial" charset="0"/>
                </a:defRPr>
              </a:lvl5pPr>
              <a:lvl6pPr marL="2514600" indent="-228600" eaLnBrk="0" fontAlgn="base" hangingPunct="0">
                <a:spcBef>
                  <a:spcPct val="20000"/>
                </a:spcBef>
                <a:spcAft>
                  <a:spcPct val="0"/>
                </a:spcAft>
                <a:buClr>
                  <a:srgbClr val="A50021"/>
                </a:buClr>
                <a:buSzPct val="50000"/>
                <a:buChar char="–"/>
                <a:defRPr>
                  <a:solidFill>
                    <a:schemeClr val="tx1"/>
                  </a:solidFill>
                  <a:latin typeface="Arial" charset="0"/>
                </a:defRPr>
              </a:lvl6pPr>
              <a:lvl7pPr marL="2971800" indent="-228600" eaLnBrk="0" fontAlgn="base" hangingPunct="0">
                <a:spcBef>
                  <a:spcPct val="20000"/>
                </a:spcBef>
                <a:spcAft>
                  <a:spcPct val="0"/>
                </a:spcAft>
                <a:buClr>
                  <a:srgbClr val="A50021"/>
                </a:buClr>
                <a:buSzPct val="50000"/>
                <a:buChar char="–"/>
                <a:defRPr>
                  <a:solidFill>
                    <a:schemeClr val="tx1"/>
                  </a:solidFill>
                  <a:latin typeface="Arial" charset="0"/>
                </a:defRPr>
              </a:lvl7pPr>
              <a:lvl8pPr marL="3429000" indent="-228600" eaLnBrk="0" fontAlgn="base" hangingPunct="0">
                <a:spcBef>
                  <a:spcPct val="20000"/>
                </a:spcBef>
                <a:spcAft>
                  <a:spcPct val="0"/>
                </a:spcAft>
                <a:buClr>
                  <a:srgbClr val="A50021"/>
                </a:buClr>
                <a:buSzPct val="50000"/>
                <a:buChar char="–"/>
                <a:defRPr>
                  <a:solidFill>
                    <a:schemeClr val="tx1"/>
                  </a:solidFill>
                  <a:latin typeface="Arial" charset="0"/>
                </a:defRPr>
              </a:lvl8pPr>
              <a:lvl9pPr marL="3886200" indent="-228600" eaLnBrk="0" fontAlgn="base" hangingPunct="0">
                <a:spcBef>
                  <a:spcPct val="20000"/>
                </a:spcBef>
                <a:spcAft>
                  <a:spcPct val="0"/>
                </a:spcAft>
                <a:buClr>
                  <a:srgbClr val="A50021"/>
                </a:buClr>
                <a:buSzPct val="50000"/>
                <a:buChar char="–"/>
                <a:defRPr>
                  <a:solidFill>
                    <a:schemeClr val="tx1"/>
                  </a:solidFill>
                  <a:latin typeface="Arial" charset="0"/>
                </a:defRPr>
              </a:lvl9pPr>
            </a:lstStyle>
            <a:p>
              <a:pPr eaLnBrk="1" hangingPunct="1">
                <a:spcBef>
                  <a:spcPct val="50000"/>
                </a:spcBef>
                <a:buClrTx/>
                <a:buSzTx/>
                <a:buFontTx/>
                <a:buNone/>
              </a:pPr>
              <a:endParaRPr lang="es-ES" altLang="es-MX" sz="2200">
                <a:solidFill>
                  <a:srgbClr val="0000CC"/>
                </a:solidFill>
                <a:cs typeface="Arial" charset="0"/>
              </a:endParaRPr>
            </a:p>
          </p:txBody>
        </p:sp>
      </p:grpSp>
      <p:sp>
        <p:nvSpPr>
          <p:cNvPr id="132132" name="Line 99"/>
          <p:cNvSpPr>
            <a:spLocks noChangeShapeType="1"/>
          </p:cNvSpPr>
          <p:nvPr/>
        </p:nvSpPr>
        <p:spPr bwMode="auto">
          <a:xfrm>
            <a:off x="7308851" y="1059656"/>
            <a:ext cx="1006475" cy="596504"/>
          </a:xfrm>
          <a:prstGeom prst="line">
            <a:avLst/>
          </a:prstGeom>
          <a:noFill/>
          <a:ln w="38100">
            <a:solidFill>
              <a:srgbClr val="66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s-ES"/>
          </a:p>
        </p:txBody>
      </p:sp>
      <p:sp>
        <p:nvSpPr>
          <p:cNvPr id="132133" name="Line 100"/>
          <p:cNvSpPr>
            <a:spLocks noChangeShapeType="1"/>
          </p:cNvSpPr>
          <p:nvPr/>
        </p:nvSpPr>
        <p:spPr bwMode="auto">
          <a:xfrm>
            <a:off x="4140200" y="1295648"/>
            <a:ext cx="0" cy="556022"/>
          </a:xfrm>
          <a:prstGeom prst="line">
            <a:avLst/>
          </a:prstGeom>
          <a:noFill/>
          <a:ln w="28575">
            <a:solidFill>
              <a:srgbClr val="66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s-ES"/>
          </a:p>
        </p:txBody>
      </p:sp>
      <p:sp>
        <p:nvSpPr>
          <p:cNvPr id="132134" name="Line 101"/>
          <p:cNvSpPr>
            <a:spLocks noChangeShapeType="1"/>
          </p:cNvSpPr>
          <p:nvPr/>
        </p:nvSpPr>
        <p:spPr bwMode="auto">
          <a:xfrm flipH="1">
            <a:off x="1187451" y="1545432"/>
            <a:ext cx="576263" cy="917972"/>
          </a:xfrm>
          <a:prstGeom prst="line">
            <a:avLst/>
          </a:prstGeom>
          <a:noFill/>
          <a:ln w="28575">
            <a:solidFill>
              <a:srgbClr val="66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s-ES"/>
          </a:p>
        </p:txBody>
      </p:sp>
      <p:sp>
        <p:nvSpPr>
          <p:cNvPr id="132135" name="Line 102"/>
          <p:cNvSpPr>
            <a:spLocks noChangeShapeType="1"/>
          </p:cNvSpPr>
          <p:nvPr/>
        </p:nvSpPr>
        <p:spPr bwMode="auto">
          <a:xfrm flipV="1">
            <a:off x="5715000" y="1410891"/>
            <a:ext cx="357188" cy="34528"/>
          </a:xfrm>
          <a:prstGeom prst="line">
            <a:avLst/>
          </a:prstGeom>
          <a:noFill/>
          <a:ln w="38100">
            <a:solidFill>
              <a:srgbClr val="66FFFF"/>
            </a:solidFill>
            <a:round/>
            <a:headEnd type="triangle" w="med" len="me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s-ES"/>
          </a:p>
        </p:txBody>
      </p:sp>
      <p:sp>
        <p:nvSpPr>
          <p:cNvPr id="132136" name="Line 103"/>
          <p:cNvSpPr>
            <a:spLocks noChangeShapeType="1"/>
          </p:cNvSpPr>
          <p:nvPr/>
        </p:nvSpPr>
        <p:spPr bwMode="auto">
          <a:xfrm flipV="1">
            <a:off x="6516689" y="2193132"/>
            <a:ext cx="719137" cy="270272"/>
          </a:xfrm>
          <a:prstGeom prst="line">
            <a:avLst/>
          </a:prstGeom>
          <a:noFill/>
          <a:ln w="38100">
            <a:solidFill>
              <a:srgbClr val="66FFFF"/>
            </a:solidFill>
            <a:round/>
            <a:headEnd type="triangle" w="med" len="me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s-ES"/>
          </a:p>
        </p:txBody>
      </p:sp>
      <p:sp>
        <p:nvSpPr>
          <p:cNvPr id="132137" name="Line 104"/>
          <p:cNvSpPr>
            <a:spLocks noChangeShapeType="1"/>
          </p:cNvSpPr>
          <p:nvPr/>
        </p:nvSpPr>
        <p:spPr bwMode="auto">
          <a:xfrm flipH="1" flipV="1">
            <a:off x="7451725" y="2680098"/>
            <a:ext cx="433388" cy="539353"/>
          </a:xfrm>
          <a:prstGeom prst="line">
            <a:avLst/>
          </a:prstGeom>
          <a:noFill/>
          <a:ln w="38100">
            <a:solidFill>
              <a:srgbClr val="66FFFF"/>
            </a:solidFill>
            <a:round/>
            <a:headEnd/>
            <a:tailEnd type="triangle" w="med" len="med"/>
          </a:ln>
          <a:effectLst>
            <a:outerShdw dist="56796" dir="1593903" algn="ctr" rotWithShape="0">
              <a:schemeClr val="bg2"/>
            </a:outerShdw>
          </a:effectLst>
          <a:extLst>
            <a:ext uri="{909E8E84-426E-40DD-AFC4-6F175D3DCCD1}">
              <a14:hiddenFill xmlns:a14="http://schemas.microsoft.com/office/drawing/2010/main">
                <a:noFill/>
              </a14:hiddenFill>
            </a:ext>
          </a:extLst>
        </p:spPr>
        <p:txBody>
          <a:bodyPr/>
          <a:lstStyle/>
          <a:p>
            <a:endParaRPr lang="es-ES"/>
          </a:p>
        </p:txBody>
      </p:sp>
      <p:sp>
        <p:nvSpPr>
          <p:cNvPr id="2" name="9 CuadroTexto"/>
          <p:cNvSpPr txBox="1"/>
          <p:nvPr/>
        </p:nvSpPr>
        <p:spPr>
          <a:xfrm>
            <a:off x="63500" y="3644319"/>
            <a:ext cx="9080500" cy="1015663"/>
          </a:xfrm>
          <a:prstGeom prst="rect">
            <a:avLst/>
          </a:prstGeom>
          <a:noFill/>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just">
              <a:spcBef>
                <a:spcPct val="50000"/>
              </a:spcBef>
              <a:defRPr/>
            </a:pPr>
            <a:r>
              <a:rPr lang="es-ES" altLang="es-MX" sz="20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El material a analizar se interpone entre la fuente de radiaciones y el detector. El detector mide la cantidad de radiación que atraviesa el </a:t>
            </a:r>
            <a:r>
              <a:rPr lang="es-ES" altLang="es-MX" sz="2000" dirty="0" smtClean="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material objeto de análisis </a:t>
            </a:r>
            <a:r>
              <a:rPr lang="es-ES" altLang="es-MX" sz="20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y puede llegar hasta él. </a:t>
            </a:r>
            <a:endParaRPr lang="es-ES" altLang="es-MX" sz="2000" dirty="0">
              <a:latin typeface="Arial" charset="0"/>
            </a:endParaRPr>
          </a:p>
        </p:txBody>
      </p:sp>
      <p:sp>
        <p:nvSpPr>
          <p:cNvPr id="99" name="98 CuadroTexto"/>
          <p:cNvSpPr txBox="1"/>
          <p:nvPr/>
        </p:nvSpPr>
        <p:spPr>
          <a:xfrm>
            <a:off x="1" y="735806"/>
            <a:ext cx="1547813" cy="430887"/>
          </a:xfrm>
          <a:prstGeom prst="rect">
            <a:avLst/>
          </a:prstGeom>
          <a:noFill/>
        </p:spPr>
        <p:txBody>
          <a:bodyPr>
            <a:spAutoFit/>
          </a:bodyPr>
          <a:lstStyle>
            <a:lvl1pPr>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s-ES" altLang="es-MX" sz="22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Equipos</a:t>
            </a:r>
          </a:p>
        </p:txBody>
      </p:sp>
    </p:spTree>
    <p:extLst>
      <p:ext uri="{BB962C8B-B14F-4D97-AF65-F5344CB8AC3E}">
        <p14:creationId xmlns:p14="http://schemas.microsoft.com/office/powerpoint/2010/main" val="1961270877"/>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repeatCount="10000" accel="50000" decel="50000" fill="remove" nodeType="afterEffect">
                                  <p:stCondLst>
                                    <p:cond delay="0"/>
                                  </p:stCondLst>
                                  <p:childTnLst>
                                    <p:animMotion origin="layout" path="M 0.21371 -0.00602 L -0.03629 -0.00602 " pathEditMode="relative" rAng="0" ptsTypes="AA">
                                      <p:cBhvr>
                                        <p:cTn id="6" dur="1000" fill="hold"/>
                                        <p:tgtEl>
                                          <p:spTgt spid="18"/>
                                        </p:tgtEl>
                                        <p:attrNameLst>
                                          <p:attrName>ppt_x</p:attrName>
                                          <p:attrName>ppt_y</p:attrName>
                                        </p:attrNameLst>
                                      </p:cBhvr>
                                      <p:rCtr x="-12500" y="0"/>
                                    </p:animMotion>
                                  </p:childTnLst>
                                </p:cTn>
                              </p:par>
                              <p:par>
                                <p:cTn id="7" presetID="35" presetClass="path" presetSubtype="0" repeatCount="10000" accel="50000" decel="50000" fill="remove" nodeType="withEffect">
                                  <p:stCondLst>
                                    <p:cond delay="0"/>
                                  </p:stCondLst>
                                  <p:childTnLst>
                                    <p:animMotion origin="layout" path="M 0.00989 -0.02593 L -0.12049 -0.0257 " pathEditMode="relative" rAng="0" ptsTypes="AA">
                                      <p:cBhvr>
                                        <p:cTn id="8" dur="1000" fill="hold"/>
                                        <p:tgtEl>
                                          <p:spTgt spid="12"/>
                                        </p:tgtEl>
                                        <p:attrNameLst>
                                          <p:attrName>ppt_x</p:attrName>
                                          <p:attrName>ppt_y</p:attrName>
                                        </p:attrNameLst>
                                      </p:cBhvr>
                                      <p:rCtr x="-6528" y="0"/>
                                    </p:animMotion>
                                  </p:childTnLst>
                                </p:cTn>
                              </p:par>
                              <p:par>
                                <p:cTn id="9" presetID="35" presetClass="path" presetSubtype="0" repeatCount="10000" accel="50000" decel="50000" fill="remove" nodeType="withEffect">
                                  <p:stCondLst>
                                    <p:cond delay="0"/>
                                  </p:stCondLst>
                                  <p:childTnLst>
                                    <p:animMotion origin="layout" path="M 0.04913 -0.02129 L -0.20087 -0.02129 " pathEditMode="relative" rAng="0" ptsTypes="AA">
                                      <p:cBhvr>
                                        <p:cTn id="10" dur="1000" fill="hold"/>
                                        <p:tgtEl>
                                          <p:spTgt spid="5"/>
                                        </p:tgtEl>
                                        <p:attrNameLst>
                                          <p:attrName>ppt_x</p:attrName>
                                          <p:attrName>ppt_y</p:attrName>
                                        </p:attrNameLst>
                                      </p:cBhvr>
                                      <p:rCtr x="-12500" y="0"/>
                                    </p:animMotion>
                                  </p:childTnLst>
                                </p:cTn>
                              </p:par>
                              <p:par>
                                <p:cTn id="11" presetID="35" presetClass="path" presetSubtype="0" repeatCount="10000" accel="50000" decel="50000" fill="remove" nodeType="withEffect">
                                  <p:stCondLst>
                                    <p:cond delay="0"/>
                                  </p:stCondLst>
                                  <p:childTnLst>
                                    <p:animMotion origin="layout" path="M -0.01371 0.00023 L -0.21493 0.00532 " pathEditMode="relative" rAng="0" ptsTypes="AA">
                                      <p:cBhvr>
                                        <p:cTn id="12" dur="1000" fill="hold"/>
                                        <p:tgtEl>
                                          <p:spTgt spid="4"/>
                                        </p:tgtEl>
                                        <p:attrNameLst>
                                          <p:attrName>ppt_x</p:attrName>
                                          <p:attrName>ppt_y</p:attrName>
                                        </p:attrNameLst>
                                      </p:cBhvr>
                                      <p:rCtr x="-10069" y="255"/>
                                    </p:animMotion>
                                  </p:childTnLst>
                                </p:cTn>
                              </p:par>
                              <p:par>
                                <p:cTn id="13" presetID="35" presetClass="path" presetSubtype="0" repeatCount="10000" accel="50000" decel="50000" fill="remove" nodeType="withEffect">
                                  <p:stCondLst>
                                    <p:cond delay="0"/>
                                  </p:stCondLst>
                                  <p:childTnLst>
                                    <p:animMotion origin="layout" path="M 0 0  L -0.25 0  E" pathEditMode="relative" ptsTypes="">
                                      <p:cBhvr>
                                        <p:cTn id="14" dur="1000" fill="hold"/>
                                        <p:tgtEl>
                                          <p:spTgt spid="17"/>
                                        </p:tgtEl>
                                        <p:attrNameLst>
                                          <p:attrName>ppt_x</p:attrName>
                                          <p:attrName>ppt_y</p:attrName>
                                        </p:attrNameLst>
                                      </p:cBhvr>
                                    </p:animMotion>
                                  </p:childTnLst>
                                </p:cTn>
                              </p:par>
                              <p:par>
                                <p:cTn id="15" presetID="35" presetClass="path" presetSubtype="0" repeatCount="10000" accel="50000" decel="50000" fill="remove" nodeType="withEffect">
                                  <p:stCondLst>
                                    <p:cond delay="0"/>
                                  </p:stCondLst>
                                  <p:childTnLst>
                                    <p:animMotion origin="layout" path="M 0 0  L -0.25 0  E" pathEditMode="relative" ptsTypes="">
                                      <p:cBhvr>
                                        <p:cTn id="16" dur="1000" fill="hold"/>
                                        <p:tgtEl>
                                          <p:spTgt spid="3"/>
                                        </p:tgtEl>
                                        <p:attrNameLst>
                                          <p:attrName>ppt_x</p:attrName>
                                          <p:attrName>ppt_y</p:attrName>
                                        </p:attrNameLst>
                                      </p:cBhvr>
                                    </p:animMotion>
                                  </p:childTnLst>
                                </p:cTn>
                              </p:par>
                              <p:par>
                                <p:cTn id="17" presetID="35" presetClass="path" presetSubtype="0" repeatCount="10000" accel="50000" decel="50000" fill="remove" nodeType="withEffect">
                                  <p:stCondLst>
                                    <p:cond delay="0"/>
                                  </p:stCondLst>
                                  <p:childTnLst>
                                    <p:animMotion origin="layout" path="M 0 0  L -0.25 0  E" pathEditMode="relative" ptsTypes="">
                                      <p:cBhvr>
                                        <p:cTn id="18" dur="1000" fill="hold"/>
                                        <p:tgtEl>
                                          <p:spTgt spid="13"/>
                                        </p:tgtEl>
                                        <p:attrNameLst>
                                          <p:attrName>ppt_x</p:attrName>
                                          <p:attrName>ppt_y</p:attrName>
                                        </p:attrNameLst>
                                      </p:cBhvr>
                                    </p:animMotion>
                                  </p:childTnLst>
                                </p:cTn>
                              </p:par>
                              <p:par>
                                <p:cTn id="19" presetID="35" presetClass="path" presetSubtype="0" repeatCount="10000" accel="50000" decel="50000" fill="remove" nodeType="withEffect">
                                  <p:stCondLst>
                                    <p:cond delay="0"/>
                                  </p:stCondLst>
                                  <p:childTnLst>
                                    <p:animMotion origin="layout" path="M 3.05556E-6 4.44444E-6 L -0.36667 -0.01575 " pathEditMode="relative" rAng="0" ptsTypes="AA">
                                      <p:cBhvr>
                                        <p:cTn id="20" dur="1000" fill="hold"/>
                                        <p:tgtEl>
                                          <p:spTgt spid="7"/>
                                        </p:tgtEl>
                                        <p:attrNameLst>
                                          <p:attrName>ppt_x</p:attrName>
                                          <p:attrName>ppt_y</p:attrName>
                                        </p:attrNameLst>
                                      </p:cBhvr>
                                      <p:rCtr x="-18333" y="-787"/>
                                    </p:animMotion>
                                  </p:childTnLst>
                                </p:cTn>
                              </p:par>
                              <p:par>
                                <p:cTn id="21" presetID="35" presetClass="path" presetSubtype="0" repeatCount="10000" accel="50000" decel="50000" fill="remove" nodeType="withEffect">
                                  <p:stCondLst>
                                    <p:cond delay="0"/>
                                  </p:stCondLst>
                                  <p:childTnLst>
                                    <p:animMotion origin="layout" path="M -2.77778E-7 4.07407E-6 L -0.42951 0.04699 " pathEditMode="relative" rAng="0" ptsTypes="AA">
                                      <p:cBhvr>
                                        <p:cTn id="22" dur="1000" fill="hold"/>
                                        <p:tgtEl>
                                          <p:spTgt spid="8"/>
                                        </p:tgtEl>
                                        <p:attrNameLst>
                                          <p:attrName>ppt_x</p:attrName>
                                          <p:attrName>ppt_y</p:attrName>
                                        </p:attrNameLst>
                                      </p:cBhvr>
                                      <p:rCtr x="-21476" y="2338"/>
                                    </p:animMotion>
                                  </p:childTnLst>
                                </p:cTn>
                              </p:par>
                              <p:par>
                                <p:cTn id="23" presetID="35" presetClass="path" presetSubtype="0" repeatCount="10000" accel="50000" decel="50000" fill="remove" nodeType="withEffect">
                                  <p:stCondLst>
                                    <p:cond delay="0"/>
                                  </p:stCondLst>
                                  <p:childTnLst>
                                    <p:animMotion origin="layout" path="M 0 0  L -0.25 0  E" pathEditMode="relative" ptsTypes="">
                                      <p:cBhvr>
                                        <p:cTn id="24" dur="1000" fill="hold"/>
                                        <p:tgtEl>
                                          <p:spTgt spid="6"/>
                                        </p:tgtEl>
                                        <p:attrNameLst>
                                          <p:attrName>ppt_x</p:attrName>
                                          <p:attrName>ppt_y</p:attrName>
                                        </p:attrNameLst>
                                      </p:cBhvr>
                                    </p:animMotion>
                                  </p:childTnLst>
                                </p:cTn>
                              </p:par>
                              <p:par>
                                <p:cTn id="25" presetID="35" presetClass="path" presetSubtype="0" repeatCount="10000" accel="50000" decel="50000" fill="remove" nodeType="withEffect">
                                  <p:stCondLst>
                                    <p:cond delay="0"/>
                                  </p:stCondLst>
                                  <p:childTnLst>
                                    <p:animMotion origin="layout" path="M -2.5E-6 -2.22222E-6 L -0.4375 0.01528 " pathEditMode="relative" rAng="0" ptsTypes="AA">
                                      <p:cBhvr>
                                        <p:cTn id="26" dur="1000" fill="hold"/>
                                        <p:tgtEl>
                                          <p:spTgt spid="15"/>
                                        </p:tgtEl>
                                        <p:attrNameLst>
                                          <p:attrName>ppt_x</p:attrName>
                                          <p:attrName>ppt_y</p:attrName>
                                        </p:attrNameLst>
                                      </p:cBhvr>
                                      <p:rCtr x="-21875" y="764"/>
                                    </p:animMotion>
                                  </p:childTnLst>
                                </p:cTn>
                              </p:par>
                              <p:par>
                                <p:cTn id="27" presetID="35" presetClass="path" presetSubtype="0" repeatCount="5000" accel="50000" decel="50000" fill="remove" nodeType="withEffect">
                                  <p:stCondLst>
                                    <p:cond delay="0"/>
                                  </p:stCondLst>
                                  <p:childTnLst>
                                    <p:animMotion origin="layout" path="M 5E-6 4.44444E-6 L -0.46094 -0.01575 " pathEditMode="relative" rAng="0" ptsTypes="AA">
                                      <p:cBhvr>
                                        <p:cTn id="28" dur="3000" fill="hold"/>
                                        <p:tgtEl>
                                          <p:spTgt spid="11"/>
                                        </p:tgtEl>
                                        <p:attrNameLst>
                                          <p:attrName>ppt_x</p:attrName>
                                          <p:attrName>ppt_y</p:attrName>
                                        </p:attrNameLst>
                                      </p:cBhvr>
                                      <p:rCtr x="-23056" y="-787"/>
                                    </p:animMotion>
                                  </p:childTnLst>
                                </p:cTn>
                              </p:par>
                              <p:par>
                                <p:cTn id="29" presetID="35" presetClass="path" presetSubtype="0" repeatCount="5000" accel="50000" decel="50000" fill="remove" nodeType="withEffect">
                                  <p:stCondLst>
                                    <p:cond delay="0"/>
                                  </p:stCondLst>
                                  <p:childTnLst>
                                    <p:animMotion origin="layout" path="M 0 0  L -0.25 0  E" pathEditMode="relative" ptsTypes="">
                                      <p:cBhvr>
                                        <p:cTn id="30" dur="3000" fill="hold"/>
                                        <p:tgtEl>
                                          <p:spTgt spid="14"/>
                                        </p:tgtEl>
                                        <p:attrNameLst>
                                          <p:attrName>ppt_x</p:attrName>
                                          <p:attrName>ppt_y</p:attrName>
                                        </p:attrNameLst>
                                      </p:cBhvr>
                                    </p:animMotion>
                                  </p:childTnLst>
                                </p:cTn>
                              </p:par>
                              <p:par>
                                <p:cTn id="31" presetID="35" presetClass="path" presetSubtype="0" repeatCount="5000" accel="50000" decel="50000" fill="remove" nodeType="withEffect">
                                  <p:stCondLst>
                                    <p:cond delay="0"/>
                                  </p:stCondLst>
                                  <p:childTnLst>
                                    <p:animMotion origin="layout" path="M 0 0  L -0.25 0  E" pathEditMode="relative" ptsTypes="">
                                      <p:cBhvr>
                                        <p:cTn id="32" dur="3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5959</TotalTime>
  <Words>1821</Words>
  <Application>Microsoft Office PowerPoint</Application>
  <PresentationFormat>Presentación en pantalla (16:9)</PresentationFormat>
  <Paragraphs>223</Paragraphs>
  <Slides>29</Slides>
  <Notes>25</Notes>
  <HiddenSlides>0</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43" baseType="lpstr">
      <vt:lpstr>Arial</vt:lpstr>
      <vt:lpstr>Arial </vt:lpstr>
      <vt:lpstr>Calibri</vt:lpstr>
      <vt:lpstr>Comic Sans MS</vt:lpstr>
      <vt:lpstr>DejaVu Sans</vt:lpstr>
      <vt:lpstr>Monotype Sorts</vt:lpstr>
      <vt:lpstr>Rockwell Extra Bold</vt:lpstr>
      <vt:lpstr>StarSymbol</vt:lpstr>
      <vt:lpstr>Symbol</vt:lpstr>
      <vt:lpstr>Times New Roman</vt:lpstr>
      <vt:lpstr>Wingdings</vt:lpstr>
      <vt:lpstr>Wingdings 2</vt:lpstr>
      <vt:lpstr>Office Theme</vt:lpstr>
      <vt:lpstr>Photo Editor Photo</vt:lpstr>
      <vt:lpstr>Presentación de PowerPoint</vt:lpstr>
      <vt:lpstr>Presentación de PowerPoint</vt:lpstr>
      <vt:lpstr>Presentación de PowerPoint</vt:lpstr>
      <vt:lpstr>CLASIFICACIÓN</vt:lpstr>
      <vt:lpstr>CLASIFICACIÓN</vt:lpstr>
      <vt:lpstr>CLASIFICACIÓN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Ejemplo  de aplicación de un medidor de “Transmisión” en el control de procesos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IAEA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Safety Standards 42nd Meeting 1 to 3 November 2017</dc:title>
  <dc:creator>DELATTRE, Dominique Jules</dc:creator>
  <cp:lastModifiedBy>Cruz Duménigo</cp:lastModifiedBy>
  <cp:revision>570</cp:revision>
  <dcterms:created xsi:type="dcterms:W3CDTF">2018-03-19T08:58:41Z</dcterms:created>
  <dcterms:modified xsi:type="dcterms:W3CDTF">2024-02-22T10:44:40Z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0x010100383AF4AA7D4B5E4E9093D84968E68DC7</vt:lpwstr>
  </property>
  <property fmtid="{D5CDD505-2E9C-101B-9397-08002B2CF9AE}" pid="3" name="Notes">
    <vt:i4>1</vt:i4>
  </property>
  <property fmtid="{D5CDD505-2E9C-101B-9397-08002B2CF9AE}" pid="4" name="PresentationFormat">
    <vt:lpwstr>Presentación en pantalla (16:9)</vt:lpwstr>
  </property>
  <property fmtid="{D5CDD505-2E9C-101B-9397-08002B2CF9AE}" pid="5" name="Slides">
    <vt:i4>30</vt:i4>
  </property>
</Properties>
</file>