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58" r:id="rId4"/>
    <p:sldId id="259" r:id="rId5"/>
    <p:sldId id="260" r:id="rId6"/>
    <p:sldId id="261" r:id="rId7"/>
    <p:sldId id="280" r:id="rId8"/>
    <p:sldId id="28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AE9499-0066-4241-8F20-48B2E8628C92}" v="14" dt="2023-03-17T11:43:15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Benech" userId="0051dd42c30e75a5" providerId="LiveId" clId="{5AF6D0B4-0C58-47BC-8C3F-F01512E3831A}"/>
    <pc:docChg chg="undo custSel addSld delSld modSld sldOrd">
      <pc:chgData name="Nicolas Benech" userId="0051dd42c30e75a5" providerId="LiveId" clId="{5AF6D0B4-0C58-47BC-8C3F-F01512E3831A}" dt="2021-03-22T13:59:22.866" v="707" actId="113"/>
      <pc:docMkLst>
        <pc:docMk/>
      </pc:docMkLst>
      <pc:sldChg chg="addSp delSp modSp mod delAnim modAnim">
        <pc:chgData name="Nicolas Benech" userId="0051dd42c30e75a5" providerId="LiveId" clId="{5AF6D0B4-0C58-47BC-8C3F-F01512E3831A}" dt="2021-03-22T13:35:54.032" v="606"/>
        <pc:sldMkLst>
          <pc:docMk/>
          <pc:sldMk cId="361077569" sldId="257"/>
        </pc:sldMkLst>
        <pc:spChg chg="mod">
          <ac:chgData name="Nicolas Benech" userId="0051dd42c30e75a5" providerId="LiveId" clId="{5AF6D0B4-0C58-47BC-8C3F-F01512E3831A}" dt="2021-03-22T12:00:01.591" v="578" actId="1076"/>
          <ac:spMkLst>
            <pc:docMk/>
            <pc:sldMk cId="361077569" sldId="257"/>
            <ac:spMk id="5" creationId="{00000000-0000-0000-0000-000000000000}"/>
          </ac:spMkLst>
        </pc:spChg>
        <pc:spChg chg="mod">
          <ac:chgData name="Nicolas Benech" userId="0051dd42c30e75a5" providerId="LiveId" clId="{5AF6D0B4-0C58-47BC-8C3F-F01512E3831A}" dt="2021-03-22T12:00:01.591" v="578" actId="1076"/>
          <ac:spMkLst>
            <pc:docMk/>
            <pc:sldMk cId="361077569" sldId="257"/>
            <ac:spMk id="6" creationId="{00000000-0000-0000-0000-000000000000}"/>
          </ac:spMkLst>
        </pc:spChg>
        <pc:spChg chg="mod">
          <ac:chgData name="Nicolas Benech" userId="0051dd42c30e75a5" providerId="LiveId" clId="{5AF6D0B4-0C58-47BC-8C3F-F01512E3831A}" dt="2021-03-22T12:00:01.591" v="578" actId="1076"/>
          <ac:spMkLst>
            <pc:docMk/>
            <pc:sldMk cId="361077569" sldId="257"/>
            <ac:spMk id="7" creationId="{00000000-0000-0000-0000-000000000000}"/>
          </ac:spMkLst>
        </pc:spChg>
        <pc:spChg chg="del">
          <ac:chgData name="Nicolas Benech" userId="0051dd42c30e75a5" providerId="LiveId" clId="{5AF6D0B4-0C58-47BC-8C3F-F01512E3831A}" dt="2021-03-22T11:52:34.738" v="495" actId="21"/>
          <ac:spMkLst>
            <pc:docMk/>
            <pc:sldMk cId="361077569" sldId="257"/>
            <ac:spMk id="8" creationId="{00000000-0000-0000-0000-000000000000}"/>
          </ac:spMkLst>
        </pc:spChg>
        <pc:spChg chg="del">
          <ac:chgData name="Nicolas Benech" userId="0051dd42c30e75a5" providerId="LiveId" clId="{5AF6D0B4-0C58-47BC-8C3F-F01512E3831A}" dt="2021-03-22T11:52:34.738" v="495" actId="21"/>
          <ac:spMkLst>
            <pc:docMk/>
            <pc:sldMk cId="361077569" sldId="257"/>
            <ac:spMk id="9" creationId="{00000000-0000-0000-0000-000000000000}"/>
          </ac:spMkLst>
        </pc:spChg>
        <pc:spChg chg="del">
          <ac:chgData name="Nicolas Benech" userId="0051dd42c30e75a5" providerId="LiveId" clId="{5AF6D0B4-0C58-47BC-8C3F-F01512E3831A}" dt="2021-03-22T11:52:34.738" v="495" actId="21"/>
          <ac:spMkLst>
            <pc:docMk/>
            <pc:sldMk cId="361077569" sldId="257"/>
            <ac:spMk id="10" creationId="{00000000-0000-0000-0000-000000000000}"/>
          </ac:spMkLst>
        </pc:spChg>
        <pc:spChg chg="del">
          <ac:chgData name="Nicolas Benech" userId="0051dd42c30e75a5" providerId="LiveId" clId="{5AF6D0B4-0C58-47BC-8C3F-F01512E3831A}" dt="2021-03-22T11:52:34.738" v="495" actId="21"/>
          <ac:spMkLst>
            <pc:docMk/>
            <pc:sldMk cId="361077569" sldId="257"/>
            <ac:spMk id="11" creationId="{00000000-0000-0000-0000-000000000000}"/>
          </ac:spMkLst>
        </pc:spChg>
        <pc:spChg chg="del">
          <ac:chgData name="Nicolas Benech" userId="0051dd42c30e75a5" providerId="LiveId" clId="{5AF6D0B4-0C58-47BC-8C3F-F01512E3831A}" dt="2021-03-22T11:52:34.738" v="495" actId="21"/>
          <ac:spMkLst>
            <pc:docMk/>
            <pc:sldMk cId="361077569" sldId="257"/>
            <ac:spMk id="12" creationId="{00000000-0000-0000-0000-000000000000}"/>
          </ac:spMkLst>
        </pc:spChg>
        <pc:spChg chg="del">
          <ac:chgData name="Nicolas Benech" userId="0051dd42c30e75a5" providerId="LiveId" clId="{5AF6D0B4-0C58-47BC-8C3F-F01512E3831A}" dt="2021-03-22T11:52:34.738" v="495" actId="21"/>
          <ac:spMkLst>
            <pc:docMk/>
            <pc:sldMk cId="361077569" sldId="257"/>
            <ac:spMk id="13" creationId="{00000000-0000-0000-0000-000000000000}"/>
          </ac:spMkLst>
        </pc:spChg>
        <pc:spChg chg="del">
          <ac:chgData name="Nicolas Benech" userId="0051dd42c30e75a5" providerId="LiveId" clId="{5AF6D0B4-0C58-47BC-8C3F-F01512E3831A}" dt="2021-03-22T11:52:34.738" v="495" actId="21"/>
          <ac:spMkLst>
            <pc:docMk/>
            <pc:sldMk cId="361077569" sldId="257"/>
            <ac:spMk id="14" creationId="{00000000-0000-0000-0000-000000000000}"/>
          </ac:spMkLst>
        </pc:spChg>
        <pc:spChg chg="del">
          <ac:chgData name="Nicolas Benech" userId="0051dd42c30e75a5" providerId="LiveId" clId="{5AF6D0B4-0C58-47BC-8C3F-F01512E3831A}" dt="2021-03-22T11:52:34.738" v="495" actId="21"/>
          <ac:spMkLst>
            <pc:docMk/>
            <pc:sldMk cId="361077569" sldId="257"/>
            <ac:spMk id="15" creationId="{00000000-0000-0000-0000-000000000000}"/>
          </ac:spMkLst>
        </pc:spChg>
        <pc:spChg chg="add mod">
          <ac:chgData name="Nicolas Benech" userId="0051dd42c30e75a5" providerId="LiveId" clId="{5AF6D0B4-0C58-47BC-8C3F-F01512E3831A}" dt="2021-03-22T11:58:43.098" v="565" actId="164"/>
          <ac:spMkLst>
            <pc:docMk/>
            <pc:sldMk cId="361077569" sldId="257"/>
            <ac:spMk id="27" creationId="{5044849C-C227-40B3-8F61-C917D1A9155F}"/>
          </ac:spMkLst>
        </pc:spChg>
        <pc:spChg chg="add mod">
          <ac:chgData name="Nicolas Benech" userId="0051dd42c30e75a5" providerId="LiveId" clId="{5AF6D0B4-0C58-47BC-8C3F-F01512E3831A}" dt="2021-03-22T11:58:43.098" v="565" actId="164"/>
          <ac:spMkLst>
            <pc:docMk/>
            <pc:sldMk cId="361077569" sldId="257"/>
            <ac:spMk id="28" creationId="{B7C0F4FD-50D4-4FE9-B892-DD0633651543}"/>
          </ac:spMkLst>
        </pc:spChg>
        <pc:spChg chg="add del mod">
          <ac:chgData name="Nicolas Benech" userId="0051dd42c30e75a5" providerId="LiveId" clId="{5AF6D0B4-0C58-47BC-8C3F-F01512E3831A}" dt="2021-03-22T11:57:01.923" v="537" actId="767"/>
          <ac:spMkLst>
            <pc:docMk/>
            <pc:sldMk cId="361077569" sldId="257"/>
            <ac:spMk id="30" creationId="{8CCC2514-A09F-4B1D-8F33-494E6A30BBB6}"/>
          </ac:spMkLst>
        </pc:spChg>
        <pc:spChg chg="add mod">
          <ac:chgData name="Nicolas Benech" userId="0051dd42c30e75a5" providerId="LiveId" clId="{5AF6D0B4-0C58-47BC-8C3F-F01512E3831A}" dt="2021-03-22T11:58:43.098" v="565" actId="164"/>
          <ac:spMkLst>
            <pc:docMk/>
            <pc:sldMk cId="361077569" sldId="257"/>
            <ac:spMk id="31" creationId="{036891FA-818C-4FA6-87A9-B0735FF2C976}"/>
          </ac:spMkLst>
        </pc:spChg>
        <pc:spChg chg="add mod">
          <ac:chgData name="Nicolas Benech" userId="0051dd42c30e75a5" providerId="LiveId" clId="{5AF6D0B4-0C58-47BC-8C3F-F01512E3831A}" dt="2021-03-22T11:58:43.098" v="565" actId="164"/>
          <ac:spMkLst>
            <pc:docMk/>
            <pc:sldMk cId="361077569" sldId="257"/>
            <ac:spMk id="32" creationId="{9FAEE374-7C77-427F-B7AD-7A1B045FF483}"/>
          </ac:spMkLst>
        </pc:spChg>
        <pc:spChg chg="add mod">
          <ac:chgData name="Nicolas Benech" userId="0051dd42c30e75a5" providerId="LiveId" clId="{5AF6D0B4-0C58-47BC-8C3F-F01512E3831A}" dt="2021-03-22T11:58:43.098" v="565" actId="164"/>
          <ac:spMkLst>
            <pc:docMk/>
            <pc:sldMk cId="361077569" sldId="257"/>
            <ac:spMk id="33" creationId="{24E87581-6BBC-4894-BC40-51A2256EC121}"/>
          </ac:spMkLst>
        </pc:spChg>
        <pc:spChg chg="add mod">
          <ac:chgData name="Nicolas Benech" userId="0051dd42c30e75a5" providerId="LiveId" clId="{5AF6D0B4-0C58-47BC-8C3F-F01512E3831A}" dt="2021-03-22T11:58:43.098" v="565" actId="164"/>
          <ac:spMkLst>
            <pc:docMk/>
            <pc:sldMk cId="361077569" sldId="257"/>
            <ac:spMk id="34" creationId="{F810967F-F9EC-466A-AF76-08FCA3D63F4A}"/>
          </ac:spMkLst>
        </pc:spChg>
        <pc:grpChg chg="del">
          <ac:chgData name="Nicolas Benech" userId="0051dd42c30e75a5" providerId="LiveId" clId="{5AF6D0B4-0C58-47BC-8C3F-F01512E3831A}" dt="2021-03-21T13:33:56.115" v="447" actId="478"/>
          <ac:grpSpMkLst>
            <pc:docMk/>
            <pc:sldMk cId="361077569" sldId="257"/>
            <ac:grpSpMk id="16" creationId="{00000000-0000-0000-0000-000000000000}"/>
          </ac:grpSpMkLst>
        </pc:grpChg>
        <pc:grpChg chg="add mod">
          <ac:chgData name="Nicolas Benech" userId="0051dd42c30e75a5" providerId="LiveId" clId="{5AF6D0B4-0C58-47BC-8C3F-F01512E3831A}" dt="2021-03-22T11:58:43.098" v="565" actId="164"/>
          <ac:grpSpMkLst>
            <pc:docMk/>
            <pc:sldMk cId="361077569" sldId="257"/>
            <ac:grpSpMk id="18" creationId="{975FF2DF-A838-4A20-98AB-8CA49EC664D4}"/>
          </ac:grpSpMkLst>
        </pc:grpChg>
        <pc:grpChg chg="add mod">
          <ac:chgData name="Nicolas Benech" userId="0051dd42c30e75a5" providerId="LiveId" clId="{5AF6D0B4-0C58-47BC-8C3F-F01512E3831A}" dt="2021-03-22T11:58:43.098" v="565" actId="164"/>
          <ac:grpSpMkLst>
            <pc:docMk/>
            <pc:sldMk cId="361077569" sldId="257"/>
            <ac:grpSpMk id="26" creationId="{D37A3D72-007C-46A5-A808-10C64BF5E704}"/>
          </ac:grpSpMkLst>
        </pc:grpChg>
        <pc:grpChg chg="add mod">
          <ac:chgData name="Nicolas Benech" userId="0051dd42c30e75a5" providerId="LiveId" clId="{5AF6D0B4-0C58-47BC-8C3F-F01512E3831A}" dt="2021-03-22T11:58:43.098" v="565" actId="164"/>
          <ac:grpSpMkLst>
            <pc:docMk/>
            <pc:sldMk cId="361077569" sldId="257"/>
            <ac:grpSpMk id="35" creationId="{F1FDD471-FCED-4942-BAFF-4FB4CC4ACA20}"/>
          </ac:grpSpMkLst>
        </pc:grpChg>
        <pc:grpChg chg="add mod">
          <ac:chgData name="Nicolas Benech" userId="0051dd42c30e75a5" providerId="LiveId" clId="{5AF6D0B4-0C58-47BC-8C3F-F01512E3831A}" dt="2021-03-22T11:58:43.098" v="565" actId="164"/>
          <ac:grpSpMkLst>
            <pc:docMk/>
            <pc:sldMk cId="361077569" sldId="257"/>
            <ac:grpSpMk id="40" creationId="{B10633A5-2B7F-41F0-BB2B-DA472683D992}"/>
          </ac:grpSpMkLst>
        </pc:grpChg>
        <pc:grpChg chg="add del mod">
          <ac:chgData name="Nicolas Benech" userId="0051dd42c30e75a5" providerId="LiveId" clId="{5AF6D0B4-0C58-47BC-8C3F-F01512E3831A}" dt="2021-03-22T11:59:30.046" v="571" actId="478"/>
          <ac:grpSpMkLst>
            <pc:docMk/>
            <pc:sldMk cId="361077569" sldId="257"/>
            <ac:grpSpMk id="45" creationId="{57DA852C-D405-4FF0-8B31-78BAD2DAF17A}"/>
          </ac:grpSpMkLst>
        </pc:grpChg>
        <pc:picChg chg="add mod">
          <ac:chgData name="Nicolas Benech" userId="0051dd42c30e75a5" providerId="LiveId" clId="{5AF6D0B4-0C58-47BC-8C3F-F01512E3831A}" dt="2021-03-22T13:18:28.278" v="587" actId="1076"/>
          <ac:picMkLst>
            <pc:docMk/>
            <pc:sldMk cId="361077569" sldId="257"/>
            <ac:picMk id="47" creationId="{8F900608-6FC7-4E68-9944-F88A2348DB2D}"/>
          </ac:picMkLst>
        </pc:picChg>
        <pc:picChg chg="add mod">
          <ac:chgData name="Nicolas Benech" userId="0051dd42c30e75a5" providerId="LiveId" clId="{5AF6D0B4-0C58-47BC-8C3F-F01512E3831A}" dt="2021-03-22T13:18:31.416" v="588" actId="1076"/>
          <ac:picMkLst>
            <pc:docMk/>
            <pc:sldMk cId="361077569" sldId="257"/>
            <ac:picMk id="49" creationId="{1DC0AAC0-A3BF-4244-A1B7-9C7EC9DBAFB6}"/>
          </ac:picMkLst>
        </pc:picChg>
        <pc:picChg chg="add mod modCrop">
          <ac:chgData name="Nicolas Benech" userId="0051dd42c30e75a5" providerId="LiveId" clId="{5AF6D0B4-0C58-47BC-8C3F-F01512E3831A}" dt="2021-03-22T13:35:37.248" v="602" actId="1076"/>
          <ac:picMkLst>
            <pc:docMk/>
            <pc:sldMk cId="361077569" sldId="257"/>
            <ac:picMk id="50" creationId="{F30AD350-7F24-4229-BD25-22C278575F65}"/>
          </ac:picMkLst>
        </pc:picChg>
        <pc:cxnChg chg="add mod">
          <ac:chgData name="Nicolas Benech" userId="0051dd42c30e75a5" providerId="LiveId" clId="{5AF6D0B4-0C58-47BC-8C3F-F01512E3831A}" dt="2021-03-22T11:56:46.695" v="534" actId="1076"/>
          <ac:cxnSpMkLst>
            <pc:docMk/>
            <pc:sldMk cId="361077569" sldId="257"/>
            <ac:cxnSpMk id="3" creationId="{D65E2B7C-8AEE-4D23-8273-0856AAA8DC1B}"/>
          </ac:cxnSpMkLst>
        </pc:cxnChg>
        <pc:cxnChg chg="add mod">
          <ac:chgData name="Nicolas Benech" userId="0051dd42c30e75a5" providerId="LiveId" clId="{5AF6D0B4-0C58-47BC-8C3F-F01512E3831A}" dt="2021-03-22T11:53:44.645" v="506" actId="1582"/>
          <ac:cxnSpMkLst>
            <pc:docMk/>
            <pc:sldMk cId="361077569" sldId="257"/>
            <ac:cxnSpMk id="17" creationId="{4E250053-4419-4F56-AD2E-27B7C7F9AB35}"/>
          </ac:cxnSpMkLst>
        </pc:cxnChg>
        <pc:cxnChg chg="add mod">
          <ac:chgData name="Nicolas Benech" userId="0051dd42c30e75a5" providerId="LiveId" clId="{5AF6D0B4-0C58-47BC-8C3F-F01512E3831A}" dt="2021-03-22T11:55:49.637" v="521" actId="1582"/>
          <ac:cxnSpMkLst>
            <pc:docMk/>
            <pc:sldMk cId="361077569" sldId="257"/>
            <ac:cxnSpMk id="20" creationId="{2F42BAD1-FFA5-478C-A94C-E7EA3797166C}"/>
          </ac:cxnSpMkLst>
        </pc:cxnChg>
        <pc:cxnChg chg="add del mod">
          <ac:chgData name="Nicolas Benech" userId="0051dd42c30e75a5" providerId="LiveId" clId="{5AF6D0B4-0C58-47BC-8C3F-F01512E3831A}" dt="2021-03-22T11:54:48.935" v="513" actId="478"/>
          <ac:cxnSpMkLst>
            <pc:docMk/>
            <pc:sldMk cId="361077569" sldId="257"/>
            <ac:cxnSpMk id="21" creationId="{456F27D9-2438-41E6-8522-D83531271AFE}"/>
          </ac:cxnSpMkLst>
        </pc:cxnChg>
        <pc:cxnChg chg="add mod">
          <ac:chgData name="Nicolas Benech" userId="0051dd42c30e75a5" providerId="LiveId" clId="{5AF6D0B4-0C58-47BC-8C3F-F01512E3831A}" dt="2021-03-22T11:55:49.637" v="521" actId="1582"/>
          <ac:cxnSpMkLst>
            <pc:docMk/>
            <pc:sldMk cId="361077569" sldId="257"/>
            <ac:cxnSpMk id="22" creationId="{EF2733EF-F52A-4A6E-B884-D7603E7F19E2}"/>
          </ac:cxnSpMkLst>
        </pc:cxnChg>
        <pc:cxnChg chg="add mod">
          <ac:chgData name="Nicolas Benech" userId="0051dd42c30e75a5" providerId="LiveId" clId="{5AF6D0B4-0C58-47BC-8C3F-F01512E3831A}" dt="2021-03-22T11:55:49.637" v="521" actId="1582"/>
          <ac:cxnSpMkLst>
            <pc:docMk/>
            <pc:sldMk cId="361077569" sldId="257"/>
            <ac:cxnSpMk id="24" creationId="{C093688A-3A73-4CB2-9B5A-6DC0959F25DF}"/>
          </ac:cxnSpMkLst>
        </pc:cxnChg>
        <pc:cxnChg chg="add mod">
          <ac:chgData name="Nicolas Benech" userId="0051dd42c30e75a5" providerId="LiveId" clId="{5AF6D0B4-0C58-47BC-8C3F-F01512E3831A}" dt="2021-03-22T11:55:49.637" v="521" actId="1582"/>
          <ac:cxnSpMkLst>
            <pc:docMk/>
            <pc:sldMk cId="361077569" sldId="257"/>
            <ac:cxnSpMk id="25" creationId="{9841B6AB-8454-4239-98A5-9BEC5377E432}"/>
          </ac:cxnSpMkLst>
        </pc:cxnChg>
        <pc:cxnChg chg="mod">
          <ac:chgData name="Nicolas Benech" userId="0051dd42c30e75a5" providerId="LiveId" clId="{5AF6D0B4-0C58-47BC-8C3F-F01512E3831A}" dt="2021-03-22T11:58:19.780" v="561"/>
          <ac:cxnSpMkLst>
            <pc:docMk/>
            <pc:sldMk cId="361077569" sldId="257"/>
            <ac:cxnSpMk id="36" creationId="{F8F0698C-C1DA-48B5-8F00-C8A65EAE9D63}"/>
          </ac:cxnSpMkLst>
        </pc:cxnChg>
        <pc:cxnChg chg="mod">
          <ac:chgData name="Nicolas Benech" userId="0051dd42c30e75a5" providerId="LiveId" clId="{5AF6D0B4-0C58-47BC-8C3F-F01512E3831A}" dt="2021-03-22T11:58:19.780" v="561"/>
          <ac:cxnSpMkLst>
            <pc:docMk/>
            <pc:sldMk cId="361077569" sldId="257"/>
            <ac:cxnSpMk id="37" creationId="{0D69D4E8-C8B1-4D9E-AF12-4E65309D18C9}"/>
          </ac:cxnSpMkLst>
        </pc:cxnChg>
        <pc:cxnChg chg="mod">
          <ac:chgData name="Nicolas Benech" userId="0051dd42c30e75a5" providerId="LiveId" clId="{5AF6D0B4-0C58-47BC-8C3F-F01512E3831A}" dt="2021-03-22T11:58:19.780" v="561"/>
          <ac:cxnSpMkLst>
            <pc:docMk/>
            <pc:sldMk cId="361077569" sldId="257"/>
            <ac:cxnSpMk id="38" creationId="{0A10D69E-0726-4745-80DB-FA968D2EF969}"/>
          </ac:cxnSpMkLst>
        </pc:cxnChg>
        <pc:cxnChg chg="mod">
          <ac:chgData name="Nicolas Benech" userId="0051dd42c30e75a5" providerId="LiveId" clId="{5AF6D0B4-0C58-47BC-8C3F-F01512E3831A}" dt="2021-03-22T11:58:19.780" v="561"/>
          <ac:cxnSpMkLst>
            <pc:docMk/>
            <pc:sldMk cId="361077569" sldId="257"/>
            <ac:cxnSpMk id="39" creationId="{F7FF3FA0-D9B6-4321-B782-3063A1C9B0C5}"/>
          </ac:cxnSpMkLst>
        </pc:cxnChg>
        <pc:cxnChg chg="mod">
          <ac:chgData name="Nicolas Benech" userId="0051dd42c30e75a5" providerId="LiveId" clId="{5AF6D0B4-0C58-47BC-8C3F-F01512E3831A}" dt="2021-03-22T11:58:29.814" v="563"/>
          <ac:cxnSpMkLst>
            <pc:docMk/>
            <pc:sldMk cId="361077569" sldId="257"/>
            <ac:cxnSpMk id="41" creationId="{4D994FFB-4FB1-4A5D-9B0E-75624E577162}"/>
          </ac:cxnSpMkLst>
        </pc:cxnChg>
        <pc:cxnChg chg="mod">
          <ac:chgData name="Nicolas Benech" userId="0051dd42c30e75a5" providerId="LiveId" clId="{5AF6D0B4-0C58-47BC-8C3F-F01512E3831A}" dt="2021-03-22T11:58:29.814" v="563"/>
          <ac:cxnSpMkLst>
            <pc:docMk/>
            <pc:sldMk cId="361077569" sldId="257"/>
            <ac:cxnSpMk id="42" creationId="{36F13262-B51A-4E48-AC61-F27F8B64A334}"/>
          </ac:cxnSpMkLst>
        </pc:cxnChg>
        <pc:cxnChg chg="mod">
          <ac:chgData name="Nicolas Benech" userId="0051dd42c30e75a5" providerId="LiveId" clId="{5AF6D0B4-0C58-47BC-8C3F-F01512E3831A}" dt="2021-03-22T11:58:29.814" v="563"/>
          <ac:cxnSpMkLst>
            <pc:docMk/>
            <pc:sldMk cId="361077569" sldId="257"/>
            <ac:cxnSpMk id="43" creationId="{F03F25E7-9A61-4654-BC25-078128F36F57}"/>
          </ac:cxnSpMkLst>
        </pc:cxnChg>
        <pc:cxnChg chg="mod">
          <ac:chgData name="Nicolas Benech" userId="0051dd42c30e75a5" providerId="LiveId" clId="{5AF6D0B4-0C58-47BC-8C3F-F01512E3831A}" dt="2021-03-22T11:58:29.814" v="563"/>
          <ac:cxnSpMkLst>
            <pc:docMk/>
            <pc:sldMk cId="361077569" sldId="257"/>
            <ac:cxnSpMk id="44" creationId="{F668788A-CD2D-444D-81A3-E915536423C5}"/>
          </ac:cxnSpMkLst>
        </pc:cxnChg>
      </pc:sldChg>
      <pc:sldChg chg="modSp">
        <pc:chgData name="Nicolas Benech" userId="0051dd42c30e75a5" providerId="LiveId" clId="{5AF6D0B4-0C58-47BC-8C3F-F01512E3831A}" dt="2021-03-21T13:53:20.725" v="460" actId="20577"/>
        <pc:sldMkLst>
          <pc:docMk/>
          <pc:sldMk cId="2211354823" sldId="260"/>
        </pc:sldMkLst>
        <pc:spChg chg="mod">
          <ac:chgData name="Nicolas Benech" userId="0051dd42c30e75a5" providerId="LiveId" clId="{5AF6D0B4-0C58-47BC-8C3F-F01512E3831A}" dt="2021-03-21T13:53:20.725" v="460" actId="20577"/>
          <ac:spMkLst>
            <pc:docMk/>
            <pc:sldMk cId="2211354823" sldId="260"/>
            <ac:spMk id="12" creationId="{00000000-0000-0000-0000-000000000000}"/>
          </ac:spMkLst>
        </pc:spChg>
      </pc:sldChg>
      <pc:sldChg chg="addSp modSp mod modAnim">
        <pc:chgData name="Nicolas Benech" userId="0051dd42c30e75a5" providerId="LiveId" clId="{5AF6D0B4-0C58-47BC-8C3F-F01512E3831A}" dt="2021-03-22T13:55:47.883" v="675"/>
        <pc:sldMkLst>
          <pc:docMk/>
          <pc:sldMk cId="2448179082" sldId="261"/>
        </pc:sldMkLst>
        <pc:spChg chg="mod">
          <ac:chgData name="Nicolas Benech" userId="0051dd42c30e75a5" providerId="LiveId" clId="{5AF6D0B4-0C58-47BC-8C3F-F01512E3831A}" dt="2021-03-21T13:53:39.887" v="490" actId="20577"/>
          <ac:spMkLst>
            <pc:docMk/>
            <pc:sldMk cId="2448179082" sldId="261"/>
            <ac:spMk id="4" creationId="{00000000-0000-0000-0000-000000000000}"/>
          </ac:spMkLst>
        </pc:spChg>
        <pc:spChg chg="mod">
          <ac:chgData name="Nicolas Benech" userId="0051dd42c30e75a5" providerId="LiveId" clId="{5AF6D0B4-0C58-47BC-8C3F-F01512E3831A}" dt="2021-03-22T13:55:44.480" v="674" actId="164"/>
          <ac:spMkLst>
            <pc:docMk/>
            <pc:sldMk cId="2448179082" sldId="261"/>
            <ac:spMk id="34" creationId="{00000000-0000-0000-0000-000000000000}"/>
          </ac:spMkLst>
        </pc:spChg>
        <pc:spChg chg="mod">
          <ac:chgData name="Nicolas Benech" userId="0051dd42c30e75a5" providerId="LiveId" clId="{5AF6D0B4-0C58-47BC-8C3F-F01512E3831A}" dt="2021-03-22T13:55:11.591" v="668" actId="164"/>
          <ac:spMkLst>
            <pc:docMk/>
            <pc:sldMk cId="2448179082" sldId="261"/>
            <ac:spMk id="36" creationId="{00000000-0000-0000-0000-000000000000}"/>
          </ac:spMkLst>
        </pc:spChg>
        <pc:spChg chg="mod">
          <ac:chgData name="Nicolas Benech" userId="0051dd42c30e75a5" providerId="LiveId" clId="{5AF6D0B4-0C58-47BC-8C3F-F01512E3831A}" dt="2021-03-22T13:55:03.078" v="667" actId="164"/>
          <ac:spMkLst>
            <pc:docMk/>
            <pc:sldMk cId="2448179082" sldId="261"/>
            <ac:spMk id="37" creationId="{00000000-0000-0000-0000-000000000000}"/>
          </ac:spMkLst>
        </pc:spChg>
        <pc:grpChg chg="add mod">
          <ac:chgData name="Nicolas Benech" userId="0051dd42c30e75a5" providerId="LiveId" clId="{5AF6D0B4-0C58-47BC-8C3F-F01512E3831A}" dt="2021-03-22T13:55:11.591" v="668" actId="164"/>
          <ac:grpSpMkLst>
            <pc:docMk/>
            <pc:sldMk cId="2448179082" sldId="261"/>
            <ac:grpSpMk id="2" creationId="{59758EAF-F939-470C-B2A2-A9BD7E2C4BE8}"/>
          </ac:grpSpMkLst>
        </pc:grpChg>
        <pc:grpChg chg="add mod">
          <ac:chgData name="Nicolas Benech" userId="0051dd42c30e75a5" providerId="LiveId" clId="{5AF6D0B4-0C58-47BC-8C3F-F01512E3831A}" dt="2021-03-22T13:55:11.591" v="668" actId="164"/>
          <ac:grpSpMkLst>
            <pc:docMk/>
            <pc:sldMk cId="2448179082" sldId="261"/>
            <ac:grpSpMk id="3" creationId="{D4126B80-D6BF-42B6-B023-00784BB7555F}"/>
          </ac:grpSpMkLst>
        </pc:grpChg>
        <pc:grpChg chg="add mod">
          <ac:chgData name="Nicolas Benech" userId="0051dd42c30e75a5" providerId="LiveId" clId="{5AF6D0B4-0C58-47BC-8C3F-F01512E3831A}" dt="2021-03-22T13:55:44.480" v="674" actId="164"/>
          <ac:grpSpMkLst>
            <pc:docMk/>
            <pc:sldMk cId="2448179082" sldId="261"/>
            <ac:grpSpMk id="5" creationId="{41506C1F-C268-4444-B7E3-2318D914EB51}"/>
          </ac:grpSpMkLst>
        </pc:grpChg>
        <pc:grpChg chg="mod">
          <ac:chgData name="Nicolas Benech" userId="0051dd42c30e75a5" providerId="LiveId" clId="{5AF6D0B4-0C58-47BC-8C3F-F01512E3831A}" dt="2021-03-22T13:55:44.480" v="674" actId="164"/>
          <ac:grpSpMkLst>
            <pc:docMk/>
            <pc:sldMk cId="2448179082" sldId="261"/>
            <ac:grpSpMk id="18" creationId="{00000000-0000-0000-0000-000000000000}"/>
          </ac:grpSpMkLst>
        </pc:grpChg>
        <pc:cxnChg chg="mod">
          <ac:chgData name="Nicolas Benech" userId="0051dd42c30e75a5" providerId="LiveId" clId="{5AF6D0B4-0C58-47BC-8C3F-F01512E3831A}" dt="2021-03-22T13:55:44.480" v="674" actId="164"/>
          <ac:cxnSpMkLst>
            <pc:docMk/>
            <pc:sldMk cId="2448179082" sldId="261"/>
            <ac:cxnSpMk id="32" creationId="{00000000-0000-0000-0000-000000000000}"/>
          </ac:cxnSpMkLst>
        </pc:cxnChg>
        <pc:cxnChg chg="mod">
          <ac:chgData name="Nicolas Benech" userId="0051dd42c30e75a5" providerId="LiveId" clId="{5AF6D0B4-0C58-47BC-8C3F-F01512E3831A}" dt="2021-03-22T13:55:44.480" v="674" actId="164"/>
          <ac:cxnSpMkLst>
            <pc:docMk/>
            <pc:sldMk cId="2448179082" sldId="261"/>
            <ac:cxnSpMk id="33" creationId="{00000000-0000-0000-0000-000000000000}"/>
          </ac:cxnSpMkLst>
        </pc:cxnChg>
        <pc:cxnChg chg="mod">
          <ac:chgData name="Nicolas Benech" userId="0051dd42c30e75a5" providerId="LiveId" clId="{5AF6D0B4-0C58-47BC-8C3F-F01512E3831A}" dt="2021-03-22T13:55:03.078" v="667" actId="164"/>
          <ac:cxnSpMkLst>
            <pc:docMk/>
            <pc:sldMk cId="2448179082" sldId="261"/>
            <ac:cxnSpMk id="38" creationId="{00000000-0000-0000-0000-000000000000}"/>
          </ac:cxnSpMkLst>
        </pc:cxnChg>
      </pc:sldChg>
      <pc:sldChg chg="addSp delSp modSp new mod ord addAnim delAnim modAnim">
        <pc:chgData name="Nicolas Benech" userId="0051dd42c30e75a5" providerId="LiveId" clId="{5AF6D0B4-0C58-47BC-8C3F-F01512E3831A}" dt="2021-03-22T13:59:22.866" v="707" actId="113"/>
        <pc:sldMkLst>
          <pc:docMk/>
          <pc:sldMk cId="26217782" sldId="280"/>
        </pc:sldMkLst>
        <pc:spChg chg="del">
          <ac:chgData name="Nicolas Benech" userId="0051dd42c30e75a5" providerId="LiveId" clId="{5AF6D0B4-0C58-47BC-8C3F-F01512E3831A}" dt="2021-03-09T17:06:09.309" v="1" actId="478"/>
          <ac:spMkLst>
            <pc:docMk/>
            <pc:sldMk cId="26217782" sldId="280"/>
            <ac:spMk id="2" creationId="{35097507-E1E1-47D3-A2A7-E5C115C712B5}"/>
          </ac:spMkLst>
        </pc:spChg>
        <pc:spChg chg="del">
          <ac:chgData name="Nicolas Benech" userId="0051dd42c30e75a5" providerId="LiveId" clId="{5AF6D0B4-0C58-47BC-8C3F-F01512E3831A}" dt="2021-03-09T17:06:13.214" v="2" actId="478"/>
          <ac:spMkLst>
            <pc:docMk/>
            <pc:sldMk cId="26217782" sldId="280"/>
            <ac:spMk id="3" creationId="{714AE86B-2041-43C6-A1BF-284951B6C2BF}"/>
          </ac:spMkLst>
        </pc:spChg>
        <pc:spChg chg="mod">
          <ac:chgData name="Nicolas Benech" userId="0051dd42c30e75a5" providerId="LiveId" clId="{5AF6D0B4-0C58-47BC-8C3F-F01512E3831A}" dt="2021-03-09T17:06:39.301" v="10" actId="20577"/>
          <ac:spMkLst>
            <pc:docMk/>
            <pc:sldMk cId="26217782" sldId="280"/>
            <ac:spMk id="12" creationId="{4EBB3B5C-22F0-4D87-B756-AAB5889BF60A}"/>
          </ac:spMkLst>
        </pc:spChg>
        <pc:spChg chg="mod">
          <ac:chgData name="Nicolas Benech" userId="0051dd42c30e75a5" providerId="LiveId" clId="{5AF6D0B4-0C58-47BC-8C3F-F01512E3831A}" dt="2021-03-09T17:06:39.301" v="10" actId="20577"/>
          <ac:spMkLst>
            <pc:docMk/>
            <pc:sldMk cId="26217782" sldId="280"/>
            <ac:spMk id="13" creationId="{DE68EB33-FBC4-4792-81E3-500F79072DBB}"/>
          </ac:spMkLst>
        </pc:spChg>
        <pc:spChg chg="mod">
          <ac:chgData name="Nicolas Benech" userId="0051dd42c30e75a5" providerId="LiveId" clId="{5AF6D0B4-0C58-47BC-8C3F-F01512E3831A}" dt="2021-03-09T17:06:39.301" v="10" actId="20577"/>
          <ac:spMkLst>
            <pc:docMk/>
            <pc:sldMk cId="26217782" sldId="280"/>
            <ac:spMk id="14" creationId="{5B22F350-FBA6-4B39-A3CE-668C51D61685}"/>
          </ac:spMkLst>
        </pc:spChg>
        <pc:spChg chg="mod">
          <ac:chgData name="Nicolas Benech" userId="0051dd42c30e75a5" providerId="LiveId" clId="{5AF6D0B4-0C58-47BC-8C3F-F01512E3831A}" dt="2021-03-09T17:06:39.301" v="10" actId="20577"/>
          <ac:spMkLst>
            <pc:docMk/>
            <pc:sldMk cId="26217782" sldId="280"/>
            <ac:spMk id="15" creationId="{EA4CAC56-C55A-4E6D-AD7C-18376E0BFB6A}"/>
          </ac:spMkLst>
        </pc:spChg>
        <pc:spChg chg="mod">
          <ac:chgData name="Nicolas Benech" userId="0051dd42c30e75a5" providerId="LiveId" clId="{5AF6D0B4-0C58-47BC-8C3F-F01512E3831A}" dt="2021-03-09T17:06:40.848" v="11" actId="6549"/>
          <ac:spMkLst>
            <pc:docMk/>
            <pc:sldMk cId="26217782" sldId="280"/>
            <ac:spMk id="16" creationId="{99AAF85C-06BD-4EAC-8A9B-C3BD801B7023}"/>
          </ac:spMkLst>
        </pc:spChg>
        <pc:spChg chg="add mod">
          <ac:chgData name="Nicolas Benech" userId="0051dd42c30e75a5" providerId="LiveId" clId="{5AF6D0B4-0C58-47BC-8C3F-F01512E3831A}" dt="2021-03-22T13:57:10.946" v="679" actId="164"/>
          <ac:spMkLst>
            <pc:docMk/>
            <pc:sldMk cId="26217782" sldId="280"/>
            <ac:spMk id="17" creationId="{DCDBEF94-51C6-4E8C-944A-1CA2DCCA4D67}"/>
          </ac:spMkLst>
        </pc:spChg>
        <pc:spChg chg="add mod">
          <ac:chgData name="Nicolas Benech" userId="0051dd42c30e75a5" providerId="LiveId" clId="{5AF6D0B4-0C58-47BC-8C3F-F01512E3831A}" dt="2021-03-22T13:59:22.866" v="707" actId="113"/>
          <ac:spMkLst>
            <pc:docMk/>
            <pc:sldMk cId="26217782" sldId="280"/>
            <ac:spMk id="18" creationId="{833A4DA5-9A2E-439F-8591-C24F65664E00}"/>
          </ac:spMkLst>
        </pc:spChg>
        <pc:spChg chg="mod topLvl">
          <ac:chgData name="Nicolas Benech" userId="0051dd42c30e75a5" providerId="LiveId" clId="{5AF6D0B4-0C58-47BC-8C3F-F01512E3831A}" dt="2021-03-22T13:57:10.946" v="679" actId="164"/>
          <ac:spMkLst>
            <pc:docMk/>
            <pc:sldMk cId="26217782" sldId="280"/>
            <ac:spMk id="26" creationId="{F00C6DE1-3C8A-4ADC-86BA-CA2C32958F39}"/>
          </ac:spMkLst>
        </pc:spChg>
        <pc:spChg chg="mod topLvl">
          <ac:chgData name="Nicolas Benech" userId="0051dd42c30e75a5" providerId="LiveId" clId="{5AF6D0B4-0C58-47BC-8C3F-F01512E3831A}" dt="2021-03-22T13:57:10.946" v="679" actId="164"/>
          <ac:spMkLst>
            <pc:docMk/>
            <pc:sldMk cId="26217782" sldId="280"/>
            <ac:spMk id="27" creationId="{2BDA7962-BC90-42B4-B551-9C968F06F414}"/>
          </ac:spMkLst>
        </pc:spChg>
        <pc:spChg chg="del mod topLvl">
          <ac:chgData name="Nicolas Benech" userId="0051dd42c30e75a5" providerId="LiveId" clId="{5AF6D0B4-0C58-47BC-8C3F-F01512E3831A}" dt="2021-03-09T17:09:11.601" v="99" actId="478"/>
          <ac:spMkLst>
            <pc:docMk/>
            <pc:sldMk cId="26217782" sldId="280"/>
            <ac:spMk id="28" creationId="{C73E9056-3002-4E88-85F2-E09DA5177CF7}"/>
          </ac:spMkLst>
        </pc:spChg>
        <pc:spChg chg="del mod topLvl">
          <ac:chgData name="Nicolas Benech" userId="0051dd42c30e75a5" providerId="LiveId" clId="{5AF6D0B4-0C58-47BC-8C3F-F01512E3831A}" dt="2021-03-09T17:09:09.633" v="98" actId="478"/>
          <ac:spMkLst>
            <pc:docMk/>
            <pc:sldMk cId="26217782" sldId="280"/>
            <ac:spMk id="29" creationId="{AAA62495-5A4A-49D8-BE7E-40D1C24B0868}"/>
          </ac:spMkLst>
        </pc:spChg>
        <pc:spChg chg="del mod topLvl">
          <ac:chgData name="Nicolas Benech" userId="0051dd42c30e75a5" providerId="LiveId" clId="{5AF6D0B4-0C58-47BC-8C3F-F01512E3831A}" dt="2021-03-09T17:09:32.123" v="112" actId="478"/>
          <ac:spMkLst>
            <pc:docMk/>
            <pc:sldMk cId="26217782" sldId="280"/>
            <ac:spMk id="30" creationId="{5DBED476-B80C-4CDA-89D9-AABC18750AD5}"/>
          </ac:spMkLst>
        </pc:spChg>
        <pc:spChg chg="add mod">
          <ac:chgData name="Nicolas Benech" userId="0051dd42c30e75a5" providerId="LiveId" clId="{5AF6D0B4-0C58-47BC-8C3F-F01512E3831A}" dt="2021-03-09T17:10:01.272" v="128" actId="1076"/>
          <ac:spMkLst>
            <pc:docMk/>
            <pc:sldMk cId="26217782" sldId="280"/>
            <ac:spMk id="36" creationId="{8AFEABA9-2032-44CB-A9E2-D820D5000B80}"/>
          </ac:spMkLst>
        </pc:spChg>
        <pc:spChg chg="add del mod">
          <ac:chgData name="Nicolas Benech" userId="0051dd42c30e75a5" providerId="LiveId" clId="{5AF6D0B4-0C58-47BC-8C3F-F01512E3831A}" dt="2021-03-09T17:12:37.339" v="186" actId="20577"/>
          <ac:spMkLst>
            <pc:docMk/>
            <pc:sldMk cId="26217782" sldId="280"/>
            <ac:spMk id="37" creationId="{71DDD2ED-0BE2-44EB-873C-8ABB1C40C5B1}"/>
          </ac:spMkLst>
        </pc:spChg>
        <pc:spChg chg="add mod">
          <ac:chgData name="Nicolas Benech" userId="0051dd42c30e75a5" providerId="LiveId" clId="{5AF6D0B4-0C58-47BC-8C3F-F01512E3831A}" dt="2021-03-22T13:58:36.196" v="689" actId="164"/>
          <ac:spMkLst>
            <pc:docMk/>
            <pc:sldMk cId="26217782" sldId="280"/>
            <ac:spMk id="38" creationId="{1242CB8F-EE92-4639-8212-AC2F2ED91344}"/>
          </ac:spMkLst>
        </pc:spChg>
        <pc:spChg chg="add mod">
          <ac:chgData name="Nicolas Benech" userId="0051dd42c30e75a5" providerId="LiveId" clId="{5AF6D0B4-0C58-47BC-8C3F-F01512E3831A}" dt="2021-03-22T13:58:36.196" v="689" actId="164"/>
          <ac:spMkLst>
            <pc:docMk/>
            <pc:sldMk cId="26217782" sldId="280"/>
            <ac:spMk id="39" creationId="{08892DBA-EE68-4B1F-85D9-157700FCB49E}"/>
          </ac:spMkLst>
        </pc:spChg>
        <pc:spChg chg="add mod">
          <ac:chgData name="Nicolas Benech" userId="0051dd42c30e75a5" providerId="LiveId" clId="{5AF6D0B4-0C58-47BC-8C3F-F01512E3831A}" dt="2021-03-22T13:57:10.946" v="679" actId="164"/>
          <ac:spMkLst>
            <pc:docMk/>
            <pc:sldMk cId="26217782" sldId="280"/>
            <ac:spMk id="42" creationId="{0E26CDF5-102C-4FFF-8302-D4C16B4FC9B4}"/>
          </ac:spMkLst>
        </pc:spChg>
        <pc:grpChg chg="add mod">
          <ac:chgData name="Nicolas Benech" userId="0051dd42c30e75a5" providerId="LiveId" clId="{5AF6D0B4-0C58-47BC-8C3F-F01512E3831A}" dt="2021-03-22T13:57:15.317" v="680" actId="1076"/>
          <ac:grpSpMkLst>
            <pc:docMk/>
            <pc:sldMk cId="26217782" sldId="280"/>
            <ac:grpSpMk id="2" creationId="{6334233D-6648-4470-89C6-6DC12D13E41F}"/>
          </ac:grpSpMkLst>
        </pc:grpChg>
        <pc:grpChg chg="add mod">
          <ac:chgData name="Nicolas Benech" userId="0051dd42c30e75a5" providerId="LiveId" clId="{5AF6D0B4-0C58-47BC-8C3F-F01512E3831A}" dt="2021-03-22T13:58:36.196" v="689" actId="164"/>
          <ac:grpSpMkLst>
            <pc:docMk/>
            <pc:sldMk cId="26217782" sldId="280"/>
            <ac:grpSpMk id="3" creationId="{BC1D88A5-356D-46AE-9866-6F73E916B83B}"/>
          </ac:grpSpMkLst>
        </pc:grpChg>
        <pc:grpChg chg="add mod">
          <ac:chgData name="Nicolas Benech" userId="0051dd42c30e75a5" providerId="LiveId" clId="{5AF6D0B4-0C58-47BC-8C3F-F01512E3831A}" dt="2021-03-09T17:07:20.757" v="74" actId="1076"/>
          <ac:grpSpMkLst>
            <pc:docMk/>
            <pc:sldMk cId="26217782" sldId="280"/>
            <ac:grpSpMk id="4" creationId="{639D73B4-5D34-4F81-A7C9-DAE60046A38C}"/>
          </ac:grpSpMkLst>
        </pc:grpChg>
        <pc:grpChg chg="add del mod">
          <ac:chgData name="Nicolas Benech" userId="0051dd42c30e75a5" providerId="LiveId" clId="{5AF6D0B4-0C58-47BC-8C3F-F01512E3831A}" dt="2021-03-09T17:07:55.745" v="77" actId="165"/>
          <ac:grpSpMkLst>
            <pc:docMk/>
            <pc:sldMk cId="26217782" sldId="280"/>
            <ac:grpSpMk id="18" creationId="{CF4FFE7F-61EA-452B-92CE-1718C460538B}"/>
          </ac:grpSpMkLst>
        </pc:grpChg>
        <pc:cxnChg chg="mod">
          <ac:chgData name="Nicolas Benech" userId="0051dd42c30e75a5" providerId="LiveId" clId="{5AF6D0B4-0C58-47BC-8C3F-F01512E3831A}" dt="2021-03-09T17:06:39.301" v="10" actId="20577"/>
          <ac:cxnSpMkLst>
            <pc:docMk/>
            <pc:sldMk cId="26217782" sldId="280"/>
            <ac:cxnSpMk id="5" creationId="{BF01261D-7754-4914-97DE-3D741E11CB2A}"/>
          </ac:cxnSpMkLst>
        </pc:cxnChg>
        <pc:cxnChg chg="mod">
          <ac:chgData name="Nicolas Benech" userId="0051dd42c30e75a5" providerId="LiveId" clId="{5AF6D0B4-0C58-47BC-8C3F-F01512E3831A}" dt="2021-03-09T17:06:39.301" v="10" actId="20577"/>
          <ac:cxnSpMkLst>
            <pc:docMk/>
            <pc:sldMk cId="26217782" sldId="280"/>
            <ac:cxnSpMk id="6" creationId="{50139B35-59F7-422A-A084-79FF4AE595BC}"/>
          </ac:cxnSpMkLst>
        </pc:cxnChg>
        <pc:cxnChg chg="mod">
          <ac:chgData name="Nicolas Benech" userId="0051dd42c30e75a5" providerId="LiveId" clId="{5AF6D0B4-0C58-47BC-8C3F-F01512E3831A}" dt="2021-03-09T17:06:39.301" v="10" actId="20577"/>
          <ac:cxnSpMkLst>
            <pc:docMk/>
            <pc:sldMk cId="26217782" sldId="280"/>
            <ac:cxnSpMk id="7" creationId="{178F8F49-E4CE-46D3-AD71-8214CFB9B5CB}"/>
          </ac:cxnSpMkLst>
        </pc:cxnChg>
        <pc:cxnChg chg="mod">
          <ac:chgData name="Nicolas Benech" userId="0051dd42c30e75a5" providerId="LiveId" clId="{5AF6D0B4-0C58-47BC-8C3F-F01512E3831A}" dt="2021-03-09T17:06:39.301" v="10" actId="20577"/>
          <ac:cxnSpMkLst>
            <pc:docMk/>
            <pc:sldMk cId="26217782" sldId="280"/>
            <ac:cxnSpMk id="8" creationId="{B4A15DAE-96F8-4B21-BD4B-F872F8DF9613}"/>
          </ac:cxnSpMkLst>
        </pc:cxnChg>
        <pc:cxnChg chg="mod">
          <ac:chgData name="Nicolas Benech" userId="0051dd42c30e75a5" providerId="LiveId" clId="{5AF6D0B4-0C58-47BC-8C3F-F01512E3831A}" dt="2021-03-09T17:06:39.301" v="10" actId="20577"/>
          <ac:cxnSpMkLst>
            <pc:docMk/>
            <pc:sldMk cId="26217782" sldId="280"/>
            <ac:cxnSpMk id="9" creationId="{B8FC0F8A-9AE5-4D98-A7E6-FB6015C47D72}"/>
          </ac:cxnSpMkLst>
        </pc:cxnChg>
        <pc:cxnChg chg="mod">
          <ac:chgData name="Nicolas Benech" userId="0051dd42c30e75a5" providerId="LiveId" clId="{5AF6D0B4-0C58-47BC-8C3F-F01512E3831A}" dt="2021-03-09T17:06:39.301" v="10" actId="20577"/>
          <ac:cxnSpMkLst>
            <pc:docMk/>
            <pc:sldMk cId="26217782" sldId="280"/>
            <ac:cxnSpMk id="10" creationId="{9C731D55-48B0-41FB-B5C7-8907A2B14F56}"/>
          </ac:cxnSpMkLst>
        </pc:cxnChg>
        <pc:cxnChg chg="mod">
          <ac:chgData name="Nicolas Benech" userId="0051dd42c30e75a5" providerId="LiveId" clId="{5AF6D0B4-0C58-47BC-8C3F-F01512E3831A}" dt="2021-03-09T17:06:39.301" v="10" actId="20577"/>
          <ac:cxnSpMkLst>
            <pc:docMk/>
            <pc:sldMk cId="26217782" sldId="280"/>
            <ac:cxnSpMk id="11" creationId="{0CF0B568-D196-48C5-9667-2C1337DF09B2}"/>
          </ac:cxnSpMkLst>
        </pc:cxnChg>
        <pc:cxnChg chg="mod topLvl">
          <ac:chgData name="Nicolas Benech" userId="0051dd42c30e75a5" providerId="LiveId" clId="{5AF6D0B4-0C58-47BC-8C3F-F01512E3831A}" dt="2021-03-22T13:57:10.946" v="679" actId="164"/>
          <ac:cxnSpMkLst>
            <pc:docMk/>
            <pc:sldMk cId="26217782" sldId="280"/>
            <ac:cxnSpMk id="19" creationId="{989C0B8D-8667-414A-B1C8-E46C9F65F07D}"/>
          </ac:cxnSpMkLst>
        </pc:cxnChg>
        <pc:cxnChg chg="mod topLvl">
          <ac:chgData name="Nicolas Benech" userId="0051dd42c30e75a5" providerId="LiveId" clId="{5AF6D0B4-0C58-47BC-8C3F-F01512E3831A}" dt="2021-03-22T13:57:10.946" v="679" actId="164"/>
          <ac:cxnSpMkLst>
            <pc:docMk/>
            <pc:sldMk cId="26217782" sldId="280"/>
            <ac:cxnSpMk id="20" creationId="{A6CFA012-F963-4AEE-B055-95FFB80C3B2C}"/>
          </ac:cxnSpMkLst>
        </pc:cxnChg>
        <pc:cxnChg chg="mod topLvl">
          <ac:chgData name="Nicolas Benech" userId="0051dd42c30e75a5" providerId="LiveId" clId="{5AF6D0B4-0C58-47BC-8C3F-F01512E3831A}" dt="2021-03-22T13:57:10.946" v="679" actId="164"/>
          <ac:cxnSpMkLst>
            <pc:docMk/>
            <pc:sldMk cId="26217782" sldId="280"/>
            <ac:cxnSpMk id="21" creationId="{5F2BD760-7424-40C6-B3F4-B2650AD5D2CD}"/>
          </ac:cxnSpMkLst>
        </pc:cxnChg>
        <pc:cxnChg chg="mod topLvl">
          <ac:chgData name="Nicolas Benech" userId="0051dd42c30e75a5" providerId="LiveId" clId="{5AF6D0B4-0C58-47BC-8C3F-F01512E3831A}" dt="2021-03-22T13:57:10.946" v="679" actId="164"/>
          <ac:cxnSpMkLst>
            <pc:docMk/>
            <pc:sldMk cId="26217782" sldId="280"/>
            <ac:cxnSpMk id="22" creationId="{C6D18102-F75E-47CD-828C-C01F8644EC5A}"/>
          </ac:cxnSpMkLst>
        </pc:cxnChg>
        <pc:cxnChg chg="del mod topLvl">
          <ac:chgData name="Nicolas Benech" userId="0051dd42c30e75a5" providerId="LiveId" clId="{5AF6D0B4-0C58-47BC-8C3F-F01512E3831A}" dt="2021-03-09T17:09:06.992" v="97" actId="478"/>
          <ac:cxnSpMkLst>
            <pc:docMk/>
            <pc:sldMk cId="26217782" sldId="280"/>
            <ac:cxnSpMk id="23" creationId="{66C9EECE-2347-483A-9748-B25797684C3B}"/>
          </ac:cxnSpMkLst>
        </pc:cxnChg>
        <pc:cxnChg chg="mod topLvl">
          <ac:chgData name="Nicolas Benech" userId="0051dd42c30e75a5" providerId="LiveId" clId="{5AF6D0B4-0C58-47BC-8C3F-F01512E3831A}" dt="2021-03-22T13:57:10.946" v="679" actId="164"/>
          <ac:cxnSpMkLst>
            <pc:docMk/>
            <pc:sldMk cId="26217782" sldId="280"/>
            <ac:cxnSpMk id="24" creationId="{9EC36114-BBF2-4237-9EF4-89BD9AACB041}"/>
          </ac:cxnSpMkLst>
        </pc:cxnChg>
        <pc:cxnChg chg="mod topLvl">
          <ac:chgData name="Nicolas Benech" userId="0051dd42c30e75a5" providerId="LiveId" clId="{5AF6D0B4-0C58-47BC-8C3F-F01512E3831A}" dt="2021-03-22T13:57:10.946" v="679" actId="164"/>
          <ac:cxnSpMkLst>
            <pc:docMk/>
            <pc:sldMk cId="26217782" sldId="280"/>
            <ac:cxnSpMk id="25" creationId="{20EC5B61-21D2-42C5-8205-79E05BC6F8D5}"/>
          </ac:cxnSpMkLst>
        </pc:cxnChg>
        <pc:cxnChg chg="add mod">
          <ac:chgData name="Nicolas Benech" userId="0051dd42c30e75a5" providerId="LiveId" clId="{5AF6D0B4-0C58-47BC-8C3F-F01512E3831A}" dt="2021-03-22T13:57:10.946" v="679" actId="164"/>
          <ac:cxnSpMkLst>
            <pc:docMk/>
            <pc:sldMk cId="26217782" sldId="280"/>
            <ac:cxnSpMk id="35" creationId="{1D062E5F-05A8-49C6-A5F6-708291510A5D}"/>
          </ac:cxnSpMkLst>
        </pc:cxnChg>
      </pc:sldChg>
      <pc:sldChg chg="addSp delSp modSp new mod">
        <pc:chgData name="Nicolas Benech" userId="0051dd42c30e75a5" providerId="LiveId" clId="{5AF6D0B4-0C58-47BC-8C3F-F01512E3831A}" dt="2021-03-09T17:21:04.807" v="446" actId="1076"/>
        <pc:sldMkLst>
          <pc:docMk/>
          <pc:sldMk cId="3137670621" sldId="281"/>
        </pc:sldMkLst>
        <pc:spChg chg="del">
          <ac:chgData name="Nicolas Benech" userId="0051dd42c30e75a5" providerId="LiveId" clId="{5AF6D0B4-0C58-47BC-8C3F-F01512E3831A}" dt="2021-03-09T17:18:29.499" v="270" actId="478"/>
          <ac:spMkLst>
            <pc:docMk/>
            <pc:sldMk cId="3137670621" sldId="281"/>
            <ac:spMk id="2" creationId="{4175FDC5-5167-4137-9FD4-3AA609C1DAD5}"/>
          </ac:spMkLst>
        </pc:spChg>
        <pc:spChg chg="del">
          <ac:chgData name="Nicolas Benech" userId="0051dd42c30e75a5" providerId="LiveId" clId="{5AF6D0B4-0C58-47BC-8C3F-F01512E3831A}" dt="2021-03-09T17:18:31.749" v="271" actId="478"/>
          <ac:spMkLst>
            <pc:docMk/>
            <pc:sldMk cId="3137670621" sldId="281"/>
            <ac:spMk id="3" creationId="{00C70979-2E91-40AF-8814-59B938730E46}"/>
          </ac:spMkLst>
        </pc:spChg>
        <pc:spChg chg="add mod">
          <ac:chgData name="Nicolas Benech" userId="0051dd42c30e75a5" providerId="LiveId" clId="{5AF6D0B4-0C58-47BC-8C3F-F01512E3831A}" dt="2021-03-09T17:18:48.932" v="306" actId="20577"/>
          <ac:spMkLst>
            <pc:docMk/>
            <pc:sldMk cId="3137670621" sldId="281"/>
            <ac:spMk id="4" creationId="{13D1660E-FE99-4990-89A4-536678DE0D3D}"/>
          </ac:spMkLst>
        </pc:spChg>
        <pc:spChg chg="add mod">
          <ac:chgData name="Nicolas Benech" userId="0051dd42c30e75a5" providerId="LiveId" clId="{5AF6D0B4-0C58-47BC-8C3F-F01512E3831A}" dt="2021-03-09T17:20:05.781" v="372" actId="1076"/>
          <ac:spMkLst>
            <pc:docMk/>
            <pc:sldMk cId="3137670621" sldId="281"/>
            <ac:spMk id="5" creationId="{C62D8B5E-78B0-4DF1-8CC5-072402330508}"/>
          </ac:spMkLst>
        </pc:spChg>
        <pc:spChg chg="add mod">
          <ac:chgData name="Nicolas Benech" userId="0051dd42c30e75a5" providerId="LiveId" clId="{5AF6D0B4-0C58-47BC-8C3F-F01512E3831A}" dt="2021-03-09T17:20:33.072" v="421" actId="20577"/>
          <ac:spMkLst>
            <pc:docMk/>
            <pc:sldMk cId="3137670621" sldId="281"/>
            <ac:spMk id="6" creationId="{D3264AFF-24DB-4F73-85B3-A3C87FEA7899}"/>
          </ac:spMkLst>
        </pc:spChg>
        <pc:spChg chg="add mod">
          <ac:chgData name="Nicolas Benech" userId="0051dd42c30e75a5" providerId="LiveId" clId="{5AF6D0B4-0C58-47BC-8C3F-F01512E3831A}" dt="2021-03-09T17:21:04.807" v="446" actId="1076"/>
          <ac:spMkLst>
            <pc:docMk/>
            <pc:sldMk cId="3137670621" sldId="281"/>
            <ac:spMk id="7" creationId="{EBC064E3-61D1-47A9-9A69-351FA0B636CB}"/>
          </ac:spMkLst>
        </pc:spChg>
      </pc:sldChg>
      <pc:sldChg chg="addSp delSp modSp new del mod modAnim">
        <pc:chgData name="Nicolas Benech" userId="0051dd42c30e75a5" providerId="LiveId" clId="{5AF6D0B4-0C58-47BC-8C3F-F01512E3831A}" dt="2021-03-22T13:36:22.943" v="608" actId="47"/>
        <pc:sldMkLst>
          <pc:docMk/>
          <pc:sldMk cId="4152391491" sldId="282"/>
        </pc:sldMkLst>
        <pc:spChg chg="del">
          <ac:chgData name="Nicolas Benech" userId="0051dd42c30e75a5" providerId="LiveId" clId="{5AF6D0B4-0C58-47BC-8C3F-F01512E3831A}" dt="2021-03-22T11:52:09.825" v="492" actId="478"/>
          <ac:spMkLst>
            <pc:docMk/>
            <pc:sldMk cId="4152391491" sldId="282"/>
            <ac:spMk id="2" creationId="{5C841CE8-58B7-4162-B2E3-8D4ACF396F6B}"/>
          </ac:spMkLst>
        </pc:spChg>
        <pc:spChg chg="del">
          <ac:chgData name="Nicolas Benech" userId="0051dd42c30e75a5" providerId="LiveId" clId="{5AF6D0B4-0C58-47BC-8C3F-F01512E3831A}" dt="2021-03-22T11:52:11.626" v="493" actId="478"/>
          <ac:spMkLst>
            <pc:docMk/>
            <pc:sldMk cId="4152391491" sldId="282"/>
            <ac:spMk id="3" creationId="{FFA013C8-80D4-44B3-BB78-E6A3B583AC22}"/>
          </ac:spMkLst>
        </pc:spChg>
        <pc:spChg chg="add mod">
          <ac:chgData name="Nicolas Benech" userId="0051dd42c30e75a5" providerId="LiveId" clId="{5AF6D0B4-0C58-47BC-8C3F-F01512E3831A}" dt="2021-03-22T13:17:42.372" v="580" actId="164"/>
          <ac:spMkLst>
            <pc:docMk/>
            <pc:sldMk cId="4152391491" sldId="282"/>
            <ac:spMk id="4" creationId="{12207362-552A-4026-82BB-B7CECC0EF74C}"/>
          </ac:spMkLst>
        </pc:spChg>
        <pc:spChg chg="add mod">
          <ac:chgData name="Nicolas Benech" userId="0051dd42c30e75a5" providerId="LiveId" clId="{5AF6D0B4-0C58-47BC-8C3F-F01512E3831A}" dt="2021-03-22T13:17:42.372" v="580" actId="164"/>
          <ac:spMkLst>
            <pc:docMk/>
            <pc:sldMk cId="4152391491" sldId="282"/>
            <ac:spMk id="5" creationId="{4B2B8ED9-F1B0-447C-871B-00817A1AEC1D}"/>
          </ac:spMkLst>
        </pc:spChg>
        <pc:spChg chg="add mod">
          <ac:chgData name="Nicolas Benech" userId="0051dd42c30e75a5" providerId="LiveId" clId="{5AF6D0B4-0C58-47BC-8C3F-F01512E3831A}" dt="2021-03-22T13:17:42.372" v="580" actId="164"/>
          <ac:spMkLst>
            <pc:docMk/>
            <pc:sldMk cId="4152391491" sldId="282"/>
            <ac:spMk id="6" creationId="{9A996386-0974-4C9C-A8C0-87D7C3FB59C9}"/>
          </ac:spMkLst>
        </pc:spChg>
        <pc:spChg chg="add mod">
          <ac:chgData name="Nicolas Benech" userId="0051dd42c30e75a5" providerId="LiveId" clId="{5AF6D0B4-0C58-47BC-8C3F-F01512E3831A}" dt="2021-03-22T13:17:42.372" v="580" actId="164"/>
          <ac:spMkLst>
            <pc:docMk/>
            <pc:sldMk cId="4152391491" sldId="282"/>
            <ac:spMk id="7" creationId="{474562B6-3EA3-4EF8-BE61-004241C26E57}"/>
          </ac:spMkLst>
        </pc:spChg>
        <pc:spChg chg="mod">
          <ac:chgData name="Nicolas Benech" userId="0051dd42c30e75a5" providerId="LiveId" clId="{5AF6D0B4-0C58-47BC-8C3F-F01512E3831A}" dt="2021-03-22T11:52:12.982" v="494"/>
          <ac:spMkLst>
            <pc:docMk/>
            <pc:sldMk cId="4152391491" sldId="282"/>
            <ac:spMk id="9" creationId="{63A67E40-2FCE-490B-A82C-1330CCFB2C3A}"/>
          </ac:spMkLst>
        </pc:spChg>
        <pc:spChg chg="mod">
          <ac:chgData name="Nicolas Benech" userId="0051dd42c30e75a5" providerId="LiveId" clId="{5AF6D0B4-0C58-47BC-8C3F-F01512E3831A}" dt="2021-03-22T11:52:12.982" v="494"/>
          <ac:spMkLst>
            <pc:docMk/>
            <pc:sldMk cId="4152391491" sldId="282"/>
            <ac:spMk id="10" creationId="{0B002D76-1136-481D-94A9-9F4E655DBC0F}"/>
          </ac:spMkLst>
        </pc:spChg>
        <pc:spChg chg="mod">
          <ac:chgData name="Nicolas Benech" userId="0051dd42c30e75a5" providerId="LiveId" clId="{5AF6D0B4-0C58-47BC-8C3F-F01512E3831A}" dt="2021-03-22T11:52:12.982" v="494"/>
          <ac:spMkLst>
            <pc:docMk/>
            <pc:sldMk cId="4152391491" sldId="282"/>
            <ac:spMk id="12" creationId="{1B579FA0-F36C-417F-B159-A015F2AF4930}"/>
          </ac:spMkLst>
        </pc:spChg>
        <pc:spChg chg="mod">
          <ac:chgData name="Nicolas Benech" userId="0051dd42c30e75a5" providerId="LiveId" clId="{5AF6D0B4-0C58-47BC-8C3F-F01512E3831A}" dt="2021-03-22T11:52:12.982" v="494"/>
          <ac:spMkLst>
            <pc:docMk/>
            <pc:sldMk cId="4152391491" sldId="282"/>
            <ac:spMk id="13" creationId="{C8DCACED-7D32-4B4C-8731-1F1E0D56E059}"/>
          </ac:spMkLst>
        </pc:spChg>
        <pc:grpChg chg="add mod">
          <ac:chgData name="Nicolas Benech" userId="0051dd42c30e75a5" providerId="LiveId" clId="{5AF6D0B4-0C58-47BC-8C3F-F01512E3831A}" dt="2021-03-22T13:17:42.372" v="580" actId="164"/>
          <ac:grpSpMkLst>
            <pc:docMk/>
            <pc:sldMk cId="4152391491" sldId="282"/>
            <ac:grpSpMk id="8" creationId="{2A73E808-1FB1-4CCE-906D-C51F7E9F0623}"/>
          </ac:grpSpMkLst>
        </pc:grpChg>
        <pc:grpChg chg="add mod">
          <ac:chgData name="Nicolas Benech" userId="0051dd42c30e75a5" providerId="LiveId" clId="{5AF6D0B4-0C58-47BC-8C3F-F01512E3831A}" dt="2021-03-22T13:17:42.372" v="580" actId="164"/>
          <ac:grpSpMkLst>
            <pc:docMk/>
            <pc:sldMk cId="4152391491" sldId="282"/>
            <ac:grpSpMk id="11" creationId="{3AEA6D09-EBE7-43DB-BB2F-44DD1CF16538}"/>
          </ac:grpSpMkLst>
        </pc:grpChg>
        <pc:grpChg chg="add mod">
          <ac:chgData name="Nicolas Benech" userId="0051dd42c30e75a5" providerId="LiveId" clId="{5AF6D0B4-0C58-47BC-8C3F-F01512E3831A}" dt="2021-03-22T13:17:42.372" v="580" actId="164"/>
          <ac:grpSpMkLst>
            <pc:docMk/>
            <pc:sldMk cId="4152391491" sldId="282"/>
            <ac:grpSpMk id="14" creationId="{41A85821-0CCF-4774-9CF9-5B2614DB4BB2}"/>
          </ac:grpSpMkLst>
        </pc:grpChg>
      </pc:sldChg>
      <pc:sldChg chg="addSp delSp modSp new mod modAnim">
        <pc:chgData name="Nicolas Benech" userId="0051dd42c30e75a5" providerId="LiveId" clId="{5AF6D0B4-0C58-47BC-8C3F-F01512E3831A}" dt="2021-03-22T13:40:07.148" v="665" actId="20577"/>
        <pc:sldMkLst>
          <pc:docMk/>
          <pc:sldMk cId="4250569636" sldId="283"/>
        </pc:sldMkLst>
        <pc:spChg chg="del">
          <ac:chgData name="Nicolas Benech" userId="0051dd42c30e75a5" providerId="LiveId" clId="{5AF6D0B4-0C58-47BC-8C3F-F01512E3831A}" dt="2021-03-22T11:52:41.781" v="497" actId="478"/>
          <ac:spMkLst>
            <pc:docMk/>
            <pc:sldMk cId="4250569636" sldId="283"/>
            <ac:spMk id="2" creationId="{1426CFF1-B5BF-4881-AFC6-94AC2DE5EAE9}"/>
          </ac:spMkLst>
        </pc:spChg>
        <pc:spChg chg="del">
          <ac:chgData name="Nicolas Benech" userId="0051dd42c30e75a5" providerId="LiveId" clId="{5AF6D0B4-0C58-47BC-8C3F-F01512E3831A}" dt="2021-03-22T11:52:43.236" v="498" actId="478"/>
          <ac:spMkLst>
            <pc:docMk/>
            <pc:sldMk cId="4250569636" sldId="283"/>
            <ac:spMk id="3" creationId="{3ACC1822-68AE-45B8-8FF6-5F2D81E40EC0}"/>
          </ac:spMkLst>
        </pc:spChg>
        <pc:spChg chg="add mod">
          <ac:chgData name="Nicolas Benech" userId="0051dd42c30e75a5" providerId="LiveId" clId="{5AF6D0B4-0C58-47BC-8C3F-F01512E3831A}" dt="2021-03-22T11:52:44.407" v="499"/>
          <ac:spMkLst>
            <pc:docMk/>
            <pc:sldMk cId="4250569636" sldId="283"/>
            <ac:spMk id="4" creationId="{EF545DCC-248A-4240-8C93-A4B774368568}"/>
          </ac:spMkLst>
        </pc:spChg>
        <pc:spChg chg="add mod">
          <ac:chgData name="Nicolas Benech" userId="0051dd42c30e75a5" providerId="LiveId" clId="{5AF6D0B4-0C58-47BC-8C3F-F01512E3831A}" dt="2021-03-22T11:52:44.407" v="499"/>
          <ac:spMkLst>
            <pc:docMk/>
            <pc:sldMk cId="4250569636" sldId="283"/>
            <ac:spMk id="5" creationId="{192F7997-3541-4AA2-A116-970AA3C43A86}"/>
          </ac:spMkLst>
        </pc:spChg>
        <pc:spChg chg="add mod">
          <ac:chgData name="Nicolas Benech" userId="0051dd42c30e75a5" providerId="LiveId" clId="{5AF6D0B4-0C58-47BC-8C3F-F01512E3831A}" dt="2021-03-22T11:52:44.407" v="499"/>
          <ac:spMkLst>
            <pc:docMk/>
            <pc:sldMk cId="4250569636" sldId="283"/>
            <ac:spMk id="6" creationId="{34147C8C-8D85-40BC-B366-C3EC9DEED93F}"/>
          </ac:spMkLst>
        </pc:spChg>
        <pc:spChg chg="add mod">
          <ac:chgData name="Nicolas Benech" userId="0051dd42c30e75a5" providerId="LiveId" clId="{5AF6D0B4-0C58-47BC-8C3F-F01512E3831A}" dt="2021-03-22T11:52:44.407" v="499"/>
          <ac:spMkLst>
            <pc:docMk/>
            <pc:sldMk cId="4250569636" sldId="283"/>
            <ac:spMk id="7" creationId="{626A9432-97B2-4788-999C-2BE14A1801A8}"/>
          </ac:spMkLst>
        </pc:spChg>
        <pc:spChg chg="add mod">
          <ac:chgData name="Nicolas Benech" userId="0051dd42c30e75a5" providerId="LiveId" clId="{5AF6D0B4-0C58-47BC-8C3F-F01512E3831A}" dt="2021-03-22T11:52:44.407" v="499"/>
          <ac:spMkLst>
            <pc:docMk/>
            <pc:sldMk cId="4250569636" sldId="283"/>
            <ac:spMk id="8" creationId="{240B314C-A35C-4C5C-9291-5E118AC98568}"/>
          </ac:spMkLst>
        </pc:spChg>
        <pc:spChg chg="add mod">
          <ac:chgData name="Nicolas Benech" userId="0051dd42c30e75a5" providerId="LiveId" clId="{5AF6D0B4-0C58-47BC-8C3F-F01512E3831A}" dt="2021-03-22T13:37:02.112" v="612" actId="20577"/>
          <ac:spMkLst>
            <pc:docMk/>
            <pc:sldMk cId="4250569636" sldId="283"/>
            <ac:spMk id="9" creationId="{8681CA98-AC43-4FF1-B63F-187517977750}"/>
          </ac:spMkLst>
        </pc:spChg>
        <pc:spChg chg="add mod">
          <ac:chgData name="Nicolas Benech" userId="0051dd42c30e75a5" providerId="LiveId" clId="{5AF6D0B4-0C58-47BC-8C3F-F01512E3831A}" dt="2021-03-22T11:52:44.407" v="499"/>
          <ac:spMkLst>
            <pc:docMk/>
            <pc:sldMk cId="4250569636" sldId="283"/>
            <ac:spMk id="10" creationId="{E25B0EE5-32E6-4DC0-82A3-C3C8D14B4CB4}"/>
          </ac:spMkLst>
        </pc:spChg>
        <pc:spChg chg="add mod">
          <ac:chgData name="Nicolas Benech" userId="0051dd42c30e75a5" providerId="LiveId" clId="{5AF6D0B4-0C58-47BC-8C3F-F01512E3831A}" dt="2021-03-22T13:40:07.148" v="665" actId="20577"/>
          <ac:spMkLst>
            <pc:docMk/>
            <pc:sldMk cId="4250569636" sldId="283"/>
            <ac:spMk id="11" creationId="{BD174F49-AF75-4318-9581-2E3B27622892}"/>
          </ac:spMkLst>
        </pc:spChg>
        <pc:spChg chg="add mod">
          <ac:chgData name="Nicolas Benech" userId="0051dd42c30e75a5" providerId="LiveId" clId="{5AF6D0B4-0C58-47BC-8C3F-F01512E3831A}" dt="2021-03-22T13:39:27.100" v="657" actId="1076"/>
          <ac:spMkLst>
            <pc:docMk/>
            <pc:sldMk cId="4250569636" sldId="283"/>
            <ac:spMk id="13" creationId="{7CC96AE7-E9E1-4F17-AAA3-94D4A78FE4CD}"/>
          </ac:spMkLst>
        </pc:spChg>
        <pc:picChg chg="add mod">
          <ac:chgData name="Nicolas Benech" userId="0051dd42c30e75a5" providerId="LiveId" clId="{5AF6D0B4-0C58-47BC-8C3F-F01512E3831A}" dt="2021-03-22T13:36:42.535" v="610" actId="1076"/>
          <ac:picMkLst>
            <pc:docMk/>
            <pc:sldMk cId="4250569636" sldId="283"/>
            <ac:picMk id="12" creationId="{7030B9F5-F1C6-4CC2-AAE5-328B4D1A7F76}"/>
          </ac:picMkLst>
        </pc:picChg>
      </pc:sldChg>
      <pc:sldChg chg="addSp delSp modSp new del mod">
        <pc:chgData name="Nicolas Benech" userId="0051dd42c30e75a5" providerId="LiveId" clId="{5AF6D0B4-0C58-47BC-8C3F-F01512E3831A}" dt="2021-03-22T13:36:18.154" v="607" actId="47"/>
        <pc:sldMkLst>
          <pc:docMk/>
          <pc:sldMk cId="1251542297" sldId="284"/>
        </pc:sldMkLst>
        <pc:spChg chg="del">
          <ac:chgData name="Nicolas Benech" userId="0051dd42c30e75a5" providerId="LiveId" clId="{5AF6D0B4-0C58-47BC-8C3F-F01512E3831A}" dt="2021-03-22T11:59:01.015" v="568" actId="478"/>
          <ac:spMkLst>
            <pc:docMk/>
            <pc:sldMk cId="1251542297" sldId="284"/>
            <ac:spMk id="2" creationId="{F83E6EC7-BFB7-4D11-8C1E-22C8BC1A186A}"/>
          </ac:spMkLst>
        </pc:spChg>
        <pc:spChg chg="del">
          <ac:chgData name="Nicolas Benech" userId="0051dd42c30e75a5" providerId="LiveId" clId="{5AF6D0B4-0C58-47BC-8C3F-F01512E3831A}" dt="2021-03-22T11:59:02.821" v="569" actId="478"/>
          <ac:spMkLst>
            <pc:docMk/>
            <pc:sldMk cId="1251542297" sldId="284"/>
            <ac:spMk id="3" creationId="{AB8415B2-2DF8-44C7-9D76-8B92EB69D8DB}"/>
          </ac:spMkLst>
        </pc:spChg>
        <pc:spChg chg="mod">
          <ac:chgData name="Nicolas Benech" userId="0051dd42c30e75a5" providerId="LiveId" clId="{5AF6D0B4-0C58-47BC-8C3F-F01512E3831A}" dt="2021-03-22T11:59:06.094" v="570"/>
          <ac:spMkLst>
            <pc:docMk/>
            <pc:sldMk cId="1251542297" sldId="284"/>
            <ac:spMk id="7" creationId="{B8B90CFE-7493-42E2-8E11-1FA6E806E403}"/>
          </ac:spMkLst>
        </pc:spChg>
        <pc:spChg chg="mod">
          <ac:chgData name="Nicolas Benech" userId="0051dd42c30e75a5" providerId="LiveId" clId="{5AF6D0B4-0C58-47BC-8C3F-F01512E3831A}" dt="2021-03-22T11:59:06.094" v="570"/>
          <ac:spMkLst>
            <pc:docMk/>
            <pc:sldMk cId="1251542297" sldId="284"/>
            <ac:spMk id="8" creationId="{36654DAE-FCF1-4AC0-97CB-0A3AC7E923A9}"/>
          </ac:spMkLst>
        </pc:spChg>
        <pc:spChg chg="mod">
          <ac:chgData name="Nicolas Benech" userId="0051dd42c30e75a5" providerId="LiveId" clId="{5AF6D0B4-0C58-47BC-8C3F-F01512E3831A}" dt="2021-03-22T11:59:06.094" v="570"/>
          <ac:spMkLst>
            <pc:docMk/>
            <pc:sldMk cId="1251542297" sldId="284"/>
            <ac:spMk id="9" creationId="{7618D028-786A-4CDF-98A2-0C54C1207E0C}"/>
          </ac:spMkLst>
        </pc:spChg>
        <pc:spChg chg="mod">
          <ac:chgData name="Nicolas Benech" userId="0051dd42c30e75a5" providerId="LiveId" clId="{5AF6D0B4-0C58-47BC-8C3F-F01512E3831A}" dt="2021-03-22T11:59:06.094" v="570"/>
          <ac:spMkLst>
            <pc:docMk/>
            <pc:sldMk cId="1251542297" sldId="284"/>
            <ac:spMk id="10" creationId="{68FC5D75-7E1B-42D7-A4F5-EBEDD717BD54}"/>
          </ac:spMkLst>
        </pc:spChg>
        <pc:spChg chg="mod">
          <ac:chgData name="Nicolas Benech" userId="0051dd42c30e75a5" providerId="LiveId" clId="{5AF6D0B4-0C58-47BC-8C3F-F01512E3831A}" dt="2021-03-22T11:59:06.094" v="570"/>
          <ac:spMkLst>
            <pc:docMk/>
            <pc:sldMk cId="1251542297" sldId="284"/>
            <ac:spMk id="11" creationId="{FF7660E9-A065-449C-ABD6-50B8B29F9B77}"/>
          </ac:spMkLst>
        </pc:spChg>
        <pc:spChg chg="mod">
          <ac:chgData name="Nicolas Benech" userId="0051dd42c30e75a5" providerId="LiveId" clId="{5AF6D0B4-0C58-47BC-8C3F-F01512E3831A}" dt="2021-03-22T11:59:06.094" v="570"/>
          <ac:spMkLst>
            <pc:docMk/>
            <pc:sldMk cId="1251542297" sldId="284"/>
            <ac:spMk id="12" creationId="{3FAFDF4D-0C92-482A-A693-3AF4848C8B79}"/>
          </ac:spMkLst>
        </pc:spChg>
        <pc:grpChg chg="add mod">
          <ac:chgData name="Nicolas Benech" userId="0051dd42c30e75a5" providerId="LiveId" clId="{5AF6D0B4-0C58-47BC-8C3F-F01512E3831A}" dt="2021-03-22T11:59:06.094" v="570"/>
          <ac:grpSpMkLst>
            <pc:docMk/>
            <pc:sldMk cId="1251542297" sldId="284"/>
            <ac:grpSpMk id="4" creationId="{790C1750-7661-4F15-A246-046110FBBFDC}"/>
          </ac:grpSpMkLst>
        </pc:grpChg>
        <pc:grpChg chg="mod">
          <ac:chgData name="Nicolas Benech" userId="0051dd42c30e75a5" providerId="LiveId" clId="{5AF6D0B4-0C58-47BC-8C3F-F01512E3831A}" dt="2021-03-22T11:59:06.094" v="570"/>
          <ac:grpSpMkLst>
            <pc:docMk/>
            <pc:sldMk cId="1251542297" sldId="284"/>
            <ac:grpSpMk id="5" creationId="{17E2B888-384C-4091-B3E7-99CA9B75305D}"/>
          </ac:grpSpMkLst>
        </pc:grpChg>
        <pc:grpChg chg="mod">
          <ac:chgData name="Nicolas Benech" userId="0051dd42c30e75a5" providerId="LiveId" clId="{5AF6D0B4-0C58-47BC-8C3F-F01512E3831A}" dt="2021-03-22T11:59:06.094" v="570"/>
          <ac:grpSpMkLst>
            <pc:docMk/>
            <pc:sldMk cId="1251542297" sldId="284"/>
            <ac:grpSpMk id="6" creationId="{CBC93AD3-2AAE-417C-BEAD-572412D5478F}"/>
          </ac:grpSpMkLst>
        </pc:grpChg>
        <pc:grpChg chg="mod">
          <ac:chgData name="Nicolas Benech" userId="0051dd42c30e75a5" providerId="LiveId" clId="{5AF6D0B4-0C58-47BC-8C3F-F01512E3831A}" dt="2021-03-22T11:59:06.094" v="570"/>
          <ac:grpSpMkLst>
            <pc:docMk/>
            <pc:sldMk cId="1251542297" sldId="284"/>
            <ac:grpSpMk id="13" creationId="{0F5318F1-F4E0-4502-8758-D9F7312E95F4}"/>
          </ac:grpSpMkLst>
        </pc:grpChg>
        <pc:grpChg chg="mod">
          <ac:chgData name="Nicolas Benech" userId="0051dd42c30e75a5" providerId="LiveId" clId="{5AF6D0B4-0C58-47BC-8C3F-F01512E3831A}" dt="2021-03-22T11:59:06.094" v="570"/>
          <ac:grpSpMkLst>
            <pc:docMk/>
            <pc:sldMk cId="1251542297" sldId="284"/>
            <ac:grpSpMk id="14" creationId="{C3B2219B-0A90-4E8B-9C72-772D26BC3759}"/>
          </ac:grpSpMkLst>
        </pc:grpChg>
        <pc:cxnChg chg="mod">
          <ac:chgData name="Nicolas Benech" userId="0051dd42c30e75a5" providerId="LiveId" clId="{5AF6D0B4-0C58-47BC-8C3F-F01512E3831A}" dt="2021-03-22T11:59:06.094" v="570"/>
          <ac:cxnSpMkLst>
            <pc:docMk/>
            <pc:sldMk cId="1251542297" sldId="284"/>
            <ac:cxnSpMk id="15" creationId="{72D48A8B-77B7-4108-8B2E-37ADC190D753}"/>
          </ac:cxnSpMkLst>
        </pc:cxnChg>
        <pc:cxnChg chg="mod">
          <ac:chgData name="Nicolas Benech" userId="0051dd42c30e75a5" providerId="LiveId" clId="{5AF6D0B4-0C58-47BC-8C3F-F01512E3831A}" dt="2021-03-22T11:59:06.094" v="570"/>
          <ac:cxnSpMkLst>
            <pc:docMk/>
            <pc:sldMk cId="1251542297" sldId="284"/>
            <ac:cxnSpMk id="16" creationId="{0822B4F6-2B15-4601-9920-E41EF34C9CEA}"/>
          </ac:cxnSpMkLst>
        </pc:cxnChg>
        <pc:cxnChg chg="mod">
          <ac:chgData name="Nicolas Benech" userId="0051dd42c30e75a5" providerId="LiveId" clId="{5AF6D0B4-0C58-47BC-8C3F-F01512E3831A}" dt="2021-03-22T11:59:06.094" v="570"/>
          <ac:cxnSpMkLst>
            <pc:docMk/>
            <pc:sldMk cId="1251542297" sldId="284"/>
            <ac:cxnSpMk id="17" creationId="{2CE3CE22-57D0-4AB7-897B-F20B1A8093FD}"/>
          </ac:cxnSpMkLst>
        </pc:cxnChg>
        <pc:cxnChg chg="mod">
          <ac:chgData name="Nicolas Benech" userId="0051dd42c30e75a5" providerId="LiveId" clId="{5AF6D0B4-0C58-47BC-8C3F-F01512E3831A}" dt="2021-03-22T11:59:06.094" v="570"/>
          <ac:cxnSpMkLst>
            <pc:docMk/>
            <pc:sldMk cId="1251542297" sldId="284"/>
            <ac:cxnSpMk id="18" creationId="{01B38AEF-5BBA-45BE-846D-D6F9ADE0C52E}"/>
          </ac:cxnSpMkLst>
        </pc:cxnChg>
        <pc:cxnChg chg="mod">
          <ac:chgData name="Nicolas Benech" userId="0051dd42c30e75a5" providerId="LiveId" clId="{5AF6D0B4-0C58-47BC-8C3F-F01512E3831A}" dt="2021-03-22T11:59:06.094" v="570"/>
          <ac:cxnSpMkLst>
            <pc:docMk/>
            <pc:sldMk cId="1251542297" sldId="284"/>
            <ac:cxnSpMk id="19" creationId="{F3287B00-5602-407B-9497-0B281A90DF8B}"/>
          </ac:cxnSpMkLst>
        </pc:cxnChg>
        <pc:cxnChg chg="mod">
          <ac:chgData name="Nicolas Benech" userId="0051dd42c30e75a5" providerId="LiveId" clId="{5AF6D0B4-0C58-47BC-8C3F-F01512E3831A}" dt="2021-03-22T11:59:06.094" v="570"/>
          <ac:cxnSpMkLst>
            <pc:docMk/>
            <pc:sldMk cId="1251542297" sldId="284"/>
            <ac:cxnSpMk id="20" creationId="{94DACF8F-4212-4004-838F-6D691FDA23D1}"/>
          </ac:cxnSpMkLst>
        </pc:cxnChg>
        <pc:cxnChg chg="mod">
          <ac:chgData name="Nicolas Benech" userId="0051dd42c30e75a5" providerId="LiveId" clId="{5AF6D0B4-0C58-47BC-8C3F-F01512E3831A}" dt="2021-03-22T11:59:06.094" v="570"/>
          <ac:cxnSpMkLst>
            <pc:docMk/>
            <pc:sldMk cId="1251542297" sldId="284"/>
            <ac:cxnSpMk id="21" creationId="{DFB20934-8D21-47E0-A979-A73E5E366C61}"/>
          </ac:cxnSpMkLst>
        </pc:cxnChg>
        <pc:cxnChg chg="mod">
          <ac:chgData name="Nicolas Benech" userId="0051dd42c30e75a5" providerId="LiveId" clId="{5AF6D0B4-0C58-47BC-8C3F-F01512E3831A}" dt="2021-03-22T11:59:06.094" v="570"/>
          <ac:cxnSpMkLst>
            <pc:docMk/>
            <pc:sldMk cId="1251542297" sldId="284"/>
            <ac:cxnSpMk id="22" creationId="{C2CC0B9D-DCE8-48DD-8565-F1DACEE56F05}"/>
          </ac:cxnSpMkLst>
        </pc:cxnChg>
        <pc:cxnChg chg="mod">
          <ac:chgData name="Nicolas Benech" userId="0051dd42c30e75a5" providerId="LiveId" clId="{5AF6D0B4-0C58-47BC-8C3F-F01512E3831A}" dt="2021-03-22T11:59:06.094" v="570"/>
          <ac:cxnSpMkLst>
            <pc:docMk/>
            <pc:sldMk cId="1251542297" sldId="284"/>
            <ac:cxnSpMk id="23" creationId="{14F63E6F-F35E-41E0-A88C-CCA3068EAB8F}"/>
          </ac:cxnSpMkLst>
        </pc:cxnChg>
        <pc:cxnChg chg="mod">
          <ac:chgData name="Nicolas Benech" userId="0051dd42c30e75a5" providerId="LiveId" clId="{5AF6D0B4-0C58-47BC-8C3F-F01512E3831A}" dt="2021-03-22T11:59:06.094" v="570"/>
          <ac:cxnSpMkLst>
            <pc:docMk/>
            <pc:sldMk cId="1251542297" sldId="284"/>
            <ac:cxnSpMk id="24" creationId="{EBABE6D1-72FA-487E-B797-D26B6BC70643}"/>
          </ac:cxnSpMkLst>
        </pc:cxnChg>
        <pc:cxnChg chg="mod">
          <ac:chgData name="Nicolas Benech" userId="0051dd42c30e75a5" providerId="LiveId" clId="{5AF6D0B4-0C58-47BC-8C3F-F01512E3831A}" dt="2021-03-22T11:59:06.094" v="570"/>
          <ac:cxnSpMkLst>
            <pc:docMk/>
            <pc:sldMk cId="1251542297" sldId="284"/>
            <ac:cxnSpMk id="25" creationId="{99D314B9-D73A-49D9-8C21-90F4C0E7E451}"/>
          </ac:cxnSpMkLst>
        </pc:cxnChg>
        <pc:cxnChg chg="mod">
          <ac:chgData name="Nicolas Benech" userId="0051dd42c30e75a5" providerId="LiveId" clId="{5AF6D0B4-0C58-47BC-8C3F-F01512E3831A}" dt="2021-03-22T11:59:06.094" v="570"/>
          <ac:cxnSpMkLst>
            <pc:docMk/>
            <pc:sldMk cId="1251542297" sldId="284"/>
            <ac:cxnSpMk id="26" creationId="{FDA9F509-7264-4CC7-975E-3A4932E4D431}"/>
          </ac:cxnSpMkLst>
        </pc:cxnChg>
        <pc:cxnChg chg="mod">
          <ac:chgData name="Nicolas Benech" userId="0051dd42c30e75a5" providerId="LiveId" clId="{5AF6D0B4-0C58-47BC-8C3F-F01512E3831A}" dt="2021-03-22T11:59:06.094" v="570"/>
          <ac:cxnSpMkLst>
            <pc:docMk/>
            <pc:sldMk cId="1251542297" sldId="284"/>
            <ac:cxnSpMk id="27" creationId="{7F36E0FB-BFC6-4028-9CEC-C914D5FD9561}"/>
          </ac:cxnSpMkLst>
        </pc:cxnChg>
        <pc:cxnChg chg="mod">
          <ac:chgData name="Nicolas Benech" userId="0051dd42c30e75a5" providerId="LiveId" clId="{5AF6D0B4-0C58-47BC-8C3F-F01512E3831A}" dt="2021-03-22T11:59:06.094" v="570"/>
          <ac:cxnSpMkLst>
            <pc:docMk/>
            <pc:sldMk cId="1251542297" sldId="284"/>
            <ac:cxnSpMk id="28" creationId="{A5E045C3-244F-4C4A-8410-90DE67711809}"/>
          </ac:cxnSpMkLst>
        </pc:cxnChg>
      </pc:sldChg>
    </pc:docChg>
  </pc:docChgLst>
  <pc:docChgLst>
    <pc:chgData name="Nicolas Benech" userId="0051dd42c30e75a5" providerId="LiveId" clId="{60AE9499-0066-4241-8F20-48B2E8628C92}"/>
    <pc:docChg chg="undo custSel modSld">
      <pc:chgData name="Nicolas Benech" userId="0051dd42c30e75a5" providerId="LiveId" clId="{60AE9499-0066-4241-8F20-48B2E8628C92}" dt="2023-03-17T11:43:15.975" v="16"/>
      <pc:docMkLst>
        <pc:docMk/>
      </pc:docMkLst>
      <pc:sldChg chg="modSp mod modAnim">
        <pc:chgData name="Nicolas Benech" userId="0051dd42c30e75a5" providerId="LiveId" clId="{60AE9499-0066-4241-8F20-48B2E8628C92}" dt="2023-03-17T11:43:15.975" v="16"/>
        <pc:sldMkLst>
          <pc:docMk/>
          <pc:sldMk cId="1451302453" sldId="269"/>
        </pc:sldMkLst>
        <pc:grpChg chg="mod">
          <ac:chgData name="Nicolas Benech" userId="0051dd42c30e75a5" providerId="LiveId" clId="{60AE9499-0066-4241-8F20-48B2E8628C92}" dt="2023-03-17T11:42:37.969" v="9" actId="1038"/>
          <ac:grpSpMkLst>
            <pc:docMk/>
            <pc:sldMk cId="1451302453" sldId="269"/>
            <ac:grpSpMk id="17" creationId="{00000000-0000-0000-0000-000000000000}"/>
          </ac:grpSpMkLst>
        </pc:grpChg>
        <pc:cxnChg chg="mod">
          <ac:chgData name="Nicolas Benech" userId="0051dd42c30e75a5" providerId="LiveId" clId="{60AE9499-0066-4241-8F20-48B2E8628C92}" dt="2023-03-17T11:42:37.969" v="9" actId="1038"/>
          <ac:cxnSpMkLst>
            <pc:docMk/>
            <pc:sldMk cId="1451302453" sldId="269"/>
            <ac:cxnSpMk id="18" creationId="{00000000-0000-0000-0000-000000000000}"/>
          </ac:cxnSpMkLst>
        </pc:cxnChg>
        <pc:cxnChg chg="mod">
          <ac:chgData name="Nicolas Benech" userId="0051dd42c30e75a5" providerId="LiveId" clId="{60AE9499-0066-4241-8F20-48B2E8628C92}" dt="2023-03-17T11:42:37.969" v="9" actId="1038"/>
          <ac:cxnSpMkLst>
            <pc:docMk/>
            <pc:sldMk cId="1451302453" sldId="269"/>
            <ac:cxnSpMk id="19" creationId="{00000000-0000-0000-0000-000000000000}"/>
          </ac:cxnSpMkLst>
        </pc:cxnChg>
        <pc:cxnChg chg="mod">
          <ac:chgData name="Nicolas Benech" userId="0051dd42c30e75a5" providerId="LiveId" clId="{60AE9499-0066-4241-8F20-48B2E8628C92}" dt="2023-03-17T11:42:37.969" v="9" actId="1038"/>
          <ac:cxnSpMkLst>
            <pc:docMk/>
            <pc:sldMk cId="1451302453" sldId="269"/>
            <ac:cxnSpMk id="30" creationId="{00000000-0000-0000-0000-000000000000}"/>
          </ac:cxnSpMkLst>
        </pc:cxnChg>
        <pc:cxnChg chg="mod">
          <ac:chgData name="Nicolas Benech" userId="0051dd42c30e75a5" providerId="LiveId" clId="{60AE9499-0066-4241-8F20-48B2E8628C92}" dt="2023-03-17T11:42:37.969" v="9" actId="1038"/>
          <ac:cxnSpMkLst>
            <pc:docMk/>
            <pc:sldMk cId="1451302453" sldId="269"/>
            <ac:cxnSpMk id="35" creationId="{00000000-0000-0000-0000-000000000000}"/>
          </ac:cxnSpMkLst>
        </pc:cxnChg>
        <pc:cxnChg chg="mod">
          <ac:chgData name="Nicolas Benech" userId="0051dd42c30e75a5" providerId="LiveId" clId="{60AE9499-0066-4241-8F20-48B2E8628C92}" dt="2023-03-17T11:42:37.969" v="9" actId="1038"/>
          <ac:cxnSpMkLst>
            <pc:docMk/>
            <pc:sldMk cId="1451302453" sldId="269"/>
            <ac:cxnSpMk id="39" creationId="{00000000-0000-0000-0000-00000000000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BA7-1F90-4ED6-BC17-CC6FFFF7BD50}" type="datetimeFigureOut">
              <a:rPr lang="es-UY" smtClean="0"/>
              <a:t>17/3/2023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E5C8-DA4C-4E81-9204-E035F62FF4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2921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BA7-1F90-4ED6-BC17-CC6FFFF7BD50}" type="datetimeFigureOut">
              <a:rPr lang="es-UY" smtClean="0"/>
              <a:t>17/3/2023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E5C8-DA4C-4E81-9204-E035F62FF4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4380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BA7-1F90-4ED6-BC17-CC6FFFF7BD50}" type="datetimeFigureOut">
              <a:rPr lang="es-UY" smtClean="0"/>
              <a:t>17/3/2023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E5C8-DA4C-4E81-9204-E035F62FF4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5685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BA7-1F90-4ED6-BC17-CC6FFFF7BD50}" type="datetimeFigureOut">
              <a:rPr lang="es-UY" smtClean="0"/>
              <a:t>17/3/2023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E5C8-DA4C-4E81-9204-E035F62FF4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3924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BA7-1F90-4ED6-BC17-CC6FFFF7BD50}" type="datetimeFigureOut">
              <a:rPr lang="es-UY" smtClean="0"/>
              <a:t>17/3/2023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E5C8-DA4C-4E81-9204-E035F62FF4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2928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BA7-1F90-4ED6-BC17-CC6FFFF7BD50}" type="datetimeFigureOut">
              <a:rPr lang="es-UY" smtClean="0"/>
              <a:t>17/3/2023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E5C8-DA4C-4E81-9204-E035F62FF4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853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BA7-1F90-4ED6-BC17-CC6FFFF7BD50}" type="datetimeFigureOut">
              <a:rPr lang="es-UY" smtClean="0"/>
              <a:t>17/3/2023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E5C8-DA4C-4E81-9204-E035F62FF4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20571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BA7-1F90-4ED6-BC17-CC6FFFF7BD50}" type="datetimeFigureOut">
              <a:rPr lang="es-UY" smtClean="0"/>
              <a:t>17/3/2023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E5C8-DA4C-4E81-9204-E035F62FF4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2295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BA7-1F90-4ED6-BC17-CC6FFFF7BD50}" type="datetimeFigureOut">
              <a:rPr lang="es-UY" smtClean="0"/>
              <a:t>17/3/2023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E5C8-DA4C-4E81-9204-E035F62FF4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28881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BA7-1F90-4ED6-BC17-CC6FFFF7BD50}" type="datetimeFigureOut">
              <a:rPr lang="es-UY" smtClean="0"/>
              <a:t>17/3/2023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E5C8-DA4C-4E81-9204-E035F62FF4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852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BA7-1F90-4ED6-BC17-CC6FFFF7BD50}" type="datetimeFigureOut">
              <a:rPr lang="es-UY" smtClean="0"/>
              <a:t>17/3/2023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E5C8-DA4C-4E81-9204-E035F62FF4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031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4ABA7-1F90-4ED6-BC17-CC6FFFF7BD50}" type="datetimeFigureOut">
              <a:rPr lang="es-UY" smtClean="0"/>
              <a:t>17/3/2023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BE5C8-DA4C-4E81-9204-E035F62FF4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4590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37.png"/><Relationship Id="rId7" Type="http://schemas.openxmlformats.org/officeDocument/2006/relationships/image" Target="../media/image40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7.tif"/><Relationship Id="rId4" Type="http://schemas.openxmlformats.org/officeDocument/2006/relationships/image" Target="../media/image1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7.png"/><Relationship Id="rId3" Type="http://schemas.openxmlformats.org/officeDocument/2006/relationships/image" Target="../media/image71.png"/><Relationship Id="rId7" Type="http://schemas.openxmlformats.org/officeDocument/2006/relationships/image" Target="../media/image1111.png"/><Relationship Id="rId12" Type="http://schemas.openxmlformats.org/officeDocument/2006/relationships/image" Target="../media/image161.png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1.png"/><Relationship Id="rId11" Type="http://schemas.openxmlformats.org/officeDocument/2006/relationships/image" Target="../media/image155.png"/><Relationship Id="rId5" Type="http://schemas.openxmlformats.org/officeDocument/2006/relationships/image" Target="../media/image91.png"/><Relationship Id="rId10" Type="http://schemas.openxmlformats.org/officeDocument/2006/relationships/image" Target="../media/image1411.png"/><Relationship Id="rId4" Type="http://schemas.openxmlformats.org/officeDocument/2006/relationships/image" Target="../media/image81.png"/><Relationship Id="rId9" Type="http://schemas.openxmlformats.org/officeDocument/2006/relationships/image" Target="../media/image9.t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91.png"/><Relationship Id="rId5" Type="http://schemas.openxmlformats.org/officeDocument/2006/relationships/image" Target="../media/image1281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0.png"/><Relationship Id="rId13" Type="http://schemas.openxmlformats.org/officeDocument/2006/relationships/image" Target="../media/image1340.png"/><Relationship Id="rId18" Type="http://schemas.openxmlformats.org/officeDocument/2006/relationships/image" Target="../media/image1390.png"/><Relationship Id="rId7" Type="http://schemas.openxmlformats.org/officeDocument/2006/relationships/image" Target="../media/image1280.png"/><Relationship Id="rId12" Type="http://schemas.openxmlformats.org/officeDocument/2006/relationships/image" Target="../media/image1330.png"/><Relationship Id="rId17" Type="http://schemas.openxmlformats.org/officeDocument/2006/relationships/image" Target="../media/image1380.png"/><Relationship Id="rId2" Type="http://schemas.openxmlformats.org/officeDocument/2006/relationships/image" Target="../media/image1150.png"/><Relationship Id="rId16" Type="http://schemas.openxmlformats.org/officeDocument/2006/relationships/image" Target="../media/image1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0.png"/><Relationship Id="rId11" Type="http://schemas.openxmlformats.org/officeDocument/2006/relationships/image" Target="../media/image1320.png"/><Relationship Id="rId5" Type="http://schemas.openxmlformats.org/officeDocument/2006/relationships/image" Target="../media/image1180.png"/><Relationship Id="rId15" Type="http://schemas.openxmlformats.org/officeDocument/2006/relationships/image" Target="../media/image1360.png"/><Relationship Id="rId10" Type="http://schemas.openxmlformats.org/officeDocument/2006/relationships/image" Target="../media/image1310.png"/><Relationship Id="rId9" Type="http://schemas.openxmlformats.org/officeDocument/2006/relationships/image" Target="../media/image1300.png"/><Relationship Id="rId14" Type="http://schemas.openxmlformats.org/officeDocument/2006/relationships/image" Target="../media/image13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0.png"/><Relationship Id="rId13" Type="http://schemas.openxmlformats.org/officeDocument/2006/relationships/image" Target="../media/image144.png"/><Relationship Id="rId18" Type="http://schemas.openxmlformats.org/officeDocument/2006/relationships/image" Target="../media/image149.png"/><Relationship Id="rId3" Type="http://schemas.openxmlformats.org/officeDocument/2006/relationships/image" Target="../media/image1400.png"/><Relationship Id="rId7" Type="http://schemas.openxmlformats.org/officeDocument/2006/relationships/image" Target="../media/image1320.png"/><Relationship Id="rId12" Type="http://schemas.openxmlformats.org/officeDocument/2006/relationships/image" Target="../media/image1430.png"/><Relationship Id="rId17" Type="http://schemas.openxmlformats.org/officeDocument/2006/relationships/image" Target="../media/image148.png"/><Relationship Id="rId2" Type="http://schemas.openxmlformats.org/officeDocument/2006/relationships/image" Target="../media/image1150.png"/><Relationship Id="rId16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0.png"/><Relationship Id="rId11" Type="http://schemas.openxmlformats.org/officeDocument/2006/relationships/image" Target="../media/image1380.png"/><Relationship Id="rId5" Type="http://schemas.openxmlformats.org/officeDocument/2006/relationships/image" Target="../media/image1420.png"/><Relationship Id="rId15" Type="http://schemas.openxmlformats.org/officeDocument/2006/relationships/image" Target="../media/image146.png"/><Relationship Id="rId10" Type="http://schemas.openxmlformats.org/officeDocument/2006/relationships/image" Target="../media/image1370.png"/><Relationship Id="rId4" Type="http://schemas.openxmlformats.org/officeDocument/2006/relationships/image" Target="../media/image1410.png"/><Relationship Id="rId9" Type="http://schemas.openxmlformats.org/officeDocument/2006/relationships/image" Target="../media/image1330.png"/><Relationship Id="rId14" Type="http://schemas.openxmlformats.org/officeDocument/2006/relationships/image" Target="../media/image1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5.png"/><Relationship Id="rId3" Type="http://schemas.openxmlformats.org/officeDocument/2006/relationships/image" Target="../media/image151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11" Type="http://schemas.openxmlformats.org/officeDocument/2006/relationships/image" Target="../media/image23.png"/><Relationship Id="rId5" Type="http://schemas.openxmlformats.org/officeDocument/2006/relationships/image" Target="../media/image1312.png"/><Relationship Id="rId10" Type="http://schemas.openxmlformats.org/officeDocument/2006/relationships/image" Target="../media/image22.png"/><Relationship Id="rId4" Type="http://schemas.openxmlformats.org/officeDocument/2006/relationships/image" Target="../media/image152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31.png"/><Relationship Id="rId5" Type="http://schemas.openxmlformats.org/officeDocument/2006/relationships/image" Target="../media/image153.png"/><Relationship Id="rId10" Type="http://schemas.openxmlformats.org/officeDocument/2006/relationships/image" Target="../media/image30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3" Type="http://schemas.openxmlformats.org/officeDocument/2006/relationships/image" Target="../media/image60.png"/><Relationship Id="rId7" Type="http://schemas.openxmlformats.org/officeDocument/2006/relationships/image" Target="../media/image101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Relationship Id="rId9" Type="http://schemas.openxmlformats.org/officeDocument/2006/relationships/image" Target="../media/image12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90.png"/><Relationship Id="rId7" Type="http://schemas.openxmlformats.org/officeDocument/2006/relationships/image" Target="../media/image1311.png"/><Relationship Id="rId12" Type="http://schemas.openxmlformats.org/officeDocument/2006/relationships/image" Target="../media/image180.png"/><Relationship Id="rId17" Type="http://schemas.openxmlformats.org/officeDocument/2006/relationships/image" Target="../media/image230.png"/><Relationship Id="rId16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170.png"/><Relationship Id="rId5" Type="http://schemas.openxmlformats.org/officeDocument/2006/relationships/image" Target="../media/image153.png"/><Relationship Id="rId15" Type="http://schemas.openxmlformats.org/officeDocument/2006/relationships/image" Target="../media/image210.png"/><Relationship Id="rId10" Type="http://schemas.openxmlformats.org/officeDocument/2006/relationships/image" Target="../media/image160.png"/><Relationship Id="rId9" Type="http://schemas.openxmlformats.org/officeDocument/2006/relationships/image" Target="../media/image157.png"/><Relationship Id="rId14" Type="http://schemas.openxmlformats.org/officeDocument/2006/relationships/image" Target="../media/image2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4.png"/><Relationship Id="rId7" Type="http://schemas.openxmlformats.org/officeDocument/2006/relationships/image" Target="../media/image117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6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openxmlformats.org/officeDocument/2006/relationships/image" Target="../media/image105.png"/><Relationship Id="rId12" Type="http://schemas.openxmlformats.org/officeDocument/2006/relationships/image" Target="../media/image14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11" Type="http://schemas.openxmlformats.org/officeDocument/2006/relationships/image" Target="../media/image13.png"/><Relationship Id="rId5" Type="http://schemas.openxmlformats.org/officeDocument/2006/relationships/image" Target="../media/image107.png"/><Relationship Id="rId10" Type="http://schemas.openxmlformats.org/officeDocument/2006/relationships/image" Target="../media/image61.png"/><Relationship Id="rId4" Type="http://schemas.openxmlformats.org/officeDocument/2006/relationships/image" Target="../media/image106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53142" y="195946"/>
            <a:ext cx="461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kern="12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TRANSFORMADA DE FOURIER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783771" y="4856383"/>
                <a:ext cx="53122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dirty="0"/>
                  <a:t>Si la función no es periódica </a:t>
                </a:r>
                <a14:m>
                  <m:oMath xmlns:m="http://schemas.openxmlformats.org/officeDocument/2006/math">
                    <m:r>
                      <a:rPr lang="es-UY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s-UY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s-E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s-ES" sz="2400" kern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71" y="4856383"/>
                <a:ext cx="5312229" cy="461665"/>
              </a:xfrm>
              <a:prstGeom prst="rect">
                <a:avLst/>
              </a:prstGeom>
              <a:blipFill>
                <a:blip r:embed="rId2"/>
                <a:stretch>
                  <a:fillRect l="-1837" t="-10667" b="-30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5544457" y="4702588"/>
                <a:ext cx="2931886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UY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UY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s-UY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s-UY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⟶0</m:t>
                      </m:r>
                    </m:oMath>
                  </m:oMathPara>
                </a14:m>
                <a:endParaRPr lang="es-UY" sz="24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457" y="4702588"/>
                <a:ext cx="2931886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783771" y="5749737"/>
                <a:ext cx="48740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es-UY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s-UY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UY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UY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s-UY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s-UY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UY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UY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s-UY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UY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s-UY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s-UY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s-UY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s-UY" sz="24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71" y="5749737"/>
                <a:ext cx="4874091" cy="369332"/>
              </a:xfrm>
              <a:prstGeom prst="rect">
                <a:avLst/>
              </a:prstGeom>
              <a:blipFill>
                <a:blip r:embed="rId4"/>
                <a:stretch>
                  <a:fillRect l="-751" r="-1001" b="-655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Imagen 46" descr="Forma&#10;&#10;Descripción generada automáticamente">
            <a:extLst>
              <a:ext uri="{FF2B5EF4-FFF2-40B4-BE49-F238E27FC236}">
                <a16:creationId xmlns:a16="http://schemas.microsoft.com/office/drawing/2014/main" id="{8F900608-6FC7-4E68-9944-F88A2348DB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93" y="191432"/>
            <a:ext cx="7113301" cy="1963980"/>
          </a:xfrm>
          <a:prstGeom prst="rect">
            <a:avLst/>
          </a:prstGeom>
        </p:spPr>
      </p:pic>
      <p:pic>
        <p:nvPicPr>
          <p:cNvPr id="49" name="Imagen 48" descr="Forma&#10;&#10;Descripción generada automáticamente con confianza media">
            <a:extLst>
              <a:ext uri="{FF2B5EF4-FFF2-40B4-BE49-F238E27FC236}">
                <a16:creationId xmlns:a16="http://schemas.microsoft.com/office/drawing/2014/main" id="{1DC0AAC0-A3BF-4244-A1B7-9C7EC9DBAF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2" y="2041962"/>
            <a:ext cx="5998507" cy="2140008"/>
          </a:xfrm>
          <a:prstGeom prst="rect">
            <a:avLst/>
          </a:prstGeom>
        </p:spPr>
      </p:pic>
      <p:pic>
        <p:nvPicPr>
          <p:cNvPr id="50" name="Imagen 49" descr="Forma&#10;&#10;Descripción generada automáticamente">
            <a:extLst>
              <a:ext uri="{FF2B5EF4-FFF2-40B4-BE49-F238E27FC236}">
                <a16:creationId xmlns:a16="http://schemas.microsoft.com/office/drawing/2014/main" id="{F30AD350-7F24-4229-BD25-22C278575F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6" r="24075"/>
          <a:stretch/>
        </p:blipFill>
        <p:spPr>
          <a:xfrm>
            <a:off x="7796627" y="2625928"/>
            <a:ext cx="3703115" cy="19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128554" y="182152"/>
                <a:ext cx="4983031" cy="69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4 16</m:t>
                              </m:r>
                            </m:den>
                          </m:f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4 16 36</m:t>
                              </m:r>
                            </m:den>
                          </m:f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−⋯</m:t>
                          </m:r>
                        </m:e>
                      </m:d>
                    </m:oMath>
                  </m:oMathPara>
                </a14:m>
                <a:endParaRPr lang="es-UY" sz="20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54" y="182152"/>
                <a:ext cx="4983031" cy="69435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o 7"/>
          <p:cNvGrpSpPr/>
          <p:nvPr/>
        </p:nvGrpSpPr>
        <p:grpSpPr>
          <a:xfrm>
            <a:off x="1659781" y="876509"/>
            <a:ext cx="3451805" cy="1014056"/>
            <a:chOff x="1659781" y="876509"/>
            <a:chExt cx="3451805" cy="1014056"/>
          </a:xfrm>
        </p:grpSpPr>
        <p:sp>
          <p:nvSpPr>
            <p:cNvPr id="5" name="Abrir llave 4"/>
            <p:cNvSpPr/>
            <p:nvPr/>
          </p:nvSpPr>
          <p:spPr>
            <a:xfrm rot="16200000">
              <a:off x="3141767" y="-605477"/>
              <a:ext cx="487834" cy="3451805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/>
                <p:cNvSpPr txBox="1"/>
                <p:nvPr/>
              </p:nvSpPr>
              <p:spPr>
                <a:xfrm>
                  <a:off x="2993983" y="1582788"/>
                  <a:ext cx="87934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sz="2000" dirty="0"/>
                </a:p>
              </p:txBody>
            </p:sp>
          </mc:Choice>
          <mc:Fallback xmlns="">
            <p:sp>
              <p:nvSpPr>
                <p:cNvPr id="6" name="Cuadro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983" y="1582788"/>
                  <a:ext cx="879343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778" t="-4000" r="-10417" b="-3600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5526724" y="385364"/>
                <a:ext cx="11416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724" y="385364"/>
                <a:ext cx="1141659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2139" t="-1961" r="-7487" b="-33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/>
          <p:cNvSpPr txBox="1"/>
          <p:nvPr/>
        </p:nvSpPr>
        <p:spPr>
          <a:xfrm>
            <a:off x="4034970" y="1521233"/>
            <a:ext cx="348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Función de </a:t>
            </a:r>
            <a:r>
              <a:rPr lang="es-E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Bessel</a:t>
            </a:r>
            <a:r>
              <a:rPr lang="es-E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orden cero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2859724" y="2109010"/>
            <a:ext cx="5334000" cy="4000500"/>
            <a:chOff x="2859724" y="2109010"/>
            <a:chExt cx="5334000" cy="400050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724" y="2109010"/>
              <a:ext cx="5334000" cy="4000500"/>
            </a:xfrm>
            <a:prstGeom prst="rect">
              <a:avLst/>
            </a:prstGeom>
          </p:spPr>
        </p:pic>
        <p:cxnSp>
          <p:nvCxnSpPr>
            <p:cNvPr id="10" name="Conector recto 9"/>
            <p:cNvCxnSpPr/>
            <p:nvPr/>
          </p:nvCxnSpPr>
          <p:spPr>
            <a:xfrm flipV="1">
              <a:off x="3585029" y="4572000"/>
              <a:ext cx="4107542" cy="145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14"/>
          <p:cNvGrpSpPr/>
          <p:nvPr/>
        </p:nvGrpSpPr>
        <p:grpSpPr>
          <a:xfrm>
            <a:off x="4209015" y="4505632"/>
            <a:ext cx="399856" cy="380678"/>
            <a:chOff x="4209015" y="4505632"/>
            <a:chExt cx="399856" cy="380678"/>
          </a:xfrm>
        </p:grpSpPr>
        <p:cxnSp>
          <p:nvCxnSpPr>
            <p:cNvPr id="13" name="Conector recto 12"/>
            <p:cNvCxnSpPr/>
            <p:nvPr/>
          </p:nvCxnSpPr>
          <p:spPr>
            <a:xfrm flipV="1">
              <a:off x="4476135" y="4505632"/>
              <a:ext cx="132736" cy="1622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uadroTexto 13"/>
                <p:cNvSpPr txBox="1"/>
                <p:nvPr/>
              </p:nvSpPr>
              <p:spPr>
                <a:xfrm>
                  <a:off x="4209015" y="4609311"/>
                  <a:ext cx="3334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4" name="Cuadro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9015" y="4609311"/>
                  <a:ext cx="333488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3636" t="-2174" r="-9091" b="-3260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upo 18"/>
          <p:cNvGrpSpPr/>
          <p:nvPr/>
        </p:nvGrpSpPr>
        <p:grpSpPr>
          <a:xfrm>
            <a:off x="5497157" y="4134368"/>
            <a:ext cx="387449" cy="526123"/>
            <a:chOff x="5497157" y="4134368"/>
            <a:chExt cx="387449" cy="526123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776684" y="4498258"/>
              <a:ext cx="107922" cy="1622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/>
                <p:cNvSpPr txBox="1"/>
                <p:nvPr/>
              </p:nvSpPr>
              <p:spPr>
                <a:xfrm>
                  <a:off x="5497157" y="4134368"/>
                  <a:ext cx="3334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8" name="Cuadro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7157" y="4134368"/>
                  <a:ext cx="333488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4074" t="-2174" r="-9259" b="-3260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upo 19"/>
          <p:cNvGrpSpPr/>
          <p:nvPr/>
        </p:nvGrpSpPr>
        <p:grpSpPr>
          <a:xfrm>
            <a:off x="6787525" y="4498258"/>
            <a:ext cx="399856" cy="380678"/>
            <a:chOff x="4209015" y="4505632"/>
            <a:chExt cx="399856" cy="380678"/>
          </a:xfrm>
        </p:grpSpPr>
        <p:cxnSp>
          <p:nvCxnSpPr>
            <p:cNvPr id="21" name="Conector recto 20"/>
            <p:cNvCxnSpPr/>
            <p:nvPr/>
          </p:nvCxnSpPr>
          <p:spPr>
            <a:xfrm flipV="1">
              <a:off x="4476135" y="4505632"/>
              <a:ext cx="132736" cy="1622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uadroTexto 21"/>
                <p:cNvSpPr txBox="1"/>
                <p:nvPr/>
              </p:nvSpPr>
              <p:spPr>
                <a:xfrm>
                  <a:off x="4209015" y="4609311"/>
                  <a:ext cx="33348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03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2" name="Cuadro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9015" y="4609311"/>
                  <a:ext cx="333489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3636" t="-2222" r="-9091" b="-3555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0364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37027" y="326571"/>
            <a:ext cx="9985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ecuación de partida forma parte de un conjunto más general de ecuaciones dada por: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4126099" y="1205411"/>
                <a:ext cx="3333157" cy="697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UY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099" y="1205411"/>
                <a:ext cx="3333157" cy="6976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812798" y="2493311"/>
            <a:ext cx="2510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Cuya solución 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3023013" y="2319285"/>
                <a:ext cx="5779596" cy="661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UY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s-UY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s-UY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s-UY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s-UY" sz="2000" b="0" i="1" smtClean="0">
                                          <a:latin typeface="Cambria Math" panose="02040503050406030204" pitchFamily="18" charset="0"/>
                                        </a:rPr>
                                        <m:t>2 </m:t>
                                      </m:r>
                                      <m:r>
                                        <a:rPr lang="es-UY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1!</m:t>
                          </m:r>
                          <m:d>
                            <m:d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s-UY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s-UY" sz="2000" i="1">
                                          <a:latin typeface="Cambria Math" panose="02040503050406030204" pitchFamily="18" charset="0"/>
                                        </a:rPr>
                                        <m:t>2 </m:t>
                                      </m:r>
                                      <m:r>
                                        <a:rPr lang="es-UY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UY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UY" sz="20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sup>
                          </m:sSup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sz="2000" i="1"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s-UY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UY" sz="20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es-UY" sz="200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13" y="2319285"/>
                <a:ext cx="5779596" cy="6610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/>
          <p:cNvSpPr txBox="1"/>
          <p:nvPr/>
        </p:nvSpPr>
        <p:spPr>
          <a:xfrm>
            <a:off x="58056" y="315438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Sin embargo, esta solución no es completa pues depende de un solo coeficiente pero la ecuación es de segundo grado. La solución más general es:</a:t>
            </a:r>
            <a:endParaRPr lang="es-E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4060786" y="4021181"/>
                <a:ext cx="28827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UY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786" y="4021181"/>
                <a:ext cx="288271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691" t="-4000" r="-2748" b="-3600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/>
          <p:cNvSpPr txBox="1"/>
          <p:nvPr/>
        </p:nvSpPr>
        <p:spPr>
          <a:xfrm>
            <a:off x="2068284" y="5007961"/>
            <a:ext cx="7837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Función de Neumann o función de </a:t>
            </a:r>
            <a:r>
              <a:rPr lang="es-ES" sz="2000" dirty="0" err="1"/>
              <a:t>Bessel</a:t>
            </a:r>
            <a:r>
              <a:rPr lang="es-ES" sz="2000" dirty="0"/>
              <a:t> de segunda especie de orden m</a:t>
            </a:r>
            <a:endParaRPr lang="es-E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1295814" y="5044439"/>
                <a:ext cx="7681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814" y="5044439"/>
                <a:ext cx="768159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7937" t="-1961" r="-11111" b="-33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76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7" y="1449614"/>
            <a:ext cx="5334000" cy="4000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1371600" y="1872342"/>
                <a:ext cx="5866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s-UY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s-UY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UY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b="1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872342"/>
                <a:ext cx="586634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2500" t="-2174" r="-14583" b="-32609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1664917" y="2295070"/>
                <a:ext cx="5866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s-UY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s-UY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UY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b="1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917" y="2295070"/>
                <a:ext cx="586634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2500" t="-2174" r="-14583" b="-32609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2368860" y="2572069"/>
                <a:ext cx="5866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s-UY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UY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UY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b="1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860" y="2572069"/>
                <a:ext cx="586634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2500" t="-2222" r="-14583" b="-35556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o 12"/>
          <p:cNvGrpSpPr/>
          <p:nvPr/>
        </p:nvGrpSpPr>
        <p:grpSpPr>
          <a:xfrm>
            <a:off x="2172492" y="3856383"/>
            <a:ext cx="392736" cy="392139"/>
            <a:chOff x="2172492" y="3856383"/>
            <a:chExt cx="392736" cy="392139"/>
          </a:xfrm>
        </p:grpSpPr>
        <p:cxnSp>
          <p:nvCxnSpPr>
            <p:cNvPr id="11" name="Conector recto 10"/>
            <p:cNvCxnSpPr/>
            <p:nvPr/>
          </p:nvCxnSpPr>
          <p:spPr>
            <a:xfrm flipV="1">
              <a:off x="2441050" y="3856383"/>
              <a:ext cx="111319" cy="1351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/>
                <p:cNvSpPr txBox="1"/>
                <p:nvPr/>
              </p:nvSpPr>
              <p:spPr>
                <a:xfrm>
                  <a:off x="2172492" y="3971523"/>
                  <a:ext cx="3927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UY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2" name="Cuadro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492" y="3971523"/>
                  <a:ext cx="392736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0000" t="-2174" r="-21538" b="-3260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upo 16"/>
          <p:cNvGrpSpPr/>
          <p:nvPr/>
        </p:nvGrpSpPr>
        <p:grpSpPr>
          <a:xfrm>
            <a:off x="2955494" y="3449864"/>
            <a:ext cx="358537" cy="541691"/>
            <a:chOff x="2955494" y="3449864"/>
            <a:chExt cx="358537" cy="541691"/>
          </a:xfrm>
        </p:grpSpPr>
        <p:cxnSp>
          <p:nvCxnSpPr>
            <p:cNvPr id="15" name="Conector recto 14"/>
            <p:cNvCxnSpPr/>
            <p:nvPr/>
          </p:nvCxnSpPr>
          <p:spPr>
            <a:xfrm flipV="1">
              <a:off x="2955494" y="3856383"/>
              <a:ext cx="145515" cy="135172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uadroTexto 15"/>
                <p:cNvSpPr txBox="1"/>
                <p:nvPr/>
              </p:nvSpPr>
              <p:spPr>
                <a:xfrm>
                  <a:off x="2980543" y="3449864"/>
                  <a:ext cx="3334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s-UY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6" name="Cuadro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0543" y="3449864"/>
                  <a:ext cx="333488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3636" t="-2222" r="-7273" b="-3555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2527437" y="1370477"/>
                <a:ext cx="6198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437" y="1370477"/>
                <a:ext cx="619850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1881" t="-2222" r="-13861" b="-35556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upo 22"/>
          <p:cNvGrpSpPr/>
          <p:nvPr/>
        </p:nvGrpSpPr>
        <p:grpSpPr>
          <a:xfrm>
            <a:off x="6273800" y="1245982"/>
            <a:ext cx="5334000" cy="4204132"/>
            <a:chOff x="6273800" y="1245982"/>
            <a:chExt cx="5334000" cy="4204132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3800" y="1449614"/>
              <a:ext cx="5334000" cy="40005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uadroTexto 18"/>
                <p:cNvSpPr txBox="1"/>
                <p:nvPr/>
              </p:nvSpPr>
              <p:spPr>
                <a:xfrm>
                  <a:off x="8630875" y="1245982"/>
                  <a:ext cx="6943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9" name="Cuadro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0875" y="1245982"/>
                  <a:ext cx="694357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7895" t="-2174" r="-11404" b="-3260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uadroTexto 19"/>
                <p:cNvSpPr txBox="1"/>
                <p:nvPr/>
              </p:nvSpPr>
              <p:spPr>
                <a:xfrm>
                  <a:off x="7213600" y="1872342"/>
                  <a:ext cx="6635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s-UY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s-UY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s-UY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b="1" dirty="0"/>
                </a:p>
              </p:txBody>
            </p:sp>
          </mc:Choice>
          <mc:Fallback xmlns="">
            <p:sp>
              <p:nvSpPr>
                <p:cNvPr id="20" name="Cuadro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3600" y="1872342"/>
                  <a:ext cx="663580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7339" t="-2174" r="-12844" b="-3260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uadroTexto 20"/>
                <p:cNvSpPr txBox="1"/>
                <p:nvPr/>
              </p:nvSpPr>
              <p:spPr>
                <a:xfrm>
                  <a:off x="8230346" y="1872342"/>
                  <a:ext cx="6635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s-UY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s-UY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s-UY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b="1" dirty="0"/>
                </a:p>
              </p:txBody>
            </p:sp>
          </mc:Choice>
          <mc:Fallback xmlns="">
            <p:sp>
              <p:nvSpPr>
                <p:cNvPr id="21" name="Cuadro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0346" y="1872342"/>
                  <a:ext cx="663580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7339" t="-2174" r="-12844" b="-3260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uadroTexto 21"/>
                <p:cNvSpPr txBox="1"/>
                <p:nvPr/>
              </p:nvSpPr>
              <p:spPr>
                <a:xfrm>
                  <a:off x="9031915" y="1872342"/>
                  <a:ext cx="6635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s-UY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s-UY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s-UY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b="1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Cuadro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1915" y="1872342"/>
                  <a:ext cx="663580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8333" t="-2174" r="-13889" b="-3260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9386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ulso_tension_Tr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9454" y="1068070"/>
            <a:ext cx="8134350" cy="4572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0" y="2757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800" b="1" dirty="0">
                <a:solidFill>
                  <a:srgbClr val="FF0000"/>
                </a:solidFill>
              </a:rPr>
              <a:t>ECUACIÓN DE ONDAS 1D: ONDAS EN CUERDAS</a:t>
            </a:r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8362795" y="2945041"/>
            <a:ext cx="812800" cy="508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9280439" y="2461895"/>
                <a:ext cx="302840" cy="483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UY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UY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</m:oMath>
                  </m:oMathPara>
                </a14:m>
                <a:endParaRPr lang="es-UY" sz="28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439" y="2461895"/>
                <a:ext cx="302840" cy="4831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recto de flecha 9"/>
          <p:cNvCxnSpPr/>
          <p:nvPr/>
        </p:nvCxnSpPr>
        <p:spPr>
          <a:xfrm flipH="1" flipV="1">
            <a:off x="3526971" y="2945041"/>
            <a:ext cx="677482" cy="5080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3455006" y="2461895"/>
                <a:ext cx="302840" cy="483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UY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UY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</m:oMath>
                  </m:oMathPara>
                </a14:m>
                <a:endParaRPr lang="es-UY" sz="2800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006" y="2461895"/>
                <a:ext cx="302840" cy="48314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upo 20"/>
          <p:cNvGrpSpPr/>
          <p:nvPr/>
        </p:nvGrpSpPr>
        <p:grpSpPr>
          <a:xfrm>
            <a:off x="2786743" y="3480711"/>
            <a:ext cx="7123070" cy="75289"/>
            <a:chOff x="2786743" y="3480711"/>
            <a:chExt cx="7123070" cy="75289"/>
          </a:xfrm>
        </p:grpSpPr>
        <p:cxnSp>
          <p:nvCxnSpPr>
            <p:cNvPr id="14" name="Conector recto de flecha 13"/>
            <p:cNvCxnSpPr/>
            <p:nvPr/>
          </p:nvCxnSpPr>
          <p:spPr>
            <a:xfrm flipH="1">
              <a:off x="2786743" y="3532873"/>
              <a:ext cx="1424970" cy="2312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/>
            <p:cNvCxnSpPr/>
            <p:nvPr/>
          </p:nvCxnSpPr>
          <p:spPr>
            <a:xfrm>
              <a:off x="8441376" y="3480711"/>
              <a:ext cx="1468437" cy="2312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404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/>
              <p:cNvSpPr txBox="1"/>
              <p:nvPr/>
            </p:nvSpPr>
            <p:spPr>
              <a:xfrm flipH="1">
                <a:off x="2544361" y="2278507"/>
                <a:ext cx="9869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400" b="0" i="1" smtClean="0">
                          <a:latin typeface="Cambria Math" panose="02040503050406030204" pitchFamily="18" charset="0"/>
                        </a:rPr>
                        <m:t>𝑑𝑠</m:t>
                      </m:r>
                      <m:r>
                        <a:rPr lang="es-UY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UY" sz="2400" dirty="0"/>
              </a:p>
            </p:txBody>
          </p:sp>
        </mc:Choice>
        <mc:Fallback xmlns="">
          <p:sp>
            <p:nvSpPr>
              <p:cNvPr id="38" name="Cuadro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44361" y="2278507"/>
                <a:ext cx="98697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upo 41"/>
          <p:cNvGrpSpPr/>
          <p:nvPr/>
        </p:nvGrpSpPr>
        <p:grpSpPr>
          <a:xfrm>
            <a:off x="4663452" y="346835"/>
            <a:ext cx="2214487" cy="1420080"/>
            <a:chOff x="4663452" y="346835"/>
            <a:chExt cx="2214487" cy="1420080"/>
          </a:xfrm>
        </p:grpSpPr>
        <p:cxnSp>
          <p:nvCxnSpPr>
            <p:cNvPr id="20" name="Conector recto de flecha 19"/>
            <p:cNvCxnSpPr>
              <a:cxnSpLocks noChangeAspect="1"/>
            </p:cNvCxnSpPr>
            <p:nvPr/>
          </p:nvCxnSpPr>
          <p:spPr>
            <a:xfrm flipV="1">
              <a:off x="4663452" y="777561"/>
              <a:ext cx="1620000" cy="9893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uadroTexto 25"/>
                <p:cNvSpPr txBox="1"/>
                <p:nvPr/>
              </p:nvSpPr>
              <p:spPr>
                <a:xfrm>
                  <a:off x="5473452" y="346835"/>
                  <a:ext cx="1404487" cy="4140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UY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sz="2400" dirty="0"/>
                </a:p>
              </p:txBody>
            </p:sp>
          </mc:Choice>
          <mc:Fallback xmlns="">
            <p:sp>
              <p:nvSpPr>
                <p:cNvPr id="26" name="Cuadro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452" y="346835"/>
                  <a:ext cx="1404487" cy="41408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upo 42"/>
          <p:cNvGrpSpPr/>
          <p:nvPr/>
        </p:nvGrpSpPr>
        <p:grpSpPr>
          <a:xfrm>
            <a:off x="894241" y="3637690"/>
            <a:ext cx="1542710" cy="1863654"/>
            <a:chOff x="894241" y="3637690"/>
            <a:chExt cx="1542710" cy="1863654"/>
          </a:xfrm>
        </p:grpSpPr>
        <p:cxnSp>
          <p:nvCxnSpPr>
            <p:cNvPr id="34" name="Conector recto de flecha 33"/>
            <p:cNvCxnSpPr/>
            <p:nvPr/>
          </p:nvCxnSpPr>
          <p:spPr>
            <a:xfrm flipH="1">
              <a:off x="1378858" y="3637690"/>
              <a:ext cx="1058093" cy="14322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uadroTexto 26"/>
                <p:cNvSpPr txBox="1"/>
                <p:nvPr/>
              </p:nvSpPr>
              <p:spPr>
                <a:xfrm>
                  <a:off x="894241" y="5087256"/>
                  <a:ext cx="687688" cy="4140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UY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sz="2400" dirty="0"/>
                </a:p>
              </p:txBody>
            </p:sp>
          </mc:Choice>
          <mc:Fallback xmlns="">
            <p:sp>
              <p:nvSpPr>
                <p:cNvPr id="27" name="Cuadro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241" y="5087256"/>
                  <a:ext cx="687688" cy="41408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upo 32"/>
          <p:cNvGrpSpPr/>
          <p:nvPr/>
        </p:nvGrpSpPr>
        <p:grpSpPr>
          <a:xfrm>
            <a:off x="449942" y="348343"/>
            <a:ext cx="7945898" cy="9789209"/>
            <a:chOff x="420914" y="348343"/>
            <a:chExt cx="7945898" cy="9789209"/>
          </a:xfrm>
        </p:grpSpPr>
        <p:grpSp>
          <p:nvGrpSpPr>
            <p:cNvPr id="19" name="Grupo 18"/>
            <p:cNvGrpSpPr/>
            <p:nvPr/>
          </p:nvGrpSpPr>
          <p:grpSpPr>
            <a:xfrm>
              <a:off x="1050839" y="879162"/>
              <a:ext cx="7315973" cy="9258390"/>
              <a:chOff x="4258497" y="-35238"/>
              <a:chExt cx="7315973" cy="9258390"/>
            </a:xfrm>
          </p:grpSpPr>
          <p:sp>
            <p:nvSpPr>
              <p:cNvPr id="4" name="Arco 3"/>
              <p:cNvSpPr/>
              <p:nvPr/>
            </p:nvSpPr>
            <p:spPr>
              <a:xfrm rot="2338354">
                <a:off x="5046119" y="-35238"/>
                <a:ext cx="6528351" cy="9258390"/>
              </a:xfrm>
              <a:prstGeom prst="arc">
                <a:avLst>
                  <a:gd name="adj1" fmla="val 10528237"/>
                  <a:gd name="adj2" fmla="val 13423918"/>
                </a:avLst>
              </a:prstGeom>
              <a:ln w="152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cxnSp>
            <p:nvCxnSpPr>
              <p:cNvPr id="5" name="Conector recto de flecha 4"/>
              <p:cNvCxnSpPr/>
              <p:nvPr/>
            </p:nvCxnSpPr>
            <p:spPr>
              <a:xfrm flipV="1">
                <a:off x="5704114" y="4150458"/>
                <a:ext cx="216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ector recto de flecha 6"/>
              <p:cNvCxnSpPr>
                <a:endCxn id="4" idx="0"/>
              </p:cNvCxnSpPr>
              <p:nvPr/>
            </p:nvCxnSpPr>
            <p:spPr>
              <a:xfrm flipH="1" flipV="1">
                <a:off x="5657680" y="2759389"/>
                <a:ext cx="31914" cy="137718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cto de flecha 9"/>
              <p:cNvCxnSpPr/>
              <p:nvPr/>
            </p:nvCxnSpPr>
            <p:spPr>
              <a:xfrm flipH="1" flipV="1">
                <a:off x="7856596" y="894302"/>
                <a:ext cx="24658" cy="32785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de flecha 12"/>
              <p:cNvCxnSpPr/>
              <p:nvPr/>
            </p:nvCxnSpPr>
            <p:spPr>
              <a:xfrm>
                <a:off x="4942115" y="2720801"/>
                <a:ext cx="428896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de flecha 14"/>
              <p:cNvCxnSpPr/>
              <p:nvPr/>
            </p:nvCxnSpPr>
            <p:spPr>
              <a:xfrm>
                <a:off x="4942115" y="877486"/>
                <a:ext cx="428896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CuadroTexto 15"/>
                  <p:cNvSpPr txBox="1"/>
                  <p:nvPr/>
                </p:nvSpPr>
                <p:spPr>
                  <a:xfrm>
                    <a:off x="6473368" y="3751942"/>
                    <a:ext cx="72571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oMath>
                      </m:oMathPara>
                    </a14:m>
                    <a:endParaRPr lang="es-ES" sz="2400" kern="1200" dirty="0">
                      <a:solidFill>
                        <a:schemeClr val="tx1"/>
                      </a:solidFill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6" name="CuadroTexto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3368" y="3751942"/>
                    <a:ext cx="725714" cy="461665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uadroTexto 16"/>
                  <p:cNvSpPr txBox="1"/>
                  <p:nvPr/>
                </p:nvSpPr>
                <p:spPr>
                  <a:xfrm>
                    <a:off x="4258497" y="1534623"/>
                    <a:ext cx="72571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𝑑𝑦</m:t>
                          </m:r>
                        </m:oMath>
                      </m:oMathPara>
                    </a14:m>
                    <a:endParaRPr lang="es-ES" sz="2400" kern="1200" dirty="0">
                      <a:solidFill>
                        <a:schemeClr val="tx1"/>
                      </a:solidFill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7" name="CuadroTexto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8497" y="1534623"/>
                    <a:ext cx="725714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b="-18667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upo 30"/>
            <p:cNvGrpSpPr/>
            <p:nvPr/>
          </p:nvGrpSpPr>
          <p:grpSpPr>
            <a:xfrm>
              <a:off x="420914" y="348343"/>
              <a:ext cx="7910286" cy="5733143"/>
              <a:chOff x="420914" y="348343"/>
              <a:chExt cx="7910286" cy="5733143"/>
            </a:xfrm>
          </p:grpSpPr>
          <p:cxnSp>
            <p:nvCxnSpPr>
              <p:cNvPr id="3" name="Conector recto de flecha 2"/>
              <p:cNvCxnSpPr/>
              <p:nvPr/>
            </p:nvCxnSpPr>
            <p:spPr>
              <a:xfrm>
                <a:off x="420914" y="5907314"/>
                <a:ext cx="791028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cto de flecha 7"/>
              <p:cNvCxnSpPr/>
              <p:nvPr/>
            </p:nvCxnSpPr>
            <p:spPr>
              <a:xfrm flipV="1">
                <a:off x="551543" y="348343"/>
                <a:ext cx="29028" cy="573314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Conector recto 10"/>
            <p:cNvCxnSpPr/>
            <p:nvPr/>
          </p:nvCxnSpPr>
          <p:spPr>
            <a:xfrm>
              <a:off x="2481936" y="5064858"/>
              <a:ext cx="14520" cy="84245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/>
          </p:nvCxnSpPr>
          <p:spPr>
            <a:xfrm>
              <a:off x="4663716" y="5024107"/>
              <a:ext cx="14520" cy="84245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/>
                <p:cNvSpPr txBox="1"/>
                <p:nvPr/>
              </p:nvSpPr>
              <p:spPr>
                <a:xfrm>
                  <a:off x="2376644" y="5886639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sz="2400" dirty="0"/>
                </a:p>
              </p:txBody>
            </p:sp>
          </mc:Choice>
          <mc:Fallback xmlns="">
            <p:sp>
              <p:nvSpPr>
                <p:cNvPr id="12" name="Cuadro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6644" y="5886639"/>
                  <a:ext cx="24173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7949" r="-1538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uadroTexto 24"/>
                <p:cNvSpPr txBox="1"/>
                <p:nvPr/>
              </p:nvSpPr>
              <p:spPr>
                <a:xfrm>
                  <a:off x="4250436" y="5908121"/>
                  <a:ext cx="95853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es-UY" sz="2400" dirty="0"/>
                </a:p>
              </p:txBody>
            </p:sp>
          </mc:Choice>
          <mc:Fallback xmlns="">
            <p:sp>
              <p:nvSpPr>
                <p:cNvPr id="25" name="Cuadro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0436" y="5908121"/>
                  <a:ext cx="958532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822" r="-7006" b="-655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Conector recto 17"/>
            <p:cNvCxnSpPr/>
            <p:nvPr/>
          </p:nvCxnSpPr>
          <p:spPr>
            <a:xfrm>
              <a:off x="1734457" y="1766915"/>
              <a:ext cx="0" cy="186828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>
            <a:xfrm flipH="1">
              <a:off x="551543" y="3635201"/>
              <a:ext cx="122501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/>
            <p:nvPr/>
          </p:nvCxnSpPr>
          <p:spPr>
            <a:xfrm flipH="1">
              <a:off x="580571" y="1779047"/>
              <a:ext cx="122501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o 29"/>
          <p:cNvGrpSpPr/>
          <p:nvPr/>
        </p:nvGrpSpPr>
        <p:grpSpPr>
          <a:xfrm>
            <a:off x="4813299" y="1160058"/>
            <a:ext cx="2347633" cy="987362"/>
            <a:chOff x="4813299" y="1160058"/>
            <a:chExt cx="2347633" cy="987362"/>
          </a:xfrm>
        </p:grpSpPr>
        <p:sp>
          <p:nvSpPr>
            <p:cNvPr id="35" name="Arco 34"/>
            <p:cNvSpPr/>
            <p:nvPr/>
          </p:nvSpPr>
          <p:spPr>
            <a:xfrm>
              <a:off x="4813299" y="1160058"/>
              <a:ext cx="875219" cy="987362"/>
            </a:xfrm>
            <a:prstGeom prst="arc">
              <a:avLst>
                <a:gd name="adj1" fmla="val 18057241"/>
                <a:gd name="adj2" fmla="val 1009432"/>
              </a:avLst>
            </a:prstGeom>
            <a:ln w="15875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uadroTexto 39"/>
                <p:cNvSpPr txBox="1"/>
                <p:nvPr/>
              </p:nvSpPr>
              <p:spPr>
                <a:xfrm>
                  <a:off x="5763755" y="1221325"/>
                  <a:ext cx="139717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sz="2400" dirty="0"/>
                </a:p>
              </p:txBody>
            </p:sp>
          </mc:Choice>
          <mc:Fallback xmlns="">
            <p:sp>
              <p:nvSpPr>
                <p:cNvPr id="40" name="CuadroTexto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3755" y="1221325"/>
                  <a:ext cx="1397177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4348" r="-7391" b="-3442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upo 28"/>
          <p:cNvGrpSpPr/>
          <p:nvPr/>
        </p:nvGrpSpPr>
        <p:grpSpPr>
          <a:xfrm>
            <a:off x="2204724" y="3005937"/>
            <a:ext cx="1613758" cy="987362"/>
            <a:chOff x="2204724" y="3005937"/>
            <a:chExt cx="1613758" cy="987362"/>
          </a:xfrm>
        </p:grpSpPr>
        <p:sp>
          <p:nvSpPr>
            <p:cNvPr id="24" name="Arco 23"/>
            <p:cNvSpPr/>
            <p:nvPr/>
          </p:nvSpPr>
          <p:spPr>
            <a:xfrm>
              <a:off x="2204724" y="3005937"/>
              <a:ext cx="875219" cy="987362"/>
            </a:xfrm>
            <a:prstGeom prst="arc">
              <a:avLst>
                <a:gd name="adj1" fmla="val 18057241"/>
                <a:gd name="adj2" fmla="val 1009432"/>
              </a:avLst>
            </a:prstGeom>
            <a:ln w="15875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uadroTexto 40"/>
                <p:cNvSpPr txBox="1"/>
                <p:nvPr/>
              </p:nvSpPr>
              <p:spPr>
                <a:xfrm>
                  <a:off x="3138103" y="3117311"/>
                  <a:ext cx="6803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sz="2400" dirty="0"/>
                </a:p>
              </p:txBody>
            </p:sp>
          </mc:Choice>
          <mc:Fallback xmlns="">
            <p:sp>
              <p:nvSpPr>
                <p:cNvPr id="41" name="CuadroTexto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8103" y="3117311"/>
                  <a:ext cx="680379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0811" r="-16216" b="-3442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CuadroTexto 43"/>
          <p:cNvSpPr txBox="1"/>
          <p:nvPr/>
        </p:nvSpPr>
        <p:spPr>
          <a:xfrm>
            <a:off x="6745893" y="1962754"/>
            <a:ext cx="3352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Componente vertical de la fuerza: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uadroTexto 44"/>
              <p:cNvSpPr txBox="1"/>
              <p:nvPr/>
            </p:nvSpPr>
            <p:spPr>
              <a:xfrm>
                <a:off x="5562108" y="2486880"/>
                <a:ext cx="5719964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d>
                        </m:e>
                      </m:d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func>
                        <m:func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𝑑𝑠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5" name="Cuadro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108" y="2486880"/>
                <a:ext cx="5719964" cy="55579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upo 45"/>
          <p:cNvGrpSpPr/>
          <p:nvPr/>
        </p:nvGrpSpPr>
        <p:grpSpPr>
          <a:xfrm>
            <a:off x="7878471" y="805082"/>
            <a:ext cx="3505200" cy="369332"/>
            <a:chOff x="7928878" y="419171"/>
            <a:chExt cx="350520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uadroTexto 46"/>
                <p:cNvSpPr txBox="1"/>
                <p:nvPr/>
              </p:nvSpPr>
              <p:spPr>
                <a:xfrm flipH="1">
                  <a:off x="7928878" y="419171"/>
                  <a:ext cx="986974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s-UY" sz="24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s-UY" sz="2400" dirty="0"/>
                </a:p>
              </p:txBody>
            </p:sp>
          </mc:Choice>
          <mc:Fallback xmlns="">
            <p:sp>
              <p:nvSpPr>
                <p:cNvPr id="47" name="CuadroTexto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928878" y="419171"/>
                  <a:ext cx="986974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2459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CuadroTexto 47"/>
            <p:cNvSpPr txBox="1"/>
            <p:nvPr/>
          </p:nvSpPr>
          <p:spPr>
            <a:xfrm>
              <a:off x="8676364" y="419171"/>
              <a:ext cx="2757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Densidad lineal de masa</a:t>
              </a:r>
            </a:p>
          </p:txBody>
        </p:sp>
      </p:grpSp>
      <p:sp>
        <p:nvSpPr>
          <p:cNvPr id="49" name="Cerrar llave 48"/>
          <p:cNvSpPr/>
          <p:nvPr/>
        </p:nvSpPr>
        <p:spPr>
          <a:xfrm rot="5400000">
            <a:off x="7694214" y="784710"/>
            <a:ext cx="256326" cy="4697851"/>
          </a:xfrm>
          <a:prstGeom prst="rightBrace">
            <a:avLst>
              <a:gd name="adj1" fmla="val 8333"/>
              <a:gd name="adj2" fmla="val 5092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uadroTexto 49"/>
              <p:cNvSpPr txBox="1"/>
              <p:nvPr/>
            </p:nvSpPr>
            <p:spPr>
              <a:xfrm>
                <a:off x="7190924" y="3452051"/>
                <a:ext cx="1962204" cy="585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  <m:func>
                            <m:func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50" name="Cuadro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924" y="3452051"/>
                <a:ext cx="1962204" cy="58528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uadroTexto 51"/>
              <p:cNvSpPr txBox="1"/>
              <p:nvPr/>
            </p:nvSpPr>
            <p:spPr>
              <a:xfrm>
                <a:off x="8301222" y="5908121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UY" sz="2400" dirty="0"/>
              </a:p>
            </p:txBody>
          </p:sp>
        </mc:Choice>
        <mc:Fallback xmlns="">
          <p:sp>
            <p:nvSpPr>
              <p:cNvPr id="52" name="Cuadro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222" y="5908121"/>
                <a:ext cx="241733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17949" r="-1538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uadroTexto 52"/>
              <p:cNvSpPr txBox="1"/>
              <p:nvPr/>
            </p:nvSpPr>
            <p:spPr>
              <a:xfrm>
                <a:off x="295929" y="162169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UY" sz="2400" dirty="0"/>
              </a:p>
            </p:txBody>
          </p:sp>
        </mc:Choice>
        <mc:Fallback xmlns="">
          <p:sp>
            <p:nvSpPr>
              <p:cNvPr id="53" name="Cuadro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29" y="162169"/>
                <a:ext cx="245708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30000" r="-3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upo 55"/>
          <p:cNvGrpSpPr/>
          <p:nvPr/>
        </p:nvGrpSpPr>
        <p:grpSpPr>
          <a:xfrm>
            <a:off x="6140048" y="4371882"/>
            <a:ext cx="3553729" cy="1125403"/>
            <a:chOff x="6140048" y="4371882"/>
            <a:chExt cx="3553729" cy="1125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uadroTexto 53"/>
                <p:cNvSpPr txBox="1"/>
                <p:nvPr/>
              </p:nvSpPr>
              <p:spPr>
                <a:xfrm>
                  <a:off x="6140048" y="4371882"/>
                  <a:ext cx="3553729" cy="6176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f>
                          <m:fPr>
                            <m:ctrlP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d>
                          <m:dPr>
                            <m:ctrlP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s-UY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UY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</m:d>
                            <m:func>
                              <m:funcPr>
                                <m:ctrlP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s-UY" sz="20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s-UY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UY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  <m:f>
                          <m:fPr>
                            <m:ctrlP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s-UY" sz="2000" dirty="0"/>
                </a:p>
              </p:txBody>
            </p:sp>
          </mc:Choice>
          <mc:Fallback xmlns="">
            <p:sp>
              <p:nvSpPr>
                <p:cNvPr id="54" name="CuadroTexto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0048" y="4371882"/>
                  <a:ext cx="3553729" cy="61760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CuadroTexto 54"/>
            <p:cNvSpPr txBox="1"/>
            <p:nvPr/>
          </p:nvSpPr>
          <p:spPr>
            <a:xfrm>
              <a:off x="6925787" y="5127953"/>
              <a:ext cx="2492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Ecuación de movimiento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326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9" grpId="0" animBg="1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435428" y="348343"/>
            <a:ext cx="7945898" cy="9789209"/>
            <a:chOff x="420914" y="348343"/>
            <a:chExt cx="7945898" cy="9789209"/>
          </a:xfrm>
        </p:grpSpPr>
        <p:grpSp>
          <p:nvGrpSpPr>
            <p:cNvPr id="9" name="Grupo 8"/>
            <p:cNvGrpSpPr/>
            <p:nvPr/>
          </p:nvGrpSpPr>
          <p:grpSpPr>
            <a:xfrm>
              <a:off x="1050839" y="879162"/>
              <a:ext cx="7315973" cy="9258390"/>
              <a:chOff x="4258497" y="-35238"/>
              <a:chExt cx="7315973" cy="9258390"/>
            </a:xfrm>
          </p:grpSpPr>
          <p:sp>
            <p:nvSpPr>
              <p:cNvPr id="20" name="Arco 19"/>
              <p:cNvSpPr/>
              <p:nvPr/>
            </p:nvSpPr>
            <p:spPr>
              <a:xfrm rot="2338354">
                <a:off x="5046119" y="-35238"/>
                <a:ext cx="6528351" cy="9258390"/>
              </a:xfrm>
              <a:prstGeom prst="arc">
                <a:avLst>
                  <a:gd name="adj1" fmla="val 10528237"/>
                  <a:gd name="adj2" fmla="val 13423918"/>
                </a:avLst>
              </a:prstGeom>
              <a:ln w="152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cxnSp>
            <p:nvCxnSpPr>
              <p:cNvPr id="21" name="Conector recto de flecha 20"/>
              <p:cNvCxnSpPr/>
              <p:nvPr/>
            </p:nvCxnSpPr>
            <p:spPr>
              <a:xfrm flipV="1">
                <a:off x="5704114" y="4150458"/>
                <a:ext cx="216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de flecha 21"/>
              <p:cNvCxnSpPr>
                <a:endCxn id="20" idx="0"/>
              </p:cNvCxnSpPr>
              <p:nvPr/>
            </p:nvCxnSpPr>
            <p:spPr>
              <a:xfrm flipH="1" flipV="1">
                <a:off x="5657680" y="2759389"/>
                <a:ext cx="31914" cy="137718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cto de flecha 22"/>
              <p:cNvCxnSpPr/>
              <p:nvPr/>
            </p:nvCxnSpPr>
            <p:spPr>
              <a:xfrm flipH="1" flipV="1">
                <a:off x="7856596" y="894302"/>
                <a:ext cx="24658" cy="32785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de flecha 23"/>
              <p:cNvCxnSpPr/>
              <p:nvPr/>
            </p:nvCxnSpPr>
            <p:spPr>
              <a:xfrm>
                <a:off x="4942115" y="2720801"/>
                <a:ext cx="428896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de flecha 24"/>
              <p:cNvCxnSpPr/>
              <p:nvPr/>
            </p:nvCxnSpPr>
            <p:spPr>
              <a:xfrm>
                <a:off x="4942115" y="877486"/>
                <a:ext cx="428896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CuadroTexto 25"/>
                  <p:cNvSpPr txBox="1"/>
                  <p:nvPr/>
                </p:nvSpPr>
                <p:spPr>
                  <a:xfrm>
                    <a:off x="6473368" y="3751942"/>
                    <a:ext cx="72571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oMath>
                      </m:oMathPara>
                    </a14:m>
                    <a:endParaRPr lang="es-ES" sz="2400" kern="1200" dirty="0">
                      <a:solidFill>
                        <a:schemeClr val="tx1"/>
                      </a:solidFill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6" name="CuadroTexto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3368" y="3751942"/>
                    <a:ext cx="725714" cy="461665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CuadroTexto 26"/>
                  <p:cNvSpPr txBox="1"/>
                  <p:nvPr/>
                </p:nvSpPr>
                <p:spPr>
                  <a:xfrm>
                    <a:off x="4258497" y="1534623"/>
                    <a:ext cx="72571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𝑑𝑦</m:t>
                          </m:r>
                        </m:oMath>
                      </m:oMathPara>
                    </a14:m>
                    <a:endParaRPr lang="es-ES" sz="2400" kern="1200" dirty="0">
                      <a:solidFill>
                        <a:schemeClr val="tx1"/>
                      </a:solidFill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7" name="CuadroTexto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8497" y="1534623"/>
                    <a:ext cx="725714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8667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upo 9"/>
            <p:cNvGrpSpPr/>
            <p:nvPr/>
          </p:nvGrpSpPr>
          <p:grpSpPr>
            <a:xfrm>
              <a:off x="420914" y="348343"/>
              <a:ext cx="7910286" cy="5733143"/>
              <a:chOff x="420914" y="348343"/>
              <a:chExt cx="7910286" cy="5733143"/>
            </a:xfrm>
          </p:grpSpPr>
          <p:cxnSp>
            <p:nvCxnSpPr>
              <p:cNvPr id="18" name="Conector recto de flecha 17"/>
              <p:cNvCxnSpPr/>
              <p:nvPr/>
            </p:nvCxnSpPr>
            <p:spPr>
              <a:xfrm>
                <a:off x="420914" y="5907314"/>
                <a:ext cx="791028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recto de flecha 18"/>
              <p:cNvCxnSpPr/>
              <p:nvPr/>
            </p:nvCxnSpPr>
            <p:spPr>
              <a:xfrm flipV="1">
                <a:off x="551543" y="348343"/>
                <a:ext cx="29028" cy="573314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Conector recto 10"/>
            <p:cNvCxnSpPr/>
            <p:nvPr/>
          </p:nvCxnSpPr>
          <p:spPr>
            <a:xfrm>
              <a:off x="2481936" y="5064858"/>
              <a:ext cx="14520" cy="84245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>
              <a:off x="4663716" y="5024107"/>
              <a:ext cx="14520" cy="84245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uadroTexto 12"/>
                <p:cNvSpPr txBox="1"/>
                <p:nvPr/>
              </p:nvSpPr>
              <p:spPr>
                <a:xfrm>
                  <a:off x="2376644" y="5886639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sz="2400" dirty="0"/>
                </a:p>
              </p:txBody>
            </p:sp>
          </mc:Choice>
          <mc:Fallback xmlns="">
            <p:sp>
              <p:nvSpPr>
                <p:cNvPr id="13" name="Cuadro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6644" y="5886639"/>
                  <a:ext cx="24173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5000" r="-1500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uadroTexto 13"/>
                <p:cNvSpPr txBox="1"/>
                <p:nvPr/>
              </p:nvSpPr>
              <p:spPr>
                <a:xfrm>
                  <a:off x="4250436" y="5908121"/>
                  <a:ext cx="95853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es-UY" sz="2400" dirty="0"/>
                </a:p>
              </p:txBody>
            </p:sp>
          </mc:Choice>
          <mc:Fallback xmlns="">
            <p:sp>
              <p:nvSpPr>
                <p:cNvPr id="14" name="Cuadro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0436" y="5908121"/>
                  <a:ext cx="95853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4459" r="-7006" b="-655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Conector recto 14"/>
            <p:cNvCxnSpPr/>
            <p:nvPr/>
          </p:nvCxnSpPr>
          <p:spPr>
            <a:xfrm>
              <a:off x="1734457" y="1766915"/>
              <a:ext cx="0" cy="186828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 flipH="1">
              <a:off x="551543" y="3635201"/>
              <a:ext cx="122501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 flipH="1">
              <a:off x="580571" y="1779047"/>
              <a:ext cx="122501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o 41"/>
          <p:cNvGrpSpPr/>
          <p:nvPr/>
        </p:nvGrpSpPr>
        <p:grpSpPr>
          <a:xfrm>
            <a:off x="295929" y="162169"/>
            <a:ext cx="8247026" cy="6115284"/>
            <a:chOff x="295929" y="162169"/>
            <a:chExt cx="8247026" cy="6115284"/>
          </a:xfrm>
        </p:grpSpPr>
        <p:grpSp>
          <p:nvGrpSpPr>
            <p:cNvPr id="28" name="Grupo 27"/>
            <p:cNvGrpSpPr/>
            <p:nvPr/>
          </p:nvGrpSpPr>
          <p:grpSpPr>
            <a:xfrm>
              <a:off x="4663452" y="346835"/>
              <a:ext cx="2214487" cy="1420080"/>
              <a:chOff x="4663452" y="346835"/>
              <a:chExt cx="2214487" cy="1420080"/>
            </a:xfrm>
          </p:grpSpPr>
          <p:cxnSp>
            <p:nvCxnSpPr>
              <p:cNvPr id="29" name="Conector recto de flecha 28"/>
              <p:cNvCxnSpPr>
                <a:cxnSpLocks noChangeAspect="1"/>
              </p:cNvCxnSpPr>
              <p:nvPr/>
            </p:nvCxnSpPr>
            <p:spPr>
              <a:xfrm flipV="1">
                <a:off x="4663452" y="777561"/>
                <a:ext cx="1620000" cy="98935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CuadroTexto 29"/>
                  <p:cNvSpPr txBox="1"/>
                  <p:nvPr/>
                </p:nvSpPr>
                <p:spPr>
                  <a:xfrm>
                    <a:off x="5473452" y="346835"/>
                    <a:ext cx="1404487" cy="4140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s-UY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es-UY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s-UY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s-UY" sz="2400" dirty="0"/>
                  </a:p>
                </p:txBody>
              </p:sp>
            </mc:Choice>
            <mc:Fallback xmlns="">
              <p:sp>
                <p:nvSpPr>
                  <p:cNvPr id="30" name="CuadroTexto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3452" y="346835"/>
                    <a:ext cx="1404487" cy="41408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upo 30"/>
            <p:cNvGrpSpPr/>
            <p:nvPr/>
          </p:nvGrpSpPr>
          <p:grpSpPr>
            <a:xfrm>
              <a:off x="4813299" y="1160058"/>
              <a:ext cx="2347633" cy="987362"/>
              <a:chOff x="4813299" y="1160058"/>
              <a:chExt cx="2347633" cy="987362"/>
            </a:xfrm>
          </p:grpSpPr>
          <p:sp>
            <p:nvSpPr>
              <p:cNvPr id="32" name="Arco 31"/>
              <p:cNvSpPr/>
              <p:nvPr/>
            </p:nvSpPr>
            <p:spPr>
              <a:xfrm>
                <a:off x="4813299" y="1160058"/>
                <a:ext cx="875219" cy="987362"/>
              </a:xfrm>
              <a:prstGeom prst="arc">
                <a:avLst>
                  <a:gd name="adj1" fmla="val 18057241"/>
                  <a:gd name="adj2" fmla="val 1009432"/>
                </a:avLst>
              </a:prstGeom>
              <a:ln w="15875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CuadroTexto 32"/>
                  <p:cNvSpPr txBox="1"/>
                  <p:nvPr/>
                </p:nvSpPr>
                <p:spPr>
                  <a:xfrm>
                    <a:off x="5763755" y="1221325"/>
                    <a:ext cx="1397177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s-UY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s-UY" sz="2400" dirty="0"/>
                  </a:p>
                </p:txBody>
              </p:sp>
            </mc:Choice>
            <mc:Fallback xmlns="">
              <p:sp>
                <p:nvSpPr>
                  <p:cNvPr id="33" name="CuadroTexto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3755" y="1221325"/>
                    <a:ext cx="1397177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4348" r="-7391" b="-34426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upo 33"/>
            <p:cNvGrpSpPr/>
            <p:nvPr/>
          </p:nvGrpSpPr>
          <p:grpSpPr>
            <a:xfrm>
              <a:off x="894241" y="3637690"/>
              <a:ext cx="1542710" cy="1863654"/>
              <a:chOff x="894241" y="3637690"/>
              <a:chExt cx="1542710" cy="1863654"/>
            </a:xfrm>
          </p:grpSpPr>
          <p:cxnSp>
            <p:nvCxnSpPr>
              <p:cNvPr id="35" name="Conector recto de flecha 34"/>
              <p:cNvCxnSpPr/>
              <p:nvPr/>
            </p:nvCxnSpPr>
            <p:spPr>
              <a:xfrm flipH="1">
                <a:off x="1378858" y="3637690"/>
                <a:ext cx="1058093" cy="143226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CuadroTexto 35"/>
                  <p:cNvSpPr txBox="1"/>
                  <p:nvPr/>
                </p:nvSpPr>
                <p:spPr>
                  <a:xfrm>
                    <a:off x="894241" y="5087256"/>
                    <a:ext cx="687688" cy="4140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s-UY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es-UY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s-UY" sz="2400" dirty="0"/>
                  </a:p>
                </p:txBody>
              </p:sp>
            </mc:Choice>
            <mc:Fallback xmlns="">
              <p:sp>
                <p:nvSpPr>
                  <p:cNvPr id="36" name="CuadroTexto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4241" y="5087256"/>
                    <a:ext cx="687688" cy="414088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7" name="Grupo 36"/>
            <p:cNvGrpSpPr/>
            <p:nvPr/>
          </p:nvGrpSpPr>
          <p:grpSpPr>
            <a:xfrm>
              <a:off x="2204724" y="3005937"/>
              <a:ext cx="1613758" cy="987362"/>
              <a:chOff x="2204724" y="3005937"/>
              <a:chExt cx="1613758" cy="987362"/>
            </a:xfrm>
          </p:grpSpPr>
          <p:sp>
            <p:nvSpPr>
              <p:cNvPr id="38" name="Arco 37"/>
              <p:cNvSpPr/>
              <p:nvPr/>
            </p:nvSpPr>
            <p:spPr>
              <a:xfrm>
                <a:off x="2204724" y="3005937"/>
                <a:ext cx="875219" cy="987362"/>
              </a:xfrm>
              <a:prstGeom prst="arc">
                <a:avLst>
                  <a:gd name="adj1" fmla="val 18057241"/>
                  <a:gd name="adj2" fmla="val 1009432"/>
                </a:avLst>
              </a:prstGeom>
              <a:ln w="15875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CuadroTexto 38"/>
                  <p:cNvSpPr txBox="1"/>
                  <p:nvPr/>
                </p:nvSpPr>
                <p:spPr>
                  <a:xfrm>
                    <a:off x="3138103" y="3117311"/>
                    <a:ext cx="68037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s-UY" sz="2400" dirty="0"/>
                  </a:p>
                </p:txBody>
              </p:sp>
            </mc:Choice>
            <mc:Fallback xmlns="">
              <p:sp>
                <p:nvSpPr>
                  <p:cNvPr id="39" name="CuadroTexto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8103" y="3117311"/>
                    <a:ext cx="680379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10811" r="-16216" b="-34426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uadroTexto 39"/>
                <p:cNvSpPr txBox="1"/>
                <p:nvPr/>
              </p:nvSpPr>
              <p:spPr>
                <a:xfrm>
                  <a:off x="8301222" y="5908121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sz="2400" dirty="0"/>
                </a:p>
              </p:txBody>
            </p:sp>
          </mc:Choice>
          <mc:Fallback xmlns="">
            <p:sp>
              <p:nvSpPr>
                <p:cNvPr id="40" name="CuadroTexto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1222" y="5908121"/>
                  <a:ext cx="24173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7949" r="-1538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uadroTexto 40"/>
                <p:cNvSpPr txBox="1"/>
                <p:nvPr/>
              </p:nvSpPr>
              <p:spPr>
                <a:xfrm>
                  <a:off x="295929" y="162169"/>
                  <a:ext cx="2457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s-UY" sz="2400" dirty="0"/>
                </a:p>
              </p:txBody>
            </p:sp>
          </mc:Choice>
          <mc:Fallback xmlns="">
            <p:sp>
              <p:nvSpPr>
                <p:cNvPr id="41" name="CuadroTexto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929" y="162169"/>
                  <a:ext cx="245708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0000" r="-30000" b="-2666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upo 42"/>
          <p:cNvGrpSpPr/>
          <p:nvPr/>
        </p:nvGrpSpPr>
        <p:grpSpPr>
          <a:xfrm>
            <a:off x="7610661" y="346835"/>
            <a:ext cx="3278216" cy="1125403"/>
            <a:chOff x="6140048" y="4371882"/>
            <a:chExt cx="3278216" cy="1125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uadroTexto 43"/>
                <p:cNvSpPr txBox="1"/>
                <p:nvPr/>
              </p:nvSpPr>
              <p:spPr>
                <a:xfrm>
                  <a:off x="6140048" y="4371882"/>
                  <a:ext cx="3179524" cy="6176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d>
                          <m:dPr>
                            <m:ctrlP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s-UY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UY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</m:d>
                            <m:func>
                              <m:funcPr>
                                <m:ctrlP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s-UY" sz="20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s-UY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UY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  <m:f>
                          <m:fPr>
                            <m:ctrlP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s-UY" sz="20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s-UY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s-UY" sz="2000" dirty="0"/>
                </a:p>
              </p:txBody>
            </p:sp>
          </mc:Choice>
          <mc:Fallback xmlns="">
            <p:sp>
              <p:nvSpPr>
                <p:cNvPr id="44" name="CuadroTex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0048" y="4371882"/>
                  <a:ext cx="3179524" cy="61760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CuadroTexto 44"/>
            <p:cNvSpPr txBox="1"/>
            <p:nvPr/>
          </p:nvSpPr>
          <p:spPr>
            <a:xfrm>
              <a:off x="6925787" y="5127953"/>
              <a:ext cx="2492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Ecuación de movimiento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5864811" y="1982024"/>
                <a:ext cx="5776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Asumimos pequeños desplazamientos de modo que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s-UY" dirty="0"/>
                  <a:t> </a:t>
                </a: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811" y="1982024"/>
                <a:ext cx="5776068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844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7084631" y="2479381"/>
                <a:ext cx="2798971" cy="585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unc>
                        <m:func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)≅</m:t>
                          </m:r>
                          <m:func>
                            <m:func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631" y="2479381"/>
                <a:ext cx="2798971" cy="58528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uadroTexto 45"/>
              <p:cNvSpPr txBox="1"/>
              <p:nvPr/>
            </p:nvSpPr>
            <p:spPr>
              <a:xfrm flipH="1">
                <a:off x="2544361" y="2278507"/>
                <a:ext cx="9869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400" b="0" i="1" smtClean="0">
                          <a:latin typeface="Cambria Math" panose="02040503050406030204" pitchFamily="18" charset="0"/>
                        </a:rPr>
                        <m:t>𝑑𝑠</m:t>
                      </m:r>
                      <m:r>
                        <a:rPr lang="es-UY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UY" sz="2400" dirty="0"/>
              </a:p>
            </p:txBody>
          </p:sp>
        </mc:Choice>
        <mc:Fallback xmlns="">
          <p:sp>
            <p:nvSpPr>
              <p:cNvPr id="46" name="Cuadro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44361" y="2278507"/>
                <a:ext cx="986974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6829176" y="3236552"/>
                <a:ext cx="3309880" cy="425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También asumimos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UY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</m:oMath>
                </a14:m>
                <a:r>
                  <a:rPr lang="es-UY" dirty="0"/>
                  <a:t> constante</a:t>
                </a:r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176" y="3236552"/>
                <a:ext cx="3309880" cy="425181"/>
              </a:xfrm>
              <a:prstGeom prst="rect">
                <a:avLst/>
              </a:prstGeom>
              <a:blipFill rotWithShape="0">
                <a:blip r:embed="rId16"/>
                <a:stretch>
                  <a:fillRect l="-1473" r="-1289" b="-1857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46"/>
              <p:cNvSpPr txBox="1"/>
              <p:nvPr/>
            </p:nvSpPr>
            <p:spPr>
              <a:xfrm>
                <a:off x="6960399" y="3993299"/>
                <a:ext cx="2770630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|"/>
                          <m:endChr m:val="|"/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𝑑𝑠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47" name="Cuadro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399" y="3993299"/>
                <a:ext cx="2770630" cy="61760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uadroTexto 47"/>
              <p:cNvSpPr txBox="1"/>
              <p:nvPr/>
            </p:nvSpPr>
            <p:spPr>
              <a:xfrm flipH="1">
                <a:off x="4646636" y="4771765"/>
                <a:ext cx="7499527" cy="8788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𝑑𝑠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sSup>
                        <m:sSup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UY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UY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𝑑𝑦</m:t>
                                          </m:r>
                                        </m:num>
                                        <m:den>
                                          <m:r>
                                            <a:rPr lang="es-UY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𝑑𝑥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  <m:d>
                        <m:dPr>
                          <m:begChr m:val="["/>
                          <m:endChr m:val="]"/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UY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48" name="Cuadro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46636" y="4771765"/>
                <a:ext cx="7499527" cy="87889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04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312856" y="248613"/>
                <a:ext cx="4658391" cy="743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|"/>
                          <m:endChr m:val="|"/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56" y="248613"/>
                <a:ext cx="4658391" cy="7437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2895600" y="1146627"/>
                <a:ext cx="963597" cy="704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146627"/>
                <a:ext cx="963597" cy="7044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5516228" y="819444"/>
                <a:ext cx="2410403" cy="61773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228" y="819444"/>
                <a:ext cx="2410403" cy="6177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8040914" y="943644"/>
            <a:ext cx="2462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000" dirty="0"/>
              <a:t>Ecuación de ondas 1D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12856" y="2351314"/>
            <a:ext cx="527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¿Qué pasa con la componente horizontal de la fuerza?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1446574" y="2432191"/>
            <a:ext cx="6528351" cy="9258390"/>
            <a:chOff x="1867489" y="879162"/>
            <a:chExt cx="6528351" cy="9258390"/>
          </a:xfrm>
        </p:grpSpPr>
        <p:sp>
          <p:nvSpPr>
            <p:cNvPr id="23" name="Arco 22"/>
            <p:cNvSpPr/>
            <p:nvPr/>
          </p:nvSpPr>
          <p:spPr>
            <a:xfrm rot="2338354">
              <a:off x="1867489" y="879162"/>
              <a:ext cx="6528351" cy="9258390"/>
            </a:xfrm>
            <a:prstGeom prst="arc">
              <a:avLst>
                <a:gd name="adj1" fmla="val 10528237"/>
                <a:gd name="adj2" fmla="val 13423918"/>
              </a:avLst>
            </a:prstGeom>
            <a:ln w="152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grpSp>
          <p:nvGrpSpPr>
            <p:cNvPr id="24" name="Grupo 23"/>
            <p:cNvGrpSpPr/>
            <p:nvPr/>
          </p:nvGrpSpPr>
          <p:grpSpPr>
            <a:xfrm>
              <a:off x="2547264" y="1808702"/>
              <a:ext cx="3053589" cy="2362705"/>
              <a:chOff x="2547264" y="1808702"/>
              <a:chExt cx="3053589" cy="2362705"/>
            </a:xfrm>
          </p:grpSpPr>
          <p:cxnSp>
            <p:nvCxnSpPr>
              <p:cNvPr id="25" name="Conector recto de flecha 24"/>
              <p:cNvCxnSpPr/>
              <p:nvPr/>
            </p:nvCxnSpPr>
            <p:spPr>
              <a:xfrm flipH="1" flipV="1">
                <a:off x="4677966" y="1808702"/>
                <a:ext cx="0" cy="1901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CuadroTexto 25"/>
                  <p:cNvSpPr txBox="1"/>
                  <p:nvPr/>
                </p:nvSpPr>
                <p:spPr>
                  <a:xfrm>
                    <a:off x="3265812" y="3709742"/>
                    <a:ext cx="72571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oMath>
                      </m:oMathPara>
                    </a14:m>
                    <a:endParaRPr lang="es-ES" sz="2400" kern="1200" dirty="0">
                      <a:solidFill>
                        <a:schemeClr val="tx1"/>
                      </a:solidFill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6" name="CuadroTexto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5812" y="3709742"/>
                    <a:ext cx="725714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CuadroTexto 26"/>
                  <p:cNvSpPr txBox="1"/>
                  <p:nvPr/>
                </p:nvSpPr>
                <p:spPr>
                  <a:xfrm>
                    <a:off x="4875139" y="2599938"/>
                    <a:ext cx="72571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𝑑𝑦</m:t>
                          </m:r>
                        </m:oMath>
                      </m:oMathPara>
                    </a14:m>
                    <a:endParaRPr lang="es-ES" sz="2400" kern="1200" dirty="0">
                      <a:solidFill>
                        <a:schemeClr val="tx1"/>
                      </a:solidFill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7" name="CuadroTexto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5139" y="2599938"/>
                    <a:ext cx="725714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Conector recto de flecha 27"/>
              <p:cNvCxnSpPr/>
              <p:nvPr/>
            </p:nvCxnSpPr>
            <p:spPr>
              <a:xfrm flipV="1">
                <a:off x="2547264" y="3673789"/>
                <a:ext cx="216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upo 43"/>
          <p:cNvGrpSpPr/>
          <p:nvPr/>
        </p:nvGrpSpPr>
        <p:grpSpPr>
          <a:xfrm>
            <a:off x="12758" y="2786744"/>
            <a:ext cx="6602174" cy="3439885"/>
            <a:chOff x="12758" y="2786744"/>
            <a:chExt cx="6602174" cy="3439885"/>
          </a:xfrm>
        </p:grpSpPr>
        <p:cxnSp>
          <p:nvCxnSpPr>
            <p:cNvPr id="18" name="Conector recto de flecha 17"/>
            <p:cNvCxnSpPr>
              <a:stCxn id="23" idx="0"/>
            </p:cNvCxnSpPr>
            <p:nvPr/>
          </p:nvCxnSpPr>
          <p:spPr>
            <a:xfrm flipH="1">
              <a:off x="1132114" y="5212304"/>
              <a:ext cx="882481" cy="10143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/>
            <p:cNvCxnSpPr>
              <a:stCxn id="23" idx="0"/>
            </p:cNvCxnSpPr>
            <p:nvPr/>
          </p:nvCxnSpPr>
          <p:spPr>
            <a:xfrm>
              <a:off x="2014595" y="5212304"/>
              <a:ext cx="0" cy="1014325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uadroTexto 19"/>
                <p:cNvSpPr txBox="1"/>
                <p:nvPr/>
              </p:nvSpPr>
              <p:spPr>
                <a:xfrm>
                  <a:off x="842406" y="5610800"/>
                  <a:ext cx="341888" cy="3328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s-UY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0" name="Cuadro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406" y="5610800"/>
                  <a:ext cx="341888" cy="33284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818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uadroTexto 20"/>
                <p:cNvSpPr txBox="1"/>
                <p:nvPr/>
              </p:nvSpPr>
              <p:spPr>
                <a:xfrm>
                  <a:off x="2281953" y="5691274"/>
                  <a:ext cx="1823191" cy="3328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s-UY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</m:d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acc>
                              <m:accPr>
                                <m:chr m:val="̂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</m:acc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1" name="Cuadro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1953" y="5691274"/>
                  <a:ext cx="1823191" cy="33284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669" t="-9259" r="-18060" b="-2592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Conector recto de flecha 29"/>
            <p:cNvCxnSpPr>
              <a:stCxn id="23" idx="0"/>
            </p:cNvCxnSpPr>
            <p:nvPr/>
          </p:nvCxnSpPr>
          <p:spPr>
            <a:xfrm flipH="1">
              <a:off x="1020361" y="5212304"/>
              <a:ext cx="994234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uadroTexto 30"/>
                <p:cNvSpPr txBox="1"/>
                <p:nvPr/>
              </p:nvSpPr>
              <p:spPr>
                <a:xfrm>
                  <a:off x="12758" y="4779432"/>
                  <a:ext cx="1919308" cy="3328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s-UY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</m:d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fName>
                          <m:e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acc>
                              <m:accPr>
                                <m:chr m:val="̂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acc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31" name="CuadroTexto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58" y="4779432"/>
                  <a:ext cx="1919308" cy="33284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635" t="-7273" r="-16825" b="-2363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Arco 31"/>
            <p:cNvSpPr/>
            <p:nvPr/>
          </p:nvSpPr>
          <p:spPr>
            <a:xfrm>
              <a:off x="920231" y="4380936"/>
              <a:ext cx="1838282" cy="1662736"/>
            </a:xfrm>
            <a:prstGeom prst="arc">
              <a:avLst>
                <a:gd name="adj1" fmla="val 19324727"/>
                <a:gd name="adj2" fmla="val 0"/>
              </a:avLst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uadroTexto 32"/>
                <p:cNvSpPr txBox="1"/>
                <p:nvPr/>
              </p:nvSpPr>
              <p:spPr>
                <a:xfrm>
                  <a:off x="2764956" y="4753544"/>
                  <a:ext cx="1894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33" name="CuadroTexto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4956" y="4753544"/>
                  <a:ext cx="189474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2258" r="-22581" b="-666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Conector recto de flecha 34"/>
            <p:cNvCxnSpPr>
              <a:stCxn id="23" idx="2"/>
            </p:cNvCxnSpPr>
            <p:nvPr/>
          </p:nvCxnSpPr>
          <p:spPr>
            <a:xfrm flipV="1">
              <a:off x="4235194" y="2844800"/>
              <a:ext cx="944744" cy="5019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de flecha 38"/>
            <p:cNvCxnSpPr>
              <a:stCxn id="23" idx="2"/>
            </p:cNvCxnSpPr>
            <p:nvPr/>
          </p:nvCxnSpPr>
          <p:spPr>
            <a:xfrm>
              <a:off x="4235194" y="3346764"/>
              <a:ext cx="944744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de flecha 40"/>
            <p:cNvCxnSpPr/>
            <p:nvPr/>
          </p:nvCxnSpPr>
          <p:spPr>
            <a:xfrm flipH="1" flipV="1">
              <a:off x="4235194" y="2786744"/>
              <a:ext cx="0" cy="57600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uadroTexto 41"/>
                <p:cNvSpPr txBox="1"/>
                <p:nvPr/>
              </p:nvSpPr>
              <p:spPr>
                <a:xfrm>
                  <a:off x="1959973" y="2916921"/>
                  <a:ext cx="2189254" cy="3328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s-UY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</m:d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acc>
                              <m:accPr>
                                <m:chr m:val="̂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</m:acc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42" name="CuadroTexto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9973" y="2916921"/>
                  <a:ext cx="2189254" cy="33284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836" t="-7273" r="-14485" b="-2363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uadroTexto 42"/>
                <p:cNvSpPr txBox="1"/>
                <p:nvPr/>
              </p:nvSpPr>
              <p:spPr>
                <a:xfrm>
                  <a:off x="4329563" y="3445911"/>
                  <a:ext cx="2285369" cy="3328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s-UY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</m:d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fName>
                          <m:e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acc>
                              <m:accPr>
                                <m:chr m:val="̂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acc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43" name="CuadroTexto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9563" y="3445911"/>
                  <a:ext cx="2285369" cy="33284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533" t="-7273" r="-14133" b="-2363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CuadroTexto 44"/>
          <p:cNvSpPr txBox="1"/>
          <p:nvPr/>
        </p:nvSpPr>
        <p:spPr>
          <a:xfrm>
            <a:off x="7389303" y="2335924"/>
            <a:ext cx="2770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La </a:t>
            </a:r>
            <a:r>
              <a:rPr lang="es-UY" dirty="0" err="1"/>
              <a:t>componete</a:t>
            </a:r>
            <a:r>
              <a:rPr lang="es-UY" dirty="0"/>
              <a:t> horizontal 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uadroTexto 45"/>
              <p:cNvSpPr txBox="1"/>
              <p:nvPr/>
            </p:nvSpPr>
            <p:spPr>
              <a:xfrm>
                <a:off x="6897694" y="2917153"/>
                <a:ext cx="3734676" cy="924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UY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func>
                            <m:func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6" name="Cuadro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694" y="2917153"/>
                <a:ext cx="3734676" cy="924612"/>
              </a:xfrm>
              <a:prstGeom prst="rect">
                <a:avLst/>
              </a:prstGeom>
              <a:blipFill rotWithShape="0">
                <a:blip r:embed="rId13"/>
                <a:stretch>
                  <a:fillRect r="-16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46"/>
              <p:cNvSpPr txBox="1"/>
              <p:nvPr/>
            </p:nvSpPr>
            <p:spPr>
              <a:xfrm>
                <a:off x="5722994" y="4195786"/>
                <a:ext cx="63383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dirty="0"/>
                  <a:t>En la aproximación de ángulos pequeños: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UY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≅1−</m:t>
                        </m:r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e>
                    </m:func>
                  </m:oMath>
                </a14:m>
                <a:endParaRPr lang="es-UY" dirty="0"/>
              </a:p>
              <a:p>
                <a14:m>
                  <m:oMath xmlns:m="http://schemas.openxmlformats.org/officeDocument/2006/math"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m:rPr>
                        <m:sty m:val="p"/>
                      </m:rPr>
                      <a:rPr lang="es-UY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UY" dirty="0"/>
                  <a:t> </a:t>
                </a:r>
                <a14:m>
                  <m:oMath xmlns:m="http://schemas.openxmlformats.org/officeDocument/2006/math">
                    <m:r>
                      <a:rPr lang="es-UY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s-UY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UY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𝜃𝜕𝜃</m:t>
                    </m:r>
                    <m:r>
                      <a:rPr lang="es-UY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s-UY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s-UY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UY" dirty="0"/>
                  <a:t> que es un término de segundo orden. Por lo tanto la componente horizontal es nula en la aproximación de pequeñas oscilaciones.</a:t>
                </a:r>
              </a:p>
            </p:txBody>
          </p:sp>
        </mc:Choice>
        <mc:Fallback xmlns="">
          <p:sp>
            <p:nvSpPr>
              <p:cNvPr id="47" name="Cuadro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994" y="4195786"/>
                <a:ext cx="6338377" cy="1200329"/>
              </a:xfrm>
              <a:prstGeom prst="rect">
                <a:avLst/>
              </a:prstGeom>
              <a:blipFill rotWithShape="0">
                <a:blip r:embed="rId14"/>
                <a:stretch>
                  <a:fillRect l="-865" t="-2538" b="-710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30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15" grpId="0"/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81141" y="224972"/>
            <a:ext cx="685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B0F0"/>
                </a:solidFill>
              </a:rPr>
              <a:t>SOLUCIÓN A LA ECUACIÓN DE ONDAS: Solución de </a:t>
            </a:r>
            <a:r>
              <a:rPr lang="es-ES" sz="2000" b="1" dirty="0" err="1">
                <a:solidFill>
                  <a:srgbClr val="00B0F0"/>
                </a:solidFill>
              </a:rPr>
              <a:t>D’Alambert</a:t>
            </a:r>
            <a:endParaRPr lang="es-ES" sz="2000" b="1" kern="1200" dirty="0">
              <a:solidFill>
                <a:srgbClr val="00B0F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90285" y="1298672"/>
            <a:ext cx="2039255" cy="692405"/>
            <a:chOff x="51601" y="3016482"/>
            <a:chExt cx="2039255" cy="692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/>
                <p:cNvSpPr txBox="1"/>
                <p:nvPr/>
              </p:nvSpPr>
              <p:spPr>
                <a:xfrm>
                  <a:off x="73370" y="3016482"/>
                  <a:ext cx="201748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s-UY" sz="20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oMath>
                    </m:oMathPara>
                  </a14:m>
                  <a:endParaRPr lang="es-UY" sz="2000" dirty="0"/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70" y="3016482"/>
                  <a:ext cx="2017486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600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51601" y="3401110"/>
                  <a:ext cx="201748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s-UY" sz="20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oMath>
                    </m:oMathPara>
                  </a14:m>
                  <a:endParaRPr lang="es-UY" sz="2000" dirty="0"/>
                </a:p>
              </p:txBody>
            </p:sp>
          </mc:Choice>
          <mc:Fallback xmlns=""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01" y="3401110"/>
                  <a:ext cx="2017486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400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2671427" y="853854"/>
                <a:ext cx="3829703" cy="6373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den>
                      </m:f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𝜕𝜁</m:t>
                          </m:r>
                        </m:den>
                      </m:f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427" y="853854"/>
                <a:ext cx="3829703" cy="6373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2678682" y="1644875"/>
                <a:ext cx="4347087" cy="6373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den>
                      </m:f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𝜕𝜁</m:t>
                          </m:r>
                        </m:den>
                      </m:f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682" y="1644875"/>
                <a:ext cx="4347087" cy="6373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820860" y="2908412"/>
                <a:ext cx="7831759" cy="697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𝜂𝜕𝜁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𝜁𝜕𝜂</m:t>
                              </m:r>
                            </m:den>
                          </m:f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p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𝜕𝜂𝜕𝜁</m:t>
                          </m:r>
                        </m:den>
                      </m:f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60" y="2908412"/>
                <a:ext cx="7831759" cy="69769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703099" y="4092302"/>
                <a:ext cx="9893799" cy="697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𝜂𝜕𝜁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𝜁𝜕𝜂</m:t>
                              </m:r>
                            </m:den>
                          </m:f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p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𝜕𝜂𝜕𝜁</m:t>
                          </m:r>
                        </m:den>
                      </m:f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99" y="4092302"/>
                <a:ext cx="9893799" cy="6976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/>
          <p:cNvSpPr txBox="1"/>
          <p:nvPr/>
        </p:nvSpPr>
        <p:spPr>
          <a:xfrm>
            <a:off x="422864" y="896519"/>
            <a:ext cx="207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Cambio de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9560258" y="116160"/>
                <a:ext cx="2036198" cy="61773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0258" y="116160"/>
                <a:ext cx="2036198" cy="61773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57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755542" y="514644"/>
                <a:ext cx="8762463" cy="69435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𝜕𝜂𝜕𝜁</m:t>
                          </m:r>
                        </m:den>
                      </m:f>
                      <m:r>
                        <a:rPr lang="es-UY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UY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a:rPr lang="es-UY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𝜕𝜂𝜕𝜁</m:t>
                              </m:r>
                            </m:den>
                          </m:f>
                        </m:e>
                      </m:d>
                      <m:r>
                        <a:rPr lang="es-UY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42" y="514644"/>
                <a:ext cx="8762463" cy="69435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o 7"/>
          <p:cNvGrpSpPr/>
          <p:nvPr/>
        </p:nvGrpSpPr>
        <p:grpSpPr>
          <a:xfrm>
            <a:off x="2946400" y="514643"/>
            <a:ext cx="3510773" cy="694358"/>
            <a:chOff x="2946400" y="514643"/>
            <a:chExt cx="3510773" cy="694358"/>
          </a:xfrm>
        </p:grpSpPr>
        <p:cxnSp>
          <p:nvCxnSpPr>
            <p:cNvPr id="6" name="Conector recto 5"/>
            <p:cNvCxnSpPr/>
            <p:nvPr/>
          </p:nvCxnSpPr>
          <p:spPr>
            <a:xfrm flipV="1">
              <a:off x="2946400" y="514644"/>
              <a:ext cx="449943" cy="6943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/>
            <p:cNvCxnSpPr/>
            <p:nvPr/>
          </p:nvCxnSpPr>
          <p:spPr>
            <a:xfrm flipV="1">
              <a:off x="6007230" y="514643"/>
              <a:ext cx="449943" cy="6943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o 11"/>
          <p:cNvGrpSpPr/>
          <p:nvPr/>
        </p:nvGrpSpPr>
        <p:grpSpPr>
          <a:xfrm>
            <a:off x="3701143" y="514643"/>
            <a:ext cx="3801943" cy="694357"/>
            <a:chOff x="3701143" y="514643"/>
            <a:chExt cx="3801943" cy="694357"/>
          </a:xfrm>
        </p:grpSpPr>
        <p:cxnSp>
          <p:nvCxnSpPr>
            <p:cNvPr id="10" name="Conector recto 9"/>
            <p:cNvCxnSpPr/>
            <p:nvPr/>
          </p:nvCxnSpPr>
          <p:spPr>
            <a:xfrm flipV="1">
              <a:off x="3701143" y="514643"/>
              <a:ext cx="420914" cy="69435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 flipV="1">
              <a:off x="7082172" y="514643"/>
              <a:ext cx="420914" cy="69435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760968" y="1791900"/>
                <a:ext cx="1461234" cy="66967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𝜕𝜂𝜕𝜁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68" y="1791900"/>
                <a:ext cx="1461234" cy="6696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2311319" y="1942069"/>
                <a:ext cx="39208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Ecuación de ondas en las variables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s-UY" dirty="0"/>
                  <a:t> y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319" y="1942069"/>
                <a:ext cx="392088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44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adroTexto 14"/>
          <p:cNvSpPr txBox="1"/>
          <p:nvPr/>
        </p:nvSpPr>
        <p:spPr>
          <a:xfrm>
            <a:off x="755542" y="2859804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>
                <a:solidFill>
                  <a:srgbClr val="00B0F0"/>
                </a:solidFill>
              </a:rPr>
              <a:t>Solución: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1935109" y="2983569"/>
                <a:ext cx="5458610" cy="80733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𝜕𝜂𝜕𝜁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</m:nary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109" y="2983569"/>
                <a:ext cx="5458610" cy="80733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1895276" y="4059405"/>
                <a:ext cx="5457648" cy="80733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𝜕𝜂𝜕𝜁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𝜕𝜁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nary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276" y="4059405"/>
                <a:ext cx="5457648" cy="80733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upo 21"/>
          <p:cNvGrpSpPr/>
          <p:nvPr/>
        </p:nvGrpSpPr>
        <p:grpSpPr>
          <a:xfrm>
            <a:off x="5361345" y="4705284"/>
            <a:ext cx="1095830" cy="638841"/>
            <a:chOff x="5361345" y="4705284"/>
            <a:chExt cx="1095830" cy="638841"/>
          </a:xfrm>
        </p:grpSpPr>
        <p:sp>
          <p:nvSpPr>
            <p:cNvPr id="18" name="Abrir llave 17"/>
            <p:cNvSpPr/>
            <p:nvPr/>
          </p:nvSpPr>
          <p:spPr>
            <a:xfrm rot="16200000">
              <a:off x="5828531" y="4238098"/>
              <a:ext cx="161458" cy="1095830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uadroTexto 19"/>
                <p:cNvSpPr txBox="1"/>
                <p:nvPr/>
              </p:nvSpPr>
              <p:spPr>
                <a:xfrm>
                  <a:off x="5628953" y="5067126"/>
                  <a:ext cx="7565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0" name="Cuadro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8953" y="5067126"/>
                  <a:ext cx="756554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419" t="-2174" r="-11290" b="-3260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upo 22"/>
          <p:cNvGrpSpPr/>
          <p:nvPr/>
        </p:nvGrpSpPr>
        <p:grpSpPr>
          <a:xfrm>
            <a:off x="5459314" y="2461808"/>
            <a:ext cx="1144685" cy="632235"/>
            <a:chOff x="5459314" y="2461808"/>
            <a:chExt cx="1144685" cy="632235"/>
          </a:xfrm>
        </p:grpSpPr>
        <p:sp>
          <p:nvSpPr>
            <p:cNvPr id="19" name="Abrir llave 18"/>
            <p:cNvSpPr/>
            <p:nvPr/>
          </p:nvSpPr>
          <p:spPr>
            <a:xfrm rot="5400000">
              <a:off x="5963275" y="2453318"/>
              <a:ext cx="136764" cy="1144685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uadroTexto 20"/>
                <p:cNvSpPr txBox="1"/>
                <p:nvPr/>
              </p:nvSpPr>
              <p:spPr>
                <a:xfrm>
                  <a:off x="5613660" y="2461808"/>
                  <a:ext cx="7611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1" name="Cuadro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3660" y="2461808"/>
                  <a:ext cx="761169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3200" t="-2222" r="-10400" b="-3555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3883734" y="5754159"/>
                <a:ext cx="2843021" cy="30777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734" y="5754159"/>
                <a:ext cx="2843021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1073" t="-2000" r="-2790" b="-3600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5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848668" y="127460"/>
            <a:ext cx="2039255" cy="692405"/>
            <a:chOff x="51601" y="3016482"/>
            <a:chExt cx="2039255" cy="692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uadroTexto 4"/>
                <p:cNvSpPr txBox="1"/>
                <p:nvPr/>
              </p:nvSpPr>
              <p:spPr>
                <a:xfrm>
                  <a:off x="73370" y="3016482"/>
                  <a:ext cx="201748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s-UY" sz="20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oMath>
                    </m:oMathPara>
                  </a14:m>
                  <a:endParaRPr lang="es-UY" sz="2000" dirty="0"/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70" y="3016482"/>
                  <a:ext cx="2017486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600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/>
                <p:cNvSpPr txBox="1"/>
                <p:nvPr/>
              </p:nvSpPr>
              <p:spPr>
                <a:xfrm>
                  <a:off x="51601" y="3401110"/>
                  <a:ext cx="201748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s-UY" sz="20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oMath>
                    </m:oMathPara>
                  </a14:m>
                  <a:endParaRPr lang="es-UY" sz="2000" dirty="0"/>
                </a:p>
              </p:txBody>
            </p:sp>
          </mc:Choice>
          <mc:Fallback xmlns=""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01" y="3401110"/>
                  <a:ext cx="2017486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400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CuadroTexto 6"/>
          <p:cNvSpPr txBox="1"/>
          <p:nvPr/>
        </p:nvSpPr>
        <p:spPr>
          <a:xfrm>
            <a:off x="324666" y="131054"/>
            <a:ext cx="182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Recordemos que:</a:t>
            </a:r>
          </a:p>
        </p:txBody>
      </p:sp>
      <p:sp>
        <p:nvSpPr>
          <p:cNvPr id="8" name="Flecha derecha 7"/>
          <p:cNvSpPr/>
          <p:nvPr/>
        </p:nvSpPr>
        <p:spPr>
          <a:xfrm>
            <a:off x="4122057" y="398786"/>
            <a:ext cx="978408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5219048" y="315720"/>
                <a:ext cx="3524683" cy="30777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048" y="315720"/>
                <a:ext cx="3524683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029" r="-1544" b="-27273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/>
          <p:cNvSpPr txBox="1"/>
          <p:nvPr/>
        </p:nvSpPr>
        <p:spPr>
          <a:xfrm>
            <a:off x="5024090" y="819865"/>
            <a:ext cx="3914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Solución general a la ecuación de ondas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478971" y="1959429"/>
                <a:ext cx="47250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b="1" dirty="0">
                    <a:solidFill>
                      <a:srgbClr val="00B0F0"/>
                    </a:solidFill>
                  </a:rPr>
                  <a:t>Interpretación del resultado:</a:t>
                </a:r>
                <a:r>
                  <a:rPr lang="es-UY" dirty="0"/>
                  <a:t> supongo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1" y="1959429"/>
                <a:ext cx="4725011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161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upo 29"/>
          <p:cNvGrpSpPr/>
          <p:nvPr/>
        </p:nvGrpSpPr>
        <p:grpSpPr>
          <a:xfrm>
            <a:off x="2148114" y="2525295"/>
            <a:ext cx="4924935" cy="3178820"/>
            <a:chOff x="2148114" y="2525295"/>
            <a:chExt cx="4924935" cy="3178820"/>
          </a:xfrm>
        </p:grpSpPr>
        <p:cxnSp>
          <p:nvCxnSpPr>
            <p:cNvPr id="13" name="Conector recto de flecha 12"/>
            <p:cNvCxnSpPr/>
            <p:nvPr/>
          </p:nvCxnSpPr>
          <p:spPr>
            <a:xfrm flipV="1">
              <a:off x="4122057" y="2844800"/>
              <a:ext cx="0" cy="28593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/>
            <p:cNvCxnSpPr/>
            <p:nvPr/>
          </p:nvCxnSpPr>
          <p:spPr>
            <a:xfrm>
              <a:off x="2148114" y="4934857"/>
              <a:ext cx="4833275" cy="435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/>
                <p:cNvSpPr txBox="1"/>
                <p:nvPr/>
              </p:nvSpPr>
              <p:spPr>
                <a:xfrm>
                  <a:off x="6889729" y="5064258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8" name="Cuadro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9729" y="5064258"/>
                  <a:ext cx="183320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uadroTexto 18"/>
                <p:cNvSpPr txBox="1"/>
                <p:nvPr/>
              </p:nvSpPr>
              <p:spPr>
                <a:xfrm>
                  <a:off x="3796262" y="2525295"/>
                  <a:ext cx="57253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9" name="Cuadro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6262" y="2525295"/>
                  <a:ext cx="572537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6383" t="-2174" r="-10638" b="-3260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/>
              <p:cNvSpPr txBox="1"/>
              <p:nvPr/>
            </p:nvSpPr>
            <p:spPr>
              <a:xfrm>
                <a:off x="4884311" y="2463574"/>
                <a:ext cx="7683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Y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311" y="2463574"/>
                <a:ext cx="768352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7143" r="-9524" b="-655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orma libre 23"/>
          <p:cNvSpPr/>
          <p:nvPr/>
        </p:nvSpPr>
        <p:spPr>
          <a:xfrm>
            <a:off x="1988457" y="3600834"/>
            <a:ext cx="5326743" cy="1292129"/>
          </a:xfrm>
          <a:custGeom>
            <a:avLst/>
            <a:gdLst>
              <a:gd name="connsiteX0" fmla="*/ 0 w 5326743"/>
              <a:gd name="connsiteY0" fmla="*/ 1275966 h 1292129"/>
              <a:gd name="connsiteX1" fmla="*/ 188686 w 5326743"/>
              <a:gd name="connsiteY1" fmla="*/ 1261452 h 1292129"/>
              <a:gd name="connsiteX2" fmla="*/ 275772 w 5326743"/>
              <a:gd name="connsiteY2" fmla="*/ 1246937 h 1292129"/>
              <a:gd name="connsiteX3" fmla="*/ 464457 w 5326743"/>
              <a:gd name="connsiteY3" fmla="*/ 1232423 h 1292129"/>
              <a:gd name="connsiteX4" fmla="*/ 711200 w 5326743"/>
              <a:gd name="connsiteY4" fmla="*/ 1203395 h 1292129"/>
              <a:gd name="connsiteX5" fmla="*/ 957943 w 5326743"/>
              <a:gd name="connsiteY5" fmla="*/ 1159852 h 1292129"/>
              <a:gd name="connsiteX6" fmla="*/ 1001486 w 5326743"/>
              <a:gd name="connsiteY6" fmla="*/ 1145337 h 1292129"/>
              <a:gd name="connsiteX7" fmla="*/ 1161143 w 5326743"/>
              <a:gd name="connsiteY7" fmla="*/ 1101795 h 1292129"/>
              <a:gd name="connsiteX8" fmla="*/ 1204686 w 5326743"/>
              <a:gd name="connsiteY8" fmla="*/ 1072766 h 1292129"/>
              <a:gd name="connsiteX9" fmla="*/ 1291772 w 5326743"/>
              <a:gd name="connsiteY9" fmla="*/ 1043737 h 1292129"/>
              <a:gd name="connsiteX10" fmla="*/ 1349829 w 5326743"/>
              <a:gd name="connsiteY10" fmla="*/ 1014709 h 1292129"/>
              <a:gd name="connsiteX11" fmla="*/ 1480457 w 5326743"/>
              <a:gd name="connsiteY11" fmla="*/ 913109 h 1292129"/>
              <a:gd name="connsiteX12" fmla="*/ 1524000 w 5326743"/>
              <a:gd name="connsiteY12" fmla="*/ 884080 h 1292129"/>
              <a:gd name="connsiteX13" fmla="*/ 1567543 w 5326743"/>
              <a:gd name="connsiteY13" fmla="*/ 855052 h 1292129"/>
              <a:gd name="connsiteX14" fmla="*/ 1611086 w 5326743"/>
              <a:gd name="connsiteY14" fmla="*/ 811509 h 1292129"/>
              <a:gd name="connsiteX15" fmla="*/ 1669143 w 5326743"/>
              <a:gd name="connsiteY15" fmla="*/ 724423 h 1292129"/>
              <a:gd name="connsiteX16" fmla="*/ 1741714 w 5326743"/>
              <a:gd name="connsiteY16" fmla="*/ 651852 h 1292129"/>
              <a:gd name="connsiteX17" fmla="*/ 1799772 w 5326743"/>
              <a:gd name="connsiteY17" fmla="*/ 564766 h 1292129"/>
              <a:gd name="connsiteX18" fmla="*/ 1828800 w 5326743"/>
              <a:gd name="connsiteY18" fmla="*/ 521223 h 1292129"/>
              <a:gd name="connsiteX19" fmla="*/ 1872343 w 5326743"/>
              <a:gd name="connsiteY19" fmla="*/ 434137 h 1292129"/>
              <a:gd name="connsiteX20" fmla="*/ 1886857 w 5326743"/>
              <a:gd name="connsiteY20" fmla="*/ 390595 h 1292129"/>
              <a:gd name="connsiteX21" fmla="*/ 1930400 w 5326743"/>
              <a:gd name="connsiteY21" fmla="*/ 347052 h 1292129"/>
              <a:gd name="connsiteX22" fmla="*/ 1959429 w 5326743"/>
              <a:gd name="connsiteY22" fmla="*/ 303509 h 1292129"/>
              <a:gd name="connsiteX23" fmla="*/ 2046514 w 5326743"/>
              <a:gd name="connsiteY23" fmla="*/ 187395 h 1292129"/>
              <a:gd name="connsiteX24" fmla="*/ 2075543 w 5326743"/>
              <a:gd name="connsiteY24" fmla="*/ 143852 h 1292129"/>
              <a:gd name="connsiteX25" fmla="*/ 2162629 w 5326743"/>
              <a:gd name="connsiteY25" fmla="*/ 100309 h 1292129"/>
              <a:gd name="connsiteX26" fmla="*/ 3033486 w 5326743"/>
              <a:gd name="connsiteY26" fmla="*/ 85795 h 1292129"/>
              <a:gd name="connsiteX27" fmla="*/ 3120572 w 5326743"/>
              <a:gd name="connsiteY27" fmla="*/ 143852 h 1292129"/>
              <a:gd name="connsiteX28" fmla="*/ 3164114 w 5326743"/>
              <a:gd name="connsiteY28" fmla="*/ 172880 h 1292129"/>
              <a:gd name="connsiteX29" fmla="*/ 3236686 w 5326743"/>
              <a:gd name="connsiteY29" fmla="*/ 259966 h 1292129"/>
              <a:gd name="connsiteX30" fmla="*/ 3294743 w 5326743"/>
              <a:gd name="connsiteY30" fmla="*/ 347052 h 1292129"/>
              <a:gd name="connsiteX31" fmla="*/ 3323772 w 5326743"/>
              <a:gd name="connsiteY31" fmla="*/ 390595 h 1292129"/>
              <a:gd name="connsiteX32" fmla="*/ 3367314 w 5326743"/>
              <a:gd name="connsiteY32" fmla="*/ 434137 h 1292129"/>
              <a:gd name="connsiteX33" fmla="*/ 3425372 w 5326743"/>
              <a:gd name="connsiteY33" fmla="*/ 521223 h 1292129"/>
              <a:gd name="connsiteX34" fmla="*/ 3556000 w 5326743"/>
              <a:gd name="connsiteY34" fmla="*/ 637337 h 1292129"/>
              <a:gd name="connsiteX35" fmla="*/ 3628572 w 5326743"/>
              <a:gd name="connsiteY35" fmla="*/ 724423 h 1292129"/>
              <a:gd name="connsiteX36" fmla="*/ 3715657 w 5326743"/>
              <a:gd name="connsiteY36" fmla="*/ 782480 h 1292129"/>
              <a:gd name="connsiteX37" fmla="*/ 3788229 w 5326743"/>
              <a:gd name="connsiteY37" fmla="*/ 796995 h 1292129"/>
              <a:gd name="connsiteX38" fmla="*/ 3831772 w 5326743"/>
              <a:gd name="connsiteY38" fmla="*/ 826023 h 1292129"/>
              <a:gd name="connsiteX39" fmla="*/ 3947886 w 5326743"/>
              <a:gd name="connsiteY39" fmla="*/ 884080 h 1292129"/>
              <a:gd name="connsiteX40" fmla="*/ 3991429 w 5326743"/>
              <a:gd name="connsiteY40" fmla="*/ 927623 h 1292129"/>
              <a:gd name="connsiteX41" fmla="*/ 4049486 w 5326743"/>
              <a:gd name="connsiteY41" fmla="*/ 956652 h 1292129"/>
              <a:gd name="connsiteX42" fmla="*/ 4078514 w 5326743"/>
              <a:gd name="connsiteY42" fmla="*/ 1000195 h 1292129"/>
              <a:gd name="connsiteX43" fmla="*/ 4122057 w 5326743"/>
              <a:gd name="connsiteY43" fmla="*/ 1014709 h 1292129"/>
              <a:gd name="connsiteX44" fmla="*/ 4165600 w 5326743"/>
              <a:gd name="connsiteY44" fmla="*/ 1043737 h 1292129"/>
              <a:gd name="connsiteX45" fmla="*/ 4223657 w 5326743"/>
              <a:gd name="connsiteY45" fmla="*/ 1058252 h 1292129"/>
              <a:gd name="connsiteX46" fmla="*/ 4267200 w 5326743"/>
              <a:gd name="connsiteY46" fmla="*/ 1072766 h 1292129"/>
              <a:gd name="connsiteX47" fmla="*/ 4325257 w 5326743"/>
              <a:gd name="connsiteY47" fmla="*/ 1101795 h 1292129"/>
              <a:gd name="connsiteX48" fmla="*/ 4397829 w 5326743"/>
              <a:gd name="connsiteY48" fmla="*/ 1116309 h 1292129"/>
              <a:gd name="connsiteX49" fmla="*/ 4441372 w 5326743"/>
              <a:gd name="connsiteY49" fmla="*/ 1130823 h 1292129"/>
              <a:gd name="connsiteX50" fmla="*/ 4528457 w 5326743"/>
              <a:gd name="connsiteY50" fmla="*/ 1145337 h 1292129"/>
              <a:gd name="connsiteX51" fmla="*/ 4586514 w 5326743"/>
              <a:gd name="connsiteY51" fmla="*/ 1159852 h 1292129"/>
              <a:gd name="connsiteX52" fmla="*/ 4673600 w 5326743"/>
              <a:gd name="connsiteY52" fmla="*/ 1174366 h 1292129"/>
              <a:gd name="connsiteX53" fmla="*/ 4731657 w 5326743"/>
              <a:gd name="connsiteY53" fmla="*/ 1188880 h 1292129"/>
              <a:gd name="connsiteX54" fmla="*/ 4833257 w 5326743"/>
              <a:gd name="connsiteY54" fmla="*/ 1217909 h 1292129"/>
              <a:gd name="connsiteX55" fmla="*/ 4949372 w 5326743"/>
              <a:gd name="connsiteY55" fmla="*/ 1232423 h 1292129"/>
              <a:gd name="connsiteX56" fmla="*/ 4992914 w 5326743"/>
              <a:gd name="connsiteY56" fmla="*/ 1246937 h 1292129"/>
              <a:gd name="connsiteX57" fmla="*/ 5138057 w 5326743"/>
              <a:gd name="connsiteY57" fmla="*/ 1275966 h 1292129"/>
              <a:gd name="connsiteX58" fmla="*/ 5181600 w 5326743"/>
              <a:gd name="connsiteY58" fmla="*/ 1290480 h 1292129"/>
              <a:gd name="connsiteX59" fmla="*/ 5326743 w 5326743"/>
              <a:gd name="connsiteY59" fmla="*/ 1290480 h 129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326743" h="1292129">
                <a:moveTo>
                  <a:pt x="0" y="1275966"/>
                </a:moveTo>
                <a:cubicBezTo>
                  <a:pt x="62895" y="1271128"/>
                  <a:pt x="125951" y="1268056"/>
                  <a:pt x="188686" y="1261452"/>
                </a:cubicBezTo>
                <a:cubicBezTo>
                  <a:pt x="217953" y="1258371"/>
                  <a:pt x="246505" y="1250018"/>
                  <a:pt x="275772" y="1246937"/>
                </a:cubicBezTo>
                <a:cubicBezTo>
                  <a:pt x="338506" y="1240333"/>
                  <a:pt x="401562" y="1237261"/>
                  <a:pt x="464457" y="1232423"/>
                </a:cubicBezTo>
                <a:cubicBezTo>
                  <a:pt x="582349" y="1193127"/>
                  <a:pt x="448677" y="1233686"/>
                  <a:pt x="711200" y="1203395"/>
                </a:cubicBezTo>
                <a:cubicBezTo>
                  <a:pt x="718614" y="1202540"/>
                  <a:pt x="907750" y="1172401"/>
                  <a:pt x="957943" y="1159852"/>
                </a:cubicBezTo>
                <a:cubicBezTo>
                  <a:pt x="972786" y="1156141"/>
                  <a:pt x="986832" y="1149733"/>
                  <a:pt x="1001486" y="1145337"/>
                </a:cubicBezTo>
                <a:cubicBezTo>
                  <a:pt x="1087746" y="1119459"/>
                  <a:pt x="1088467" y="1119964"/>
                  <a:pt x="1161143" y="1101795"/>
                </a:cubicBezTo>
                <a:cubicBezTo>
                  <a:pt x="1175657" y="1092119"/>
                  <a:pt x="1188745" y="1079851"/>
                  <a:pt x="1204686" y="1072766"/>
                </a:cubicBezTo>
                <a:cubicBezTo>
                  <a:pt x="1232648" y="1060338"/>
                  <a:pt x="1264403" y="1057421"/>
                  <a:pt x="1291772" y="1043737"/>
                </a:cubicBezTo>
                <a:lnTo>
                  <a:pt x="1349829" y="1014709"/>
                </a:lnTo>
                <a:cubicBezTo>
                  <a:pt x="1418042" y="946496"/>
                  <a:pt x="1376293" y="982552"/>
                  <a:pt x="1480457" y="913109"/>
                </a:cubicBezTo>
                <a:lnTo>
                  <a:pt x="1524000" y="884080"/>
                </a:lnTo>
                <a:cubicBezTo>
                  <a:pt x="1538514" y="874404"/>
                  <a:pt x="1555208" y="867387"/>
                  <a:pt x="1567543" y="855052"/>
                </a:cubicBezTo>
                <a:lnTo>
                  <a:pt x="1611086" y="811509"/>
                </a:lnTo>
                <a:cubicBezTo>
                  <a:pt x="1636593" y="734987"/>
                  <a:pt x="1608742" y="796904"/>
                  <a:pt x="1669143" y="724423"/>
                </a:cubicBezTo>
                <a:cubicBezTo>
                  <a:pt x="1729619" y="651852"/>
                  <a:pt x="1661887" y="705070"/>
                  <a:pt x="1741714" y="651852"/>
                </a:cubicBezTo>
                <a:lnTo>
                  <a:pt x="1799772" y="564766"/>
                </a:lnTo>
                <a:cubicBezTo>
                  <a:pt x="1809448" y="550252"/>
                  <a:pt x="1823284" y="537772"/>
                  <a:pt x="1828800" y="521223"/>
                </a:cubicBezTo>
                <a:cubicBezTo>
                  <a:pt x="1848830" y="461131"/>
                  <a:pt x="1834827" y="490410"/>
                  <a:pt x="1872343" y="434137"/>
                </a:cubicBezTo>
                <a:cubicBezTo>
                  <a:pt x="1877181" y="419623"/>
                  <a:pt x="1878371" y="403325"/>
                  <a:pt x="1886857" y="390595"/>
                </a:cubicBezTo>
                <a:cubicBezTo>
                  <a:pt x="1898243" y="373516"/>
                  <a:pt x="1917259" y="362821"/>
                  <a:pt x="1930400" y="347052"/>
                </a:cubicBezTo>
                <a:cubicBezTo>
                  <a:pt x="1941567" y="333651"/>
                  <a:pt x="1949753" y="318023"/>
                  <a:pt x="1959429" y="303509"/>
                </a:cubicBezTo>
                <a:cubicBezTo>
                  <a:pt x="1995299" y="195897"/>
                  <a:pt x="1961088" y="230107"/>
                  <a:pt x="2046514" y="187395"/>
                </a:cubicBezTo>
                <a:cubicBezTo>
                  <a:pt x="2056190" y="172881"/>
                  <a:pt x="2063208" y="156187"/>
                  <a:pt x="2075543" y="143852"/>
                </a:cubicBezTo>
                <a:cubicBezTo>
                  <a:pt x="2103680" y="115715"/>
                  <a:pt x="2127213" y="112114"/>
                  <a:pt x="2162629" y="100309"/>
                </a:cubicBezTo>
                <a:cubicBezTo>
                  <a:pt x="2431235" y="-78764"/>
                  <a:pt x="2258732" y="24306"/>
                  <a:pt x="3033486" y="85795"/>
                </a:cubicBezTo>
                <a:cubicBezTo>
                  <a:pt x="3068265" y="88555"/>
                  <a:pt x="3091543" y="124500"/>
                  <a:pt x="3120572" y="143852"/>
                </a:cubicBezTo>
                <a:lnTo>
                  <a:pt x="3164114" y="172880"/>
                </a:lnTo>
                <a:cubicBezTo>
                  <a:pt x="3267853" y="328486"/>
                  <a:pt x="3106296" y="92321"/>
                  <a:pt x="3236686" y="259966"/>
                </a:cubicBezTo>
                <a:cubicBezTo>
                  <a:pt x="3258105" y="287505"/>
                  <a:pt x="3275391" y="318023"/>
                  <a:pt x="3294743" y="347052"/>
                </a:cubicBezTo>
                <a:cubicBezTo>
                  <a:pt x="3304419" y="361566"/>
                  <a:pt x="3311437" y="378260"/>
                  <a:pt x="3323772" y="390595"/>
                </a:cubicBezTo>
                <a:cubicBezTo>
                  <a:pt x="3338286" y="405109"/>
                  <a:pt x="3354712" y="417935"/>
                  <a:pt x="3367314" y="434137"/>
                </a:cubicBezTo>
                <a:cubicBezTo>
                  <a:pt x="3388733" y="461676"/>
                  <a:pt x="3396344" y="501870"/>
                  <a:pt x="3425372" y="521223"/>
                </a:cubicBezTo>
                <a:cubicBezTo>
                  <a:pt x="3477723" y="556125"/>
                  <a:pt x="3516234" y="577689"/>
                  <a:pt x="3556000" y="637337"/>
                </a:cubicBezTo>
                <a:cubicBezTo>
                  <a:pt x="3581803" y="676042"/>
                  <a:pt x="3589888" y="694335"/>
                  <a:pt x="3628572" y="724423"/>
                </a:cubicBezTo>
                <a:cubicBezTo>
                  <a:pt x="3656111" y="745842"/>
                  <a:pt x="3681447" y="775638"/>
                  <a:pt x="3715657" y="782480"/>
                </a:cubicBezTo>
                <a:lnTo>
                  <a:pt x="3788229" y="796995"/>
                </a:lnTo>
                <a:cubicBezTo>
                  <a:pt x="3802743" y="806671"/>
                  <a:pt x="3816458" y="817670"/>
                  <a:pt x="3831772" y="826023"/>
                </a:cubicBezTo>
                <a:cubicBezTo>
                  <a:pt x="3869761" y="846744"/>
                  <a:pt x="3947886" y="884080"/>
                  <a:pt x="3947886" y="884080"/>
                </a:cubicBezTo>
                <a:cubicBezTo>
                  <a:pt x="3962400" y="898594"/>
                  <a:pt x="3974726" y="915692"/>
                  <a:pt x="3991429" y="927623"/>
                </a:cubicBezTo>
                <a:cubicBezTo>
                  <a:pt x="4009035" y="940199"/>
                  <a:pt x="4032864" y="942800"/>
                  <a:pt x="4049486" y="956652"/>
                </a:cubicBezTo>
                <a:cubicBezTo>
                  <a:pt x="4062887" y="967819"/>
                  <a:pt x="4064893" y="989298"/>
                  <a:pt x="4078514" y="1000195"/>
                </a:cubicBezTo>
                <a:cubicBezTo>
                  <a:pt x="4090461" y="1009752"/>
                  <a:pt x="4108373" y="1007867"/>
                  <a:pt x="4122057" y="1014709"/>
                </a:cubicBezTo>
                <a:cubicBezTo>
                  <a:pt x="4137659" y="1022510"/>
                  <a:pt x="4149567" y="1036865"/>
                  <a:pt x="4165600" y="1043737"/>
                </a:cubicBezTo>
                <a:cubicBezTo>
                  <a:pt x="4183935" y="1051595"/>
                  <a:pt x="4204477" y="1052772"/>
                  <a:pt x="4223657" y="1058252"/>
                </a:cubicBezTo>
                <a:cubicBezTo>
                  <a:pt x="4238368" y="1062455"/>
                  <a:pt x="4253138" y="1066739"/>
                  <a:pt x="4267200" y="1072766"/>
                </a:cubicBezTo>
                <a:cubicBezTo>
                  <a:pt x="4287087" y="1081289"/>
                  <a:pt x="4304731" y="1094953"/>
                  <a:pt x="4325257" y="1101795"/>
                </a:cubicBezTo>
                <a:cubicBezTo>
                  <a:pt x="4348661" y="1109596"/>
                  <a:pt x="4373896" y="1110326"/>
                  <a:pt x="4397829" y="1116309"/>
                </a:cubicBezTo>
                <a:cubicBezTo>
                  <a:pt x="4412672" y="1120020"/>
                  <a:pt x="4426437" y="1127504"/>
                  <a:pt x="4441372" y="1130823"/>
                </a:cubicBezTo>
                <a:cubicBezTo>
                  <a:pt x="4470100" y="1137207"/>
                  <a:pt x="4499600" y="1139565"/>
                  <a:pt x="4528457" y="1145337"/>
                </a:cubicBezTo>
                <a:cubicBezTo>
                  <a:pt x="4548018" y="1149249"/>
                  <a:pt x="4566953" y="1155940"/>
                  <a:pt x="4586514" y="1159852"/>
                </a:cubicBezTo>
                <a:cubicBezTo>
                  <a:pt x="4615372" y="1165624"/>
                  <a:pt x="4644742" y="1168595"/>
                  <a:pt x="4673600" y="1174366"/>
                </a:cubicBezTo>
                <a:cubicBezTo>
                  <a:pt x="4693161" y="1178278"/>
                  <a:pt x="4712477" y="1183400"/>
                  <a:pt x="4731657" y="1188880"/>
                </a:cubicBezTo>
                <a:cubicBezTo>
                  <a:pt x="4779980" y="1202687"/>
                  <a:pt x="4778799" y="1208833"/>
                  <a:pt x="4833257" y="1217909"/>
                </a:cubicBezTo>
                <a:cubicBezTo>
                  <a:pt x="4871732" y="1224321"/>
                  <a:pt x="4910667" y="1227585"/>
                  <a:pt x="4949372" y="1232423"/>
                </a:cubicBezTo>
                <a:cubicBezTo>
                  <a:pt x="4963886" y="1237261"/>
                  <a:pt x="4978007" y="1243497"/>
                  <a:pt x="4992914" y="1246937"/>
                </a:cubicBezTo>
                <a:cubicBezTo>
                  <a:pt x="5040990" y="1258031"/>
                  <a:pt x="5091250" y="1260364"/>
                  <a:pt x="5138057" y="1275966"/>
                </a:cubicBezTo>
                <a:cubicBezTo>
                  <a:pt x="5152571" y="1280804"/>
                  <a:pt x="5166346" y="1289307"/>
                  <a:pt x="5181600" y="1290480"/>
                </a:cubicBezTo>
                <a:cubicBezTo>
                  <a:pt x="5229838" y="1294191"/>
                  <a:pt x="5278362" y="1290480"/>
                  <a:pt x="5326743" y="129048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grpSp>
        <p:nvGrpSpPr>
          <p:cNvPr id="31" name="Grupo 30"/>
          <p:cNvGrpSpPr/>
          <p:nvPr/>
        </p:nvGrpSpPr>
        <p:grpSpPr>
          <a:xfrm>
            <a:off x="4917145" y="3686629"/>
            <a:ext cx="281424" cy="1588278"/>
            <a:chOff x="4917145" y="3686629"/>
            <a:chExt cx="281424" cy="1588278"/>
          </a:xfrm>
        </p:grpSpPr>
        <p:cxnSp>
          <p:nvCxnSpPr>
            <p:cNvPr id="27" name="Conector recto 26"/>
            <p:cNvCxnSpPr>
              <a:endCxn id="24" idx="26"/>
            </p:cNvCxnSpPr>
            <p:nvPr/>
          </p:nvCxnSpPr>
          <p:spPr>
            <a:xfrm flipH="1" flipV="1">
              <a:off x="5021943" y="3686629"/>
              <a:ext cx="0" cy="124822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uadroTexto 27"/>
                <p:cNvSpPr txBox="1"/>
                <p:nvPr/>
              </p:nvSpPr>
              <p:spPr>
                <a:xfrm>
                  <a:off x="4917145" y="4997908"/>
                  <a:ext cx="2814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8" name="Cuadro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7145" y="4997908"/>
                  <a:ext cx="281424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3043" r="-6522" b="-1555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/>
              <p:cNvSpPr txBox="1"/>
              <p:nvPr/>
            </p:nvSpPr>
            <p:spPr>
              <a:xfrm>
                <a:off x="421424" y="2589756"/>
                <a:ext cx="159030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Y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 ⟹</m:t>
                      </m:r>
                      <m:r>
                        <a:rPr lang="es-UY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s-UY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UY" b="0" i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es-UY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UY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UY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UY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Cuadro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4" y="2589756"/>
                <a:ext cx="1590307" cy="553998"/>
              </a:xfrm>
              <a:prstGeom prst="rect">
                <a:avLst/>
              </a:prstGeom>
              <a:blipFill rotWithShape="0">
                <a:blip r:embed="rId13"/>
                <a:stretch>
                  <a:fillRect l="-2682" r="-1149" b="-12088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/>
              <p:cNvSpPr txBox="1"/>
              <p:nvPr/>
            </p:nvSpPr>
            <p:spPr>
              <a:xfrm>
                <a:off x="288149" y="5759008"/>
                <a:ext cx="371992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s-UY" b="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</m:t>
                      </m:r>
                    </m:oMath>
                  </m:oMathPara>
                </a14:m>
                <a:endParaRPr lang="es-UY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Cuadro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49" y="5759008"/>
                <a:ext cx="3719929" cy="553998"/>
              </a:xfrm>
              <a:prstGeom prst="rect">
                <a:avLst/>
              </a:prstGeom>
              <a:blipFill rotWithShape="0">
                <a:blip r:embed="rId14"/>
                <a:stretch>
                  <a:fillRect l="-492" r="-820" b="-12088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upo 35"/>
          <p:cNvGrpSpPr/>
          <p:nvPr/>
        </p:nvGrpSpPr>
        <p:grpSpPr>
          <a:xfrm>
            <a:off x="2859332" y="3613634"/>
            <a:ext cx="5326743" cy="1683044"/>
            <a:chOff x="3135103" y="3613634"/>
            <a:chExt cx="5326743" cy="1683044"/>
          </a:xfrm>
        </p:grpSpPr>
        <p:sp>
          <p:nvSpPr>
            <p:cNvPr id="25" name="Forma libre 24"/>
            <p:cNvSpPr/>
            <p:nvPr/>
          </p:nvSpPr>
          <p:spPr>
            <a:xfrm>
              <a:off x="3135103" y="3613634"/>
              <a:ext cx="5326743" cy="1292129"/>
            </a:xfrm>
            <a:custGeom>
              <a:avLst/>
              <a:gdLst>
                <a:gd name="connsiteX0" fmla="*/ 0 w 5326743"/>
                <a:gd name="connsiteY0" fmla="*/ 1275966 h 1292129"/>
                <a:gd name="connsiteX1" fmla="*/ 188686 w 5326743"/>
                <a:gd name="connsiteY1" fmla="*/ 1261452 h 1292129"/>
                <a:gd name="connsiteX2" fmla="*/ 275772 w 5326743"/>
                <a:gd name="connsiteY2" fmla="*/ 1246937 h 1292129"/>
                <a:gd name="connsiteX3" fmla="*/ 464457 w 5326743"/>
                <a:gd name="connsiteY3" fmla="*/ 1232423 h 1292129"/>
                <a:gd name="connsiteX4" fmla="*/ 711200 w 5326743"/>
                <a:gd name="connsiteY4" fmla="*/ 1203395 h 1292129"/>
                <a:gd name="connsiteX5" fmla="*/ 957943 w 5326743"/>
                <a:gd name="connsiteY5" fmla="*/ 1159852 h 1292129"/>
                <a:gd name="connsiteX6" fmla="*/ 1001486 w 5326743"/>
                <a:gd name="connsiteY6" fmla="*/ 1145337 h 1292129"/>
                <a:gd name="connsiteX7" fmla="*/ 1161143 w 5326743"/>
                <a:gd name="connsiteY7" fmla="*/ 1101795 h 1292129"/>
                <a:gd name="connsiteX8" fmla="*/ 1204686 w 5326743"/>
                <a:gd name="connsiteY8" fmla="*/ 1072766 h 1292129"/>
                <a:gd name="connsiteX9" fmla="*/ 1291772 w 5326743"/>
                <a:gd name="connsiteY9" fmla="*/ 1043737 h 1292129"/>
                <a:gd name="connsiteX10" fmla="*/ 1349829 w 5326743"/>
                <a:gd name="connsiteY10" fmla="*/ 1014709 h 1292129"/>
                <a:gd name="connsiteX11" fmla="*/ 1480457 w 5326743"/>
                <a:gd name="connsiteY11" fmla="*/ 913109 h 1292129"/>
                <a:gd name="connsiteX12" fmla="*/ 1524000 w 5326743"/>
                <a:gd name="connsiteY12" fmla="*/ 884080 h 1292129"/>
                <a:gd name="connsiteX13" fmla="*/ 1567543 w 5326743"/>
                <a:gd name="connsiteY13" fmla="*/ 855052 h 1292129"/>
                <a:gd name="connsiteX14" fmla="*/ 1611086 w 5326743"/>
                <a:gd name="connsiteY14" fmla="*/ 811509 h 1292129"/>
                <a:gd name="connsiteX15" fmla="*/ 1669143 w 5326743"/>
                <a:gd name="connsiteY15" fmla="*/ 724423 h 1292129"/>
                <a:gd name="connsiteX16" fmla="*/ 1741714 w 5326743"/>
                <a:gd name="connsiteY16" fmla="*/ 651852 h 1292129"/>
                <a:gd name="connsiteX17" fmla="*/ 1799772 w 5326743"/>
                <a:gd name="connsiteY17" fmla="*/ 564766 h 1292129"/>
                <a:gd name="connsiteX18" fmla="*/ 1828800 w 5326743"/>
                <a:gd name="connsiteY18" fmla="*/ 521223 h 1292129"/>
                <a:gd name="connsiteX19" fmla="*/ 1872343 w 5326743"/>
                <a:gd name="connsiteY19" fmla="*/ 434137 h 1292129"/>
                <a:gd name="connsiteX20" fmla="*/ 1886857 w 5326743"/>
                <a:gd name="connsiteY20" fmla="*/ 390595 h 1292129"/>
                <a:gd name="connsiteX21" fmla="*/ 1930400 w 5326743"/>
                <a:gd name="connsiteY21" fmla="*/ 347052 h 1292129"/>
                <a:gd name="connsiteX22" fmla="*/ 1959429 w 5326743"/>
                <a:gd name="connsiteY22" fmla="*/ 303509 h 1292129"/>
                <a:gd name="connsiteX23" fmla="*/ 2046514 w 5326743"/>
                <a:gd name="connsiteY23" fmla="*/ 187395 h 1292129"/>
                <a:gd name="connsiteX24" fmla="*/ 2075543 w 5326743"/>
                <a:gd name="connsiteY24" fmla="*/ 143852 h 1292129"/>
                <a:gd name="connsiteX25" fmla="*/ 2162629 w 5326743"/>
                <a:gd name="connsiteY25" fmla="*/ 100309 h 1292129"/>
                <a:gd name="connsiteX26" fmla="*/ 3033486 w 5326743"/>
                <a:gd name="connsiteY26" fmla="*/ 85795 h 1292129"/>
                <a:gd name="connsiteX27" fmla="*/ 3120572 w 5326743"/>
                <a:gd name="connsiteY27" fmla="*/ 143852 h 1292129"/>
                <a:gd name="connsiteX28" fmla="*/ 3164114 w 5326743"/>
                <a:gd name="connsiteY28" fmla="*/ 172880 h 1292129"/>
                <a:gd name="connsiteX29" fmla="*/ 3236686 w 5326743"/>
                <a:gd name="connsiteY29" fmla="*/ 259966 h 1292129"/>
                <a:gd name="connsiteX30" fmla="*/ 3294743 w 5326743"/>
                <a:gd name="connsiteY30" fmla="*/ 347052 h 1292129"/>
                <a:gd name="connsiteX31" fmla="*/ 3323772 w 5326743"/>
                <a:gd name="connsiteY31" fmla="*/ 390595 h 1292129"/>
                <a:gd name="connsiteX32" fmla="*/ 3367314 w 5326743"/>
                <a:gd name="connsiteY32" fmla="*/ 434137 h 1292129"/>
                <a:gd name="connsiteX33" fmla="*/ 3425372 w 5326743"/>
                <a:gd name="connsiteY33" fmla="*/ 521223 h 1292129"/>
                <a:gd name="connsiteX34" fmla="*/ 3556000 w 5326743"/>
                <a:gd name="connsiteY34" fmla="*/ 637337 h 1292129"/>
                <a:gd name="connsiteX35" fmla="*/ 3628572 w 5326743"/>
                <a:gd name="connsiteY35" fmla="*/ 724423 h 1292129"/>
                <a:gd name="connsiteX36" fmla="*/ 3715657 w 5326743"/>
                <a:gd name="connsiteY36" fmla="*/ 782480 h 1292129"/>
                <a:gd name="connsiteX37" fmla="*/ 3788229 w 5326743"/>
                <a:gd name="connsiteY37" fmla="*/ 796995 h 1292129"/>
                <a:gd name="connsiteX38" fmla="*/ 3831772 w 5326743"/>
                <a:gd name="connsiteY38" fmla="*/ 826023 h 1292129"/>
                <a:gd name="connsiteX39" fmla="*/ 3947886 w 5326743"/>
                <a:gd name="connsiteY39" fmla="*/ 884080 h 1292129"/>
                <a:gd name="connsiteX40" fmla="*/ 3991429 w 5326743"/>
                <a:gd name="connsiteY40" fmla="*/ 927623 h 1292129"/>
                <a:gd name="connsiteX41" fmla="*/ 4049486 w 5326743"/>
                <a:gd name="connsiteY41" fmla="*/ 956652 h 1292129"/>
                <a:gd name="connsiteX42" fmla="*/ 4078514 w 5326743"/>
                <a:gd name="connsiteY42" fmla="*/ 1000195 h 1292129"/>
                <a:gd name="connsiteX43" fmla="*/ 4122057 w 5326743"/>
                <a:gd name="connsiteY43" fmla="*/ 1014709 h 1292129"/>
                <a:gd name="connsiteX44" fmla="*/ 4165600 w 5326743"/>
                <a:gd name="connsiteY44" fmla="*/ 1043737 h 1292129"/>
                <a:gd name="connsiteX45" fmla="*/ 4223657 w 5326743"/>
                <a:gd name="connsiteY45" fmla="*/ 1058252 h 1292129"/>
                <a:gd name="connsiteX46" fmla="*/ 4267200 w 5326743"/>
                <a:gd name="connsiteY46" fmla="*/ 1072766 h 1292129"/>
                <a:gd name="connsiteX47" fmla="*/ 4325257 w 5326743"/>
                <a:gd name="connsiteY47" fmla="*/ 1101795 h 1292129"/>
                <a:gd name="connsiteX48" fmla="*/ 4397829 w 5326743"/>
                <a:gd name="connsiteY48" fmla="*/ 1116309 h 1292129"/>
                <a:gd name="connsiteX49" fmla="*/ 4441372 w 5326743"/>
                <a:gd name="connsiteY49" fmla="*/ 1130823 h 1292129"/>
                <a:gd name="connsiteX50" fmla="*/ 4528457 w 5326743"/>
                <a:gd name="connsiteY50" fmla="*/ 1145337 h 1292129"/>
                <a:gd name="connsiteX51" fmla="*/ 4586514 w 5326743"/>
                <a:gd name="connsiteY51" fmla="*/ 1159852 h 1292129"/>
                <a:gd name="connsiteX52" fmla="*/ 4673600 w 5326743"/>
                <a:gd name="connsiteY52" fmla="*/ 1174366 h 1292129"/>
                <a:gd name="connsiteX53" fmla="*/ 4731657 w 5326743"/>
                <a:gd name="connsiteY53" fmla="*/ 1188880 h 1292129"/>
                <a:gd name="connsiteX54" fmla="*/ 4833257 w 5326743"/>
                <a:gd name="connsiteY54" fmla="*/ 1217909 h 1292129"/>
                <a:gd name="connsiteX55" fmla="*/ 4949372 w 5326743"/>
                <a:gd name="connsiteY55" fmla="*/ 1232423 h 1292129"/>
                <a:gd name="connsiteX56" fmla="*/ 4992914 w 5326743"/>
                <a:gd name="connsiteY56" fmla="*/ 1246937 h 1292129"/>
                <a:gd name="connsiteX57" fmla="*/ 5138057 w 5326743"/>
                <a:gd name="connsiteY57" fmla="*/ 1275966 h 1292129"/>
                <a:gd name="connsiteX58" fmla="*/ 5181600 w 5326743"/>
                <a:gd name="connsiteY58" fmla="*/ 1290480 h 1292129"/>
                <a:gd name="connsiteX59" fmla="*/ 5326743 w 5326743"/>
                <a:gd name="connsiteY59" fmla="*/ 1290480 h 129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326743" h="1292129">
                  <a:moveTo>
                    <a:pt x="0" y="1275966"/>
                  </a:moveTo>
                  <a:cubicBezTo>
                    <a:pt x="62895" y="1271128"/>
                    <a:pt x="125951" y="1268056"/>
                    <a:pt x="188686" y="1261452"/>
                  </a:cubicBezTo>
                  <a:cubicBezTo>
                    <a:pt x="217953" y="1258371"/>
                    <a:pt x="246505" y="1250018"/>
                    <a:pt x="275772" y="1246937"/>
                  </a:cubicBezTo>
                  <a:cubicBezTo>
                    <a:pt x="338506" y="1240333"/>
                    <a:pt x="401562" y="1237261"/>
                    <a:pt x="464457" y="1232423"/>
                  </a:cubicBezTo>
                  <a:cubicBezTo>
                    <a:pt x="582349" y="1193127"/>
                    <a:pt x="448677" y="1233686"/>
                    <a:pt x="711200" y="1203395"/>
                  </a:cubicBezTo>
                  <a:cubicBezTo>
                    <a:pt x="718614" y="1202540"/>
                    <a:pt x="907750" y="1172401"/>
                    <a:pt x="957943" y="1159852"/>
                  </a:cubicBezTo>
                  <a:cubicBezTo>
                    <a:pt x="972786" y="1156141"/>
                    <a:pt x="986832" y="1149733"/>
                    <a:pt x="1001486" y="1145337"/>
                  </a:cubicBezTo>
                  <a:cubicBezTo>
                    <a:pt x="1087746" y="1119459"/>
                    <a:pt x="1088467" y="1119964"/>
                    <a:pt x="1161143" y="1101795"/>
                  </a:cubicBezTo>
                  <a:cubicBezTo>
                    <a:pt x="1175657" y="1092119"/>
                    <a:pt x="1188745" y="1079851"/>
                    <a:pt x="1204686" y="1072766"/>
                  </a:cubicBezTo>
                  <a:cubicBezTo>
                    <a:pt x="1232648" y="1060338"/>
                    <a:pt x="1264403" y="1057421"/>
                    <a:pt x="1291772" y="1043737"/>
                  </a:cubicBezTo>
                  <a:lnTo>
                    <a:pt x="1349829" y="1014709"/>
                  </a:lnTo>
                  <a:cubicBezTo>
                    <a:pt x="1418042" y="946496"/>
                    <a:pt x="1376293" y="982552"/>
                    <a:pt x="1480457" y="913109"/>
                  </a:cubicBezTo>
                  <a:lnTo>
                    <a:pt x="1524000" y="884080"/>
                  </a:lnTo>
                  <a:cubicBezTo>
                    <a:pt x="1538514" y="874404"/>
                    <a:pt x="1555208" y="867387"/>
                    <a:pt x="1567543" y="855052"/>
                  </a:cubicBezTo>
                  <a:lnTo>
                    <a:pt x="1611086" y="811509"/>
                  </a:lnTo>
                  <a:cubicBezTo>
                    <a:pt x="1636593" y="734987"/>
                    <a:pt x="1608742" y="796904"/>
                    <a:pt x="1669143" y="724423"/>
                  </a:cubicBezTo>
                  <a:cubicBezTo>
                    <a:pt x="1729619" y="651852"/>
                    <a:pt x="1661887" y="705070"/>
                    <a:pt x="1741714" y="651852"/>
                  </a:cubicBezTo>
                  <a:lnTo>
                    <a:pt x="1799772" y="564766"/>
                  </a:lnTo>
                  <a:cubicBezTo>
                    <a:pt x="1809448" y="550252"/>
                    <a:pt x="1823284" y="537772"/>
                    <a:pt x="1828800" y="521223"/>
                  </a:cubicBezTo>
                  <a:cubicBezTo>
                    <a:pt x="1848830" y="461131"/>
                    <a:pt x="1834827" y="490410"/>
                    <a:pt x="1872343" y="434137"/>
                  </a:cubicBezTo>
                  <a:cubicBezTo>
                    <a:pt x="1877181" y="419623"/>
                    <a:pt x="1878371" y="403325"/>
                    <a:pt x="1886857" y="390595"/>
                  </a:cubicBezTo>
                  <a:cubicBezTo>
                    <a:pt x="1898243" y="373516"/>
                    <a:pt x="1917259" y="362821"/>
                    <a:pt x="1930400" y="347052"/>
                  </a:cubicBezTo>
                  <a:cubicBezTo>
                    <a:pt x="1941567" y="333651"/>
                    <a:pt x="1949753" y="318023"/>
                    <a:pt x="1959429" y="303509"/>
                  </a:cubicBezTo>
                  <a:cubicBezTo>
                    <a:pt x="1995299" y="195897"/>
                    <a:pt x="1961088" y="230107"/>
                    <a:pt x="2046514" y="187395"/>
                  </a:cubicBezTo>
                  <a:cubicBezTo>
                    <a:pt x="2056190" y="172881"/>
                    <a:pt x="2063208" y="156187"/>
                    <a:pt x="2075543" y="143852"/>
                  </a:cubicBezTo>
                  <a:cubicBezTo>
                    <a:pt x="2103680" y="115715"/>
                    <a:pt x="2127213" y="112114"/>
                    <a:pt x="2162629" y="100309"/>
                  </a:cubicBezTo>
                  <a:cubicBezTo>
                    <a:pt x="2431235" y="-78764"/>
                    <a:pt x="2258732" y="24306"/>
                    <a:pt x="3033486" y="85795"/>
                  </a:cubicBezTo>
                  <a:cubicBezTo>
                    <a:pt x="3068265" y="88555"/>
                    <a:pt x="3091543" y="124500"/>
                    <a:pt x="3120572" y="143852"/>
                  </a:cubicBezTo>
                  <a:lnTo>
                    <a:pt x="3164114" y="172880"/>
                  </a:lnTo>
                  <a:cubicBezTo>
                    <a:pt x="3267853" y="328486"/>
                    <a:pt x="3106296" y="92321"/>
                    <a:pt x="3236686" y="259966"/>
                  </a:cubicBezTo>
                  <a:cubicBezTo>
                    <a:pt x="3258105" y="287505"/>
                    <a:pt x="3275391" y="318023"/>
                    <a:pt x="3294743" y="347052"/>
                  </a:cubicBezTo>
                  <a:cubicBezTo>
                    <a:pt x="3304419" y="361566"/>
                    <a:pt x="3311437" y="378260"/>
                    <a:pt x="3323772" y="390595"/>
                  </a:cubicBezTo>
                  <a:cubicBezTo>
                    <a:pt x="3338286" y="405109"/>
                    <a:pt x="3354712" y="417935"/>
                    <a:pt x="3367314" y="434137"/>
                  </a:cubicBezTo>
                  <a:cubicBezTo>
                    <a:pt x="3388733" y="461676"/>
                    <a:pt x="3396344" y="501870"/>
                    <a:pt x="3425372" y="521223"/>
                  </a:cubicBezTo>
                  <a:cubicBezTo>
                    <a:pt x="3477723" y="556125"/>
                    <a:pt x="3516234" y="577689"/>
                    <a:pt x="3556000" y="637337"/>
                  </a:cubicBezTo>
                  <a:cubicBezTo>
                    <a:pt x="3581803" y="676042"/>
                    <a:pt x="3589888" y="694335"/>
                    <a:pt x="3628572" y="724423"/>
                  </a:cubicBezTo>
                  <a:cubicBezTo>
                    <a:pt x="3656111" y="745842"/>
                    <a:pt x="3681447" y="775638"/>
                    <a:pt x="3715657" y="782480"/>
                  </a:cubicBezTo>
                  <a:lnTo>
                    <a:pt x="3788229" y="796995"/>
                  </a:lnTo>
                  <a:cubicBezTo>
                    <a:pt x="3802743" y="806671"/>
                    <a:pt x="3816458" y="817670"/>
                    <a:pt x="3831772" y="826023"/>
                  </a:cubicBezTo>
                  <a:cubicBezTo>
                    <a:pt x="3869761" y="846744"/>
                    <a:pt x="3947886" y="884080"/>
                    <a:pt x="3947886" y="884080"/>
                  </a:cubicBezTo>
                  <a:cubicBezTo>
                    <a:pt x="3962400" y="898594"/>
                    <a:pt x="3974726" y="915692"/>
                    <a:pt x="3991429" y="927623"/>
                  </a:cubicBezTo>
                  <a:cubicBezTo>
                    <a:pt x="4009035" y="940199"/>
                    <a:pt x="4032864" y="942800"/>
                    <a:pt x="4049486" y="956652"/>
                  </a:cubicBezTo>
                  <a:cubicBezTo>
                    <a:pt x="4062887" y="967819"/>
                    <a:pt x="4064893" y="989298"/>
                    <a:pt x="4078514" y="1000195"/>
                  </a:cubicBezTo>
                  <a:cubicBezTo>
                    <a:pt x="4090461" y="1009752"/>
                    <a:pt x="4108373" y="1007867"/>
                    <a:pt x="4122057" y="1014709"/>
                  </a:cubicBezTo>
                  <a:cubicBezTo>
                    <a:pt x="4137659" y="1022510"/>
                    <a:pt x="4149567" y="1036865"/>
                    <a:pt x="4165600" y="1043737"/>
                  </a:cubicBezTo>
                  <a:cubicBezTo>
                    <a:pt x="4183935" y="1051595"/>
                    <a:pt x="4204477" y="1052772"/>
                    <a:pt x="4223657" y="1058252"/>
                  </a:cubicBezTo>
                  <a:cubicBezTo>
                    <a:pt x="4238368" y="1062455"/>
                    <a:pt x="4253138" y="1066739"/>
                    <a:pt x="4267200" y="1072766"/>
                  </a:cubicBezTo>
                  <a:cubicBezTo>
                    <a:pt x="4287087" y="1081289"/>
                    <a:pt x="4304731" y="1094953"/>
                    <a:pt x="4325257" y="1101795"/>
                  </a:cubicBezTo>
                  <a:cubicBezTo>
                    <a:pt x="4348661" y="1109596"/>
                    <a:pt x="4373896" y="1110326"/>
                    <a:pt x="4397829" y="1116309"/>
                  </a:cubicBezTo>
                  <a:cubicBezTo>
                    <a:pt x="4412672" y="1120020"/>
                    <a:pt x="4426437" y="1127504"/>
                    <a:pt x="4441372" y="1130823"/>
                  </a:cubicBezTo>
                  <a:cubicBezTo>
                    <a:pt x="4470100" y="1137207"/>
                    <a:pt x="4499600" y="1139565"/>
                    <a:pt x="4528457" y="1145337"/>
                  </a:cubicBezTo>
                  <a:cubicBezTo>
                    <a:pt x="4548018" y="1149249"/>
                    <a:pt x="4566953" y="1155940"/>
                    <a:pt x="4586514" y="1159852"/>
                  </a:cubicBezTo>
                  <a:cubicBezTo>
                    <a:pt x="4615372" y="1165624"/>
                    <a:pt x="4644742" y="1168595"/>
                    <a:pt x="4673600" y="1174366"/>
                  </a:cubicBezTo>
                  <a:cubicBezTo>
                    <a:pt x="4693161" y="1178278"/>
                    <a:pt x="4712477" y="1183400"/>
                    <a:pt x="4731657" y="1188880"/>
                  </a:cubicBezTo>
                  <a:cubicBezTo>
                    <a:pt x="4779980" y="1202687"/>
                    <a:pt x="4778799" y="1208833"/>
                    <a:pt x="4833257" y="1217909"/>
                  </a:cubicBezTo>
                  <a:cubicBezTo>
                    <a:pt x="4871732" y="1224321"/>
                    <a:pt x="4910667" y="1227585"/>
                    <a:pt x="4949372" y="1232423"/>
                  </a:cubicBezTo>
                  <a:cubicBezTo>
                    <a:pt x="4963886" y="1237261"/>
                    <a:pt x="4978007" y="1243497"/>
                    <a:pt x="4992914" y="1246937"/>
                  </a:cubicBezTo>
                  <a:cubicBezTo>
                    <a:pt x="5040990" y="1258031"/>
                    <a:pt x="5091250" y="1260364"/>
                    <a:pt x="5138057" y="1275966"/>
                  </a:cubicBezTo>
                  <a:cubicBezTo>
                    <a:pt x="5152571" y="1280804"/>
                    <a:pt x="5166346" y="1289307"/>
                    <a:pt x="5181600" y="1290480"/>
                  </a:cubicBezTo>
                  <a:cubicBezTo>
                    <a:pt x="5229838" y="1294191"/>
                    <a:pt x="5278362" y="1290480"/>
                    <a:pt x="5326743" y="129048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cxnSp>
          <p:nvCxnSpPr>
            <p:cNvPr id="34" name="Conector recto 33"/>
            <p:cNvCxnSpPr/>
            <p:nvPr/>
          </p:nvCxnSpPr>
          <p:spPr>
            <a:xfrm flipH="1" flipV="1">
              <a:off x="6175827" y="3722914"/>
              <a:ext cx="0" cy="124822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uadroTexto 34"/>
                <p:cNvSpPr txBox="1"/>
                <p:nvPr/>
              </p:nvSpPr>
              <p:spPr>
                <a:xfrm>
                  <a:off x="5577543" y="5019679"/>
                  <a:ext cx="12845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35" name="CuadroTexto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7543" y="5019679"/>
                  <a:ext cx="1284519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381" r="-2857" b="-1521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/>
              <p:cNvSpPr txBox="1"/>
              <p:nvPr/>
            </p:nvSpPr>
            <p:spPr>
              <a:xfrm>
                <a:off x="8153265" y="3613634"/>
                <a:ext cx="42862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dirty="0">
                    <a:solidFill>
                      <a:srgbClr val="FF0000"/>
                    </a:solidFill>
                  </a:rPr>
                  <a:t>La función </a:t>
                </a:r>
                <a14:m>
                  <m:oMath xmlns:m="http://schemas.openxmlformats.org/officeDocument/2006/math">
                    <m:r>
                      <a:rPr lang="es-UY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s-UY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>
                    <a:solidFill>
                      <a:srgbClr val="FF0000"/>
                    </a:solidFill>
                  </a:rPr>
                  <a:t> se desplaza en sentido positivo de </a:t>
                </a:r>
                <a14:m>
                  <m:oMath xmlns:m="http://schemas.openxmlformats.org/officeDocument/2006/math">
                    <m:r>
                      <a:rPr lang="es-UY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s-UY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Cuadro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265" y="3613634"/>
                <a:ext cx="4286271" cy="646331"/>
              </a:xfrm>
              <a:prstGeom prst="rect">
                <a:avLst/>
              </a:prstGeom>
              <a:blipFill rotWithShape="0">
                <a:blip r:embed="rId16"/>
                <a:stretch>
                  <a:fillRect l="-1136" t="-5660" b="-1415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lecha derecha 37"/>
          <p:cNvSpPr/>
          <p:nvPr/>
        </p:nvSpPr>
        <p:spPr>
          <a:xfrm>
            <a:off x="6720561" y="3835199"/>
            <a:ext cx="978408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/>
              <p:cNvSpPr txBox="1"/>
              <p:nvPr/>
            </p:nvSpPr>
            <p:spPr>
              <a:xfrm>
                <a:off x="5900056" y="5841870"/>
                <a:ext cx="63257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dirty="0"/>
                  <a:t>Además, en un tiempo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s-UY" dirty="0"/>
                  <a:t> se desplazó una distancia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lang="es-UY" dirty="0"/>
                  <a:t>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s-UY" dirty="0"/>
                  <a:t> es la velocidad de propagación de la onda</a:t>
                </a:r>
              </a:p>
            </p:txBody>
          </p:sp>
        </mc:Choice>
        <mc:Fallback xmlns="">
          <p:sp>
            <p:nvSpPr>
              <p:cNvPr id="39" name="Cuadro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056" y="5841870"/>
                <a:ext cx="6325773" cy="646331"/>
              </a:xfrm>
              <a:prstGeom prst="rect">
                <a:avLst/>
              </a:prstGeom>
              <a:blipFill rotWithShape="0">
                <a:blip r:embed="rId17"/>
                <a:stretch>
                  <a:fillRect l="-867" t="-4717" b="-1415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1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20" grpId="0"/>
      <p:bldP spid="24" grpId="0" animBg="1"/>
      <p:bldP spid="29" grpId="0"/>
      <p:bldP spid="32" grpId="0"/>
      <p:bldP spid="37" grpId="0"/>
      <p:bldP spid="38" grpId="0" animBg="1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F545DCC-248A-4240-8C93-A4B774368568}"/>
                  </a:ext>
                </a:extLst>
              </p:cNvPr>
              <p:cNvSpPr txBox="1"/>
              <p:nvPr/>
            </p:nvSpPr>
            <p:spPr>
              <a:xfrm>
                <a:off x="3296494" y="5504367"/>
                <a:ext cx="2721386" cy="809581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F545DCC-248A-4240-8C93-A4B774368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494" y="5504367"/>
                <a:ext cx="2721386" cy="8095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192F7997-3541-4AA2-A116-970AA3C43A86}"/>
              </a:ext>
            </a:extLst>
          </p:cNvPr>
          <p:cNvSpPr txBox="1"/>
          <p:nvPr/>
        </p:nvSpPr>
        <p:spPr>
          <a:xfrm>
            <a:off x="653142" y="2725157"/>
            <a:ext cx="476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analogía con la serie de Fourier: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34147C8C-8D85-40BC-B366-C3EC9DEED93F}"/>
                  </a:ext>
                </a:extLst>
              </p:cNvPr>
              <p:cNvSpPr/>
              <p:nvPr/>
            </p:nvSpPr>
            <p:spPr>
              <a:xfrm>
                <a:off x="5065487" y="2546732"/>
                <a:ext cx="2274725" cy="847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UY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34147C8C-8D85-40BC-B366-C3EC9DEED9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487" y="2546732"/>
                <a:ext cx="2274725" cy="847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626A9432-97B2-4788-999C-2BE14A1801A8}"/>
              </a:ext>
            </a:extLst>
          </p:cNvPr>
          <p:cNvSpPr txBox="1"/>
          <p:nvPr/>
        </p:nvSpPr>
        <p:spPr>
          <a:xfrm>
            <a:off x="696686" y="360478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Escribimos: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40B314C-A35C-4C5C-9291-5E118AC98568}"/>
                  </a:ext>
                </a:extLst>
              </p:cNvPr>
              <p:cNvSpPr txBox="1"/>
              <p:nvPr/>
            </p:nvSpPr>
            <p:spPr>
              <a:xfrm>
                <a:off x="2384379" y="3462385"/>
                <a:ext cx="2364878" cy="809581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40B314C-A35C-4C5C-9291-5E118AC98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379" y="3462385"/>
                <a:ext cx="2364878" cy="8095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8681CA98-AC43-4FF1-B63F-187517977750}"/>
              </a:ext>
            </a:extLst>
          </p:cNvPr>
          <p:cNvSpPr txBox="1"/>
          <p:nvPr/>
        </p:nvSpPr>
        <p:spPr>
          <a:xfrm>
            <a:off x="4963890" y="3686627"/>
            <a:ext cx="4571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Transformada inversa de Fourier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25B0EE5-32E6-4DC0-82A3-C3C8D14B4CB4}"/>
              </a:ext>
            </a:extLst>
          </p:cNvPr>
          <p:cNvSpPr txBox="1"/>
          <p:nvPr/>
        </p:nvSpPr>
        <p:spPr>
          <a:xfrm>
            <a:off x="653142" y="4842744"/>
            <a:ext cx="4760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analogía con los coeficientes de Fourier escribimos: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D174F49-AF75-4318-9581-2E3B27622892}"/>
              </a:ext>
            </a:extLst>
          </p:cNvPr>
          <p:cNvSpPr txBox="1"/>
          <p:nvPr/>
        </p:nvSpPr>
        <p:spPr>
          <a:xfrm>
            <a:off x="6306460" y="5682344"/>
            <a:ext cx="4571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Transformada directa de Fourier</a:t>
            </a:r>
          </a:p>
        </p:txBody>
      </p:sp>
      <p:pic>
        <p:nvPicPr>
          <p:cNvPr id="12" name="Imagen 11" descr="Forma&#10;&#10;Descripción generada automáticamente">
            <a:extLst>
              <a:ext uri="{FF2B5EF4-FFF2-40B4-BE49-F238E27FC236}">
                <a16:creationId xmlns:a16="http://schemas.microsoft.com/office/drawing/2014/main" id="{7030B9F5-F1C6-4CC2-AAE5-328B4D1A7F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6" r="24075"/>
          <a:stretch/>
        </p:blipFill>
        <p:spPr>
          <a:xfrm>
            <a:off x="791394" y="373426"/>
            <a:ext cx="3703115" cy="19639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CC96AE7-E9E1-4F17-AAA3-94D4A78FE4CD}"/>
                  </a:ext>
                </a:extLst>
              </p:cNvPr>
              <p:cNvSpPr txBox="1"/>
              <p:nvPr/>
            </p:nvSpPr>
            <p:spPr>
              <a:xfrm>
                <a:off x="7865390" y="2484567"/>
                <a:ext cx="2734146" cy="971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CC96AE7-E9E1-4F17-AAA3-94D4A78FE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390" y="2484567"/>
                <a:ext cx="2734146" cy="9719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56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0" y="348341"/>
                <a:ext cx="12192000" cy="1295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UY" dirty="0"/>
                  <a:t>En forma análoga concluimos que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representa una onda que se propaga en sentido negativo de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UY" dirty="0"/>
                  <a:t>. Por lo tanto, la solución más general a la ecuación de ondas está dada por la suma de dos términos que representan una onda que se propaga hacia la “derecha” y otra que se propaga hacia la “izquierda”.</a:t>
                </a:r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8341"/>
                <a:ext cx="12192000" cy="1295868"/>
              </a:xfrm>
              <a:prstGeom prst="rect">
                <a:avLst/>
              </a:prstGeom>
              <a:blipFill rotWithShape="0">
                <a:blip r:embed="rId2"/>
                <a:stretch>
                  <a:fillRect l="-400" b="-657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91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486399" y="217714"/>
            <a:ext cx="1509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b="1" dirty="0">
                <a:solidFill>
                  <a:srgbClr val="00B0F0"/>
                </a:solidFill>
              </a:rPr>
              <a:t>Ejemplo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2075556" y="1016725"/>
            <a:ext cx="4817979" cy="2154646"/>
            <a:chOff x="2075556" y="1016725"/>
            <a:chExt cx="4817979" cy="2154646"/>
          </a:xfrm>
        </p:grpSpPr>
        <p:cxnSp>
          <p:nvCxnSpPr>
            <p:cNvPr id="5" name="Conector recto de flecha 4"/>
            <p:cNvCxnSpPr/>
            <p:nvPr/>
          </p:nvCxnSpPr>
          <p:spPr>
            <a:xfrm flipH="1" flipV="1">
              <a:off x="4238171" y="1394077"/>
              <a:ext cx="0" cy="17772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de flecha 6"/>
            <p:cNvCxnSpPr/>
            <p:nvPr/>
          </p:nvCxnSpPr>
          <p:spPr>
            <a:xfrm>
              <a:off x="2431147" y="2873828"/>
              <a:ext cx="40712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de flecha 8"/>
            <p:cNvCxnSpPr/>
            <p:nvPr/>
          </p:nvCxnSpPr>
          <p:spPr>
            <a:xfrm flipV="1">
              <a:off x="2075556" y="2872254"/>
              <a:ext cx="1080000" cy="0"/>
            </a:xfrm>
            <a:prstGeom prst="straightConnector1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de flecha 10"/>
            <p:cNvCxnSpPr/>
            <p:nvPr/>
          </p:nvCxnSpPr>
          <p:spPr>
            <a:xfrm flipV="1">
              <a:off x="5319491" y="2880770"/>
              <a:ext cx="864000" cy="0"/>
            </a:xfrm>
            <a:prstGeom prst="straightConnector1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de flecha 11"/>
            <p:cNvCxnSpPr/>
            <p:nvPr/>
          </p:nvCxnSpPr>
          <p:spPr>
            <a:xfrm flipH="1" flipV="1">
              <a:off x="3191832" y="1609513"/>
              <a:ext cx="0" cy="1260000"/>
            </a:xfrm>
            <a:prstGeom prst="straightConnector1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/>
            <p:cNvCxnSpPr/>
            <p:nvPr/>
          </p:nvCxnSpPr>
          <p:spPr>
            <a:xfrm flipH="1" flipV="1">
              <a:off x="5332684" y="1631287"/>
              <a:ext cx="0" cy="1260000"/>
            </a:xfrm>
            <a:prstGeom prst="straightConnector1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de flecha 15"/>
            <p:cNvCxnSpPr/>
            <p:nvPr/>
          </p:nvCxnSpPr>
          <p:spPr>
            <a:xfrm flipV="1">
              <a:off x="3191832" y="1609513"/>
              <a:ext cx="2160000" cy="0"/>
            </a:xfrm>
            <a:prstGeom prst="straightConnector1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uadroTexto 16"/>
                <p:cNvSpPr txBox="1"/>
                <p:nvPr/>
              </p:nvSpPr>
              <p:spPr>
                <a:xfrm>
                  <a:off x="4068040" y="1016725"/>
                  <a:ext cx="4756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7" name="Cuadro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8040" y="1016725"/>
                  <a:ext cx="475643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6667" t="-2222" r="-17949" b="-3555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/>
                <p:cNvSpPr txBox="1"/>
                <p:nvPr/>
              </p:nvSpPr>
              <p:spPr>
                <a:xfrm>
                  <a:off x="6092034" y="2873828"/>
                  <a:ext cx="80150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8" name="Cuadro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2034" y="2873828"/>
                  <a:ext cx="801501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uadroTexto 18"/>
                <p:cNvSpPr txBox="1"/>
                <p:nvPr/>
              </p:nvSpPr>
              <p:spPr>
                <a:xfrm flipH="1">
                  <a:off x="4911771" y="2881088"/>
                  <a:ext cx="91175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9" name="Cuadro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911771" y="2881088"/>
                  <a:ext cx="911750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4444" b="-3555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uadroTexto 19"/>
                <p:cNvSpPr txBox="1"/>
                <p:nvPr/>
              </p:nvSpPr>
              <p:spPr>
                <a:xfrm flipH="1">
                  <a:off x="2770914" y="2888346"/>
                  <a:ext cx="91175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0" name="Cuadro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70914" y="2888346"/>
                  <a:ext cx="911750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2222" b="-3555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uadroTexto 20"/>
                <p:cNvSpPr txBox="1"/>
                <p:nvPr/>
              </p:nvSpPr>
              <p:spPr>
                <a:xfrm flipH="1">
                  <a:off x="3780964" y="1337267"/>
                  <a:ext cx="56935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1" name="Cuadro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780964" y="1337267"/>
                  <a:ext cx="569357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CuadroTexto 22"/>
          <p:cNvSpPr txBox="1"/>
          <p:nvPr/>
        </p:nvSpPr>
        <p:spPr>
          <a:xfrm>
            <a:off x="6139543" y="892629"/>
            <a:ext cx="208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Señal “ventana”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505403" y="3707263"/>
                <a:ext cx="4544641" cy="87960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s-UY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03" y="3707263"/>
                <a:ext cx="4544641" cy="879600"/>
              </a:xfrm>
              <a:prstGeom prst="rect">
                <a:avLst/>
              </a:prstGeom>
              <a:blipFill rotWithShape="0">
                <a:blip r:embed="rId7"/>
                <a:stretch>
                  <a:fillRect b="-69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5113070" y="3832495"/>
                <a:ext cx="312226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𝜔𝜏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𝜔𝜏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070" y="3832495"/>
                <a:ext cx="3122265" cy="62235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upo 28"/>
          <p:cNvGrpSpPr/>
          <p:nvPr/>
        </p:nvGrpSpPr>
        <p:grpSpPr>
          <a:xfrm>
            <a:off x="6487891" y="4337997"/>
            <a:ext cx="1733142" cy="961672"/>
            <a:chOff x="6487891" y="4337997"/>
            <a:chExt cx="1733142" cy="961672"/>
          </a:xfrm>
        </p:grpSpPr>
        <p:sp>
          <p:nvSpPr>
            <p:cNvPr id="26" name="Cerrar llave 25"/>
            <p:cNvSpPr/>
            <p:nvPr/>
          </p:nvSpPr>
          <p:spPr>
            <a:xfrm rot="5400000">
              <a:off x="7142113" y="3683775"/>
              <a:ext cx="424697" cy="1733142"/>
            </a:xfrm>
            <a:prstGeom prst="rightBrace">
              <a:avLst>
                <a:gd name="adj1" fmla="val 37634"/>
                <a:gd name="adj2" fmla="val 44656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uadroTexto 26"/>
                <p:cNvSpPr txBox="1"/>
                <p:nvPr/>
              </p:nvSpPr>
              <p:spPr>
                <a:xfrm>
                  <a:off x="6491923" y="5022670"/>
                  <a:ext cx="171463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𝜔𝜏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/2)</m:t>
                            </m:r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7" name="Cuadro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1923" y="5022670"/>
                  <a:ext cx="1714637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068" t="-2222" r="-4982" b="-3555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505403" y="5299669"/>
                <a:ext cx="3979231" cy="720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𝜔𝜏</m:t>
                                      </m:r>
                                    </m:num>
                                    <m:den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𝜔𝜏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𝜔𝜏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03" y="5299669"/>
                <a:ext cx="3979231" cy="72013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36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424956" y="392611"/>
                <a:ext cx="1718099" cy="537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𝑠𝑖𝑛𝑐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56" y="392611"/>
                <a:ext cx="1718099" cy="5375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3037527" y="374337"/>
                <a:ext cx="3025957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UY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UY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UY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/6</m:t>
                              </m:r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527" y="374337"/>
                <a:ext cx="3025957" cy="5557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8225"/>
          <a:stretch/>
        </p:blipFill>
        <p:spPr>
          <a:xfrm>
            <a:off x="740228" y="1118990"/>
            <a:ext cx="9913257" cy="5739010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4550505" y="4513942"/>
            <a:ext cx="2304513" cy="369332"/>
            <a:chOff x="4550505" y="4513942"/>
            <a:chExt cx="230451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uadroTexto 2"/>
                <p:cNvSpPr txBox="1"/>
                <p:nvPr/>
              </p:nvSpPr>
              <p:spPr>
                <a:xfrm>
                  <a:off x="6596742" y="4513942"/>
                  <a:ext cx="25827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s-UY" sz="2400" dirty="0"/>
                </a:p>
              </p:txBody>
            </p:sp>
          </mc:Choice>
          <mc:Fallback xmlns="">
            <p:sp>
              <p:nvSpPr>
                <p:cNvPr id="3" name="Cuadro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6742" y="4513942"/>
                  <a:ext cx="25827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953" r="-1395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4550505" y="4513942"/>
                  <a:ext cx="48750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s-UY" sz="2400" dirty="0"/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0505" y="4513942"/>
                  <a:ext cx="48750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500" r="-750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upo 11"/>
          <p:cNvGrpSpPr/>
          <p:nvPr/>
        </p:nvGrpSpPr>
        <p:grpSpPr>
          <a:xfrm>
            <a:off x="3571556" y="4883274"/>
            <a:ext cx="4562659" cy="1218195"/>
            <a:chOff x="3571556" y="4883274"/>
            <a:chExt cx="4562659" cy="1218195"/>
          </a:xfrm>
        </p:grpSpPr>
        <p:cxnSp>
          <p:nvCxnSpPr>
            <p:cNvPr id="8" name="Conector recto de flecha 7"/>
            <p:cNvCxnSpPr/>
            <p:nvPr/>
          </p:nvCxnSpPr>
          <p:spPr>
            <a:xfrm>
              <a:off x="5138058" y="4883274"/>
              <a:ext cx="142965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uadroTexto 8"/>
                <p:cNvSpPr txBox="1"/>
                <p:nvPr/>
              </p:nvSpPr>
              <p:spPr>
                <a:xfrm>
                  <a:off x="5680206" y="4956023"/>
                  <a:ext cx="42819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s-UY" sz="2400" dirty="0"/>
                </a:p>
              </p:txBody>
            </p:sp>
          </mc:Choice>
          <mc:Fallback xmlns="">
            <p:sp>
              <p:nvSpPr>
                <p:cNvPr id="9" name="Cuadro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0206" y="4956023"/>
                  <a:ext cx="42819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7143" r="-15714" b="-4918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uadroTexto 9"/>
                <p:cNvSpPr txBox="1"/>
                <p:nvPr/>
              </p:nvSpPr>
              <p:spPr>
                <a:xfrm>
                  <a:off x="3571556" y="5639804"/>
                  <a:ext cx="456265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UY" sz="2400" dirty="0"/>
                    <a:t>El ancho de la función </a:t>
                  </a:r>
                  <a:r>
                    <a:rPr lang="es-UY" sz="2400" dirty="0" err="1"/>
                    <a:t>sinc</a:t>
                  </a:r>
                  <a:r>
                    <a:rPr lang="es-UY" sz="2400" dirty="0"/>
                    <a:t>(x) es </a:t>
                  </a:r>
                  <a14:m>
                    <m:oMath xmlns:m="http://schemas.openxmlformats.org/officeDocument/2006/math">
                      <m:r>
                        <a:rPr lang="es-UY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UY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s-UY" sz="2400" dirty="0"/>
                </a:p>
              </p:txBody>
            </p:sp>
          </mc:Choice>
          <mc:Fallback xmlns="">
            <p:sp>
              <p:nvSpPr>
                <p:cNvPr id="10" name="Cuadro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556" y="5639804"/>
                  <a:ext cx="4562659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139" t="-10526" b="-2894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562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5222546" y="397993"/>
                <a:ext cx="2442656" cy="6491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UY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𝜔𝜏</m:t>
                                  </m:r>
                                  <m:r>
                                    <a:rPr lang="es-UY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𝜔𝜏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den>
                      </m:f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546" y="397993"/>
                <a:ext cx="2442656" cy="6491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/>
          <p:cNvSpPr txBox="1"/>
          <p:nvPr/>
        </p:nvSpPr>
        <p:spPr>
          <a:xfrm>
            <a:off x="740229" y="522514"/>
            <a:ext cx="4347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000" dirty="0"/>
              <a:t>Volviendo a nuestro resultado tenemos: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740229" y="1465942"/>
                <a:ext cx="40762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sz="2000" dirty="0"/>
                  <a:t>¿Cuánto vale el ancho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UY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s-UY" sz="20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s-UY" sz="2000" dirty="0"/>
                  <a:t> de </a:t>
                </a:r>
                <a14:m>
                  <m:oMath xmlns:m="http://schemas.openxmlformats.org/officeDocument/2006/math">
                    <m:r>
                      <a:rPr lang="es-UY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s-UY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s-UY" sz="2000" dirty="0"/>
                  <a:t> ? </a:t>
                </a:r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29" y="1465942"/>
                <a:ext cx="4076244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495" t="-7576" r="-747" b="-25758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740229" y="2120284"/>
                <a:ext cx="2505366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𝜔𝜏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s-UY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29" y="2120284"/>
                <a:ext cx="2505366" cy="5781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3361844" y="2120284"/>
                <a:ext cx="1454629" cy="611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es-UY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844" y="2120284"/>
                <a:ext cx="1454629" cy="6117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echa derecha 8"/>
          <p:cNvSpPr/>
          <p:nvPr/>
        </p:nvSpPr>
        <p:spPr>
          <a:xfrm>
            <a:off x="5222546" y="2301096"/>
            <a:ext cx="789721" cy="250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6219372" y="2080972"/>
                <a:ext cx="5130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sz="2000" dirty="0"/>
                  <a:t>El ancho </a:t>
                </a:r>
                <a:r>
                  <a:rPr lang="es-UY" sz="2000" dirty="0" err="1"/>
                  <a:t>frecuencial</a:t>
                </a:r>
                <a:r>
                  <a:rPr lang="es-UY" sz="2000" dirty="0"/>
                  <a:t> es inversamente proporcional al ancho temporal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UY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s-UY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UY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UY" sz="20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s-UY" sz="2000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372" y="2080972"/>
                <a:ext cx="5130799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1188" t="-4310" b="-1465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740229" y="3367314"/>
                <a:ext cx="1665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es-UY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m:rPr>
                          <m:sty m:val="p"/>
                        </m:rPr>
                        <a:rPr lang="es-UY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29" y="3367314"/>
                <a:ext cx="1665008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2190" r="-2555" b="-5882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/>
          <p:cNvSpPr txBox="1"/>
          <p:nvPr/>
        </p:nvSpPr>
        <p:spPr>
          <a:xfrm>
            <a:off x="2866744" y="3336536"/>
            <a:ext cx="4211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000" dirty="0"/>
              <a:t>incertidumbre de variables conjugadas</a:t>
            </a:r>
          </a:p>
        </p:txBody>
      </p:sp>
    </p:spTree>
    <p:extLst>
      <p:ext uri="{BB962C8B-B14F-4D97-AF65-F5344CB8AC3E}">
        <p14:creationId xmlns:p14="http://schemas.microsoft.com/office/powerpoint/2010/main" val="221135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 animBg="1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56343" y="580571"/>
            <a:ext cx="360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Podemos representar gráficamente: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856343" y="1727200"/>
            <a:ext cx="2525486" cy="1226459"/>
            <a:chOff x="856343" y="1727200"/>
            <a:chExt cx="2525486" cy="1226459"/>
          </a:xfrm>
        </p:grpSpPr>
        <p:cxnSp>
          <p:nvCxnSpPr>
            <p:cNvPr id="6" name="Conector recto 5"/>
            <p:cNvCxnSpPr/>
            <p:nvPr/>
          </p:nvCxnSpPr>
          <p:spPr>
            <a:xfrm>
              <a:off x="856343" y="2931886"/>
              <a:ext cx="110308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/>
            <p:cNvCxnSpPr/>
            <p:nvPr/>
          </p:nvCxnSpPr>
          <p:spPr>
            <a:xfrm flipH="1" flipV="1">
              <a:off x="1944914" y="1727200"/>
              <a:ext cx="14515" cy="1219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1959429" y="1727200"/>
              <a:ext cx="3193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 flipH="1" flipV="1">
              <a:off x="2285999" y="1734459"/>
              <a:ext cx="14515" cy="1219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>
              <a:off x="2278743" y="2953659"/>
              <a:ext cx="110308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lecha derecha 13"/>
          <p:cNvSpPr/>
          <p:nvPr/>
        </p:nvSpPr>
        <p:spPr>
          <a:xfrm>
            <a:off x="4136571" y="2075543"/>
            <a:ext cx="978408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grpSp>
        <p:nvGrpSpPr>
          <p:cNvPr id="25" name="Grupo 24"/>
          <p:cNvGrpSpPr/>
          <p:nvPr/>
        </p:nvGrpSpPr>
        <p:grpSpPr>
          <a:xfrm>
            <a:off x="1219200" y="1244468"/>
            <a:ext cx="1669143" cy="307777"/>
            <a:chOff x="1219200" y="1244468"/>
            <a:chExt cx="1669143" cy="307777"/>
          </a:xfrm>
        </p:grpSpPr>
        <p:cxnSp>
          <p:nvCxnSpPr>
            <p:cNvPr id="19" name="Conector recto de flecha 18"/>
            <p:cNvCxnSpPr/>
            <p:nvPr/>
          </p:nvCxnSpPr>
          <p:spPr>
            <a:xfrm>
              <a:off x="1219200" y="1501901"/>
              <a:ext cx="6096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de flecha 19"/>
            <p:cNvCxnSpPr/>
            <p:nvPr/>
          </p:nvCxnSpPr>
          <p:spPr>
            <a:xfrm>
              <a:off x="2278743" y="1501901"/>
              <a:ext cx="6096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uadroTexto 20"/>
                <p:cNvSpPr txBox="1"/>
                <p:nvPr/>
              </p:nvSpPr>
              <p:spPr>
                <a:xfrm>
                  <a:off x="1941012" y="1244468"/>
                  <a:ext cx="31726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s-UY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s-UY" sz="2000" dirty="0"/>
                </a:p>
              </p:txBody>
            </p:sp>
          </mc:Choice>
          <mc:Fallback xmlns="">
            <p:sp>
              <p:nvSpPr>
                <p:cNvPr id="21" name="Cuadro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1012" y="1244468"/>
                  <a:ext cx="317266" cy="30777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7308" r="-15385" b="-5882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upo 25"/>
          <p:cNvGrpSpPr/>
          <p:nvPr/>
        </p:nvGrpSpPr>
        <p:grpSpPr>
          <a:xfrm>
            <a:off x="5544457" y="1501901"/>
            <a:ext cx="5355772" cy="1506581"/>
            <a:chOff x="5544457" y="1501901"/>
            <a:chExt cx="5355772" cy="1506581"/>
          </a:xfrm>
        </p:grpSpPr>
        <p:sp>
          <p:nvSpPr>
            <p:cNvPr id="17" name="Forma libre 16"/>
            <p:cNvSpPr/>
            <p:nvPr/>
          </p:nvSpPr>
          <p:spPr>
            <a:xfrm>
              <a:off x="5544457" y="1501901"/>
              <a:ext cx="5355772" cy="1506581"/>
            </a:xfrm>
            <a:custGeom>
              <a:avLst/>
              <a:gdLst>
                <a:gd name="connsiteX0" fmla="*/ 0 w 5355772"/>
                <a:gd name="connsiteY0" fmla="*/ 1502556 h 1506581"/>
                <a:gd name="connsiteX1" fmla="*/ 435429 w 5355772"/>
                <a:gd name="connsiteY1" fmla="*/ 1429985 h 1506581"/>
                <a:gd name="connsiteX2" fmla="*/ 798286 w 5355772"/>
                <a:gd name="connsiteY2" fmla="*/ 980042 h 1506581"/>
                <a:gd name="connsiteX3" fmla="*/ 1190172 w 5355772"/>
                <a:gd name="connsiteY3" fmla="*/ 341413 h 1506581"/>
                <a:gd name="connsiteX4" fmla="*/ 1712686 w 5355772"/>
                <a:gd name="connsiteY4" fmla="*/ 94670 h 1506581"/>
                <a:gd name="connsiteX5" fmla="*/ 3599543 w 5355772"/>
                <a:gd name="connsiteY5" fmla="*/ 51128 h 1506581"/>
                <a:gd name="connsiteX6" fmla="*/ 4180114 w 5355772"/>
                <a:gd name="connsiteY6" fmla="*/ 791356 h 1506581"/>
                <a:gd name="connsiteX7" fmla="*/ 4325257 w 5355772"/>
                <a:gd name="connsiteY7" fmla="*/ 1096156 h 1506581"/>
                <a:gd name="connsiteX8" fmla="*/ 4499429 w 5355772"/>
                <a:gd name="connsiteY8" fmla="*/ 1386442 h 1506581"/>
                <a:gd name="connsiteX9" fmla="*/ 5355772 w 5355772"/>
                <a:gd name="connsiteY9" fmla="*/ 1429985 h 150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5772" h="1506581">
                  <a:moveTo>
                    <a:pt x="0" y="1502556"/>
                  </a:moveTo>
                  <a:cubicBezTo>
                    <a:pt x="151190" y="1509813"/>
                    <a:pt x="302381" y="1517071"/>
                    <a:pt x="435429" y="1429985"/>
                  </a:cubicBezTo>
                  <a:cubicBezTo>
                    <a:pt x="568477" y="1342899"/>
                    <a:pt x="672496" y="1161471"/>
                    <a:pt x="798286" y="980042"/>
                  </a:cubicBezTo>
                  <a:cubicBezTo>
                    <a:pt x="924076" y="798613"/>
                    <a:pt x="1037772" y="488975"/>
                    <a:pt x="1190172" y="341413"/>
                  </a:cubicBezTo>
                  <a:cubicBezTo>
                    <a:pt x="1342572" y="193851"/>
                    <a:pt x="1311124" y="143051"/>
                    <a:pt x="1712686" y="94670"/>
                  </a:cubicBezTo>
                  <a:cubicBezTo>
                    <a:pt x="2114248" y="46289"/>
                    <a:pt x="3188305" y="-64986"/>
                    <a:pt x="3599543" y="51128"/>
                  </a:cubicBezTo>
                  <a:cubicBezTo>
                    <a:pt x="4010781" y="167242"/>
                    <a:pt x="4059162" y="617185"/>
                    <a:pt x="4180114" y="791356"/>
                  </a:cubicBezTo>
                  <a:cubicBezTo>
                    <a:pt x="4301066" y="965527"/>
                    <a:pt x="4272038" y="996975"/>
                    <a:pt x="4325257" y="1096156"/>
                  </a:cubicBezTo>
                  <a:cubicBezTo>
                    <a:pt x="4378476" y="1195337"/>
                    <a:pt x="4327677" y="1330804"/>
                    <a:pt x="4499429" y="1386442"/>
                  </a:cubicBezTo>
                  <a:cubicBezTo>
                    <a:pt x="4671181" y="1442080"/>
                    <a:pt x="5013476" y="1436032"/>
                    <a:pt x="5355772" y="1429985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uadroTexto 21"/>
                <p:cNvSpPr txBox="1"/>
                <p:nvPr/>
              </p:nvSpPr>
              <p:spPr>
                <a:xfrm>
                  <a:off x="7783012" y="2662143"/>
                  <a:ext cx="40158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s-UY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s-UY" sz="2000" dirty="0"/>
                </a:p>
              </p:txBody>
            </p:sp>
          </mc:Choice>
          <mc:Fallback xmlns="">
            <p:sp>
              <p:nvSpPr>
                <p:cNvPr id="22" name="Cuadro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3012" y="2662143"/>
                  <a:ext cx="401585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152" r="-6061" b="-600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Conector recto de flecha 23"/>
            <p:cNvCxnSpPr/>
            <p:nvPr/>
          </p:nvCxnSpPr>
          <p:spPr>
            <a:xfrm>
              <a:off x="6110514" y="3008482"/>
              <a:ext cx="384628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41506C1F-C268-4444-B7E3-2318D914EB51}"/>
              </a:ext>
            </a:extLst>
          </p:cNvPr>
          <p:cNvGrpSpPr/>
          <p:nvPr/>
        </p:nvGrpSpPr>
        <p:grpSpPr>
          <a:xfrm>
            <a:off x="6721061" y="3979837"/>
            <a:ext cx="2525486" cy="1566697"/>
            <a:chOff x="6721061" y="3979837"/>
            <a:chExt cx="2525486" cy="1566697"/>
          </a:xfrm>
        </p:grpSpPr>
        <p:grpSp>
          <p:nvGrpSpPr>
            <p:cNvPr id="18" name="Grupo 17"/>
            <p:cNvGrpSpPr/>
            <p:nvPr/>
          </p:nvGrpSpPr>
          <p:grpSpPr>
            <a:xfrm>
              <a:off x="6721061" y="4320075"/>
              <a:ext cx="2525486" cy="1226459"/>
              <a:chOff x="856343" y="1727200"/>
              <a:chExt cx="2525486" cy="1226459"/>
            </a:xfrm>
          </p:grpSpPr>
          <p:cxnSp>
            <p:nvCxnSpPr>
              <p:cNvPr id="23" name="Conector recto 22"/>
              <p:cNvCxnSpPr/>
              <p:nvPr/>
            </p:nvCxnSpPr>
            <p:spPr>
              <a:xfrm>
                <a:off x="856343" y="2931886"/>
                <a:ext cx="110308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cto 26"/>
              <p:cNvCxnSpPr/>
              <p:nvPr/>
            </p:nvCxnSpPr>
            <p:spPr>
              <a:xfrm flipH="1" flipV="1">
                <a:off x="1944914" y="1727200"/>
                <a:ext cx="14515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cto 27"/>
              <p:cNvCxnSpPr/>
              <p:nvPr/>
            </p:nvCxnSpPr>
            <p:spPr>
              <a:xfrm>
                <a:off x="1959429" y="1727200"/>
                <a:ext cx="31931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28"/>
              <p:cNvCxnSpPr/>
              <p:nvPr/>
            </p:nvCxnSpPr>
            <p:spPr>
              <a:xfrm flipH="1" flipV="1">
                <a:off x="2285999" y="1734459"/>
                <a:ext cx="14515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cto 29"/>
              <p:cNvCxnSpPr/>
              <p:nvPr/>
            </p:nvCxnSpPr>
            <p:spPr>
              <a:xfrm>
                <a:off x="2278743" y="2953659"/>
                <a:ext cx="110308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Conector recto de flecha 31"/>
            <p:cNvCxnSpPr/>
            <p:nvPr/>
          </p:nvCxnSpPr>
          <p:spPr>
            <a:xfrm>
              <a:off x="7072017" y="4107308"/>
              <a:ext cx="6096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de flecha 32"/>
            <p:cNvCxnSpPr/>
            <p:nvPr/>
          </p:nvCxnSpPr>
          <p:spPr>
            <a:xfrm>
              <a:off x="8233158" y="4107308"/>
              <a:ext cx="6096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uadroTexto 33"/>
                <p:cNvSpPr txBox="1"/>
                <p:nvPr/>
              </p:nvSpPr>
              <p:spPr>
                <a:xfrm>
                  <a:off x="7793829" y="3979837"/>
                  <a:ext cx="40158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s-UY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s-UY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s-UY" sz="2000" dirty="0"/>
                </a:p>
              </p:txBody>
            </p:sp>
          </mc:Choice>
          <mc:Fallback xmlns="">
            <p:sp>
              <p:nvSpPr>
                <p:cNvPr id="34" name="CuadroTex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3829" y="3979837"/>
                  <a:ext cx="401585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5385" r="-7692" b="-600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D4126B80-D6BF-42B6-B023-00784BB7555F}"/>
              </a:ext>
            </a:extLst>
          </p:cNvPr>
          <p:cNvGrpSpPr/>
          <p:nvPr/>
        </p:nvGrpSpPr>
        <p:grpSpPr>
          <a:xfrm>
            <a:off x="188617" y="4078515"/>
            <a:ext cx="5355772" cy="1506581"/>
            <a:chOff x="188617" y="4078515"/>
            <a:chExt cx="5355772" cy="1506581"/>
          </a:xfrm>
        </p:grpSpPr>
        <p:sp>
          <p:nvSpPr>
            <p:cNvPr id="36" name="Forma libre 35"/>
            <p:cNvSpPr/>
            <p:nvPr/>
          </p:nvSpPr>
          <p:spPr>
            <a:xfrm>
              <a:off x="188617" y="4078515"/>
              <a:ext cx="5355772" cy="1506581"/>
            </a:xfrm>
            <a:custGeom>
              <a:avLst/>
              <a:gdLst>
                <a:gd name="connsiteX0" fmla="*/ 0 w 5355772"/>
                <a:gd name="connsiteY0" fmla="*/ 1502556 h 1506581"/>
                <a:gd name="connsiteX1" fmla="*/ 435429 w 5355772"/>
                <a:gd name="connsiteY1" fmla="*/ 1429985 h 1506581"/>
                <a:gd name="connsiteX2" fmla="*/ 798286 w 5355772"/>
                <a:gd name="connsiteY2" fmla="*/ 980042 h 1506581"/>
                <a:gd name="connsiteX3" fmla="*/ 1190172 w 5355772"/>
                <a:gd name="connsiteY3" fmla="*/ 341413 h 1506581"/>
                <a:gd name="connsiteX4" fmla="*/ 1712686 w 5355772"/>
                <a:gd name="connsiteY4" fmla="*/ 94670 h 1506581"/>
                <a:gd name="connsiteX5" fmla="*/ 3599543 w 5355772"/>
                <a:gd name="connsiteY5" fmla="*/ 51128 h 1506581"/>
                <a:gd name="connsiteX6" fmla="*/ 4180114 w 5355772"/>
                <a:gd name="connsiteY6" fmla="*/ 791356 h 1506581"/>
                <a:gd name="connsiteX7" fmla="*/ 4325257 w 5355772"/>
                <a:gd name="connsiteY7" fmla="*/ 1096156 h 1506581"/>
                <a:gd name="connsiteX8" fmla="*/ 4499429 w 5355772"/>
                <a:gd name="connsiteY8" fmla="*/ 1386442 h 1506581"/>
                <a:gd name="connsiteX9" fmla="*/ 5355772 w 5355772"/>
                <a:gd name="connsiteY9" fmla="*/ 1429985 h 150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5772" h="1506581">
                  <a:moveTo>
                    <a:pt x="0" y="1502556"/>
                  </a:moveTo>
                  <a:cubicBezTo>
                    <a:pt x="151190" y="1509813"/>
                    <a:pt x="302381" y="1517071"/>
                    <a:pt x="435429" y="1429985"/>
                  </a:cubicBezTo>
                  <a:cubicBezTo>
                    <a:pt x="568477" y="1342899"/>
                    <a:pt x="672496" y="1161471"/>
                    <a:pt x="798286" y="980042"/>
                  </a:cubicBezTo>
                  <a:cubicBezTo>
                    <a:pt x="924076" y="798613"/>
                    <a:pt x="1037772" y="488975"/>
                    <a:pt x="1190172" y="341413"/>
                  </a:cubicBezTo>
                  <a:cubicBezTo>
                    <a:pt x="1342572" y="193851"/>
                    <a:pt x="1311124" y="143051"/>
                    <a:pt x="1712686" y="94670"/>
                  </a:cubicBezTo>
                  <a:cubicBezTo>
                    <a:pt x="2114248" y="46289"/>
                    <a:pt x="3188305" y="-64986"/>
                    <a:pt x="3599543" y="51128"/>
                  </a:cubicBezTo>
                  <a:cubicBezTo>
                    <a:pt x="4010781" y="167242"/>
                    <a:pt x="4059162" y="617185"/>
                    <a:pt x="4180114" y="791356"/>
                  </a:cubicBezTo>
                  <a:cubicBezTo>
                    <a:pt x="4301066" y="965527"/>
                    <a:pt x="4272038" y="996975"/>
                    <a:pt x="4325257" y="1096156"/>
                  </a:cubicBezTo>
                  <a:cubicBezTo>
                    <a:pt x="4378476" y="1195337"/>
                    <a:pt x="4327677" y="1330804"/>
                    <a:pt x="4499429" y="1386442"/>
                  </a:cubicBezTo>
                  <a:cubicBezTo>
                    <a:pt x="4671181" y="1442080"/>
                    <a:pt x="5013476" y="1436032"/>
                    <a:pt x="5355772" y="1429985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59758EAF-F939-470C-B2A2-A9BD7E2C4BE8}"/>
                </a:ext>
              </a:extLst>
            </p:cNvPr>
            <p:cNvGrpSpPr/>
            <p:nvPr/>
          </p:nvGrpSpPr>
          <p:grpSpPr>
            <a:xfrm>
              <a:off x="800585" y="5238757"/>
              <a:ext cx="3846286" cy="334656"/>
              <a:chOff x="800585" y="5238757"/>
              <a:chExt cx="3846286" cy="3346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CuadroTexto 36"/>
                  <p:cNvSpPr txBox="1"/>
                  <p:nvPr/>
                </p:nvSpPr>
                <p:spPr>
                  <a:xfrm>
                    <a:off x="2427172" y="5238757"/>
                    <a:ext cx="29655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s-UY" sz="2000" b="0" i="0" smtClean="0">
                              <a:latin typeface="Cambria Math" panose="02040503050406030204" pitchFamily="18" charset="0"/>
                            </a:rPr>
                            <m:t>Δt</m:t>
                          </m:r>
                        </m:oMath>
                      </m:oMathPara>
                    </a14:m>
                    <a:endParaRPr lang="es-UY" sz="2000" dirty="0"/>
                  </a:p>
                </p:txBody>
              </p:sp>
            </mc:Choice>
            <mc:Fallback xmlns="">
              <p:sp>
                <p:nvSpPr>
                  <p:cNvPr id="37" name="CuadroTexto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27172" y="5238757"/>
                    <a:ext cx="296556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8367" r="-20408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Conector recto de flecha 37"/>
              <p:cNvCxnSpPr/>
              <p:nvPr/>
            </p:nvCxnSpPr>
            <p:spPr>
              <a:xfrm>
                <a:off x="800585" y="5573413"/>
                <a:ext cx="384628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Flecha derecha 39"/>
          <p:cNvSpPr/>
          <p:nvPr/>
        </p:nvSpPr>
        <p:spPr>
          <a:xfrm>
            <a:off x="5537202" y="4579258"/>
            <a:ext cx="978408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4817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639D73B4-5D34-4F81-A7C9-DAE60046A38C}"/>
              </a:ext>
            </a:extLst>
          </p:cNvPr>
          <p:cNvGrpSpPr/>
          <p:nvPr/>
        </p:nvGrpSpPr>
        <p:grpSpPr>
          <a:xfrm>
            <a:off x="486980" y="660264"/>
            <a:ext cx="4817979" cy="2154646"/>
            <a:chOff x="2075556" y="1016725"/>
            <a:chExt cx="4817979" cy="2154646"/>
          </a:xfrm>
        </p:grpSpPr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BF01261D-7754-4914-97DE-3D741E11CB2A}"/>
                </a:ext>
              </a:extLst>
            </p:cNvPr>
            <p:cNvCxnSpPr/>
            <p:nvPr/>
          </p:nvCxnSpPr>
          <p:spPr>
            <a:xfrm flipH="1" flipV="1">
              <a:off x="4238171" y="1394077"/>
              <a:ext cx="0" cy="17772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de flecha 5">
              <a:extLst>
                <a:ext uri="{FF2B5EF4-FFF2-40B4-BE49-F238E27FC236}">
                  <a16:creationId xmlns:a16="http://schemas.microsoft.com/office/drawing/2014/main" id="{50139B35-59F7-422A-A084-79FF4AE595BC}"/>
                </a:ext>
              </a:extLst>
            </p:cNvPr>
            <p:cNvCxnSpPr/>
            <p:nvPr/>
          </p:nvCxnSpPr>
          <p:spPr>
            <a:xfrm>
              <a:off x="2431147" y="2873828"/>
              <a:ext cx="40712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de flecha 6">
              <a:extLst>
                <a:ext uri="{FF2B5EF4-FFF2-40B4-BE49-F238E27FC236}">
                  <a16:creationId xmlns:a16="http://schemas.microsoft.com/office/drawing/2014/main" id="{178F8F49-E4CE-46D3-AD71-8214CFB9B5CB}"/>
                </a:ext>
              </a:extLst>
            </p:cNvPr>
            <p:cNvCxnSpPr/>
            <p:nvPr/>
          </p:nvCxnSpPr>
          <p:spPr>
            <a:xfrm flipV="1">
              <a:off x="2075556" y="2872254"/>
              <a:ext cx="1080000" cy="0"/>
            </a:xfrm>
            <a:prstGeom prst="straightConnector1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B4A15DAE-96F8-4B21-BD4B-F872F8DF9613}"/>
                </a:ext>
              </a:extLst>
            </p:cNvPr>
            <p:cNvCxnSpPr/>
            <p:nvPr/>
          </p:nvCxnSpPr>
          <p:spPr>
            <a:xfrm flipV="1">
              <a:off x="5319491" y="2880770"/>
              <a:ext cx="864000" cy="0"/>
            </a:xfrm>
            <a:prstGeom prst="straightConnector1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B8FC0F8A-9AE5-4D98-A7E6-FB6015C47D72}"/>
                </a:ext>
              </a:extLst>
            </p:cNvPr>
            <p:cNvCxnSpPr/>
            <p:nvPr/>
          </p:nvCxnSpPr>
          <p:spPr>
            <a:xfrm flipH="1" flipV="1">
              <a:off x="3191832" y="1609513"/>
              <a:ext cx="0" cy="1260000"/>
            </a:xfrm>
            <a:prstGeom prst="straightConnector1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9C731D55-48B0-41FB-B5C7-8907A2B14F56}"/>
                </a:ext>
              </a:extLst>
            </p:cNvPr>
            <p:cNvCxnSpPr/>
            <p:nvPr/>
          </p:nvCxnSpPr>
          <p:spPr>
            <a:xfrm flipH="1" flipV="1">
              <a:off x="5332684" y="1631287"/>
              <a:ext cx="0" cy="1260000"/>
            </a:xfrm>
            <a:prstGeom prst="straightConnector1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0CF0B568-D196-48C5-9667-2C1337DF09B2}"/>
                </a:ext>
              </a:extLst>
            </p:cNvPr>
            <p:cNvCxnSpPr/>
            <p:nvPr/>
          </p:nvCxnSpPr>
          <p:spPr>
            <a:xfrm flipV="1">
              <a:off x="3191832" y="1609513"/>
              <a:ext cx="2160000" cy="0"/>
            </a:xfrm>
            <a:prstGeom prst="straightConnector1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4EBB3B5C-22F0-4D87-B756-AAB5889BF60A}"/>
                    </a:ext>
                  </a:extLst>
                </p:cNvPr>
                <p:cNvSpPr txBox="1"/>
                <p:nvPr/>
              </p:nvSpPr>
              <p:spPr>
                <a:xfrm>
                  <a:off x="4068040" y="1016725"/>
                  <a:ext cx="4756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7" name="Cuadro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8040" y="1016725"/>
                  <a:ext cx="475643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6667" t="-2222" r="-17949" b="-3555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uadroTexto 12">
                  <a:extLst>
                    <a:ext uri="{FF2B5EF4-FFF2-40B4-BE49-F238E27FC236}">
                      <a16:creationId xmlns:a16="http://schemas.microsoft.com/office/drawing/2014/main" id="{DE68EB33-FBC4-4792-81E3-500F79072DBB}"/>
                    </a:ext>
                  </a:extLst>
                </p:cNvPr>
                <p:cNvSpPr txBox="1"/>
                <p:nvPr/>
              </p:nvSpPr>
              <p:spPr>
                <a:xfrm>
                  <a:off x="6092034" y="2873828"/>
                  <a:ext cx="80150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8" name="Cuadro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2034" y="2873828"/>
                  <a:ext cx="801501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5B22F350-FBA6-4B39-A3CE-668C51D61685}"/>
                    </a:ext>
                  </a:extLst>
                </p:cNvPr>
                <p:cNvSpPr txBox="1"/>
                <p:nvPr/>
              </p:nvSpPr>
              <p:spPr>
                <a:xfrm flipH="1">
                  <a:off x="4911771" y="2881088"/>
                  <a:ext cx="91175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9" name="Cuadro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911771" y="2881088"/>
                  <a:ext cx="911750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4444" b="-3555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uadroTexto 14">
                  <a:extLst>
                    <a:ext uri="{FF2B5EF4-FFF2-40B4-BE49-F238E27FC236}">
                      <a16:creationId xmlns:a16="http://schemas.microsoft.com/office/drawing/2014/main" id="{EA4CAC56-C55A-4E6D-AD7C-18376E0BFB6A}"/>
                    </a:ext>
                  </a:extLst>
                </p:cNvPr>
                <p:cNvSpPr txBox="1"/>
                <p:nvPr/>
              </p:nvSpPr>
              <p:spPr>
                <a:xfrm flipH="1">
                  <a:off x="2770914" y="2888346"/>
                  <a:ext cx="91175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0" name="Cuadro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70914" y="2888346"/>
                  <a:ext cx="911750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2222" b="-3555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uadroTexto 15">
                  <a:extLst>
                    <a:ext uri="{FF2B5EF4-FFF2-40B4-BE49-F238E27FC236}">
                      <a16:creationId xmlns:a16="http://schemas.microsoft.com/office/drawing/2014/main" id="{99AAF85C-06BD-4EAC-8A9B-C3BD801B7023}"/>
                    </a:ext>
                  </a:extLst>
                </p:cNvPr>
                <p:cNvSpPr txBox="1"/>
                <p:nvPr/>
              </p:nvSpPr>
              <p:spPr>
                <a:xfrm flipH="1">
                  <a:off x="3780964" y="1337267"/>
                  <a:ext cx="56935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6" name="CuadroTexto 15">
                  <a:extLst>
                    <a:ext uri="{FF2B5EF4-FFF2-40B4-BE49-F238E27FC236}">
                      <a16:creationId xmlns:a16="http://schemas.microsoft.com/office/drawing/2014/main" id="{99AAF85C-06BD-4EAC-8A9B-C3BD801B70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780964" y="1337267"/>
                  <a:ext cx="569357" cy="276999"/>
                </a:xfrm>
                <a:prstGeom prst="rect">
                  <a:avLst/>
                </a:prstGeom>
                <a:blipFill>
                  <a:blip r:embed="rId6"/>
                  <a:stretch>
                    <a:fillRect t="-2222" b="-3555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AFEABA9-2032-44CB-A9E2-D820D5000B80}"/>
              </a:ext>
            </a:extLst>
          </p:cNvPr>
          <p:cNvSpPr txBox="1"/>
          <p:nvPr/>
        </p:nvSpPr>
        <p:spPr>
          <a:xfrm>
            <a:off x="2052256" y="3030346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El área vale 1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71DDD2ED-0BE2-44EB-873C-8ABB1C40C5B1}"/>
                  </a:ext>
                </a:extLst>
              </p:cNvPr>
              <p:cNvSpPr txBox="1"/>
              <p:nvPr/>
            </p:nvSpPr>
            <p:spPr>
              <a:xfrm>
                <a:off x="486980" y="4340633"/>
                <a:ext cx="5654176" cy="80958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(1/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𝜔𝜏</m:t>
                                      </m:r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𝜔𝜏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den>
                          </m:f>
                        </m:e>
                      </m:func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71DDD2ED-0BE2-44EB-873C-8ABB1C40C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80" y="4340633"/>
                <a:ext cx="5654176" cy="8095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o 2">
            <a:extLst>
              <a:ext uri="{FF2B5EF4-FFF2-40B4-BE49-F238E27FC236}">
                <a16:creationId xmlns:a16="http://schemas.microsoft.com/office/drawing/2014/main" id="{BC1D88A5-356D-46AE-9866-6F73E916B83B}"/>
              </a:ext>
            </a:extLst>
          </p:cNvPr>
          <p:cNvGrpSpPr/>
          <p:nvPr/>
        </p:nvGrpSpPr>
        <p:grpSpPr>
          <a:xfrm>
            <a:off x="486980" y="5348683"/>
            <a:ext cx="6402394" cy="809581"/>
            <a:chOff x="486980" y="5348683"/>
            <a:chExt cx="6402394" cy="809581"/>
          </a:xfrm>
        </p:grpSpPr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1242CB8F-EE92-4639-8212-AC2F2ED91344}"/>
                </a:ext>
              </a:extLst>
            </p:cNvPr>
            <p:cNvSpPr txBox="1"/>
            <p:nvPr/>
          </p:nvSpPr>
          <p:spPr>
            <a:xfrm>
              <a:off x="486980" y="5563892"/>
              <a:ext cx="426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Haciendo la transformada inversa tenemos:</a:t>
              </a:r>
              <a:endParaRPr lang="es-UY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uadroTexto 38">
                  <a:extLst>
                    <a:ext uri="{FF2B5EF4-FFF2-40B4-BE49-F238E27FC236}">
                      <a16:creationId xmlns:a16="http://schemas.microsoft.com/office/drawing/2014/main" id="{08892DBA-EE68-4B1F-85D9-157700FCB49E}"/>
                    </a:ext>
                  </a:extLst>
                </p:cNvPr>
                <p:cNvSpPr txBox="1"/>
                <p:nvPr/>
              </p:nvSpPr>
              <p:spPr>
                <a:xfrm>
                  <a:off x="4751032" y="5348683"/>
                  <a:ext cx="2138342" cy="80958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s-UY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s-UY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nary>
                        <m:r>
                          <a:rPr lang="es-AR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39" name="CuadroTexto 38">
                  <a:extLst>
                    <a:ext uri="{FF2B5EF4-FFF2-40B4-BE49-F238E27FC236}">
                      <a16:creationId xmlns:a16="http://schemas.microsoft.com/office/drawing/2014/main" id="{08892DBA-EE68-4B1F-85D9-157700FCB4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1032" y="5348683"/>
                  <a:ext cx="2138342" cy="80958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6334233D-6648-4470-89C6-6DC12D13E41F}"/>
              </a:ext>
            </a:extLst>
          </p:cNvPr>
          <p:cNvGrpSpPr/>
          <p:nvPr/>
        </p:nvGrpSpPr>
        <p:grpSpPr>
          <a:xfrm>
            <a:off x="5983577" y="387509"/>
            <a:ext cx="5292660" cy="3754655"/>
            <a:chOff x="5182342" y="751668"/>
            <a:chExt cx="5292660" cy="37546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uadroTexto 16">
                  <a:extLst>
                    <a:ext uri="{FF2B5EF4-FFF2-40B4-BE49-F238E27FC236}">
                      <a16:creationId xmlns:a16="http://schemas.microsoft.com/office/drawing/2014/main" id="{DCDBEF94-51C6-4E8C-944A-1CA2DCCA4D67}"/>
                    </a:ext>
                  </a:extLst>
                </p:cNvPr>
                <p:cNvSpPr txBox="1"/>
                <p:nvPr/>
              </p:nvSpPr>
              <p:spPr>
                <a:xfrm>
                  <a:off x="5362414" y="751668"/>
                  <a:ext cx="47505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AR" dirty="0"/>
                    <a:t>Tomamos el límite de esta función cuando </a:t>
                  </a:r>
                  <a14:m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→0</m:t>
                      </m:r>
                    </m:oMath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7" name="CuadroTexto 16">
                  <a:extLst>
                    <a:ext uri="{FF2B5EF4-FFF2-40B4-BE49-F238E27FC236}">
                      <a16:creationId xmlns:a16="http://schemas.microsoft.com/office/drawing/2014/main" id="{DCDBEF94-51C6-4E8C-944A-1CA2DCCA4D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2414" y="751668"/>
                  <a:ext cx="4750596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027" t="-10000" b="-2666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989C0B8D-8667-414A-B1C8-E46C9F65F0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4957" y="1253052"/>
              <a:ext cx="0" cy="325327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id="{A6CFA012-F963-4AEE-B055-95FFB80C3B2C}"/>
                </a:ext>
              </a:extLst>
            </p:cNvPr>
            <p:cNvCxnSpPr/>
            <p:nvPr/>
          </p:nvCxnSpPr>
          <p:spPr>
            <a:xfrm>
              <a:off x="5537933" y="4208780"/>
              <a:ext cx="40712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id="{5F2BD760-7424-40C6-B3F4-B2650AD5D2CD}"/>
                </a:ext>
              </a:extLst>
            </p:cNvPr>
            <p:cNvCxnSpPr>
              <a:cxnSpLocks/>
            </p:cNvCxnSpPr>
            <p:nvPr/>
          </p:nvCxnSpPr>
          <p:spPr>
            <a:xfrm>
              <a:off x="5182342" y="4207206"/>
              <a:ext cx="2121287" cy="8516"/>
            </a:xfrm>
            <a:prstGeom prst="straightConnector1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C6D18102-F75E-47CD-828C-C01F8644EC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2692" y="4215722"/>
              <a:ext cx="1897585" cy="7576"/>
            </a:xfrm>
            <a:prstGeom prst="straightConnector1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de flecha 23">
              <a:extLst>
                <a:ext uri="{FF2B5EF4-FFF2-40B4-BE49-F238E27FC236}">
                  <a16:creationId xmlns:a16="http://schemas.microsoft.com/office/drawing/2014/main" id="{9EC36114-BBF2-4237-9EF4-89BD9AACB0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2692" y="1441380"/>
              <a:ext cx="0" cy="2781918"/>
            </a:xfrm>
            <a:prstGeom prst="straightConnector1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20EC5B61-21D2-42C5-8205-79E05BC6F8D5}"/>
                </a:ext>
              </a:extLst>
            </p:cNvPr>
            <p:cNvCxnSpPr>
              <a:cxnSpLocks/>
            </p:cNvCxnSpPr>
            <p:nvPr/>
          </p:nvCxnSpPr>
          <p:spPr>
            <a:xfrm>
              <a:off x="7306212" y="1425631"/>
              <a:ext cx="86480" cy="0"/>
            </a:xfrm>
            <a:prstGeom prst="straightConnector1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uadroTexto 25">
                  <a:extLst>
                    <a:ext uri="{FF2B5EF4-FFF2-40B4-BE49-F238E27FC236}">
                      <a16:creationId xmlns:a16="http://schemas.microsoft.com/office/drawing/2014/main" id="{F00C6DE1-3C8A-4ADC-86BA-CA2C32958F39}"/>
                    </a:ext>
                  </a:extLst>
                </p:cNvPr>
                <p:cNvSpPr txBox="1"/>
                <p:nvPr/>
              </p:nvSpPr>
              <p:spPr>
                <a:xfrm>
                  <a:off x="7534557" y="1302880"/>
                  <a:ext cx="11980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6" name="CuadroTexto 25">
                  <a:extLst>
                    <a:ext uri="{FF2B5EF4-FFF2-40B4-BE49-F238E27FC236}">
                      <a16:creationId xmlns:a16="http://schemas.microsoft.com/office/drawing/2014/main" id="{F00C6DE1-3C8A-4ADC-86BA-CA2C32958F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4557" y="1302880"/>
                  <a:ext cx="1198085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6599" t="-2222" r="-6599" b="-3555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uadroTexto 26">
                  <a:extLst>
                    <a:ext uri="{FF2B5EF4-FFF2-40B4-BE49-F238E27FC236}">
                      <a16:creationId xmlns:a16="http://schemas.microsoft.com/office/drawing/2014/main" id="{2BDA7962-BC90-42B4-B551-9C968F06F414}"/>
                    </a:ext>
                  </a:extLst>
                </p:cNvPr>
                <p:cNvSpPr txBox="1"/>
                <p:nvPr/>
              </p:nvSpPr>
              <p:spPr>
                <a:xfrm>
                  <a:off x="9198820" y="4208780"/>
                  <a:ext cx="80150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7" name="CuadroTexto 26">
                  <a:extLst>
                    <a:ext uri="{FF2B5EF4-FFF2-40B4-BE49-F238E27FC236}">
                      <a16:creationId xmlns:a16="http://schemas.microsoft.com/office/drawing/2014/main" id="{2BDA7962-BC90-42B4-B551-9C968F06F4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8820" y="4208780"/>
                  <a:ext cx="801501" cy="276999"/>
                </a:xfrm>
                <a:prstGeom prst="rect">
                  <a:avLst/>
                </a:prstGeom>
                <a:blipFill>
                  <a:blip r:embed="rId14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Conector recto de flecha 34">
              <a:extLst>
                <a:ext uri="{FF2B5EF4-FFF2-40B4-BE49-F238E27FC236}">
                  <a16:creationId xmlns:a16="http://schemas.microsoft.com/office/drawing/2014/main" id="{1D062E5F-05A8-49C6-A5F6-708291510A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3629" y="1441380"/>
              <a:ext cx="0" cy="2781918"/>
            </a:xfrm>
            <a:prstGeom prst="straightConnector1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0E26CDF5-102C-4FFF-8302-D4C16B4FC9B4}"/>
                </a:ext>
              </a:extLst>
            </p:cNvPr>
            <p:cNvSpPr txBox="1"/>
            <p:nvPr/>
          </p:nvSpPr>
          <p:spPr>
            <a:xfrm>
              <a:off x="8724138" y="1256713"/>
              <a:ext cx="17508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Función de Dirac</a:t>
              </a:r>
              <a:endParaRPr lang="es-UY" dirty="0"/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33A4DA5-9A2E-439F-8591-C24F65664E00}"/>
              </a:ext>
            </a:extLst>
          </p:cNvPr>
          <p:cNvSpPr txBox="1"/>
          <p:nvPr/>
        </p:nvSpPr>
        <p:spPr>
          <a:xfrm>
            <a:off x="486980" y="263471"/>
            <a:ext cx="152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>
                <a:solidFill>
                  <a:srgbClr val="00B0F0"/>
                </a:solidFill>
              </a:rPr>
              <a:t>Delta de Dirac</a:t>
            </a:r>
            <a:endParaRPr lang="es-UY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13D1660E-FE99-4990-89A4-536678DE0D3D}"/>
                  </a:ext>
                </a:extLst>
              </p:cNvPr>
              <p:cNvSpPr txBox="1"/>
              <p:nvPr/>
            </p:nvSpPr>
            <p:spPr>
              <a:xfrm>
                <a:off x="658678" y="581186"/>
                <a:ext cx="29111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Algunas propiedades de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13D1660E-FE99-4990-89A4-536678DE0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78" y="581186"/>
                <a:ext cx="2911118" cy="369332"/>
              </a:xfrm>
              <a:prstGeom prst="rect">
                <a:avLst/>
              </a:prstGeom>
              <a:blipFill>
                <a:blip r:embed="rId2"/>
                <a:stretch>
                  <a:fillRect l="-1674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62D8B5E-78B0-4DF1-8CC5-072402330508}"/>
                  </a:ext>
                </a:extLst>
              </p:cNvPr>
              <p:cNvSpPr txBox="1"/>
              <p:nvPr/>
            </p:nvSpPr>
            <p:spPr>
              <a:xfrm>
                <a:off x="880790" y="1317356"/>
                <a:ext cx="2466894" cy="916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62D8B5E-78B0-4DF1-8CC5-072402330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90" y="1317356"/>
                <a:ext cx="2466894" cy="9165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3264AFF-24DB-4F73-85B3-A3C87FEA7899}"/>
                  </a:ext>
                </a:extLst>
              </p:cNvPr>
              <p:cNvSpPr txBox="1"/>
              <p:nvPr/>
            </p:nvSpPr>
            <p:spPr>
              <a:xfrm>
                <a:off x="658678" y="2783012"/>
                <a:ext cx="46322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Podemos hacer un corrimiento del origen de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s-UY" dirty="0"/>
                  <a:t>: </a:t>
                </a: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3264AFF-24DB-4F73-85B3-A3C87FEA7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78" y="2783012"/>
                <a:ext cx="4632230" cy="369332"/>
              </a:xfrm>
              <a:prstGeom prst="rect">
                <a:avLst/>
              </a:prstGeom>
              <a:blipFill>
                <a:blip r:embed="rId4"/>
                <a:stretch>
                  <a:fillRect l="-1053" t="-10000" r="-263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BC064E3-61D1-47A9-9A69-351FA0B636CB}"/>
                  </a:ext>
                </a:extLst>
              </p:cNvPr>
              <p:cNvSpPr txBox="1"/>
              <p:nvPr/>
            </p:nvSpPr>
            <p:spPr>
              <a:xfrm>
                <a:off x="5290908" y="2509411"/>
                <a:ext cx="3384388" cy="916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BC064E3-61D1-47A9-9A69-351FA0B63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908" y="2509411"/>
                <a:ext cx="3384388" cy="9165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670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24115" y="377372"/>
            <a:ext cx="3052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b="1" dirty="0">
                <a:solidFill>
                  <a:srgbClr val="00B0F0"/>
                </a:solidFill>
              </a:rPr>
              <a:t>FUNCIONES DE BESSEL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24114" y="1153885"/>
            <a:ext cx="589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Consideremos la siguiente ecuación diferencial: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5809758" y="1031236"/>
                <a:ext cx="2208233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758" y="1031236"/>
                <a:ext cx="2208233" cy="61760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/>
          <p:cNvSpPr txBox="1"/>
          <p:nvPr/>
        </p:nvSpPr>
        <p:spPr>
          <a:xfrm>
            <a:off x="740231" y="1966686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Supongo: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1992498" y="1742445"/>
                <a:ext cx="1875450" cy="839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498" y="1742445"/>
                <a:ext cx="1875450" cy="8395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3937413" y="1815010"/>
                <a:ext cx="2625719" cy="839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s-UY" sz="20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UY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UY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413" y="1815010"/>
                <a:ext cx="2625719" cy="8392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6840264" y="1887589"/>
                <a:ext cx="3007939" cy="839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sz="20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UY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s-UY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>
                            <m:sSub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264" y="1887589"/>
                <a:ext cx="3007939" cy="8392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359638" y="3070495"/>
                <a:ext cx="4602863" cy="1142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⟹2</m:t>
                      </m:r>
                      <m:sSub>
                        <m:sSub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+12</m:t>
                      </m:r>
                      <m:sSub>
                        <m:sSub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+20</m:t>
                      </m:r>
                      <m:sSub>
                        <m:sSub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s-UY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s-UY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s-UY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UY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s-UY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UY" sz="2000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38" y="3070495"/>
                <a:ext cx="4602863" cy="1142685"/>
              </a:xfrm>
              <a:prstGeom prst="rect">
                <a:avLst/>
              </a:prstGeom>
              <a:blipFill rotWithShape="0">
                <a:blip r:embed="rId6"/>
                <a:stretch>
                  <a:fillRect b="-374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5716559" y="3070495"/>
                <a:ext cx="54235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=0;</m:t>
                      </m:r>
                      <m:sSub>
                        <m:sSub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=0;9</m:t>
                      </m:r>
                      <m:sSub>
                        <m:sSub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=0;16</m:t>
                      </m:r>
                      <m:sSub>
                        <m:sSub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sz="20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559" y="3070495"/>
                <a:ext cx="5423536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450" r="-562" b="-1600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5632465" y="3921979"/>
                <a:ext cx="2992101" cy="2283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=⋯=0</m:t>
                      </m:r>
                    </m:oMath>
                  </m:oMathPara>
                </a14:m>
                <a:endParaRPr lang="es-UY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s-UY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UY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s-UY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UY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UY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4 16</m:t>
                          </m:r>
                        </m:den>
                      </m:f>
                    </m:oMath>
                  </m:oMathPara>
                </a14:m>
                <a:endParaRPr lang="es-UY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s-UY" sz="20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465" y="3921979"/>
                <a:ext cx="2992101" cy="228331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47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1203</Words>
  <Application>Microsoft Office PowerPoint</Application>
  <PresentationFormat>Panorámica</PresentationFormat>
  <Paragraphs>196</Paragraphs>
  <Slides>20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Benech</dc:creator>
  <cp:lastModifiedBy>Nicolas Benech</cp:lastModifiedBy>
  <cp:revision>72</cp:revision>
  <dcterms:created xsi:type="dcterms:W3CDTF">2020-04-16T11:37:47Z</dcterms:created>
  <dcterms:modified xsi:type="dcterms:W3CDTF">2023-03-17T11:43:24Z</dcterms:modified>
</cp:coreProperties>
</file>