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ink/ink8.xml" ContentType="application/inkml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ink/ink6.xml" ContentType="application/inkml+xml"/>
  <Override PartName="/ppt/ink/ink7.xml" ContentType="application/inkml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ink/ink3.xml" ContentType="application/inkml+xml"/>
  <Override PartName="/ppt/ink/ink4.xml" ContentType="application/inkml+xml"/>
  <Override PartName="/ppt/ink/ink5.xml" ContentType="application/inkml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ink/ink1.xml" ContentType="application/inkml+xml"/>
  <Override PartName="/ppt/slideLayouts/slideLayout10.xml" ContentType="application/vnd.openxmlformats-officedocument.presentationml.slideLayout+xml"/>
  <Default Extension="gif" ContentType="image/gif"/>
  <Override PartName="/ppt/ink/ink10.xml" ContentType="application/inkml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ink/ink9.xml" ContentType="application/inkml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346" r:id="rId2"/>
    <p:sldId id="347" r:id="rId3"/>
    <p:sldId id="348" r:id="rId4"/>
    <p:sldId id="335" r:id="rId5"/>
    <p:sldId id="340" r:id="rId6"/>
    <p:sldId id="327" r:id="rId7"/>
    <p:sldId id="344" r:id="rId8"/>
    <p:sldId id="345" r:id="rId9"/>
    <p:sldId id="343" r:id="rId10"/>
    <p:sldId id="342" r:id="rId11"/>
    <p:sldId id="341" r:id="rId12"/>
    <p:sldId id="334" r:id="rId13"/>
    <p:sldId id="324" r:id="rId14"/>
    <p:sldId id="329" r:id="rId15"/>
    <p:sldId id="330" r:id="rId16"/>
    <p:sldId id="339" r:id="rId17"/>
    <p:sldId id="331" r:id="rId18"/>
    <p:sldId id="333" r:id="rId19"/>
    <p:sldId id="33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Untitled Section" id="{0FE22DF1-613C-4A1A-9193-F37C434C501D}">
          <p14:sldIdLst>
            <p14:sldId id="335"/>
            <p14:sldId id="327"/>
            <p14:sldId id="324"/>
            <p14:sldId id="334"/>
            <p14:sldId id="329"/>
            <p14:sldId id="338"/>
            <p14:sldId id="330"/>
            <p14:sldId id="339"/>
            <p14:sldId id="331"/>
            <p14:sldId id="333"/>
            <p14:sldId id="337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665" autoAdjust="0"/>
    <p:restoredTop sz="94660"/>
  </p:normalViewPr>
  <p:slideViewPr>
    <p:cSldViewPr snapToGrid="0">
      <p:cViewPr varScale="1">
        <p:scale>
          <a:sx n="64" d="100"/>
          <a:sy n="64" d="100"/>
        </p:scale>
        <p:origin x="-340" y="-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07T15:41:07.0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7996 2896 1353 0,'-67'46'470'0,"95"-49"-425"16,14-5-26-16,23-5-10 16,9-3-6-16,0-2-4 15,2 1 7-15,8 7-3 16,3-2 6-16,16 2 2 16,2 1-6-16,8-9 3 15,6 1-1-15,1-5-1 16,-4 0 8-16,1 4 3 15,-4-1-4-15,-12 7 4 16,2 1-4-16,-17 7-3 16,-6 1 3-16,-13 3-8 0,-10 0-1 15,-15 0-3 1,-9 2 4-16,-11-2 0 0,-6 1 1 16,-10-1 4-16,-4-1-6 15,-2 1 8-15,-1-2-2 16,0 1-17-16,0 0-15 15,-30-8-45-15,-48-36-16 16,31 32-27-16,1 6-12 16,2 3-114-16,3-1 153 0</inkml:trace>
  <inkml:trace contextRef="#ctx0" brushRef="#br0" timeOffset="833.65">8165 2718 766 0,'92'-34'253'16,"-81"26"-245"-16,7 0-8 15,-2 0 11-15,-2 1 41 16,-4 0 30-16,-5 2 43 15,-4 3 20-15,-1 2-6 16,0 0-29-16,-1 0-47 16,-1 0-26-16,1 0-28 15,-7 1 2-15,-23 9-1 16,-43 19-1-16,31-7 1 16,-2 0-2-16,-10 2 2 15,1 5-2-15,-5 1-1 16,4 0-2-16,12-2 2 0,9-6-3 15,14-5 3-15,6-4-3 16,11-8-4-16,2-1 6 16,1-4-2-16,0 0 3 15,0-1-3-15,0 1 4 16,0 0-2-16,0 0 1 16,0 0 1-16,0 0-6 15,0 0-1-15,0 0-6 0,0 0 0 16,2 1 3-16,5 3 4 15,-1 0 13-15,2-1-1 16,2 2 4-16,2 0-4 16,29 16-11-16,-27-16 4 15,1 4-6-15,5 3 0 16,0 1 3-16,10 4-1 16,2-1 2-16,1-2-5 15,3 1 2-15,-6 0-2 16,1 2-6-16,-4 0-1 15,-3-1-18-15,-3-3 16 16</inkml:trace>
  <inkml:trace contextRef="#ctx0" brushRef="#br0" timeOffset="1567.42">10750 2605 1083 0,'-6'-81'403'16,"6"84"-298"-16,-2 3-90 15,0 8-20-15,0 3 2 16,-2 6 5-16,2 1-5 15,1-1 13-15,2 0-2 16,6-3 0-16,2 2 8 0,6-6 12 16,0-1 5-16,7-5 23 15,1-5 6-15,5-6-11 16,4-6 2-16,2-13-21 16,2-6-13-16,1-10-1 15,-3-1-9-15,-10 5-6 16,-9 3 2-16,-12 8 5 15,-6 4 22-15,-7 5 18 16,-4-1 1-16,-7 3-12 16,-6 2-33-16,-11 8-27 15,-3 6-11-15,1 8 2 16,5 6 12-16,8 6 8 16,8 3 5-16,4 5-12 15,4-1-9-15,8-8-24 16,2-3-46-16,1-10 62 15</inkml:trace>
  <inkml:trace contextRef="#ctx0" brushRef="#br0" timeOffset="2036.54">10967 2145 1630 0,'-2'-10'529'0,"3"1"-549"16,4 2-2-16,-4 4-5 16,2 1 11-16,-2 2 10 15,-2 0 12-15,1 0 16 16,0 0 3-16,0 0-8 15,-1 0-20-15,1 0-3 16,0 8-6-16,0 22 3 16,17 67 7-16,-2-32 3 15,4 2 2-15,2-7 4 16,-3-7-6-16,-2-15-2 16,2-5-2-16,-5-8 0 15,-1 0 4-15,-1 1 1 0,0 1 0 16,-4 2-3-16,1 3-3 15,-4-3-9-15,-1-4 4 16,-1-5 5-16,-1-4 4 16,0-8 3-16,-1-2-1 15,0-5-9-15,0-4-2 16,-1 2-53-16,0 0-261 0,-2-20 229 16</inkml:trace>
  <inkml:trace contextRef="#ctx0" brushRef="#br0" timeOffset="2394.51">11283 2476 1739 0,'90'-18'557'0,"-89"23"-606"16,0 5-19-16,5 5 17 0,0 3 6 16,-3 4 28-16,2 0 9 15,-5 5 10-15,2 1 7 16,3 4-3-16,-2 1 4 15,4 0-8-15,-2 3-2 16,-2-1 0-16,0-5-4 16,-5-7-1-16,5-7 1 0,-3-7-24 15,0-8-166-15,-12-19 140 16</inkml:trace>
  <inkml:trace contextRef="#ctx0" brushRef="#br0" timeOffset="2584.17">11337 2340 1043 0,'34'-14'475'15,"-33"14"-59"-15,2 6-474 16,4-5-38-16,1 4-222 15,0-5 211-15</inkml:trace>
  <inkml:trace contextRef="#ctx0" brushRef="#br0" timeOffset="3083.94">11789 2405 1249 0,'0'0'542'15,"-1"1"-135"-15,-1-1-477 16,1 0-32-16,-1 0-38 15,1 0 10-15,-2 0 63 16,-14 5 45-16,-32 13 80 16,31-8-2-16,-1 0-19 15,2 1-10-15,5 0-21 16,3 0 0-16,6-3-4 16,4 3 0-16,9-2-5 15,8 1-5-15,12 4 6 16,5-1 5-16,10-2-3 15,0 0 7-15,-7-4 3 0,-23-1-5 32,-7-2-3-32,0 0 1 0,2 15-8 0,-8 3-5 15,-24 9 12-15,-16-1-2 16,-15 3-1-16,-9 2 0 16,11-11-46-16,14-5-38 15,19-12-72-15,8-3 2 0,10-5 50 16,2-5 131-1,10-16 1-15</inkml:trace>
  <inkml:trace contextRef="#ctx0" brushRef="#br0" timeOffset="3701.48">12135 2498 1664 0,'5'7'539'16,"2"5"-530"-16,2 8-59 16,4 7 7-16,-1 3 32 0,3 2 11 15,2 4-2-15,1 1 3 16,1 3-2-16,0 3 1 15,2 0 3-15,-1-1-4 16,-1-3 0-16,-1-6-8 16,-4-6 3-16,-5-4 11 15,-3-4-1-15,-5-4-2 16,-1-7-2-16,0-3-13 0,-1-5-40 16,-2-7-1-16,-1-20-33 15,-4-11-9-15,-3-17 101 16,-4-10 34-16,-12-10 42 15,-4-2 13-15,-3-1-60 16,1 5-23-16,12 19-3 16,5 11 4-16,13 12-10 15,3 7-5-15,7 2-1 16,8-1-2-16,11 1 6 16,8 0 8-16,13 2-6 15,4 5-1-15,-3 6 3 16,-3 5-8-16,-14 7 5 15,-7 6-3-15,-10 7-16 16,-6 4 1-16,-14 5-15 16,-4 4 1-16,-15 2 8 15,-8 3 7-15,-5-7 11 0,1-4 12 16,5-5-11-16,3-6-9 16,7-5-161-16,4-3-78 15,8-3-87-15,3-3-90 16,7-2 302-16</inkml:trace>
  <inkml:trace contextRef="#ctx0" brushRef="#br0" timeOffset="4120.46">12701 2481 1331 0,'14'2'451'0,"11"3"-391"15,4-2-86-15,7 2 0 16,0-5 14-16,-3-5-2 16,-1-4 11-16,-4-9 34 15,-1-1-1-15,-8-2 22 16,-2 5-9-16,-10 3 4 15,-3 1 6-15,-5 7-19 0,-3 2-6 16,-5 3-17-16,-5 1-14 16,-9 0-10-16,1 4 1 15,3 6-8-15,5 1 8 16,7 4-3-16,1-1 12 16,3 0 1-16,-1 1-10 15,5-1 10-15,3 1-11 16,2 0 11-16,3-1-5 15,6 0-6-15,2 0 11 16,8 0-11-16,2-3 2 0,-2-8-24 16,4-2-35-16,-7-12 43 15</inkml:trace>
  <inkml:trace contextRef="#ctx0" brushRef="#br0" timeOffset="4469.39">13353 2499 1065 0,'3'5'20'0,"5"-2"20"16,6 6 30-16,-1-5 26 15,0 1-4-15,-2-1-3 0,-4 1-12 16,-4-2-14-16,-2-1-4 15,-1-2-16-15,-1-2-3 16,0 1 9-16,0 0 6 16,0 0-4-16,-6-17 3 15,-35-41-10-15,32 28-14 16,5-2-3-16,1 2-13 16,7 4-9-16,2-2 1 15,6 7-8-15,2 1-8 0,3 4-17 16,4 4-9-16,-2 6-25 15,5 1-43-15,0 6 68 16</inkml:trace>
  <inkml:trace contextRef="#ctx0" brushRef="#br0" timeOffset="4933.55">14123 2157 1089 0,'-11'3'469'0,"-21"3"-170"0,-12 1-407 16,-5 5 15-16,5-1 36 15,13-3 84-15,10 0 11 16,5-3 0-16,1-2 8 15,9 1-23-15,3 0-5 16,9 2-12-16,5 3-18 16,6 5 12-16,7 4 3 15,9 2 1-15,2 3 4 0,1-1-9 16,-1 3 9-16,-8-4-3 16,-1 1-1-16,-9 4 6 15,-2-6-9-15,-7 4 3 16,-6-7-8-16,-5-3 3 15,-7-2 1-15,-13 0-8 16,-3-1 4-16,1-6-13 16,4-3 2-16,13-5 7 15,3-1 7-15,6-11 15 16,8-4-17-16,10-10-151 16,9-6-24-16,6 2-92 15,4 4 127-15</inkml:trace>
  <inkml:trace contextRef="#ctx0" brushRef="#br0" timeOffset="5062.18">14344 2308 823 0,'22'8'323'16,"6"6"-192"-16,-9 10-123 0,-3 3-16 15,-5 3-5-15,-6-2-10 16,-1-4 8-16,1-4 15 16,-3-9-6-16,1-4 9 15,-4-12 33-15,-2-8-30 16</inkml:trace>
  <inkml:trace contextRef="#ctx0" brushRef="#br0" timeOffset="5167.89">14388 2150 1251 0,'-32'-43'162'0,"40"65"-258"15</inkml:trace>
  <inkml:trace contextRef="#ctx0" brushRef="#br0" timeOffset="5540.39">14666 2438 1214 0,'7'16'400'16,"3"1"-407"-16,4-2-1 16,4-5 9-16,4-4-3 15,3-6 21-15,3-1 16 16,1-6 21-16,-3-5 16 0,-2-2-3 15,-6-2-3-15,-8 2 7 16,-3 4-1-16,-6 3-4 16,1 5-14-16,-5 2-41 15,2 0-32-15,0 0-40 16,0 0-19-16,-18 0-101 16,-32-3-86-16,29-8 168 15</inkml:trace>
  <inkml:trace contextRef="#ctx0" brushRef="#br0" timeOffset="5730">15063 2021 1137 0,'53'6'477'0,"7"-4"-143"0,1 2-367 15,-13-8 13-15,-6-3 14 16,-5-2-8-16,-3-3 10 16</inkml:trace>
  <inkml:trace contextRef="#ctx0" brushRef="#br0" timeOffset="6236.95">15249 2468 78 0,'15'33'32'0,"-1"-3"-5"0,-4-2 15 15,-2-8 74-15,0-6 86 16,-2-8 141-16,-2-4 23 15,-1-3-39-15,2 1-68 16,-5-1-116-16,0-1-37 16,4-10-41-16,0-19-20 0,43-36-32 15,-26 36-7-15,-7 12 9 16,-2 10 0-16,0 8-14 16,-2 1-4-16,4 4-24 15,-1 3-14-15,-1 3-3 16,1 1-5-16,-4 4 1 15,0 0 1-15,1 6-138 16,0 0 131-16</inkml:trace>
  <inkml:trace contextRef="#ctx0" brushRef="#br0" timeOffset="7169.97">16774 2412 1416 0,'3'1'478'0,"-1"2"-371"16,7 4-157-16,-1 6 6 15,4 2 40-15,-1 2-4 16,-4-2 2-16,1-2 8 16,-3-3-4-16,-1-3 1 15,-2-4 0-15,-1 0 2 0,-1-3 8 16,0 0 0-16,0 0 18 15,0-1 18-15,0 0 31 16,0 0 3-16,0-1-20 16,3-16-29-16,17-37-37 15,-8 25-2-15,2 3-1 16,-2 2 14-16,1 3 1 16,-4 6-1-16,-1 5 7 15,-1 6-2-15,-4 3-16 16,2 2-10-16,1 7-16 15,2 6-7-15,1 5 14 16,1 7 4-16,-2-5 20 16,2-3 1-16,-2-5 5 15,2-8 1-15,4-2 0 16,2-1 4-16,9-4 5 16,2-3 3-16,3-7 3 0,-3-5 0 15,2-4-9-15,-3-2 7 16,2 2-10-16,-1 6-2 15,-4 9-2-15,0 3-11 16,-4 7-2-16,2 5 0 16,0 6-8-16,2 6-3 15,-4 9-14-15,-4 0-3 16,-6-3-5-16,-2-3-8 0,-1-9-55 16,2-8-78-16,3-7 116 15</inkml:trace>
  <inkml:trace contextRef="#ctx0" brushRef="#br0" timeOffset="7584.55">17688 2228 1625 0,'50'14'513'0,"-50"-8"-530"0,0 1-54 15,5 11 41-15,-1 6 14 16,1 2 11-16,1 1 2 16,-5-8 9-16,2 1-3 15,2-6-3-15,2 1 8 16,4 0-7-16,2-4 7 15,5 1 5-15,5-3-3 16,5-6 2-16,3-3-3 16,4-2-6-16,-1-5 6 0,1-9 0 15,2-3-6-15,-4-5 9 16,-4-2-5-16,-7 3 11 16,-9 7 10-16,-6 2-6 15,-2 6-2-15,-2 4-36 16,-2-3-35-16,-7-4-220 15,-8-3 187-15</inkml:trace>
  <inkml:trace contextRef="#ctx0" brushRef="#br0" timeOffset="7839.94">18029 2084 1631 0,'47'-46'564'0,"-33"50"-447"0,1 0-157 16,-3-1 13-16,-5-3 17 16,-3-4 5-16,3-2-6 15,-5-7 8-15,8-4-21 16,-4 0-39-16,-6-2-15 15,5 5-220-15,-5 2 206 0</inkml:trace>
  <inkml:trace contextRef="#ctx0" brushRef="#br0" timeOffset="8335.24">18670 2051 1102 0,'11'-1'487'15,"1"-3"-145"-15,29-13-328 16,-32 10 2-16,-4 4-20 15,-3 3-6-15,-2 1-19 16,0-1-5-16,0 0 18 16,0 8 3-16,0 22 22 15,-3 34-3-15,-3-22-5 16,0-1 3-16,2 1-4 16,-3-3-2-16,-4-3-5 15,1 2 10-15,-2-2-9 16,3-3 4-16,2-8-3 15,2-6-91-15,3-12 71 16</inkml:trace>
  <inkml:trace contextRef="#ctx0" brushRef="#br0" timeOffset="8868.06">19136 1973 1547 0,'71'-27'518'0,"-71"29"-474"15,0 3-86-15,-1 9 12 16,1 3 13-16,-3 7 3 16,1 5 5-16,-1 3 9 0,-1 4-1 15,2 8 3-15,-1-1 5 16,2 3-6-16,-3 0 0 16,3-4-3-16,-4 2-2 15,3-6 1-15,-2-5-3 16,0-10 3-16,1-3 0 15,3-6-1-15,0-2 4 16,4-5-51-16,-2-10-175 16,7-13 158-16</inkml:trace>
  <inkml:trace contextRef="#ctx0" brushRef="#br0" timeOffset="9284.95">19013 2252 1507 0,'24'31'520'0,"6"-23"-448"16,5 1-82-16,11 5-2 15,0 1-3-15,-16-9-7 16,-15-4 0-1,1 1 5-15,41 9 9 0,-7-16 6 16,-3-4-2-16,-23-9-1 0,-1-9-7 16,-2-2-100-16,-5 1-15 15,-4 5 9-15,-1 7 14 16,-2 7 103-16,-2 1 27 16,4 7-2-16,2 4-7 15,0 4 6-15,3 5-10 16,-1 4 3-16,-5 4-2 15,3 4-7-15,-5-2 6 0,-3 1-1 16,0-5 7-16,-2-3-7 16,-2-2-6-16,1-8-2 15,-1-2-12-15,-3 0-9 16,2-6-34-16,-1 1 31 16</inkml:trace>
  <inkml:trace contextRef="#ctx0" brushRef="#br0" timeOffset="9835.5">20056 2279 1453 0,'0'8'475'15,"6"18"-507"-15,-2 2 23 16,-1 15 1-16,-1 1 1 0,-2-1 6 16,2-3-11-16,3-8 10 15,-1-3 2-15,-3-11 0 16,0-3 9-16,-4-6-3 15,2-4-1-15,-4-5 0 16,3-1-13-16,0 0 12 16,1 0-1-16,-1-23 14 15,-8-47 10-15,14 11-1 16,12-4-6-16,12 3-9 16,7 3-1-16,-3 14 7 15,-4 9 9-15,-4 13 1 16,0 2-1-16,-2 10-13 15,-3 2-5-15,-1 5-14 16,-4 3-1-16,-2 5-3 16,1 3 1-16,-3 5 8 15,1 0-7-15,-4 5 2 0,-3 0-1 16,-4 1-8-16,-4 1 4 16,-9-2-15-16,-5-3-3 15,-12-5-1-15,-2-9-7 16,0-11-143-16,4-5 126 15</inkml:trace>
  <inkml:trace contextRef="#ctx0" brushRef="#br0" timeOffset="10176.86">20694 1853 1738 0,'2'4'537'0,"2"11"-595"15,0 9 5-15,2 12 28 16,-1 10 21-16,-3 7 1 15,-1 0-3-15,-1 2 11 16,-1-4 0-16,-1-8 2 0,-1-4-6 16,2-8 1-16,0-4-5 15,1-7-2-15,-1-7 5 16,1-9-21-16,-1-4-13 16,1-4-33-16,-1 3-88 15,1 0 105-15</inkml:trace>
  <inkml:trace contextRef="#ctx0" brushRef="#br0" timeOffset="10571.34">20703 2331 1418 0,'45'31'488'15,"-25"-27"-444"-15,4-1-43 16,3-4 3-16,-4-4 1 16,-3 1 3-16,-5-5 9 15,-2 0 6-15,-3 1 2 16,-2 1-1-16,-3-4-9 16,-4 2-9-16,-2 0-2 15,-2 2 0-15,0 5-1 16,2 0 5-16,-2 4 1 0,2-2-8 15,-1 0-4-15,1 0 1 16,-1 6-8-16,-4 13 1 16,-3 30 8-16,9-28-2 15,7-6 3-15,3 3 1 16,6-1-1-16,9-1 2 16,2-2 2-16,8 1 5 15,3-7-15-15,1-4-9 0,8-14 43 16,1-10-28-16</inkml:trace>
  <inkml:trace contextRef="#ctx0" brushRef="#br0" timeOffset="12353.42">20923 2322 372 0,'-2'43'235'0,"4"-45"10"15,-2 2-120-15,3-1-30 16,-3 1-1-16,0 0 15 16,0 0-3-16,0 0-26 15,0 0-10-15,0 0-17 16,0 0-7-16,0 0-3 16,0-1 1-16,0 0-14 15,0 0-2-15,0 0-9 16,0-1-2-16,2 1 9 15,1 0 0-15,6-1-1 16,-1-2-5-16,5-4-9 16,31-23 2-16,-31 20 2 15,2 1 8-15,-12 5 6 16,1 1-2-16,-5 2 3 16,-3 2-4-16,4 0-11 15,0 0 1-15,0 0-14 0,0 0 0 16,0 0 12-16,0 0 4 15,0-1 9-15,0 0 9 16,0-1-7-16,0 1-11 16,0 1-9-16,0-1-13 15,0 0-3-15,-1 0-8 16,0 0 6-16,0 0 1 0,0-1 2 16,-1 1 6-1,1 0 1-15,0 0 5 0,0 0-6 16,0 0-5-16,0-1-6 15,0 1-4-15,-2-1 8 16,0 0 1-16,2 1 8 16,-1-1-2-16,1 1 2 15,0 0 5-15,0 0-23 16,0 0 1-16,0 0-13 16,0-1-3-16,-10-2 16 15,3 0 7-15,1 2 8 16,3 1 3-16,2 0 3 15,-1 0-7-15,2-1-7 16,0 1-4-16,0 1 2 16,-1 0 4-16,-1 1 6 15,-5 8-2-15,-8 6 3 16,-25 32-6-16,28-30 2 0,0 0 9 16,8-4-9-16,-1-5 2 15,8-2-3-15,5 0-1 16,9 3 0-16,3 4-2 15,10 0-7-15,-1 4 5 16,2 0 2-16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07T16:19:42.7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15218 5960 1254 0,'0'0'424'0,"1"0"-400"15,8 3-36-15,2 0 8 16,-1 1 6-16,23 12 4 15,-23-12 2-15,-5-3 10 16,-1 2-5-16,0 1 4 16,-5 1 2-16,4 5-11 15,-3 4 2-15,2 8-3 16,6 1 2-16,-2 6-2 16,4 3-2-16,-1-3 0 15,-1 1 1-15,6 5-6 16,1-3 6-16,-1 4-4 15,2 4-5-15,-1-4 5 16,-1 1-4-16,0 0 2 0,0-5 0 16,-2-2 6-16,3-3-3 15,2-1 2-15,0 0 0 16,0-4-5-16,-1-1 0 16,0-1 0-16,-1-4 1 15,4 2 3-15,0-1 3 16,0 0 0-16,2-2-1 0,-3-4 6 15,5 0 0 1,-1-6 7-16,1 1 6 0,0 0-12 16,-2-3 2-16,-3 3-5 15,1-3-6-15,-2 2 0 16,0 0-3-16,4-2-4 16,0 2 3-16,2-1 1 15,-2 0 2-15,2 0 2 16,0 0-4-16,-2-2 1 15,3 4 0-15,1-1 0 16,-2 2 5-16,-2-2 0 16,-3 1-1-16,-3 2-1 15,2 0-6-15,-1 1-1 16,1-1 2-16,-8 1-3 16,-2-4 3-16,-3 0-7 15,-3-2-10-15,-1-3-10 16,0 0-16-16,0 0-79 0,0 0-132 15,0 0 165-15</inkml:trace>
  <inkml:trace contextRef="#ctx0" brushRef="#br0" timeOffset="1099.33">16073 6802 1092 0,'-27'-51'400'0,"12"55"-282"16,3 5-114-16,3-6-6 0,4 0 20 16,4-1 18-16,1-2 30 15,0 0 19-15,0 0 12 16,0-1-14-16,0 0-27 15,-1-1-8-15,1 1-21 16,0 0-2-16,0 1-10 16,0 0-9-16,0 0-6 15,0 0-4-15,0 0 5 16,0 0 3-16,0 0 3 16,0 0-3-16,0 0 2 15,1 0-4-15,13 7-1 16,2 2-1-16,13 10-2 31,-14-10 2-31,0 0-7 0,14 10 8 0,1 3-1 16,-3-1-4-16,-13-8 4 15,5 0-4-15,-3-2-1 0,-4 0 5 16,0 0 5-16,1 1-5 16,-2-1 4-16,4-1-4 15,2 0-3-15,-4-1 8 16,-2-3-4-16,-2 2-3 15,-2-3-3-15,-4-3 4 16,-2-1-1-16,0-1 2 16,-1 0 7-16,0 0-8 0,0 0-3 15,0 0 5-15,-1 0-3 16,1 0-1-16,0 0 4 16,0 0 6-16,-1 0-1 15,0 0 5-15,0 0-4 16,0 0-2-16,0 0-4 15,-10 0-1-15,-10-1 4 16,-27 1-4-16,33 1 6 16,-2-1-4-16,2-1-2 15,-3-1 1-15,-2-1-3 16,5 0 4-16,-3 2 3 16,0-2-1-16,2 3-4 15,-3 2 3-15,0-1-9 16,3 3 4-16,2 0 9 15,1-2-5-15,5 2 0 0,0-3 0 16,3-1-5-16,2 0 3 16,3 0 3-16,-1-1 3 15,1 1 0-15,0 0-11 16,0 0-6-16,0-2-14 16,0 1-36-16,0 0-13 15,0 0-196-15,0 0 183 16</inkml:trace>
  <inkml:trace contextRef="#ctx0" brushRef="#br0" timeOffset="3990.75">14535 5872 1404 0,'-84'10'473'15,"85"-5"-476"-15,3 6-33 16,-1 6-9-16,1 6 7 16,-1 3 27-16,1-5-1 15,-1-2 2-15,4-3 2 16,-1-2 10-16,1 0 5 0,1-1 0 15,0-3-7-15,3-1-6 16,2-2-7-16,7-3 8 16,2-1 10-16,8-3 3 15,1-2 8-15,8-3-5 16,2 2-3-16,1-3-3 16,-1 0-7-16,-1 2 2 15,-2-1 1-15,-3 3 3 16,1 2 5-16,-1 0-1 15,-2 0 0-15,4-2 1 16,-5 0-3-16,4 2-4 16,0 0-1-16,1 0-3 15,5 0 2-15,1 2 0 16,-3 1 0-16,2 1 3 16,-5-1-7-16,-3 1 4 15,8 1 4-15,0-2-4 0,2 2 6 16,4 0 0-16,-1 2-6 15,1-1 6-15,-2 5-10 16,-2-1 5-16,-6 1-1 16,-2 0-3-16,2-4 5 15,1 0 0-15,2-1-2 16,2-2 7-16,3 2 0 16,2-2-3-16,-3 0 8 0,-4 1-13 15,-4-3 3-15,-2-2-2 16,-1 0 3-16,0 0 3 15,-3 0-4-15,-2 0 0 16,-5-2 0-16,1 1 2 16,1-2 4-16,-1 0-6 15,0 3 1-15,4 0 1 16,-2 0-5-16,-2 0 3 16,5 0-1-16,-6 1-5 15,-1-1 4-15,-1 0 0 16,-6 0 0-16,-2 0 0 15,0 0 4-15,-1 0-4 16,-4-1-3-16,2 1 3 16,0-1-3-16,-2 1 9 15,1-1-5-15,-4-1 6 0,0-2-4 16,-3 1-3-16,1 1 4 16,-4 1-4-16,0 1 10 15,0-1-3-15,0 0 7 16,0 1 1-16,0-1 1 15,0-1 2-15,0 2-4 16,0-1-5-16,0 0-2 16,0 0-2-16,0 0 0 15,0 1 6-15,0 0-5 0,0 0-4 16,0 0-4-16,0 0 2 16,0 0 1-16,0 0 1 15,0 0 5-15,0 0-8 16,0 0 0-16,0 0 5 15,0 0-7-15,0 0 4 16,0-1 4-16,0-1 2 16,0 1 0-16,0 0 3 15,0 1-9-15,0 0-1 16,0 0 10-16,0 0-12 16,0 0 10-16,0 0-5 15,0 0-3-15,0 0 7 16,0-1-7-16,0 1 7 15,0-1 0-15,0 1-7 16,0 0-3-16,0 0-6 0,0 0 2 16,0 0-1-16,0 0 10 15,0 0 2-15,0 0 3 16,0 0 8-16,0 0-1 16,0 0-2-16,0 0-8 15,0 0-4-15,0 0-3 16,0-1 5-16,0 1-1 15,0 0 6-15,0 0-2 0,0-1-5 16,0 1-3-16,0 0 4 16,0 0-2-16,0 0 10 15,0 0 3-15,0 0-2 16,0 0 1-16,0 0-14 16,0 0 3-16,0 0 0 15,0 0-7-15,0 0 12 16,0-2-9-16,0 2 4 15,0 0 9-15,0-1-8 16,0 1 13-16,0 0-7 16,0 0-6-16,0 0 2 15,0 0-7-15,0 0 0 16,0 0 7-16,0 0-3 16,0 0 0-16,0 0 4 15,0 0-8-15,0 0 5 16,0 0 0-16,0 0 0 0,0-1-1 15,0 0 0-15,0 1 2 16,0 0-1-16,0 0 0 16,0 0 7-16,0 0-9 15,0 0 8-15,0 0 7 16,0 0 5-16,0-1 7 16,0 0-2-16,0-1 1 15,0 1-14-15,0 0 1 0,4-8 1 16,1-3-2-16,-2 2 1 15,14-29 3-15,-16 27-6 16,1 1-5-16,-1 0 0 16,2 0-5-16,-1-2-4 15,-1-1 5-15,1 2-1 16,2 0-5-16,-2 3-9 16,2 1-4-16,-2 4-27 15,0 1-18-15,5-1-30 16,3 0-21-16,8-2 71 15</inkml:trace>
  <inkml:trace contextRef="#ctx0" brushRef="#br0" timeOffset="17342.79">17736 7117 876 0,'-30'53'390'0,"30"-53"-139"16,3 0-252-16,2 0-32 15,-5 0 14-15,0 0 45 16,0 0 10-16,13 0 8 16,-1 0-4-16,31 5-18 15,-29-2-11-15,0 0-9 16,-2 5-3-16,2-1-8 16,0 2-5-16,0 4-14 15,-3 0 1-15,-3 1-1 16,-1-1 3-16,-6 2 15 15,1-3 0-15,-4 3 0 16,-2-1 6-16,-3 4-20 0,-2 3-6 16,-5-4-8-16,1-1 5 15,-1-3 18-15,3-3 12 16,-2 2 16-16,-1-3-1 16,3 2 1-16,0-3-2 15,2-4-4-15,2 1 1 16,1-3 2-16,1-1-2 15,5 3 1-15,-2-4-6 16,1 0-8-16,1 0-2 16,0 0-4-16,0 0-2 0,0 0 2 15,0 0 5 1,0 0 6-16,0 0 6 0,0 1-5 16,1 5-1-16,1-2 0 15,1 2-1-15,-1-2 13 16,3-1 1-16,4 2 14 15,0-3-1-15,2 1-4 16,29 32 6-16,-27-32-21 16,0 1 2-16,-2-1-2 15,-2-3-7-15,1 2 5 16,-6 0-4-16,0-2-7 16,-1-1-11-16,-4 0-84 15,1-1-228-15,-1 1 223 16</inkml:trace>
  <inkml:trace contextRef="#ctx0" brushRef="#br0" timeOffset="17776.63">17722 7381 1184 0,'-38'-30'403'0,"39"30"-374"16,-1 0-18-16,-2 1-3 16,2-1 3-16,0 0 5 15,0 0 3-15,0 0 4 16,0 0-5-16,0-1-6 16,0 1-3-16,3 0-8 0,4 0 1 15,0 0-3-15,2 1-2 16,3 0 1-16,4 1 0 15,30 5-4-15,-26-6-3 16,0-1-211-16,-2-1 162 16</inkml:trace>
  <inkml:trace contextRef="#ctx0" brushRef="#br0" timeOffset="18494.71">17987 6991 1317 0,'54'-36'431'15,"-47"35"-431"-15,4 0-15 16,1-5 7-16,7 2 9 15,5-1 7-15,5-1-4 16,4 5-2-16,2 0 0 0,0 3-5 16,0 3 2-1,-4 4 4-15,-3-1-3 0,0 4-2 16,-5-1 5-16,-7 1-8 16,-1 2-6-16,-8 2-26 15,-3 3-7-15,-4 7-2 16,-4 1 8-16,-10 10 6 15,-4 0-2-15,-8 1 12 16,-3 0 1-16,0-4 29 16,0-2 14-16,6-2-3 15,3-2 0-15,4-4-5 16,5-4-8-16,5-5-11 16,4-3-5-16,2-5-1 15,0-1 6-15,2-5 18 16,2-1 13-16,-4 0 6 15,0 0-7-15,0 0-3 16,6 0-5-16,9 0-9 0,0 0-4 16,30 6 2-16,-26-3-6 15,2 2 3-15,0 0 4 16,3 1-8-16,1 0-1 16,2-1 2-16,-1 0-5 15,1 0 0-15,-4-4 7 16,-6 1-24-16,5 0-26 15,-8-2 34-15</inkml:trace>
  <inkml:trace contextRef="#ctx0" brushRef="#br0" timeOffset="18855.72">18227 7163 1311 0,'-28'6'431'16,"45"-3"-432"-16,5-2-8 16,4 3 9-16,5-3 3 15,0 0-3-15,2-2 2 16,3-2-1-16,2 2 3 16,0 1-4-16,-2 1-6 15,-4 2-84-15,-8-3-105 0,-5 1 123 16</inkml:trace>
  <inkml:trace contextRef="#ctx0" brushRef="#br0" timeOffset="19959.43">18773 7241 456 0,'57'37'252'0,"-45"-37"9"15,2 1-163-15,2-1-23 16,-1 0-7-16,2-1-12 16,-5-1 4-16,0-1-5 15,-2 2 5-15,-2-1-9 16,1-1 1-16,2-1-10 15,-1-1-6-15,1 2-7 16,-1 0-14-16,0-2-1 16,-4 1-4-16,0 2 6 0,0-1 5 15,-6-1 4-15,0 3 9 16,0 0 7-16,0 0 5 16,-2 0-11-16,1-1-3 15,0 1-17-15,0 0-5 16,0 0 0-16,0 0-8 15,0 0 7-15,-1-2-4 16,-2-5-1-16,-1 1 2 0,2-2-9 16,-5 5 1-16,-3-3 3 15,-26-27-4-15,30 31 8 16,2-1-3-16,1 3 0 16,1 0 4-16,2 1-10 15,-1 0-4-15,1-1-1 16,0 0-1-16,0 1 5 15,0-1 5-15,0 1-1 16,-2 0 3-16,-3 1-6 16,-1 1-7-16,-3 3-7 15,2-1-2-15,1 4 10 16,-30 29 2-16,29-29 9 16,1-1-1-16,1 0 0 15,-1 2 0-15,-1 1 0 16,2 1-2-16,0-1-7 15,3-1-1-15,3-3-5 0,-2 0 1 16,4 1 10-16,-1-1 1 16,2 3 5-16,2 0 3 15,-3-1-2-15,4 4-1 16,0-3-2-16,-1 2 1 16,5-2 0-16,-1-5 0 15,2 2 3-15,3 0 1 16,4 0-3-16,-2-1 3 15,6 1-1-15,-1-1 4 0,-1-3-2 16,0 0-7-16,-5 1 1 16,0-2-9-16,-7 0 10 15,-1-1-4-15,0 0-4 16,-5-1-1-16,5 0-23 16,-3-2-40-16,-2 0 47 15</inkml:trace>
  <inkml:trace contextRef="#ctx0" brushRef="#br0" timeOffset="20655.79">19124 6948 1232 0,'8'-47'449'0,"-8"48"-365"15,0-2-63-15,11-5-23 16,6-1 2-16,1-3 6 16,3 3 10-16,-3 2 3 15,-3 3-2-15,-3 2-1 16,-1 1-6-16,1 4-2 16,2 1-3-16,-3 2-5 15,-2 1 2-15,-3-3-7 16,-1-2-1-16,0 0 7 15,0 0-6-15,-3 5 5 16,1 1-2-16,-9 3-18 16,-2 2 12-16,-4-2 3 15,-3 1-4-15,4-5 20 16,2 0-7-16,3-5-1 0,2-2 6 16,3 0-4-16,1-2-3 15,0 0-9-15,0 0 0 16,0 0-1-16,0 0 6 15,0 0 5-15,0 0-3 16,0 0-2-16,3 1-3 16,12 7-2-16,31 16 8 15,-27-17 3-15,2-2 2 0,-1 1 7 16,-2 3-6-16,0-5 0 16,1 3-2-16,-4-5-5 15,0 3-3-15,1-2-7 16,-4-3 3-16,-1 0 4 15,1-2 4-15,-8 2 6 16,2 2-6-16,-6-2-253 16,-1 0 188-16</inkml:trace>
  <inkml:trace contextRef="#ctx0" brushRef="#br0" timeOffset="23926.64">17612 7715 1163 0,'14'-30'393'0,"-5"30"-378"16,3-2-12-16,3 3 9 16,5 0-5-16,-2 2 8 15,3 1 1-15,3-3 0 16,-1-1 10-16,1 0-13 16,0 2 5-16,4 1 1 0,2 1-13 15,6 1 14 1,2-3-6-16,1-2-4 0,3-2 8 15,7-3 4-15,-2-2 8 16,3-2-1-16,-2 2-6 16,-3 1-10-16,1 3-9 15,-1 3 0-15,2 0 9 16,-2 0 1-16,3 3-8 16,-4 2 8-16,-3 0-10 15,-8-4-4-15,-2-1 12 16,-3-4-7-16,0 2 4 0,0 2-1 15,-6-2-3-15,-4 1 0 16,-4 1-9-16,-2 0-8 16,-3 3-6-16,-2 4-25 15,1 2-25-15,-4 6 46 16</inkml:trace>
  <inkml:trace contextRef="#ctx0" brushRef="#br0" timeOffset="25181.16">17874 7986 1313 0,'-1'-1'442'0,"0"0"-429"16,0 1-10-16,-1 0-7 15,1 0-3-15,0 0-3 16,0 0-3-16,0 0 15 16,0 0-1-16,-2 3 6 15,-4 12 1-15,-8 37-14 16,14-27 8-16,-2-2 3 15,1 6-5-15,-3-3 8 0,-1-6-9 16,3-2-8-16,-1-6 13 16,2-5-2-16,1-2 3 15,0-3 7-15,0 0-9 16,1-2-1-16,0 0 7 16,0 0-10-16,0 0 0 15,0 0 7-15,0 0-6 16,0 0 14-16,0 0 3 0,0 0-9 15,0 0 5-15,0 0-8 16,0 0 4-16,0 0 5 16,0 0-6-16,0 0 2 15,0 0-14-15,0 0-6 16,6 0 5-16,5 0-2 16,-2 0 8-16,1 0 3 15,30 3 5-15,-32-6-1 16,1 2-1-16,-1 1-3 15,-1 0-4-15,0 1-3 16,0-1 4-16,-3 0 5 16,2 0-2-16,-1 0 1 15,2 0-4-15,0 0-3 16,-2 0 2-16,3 0 0 16,-2 0-4-16,5 0 1 15,0 0 0-15,1 0 0 0,-3-1 1 16,-3 0-2-16,-2 0 4 15,-2 0 1-15,-2 1 5 16,0 0-2-16,0 0-4 16,0-1-16-16,0 1-18 15,0 0-97-15,-1 0-79 16,0 0 129-16</inkml:trace>
  <inkml:trace contextRef="#ctx0" brushRef="#br0" timeOffset="25689.1">18023 8110 910 0,'6'-70'438'0,"-6"69"-100"15,0 1-284-15,0-2-50 16,0 2-3-16,0 0 4 16,0 0-3-16,0 0-2 15,-2 0 8-15,1 0 13 0,0 0 7 16,0 0 4-16,1 0-8 16,0 0-11-16,0 0-11 15,0 0-2-15,0 4 3 16,3 15-5-16,11 33 2 15,-8-27 2-15,0 4-3 16,-3 2 2-16,-2 1 2 16,3 3-5-16,-3-3 2 15,1-3-3-15,-1-5 3 0,-2-9 5 16,0-2-3-16,-1-6 5 16,3-3-9-16,0 0 2 15,-1-2 1-15,0-2-4 16,0 0 4-16,0 0 1 15,0 0-2-15,0 0-1 16,0 0 3-16,0 0-5 16,0 0-1-16,0 0-3 15,0 0-11-15,0 0-40 16,0 0-87-16,0 0 96 16</inkml:trace>
  <inkml:trace contextRef="#ctx0" brushRef="#br0" timeOffset="26346.34">18415 7943 1163 0,'2'-2'384'15,"3"1"-295"-15,-2 1-193 16,-3 0-28-16,0 0 29 16,0 0 14-16,0 0 30 15,0 0 33-15,1 3 45 16,2 5 4-16,-1 2 3 0,0 0-4 15,1 4-17-15,3 32-4 16,-6-25 5-16,0 3-1 16,2 2 7-16,-1 4 1 15,1 1-2-15,0-2 1 16,2 1-10-16,-1-3 0 16,1 3 1-16,-2-4 4 15,0-2 2-15,2 0 1 16,-3-9 1-16,1 0 0 0,-1-6-1 15,-1 0 6-15,0-1-3 16,-1-1-1-16,1 1-1 16,1 0-2-16,1 0-6 15,-1-1-2-15,-1-5 5 16,1 1 1-16,-1-3 5 16,0 0-4-16,0 0-67 15,0 0-114-15,0 0 111 16</inkml:trace>
  <inkml:trace contextRef="#ctx0" brushRef="#br0" timeOffset="27446.75">18744 7999 1275 0,'80'-4'475'0,"-79"4"-365"16,-1 2-97-16,0 2-27 16,0-4-3-16,0 0 11 15,-1-1-4-15,0 0 18 16,0-1 11-16,0 1 1 15,-1 1 8-15,1 0-10 16,0 0-10-16,0 0 0 0,0 0-10 16,0 0 2-1,-14 7 0-15,-30 20 0 0,26-17 5 16,2 0-5-16,3 2 0 16,3-3 2-1,3 2 3-15,-1-6 1 0,4-1 0 16,-1-2-7-16,-1 4-1 15,-2 1-2-15,2 0 0 16,-6 1 8-16,4-1-3 16,0-3 2-16,2 0-2 0,6-2-3 15,0-2 0-15,2 1 2 16,-1-1 4-16,-1 0 1 16,-1 0-4-16,1 0 2 15,0 0-7-15,0 0 2 16,0 0 5-16,0 0-7 15,-1 0 9-15,-4 4-9 16,-4-1 0-16,1 1 9 16,2-2-8-16,3-1 1 15,-1 0 6-15,0 0-10 16,2 1 6-16,-4 0 4 16,1-1-12-16,-1 1 5 15,-1 1 2-15,4-2-2 16,-6 1 4-16,3 0 2 15,2 1 0-15,-2-1-2 16,6-2 1-16,-1 0-1 0,1 0-6 16,0 0 5-16,0 0-2 15,0 0 5-15,0 0 9 16,0 0-2-16,-1 0 2 16,1 0-9-16,0 0-3 15,0 0-4-15,0 0 3 16,0 0-3-16,1 0 4 15,0 0 4-15,1 1-2 0,15 6 3 16,29 30-5-16,-28-30 0 16,3 2-4-16,2 3 6 15,-2-1-3-15,5 2-2 16,-1 0 2-16,0-1 0 16,1 0-4-16,0-1 5 15,-1 2 2-15,-2-4 0 16,-1 3 4-16,-2-5-6 15,1 1 5-15,-3 0-4 16,0-1 3-16,-2-2-3 16,-2 0-1-16,-5-3-7 15,0 1 2-15,-3-2-12 16,-2 0-16-16,-3 0-177 16,-1-1 146-16</inkml:trace>
  <inkml:trace contextRef="#ctx0" brushRef="#br0" timeOffset="28327.22">17311 6834 1028 0,'-4'11'408'15,"-2"5"-211"-15,-3 4-191 16,0 6-6-16,3 4 2 16,0 3-3-16,2 10-1 15,-2 4-3-15,-7 2 1 16,0 2 4-16,-2-2-1 16,2-1 1-16,2 3 2 15,0-4 2-15,6 10-4 16,2 5 3-16,4 6-6 15,0-1 0-15,1 1 3 16,3-3-4-16,2 1 3 0,0 4-11 16,4-6-3-16,3 0 4 15,7-11-2-15,2-6 12 16,2-9 15-16,1-2 0 16,-2-2 13-16,5 2-4 15,3 3 0-15,4 1-4 16,6 3-4-16,1 2-1 15,1-2-4-15,-2 1-3 16,-4-2-4-16,2-1 0 0,0-1-13 16,3-7-2-16,5-5-11 15,0-6 0-15,5-9-38 16,2-8-323-16,1-8 280 16</inkml:trace>
  <inkml:trace contextRef="#ctx0" brushRef="#br0" timeOffset="29103.66">19688 6675 1317 0,'-29'6'415'0,"46"1"-445"0,6 4 6 15,4 8 12-15,1 3 9 16,6 9-2-16,-2 6-13 15,-3 8-14-15,-3 5 7 16,0 16-5-16,-3 1 5 16,-2 13 21-16,-3-2-3 15,-5-3 7-15,-6 2-1 16,-2-7-12-16,-3-2 2 16,0-3 4-16,-3-3 2 0,-7 4-3 15,0 1-4-15,-10 3-6 16,0 0 0-16,-1-6 17 15,0-6 0-15,-1-15 13 16,5-6-2-16,-1-10-4 16,1-2 8-16,1-2-3 15,-3 1 5-15,2 1 0 16,1-2-4-16,4-6-12 16,3-2 7-16,3-5-74 15,0-5-88-15,-2-3-139 16,0-3 162-16</inkml:trace>
  <inkml:trace contextRef="#ctx0" brushRef="#br0" timeOffset="30501.09">19952 6579 1255 0,'-29'-28'450'0,"31"28"-353"16,0 0-96-16,1-3-3 16,-3 2 0-16,0 0 1 15,0 0 3-15,0 0-3 16,7-2 6-16,-1 1-2 15,3 0 3-15,0-1-3 0,5 0-5 16,32-7 3-16,-29 7-7 16,-3 1 9-16,-1 2 0 15,0 2-2-15,-2 3 5 16,1-2-5-16,1 4-4 16,-1 1 3-16,-3-1-13 15,4 6 2-15,-5 0-9 16,-5-3-11-16,-1 5 3 15,-2-3 1-15,0-3-5 16,0 1-1-16,-5-1-2 16,0 2 9-16,-2 0 18 15,0-4 10-15,6 1 7 16,-4-4-9-16,2 0-6 16,1 3-5-16,-2-6 8 15,1 4 3-15,-3-4 3 16,5-1 7-16,0 0 5 0,-1 0-4 15,1 0 1 1,0 0-4-16,0 0-3 0,0 0-1 16,0 0-1-16,0 0 3 15,-1 0-21-15,1 0 5 16,0 0-7-16,0 0 6 16,1 0 20-16,0 0 1 15,0 0 10-15,0 0 0 0,0 0-10 16,0 0 1-16,0 0 10 15,0 0-9-15,2 1 12 16,5 0-8-16,2 2-9 16,-1 1 0-16,3 2-6 15,27 17 4-15,-30-22-1 16,1 2-4-16,0-1 3 16,1-1 0-16,0 1-3 15,0 0 4-15,1 1 0 16,0 1 0-16,1-4 2 15,1 2 4-15,-2-2-1 16,1 0 4-16,-2 1-1 16,0-2-2-16,2 0-2 15,-2-2-2-15,2 3-3 16,-3 3-3-16,2 0 1 16,-2-1-2-16,-3 0 6 0,0 0 3 15,-2-2 4-15,3 0 9 16,-3 0-4-16,4 0-2 15,-2-1 4-15,-1 1-7 16,-1 0-6-16,1 1 1 16,-2 0 0-16,-3-1-7 15,0 0 7-15,0-1 6 16,0 1-9-16,0 0 6 0,0 0 1 16,4 0-11-16,-3 0 7 15,4 0-3-15,-1-1-3 16,-3 1 4-16,4 0-9 15,-4 0 4-15,3 0-3 16,-2 0-2-16,0 0 10 16,0 0-2-16,0 0-3 15,-1 0 6-15,0 0-10 16,1 0-5-16,1 0 8 16,-3 0 1-16,0 0-3 15,0 0 4-15,0 0-12 16,0 0-24-16,0 0-135 15,0 0-155-15,0 0 202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07T15:43:23.5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1104 16221 999 0,'-1'0'526'15,"1"0"-10"-15,0 0-453 16,0 0-28-16,0 0-32 16,0 0-9-16,0 0-18 15,0 0-2-15,0 2 2 16,0 2 1-16,0 0 12 16,1 4 2-16,2 4 6 0,0 3-3 15,11 34 1 1,-8-29 5-16,-3 4 3 0,1-2 7 15,1 1-4-15,0 0-5 16,2 1-2-16,-2 3-6 16,0-3 10-16,1 2-2 15,-2-6 6-15,1 1-4 16,0-5-3-16,-2-2 9 16,2-1 2-16,0-2 2 0,-2 0-4 15,1-1-1-15,0-2-9 16,0 1-1-16,-1-3 0 15,-1 1-8-15,1-1 9 16,-2-5-1-16,-1-1 2 16,0 0 1-16,-1 0-16 15,1 0-24-15,0-1-108 16,0 0-98-16,-1-1 148 16</inkml:trace>
  <inkml:trace contextRef="#ctx0" brushRef="#br0" timeOffset="183.27">1273 16229 934 0,'0'1'445'0,"-3"0"-92"16,-2-1-370-16,4 0-90 15,-1 0 64-15</inkml:trace>
  <inkml:trace contextRef="#ctx0" brushRef="#br0" timeOffset="1329.82">1161 16182 1185 0,'-53'40'443'0,"53"-41"-335"15,-1 1-69-15,1 0-32 16,0-1-7-16,0 0 1 15,0-1 3-15,-1 1 36 16,-1 1 20-16,1 0 30 16,1-1 0-16,0 0-11 0,0 1-18 15,0-1-27-15,0 1-4 16,0 0-20-16,0 0-6 16,0 0-8-16,0 0-4 15,0 0-4-15,0 0 7 16,0 0-12-16,0 0 3 15,0 0 4-15,0 0 0 0,5 3 7 16,6 2-1-16,2-1 6 16,26 35-4-16,-25-35 4 15,0 3-5-15,1 2-1 16,3-2 6-16,1 2-2 16,-2-2 0-16,2 1-2 15,0-3-4-15,-4 0 5 16,-2-1 3-16,0-1 5 15,-5-3-3-15,-4 0 2 16,5 0 6-16,-6-2-11 16,1 2 6-16,1-1-5 15,-5 0-1-15,0 0 3 16,0 0-5-16,5-3 3 16,5-1-2-16,0-1-2 15,28-14 2-15,-24 13 1 16,-6 3-1-16,0-1 2 0,3 0 0 15,-3 1 0-15,2-1 0 16,1-2-8-16,-3 2 4 16,-1-1-5-16,1-1 7 15,-4 3 9-15,3 2-7 16,-1 0 2-16,-1-3-4 16,0-1-1-16,3-2-1 15,3-3-4-15,0 0-3 0,2-2 3 16,-2 0 6-16,1 4 6 15,0-2 6 1,-2 7-1-16,-2-6-1 0,-1 6-9 16,1-1 3-16,-2 1-4 15,-1 2-2-15,1 0 2 16,-2 1-5-16,-4 1 3 16,0 0-2-16,0-1 0 15,0 0-9-15,0 1-9 16,0 0 2-16,0 0 7 15,0 0 9-15,5 1 6 16,1 2-1-16,3 3-6 16,2 3-3-16,25 34 0 15,-26-28 8-15,-3-1-4 16,2 3-1-16,-1 3 5 0,-1 2-10 16,0 8 5-16,-4 0 5 15,6 3-4-15,-6 2 6 16,3-5 4-16,0-3-6 15,-4-5 6-15,4-2 3 16,-3-4-1-16,4 2 5 16,-4 2-6-16,1 2-2 15,2-1-4-15,-5 0-5 16,3-6 8-16,0-3-4 16,-4-4 9-16,3-2 6 0,1 0 4 15,-3 0 3-15,1-1-5 16,-1-1-4-16,-1-3-12 15,0-2-10-15,0 1-16 16,0-2-43-16,0 0 43 16</inkml:trace>
  <inkml:trace contextRef="#ctx0" brushRef="#br0" timeOffset="3841.35">2514 16501 1390 0,'-28'32'497'15,"28"-32"-433"-15,0-4-20 16,0-1-35-16,0 4-3 16,0 0-6-16,0 0-1 15,0-1-9-15,0 1 1 0,11-1-15 16,2 0-5-16,31-28 9 16,-29 30-13-16,3 0 14 15,0 2-2-15,3 1 14 16,0 0 4-16,1-2 7 15,-3-1 2-15,1-4-4 16,1 0 2-16,0 0 3 16,-4-1 3-16,1-1-1 15,1 1-2-15,-4 1-8 16,1 0-6-16,-2 0 0 16,-4 0 4-16,-2 0 4 15,-2 0 3-15,-3-1 15 16,0 1 3-16,-2 0 6 15,-1 3-1-15,0 0-16 16,0 0-8-16,0 0-82 16,-1 0-120-16,1-1 130 15</inkml:trace>
  <inkml:trace contextRef="#ctx0" brushRef="#br0" timeOffset="4572.89">2653 16688 578 0,'-3'42'300'0,"3"-43"-85"15,0-1-28-15,0 1-53 16,0 0-15-16,0 0-23 16,0-1-7-16,0 1-24 15,0 0-24-15,0 0-36 16,0 0 0-16,0 0-17 16,12-2-5-16,3 2-8 15,31-2-16-15,-29 6 11 16,2 1-3-16,-5 3 12 15,2 1 14-15,-1-3 7 16,-3 1 12-16,-1-4 12 16,-5-3 5-16,3-1 1 15,0 1-6-15,6 0-2 16,-1 1-7-16,-1-2-13 16,-1 1 5-16,-1 0-10 15,1-3-5-15,-5-1 3 0,0-2 0 16,-2-1-16-16,-2 1-11 15,-2 0-153-15,0 1 125 16</inkml:trace>
  <inkml:trace contextRef="#ctx0" brushRef="#br0" timeOffset="5265.08">3417 16147 1051 0,'8'-69'539'0,"-7"68"-19"16,0 2-477-16,-1 0-28 15,0-1-28-15,0 0-19 16,2 5-15-16,7 18 18 16,12 42 3-16,-13-25 6 15,-3 0 16-15,-2 4-7 0,-1-5 9 16,-1-3 1-16,-1-9-1 16,-1-5 1-16,-1-7 1 15,-1-4-2-15,2-3 4 16,0 0 2-16,1-2 4 15,1-2-4-15,-1 1-4 16,1-4 3-16,-1-1-6 16,0 0 3-16,0 0-2 15,0 0 2-15,0 0 8 16,0 0 6-16,0-1 16 16,7 0-8-16,1-1-4 15,0 1-7-15,5 0-15 16,29 0 7-16,-27 0-7 15,2 1 9-15,0 0 2 16,1 1-7-16,-2-1-8 16,0-1-9-16,-1 1-11 15,0 0 3-15,1 0-17 0,-3 0-37 16,-3-1-208-16,-2-3 195 16</inkml:trace>
  <inkml:trace contextRef="#ctx0" brushRef="#br0" timeOffset="5851.65">3704 16194 1418 0,'-71'5'538'0,"71"-5"-404"15,0 2-48-15,-1-1-41 16,1-1-28-16,-2 0-17 15,2 0-5-15,0 0-13 0,0 0 0 16,0 0-1-16,0 0 2 16,0 0-5-16,0 0 5 15,0 0 0-15,3 14-1 16,11 8 14-16,28 35 9 16,-28-29-10-16,-1 2 7 15,-2 3-2-15,-2-2-8 16,1 0 8-16,0-2 0 15,-1-3-1-15,-2-3 4 0,-1-4 2 16,-5-1 1-16,0-7 6 16,3 0-4-16,0 0 1 15,2 2-12-15,-2-2 8 16,-1 0 2-16,-3 0-8 16,1-6 5-16,-1 0-4 15,1 0-4-15,2-5 9 16,-3 0-3-16,0 0-7 15,0 0 5-15,0 0-28 16,0 0-14-16,0 0-18 16,0 0-9-16,0 0-72 15,0 1 97-15</inkml:trace>
  <inkml:trace contextRef="#ctx0" brushRef="#br0" timeOffset="7133.65">4110 16443 892 0,'88'-28'468'0,"-88"28"-24"15,0 0-379-15,-3 0-60 16,3 0-21-16,0 0-11 16,-1 0-6-16,1 0-7 15,0 0 10-15,0 0 10 16,0 0-3-16,2 12 16 0,2 4-3 16,7 28 4-16,-5-28 6 15,0-1-3-15,-6-1 8 16,3-2 6-16,-3-4-3 15,0 0 8-15,6 1-4 16,-4-1-15-16,1 4-1 16,-3-3-5-16,-3 1-4 0,3-2-9 15,-2-2 9-15,6 0 13 16,-6-5 19-16,2-1 48 16,0 0 9-16,-1-1 17 15,0 0-9-15,0 0-23 16,0-1-19-16,0 1-33 15,-6-10 6-15,1-4-10 16,-9-29 3-16,15 34 15 16,-2-4-11-16,4 3 2 15,0 2-4-15,3-1-10 16,0 0 0-16,-2 0-5 16,4-1-3-16,1 0-12 15,1 2 4-15,-4 1 8 16,-1-1 8-16,3 4 7 15,-1 0-3-15,-1 1-2 16,4 3-7-16,-6-3 0 16,-3 2-6-16,10 2-8 0,-3 0 0 15,1 1-4-15,8 4 1 16,0 0-6-16,0 4 3 16,0 1 0-16,-1 0 2 15,-4 1 15-15,-3-1-1 16,-1-2 8-16,-3 1-1 15,2-2 2-15,-3 0-2 16,-1 1 1-16,0-2 4 0,-2 0-2 16,1-2-1-16,0-1-1 15,-1-3-1-15,0 0 0 16,0 0 6-16,-1 0 5 16,1 0 5-16,0 0 2 15,0 0 13-15,0 0-8 16,0-1 5-16,0-1 4 15,0 1-5-15,0 0 8 16,0 0-9-16,0 0-1 16,0 0-7-16,0-7-9 15,0 1-4-15,1 0 4 16,-1 2-2-16,0 2 2 16,0 0 7-16,1-1-24 15,2-1 1-15,-2-4 0 16,9-3-12-16,32-26 19 0,-29 27 1 15,0 3-1-15,-4 0 8 16,1 2-5-16,-2 1 3 16,-3 2-6-16,1 0-4 15,-1 3 0-15,-3 0-6 16,-2 0 9-16,0 0 1 16,0 0 2-16,0 0 3 15,0 0 3-15,1 0-1 16,9 17-1-16,28 29 1 0,-28-28 0 15,-1-1-5-15,-1-3-3 16,-1-3 0-16,-2-3 0 16,-2-1-1-16,2 0-3 15,-3 0-12-15,3-3-43 16,1 2-168-16,2-6 159 16</inkml:trace>
  <inkml:trace contextRef="#ctx0" brushRef="#br0" timeOffset="8982.52">4847 16523 1160 0,'-30'31'493'0,"27"-31"-251"16,2 0-126-16,1-1-68 15,0 1-18-15,0 0-31 16,-1 0-11-16,1 0-14 15,0 0-1-15,0-1 6 16,0 1 6-16,0 0 6 16,0 0 4-16,0 0-3 15,0 0 4-15,0 0 1 16,0 0-7-16,0 1 2 16,4 17-9-16,32 34 7 15,-25-26 1-15,-2-3 4 16,0-6 11-16,-1-1-1 15,-2-3-3-15,-2-3 2 16,0 3-3-16,0-5 1 0,-1-1 8 16,-1-4-2-16,0 0-1 15,-1-1 3-15,-1-2 2 16,0-1 10-16,0 1 6 16,0-1 2-16,0-1 2 15,0 1-12-15,-1 0-9 16,-1 0-8-16,1 0-3 0,0 0 3 15,0-5-3 1,-3-8 4-16,2 4-3 0,-12-34 0 16,10 28-1-16,3 4 5 15,-2-2-2-15,1 3-2 16,1-1 1-16,0 2-4 16,-2-2 2-16,2 3 3 15,-2 0-2-15,2-1 2 16,-3 2-4-16,2 1 2 15,1 0 0-15,-2 1 1 16,2 1 3-16,-2 1-3 16,0-1-2-16,2-1-1 15,1 1 1-15,-2 0-6 16,2 0 7-16,-3 0 0 16,-1-2-7-16,3 1 5 15,0 1 4-15,0 1-3 0,1-1 6 16,0-2 1-16,0 1-13 15,3 2 1-15,2-2-1 16,-2 3 2-16,1-3 10 16,-2 0-3-16,-1 3 7 15,0-3 0-15,-1 5-9 16,0-1 4-16,0 1-10 16,0 0-3-16,0 0 2 15,0 0-6-15,7-1 5 0,1-1 1 16,1 1 5-16,-1 0 5 15,-3 0 1-15,0 1 3 16,-2 0-8-16,-2 0-5 16,3 0-3-16,-3 0-5 15,0 0 6-15,0 1-4 16,0 0 1-16,3 0-4 16,-1 1 0-16,2 2 7 15,0 3-2-15,-1 3 9 16,0 0 2-16,-1-2-2 15,2-2-2-15,-2 3 1 16,3 0-2-16,-2 1 2 16,0 0-7-16,28 27 8 15,-29-29-3-15,-1-2 1 16,0 1 2-16,0-1-3 16,1 2 6-16,-1-2-3 0,3-1 13 15,-3-1-13-15,-1-1-2 16,-1-2 9-16,0 0-4 15,0 0 10-15,0 0-8 16,0 0 0-16,0 0-5 16,0 0-3-16,0 0 3 15,0 0-10-15,0 0 2 16,0 0-3-16,0 0 10 0,-1 0 17 16,0 0 7-16,0 0 13 15,0 0-15-15,-1 0-9 16,1 0-12-16,0 0-13 15,0 0 7-15,-4 1-2 16,-3 3 8-16,1-1 8 16,2-1-3-16,1 0 1 15,2-2-4-15,-1 0-4 16,0 1 5-16,-2 1-3 16,1 0-7-16,0-1 9 15,1 1 0-15,1-2 3 16,-2 1 20-16,2-1-5 15,-2 1-1-15,3-1 3 16,0 0-19-16,0 0-27 16,0 0-19-16,-3 1-77 0,-4 1 77 15</inkml:trace>
  <inkml:trace contextRef="#ctx0" brushRef="#br0" timeOffset="167461.82">8098 15710 922 0,'44'-31'390'0,"-46"31"-216"16,0-2-71-16,1 1-44 16,0-1-12-16,0 1 1 15,-1 0 0-15,2 0-1 16,-1 0 2-16,0 0-1 16,0-1 5-16,0 1 5 15,1 0 0-15,0 0 1 16,0 0-7-16,-1 0-25 15,1 0-3-15,0-1-26 16,-1 1-1-16,-1 0-6 0,2 0-2 16,0 0-10-16,0 0-3 15,-1-1-2-15,0 1 0 16,0 0 11-16,1 1-1 16,0 0 6-16,1 5-3 15,7 22 4-15,13 37 0 16,-16-23-4-16,1 1 7 0,0 1-4 15,-3-4 8 1,2-2 12-16,-1-3-8 0,0 2 6 16,3 1-9-16,-1 0-3 15,1 1 7-15,1-2-3 16,-3-4 8-16,0-5-4 16,0 0 0-16,0-4 4 15,-1-3-5-15,0 0 0 16,-1 0-1-16,-1-2-1 15,0 3 4-15,-1-1-2 16,1-2 2-16,-2 2 4 16,1-2-1-16,0-2 7 15,-1 2-3-15,3-2 0 16,-2-1-7-16,0 0-5 16,0-2 0-16,0-1-7 15,0 1 6-15,1-5 2 0,-2-3 1 16,0-3 7-16,-2-2 2 15,2-1-11-15,0 1-2 16,0 0-27-16,0 0-41 16,-1 0 48-16</inkml:trace>
  <inkml:trace contextRef="#ctx0" brushRef="#br0" timeOffset="168944">8104 15612 1257 0,'-7'28'490'0,"8"-28"-331"16,1 1-90-16,2-1-47 15,-4 0-16-15,0 0-7 16,0-1-1-16,0 0 2 16,0 0 3-16,13-1-3 15,12 1 0-15,32-2 3 0,-31 0 5 16,1 0-8-16,-1 0 5 15,0 0 3-15,3-1-2 16,2 1 5-16,0-2-7 16,4 0 1-16,-4 3-3 15,1-3 12-15,0 4-7 16,-6-1 2-16,0-2-3 16,-5 2-4-16,-4-1 9 0,2 1-10 15,-2 1 2-15,0 1-15 16,5 0-13-16,-1 1-11 15,-1 0-7-15,-6-1 27 16</inkml:trace>
  <inkml:trace contextRef="#ctx0" brushRef="#br0" timeOffset="169476.38">8226 15946 1058 0,'-26'64'365'0,"31"-64"-337"16,2 0-8-16,0 2 7 15,-3 0 0-15,2 0 30 16,0 0 13-16,-1-2 20 15,-2 0-4-15,-3 0-9 16,0-1-16-16,0 1-20 16,0 0 1-16,6 0-18 15,9 0 4-15,6 0-18 16,32-1 2-16,-25 1-7 16,2 1-3-16,7 1 4 15,0 0 0-15,5 1-3 16,-4-1 0-16,-3 1 1 15,1 1-6-15,0-1-9 16,3 1-8-16,0-1-23 0,-1 0-16 16,-3-6-466-16,-3-2 379 15</inkml:trace>
  <inkml:trace contextRef="#ctx0" brushRef="#br0" timeOffset="171599.94">9467 16298 433 0,'-2'27'108'15</inkml:trace>
  <inkml:trace contextRef="#ctx0" brushRef="#br0" timeOffset="172137.5">9443 16284 1105 0,'0'-1'439'0,"0"0"-318"15,0 0-46-15,0 0-77 16,0 0-32-16,0-1-11 16,0 1 3-16,0 0 34 15,0 0 38-15,0 0 36 0,0 0 3 16,0-1-6-16,0 1-17 16,0 0-26-16,0 0-3 15,0 0-13-15,0 0-9 16,0 0 0-16,6-1 2 15,2 1 3-15,1-1 2 16,4 0 12-16,26-4-4 0,-25 2-6 16,0 3 11-16,0-2-12 15,3-3 0-15,-1 6 7 16,0-3-2-16,1-1 3 16,-3-1 8-16,2 1 6 15,-2 0-6-15,0 4-2 16,-1-2-9-16,-2 1-8 15,1-1 0-15,1-2 0 16,-4 4 3-16,0 0-4 16,-2 2 1-16,-4-2-2 15,2 2-7-15,-4-2-8 16,-1 0-13-16,0 0-74 16,0-2-174-16,-1 2 187 15</inkml:trace>
  <inkml:trace contextRef="#ctx0" brushRef="#br0" timeOffset="172692.62">9382 16018 1368 0,'-37'29'474'0,"38"-28"-440"16,3-1-14-16,-1 0-17 16,-3-1-3-16,0 0-3 15,0-1-3-15,1 1 8 16,5 0 6-16,2 0 22 0,1 1-2 16,2 0 4-1,0-1-5-15,31-3-12 0,-33 2 9 16,3-1-12-16,0 1-1 15,3 2-3-15,5-1-3 16,-2 1-2-16,1-2 3 16,3 2 0-16,-3 0-11 15,3-1 5-15,-2 1 4 16,-2 0 3-16,-2-1-1 0,-3 1 1 16,-6 0-2-1,-4 0-5 1,2 0 6-16,8-1-16 0,-2 1-9 0,0-3-29 15,-4 2-41-15,5-4 59 16</inkml:trace>
  <inkml:trace contextRef="#ctx0" brushRef="#br0" timeOffset="175389.47">10680 15613 1387 0,'53'-72'484'0,"-53"72"-440"16,0 0-19-16,-1 0-32 16,1 0-6-16,0 0 2 15,-1 0-11-15,1 0 18 16,0 0-2-16,0 0-2 15,6 12 10-15,-5 18-7 16,44 44 5-16,-28-27 1 16,-1 3-3-16,2 3 2 15,2 2 5-15,-4 12-1 16,4 1 3-16,-4 3 0 0,-2-3-11 16,-1-14 6-16,-4-4-1 15,-1-10 0-15,-2-6 9 16,-1-8-8-16,-1-6 3 15,-2-6 4-15,1-3-7 16,1-5 4-16,-2-1-2 16,1-4-3-16,-3-1 3 15,-1 0-3-15,-1 0-5 16,2 0-21-16,0-1-33 0,0 0-46 16,-1 0 60-16</inkml:trace>
  <inkml:trace contextRef="#ctx0" brushRef="#br0" timeOffset="176400.16">11276 15857 1290 0,'0'0'550'0,"1"0"-254"16,-1 1-224-16,0-1-83 15,0 0-15-15,-1 0-48 16,1 0-26-16,0 0-5 16,-1 0 19-16,0 0 73 15,0 0 42-15,0 0 36 16,-6 2-9-16,-11 4-21 16,-30 11-13-16,27-10-15 15,0 1 5-15,1 0-14 16,0 1 0-16,-1 3 3 0,4-1-2 15,0 3-1-15,-2 2 1 16,2-1 1-16,-5 4-2 16,5 3-1-16,3 1-10 15,-4 7-2-15,3-1 0 16,-7-2 0-16,2-1 5 16,9-6 5-16,1-4-3 15,3-2 13-15,-1-6 9 16,1-5 8-16,3-2 9 15,3-1 2-15,-1-1-4 0,2 1-5 16,0 0 1-16,0-1-10 16,0 1-8-16,0 0 3 15,0 0-7-15,0 0-2 16,0-2 4-16,0 1-9 16,9 0-2-16,1 0 7 15,3 0-1-15,27-4 5 16,-26 4 3-16,0 0-8 15,-1-1 4-15,6 2-9 16,1 0 0-16,6-2 6 16,-1 2-1-16,3-2-1 15,0 2-6-15,-2 2-3 16,2 0 2-16,-3 0 5 16,-2-4 1-16,-1 2 1 0,-1 1 0 15,-5 1-2-15,0 1 7 16,0 0 4-16,-4-3-6 15,-1 4 3-15,1 2-6 16,-3 2-3-16,0-3 5 16,0 1-2-16,-1 1 3 15,0-3 0-15,0 4-2 16,0 1-6-16,-1-4-6 16,-3 4-19-16,3 0-82 0,-6 0 82 15</inkml:trace>
  <inkml:trace contextRef="#ctx0" brushRef="#br0" timeOffset="184329.45">12124 15448 1460 0,'-42'85'538'16,"40"-87"-420"-16,1 1-91 15,-2-3-15-15,2 3-5 16,0-1-7-16,1 1-1 16,0 0 6-16,0 0-3 0,0 0 11 15,7-5 5-15,17-1-6 16,41-37-3-16,-24 33-7 15,5-1-1-15,0 2-5 16,-4 2-3-16,-3 1 5 16,-1 5-9-16,0 0 2 15,-3 6-9-15,-2 2-3 16,-3 3-19-16,-4 5 1 0,1 5-1 16,1 2 4-1,-3 7 19-15,-2 1 2 0,-5 3 1 16,-3 2 2-16,-10 9-1 15,-2 1-5-15,-10 5 1 16,-8 3-4-16,-13 5-8 16,-6-1 12-16,-7 3 9 15,-3-4 3-15,5-3 22 16,3-6-3-16,9-8-3 16,3-8-5-16,3-12-7 15,7-3 6-15,4-5 8 16,-3 0 8-16,0-3-6 15,-2-1-7-15,4-2-2 16,4-1-8-16,4 1 4 16,3 0-3-16,-2-3-2 15,1-1 8-15,1 0 1 0,0 0 7 16,0 0-2-16,0 0-4 16,1 0-1-16,14 0-6 15,4-1 8-15,29-1-3 16,-28-6 2-16,3 3-1 15,9-2-5-15,6 0 8 16,4-1-7-16,1 4 2 0,-1-1 2 16,-2 0-10-1,-1 0 6-15,-3-3 0 0,-5 4 2 16,0-1 7-16,-9 4 2 16,-3-3-2-16,-7-1-1 15,-1 3-6-15,-3 0-10 16,-2 2-7-16,3 0-10 15,-5 1-5-15,-1 0-15 16,1-1-35-16,-5 0 50 16</inkml:trace>
  <inkml:trace contextRef="#ctx0" brushRef="#br0" timeOffset="185003.18">12318 15761 1477 0,'3'63'547'0,"-1"-63"-441"16,-1-2-48-16,0 2-55 15,-1-1-7-15,0 0-18 16,4 1 8-16,15-1 2 16,24-6 7-16,-31 2 14 15,-2 3 0-15,1-3 5 16,6 3-1-16,-1-1-1 0,0 1-7 15,3-1-3-15,2-1 0 16,2 1 0-16,2-2 3 16,0 3 1-16,0-3 0 15,9 2-4-15,-3-1 0 16,1 0-2-16,4-1 0 16,-5 2 4-16,4-1 4 15,-10 0 0-15,-6 1-4 16,-4 3-2-16,-8-3 2 0,1 4-4 15,1-1 0-15,-6-1 11 16,3 2-6-16,-6-1-2 16,0 0 4-16,0 0-18 15,0 0-7-15,0 0-21 16,0 0-15-16,0 0 34 16</inkml:trace>
  <inkml:trace contextRef="#ctx0" brushRef="#br0" timeOffset="186775.09">13376 15789 1522 0,'-2'0'533'0,"1"0"-485"15,0 0-44-15,0 0-35 16,0 0-15-16,0 0-6 16,0 0 7-16,1-2 18 15,13-6 14-15,15-1 19 16,30-38 8-16,-31 33 9 16,1 1-4-16,2 3-12 15,0 1-3-15,-2 1-11 16,0 3-7-16,-3 4-3 15,-3 1-5-15,-4 8-47 16,-4-2-17-16,-6 9 2 16,-2 9-3-16,-9 8 58 15,-2 9 29-15,-9 3 7 16,-2-1 5-16,-4-1-2 0,0-1-12 16,-1 0-10-16,-3 1 6 15,1 1-5-15,-1-4 10 16,7-9 14-16,2-5-3 15,7-12 3-15,2-1 5 16,5-7 9-16,-1-1 15 16,0-2 15-16,2-3 2 15,0 1-8-15,0 0-10 16,0-1-17-16,0 1-13 0,0 0-10 16,0 0-2-16,5 0-3 15,12 2 4-15,32 5 6 16,-27-7 9-16,1 1 4 15,3 0-1-15,1 6-6 16,-2-3-8-16,3-1-9 16,-9-1-3-16,3-6 0 15,-8 0 1-15,-6 1 4 16,4-1 1-16,-11 2-11 16,4 2-20-16,-7-4-318 15,1 2 252-15</inkml:trace>
  <inkml:trace contextRef="#ctx0" brushRef="#br0" timeOffset="187128.19">13403 15934 1606 0,'-24'-8'578'0,"26"7"-490"16,3-1-48-16,6 1-43 16,0 1-7-16,8 0-15 15,5 0 5-15,3 3 6 16,0-5 4-16,4 2 15 15,-2 0-4-15,1-3 15 16,3 1-5-16,3-3 2 16,2-1 1-16,-2 2-10 15,-5 0-9-15,-6 1-39 16,-3 2 18-16,-6 3 4 16</inkml:trace>
  <inkml:trace contextRef="#ctx0" brushRef="#br0" timeOffset="189311.16">14405 15983 878 0,'0'-1'351'0,"7"0"-224"16,-1 0-36-16,5 0-23 15,3 0 5-15,18-2-1 32,-15 2-5-32,0 1-13 0,27-6-14 0,13-6-18 15,12-4 2-15,-18-6-8 16,-4 1 3-16,-15 1 1 15,-10 4-14-15,-2 3-4 16,-2 2 5-16,-1 1-2 16,-6-1 5-16,-4 5-4 15,-2 1 5-15,-4 0 13 16,-1 3 5-16,-5-1-9 16,4 2-10-16,0 0-17 0,-16-5-3 15,-36-13 2-15,31 15 5 16,3 1 0-16,0 3 3 15,-4 0 7-15,-1-1-6 16,2 3 7-16,2-2-6 16,-3 5-1-16,1-1-3 15,-4 2-10-15,-4 2 5 0,-5 6-12 16,-1 4 11 0,3 2-2-16,1 0-3 0,11-2 16 15,4-2-6-15,5 1 5 16,4 2 4-16,-4 2-4 15,4 1 1-15,3 1-1 16,-1 1-3-16,6 2 0 16,2 2 1-16,6 0-3 15,3-4 2-15,7-1 1 16,3 0 1-16,6-2 7 16,5 2 4-16,1-5 1 15,-1 0-4-15,2-3 5 16,-2-2-7-16,4-1 5 15,2 1 14-15,3-7 13 16,1 4 9-16,-1-6 3 16,1-3-6-16,-4-1-12 0,-4-4-10 15,-4 0-11-15,-7 0-7 16,-4-1-6-16,-5 1 1 16,-3 0-16-16,1-2-2 15,-5 2-23-15,3 0-22 16,-3-5-56-16,-1-4-346 15,-7-20 325-15</inkml:trace>
  <inkml:trace contextRef="#ctx0" brushRef="#br0" timeOffset="190344.47">14970 15379 1521 0,'-1'0'569'0,"0"0"-443"15,0 0-74-15,-1 0-77 16,1 0-5-16,0 0-10 16,0 0 5-16,1-1 20 15,0 0 10-15,14-6 17 16,8-2 4-16,33-15 4 16,-26 16-6-16,3 4-8 15,2 4 0-15,0 4-15 16,-4 1 2-16,-9 0-6 15,-4 3-5-15,-8 0 8 16,2 1-11-16,-7 6 6 16,-1 3-4-16,-4 1 0 15,-3 3 4-15,3-1 5 16,-5-2 7-16,4 1 4 16,-3 0 4-16,1-2-4 15,-1 2 0-15,-2-2-1 0,-7 5-11 16,-2 3-5-16,-2-1-3 15,-1-1 2-15,7-7 13 16,2-6 19-16,6-4 11 16,-1-6 14-16,4 1 2 15,-1-4-1-15,0 1-8 16,2 0-16-16,-1-1-1 16,0 2-16-16,0 0 1 0,0 0-2 15,1 0-3 1,0 0 2-16,0 0 2 0,0 0 7 15,0 0-5-15,0 0 6 16,0 0 3-16,0 0-3 16,0 0-3-16,0 0 6 15,0 0-6-15,0 0-2 16,8 2 6-16,6-1-9 16,2 0 1-16,28 1 1 15,-27-1 3-15,-4-1 6 16,2-3 5-16,4 2 11 15,-1-5 0-15,6-1-5 16,2 4-5-16,2-4-8 16,1 4-4-16,-3 1-1 15,-1 2 0-15,-7 2-2 0,-2-2 8 16,-2 0 6-16,0 0 0 16,-2-1 5-16,1 1-8 15,-1 0 0-15,-1 1 4 16,0-1-14-16,-2 1-11 15,-2-1-20-15,0-2-19 16,-3 3-55-16,1-3-13 16,3-6 67-16</inkml:trace>
  <inkml:trace contextRef="#ctx0" brushRef="#br0" timeOffset="197546.59">11063 16567 1054 0,'-8'97'531'15,"7"-95"-92"-15,5-2-357 16,-4 0-72-16,0 0-10 15,0 0-1-15,0 0 7 0,0 0-9 16,13 0 2 0,10 0 3-16,32 2-7 0,-27 2 10 15,2-3-2-15,1 0-5 16,3 2 10-16,4-4-1 16,-1-1 1-16,3 0 5 15,4-1-11-15,5 0-6 16,7-1 1-16,10 1-2 15,4-2 5-15,3 1 7 16,0 4-3-16,-6 0-3 16,-1 1-2-16,-2 5-3 15,3-3 4-15,3 2 2 16,3 4-1-16,-2-1-1 16,1 4-1-16,-9-4-2 15,-2-4 7-15,1 2-5 16,-6-5 3-16,-1-1 5 0,0 1-7 15,-1-1 13-15,-5 1-8 16,4 1 2-16,0 0-1 16,3 1 1-16,4 0 2 15,15 0-2-15,3-2 6 16,2 0 1-16,1 1-3 16,-11-5 1-16,-4 3-8 0,-1-2-3 15,-4 2 9 1,3 1-1-16,-3-2 11 0,1 1 10 15,2-2-7-15,2-2 4 16,5 4-1-16,1-2-15 16,0 2-5-16,-9 0 4 15,-2-2-7-15,-2 0 9 16,-1-1 2-16,6 2-8 16,4 1 8-16,4 0-4 15,3 1 5-15,1-1-1 16,-3 0-5-16,-2 1 3 15,-8-1-2-15,-5 0-2 16,-1 0-3-16,-2-1 6 16,-5 3-2-16,-2-2 6 15,-1 1-5-15,-2 5-6 16,0-3-7-16,-4 0-6 16,-6 2-1-16,-10-2-20 15,-4 2-10-15,-9 2-38 0,-2-1-37 16,-8 14 72-16</inkml:trace>
  <inkml:trace contextRef="#ctx0" brushRef="#br0" timeOffset="198721.83">13115 17398 1353 0,'0'0'491'15,"0"1"-381"-15,0 1-106 16,0-2-23-16,0 0-6 16,0 10 6-16,5 15-7 15,5 28 13-15,-3-29 16 16,1 4-3-16,4 4 2 15,0 3-2-15,2 5-4 16,0 0-4-16,-3 0-5 0,-1-2-2 16,-2-8-1-16,-4-10 6 15,0-9 9-15,-2-7 4 16,-1-4 0-16,-1 0 3 16,-1 0 5-16,1 0 6 15,0 0 22-15,0-1 4 16,0 0-2-16,0 0-2 15,0 0-22-15,-2-13-12 16,-3-11 4-16,-10-31-9 0,6 32 0 16,1 3 9-16,1 4 3 15,0 1 17-15,-1 2 4 16,1 0 0-16,-1-3-12 16,-1 1-13-16,1-2-6 15,1 0-2-15,1 3 5 16,1-2 4-16,3 3 11 15,0 1 6-15,1 3 5 16,1-1 1-16,1 0-18 16,1-3-7-16,4-1-18 15,3-3-15-15,4-7-2 16,1 2 3-16,2-2-4 16,0 5 12-16,3 3 11 15,3-1-5-15,3 3 13 16,0-3 0-16,-1 1 0 0,-1 2 7 15,-2 4-4-15,-5-4-3 16,3 8-6-16,0 1 1 16,7 1 0-16,5 3 2 15,1 1 5-15,-1 2-10 16,-4 3 2-16,-3 2 5 16,-5-3 0-16,-1 0 17 15,-3-2 4-15,-5-1-1 0,-2 4 0 16,-3-1-12-16,-2 0-14 15,2 2-21-15,-5-5-26 16,0 0-22-16,0 0-142 16,0 0-264-16,0 1 316 15</inkml:trace>
  <inkml:trace contextRef="#ctx0" brushRef="#br0" timeOffset="199697.73">13844 16921 1433 0,'-2'-1'534'16,"1"-1"-406"-16,0 1-101 16,0 0-27-16,1 0-21 15,3-1 2-15,25-12 10 16,26-4-2-16,-27 21 14 15,-2 4-8-15,-7 2 4 32,-10-4 1-32,1 0-12 0,24 18 0 0,-4 10-14 0,-5 1-5 15,-17-3 6-15,-4-2-6 16,-6-6 14-16,0-6 4 16,-1-6 13-16,1 0 5 15,1-1 4-15,-2 2 5 16,-1 1-11-16,1-3-1 15,-5 5-11-15,-3 3-5 16,-3 2-7-16,-2 6 1 0,3-8 3 16,2-2 15-16,8-8 17 15,-1-2 1-15,4-4 10 16,1 0-10-16,-1-2 6 16,0 0 5-16,0 0-6 15,-1 0 13-15,2 0-1 16,0-2-7-16,0 2 4 15,0-1-4-15,0 1-5 16,0 0 11-16,0 0-4 16,0 0-8-16,0 0-9 15,0 0-7-15,0 0-1 16,0 0-1-16,0 0 15 16,2 0-5-16,11 0 5 15,4 0 1-15,33 3-8 16,-25-6 7-16,6 2-3 15,3 1 3-15,2 0-7 0,2 2-3 16,-3 1 2-16,-2-3 2 16,-1 0 7-16,-2-1 0 15,5-1 6-15,-2 1-5 16,4 0 11-16,1-1 0 16,-1 2-8-16,0 0-3 15,-5-1-12-15,1 2-6 0,-10 0-22 16,-3 2-19-1,-2 10-101-15,-4 6 93 0</inkml:trace>
  <inkml:trace contextRef="#ctx0" brushRef="#br0" timeOffset="-196293.96">2170 11426 1382 0,'-3'-37'506'0,"2"37"-423"16,0 0-39-16,-1 0-29 15,1 0-16-15,-1 0-12 16,1 0 2-16,0 0 9 16,0 0 0-16,0 0 13 15,-8 8-2-15,-4 3-7 16,-31 28 4-16,30-26-5 15,-2 2 1-15,-2 1 7 16,0 1-7-16,1-2 3 16,1-1 0-16,4 0-3 0,2 1 12 15,0 0-3-15,2 1-6 16,3 0-1-16,2 0-2 16,0 4-9-16,4 1 7 15,4 3 0-15,0 1-7 16,6-4 11-16,1-4-7 15,3-3 3-15,3-2 5 16,3-1-9-16,-2-2 12 0,1-3-1 16,0-5-5-16,0 0 12 15,4-2-5-15,-4-6 0 16,1 0 5-16,0-4-1 16,-3 0-3-16,3 0 0 15,-3 3-1-15,1 1-2 16,4 1-3-16,-8 0-3 15,2-2 1-15,-4-1-3 16,-4 1 10-16,0-1 5 16,-1-1 5-16,2 1-1 15,-5-5-3-15,-3 1-5 16,-2-2-1-16,-2-2 1 16,-1 0-4-16,-1-1 9 15,1 0-4-15,-2 2 14 16,0 2 4-16,-3 3-7 15,2 0 11-15,-2 3-12 0,0-1-1 16,2-1-1-16,-6 3-18 16,1-2 2-16,-1 2-6 15,-2 1-8-15,3-2-3 16,-3 3-10-16,0 1-8 16,2-4 8-16,-2 0 7 15,2 1 11-15,2-3 8 16,4 7-1-16,-1 2 0 15,4 1-56-15,-1 2-26 16,3-2-429-16,0 0 349 0</inkml:trace>
  <inkml:trace contextRef="#ctx0" brushRef="#br0" timeOffset="-195853.18">2119 11568 712 0,'-28'69'338'16,"29"-69"-58"-16,4 1-348 16,2-1-91-16,1 0 98 15</inkml:trace>
  <inkml:trace contextRef="#ctx0" brushRef="#br0" timeOffset="-195511.74">2126 11627 1179 0,'0'-1'507'16,"0"-1"-245"-16,1 1-191 15,0 0-28-15,-1 0-26 16,3 0-7-16,-3 1-5 0,2 0-3 16,0 0-3-1,2 0-2-15,-1 1 3 0,0 0 1 16,2 3 8-16,-1 0-6 15,2 11 1-15,33 29 2 16,-30-26-6-16,2 2 8 16,0-2 8-16,0 2 13 15,3 0 11-15,-4-2 2 0,2-2-5 16,-2 3-13-16,-2-4-9 16,3 0-8-16,0 1-8 15,-3-5 6-15,4-1-5 16,-4-4 2-16,-5-3 13 15,4-2-5-15,-6 0 6 16,-1-1-4-16,0 0-14 16,-1 0-30-16,0 0 83 15,0-1-472-15,0 0 327 16</inkml:trace>
  <inkml:trace contextRef="#ctx0" brushRef="#br0" timeOffset="-192893.02">1553 17436 1586 0,'8'80'573'0,"-9"-79"-498"0,-3-1-29 15,-1 0-53-15,3 0-21 16,1 0-16-16,0 0 4 16,-13 2 17-16,2 1 7 15,-32 14 25-15,28-10-5 16,-10 4 6-16,1 1-3 16,0 0-10-16,0 4 5 0,2 3-7 15,-1-1 4-15,1 1 0 16,1-2-2-16,7 0 9 15,0-1-8-15,6 3-4 16,3-1-1-16,4 2-15 16,2 0 2-16,2-3-1 15,3 2 4-15,4 1 11 16,1 0 6-16,4 2 4 16,6-1-2-16,1-1 0 15,-2 1-2-15,2-2-4 16,-1-1 4-16,0-3 0 15,2-1 4-15,-2-2 9 16,-1-1-7-16,0-3 4 16,2 0-4-16,3-4-3 15,3 2 7-15,2-6-8 0,-1-3-2 16,0-4 2-16,-3-3-3 16,-2 4 7-16,0-6 1 15,-2-1 2-15,-3 1 2 16,0-3-1-16,-2 3-5 15,-4-1 0-15,-2 0-3 16,-3 1 6-16,-2-2 11 16,-4-1-3-16,1-1 3 15,-4-6-12-15,0-1 2 0,1-3-5 16,1 0 2-16,-5 4 0 16,0 2-2-16,-3 5 11 15,0-1-2-15,-1-2 9 16,0 2-4-16,-1 0-10 15,-4 0 2-15,0-8-11 16,0-3-4-16,0 3-2 16,1 1 2-16,3 9 6 15,-1 5 13-15,4 1 27 16,-1 1 3-16,-1 4 0 16,-1-2-5-16,-2 2-29 15,0 2-4-15,0-1-10 16,0 2-16-16,1 0-10 15,-2 0-18-15,4 0-3 16,-3 2-2-16,3 1-5 0,1 2-11 16,-1 2 170-16,-2 0-89 15</inkml:trace>
  <inkml:trace contextRef="#ctx0" brushRef="#br0" timeOffset="-191906.44">1707 17759 575 0,'26'42'270'0,"-29"-42"-75"16,1-1-30-16,0 1-43 0,1-1-7 15,0 1-20-15,-1 0-16 16,2 0-6-16,0 0-10 16,0 0-28-16,0 0-5 15,-1-1 14-15,0 0 9 16,0 1-4-16,0 0-4 16,0 0-23-16,-1 0-14 15,1 0-4-15,0 0-7 0,0 0 4 16,0 0 4-16,0 0 9 15,0 0 11-15,-1 0 10 16,1 0-6-16,0-1-8 16,0 1-7-16,0 0-13 15,0 0 2-15,-1 0-1 16,1 0 0-16,0 0-10 16,0-1 8-16,0 1-6 15,0 0 2-15,0 0 6 16,-1 0-8-16,1 0 12 15,0 0 13-15,0 0 27 16,0 0 8-16,0 0 6 16,-1 0-11-16,1 0-27 15,0 0-10-15,0 0-34 16,1 0-1-16,0 0 10 16,0-2 17-16,-1 2 49 0,1 0 16 15,-1 0 16-15,1 0-9 16,0 0-23-16,0 0-16 15,-1 0-28-15,-1 0-8 16,2 0-5-16,0 0 1 16,0 0-6-16,0 0-3 15,0 0-6-15,0 0-2 16,0 0 9-16,0 0 2 0,0 0 14 16,2 11-5-1,7-1-6-15,29 29 10 0,-27-31-12 16,2 3 3-16,3-2 10 15,1 1-9 1,3 5 3-16,0-1 4 0,-5 2-3 16,0-1 7-16,-4 0-6 15,0-3 1-15,4 2 2 16,-7-2-4-16,1-5 8 16,1 5-2-16,-9-6 2 15,6-3 0-15,-4 6 0 16,-1-8 2-16,-1 2-11 15,1-1-13-15,-2-3-44 16,0 0-48-16,0 1-86 16,0 0-148-16,11 1 218 15</inkml:trace>
  <inkml:trace contextRef="#ctx0" brushRef="#br0" timeOffset="-191377.89">2549 17778 1679 0,'7'51'618'0,"-7"-51"-502"15,0-1-36-15,1 1-55 0,-1 0-18 16,0-1-20-16,0 1 2 16,0 0 1-16,0 0 7 15,0 0 2-15,0 0 7 16,0 0 5-16,0 0-2 16,2 0-1-16,10 3-11 15,4 3-3-15,32 9-3 16,-28-10 5-16,2-1 8 15,-2-1-7-15,-1-2-1 16,1-2-35-16,-3-3-25 0,-3-1-36 16,1-1-9-16,-5-7 13 15,-2-1-6-15,-1-9 77 16</inkml:trace>
  <inkml:trace contextRef="#ctx0" brushRef="#br0" timeOffset="-190961">2506 17522 1394 0,'0'0'536'0,"0"3"-364"0,0-2-118 15,0-1-28-15,0 0-6 16,0 0-6-16,0 0-2 15,0 0 5-15,4 1 8 16,8 3 17-16,5-1 3 16,28 10 4-16,-25-9-7 15,2 0-17-15,0 0-15 16,1 0-8-16,0-3-21 16,3 0-33-16,0-4-77 15,-1-2 71-15,-8-11 10 16</inkml:trace>
  <inkml:trace contextRef="#ctx0" brushRef="#br0" timeOffset="-189784.54">3398 17431 1672 0,'-75'63'574'0,"75"-63"-520"16,1 0-77-16,1 0-35 16,-2 0 1-16,0-2 10 15,0 1 20-15,20-4 30 16,29-12 8-16,-29 14 7 15,-1 2-2-15,4 1 2 16,-1-1-3-16,6 1-15 16,-3 1-5-16,0 2-17 15,-2 3 4-15,-7 2-1 16,-1 0 3-16,-7 5 4 16,1 2-4-16,-5 9-2 15,-2 0-18-15,-7 10-29 16,-4 3-36-16,-3-2-28 15,-1 3 5-15,0-9 38 0,-2-6 49 16,-1-3 85-16,-3-1 19 16,-9 6 8-16,-9 2-15 15,-3 6-108-15,-1-3-3 16,14-10 34-16,11-6 31 16,7-12 104-16,6-2 32 15,0-1-3-15,2-2-13 16,1 3-9-16,0-1-30 15,0 1-37-15,0 0-11 0,0 0-34 16,0 0-7-16,0 0-6 16,0 0-4-16,0 0 3 15,0-1 0-15,0-1 1 16,11 0-1-16,4-1-6 16,30-9-6-16,-31 9 3 15,7-2 5-15,-1 2 1 16,-1 0 4-16,2-2-4 15,-1-1 6-15,-1 1-2 16,2-1 2-16,2 4-1 16,-2 1-13-16,4-1 6 15,1 2-1-15,-4 0 2 16,1 0 9-16,-5 2-8 16,1 1 6-16,-3 1 0 15,-1 0-8-15,3 2 6 16,-5 1-11-16,-3 2-7 0,-2 1 7 15,-4-2-28-15,1-1-16 16,0-6-42-16,-4 3-30 16,-3-4 79-16</inkml:trace>
  <inkml:trace contextRef="#ctx0" brushRef="#br0" timeOffset="-189177.95">3422 17588 1359 0,'-1'1'503'0,"1"0"-398"16,1 2-105-16,-1-3-235 15,0 0-194-15,0-1 265 16,-1-1-173-16,-1 1 377 0,1 1 343 16,0 0-89-16,1 0 50 15,0 0-208-15,0 0-51 16,0 0-57-16,0 0-19 15,0 0-9-15,0 0 1 16,0 0 1-16,0 0 10 16,0 0 7-16,0 0 9 0,0 0 7 15,0 0 1-15,0 0-11 16,0 0-10-16,0 0-11 16,0 0-5-16,1 0 1 15,10 6 5-15,0-1 4 16,31 14-2-16,-29-18 6 15,1 4 2-15,4-1 5 16,2-2 12-16,1 1 0 16,2 1-7-16,-1-1 0 15,-2 4-12-15,-3-3 3 16,-2-3-8-16,-5 1 2 16,0-2 0-16,-4 0-9 15,-2 1 6-15,-1 0-22 16,-3-1-2-16,0 0-34 15,0 0-35-15,0 0-490 16,0 0 407-16</inkml:trace>
  <inkml:trace contextRef="#ctx0" brushRef="#br0" timeOffset="-187460.25">4263 17590 1279 0,'29'41'499'0,"-29"-45"-340"15,-1 6-98-15,1 0-34 16,0-2-12-16,0 0-1 16,0-1 9-16,0 0-4 0,0 1 5 15,0 0 0-15,0 0-9 16,0 0 3-16,0 0-6 15,9 2-9-15,5 1 5 16,31 12-7-16,-32-16-1 16,3 5 3-16,0-2-3 15,-1-2 3-15,-1 3-3 16,-3-4 4-16,0-1 3 16,0 2-6-16,1-2 7 15,0-1-3-15,2 2-7 0,-2-6 7 16,3 6 0-16,-7-2 0 15,-1-3 4-15,-1 2-5 16,-5-1-1-16,2 1 1 16,-2 4 2-16,-1 0 4 15,0-1 11-15,0 0 8 16,0 0 5-16,-1 0 2 16,1-1-12-16,-1 1-17 15,0 0-6-15,0 0-5 16,0 0 2-16,-1-4 5 15,-1-4 4-15,-1 3 6 16,1 0 1-16,0 2 11 16,-1-1-2-16,1 1-11 15,-10-5 1-15,-30-26-13 16,25 29-7-16,2-1 5 0,-2 2-4 16,3 2 12-16,4-2 9 15,-2 2-5-15,1 1 6 16,1-1-13-16,0 2 2 15,-3-1-3-15,3 1 3 16,2 0 4-16,0 1-8 16,6-2 10-16,-4 1-8 15,0 1-4-15,3-1 2 0,4 2-5 16,0-1-1 0,0 0 1-16,-1 0 0 0,0 0 1 15,0 0 1-15,0 0-1 16,-1 0 3-16,1 0-5 15,0 0-2-15,0 0-6 16,0 1 0-16,-4 6 2 16,1 1 0-16,-3 5 0 15,-11 32 5-15,9-29-1 16,3 1 4-16,3-2 3 16,2-2-2-16,3-1 3 15,4-1-4-15,-6 1 1 16,2-1 2-16,-2 4 1 15,-4-2 1-15,2 7-5 16,2-1-7-16,-2 2 1 16,6 0 2-16,0-6 4 0,-3 0 3 15,9-3 5-15,-6 0-5 16,5 0 9-16,-2 2 2 16,3-3-8-16,-4 1 2 15,1-2-3-15,3-2-6 16,-2-3 0-16,-1 0 9 15,-2-1 2-15,6-2 5 0,-2 2 3 16,-2 0-3-16,3 0-5 16,-5 0-1-16,1-2-4 15,5 2 1-15,0-4 2 16,2 2-3-16,3-4 2 16,-2 1 3-16,4-3 3 15,-1 1-3-15,1-2 6 16,1-1-11-16,2 4-2 15,-1-5 5-15,1 4 0 16,0-1 2-16,-3 0-3 16,2 1-5-16,-2-1-5 15,-2 1-3-15,1-4-12 16,-1-1 5-16,-4 1-16 16,-2-2-2-16,2 2-42 15,-2-4-40-15,-2-3 74 16</inkml:trace>
  <inkml:trace contextRef="#ctx0" brushRef="#br0" timeOffset="-106180.77">18433 1808 1696 0,'0'0'544'0,"1"1"-524"0,4-1-83 15,-5 0 0-15,0 0 49 16,0 0 14-16,5 2 2 16,4 4 2-16,0 2-4 15,29 38 6-15,-28-21-2 16,0 2 0-16,0 12 5 16,0 4-9-16,-3 11 0 15,-3 5-2-15,-4-3-3 16,-2 3 5-16,-3-8 10 15,5-3-2-15,0-4-2 0,0-8-3 16,0-6-7-16,2-7-4 16,-2-9 0-16,4-2 5 15,-1-2 0-15,1-5 5 16,-2-1-2-16,-2-3-1 16,0-1-9-16,-1-1-5 15,1 0 15-15,0-1 3 16,0 1 9-16,4-10 0 0,-3-6-3 15,41-31 5-15,-34 34 1 16,5 2 4-16,2-2-11 16,2 2-4-16,6-4-4 15,1 2 5-15,-1 4-4 16,0 2 1-16,-3 6-2 16,1-4 0-16,0 6 0 15,-1 0 3-15,2 3-5 16,0 3-5-16,-1-1 8 15,2-1-2-15,0 6 9 16,3 0-6-16,1 0-7 16,-5 2 5-16,-4-4-8 15,1-1 4-15,-9 0 0 16,-1 1-9-16,-2 2 5 16,-4-3-7-16,0 6 2 15,-3-5 2-15,2 5 1 0,-4 0 0 16,-1 2-3-16,1 1 1 15,-4-2-5-15,2-2 8 16,-2-3 2-16,-3 0-3 16,-4 1 5-16,0 1 3 15,-6 3 1-15,0 0 2 16,-1 2 2-16,-3 0-3 16,0-2 4-16,3 0 1 0,1-5 0 15,1-2-4-15,4-5-1 16,-2 0 7-16,-2-4 4 15,-2-1 2-15,0-1-4 16,3 0-5-16,7 2 1 16,3 2-1-16,5 0 7 15,-1-1-3-15,3 0 8 16,0 0-6-16,0 0 1 16,0 0-5-16,0 0-23 15,0-1 10-15,0 1-17 16,2-3-10-16,0-1-30 15,7-3-107-15,8-2 115 16</inkml:trace>
  <inkml:trace contextRef="#ctx0" brushRef="#br0" timeOffset="-105689.03">19743 2181 1664 0,'86'-6'519'0,"-78"15"-556"0,5 2-17 15,3 5 30 1,-1-3 17-16,-1-4 4 0,-5-2-12 16,-3-2-1-16,-1-2-4 15,-3-1-11-15,1 1-14 16,-3-3-77-16,0 0-172 0,0 0 194 15</inkml:trace>
  <inkml:trace contextRef="#ctx0" brushRef="#br0" timeOffset="-105479.54">19940 2442 1772 0,'0'-1'536'0,"6"1"-616"16,2 0-29-16,10 0 0 16,2 0 75-16</inkml:trace>
  <inkml:trace contextRef="#ctx0" brushRef="#br0" timeOffset="-104229.84">21231 2324 1505 0,'75'21'485'0,"-73"-20"-501"0,2 5-9 15,2 4 11-15,2 5 14 16,6 9 7-16,4 3 0 16,4 2-7-16,-2 2 5 15,1 3-5-15,-7 6 2 16,-1 2-2-16,0-1-1 15,-3-6 1-15,2-3-4 16,-6-11 10-16,-1-3-4 0,-5-8-3 16,2-2-4-16,1-4-5 15,0-1-3-15,-2-3-12 16,-1-1 6-16,0 0-6 16,-2-21-4-16,-10-48 19 15,6 23 13-15,-8 7 22 16,1 3 21-16,-2 0 9 15,-2 3-7-15,-1 0-9 16,5 8-12-16,1 3-11 16,2-1-12-16,3 5-6 15,0-5 0-15,2-3-1 16,3 1 2-16,2-4 5 16,2 2 4-16,4 4-4 15,2 3 11-15,-2 6-6 16,2 4 4-16,2 1-3 15,6 2-8-15,14 4-10 0,2 0-11 16,17 8-1-16,2 2 0 16,5 7 2-16,3 6 5 15,-13 0 0-15,-3 6 4 16,-17-3-5-16,-3 3-3 16,-12-1 3-16,-5-1-8 15,-5-4 11-15,-7-9 6 16,-8 0 6-16,-4 0 10 15,-15-2 1-15,-5 4 2 0,-7-1 2 16,-4-8-8-16,-5-3-7 16,3 0-8-16,1-7-7 15,8 2 2-15,14-4 12 16,6 3 4-16,16 1-14 16,2 4-18-16,5 1 17 15</inkml:trace>
  <inkml:trace contextRef="#ctx0" brushRef="#br0" timeOffset="-103348.09">22126 2292 1102 0,'45'-5'412'0,"-49"5"-325"16,1-1-34-16,1 0-27 15,0 1-24-15,1 0-7 16,0 0 5-16,0 0 23 16,0 0 6-16,0 0-5 15,0 0-7-15,-1 7-7 16,-1 9 0-16,-4 35 1 15,5-28-9-15,4 0-6 16,4-1 0-16,1-5-4 16,4-4 12-16,3-6 5 15,0-4 1-15,4-2 14 16,0-2-4-16,2-5 1 0,1-3 4 16,6-7-9-1,-2-1-3-15,0-3-4 0,4 2 1 16,-9-2-4-16,1 0 0 15,-3 5-3-15,-9 2-3 16,-3 5 13-16,-6 2 17 16,-6 4 4-16,2-4-4 15,-10-1-3-15,-1 0-16 0,1-1-8 16,-5 1 2-16,7 2-11 16,5 2 1-16,1 1-5 15,6 0-4-15,0 2-9 16,-1-1-18-16,0 1-25 15,1 0-18-15,0 0-4 16,0-1-13-16,0 0 14 16,0 0 27-16,0 0 22 15,0-1 27-15,0 1 20 16,0 0-4-16,0 0 3 16,7 0 4-16,8 1-1 15,26 8 7-15,-21 5-5 16,-2 3-9-16,1 2 4 15,4 4 2-15,-1 1 10 16,-3-1 7-16,2 2-8 16,-5-4-11-16,-3-2-5 0,-4 1-2 15,-4-1-1-15,-3 0 1 16,-2-7-7-16,1 1-6 16,0-9-77-16,-1-1-163 15,4-4 169-15</inkml:trace>
  <inkml:trace contextRef="#ctx0" brushRef="#br0" timeOffset="-102879.77">22668 2332 1465 0,'93'-29'483'0,"-83"39"-485"16,1-5-14-16,-1 7 11 15,-3-2-5-15,-2-6-10 16,-4 2 9-16,0-3-2 16,-1-3 6-16,-1 0 13 15,1 6-2-15,0 12-1 16,1 28 3-16,3-30-7 16,-3-1 2-16,-1-6 3 15,0-1-3-15,1-3 4 16,0-2-4-16,2-1 1 15,-3-2 0-15,0-1 1 0,0 0 8 16,-1 0 8-16,0-1-9 16,-5-17 3-16,-14-37-6 15,9 31 7-15,2 2 15 16,3 6 16-16,3 1 3 16,0 2-15-16,0 1-3 15,3 3-34-15,0 2-5 16,3 2 1-16,4 0-6 0,12 0-1 15,3-4-4-15,12-2-1 16,4 2 4-16,-5 2-7 16,-3 5-12-16,-12 3 22 15,-5 1-441-15,-4 2 344 16</inkml:trace>
  <inkml:trace contextRef="#ctx0" brushRef="#br0" timeOffset="-102296.33">23361 2271 1431 0,'1'1'469'15,"-2"4"-482"-15,-5 2-2 16,-7 3 8-16,-1 1-9 16,3 2-1-16,-1 1 6 15,1-5 8-15,4 3 14 16,-1-5 1-16,2 2-4 0,6 7-9 16,2 0-10-16,9 5 4 15,0-1 1-15,4-4 0 16,6-1-3-16,-1-6 4 15,0-2 8-15,-2-6 4 16,-1-5 7 0,7-6 1-16,3-5-10 0,4-7 2 15,-4 1 2-15,-7 2 4 16,-6 3 4-16,-7 9 11 16,-5 1 8-16,-3 4-2 15,0 0-12-15,0 1-16 16,-1-1-10-16,1 1-9 15,0 0 5-15,0 0 5 16,0 0 3-16,-2 0 3 16,2-1-4-16,0 1-8 15,0 0-6-15,0 0-8 0,0 1 13 16,1 0 2 0,9 2 4-16,21 19 11 0,41 27-8 15,-34-26 6-15,-1-1-7 16,-11-2-7-16,-6 1-1 15,-9-6-148-15,-7-2 120 16</inkml:trace>
  <inkml:trace contextRef="#ctx0" brushRef="#br0" timeOffset="-102085.1">23576 2199 1620 0,'-38'-30'516'0,"61"26"-551"16,8-2 2-16,11-1 26 16,4-1-10-16,0-7-38 15,1-3-12-15,-3-6 41 16</inkml:trace>
  <inkml:trace contextRef="#ctx0" brushRef="#br0" timeOffset="-100808.28">24067 2312 1439 0,'0'12'470'16,"0"3"-473"-16,3 11-22 15,-1 4 9-15,1-4 4 16,2 1-1-16,0-2 8 16,1-3 2-16,1-1 4 15,-2-2-2-15,0-6 2 16,-3-3 5-16,-2-5-2 16,0-4 6-16,0-2-6 15,0 0 2-15,0 0-9 16,0-1 1-16,0 1 2 0,-1 0-5 15,1-25 8-15,7-41 6 16,3 27 5 0,0 5 2-16,1 9 2 0,-2 6-8 15,-4 6 6-15,-1 3 8 16,-1 7-6-16,-1 3 1 16,1 0-25-16,-3 1-11 15,0 0-8-15,0 0-2 16,16 18 15-16,31 34-2 0,-31-34 4 15,1-5-7-15,-4-2 6 16,1-9 5-16,5-6 15 16,1-4 15-16,4-6-6 15,4 0 3-15,2-1-15 16,-2 0-6-16,0-3 1 16,-1 5-5-16,-9 6 6 15,-1-1 4-15,-3 11-2 16,-1-4 9-16,0 5-1 15,-1 8-4-15,-1-1 2 16,-1 6-6-16,-3-5-3 16,0-2 4-16,-1-2-4 15,-1-2 3-15,1-1-4 16,1-3 2-16,0-2-1 16,2-2-1-16,4-2 5 0,3 1-4 15,1 2 3-15,1-3-1 16,-1 2 6-16,0-1-5 15,-2-3 4-15,1 5-6 16,-2-6-5-16,-1 1 5 16,-7 4-2-16,-3-3 12 15,-1 4 19-15,-3 0 0 16,0 0-3-16,0-1-3 0,0 1-27 16,0 0-2-16,-9-4 0 15,-1 0-4-15,-28-11 1 16,34 16 2-16,-2 9-7 15,1 1-9-15,2 6 5 16,3 5-4-16,11 2 6 16,4 1 8-16,10 2-7 15,0-3 7-15,5-4-4 16,3 1 5-16,3-6 8 16,-2 0-3-16,1-5 4 15,-4-3 0-15,-3-4-7 16,0-4 0-16,-7-9 0 15,-3-5 2-15,-1-10 1 16,-1-9 4-16,3-23-2 16,2-5-2-16,-6-17 2 0,1-8 2 15,-4 2 2-15,0 1 6 16,-4 4 10-16,2 16-8 16,-7 14 9-16,-4 9 2 15,2 17-3-15,-7 8 2 16,3 9-8-16,4 3-9 15,3 5-6-15,3 0 0 16,-6 0-3-16,0 0-2 0,6 30 1 16,8 55-2-16,4-12 0 15,-5 6-2-15,-2 8 0 16,1-4 3-16,-6-4 2 16,2-7 0-16,4-14 0 15,-1-8 0-15,5-13-19 16,1-7-3-16,-6-11-44 15,-3-8-61-15,-8-11 88 16</inkml:trace>
  <inkml:trace contextRef="#ctx0" brushRef="#br0" timeOffset="-100565.83">24982 2030 1500 0,'0'5'551'0,"6"7"-315"0,5 3-296 16,8 6 36-16,6 2 26 15,5-2 0-15,4-1-2 16,7-7 1-16,5-1 1 16,0-10-3-16,3-3-2 15,2-7-37-15,-4-5-22 16,-1-4-36-16,-3 0-20 15,-8 2 77-15</inkml:trace>
  <inkml:trace contextRef="#ctx0" brushRef="#br0" timeOffset="-100178.06">25732 2276 1407 0,'-6'15'470'0,"9"9"-464"16,0 5-5-16,-4 0 6 15,3-1-5-15,-2-5-7 16,4-4 6-16,-1-10-3 16,1-3 0-16,-1-4 12 0,-2-2-9 15,-1 0 10 1,0 0 19-16,0-1 5 0,-1 0 9 15,-4-14-7-15,-3-16-22 16,-14-66-5 0,13 44-5-16,8 10-1 0,7 5 3 15,5 7-2-15,5 5 8 16,2 4 2-16,-4 2 2 16,9 7-6-16,-1 1-6 15,10 7-13-15,5 2-4 0,2 4-17 16,4 6-9-16,-1 3-20 15,-1 0 42-15,-15 1 6 16</inkml:trace>
  <inkml:trace contextRef="#ctx0" brushRef="#br0" timeOffset="-99746.45">26257 2172 1359 0,'47'110'452'0,"-55"-87"-453"16,-3 7 2-16,0-2 0 15,-2-1-1-15,5-3-2 16,0-7 0-16,8-4 5 16,2-1-1-16,0-4-2 15,7-4 4-15,7 1-1 0,7-5 15 16,12-4 7-16,9-8 0 16,3-6 4-1,4-6-15-15,-2-3-5 0,-12 4 15 16,-7 1 3-16,-14 10 26 15,-8 4 14-15,-9 3-23 16,-8 1-4-16,-19-7-39 16,-8 1-38-16,-11-3-51 15,-5 3-47-15,6 3-247 16,1 1 255-16</inkml:trace>
  <inkml:trace contextRef="#ctx0" brushRef="#br0" timeOffset="-98810.64">21655 3668 1419 0,'-1'2'478'0,"-2"2"-475"15,-1 5 8-15,2 9-14 16,0 2 3-16,2 4-5 16,4-1-6-16,4-3 11 15,4 0-5-15,2-4 1 16,1-4-2-16,6-2-15 16,2-7 3-16,8-6 15 0,7-5 3 15,11-16 12-15,-1-7-1 16,5-13-5-16,-3-4 2 15,-14 5-2-15,-4 6 3 16,-17 10 4-16,-5 8 6 16,-8 4 20-16,-2 4-7 15,-4 4 1-15,-2 3-13 16,-11 5-30-16,-3 2 7 16,-11 11-13-16,-9 4 8 0,2 6 7 15,-5 0-1-15,3-3-20 16,7-2-21-16,2-5-288 15,4-4 230-15</inkml:trace>
  <inkml:trace contextRef="#ctx0" brushRef="#br0" timeOffset="-98445.64">22042 3256 1546 0,'78'-29'520'0,"-78"30"-501"0,0-1-14 16,-1 0-2-16,1 0-1 16,0 0-6-16,0 0 1 15,0 0-1-15,0 0-2 16,0 7 3-16,1 18-1 15,7 44 4-15,-2-25 0 16,-3 10-3-16,2 2-4 16,-3 1 1-16,-1 3-1 15,1-9 3-15,-1-4 4 0,2-6 1 16,3-11-1-16,3-3-1 16,2-2-8-16,-1-10-10 15,-1-3-17-15,-3-8-52 16,-3-4-167-16,-4-21 171 15</inkml:trace>
  <inkml:trace contextRef="#ctx0" brushRef="#br0" timeOffset="-97962.87">22435 3696 1190 0,'25'12'397'0,"6"-2"-397"16,2-4 6-16,-3-2 12 16,2-1 29-16,0-6 6 15,-4-5 11-15,-2-3-4 16,-6-7-27-16,-4-1 1 15,-3-2-4-15,-3-1-3 0,-4 3 1 16,-2-1 2-16,-4 5-1 16,-3 0 0-16,-6 4-6 15,-6 0-6-15,-6 2-12 16,-4 1 1-16,-2 6-11 16,2 2-4-16,3 8-2 15,3 1-3-15,6 5 2 16,-1 5 4-16,1 9 1 15,2 4-4-15,0 4-1 16,8-1-4-16,9-5-9 16,6-4 4-16,15-2 10 15,11-2-2-15,8-6 13 16,3-2 8-16,7-2-3 16,-2-3-7-16,-2 0-17 15,-4-1 10-15</inkml:trace>
  <inkml:trace contextRef="#ctx0" brushRef="#br0" timeOffset="-97462.91">24105 3525 1448 0,'-1'0'502'0,"1"2"-416"0,0-1-115 16,0-1 29-16,0 0 1 15,0 0-5-15,0 0 7 16,0 0-3-16,0 1 6 16,1 13-1-16,0 0-5 15,5 32 5-15,-2-29-4 16,0 1 0-16,3 0-4 0,-1-4-17 16,0-2-15-16,-2-6-54 15,1-1 58-15</inkml:trace>
  <inkml:trace contextRef="#ctx0" brushRef="#br0" timeOffset="-96520.55">24400 3522 1400 0,'0'0'451'0,"3"0"-471"16,0 2 4-16,2 5 6 16,4 13 12-16,10 31 3 15,-18-26-6-15,0 4 6 16,-1 0-5-16,-1-3-7 15,0-2 12-15,3-2-5 16,-1-8 0-16,0-2 6 0,4-4-8 16,-5-4 6-16,0 1 2 15,-3-3-1-15,2-3 2 16,1 0-12-16,0 0 3 16,3-6 3-16,7-24-2 15,11-42 12-15,-12 34 0 16,-2 5 1-16,-3 12 14 15,0 5-6-15,-1 2-6 16,1 6-5-16,-3-1-9 16,1 4 2-16,-1 2-2 15,-1 1 1-15,0 3-3 16,0 0 6-16,0 0-3 16,0 0 6-16,3 3-6 15,7 18-4-15,35 29 3 16,-29-32-4-16,-3-5-1 15,1-3-7-15,0-5 8 16,1-2-2-16,1-5 9 0,0-5 8 16,3-6-7-16,-2-4-1 15,-2 1-3-15,-2 2 2 16,-5 4-2-16,2 3 2 16,1 2 4-16,-2 1-6 15,2 2 3-15,-2 1 2 16,-4 2-6-16,5 5 10 0,-3 0 1 15,0 3 3-15,0 2 5 16,-6-3-10-16,4 1 1 16,-2 0-7-16,-2-2 1 15,3-1-2-15,0-3 0 16,-3 1 5-16,2-1-10 16,-3-3 7-16,0 0-2 15,0 0-2-15,0 1 6 16,2 5-2-16,0 0-2 15,1 0-2-15,-2-3-1 16,1 2-1-16,0-2 0 16,1 2 2-16,0 0 1 15,1 4-6-15,-1 0 3 16,-2-6 3-16,0 1-4 16,-1-3 8-16,0-1 1 15,0 0-2-15,0 0 2 16,0 0 2-16,2 4-4 0,-2-4 0 15,1 4-1-15,-1-4-9 16,0 0-2-16,0 0-1 16,0 0-33-16,0 0-51 15,0 0 63-15</inkml:trace>
  <inkml:trace contextRef="#ctx0" brushRef="#br0" timeOffset="-96113.33">25267 3477 1444 0,'70'-24'502'16,"-73"31"-414"-16,-1 9-104 16,-7 7 15-16,2 7-1 15,-5 5-3-15,5 0 2 16,4 2-3-16,5 3 4 0,2 0 1 16,-1 0-4-16,6 4-1 15,2 0 2-15,6 4 1 16,0-4 4-16,4-6 3 15,-1-5-3-15,-3-6 4 16,1-8-3-16,-7-1-4 16,-1-10-12-16,-2-5-23 15,0-12-31-15,-3-14 11 0,-3-27-414 16,-2-12 343-16</inkml:trace>
  <inkml:trace contextRef="#ctx0" brushRef="#br0" timeOffset="-95812.14">25270 3589 855 0,'-5'-19'401'15,"-4"2"-51"-15,2 1-349 16,4 1 5-16,-2 5-8 16,5 0 0-16,-1 1 17 15,4 1 9-15,-3 0 45 16,3 2 12-16,3 1-9 16,1-1-8-16,19 0-41 15,3 0-10-15,6 3-13 16,0-2 0-16,-2 5 5 15,-3-1-5-15,-2 3-2 16,-3 4 1-16,-5 3-10 0,1 3 1 16,-6 2-2-16,-4 2-19 15,-5 1-10-15,-4-2-10 16,-9 2-21-16,-3-2 4 16,-6-2 26-16,-1 0-1 15,-5-2 36-15,-3-2 5 16,-2 2-6-16,-10-3-70 15,3 0 55-15</inkml:trace>
  <inkml:trace contextRef="#ctx0" brushRef="#br0" timeOffset="-95077.77">26049 3498 1275 0,'0'1'376'0,"-6"2"-471"0,-3 0-22 16,0 0 77-16,-3-1 11 15,7 2 45-15,0 1 25 16,0-2 16-16,2 3 5 16,-3 5 1-16,-1 5-21 15,3 6-23-15,-1 1-13 16,6-1 1-16,1-2 1 0,5-5 9 15,3-1 16-15,2-6-3 16,3-1 3-16,3-5 1 16,1-5 5-16,5-7 3 15,2-3-2-15,4-8-20 16,-4-3-6-16,-3-2-6 16,-2 1 5-16,-11 8 2 15,-2 2 2-15,-10 3-2 16,-2-1-5-16,-11-3-5 15,-4-1-6-15,-5-2-13 16,-7 2-8-16,8 7-1 16,1 2-1-16,9 3 12 15,6 4 7-15,3 2 4 16,4-1-17-16,0 2-24 16,0-2 3-16,0 0-6 15,4 2 18-15,24 7 26 0,30 9-5 16,-30-10 9-16,8 4 0 15,-4-2 0-15,2 3 7 16,-4 1-7-16,-7 0 2 16,-5-2-7-16,-5 1 1 15,-7-3-1-15,-3 2-3 16,-3-4 9-16,0 0-4 0,1 1-7 16,-1-1-4-16,1 0-77 15,2-1-193-15,-1-7 192 16</inkml:trace>
  <inkml:trace contextRef="#ctx0" brushRef="#br0" timeOffset="-94444.49">26862 3410 1347 0,'16'-6'454'0,"-3"3"-450"16,-4 0 3-16,-7 0-4 0,-5 3-8 15,-11 1-11 1,-9 2 5-16,-5 2 11 0,-8-3 7 16,8 3 13-16,6 3-5 15,4-1-15-15,9 5-4 16,8 1 4-16,0 2-5 15,3 10 10-15,3 7 5 16,12 4-3-16,10 2 1 16,14-5 0-16,6-4-1 15,1-12-3-15,-2-3 6 0,-6-14 2 16,0-5 1-16,8-17-3 16,-7-12-5-16,10-15-6 15,0-11 0-15,-8-5 1 16,2-2 9-16,-17-2 20 15,-8 0 16-15,-13-8 6 16,-7 1-5-16,0-6-24 16,-2 5-16-16,2 7-7 15,4 6-7-15,-3 18 12 16,1 8 3-16,0 20 5 16,-2 7 9-16,0 11-3 15,0 2-10-15,-3 14 3 16,1 17-8-16,1 28-9 15,-2 14 6-15,5 17-2 16,6 5-7-16,6-3 9 0,5 0-2 16,4-13 2-16,4-2 3 15,0-5 4-15,1-5-2 16,-1-8-3-16,-2-10-1 16,-8-17-14-16,-2-10-14 15,-8-12-51-15,-5-7-68 16,-14-34 93-16</inkml:trace>
  <inkml:trace contextRef="#ctx0" brushRef="#br0" timeOffset="-94244.02">27122 3128 1680 0,'27'47'547'0,"32"-23"-568"15,5 3 13-15,14-8 11 16,3-3-1-16,-2-7-7 16,-3-6-5-16,-14 2-14 15,-5-1-21-15,-14 5-38 16,-1 0-25-16,-6 1 63 16</inkml:trace>
  <inkml:trace contextRef="#ctx0" brushRef="#br0" timeOffset="-93916.9">28024 3353 1240 0,'60'51'425'0,"-68"-41"-403"0,-5 7-18 15,-1 3 0-15,-1 0-4 16,3 1 10-16,8 0 8 15,2 0-2-15,8-2 10 16,7 1-6-16,4-6 2 16,3-3-3-16,1-7 17 15,-1-4 19-15,5-9 8 16,0-1 3-16,9-7-23 16,-1-5-14-16,-5 1-6 15,-3 0 5-15,-12 10 9 16,-7-1-9-16,-13-1-36 15,-13-5-22-15,-21-8 7 16,-8-3 3-16</inkml:trace>
  <inkml:trace contextRef="#ctx0" brushRef="#br0" timeOffset="-93043.78">20639 1664 1363 0,'1'-14'494'0,"2"5"-385"16,0-2-83-16,-3 8-9 0,0 3 8 15,0-1 7-15,0 1-1 16,0 0-7-16,0 0-2 16,1 3-13-16,8 14-6 15,20 35-4-15,-19-24-3 16,-4 4-6-16,0 4 7 16,-4-4-4-16,-1-3 0 15,-1-9 11-15,0-9-11 16,1-3-19-16,0-7-29 0,1-5-95 15,0-10 95 1</inkml:trace>
  <inkml:trace contextRef="#ctx0" brushRef="#br0" timeOffset="-92872.24">20919 1573 1646 0,'3'12'556'16,"-2"7"-531"-16,2 12-40 15,-2 5 2-15,-6 2 3 16,5 1 13-16,-2-5 1 16,0 0 0-16,2-5-6 15,-2-3-21-15,1-3-30 16,0-3-486-16,-9-5 392 16</inkml:trace>
  <inkml:trace contextRef="#ctx0" brushRef="#br0" timeOffset="-91983.62">28320 2634 1608 0,'-89'-14'525'0,"89"16"-534"16,5-2-11 0,4 4 14-16,-4 2 5 0,6 2 0 15,-3 2-1-15,2 4 10 16,2 0-1-16,0 2-7 15,2 2 9-15,0-1-9 16,-2 0 0-16,1-1 4 16,-2-2-8-16,0-4-1 15,-4-1-3-15,-4-7-24 16,0 0-22-16,-1-16-428 16,0-8 343-16</inkml:trace>
  <inkml:trace contextRef="#ctx0" brushRef="#br0" timeOffset="-91760.79">28440 2459 1656 0,'70'59'550'0,"-37"-33"-562"0,4 7 4 16,6 1 0-16,4 2 5 15,-7 0 5-15,0-2-3 0,-12-3-4 16,-8-4-10-16,-8-5-13 16,-1 0-19-16,-3-4 135 15,1 3-78-15</inkml:trace>
  <inkml:trace contextRef="#ctx0" brushRef="#br0" timeOffset="-72959.24">535 12603 1301 0,'-99'36'555'0,"98"-36"-279"16,-1 0-197-16,5 3-79 0,-3-3-17 15,0 0-1-15,2 8-8 16,6 7 25-16,26 30-3 16,-6-34-1-16,13-4 5 15,9-7 4-15,8-8 8 16,14-10-2-16,-1-4 5 16,4-6-7-16,2-5-6 15,-11-2 4-15,-1-2-5 0,0 1 5 16,-5 0 2-1,0 0-6-15,-1 1 1 0,-19 0 2 16,-3 2-1-16,-13 4 7 16,-3 2 1-16,-1 5-6 15,-6 3 5-15,-4 6-11 16,-4 4 5-16,-3 4-12 16,-2 5-19-16,-2 5-49 15,0-5-3-15,-5 13 42 16</inkml:trace>
  <inkml:trace contextRef="#ctx0" brushRef="#br0" timeOffset="-72202.99">498 12658 1134 0,'27'-41'476'16,"-32"39"-252"-16,3-3-164 16,-1 2-39-16,3 1-21 15,0 1-2-15,0 0 8 0,0 0 16 16,0 0 11-16,0 0 4 16,0 0 6-16,0 1 3 15,0 0-10-15,0-2-7 16,0 2-10-16,0 0-10 15,0 0-8-15,0 0-9 16,0 0 1-16,15 13 4 16,49 42 6-16,-29-22 4 15,13 5-2-15,-1 0-4 0,5-2-2 16,-4 2-1-16,-12-3-7 16,-6 3 6-16,-10 7 4 15,-2-3 0-15,6 6 4 16,-1-4 0-16,-1 0 1 15,-1-4 0-15,-8-5 0 16,2-4-3-16,-4-10-3 16,-2-2-5-16,-3-13 10 15,-2 4-6-15,-4-3-2 16,0-4 8-16,-3 1-10 16,3-4 1-16,0-1-5 15,0 0-15-15,0 0-36 16,0 0 19-16,-1-1 19 15</inkml:trace>
  <inkml:trace contextRef="#ctx0" brushRef="#br0" timeOffset="-71411.36">1113 12608 953 0,'-17'-36'412'0,"14"35"-222"0,1 0-34 16,2-2-19-16,0 2-34 15,0 0-25-15,0 1-8 16,-2-1-10-16,1 1-8 16,1 0-14-16,-1 0-11 15,1 0-7-15,-1 0-3 16,1-1-6-16,0 1 4 16,0 0 0-16,0 0-2 15,0 0-7-15,0 0-1 0,0 0-23 16,0 0-5-16,0 0 0 15,0 0-6-15,13 10 14 16,32 37 6-16,-30-27 2 16,-4-2 4-16,-4 4 2 15,-1 0-3-15,-6 1 3 16,0 2-1-16,-6-5-4 16,-1 2 6-16,-1-3-3 15,-1-5-5-15,0-1 12 16,-1-5-7-16,-2 2 6 15,-1-1 9-15,-1 2-10 16,2 1 10-16,1-6-10 16,2 2-2-16,1-4 3 15,1-1 0-15,2 0 2 16,2-1 3-16,3 1-7 0,0-3 7 16,0 0 2-16,0 0-1 15,0-1-3-15,0 1-2 16,0 0-13-16,0 0-6 15,0 0-22-15,0 0-13 16,0 0-21-16,0 0-13 16,0 0 57-16</inkml:trace>
  <inkml:trace contextRef="#ctx0" brushRef="#br0" timeOffset="-68588.84">1259 12706 486 0,'0'0'205'0,"0"0"-83"15,0 0 24-15,0 0 71 16,0 0 12-16,0 0-28 15,0 0-18-15,0 0-78 16,0 0-31-16,0 0-46 16,0 0-15-16,0 0-14 15,0 0-9-15,0 0 4 16,0 1-3-16,0 7-4 16,-2 1 8-16,-1-2 6 15,1-2-1-15,-1 3 12 0,0-4-9 16,0 7-3-16,-1 0 0 15,-6 29-4-15,9-31 3 16,1-2-3-16,0-4 6 16,0 1 1-16,0-4 0 15,0 0-2-15,0 0-1 16,0 0-3-16,0-2 2 16,10 1-4-16,4-2 3 0,30-11 12 15,-34 7-6-15,-4 2 15 16,-1 2 0-16,-5 1-7 15,0 2 11-15,-2-1 19 16,1-1 3-16,0 1 2 16,0 0 0-16,0 0-25 15,0 0-5-15,-5-10-12 16,-6 2-9-16,-26-24-3 16,28 26-5-16,3 5 6 15,1 0-2-15,0 1 2 16,2 0 1-16,2 1 4 15,0 0 1-15,1 0 2 16,0 0 2-16,0 0-8 16,0 0 7-16,0 0-17 15,0 0 1-15,1 0-6 16,1 8-10-16,1-1 18 0,1 1 3 16,1-2 5-16,-2-3 3 15,5 0 4-15,2 2-8 16,-1-1 8-16,-2-2-4 15,-1-1 6-15,-3-1 3 16,-2 0-6-16,0 0 13 16,0 0-1-16,0 0 7 0,0 0 12 15,0 0-9-15,0 0-9 16,0-1 5-16,-1 0 3 16,0 0 0-16,0 0-1 15,-1 0-13-15,1-1-6 16,0 1-2-16,0 0-14 15,0 0 5-15,0 1-28 16,0 0-3-16,-3 1-4 16,-1 11-2-16,3-4 20 15,-4-3 10-15,-17 25 17 16,23-31 1-16,4 4-1 16,-2-1-1-16,-2-2-2 15,0 0-1-15,0 0 0 16,0 0-3-16,0 0-2 15,4-1 4-15,-2 0 6 16,-2-1 11-16,0 1 0 16,0 0 8-16,2-3 4 0,2-5-2 15,-3 3 11-15,-1-5-3 16,-1 2-8-16,-3-1-3 16,-17-28-13-16,13 29-8 15,0 5-15-15,0-1-4 16,-1 3-14-16,0 1-3 15,-2 0 5-15,1 1-4 0,1 3 20 16,3-1 1-16,5 3 13 16,1-5 4-16,0 0-15 15,0 0-2-15,0 0-8 16,0 0-2-16,3 0 14 16,13 2 8-16,33 3 6 15,-29-9-1-15,-2-1-3 16,0-3 4-16,-3 2-5 15,-3 0 0-15,-4 1 4 16,-2 4-2-16,-6 0 10 16,1 0 18-16,-2 0 29 15,0 0 1-15,-1 0 11 16,0-1-5-16,-16-1-33 16,-31-6-5-16,32 9-10 15,1 1-7-15,3 1-3 16,-1 7 1-16,2 4-12 0,0 6-12 15,2 11 5-15,2 1-7 16,2-1 1-16,2 1 8 16,3-12-6-16,1-5-2 15,1-3 10-15,1-9 1 16,-2-1 10-16,2-1 4 16,-2-1-1-16,0 1-2 15,0-1-5-15,0 1-5 16,0-1 0-16,0-1 0 0,0 1 5 15,0 0 10-15,0 0 8 16,0 0 10-16,0 0 8 16,0-1 3-16,0 1-9 15,0 0-8-15,0 0-14 16,0 0-7-16,0 0-1 16,0 1-2-16,0 0-5 15,0 0-8-15,0 0-24 16,0 0-7-16,0 0-3 15,0-1 1-15,0-1 22 16,0 2 3-16,2-1 8 16,16 0 8-16,31-6 1 15,-29-2 7-15,5-4 4 16,-3 1 0-16,-4-5-5 16,-4 6-1-16,-7 2 0 15,-3 4 4-15,-4 4 10 0,1 0 12 16,-2 1 13-16,-1 0 2 15,1-1-6-15,0-1-7 16,0 2-16-16,0-1-3 16,1 0 5-16,0 1 4 15,0 0-3-15,-1 0 0 0,0 0-13 16,-1-1-2-16,1 1-2 16,0 0-3-16,0 0-8 15,0 0 0-15,0 0-11 16,-1 0-7-16,1 0 6 15,0 0-7-15,0 0 14 16,1 0 4-16,0 0-3 16,0-1 4-16,0 0-1 15,10-4-3-15,5-3 2 16,31-17-8-16,-36 18 8 16,-5 1 14-16,-3 6 12 15,-6-1 13-15,1-1 18 16,2 2-5-16,-1-2-3 15,1 1-1-15,-15-5-25 16,-37-13 3-16,28 11-6 16,2 5-4-16,4 3-13 0,2 3-1 15,4 3-14-15,3-2 4 16,2 3 9-16,4 0-12 16,4 2 0-16,1 2-8 15,5-1 0-15,1 2 9 16,5-4 14-16,2 0 11 15,2-5 0-15,1-1 4 16,-2-2-1-16,-4-3-10 16,-4-1 2-16,-1 0 1 0,-6 0-4 15,0 1 13-15,-1 2-3 16,0 0 7-16,0 0-17 16,0-1-43-16,-5 0-302 15,-13-1 244-15</inkml:trace>
  <inkml:trace contextRef="#ctx0" brushRef="#br0" timeOffset="-66281.16">582 12708 803 0,'-51'62'380'16,"49"-66"-115"-16,-4 0-149 16,5 0-37-16,2 1-10 15,-3 0-22-15,2 2-22 16,0 0 8-16,-1 1-12 15,0 0-2-15,0-2-7 16,-1 1-4-16,1 0-2 16,0 0-1-16,0-2 16 15,-1-2 13-15,1 1-3 16,-1 3 3-16,1-3-17 16,0-2-15-16,0 2-5 15,0 0-1-15,1 3-1 0,0 0-3 16,0-1 4-16,0 1 10 15,-1 0 7-15,-1 0 12 16,1 0 2-16,1 0-14 16,0-1-4-16,0 1-9 15,0 0-3-15,0 0 6 16,0 0-7-16,0 0 6 16,8 2 1-16,9 2-6 0,26 16 5 15,-28-9-1-15,-1 2 1 16,0-1-3-16,2 0 9 15,0 1-7-15,4 3 4 16,2-1-2-16,-1 0 1 16,0 0 1-16,3 0 2 15,0 1 5-15,0 1-10 16,1 0 3-16,-3 1-3 16,-3-1-3-16,-6 4 8 15,-2-1-3-15,-5-2-2 16,-2-2 4-16,1-4 0 15,-3-1 7-15,15 0 1 16,-15-1 9-16,1-1-9 16,-1-1 4-16,-7 0-8 15,12 2-4-15,-2 0 7 16,8 1-10-16,-7 1 3 0,8 2-5 16,1 1 6-16,-5 1-4 15,1-3 7-15,-5-1 7 16,0-2-1-16,-1-2 9 15,-2 1-1-15,5 1 1 16,-2 0-8-16,-3 0-1 16,1 0 0-16,-3-1-3 15,-1 0 0-15,0 1-1 0,0 0-1 16,0 2-4-16,1-6-3 16,-1-1 3-16,0-4-8 15,-1 0 0-15,0 0-3 16,0 0-8-16,1 0-1 15,0-1-16-15,0-1-53 16,0 1-31-16,0 0-41 16,2 0 81-16</inkml:trace>
  <inkml:trace contextRef="#ctx0" brushRef="#br0" timeOffset="-65236.79">914 13024 573 0,'0'5'289'16,"0"-2"-31"-16,4 3-193 16,-4-2-41-16,0-1-1 15,1-1 20-15,-1-2 24 16,0 0 29-16,0 0 11 16,0 0-21-16,0 0-16 15,0 0-31-15,2 3-8 0,-1 1-9 16,4-2-2-16,4-1 3 15,-3 1 3-15,2-1 6 16,0 3 4-16,4 1 15 16,26 8-1-16,-30-19 5 15,1 1-1 1,2-1-15-16,1 1 0 0,2-1-12 16,0 0-7-16,-3-1 3 15,-3 3-8-15,-2-1 7 16,-3 0-1-16,0 1 11 15,-2-2 3-15,0 0 1 16,-1 2 1-16,2-2-7 16,0 1-4-16,0-2-1 15,1-2-7-15,2 1-9 16,-2 0 0-16,4-1-8 16,-1 2-1-16,0-1-2 0,2 1-1 15,-1 0 0-15,1 2 3 16,-2-2-2-16,1-1 7 15,-2 1 4-15,1-1-1 16,-1 1 16-16,-2-1-8 16,2 1 0-16,-3 1 3 15,0 0-13-15,0 2 9 16,-2 0-3-16,0 3-2 16,0-1 2-16,0 1-10 15,0 0 11-15,0 0 1 0,0 0 4 16,0 0 9-16,0-1-11 15,0 1 3-15,0 0-2 16,0 0-2-16,0 0-1 16,0 0-2-16,0 0-16 15,0-1-9-15,0 1-42 16,0 0-29-16,0-2 73 16,3-15-17-16</inkml:trace>
  <inkml:trace contextRef="#ctx0" brushRef="#br0" timeOffset="-64340.05">1326 12218 554 0,'-5'54'271'16,"11"-50"-83"-16,3-2-52 15,2-1 0-15,0-1-6 16,1-1-14-16,-2-4-23 16,-2 2-19-16,6-6-14 15,1-3-4-15,-1-4-5 16,2-2 3-16,0-3-4 16,-1 1-1-16,0 2-10 15,-4 2 3-15,-5 0 0 0,-1 2-3 16,-5-1 2-16,0 2 8 15,-6-1-2-15,0 3-6 16,1 1-12-16,-1 0-14 16,2 1-15-16,-1 0-4 15,0-1-16-15,2 4-7 16,-1-3-19-16,1 1-15 16,1 1-20-16,1-2-11 15,1 5-192-15,1 0 197 0</inkml:trace>
  <inkml:trace contextRef="#ctx0" brushRef="#br0" timeOffset="-63772.32">1359 12200 1107 0,'-24'82'436'15,"26"-84"-316"-15,3 1-32 0,0 1-52 16,-5 0-16 0,0 0-9-16,10 0-5 0,7 3 15 15,25 1-5-15,-26-3 18 16,1 0 1-16,-1 3-11 15,3 2 3-15,1-2-19 16,-1-1 4-16,-1-3 16 16,1-3 4-16,-6 0 18 15,-4-1 7-15,-2 4-5 16,-3-1-3-16,0 0-20 16,-1 1-5-16,-3-1-16 15,0 0-10-15,0 0 2 16,0 1-14-16,2 0 2 15,5 0-4-15,0 0-22 16,-1 0-7-16,6 0-67 16,0-2-120-16,33-2 153 15</inkml:trace>
  <inkml:trace contextRef="#ctx0" brushRef="#br0" timeOffset="-63179.15">1481 12275 781 0,'-26'39'264'0,"37"-46"-270"0,0 1-17 16,-1-1 5-16,-2 0 30 16,3 0 100-16,-2 0 28 15,0 1 59-15,4-4-21 16,-1 0-61-16,0-3-23 16,0 2-54-16,-3 0-4 15,-1 0 0-15,-1 3 6 16,-5 0 16-16,1 2 8 15,-3 1-4-15,2 3 0 0,-2-1-26 16,0 1-12-16,0 1-10 16,0 0-12-16,0 0-2 15,0 0 7-15,0 0-4 16,0-1 7-16,0 1-8 16,0 0-4-16,0 0-9 15,0 0 1-15,0 0-1 16,2-6-8-16,3-4-23 15,-2 4-29-15,-1-1 44 16</inkml:trace>
  <inkml:trace contextRef="#ctx0" brushRef="#br0" timeOffset="-57288.15">23063 9441 1037 0,'29'36'366'0,"-29"-36"-320"16,0 0-31-16,0 1-17 16,0-1 10-16,0 0 25 15,0 0 13-15,0-1 29 16,-1 1-7-16,0 0-10 16,-1 0-8-16,2 0-27 15,-1 0-6-15,0 0-9 16,0 0-8-16,0 0-1 15,0 0 1-15,0 0-1 16,-1 0 4-16,1 0 6 16,-1 0-2-16,0 0 0 15,-1 0 1-15,2 0-2 16,0 0 1-16,0 0-2 0,-3 1-3 16,1 2-2-16,1 4 3 15,-2 3 0-15,1-1-2 16,0 1 3-16,-27 28-4 15,30-30-1-15,2-1 4 16,5 1 3-16,3-1 0 16,3-1 12-16,2 1-3 15,-2-3 2-15,0-1-1 0,-3-2-3 16,-1 1 1-16,-1-1-5 16,-3-1 4-16,0-1-3 15,2-1-3-15,0-2 2 16,2 4-6-16,1-1 3 15,-1-4 4-15,-4 2-6 16,-1-3 9-16,-4 3 2 16,1-1 13-16,-1 4 8 15,0 0-8-15,-1-1-4 16,0 0-17-16,-1 0-7 16,1 0 6-16,0 0-6 15,-10-2 0-15,-1-6 0 16,-27-28 0-16,31 33 1 15,2-1 0-15,4 5 2 16,-1-6-3-16,1 5-1 0,2 1-13 16,-1 0-19-1,0 0-7-15,0 0 0 0,-1 0 8 16,1 0 22-16,0 0 7 16,0 0 1-16,0 0 1 15,0 0-1-15,0 0-1 16,-1 0-8-16,1 0-1 15,1 2-13-15,0-2-10 16,9 5-64-16,5 0-98 0,27-15 126 16</inkml:trace>
  <inkml:trace contextRef="#ctx0" brushRef="#br0" timeOffset="-55943.95">19992 5657 1192 0,'-55'-28'470'0,"55"30"-301"16,1 0-134-16,-1-1-36 16,0-1-13-16,-1 0 8 15,-1 0-5-15,2 2 8 16,0 17 3-16,8 32 4 15,-1-23 0-15,7 5-2 16,1 1 3-16,4 0-5 16,-1-6 5-16,-3-6 3 15,0-2 0-15,-2-7 4 16,3-4 1-16,-2 1-9 16,0-3-1-16,-3-2-6 15,-4-3 0-15,3-12 17 16,1-5 0-16,0-15 22 15,2-6 4-15,0-7-6 16,-2 2 1-16,2-3-15 16,0 1-3-16,-2 5-8 0,-2 1-1 15,-3 10 2-15,-1 3 1 16,-4 6-2-16,-1 4 4 16,0 2-16-16,1 3-16 15,1-1-22-15,1 2-17 16,-3 6-33-16,0 1-85 15,-4 7 118-15</inkml:trace>
  <inkml:trace contextRef="#ctx0" brushRef="#br0" timeOffset="-55645.75">20368 5712 1424 0,'9'6'506'16,"2"2"-403"-16,7 12-123 16,-1 3 1-16,-8 9 1 15,-3 4 4-15,-8 3 3 16,-3 0 1-16,3-4 12 0,-2-4 0 15,2-9-1-15,1-7 3 16,0-9-7-16,0-3-5 16,-2-10 1-16,-2-11 5 15</inkml:trace>
  <inkml:trace contextRef="#ctx0" brushRef="#br0" timeOffset="-55495.15">20496 5400 783 0,'-1'9'0'0</inkml:trace>
  <inkml:trace contextRef="#ctx0" brushRef="#br0" timeOffset="-54987.36">20903 5415 1429 0,'1'-1'494'15,"0"1"-440"-15,-2 1-62 16,0-1-8-16,0 0 1 16,-28 12 6-16,-38 18 3 15,29-12 6-15,0-1 3 0,10-4 0 16,7-2 4-16,11-4-4 16,5 0-7-16,4-1 0 15,5 1-3-15,6 5 0 16,10 4 1-16,21 9 3 15,13 3 2-15,15 2-1 16,8-5-3-16,-12-1-15 16,-9 2-12-16,-24 1-24 15,-14 4 1-15,-15-5 22 16,-6-1 19-16,-8-2 28 16,-6-2 14-16,-8 3-12 15,-8 0-4-15,-16-1-2 16,-6 2-3-16,-13 1 3 15,4-2-8-15,12-3-16 16,10-5-21-16,21-9-9 16,8-6-1-16,16-16-8 0,10-11-48 15,16-19-122-15,7-8-54 16,6-4 148-16</inkml:trace>
  <inkml:trace contextRef="#ctx0" brushRef="#br0" timeOffset="-54588.58">21439 4939 1503 0,'-5'-14'507'0,"5"4"-490"15,-3 3-6-15,0 4-15 16,3 5-2-16,-2 2-8 16,1-4 0-16,1 0 16 15,0 0-1-15,3 30 1 16,10 45 2-16,-7-9-1 15,-5 9-4-15,4 3-1 0,-4 2 2 16,3-10-3 0,2-2 7-16,-4-2 5 0,5-6-9 15,-3-4-3-15,-1-4-11 16,0-15-10-16,-1-4-5 16,-2-11-71-16,-1-6-85 15,-3-7 117-15</inkml:trace>
  <inkml:trace contextRef="#ctx0" brushRef="#br0" timeOffset="-54321.24">21225 5354 1435 0,'0'-5'581'0,"4"5"-283"16,-3 1-290-16,-1-1-30 15,0 0 4-15,0-1 7 16,20-1 6-16,37-10 10 16,-22 7 1-16,6-2 4 15,2 1-5-15,12 0-3 16,1-2-1-16,1 2-8 16,2 2-4-16,-16 4-45 15,-6-1-27-15,-13 3-96 16,-6-2-172-16,-6 0 233 0</inkml:trace>
  <inkml:trace contextRef="#ctx0" brushRef="#br0" timeOffset="-53821.4">22028 5359 1173 0,'-4'50'396'15,"-9"-42"-380"-15,-8 8-20 16,2 3 4-16,-4 2-4 16,-1 1-4-16,0 1 6 15,-4-3 2-15,7 0 5 16,2-4-2-16,8-2-2 15,3-1-5-15,7-4-1 16,4 7 15-16,8-2-7 16,8-1 7-16,12-1 11 15,6-1-11-15,9-11 7 16,2-5-5-16,1-15 0 0,-6-5 0 16,-12 0 16-16,-7-1 16 15,-12 7 41-15,-5 3 26 16,-7-2-3-16,-2-5-20 15,-6-4-58-15,0 0-23 16,2 7-8-16,5 12 1 16,0 7-3-16,1 2-1 0,1 6-11 15,-1-7 0 1,2 13 13-16,7 17-7 0,22 61 7 16,-8-35-1-16,9-6-12 15,4-3-5 1,11-13-57-16,4-9-201 0,11-20 192 15</inkml:trace>
  <inkml:trace contextRef="#ctx0" brushRef="#br0" timeOffset="-53339.13">23989 5460 1208 0,'22'53'483'0,"-33"-41"-219"16,-4 13-294-16,-2 12-6 15,2 3 20-15,5-1 2 16,7-3 12-16,6-12 2 0,8-2 1 16,2-8 1-16,2-7 10 15,3-2 12-15,1-8 12 16,4-1 15-16,3-9 32 16,0-2-7-16,0-6-2 15,-1-1-5-15,-10 0-33 16,-4-2-2-16,-11-1-30 15,-7-3-4-15,-15-5-33 16,-7-1-21-16,-9 7 2 16,-1 6-10-16,5 17 14 15,2 8 14-15,6 7 3 16,-2 7 4-16,12 1 2 16,-2 0-2-16,10-4 132 15,6-6-82-15</inkml:trace>
  <inkml:trace contextRef="#ctx0" brushRef="#br0" timeOffset="-52572.95">24275 4886 1510 0,'4'-12'581'0,"-7"9"-356"15,-5-3-235-15,-9 3-23 16,2 3-16-16,-5 1-9 16,0 7 7-1,5 9 18-15,2 3 11 0,1 12 9 16,2 7 8-16,4 19 3 16,-1 9-3-16,4 8 5 15,1 2-3-15,4-3-2 16,2-5 5-16,5-7-5 15,1-5 7-15,1-8 0 16,2-2-4-16,1-8 2 16,2-1-10-16,0-10 2 15,0 1 4-15,-4-8 0 16,-3-5-3-16,-6-9 2 16,-2-7-2-16,1 2 7 15,-1-2 5-15,-1 0 5 0,0 0 5 16,-1 0-8-16,-1 0 4 15,1 0-3-15,1-1-1 16,0 0-3-16,0 0-2 16,0 0-3-16,0 0-1 15,0-1 1-15,0 1 1 16,0 0 0-16,0 0-2 0,0 0 5 16,0 0 1-16,0-1-6 15,5 0 4-15,18-6-8 16,30-8-3-16,-16-1 6 15,4-3-9-15,3-6 4 16,2-8 6-16,-7-3 2 16,-4-2 1-16,-5 0 5 15,-8 1-4-15,-11 7 13 16,-2 2-2-16,-12 12-3 16,-3 2 7-16,-6 10-19 15,-7 3 2-15,-11 9-16 16,-1 9-9-16,0 13 4 15,3 5-1-15,12 9 16 16,0 3 1-16,7-2 2 16,4 0 1-16,6-6-5 15,10-6 4-15,8-2-4 0,5-4-4 16,10-4 3-16,5-2-1 16,7-7 4-16,6-4-8 15,0-8-67-15,-8-3-225 16,9-8 204-16</inkml:trace>
  <inkml:trace contextRef="#ctx0" brushRef="#br0" timeOffset="-52122.16">26428 5044 1575 0,'0'-8'516'0,"-13"-16"-529"16,-13-6-27-16,-21-6-7 15,-7 2 7-15,-6 15 13 16,3 7 16-16,19 11 11 0,7 1 4 16,15 4-9-16,6 2 1 15,5 11-2-15,4 7-1 16,3 28 8-16,12 15 1 16,11 25 0-16,6 6-1 15,9 3-5-15,-7-3-3 16,2-3 8-16,-3-3-3 0,-4-11 5 15,0-9 2-15,-6-12-7 16,-2-7 2-16,-6-8 0 16,-4-3-2-16,-9-16-4 15,-3-7 2-15,-20-19-1 16</inkml:trace>
  <inkml:trace contextRef="#ctx0" brushRef="#br0" timeOffset="-51905.74">25941 5512 1423 0,'3'-21'485'0,"3"2"-459"16,3 2-5-16,10 7-17 15,6 2-7-15,15 6-9 16,8-2-2-16,9 6 14 16,5 1 0-16,10 0 10 15,-1 2-2-15,-3-1 1 0,-4 2 0 16,-13 3-7-1,-6 1-3-15,-10-1-16 0,-1 1-13 16,-9-6-99-16,-3-4 91 16</inkml:trace>
  <inkml:trace contextRef="#ctx0" brushRef="#br0" timeOffset="-51606.3">26900 5801 795 0,'0'0'413'0,"-2"-6"-114"16,-5-10-110-16,-11-21-70 16,-4-18-56-16,2-11-31 15,6 0 0-15,12 9-7 16,4 13 10-16,2 12 1 15,1 8-3-15,3 10 3 16,3 1-10-16,16 1-21 16,8-3-21-16,25 2-37 15,5-1-20-15,8 12-58 16,-6 3-2-16,-13 7-131 16,-4 6 167-16</inkml:trace>
  <inkml:trace contextRef="#ctx0" brushRef="#br0" timeOffset="-51236.94">27532 5531 1477 0,'12'-16'503'16,"-1"-2"-479"-16,-7-6-57 16,-3-2-24-16,-16 1 6 15,-6 4-9-15,-12 10 42 16,0 5 22-16,5 11-7 16,3 0 0-16,6 9 3 15,2 2 0-15,3 7 1 16,2 5 4-16,2 15-5 15,6 5 1-15,6 10-9 16,10-1 6-16,15-1 0 16,8-8-1-16,11-10 12 0,4-4-4 15,0-15 7-15,-5-5-3 16,2-13 1-16,-2-7-59 16,-5-17 35-16</inkml:trace>
  <inkml:trace contextRef="#ctx0" brushRef="#br0" timeOffset="-50899.78">27835 5808 945 0,'69'34'508'0,"-66"-45"-17"15,4-5-341-15,10-13-76 16,2-4-28-16,8-5-28 16,0 2-13-16,1 8 1 15,-4 5 9-15,-8 9 3 16,-1 4 1-16,-7 8-1 16,2 2-10-16,5 6-17 15,1 7-13-15,-1 13-20 16,2 6-2-16,3 7-2 15,-4 0 5-15,9-7 2 0,-2-7-9 16,0-15-69-16,1-10-192 16,1-19 207-16</inkml:trace>
  <inkml:trace contextRef="#ctx0" brushRef="#br0" timeOffset="-50669.28">28698 4804 1602 0,'7'-1'530'0,"-4"4"-560"16,-1 5 1-16,6 17-10 15,-2 8-1-15,2 26 22 16,-2 11 15-16,-3 19 5 16,3 8 0-16,-2 1 0 15,2-3 0-15,2-6-2 16,-1-8 2-16,1-15-8 15,3-12-3-15,-3-23-7 16,-5-8 10-16,-4-20 0 16</inkml:trace>
  <inkml:trace contextRef="#ctx0" brushRef="#br0" timeOffset="-50449.87">28441 5229 1744 0,'0'0'590'0,"30"8"-544"15,69 21-108-15,-31-11-8 16,0-8 10-16,-3-2 7 16,-3-3 38-16,-1-2 8 0,-5-2-14 15,-7-2-21-15,-10-6-206 16,-9 4 175-1</inkml:trace>
  <inkml:trace contextRef="#ctx0" brushRef="#br0" timeOffset="-50100.81">29500 5535 1444 0,'34'-17'530'0,"-7"-1"-429"16,-8 1-7-16,-12-4-52 16,-7-3-21-16,-14-11-38 15,-5-6-11-15,-15 3 7 16,-3 6-4-16,1 12 9 0,2 9 0 16,9 11-4-16,2 2 0 15,1 11-5-15,-1 10 5 16,-4 17 11-16,-3 10 5 15,-1 23 4-15,0 7-5 16,11-1 3-16,9-4-5 16,22-14 8-16,17-3 5 15,15-15-2-15,9-4 11 0,5-13-1 16,6-7-2-16,7-16-2 16,9-10-18-16,6-20 5 15</inkml:trace>
  <inkml:trace contextRef="#ctx0" brushRef="#br0" timeOffset="-46563.02">23806 9336 1224 0,'38'48'449'0,"-36"-53"-366"15,0-2-47-15,2 6-48 16,1-1-13-16,0 5-15 16,-5-3 6-16,0 0 13 15,0 0 14-15,4 14 15 0,0 6-7 16,10 33 8-16,-11-29-7 15,2 0-2-15,1-3 1 16,-5 5-2-16,1-7 6 16,-2-2-1-16,0-4 4 15,-1-11-4-15,2 1-5 16,-1-2-5-16,0-2 17 16,0-1-12-16,0-29-4 0,4-57 8 15,-4 34-3-15,0 7 46 16,0 4 12-16,8 7 8 15,0 5-18-15,6 3-28 16,3 2-9-16,3 6-10 16,3 1 6-16,2 6-6 15,-2 4 1-15,0 4-3 16,1 5-6-16,-2 6 5 16,2 5-9-16,-5 6 0 15,-3 0 9-15,-2 8 6 16,-6 1 14-16,-1 6 13 15,0 5-6-15,-5 3-3 16,4-1-5-16,-4-2-12 16,2-3-5-16,3-9-1 15,-3-2-2-15,1-9 0 16,-2-1 4-16,-2-8-4 0,2 0 3 16,-2-2-1-1,-1-3-6-15,0 0-7 16,0 0-25-16,0 0-131 15,0-1-152-15,0 0 203 0</inkml:trace>
  <inkml:trace contextRef="#ctx0" brushRef="#br0" timeOffset="-46003.7">24547 9316 1203 0,'45'-39'402'0,"-49"40"-382"0,-4 3-42 16,1 2-7-16,-1 3 10 15,-1 1 7-15,2 2 4 16,1 1 4-16,3 0 4 15,1 3 1-15,1-2 1 16,2 0 1-16,3 1 1 0,9 1 6 16,3 3 3-16,7-2 18 15,5-3-3-15,2-6-8 16,0-4-3-16,-3-8-20 16,1-1 0-16,-6-6 18 15,-1-4 6-15,-2-4 18 16,-6-2 16-16,1 3-3 15,-1-2 1-15,-5 2-8 16,1 3-17-16,-6 1-18 16,-2 1-29-16,-2 4-111 15,-6 2-109-15,-5-4 145 16</inkml:trace>
  <inkml:trace contextRef="#ctx0" brushRef="#br0" timeOffset="-45812.2">24598 9120 1422 0,'10'-7'496'0,"5"-4"-427"16,15-4-76-16,6-5-14 15,9 2-16-15,-3-2-42 16,-1 1-136-16,-4 1-134 0,-10 5 209 15</inkml:trace>
  <inkml:trace contextRef="#ctx0" brushRef="#br0" timeOffset="-45221.55">25346 9275 1462 0,'-9'2'517'16,"-2"-2"-433"-16,-15 11-95 0,0 5-5 15,0 4-10-15,-2 8-5 16,10-6 13-16,3-4 3 15,7-4 14-15,2-2 5 16,6 2 5-16,1 1-5 16,12 2-4-16,5 1 9 15,13 0-1-15,5-2 10 16,4-6-1-16,5-4-7 16,-2-8 3-16,-3-6-5 0,2-12 6 15,3-9-2-15,3-19-18 16,3-6 1-16,-7-9-7 15,-10 0 7-15,-11 2 35 16,-9-2 7-16,-10 2 25 16,-4 1 0-16,-4 10-16 15,3 7-8-15,0 12-32 16,1 10-2-16,-2 9-21 16,-1 3-5-16,2 9 10 15,0 2-9-15,1 15 12 16,3 14-3-16,-1 27 6 15,-4 13 3-15,0 17-2 16,-6 1 6-16,2-10-10 16,5-6 3-16,2-19 6 15,6-9-3-15,4-13 3 0,8-5 1 16,1-11-6 0,2-7-9-16,2-17-87 0,-6-12 69 15</inkml:trace>
  <inkml:trace contextRef="#ctx0" brushRef="#br0" timeOffset="-44468.55">25937 9353 1143 0,'30'66'385'0,"-27"-61"-378"15,1-1-10-15,9-5 31 16,6-5 31-16,13-10 29 15,4-6 14-15,-1-4-11 16,-3-2-23-16,-7 4-6 0,-8 3 4 16,-2 5 3-16,-9 2-11 15,-6 3-26-15,-5-1-18 16,-8 3-16-16,4 3-4 16,-6 4 0-16,5 5-5 15,-1 11-20-15,-1 6 4 16,4 12-4-16,1 6 3 15,7 2 8-15,8 2 3 0,11-8-3 16,7-7-2-16,4-8 1 16,2-6-7-16,4-2 1 15,-2-5-5-15,3-6 15 16,-2-3-4-16,-9-11-37 16,-3-5 12-16,-8 0 12 15,-4 1 15-15,-4 3 63 16,-2 3-1-16,0 3-9 15,0 2-9-15,-3 2-22 16,-1 2-2-16,2 3-6 16,-3 0 2-16,0 0 1 15,0 0 5-15,0 0 13 16,4 2 4-16,10 6 1 16,3 0-5-16,37 6-9 15,-24-18-4-15,9-10 1 16,2-2 5-16,-4-10 13 0,-3 2 11 15,-10 2 29-15,-5 3 9 16,-11 8 28-16,-3 3-14 16,-7 5-26-16,-2 0-13 15,-13-1-47-15,-4 3-9 16,-16 3-35-16,-6 7-40 16,-11 10-43-16,-1 0-85 15,1 2 136-15</inkml:trace>
  <inkml:trace contextRef="#ctx0" brushRef="#br0" timeOffset="-41437.35">22712 12442 932 0,'78'-16'400'0,"-78"17"-202"16,0-1-153-16,0 0-38 0,0 0-12 15,-1-1 0-15,1-1 21 16,-1 2 36-16,1 0 26 15,0 0 11-15,0 0-7 16,0 0-23-16,0 0-25 16,0 0-12-16,0 0-16 15,0 0-10-15,-2 0 0 16,2 0 3-16,0 0 6 16,0 0 7-16,0 0 3 15,0 0 14-15,0-1 3 16,0 0 0-16,0 0-9 15,0 0-7-15,0 0-5 16,0 0-6-16,0-1-3 16,0 1-1-16,0 0-2 15,0 0 4-15,0 0 12 16,0 0-3-16,0-1 0 0,0 1-2 16,0 0-14-16,0 0-11 15,0 0-28-15,0 0-20 16,0 0-54-16,0-1 72 15</inkml:trace>
  <inkml:trace contextRef="#ctx0" brushRef="#br0" timeOffset="-39593.15">22974 12369 1061 0,'23'-8'352'15,"7"2"-313"-15,-3-4-131 16,-4-2 3-16,-9 4 67 15,-6-1 46-15,-7 6 129 16,4-1 31-16,-3 0-28 0,-2 2-39 16,0 1-73-16,0 0-21 15,0 0-18-15,2-6-5 16,-1 1 15-16,1 2 8 16,-2 3 33-16,0-1 19 15,0 1-8-15,1 0-5 16,-1 0-37-16,0 0-7 15,0 0-19-15,0-1-9 0,0 1-6 16,0 1-6-16,-1 0 3 16,-11 21 9-16,-51 41 10 15,27-27-9-15,4-4 13 16,3-3-4-16,8-3-2 16,3-3 8-16,-5 1-13 15,1 0 3-15,-7-2-3 16,5 0 2-16,10-9 11 15,3-3-1-15,9-4 8 16,2-5 5-16,0 0 9 16,-1 0 2-16,1 0-2 15,0 0-13-15,0-1-37 16,0 0-19-16,0 1-45 16,0 0-17-16,0-1-129 15,0-1-299-15,0 1 361 16</inkml:trace>
  <inkml:trace contextRef="#ctx0" brushRef="#br0" timeOffset="-39358.79">22706 12164 1519 0,'-1'-1'537'0,"-1"0"-470"16,1-1-77-16,0 1-171 16,-6 0 127-16</inkml:trace>
  <inkml:trace contextRef="#ctx0" brushRef="#br0" timeOffset="-39265.04">22631 12169 407 0,'-46'17'102'0</inkml:trace>
  <inkml:trace contextRef="#ctx0" brushRef="#br0" timeOffset="-38801.62">22622 12230 1241 0,'28'79'497'0,"-28"-79"-291"15,0 0-182-15,2 1-8 16,-2-1-16-16,0-1 0 0,0 1 7 16,0 0 12-16,0 0 44 15,0 0 15-15,-2 0 17 16,1-1-17-16,1 1-34 15,0 0-7-15,0 0-20 16,0 0-4-16,0 0-3 16,0 0 0-16,0 0-9 15,12 1 5-15,10 6-4 16,34 18-6-16,-19-5 8 16,0-1-1-16,0 2-1 15,0-1 4-15,-8-3-6 16,4 3 1-16,-2-5-1 15,1 2 2-15,3-1 1 16,0 0 1-16,1 2 8 16,1-4-7-16,-3-3 2 15,-4-1 0-15,-3-4 1 0,-6 0 4 16,-4-5-1-16,-3 0-3 16,-10-1-9-16,-2 0-9 15,-1 1-16-15,-2-1-32 16,0-1-30-16,0 0-17 15,-5-2-71-15,-12-4-67 16,-26-37 157-16</inkml:trace>
  <inkml:trace contextRef="#ctx0" brushRef="#br0" timeOffset="-37801.07">23124 12254 1140 0,'-71'-29'508'0,"64"27"-174"16,-1-3-291-16,-11 2-44 0,1 0-9 15,-2 4 2 1,-2 3 6-16,9 1 5 0,-1-2 9 16,-1-1 1-16,2-1 4 15,-2 2-3-15,-2-3-1 16,-5-4-3-16,-5 1-1 16,-4-4 1-16,1 1-2 15,3 4 3-15,2 2-3 16,7 3 3-16,2 2 1 15,3 6-4-15,0 2-7 0,-4 8-11 16,-1 4-2-16,0 2-1 16,1-2-1-16,4-2 11 15,3-3-3-15,3-1 7 16,-1 1 7-16,0 1 3 16,2 1-6-16,3-2 4 15,2 0-7-15,5-3 4 16,3-1-2-16,3-2 1 15,3 0-4-15,3-1 3 16,5-1 2-16,2 3-1 16,4-1 8-16,1 0-2 15,6 0 10-15,3 0-1 16,3 1 2-16,-1-1 4 16,1-2-5-16,-7-1 0 15,-3-2-5-15,2-2-14 16,-3 0-2-16,1-4 1 0,0 0-3 15,1-3 7-15,-1-5 7 16,4-2-8-16,-1-5 9 16,-4 1 4-16,-2-1-12 15,-8 2 2-15,3 0 0 16,-4-1-8-16,-4 1 1 16,5 0-2-16,-13-2-3 15,4 2-2-15,1-3 11 0,-5 1 6 16,5 1-6-16,-4-2 9 15,0 2-4-15,-3-2-1 16,-2 0 2-16,3-1-5 16,-1-1 1-16,4-2-5 15,4-1 0-15,-2 0 2 16,3 2-3-16,0 4-1 16,-2 4-2-16,-4-1 1 15,-3 1-1-15,-4 1-1 16,-3-3-1-16,0-3 1 15,-2-3-6-15,-2-6-2 16,0 2 6-16,2 1-5 16,-3 4-1-16,-1 4-6 15,-1-2-3-15,-1 3 1 16,-4 0 10-16,-9 5 7 0,-2 0-1 16,-17 4 0-16,2 0-3 15,-9 1 1-15,-3 0-8 16,-2-3-28-16,-7 0-23 15,1-1-32-15,7 4-90 16,7 4 127-16</inkml:trace>
  <inkml:trace contextRef="#ctx0" brushRef="#br0" timeOffset="-36152.94">24474 12442 1313 0,'18'-36'466'0,"-18"37"-394"16,0-2-67-16,0 3-9 0,-2-3-1 15,2 0 0-15,0 1 4 16,0 0 3-16,0 0-1 16,0 0 11-16,-1 0 0 15,1 0-5-15,0 0 6 16,0 0-8-16,0 0-7 15,0 0 1-15,-1 0-5 16,1 0 2-16,0 0 3 16,0 0 1-16,0 17-4 15,6 33 4-15,1-14-2 16,3 6-3-16,3 9 9 16,2 2-7-16,1-1 1 15,-1-7 0-15,-2-5 4 16,-4-5 0-16,-2-8 1 15,0 3 3-15,-4-8-12 16,2-1 1-16,-3-8-6 0,-1-4 1 16,2-11 6-16</inkml:trace>
  <inkml:trace contextRef="#ctx0" brushRef="#br0" timeOffset="-35778.93">24267 12240 1409 0,'1'1'563'0,"1"-2"-352"15,4 0-143-15,-6 0-69 16,10 0-15-16,20 1-12 15,56 4-3-15,-38 5 20 16,-3 2-4-16,-3 6 5 16,-6 0-3-16,0 6-4 15,-4-1 7-15,-10-3-7 16,-1-1 13-16,-13-6 4 16,-3-2-4-16,-5-3 3 15,-1-1-11-15,-7 2-6 0,-2-1 6 16,-5 2 10-1,-1-4 4-15,0-2-10 0,-1-2-20 16,-2-3-44-16,0-2-103 16,-1-4 116-16</inkml:trace>
  <inkml:trace contextRef="#ctx0" brushRef="#br0" timeOffset="-35157.59">25099 12350 1282 0,'-6'1'457'16,"-1"0"-379"-16,-1 2-76 15,-1 1 1-15,2-3-9 16,0 1 5-16,5 1 10 0,0 0 2 16,1-3 3-16,-1 0-2 15,1 0-7-15,0 1-3 16,-4 8-6-16,1 2-7 15,2-7-3-15,-1 3 1 16,3-1 12-16,0-5 5 16,6 4 8-16,16 3-1 15,33-4 3-15,-26-13-2 16,2-9-2-16,0-3-1 16,-9 1-5-16,-2 1 1 0,-12 3 3 15,-5 2-1-15,-6-5-11 16,-12 0-55-16,-9 5-30 15,-6 0-1-15,1 11 24 16,6 3 59-16,9 2 35 16,5 4 2-16,5-2-3 15,3 3-7-15,9 6 4 16,7 1-3-16,16 5 4 16,9 3 7-16,5-1-13 15,3-2 8-15,-2 0-1 16,-7-2-8-16,-5 0-2 15,-12-5-4-15,-10-1-14 16,-3-2-5-16,-6 0-24 16,-2-7-54-16,-1 0 57 15</inkml:trace>
  <inkml:trace contextRef="#ctx0" brushRef="#br0" timeOffset="-34735.44">25512 12373 1098 0,'66'-72'397'16,"-66"74"-295"-16,0-2-98 16,-2 0-9-16,2 0 6 0,0 0 8 15,0 0 11-15,0 0 9 16,0 0 6-16,0 0 3 16,3 4-7-16,-1 3-8 15,6 0-2-15,0 1-11 16,30 28-1-16,-33-33-11 15,1-1 2-15,-5-2 5 16,-1 0 3-16,0 0 54 16,0-1 13-16,-1 0 13 15,-1 0-4-15,-1-6-40 16,-7-15-1-16,-11-30-9 16,16 33 4-16,6 2 10 15,2 2-8-15,0 5 14 16,3 0 3-16,0 2-14 15,3-2-7-15,7 0-35 16,4-2-19-16,13 2-24 0,3 0-18 16,6 3-25-16,-4 2-6 15,-8 3-16-15,-4 2 2 16,-9 0-109-16,0 1 144 16</inkml:trace>
  <inkml:trace contextRef="#ctx0" brushRef="#br0" timeOffset="-34349.4">26334 11772 1533 0,'-1'-43'513'0,"0"43"-514"16,1 1-11-16,0 1 3 15,0-2 3-15,0 0 4 0,0 0 7 16,3 20 1-16,10 44-3 15,-4-14 5-15,1 6-3 16,2 5-3-16,2 3 0 16,3 0-3-16,3-1-3 15,0-6 5 1,2-2 1-16,4-9-1 0,-1-5-5 16,-2-10-12-16,-3-6-14 15,-9-10 17-15</inkml:trace>
  <inkml:trace contextRef="#ctx0" brushRef="#br0" timeOffset="-33953.45">26245 12051 1710 0,'6'0'569'0,"10"5"-567"16,9 0-6-16,18 2 4 15,7 0 2-15,1-1-8 16,2-1 5-16,-5-5-14 16,-6 0-16-16,-7-4-29 15,-3 1-28-15,1 1-7 0,-1 2-1 16,-6 2 31-16,-3-1 32 16,-6 0 37-16,-1 1 24 15,-2 4 20-15,5 2-1 16,-3 8-15-16,3 7-13 15,1 10-12-15,0 3-8 16,0 4 2-16,-2-3 2 16,-2-10 1-16,2-4 4 15,-3-8 4-15,-3-3 1 16,0-6 0-16,-7-3 0 0,-2-3-14 16,-3 0 4-1,-1-1-40-15,-6-14-73 0,-34-68 76 16</inkml:trace>
  <inkml:trace contextRef="#ctx0" brushRef="#br0" timeOffset="-33793.86">26864 11888 1521 0,'-1'-2'601'16,"3"0"-384"-16,5-10-193 16,7-5-46-16,15-10-88 15,7-3-19-15,6 5 28 16,1 3 25-16,2 10 69 15,0 0 18-15,-1 2-10 16,1 3-2-16,-5 1-1 0</inkml:trace>
  <inkml:trace contextRef="#ctx0" brushRef="#br0" timeOffset="-33184.12">27774 12044 1707 0,'0'1'566'15,"-5"0"-557"-15,-8 5-68 16,-6 2-5-16,-6 8-10 15,0 7 4-15,2 5 22 16,9-3 10-16,2 0 27 16,-1-5 9-16,7 1 8 15,1-1-4-15,5-2 0 16,2-1-1-16,10-2-1 16,2-2 2-16,9-5 3 15,5-1 6-15,3-12-1 16,10-3 7-16,0-9-2 15,-2-6-9-15,-8 1 15 0,-6 1 8 16,-13 4 17-16,-1 4 10 16,-1 4-14-16,-3 0-11 15,2 4-23-15,-3 2-8 16,0 2-7-16,-2 1 6 16,3 2-3-16,1 0 4 15,3 4-3-15,2 1-9 16,8 5-1-16,1-1 0 0,5 1 7 15,-4 0 0-15,0-6 8 16,1-1 1-16,-2-4-3 16,3-5 3-16,-1-5 2 15,3-4 2-15,-4-6 4 16,-5-1 0-16,-5 2 19 16,-4-1-1-16,-3 4-3 15,-1 2-10-15,1-4-56 16,2 1-11-16,1-6-59 15,0-1-437-15,0 3 398 16</inkml:trace>
  <inkml:trace contextRef="#ctx0" brushRef="#br0" timeOffset="-32852.95">28522 11406 1899 0,'2'6'631'16,"4"1"-644"-16,6 10-6 0,-2 18-10 15,-2 8-8-15,2 25 10 16,-3 6 2-16,-1 11 7 15,4 2 10-15,2-1 10 16,-2-4 3-16,1-12 0 16,1-8 0-16,-5-16-11 15,6-8-6-15,0-12 3 16,-3-7-13-16,5-8-61 16,-2-7-11-16,9-11 50 15</inkml:trace>
  <inkml:trace contextRef="#ctx0" brushRef="#br0" timeOffset="-32433.94">28807 12177 1072 0,'31'-23'382'0,"-36"27"-327"15,2 4-46-15,-1 0-7 16,2-1-7-16,2-1-4 15,6 1 44-15,2-2 30 16,6-1 26-16,2 1 15 16,2-4-29-16,4-1-19 0,2-2-1 15,3-5 1-15,1-4 7 16,-4 0 0-16,0-4-16 16,-3 1-14-16,-11-1 0 15,-1 0-9-15,-9-7-16 16,0-1-19-16,-1 0-34 15,-2 3 6-15,-1 9 13 16,4 3 17-16,-1 5 18 16,1 1-7-16,1 1-4 15,-1 1 2-15,0 0-6 16,0 0-2-16,0 0-10 16,4 6-14-16,13 14 12 15,45 31-3-15,-25-29 12 16,5-1 12-16,8 0-21 15,-1-3-16-15,0-4 22 16</inkml:trace>
  <inkml:trace contextRef="#ctx0" brushRef="#br0" timeOffset="-31202.93">28990 12042 720 0,'-26'-31'385'0,"26"29"-23"15,0 2-284-15,0-1-72 16,0 0 3-16,0 1 17 16,0 0 23-16,0 0 17 15,0 0 15-15,0 0-10 16,0 0-12-16,0 0-12 16,0 0-21-16,0 0-16 15,0-1-5-15,0 0-5 16,0 1 2-16,0 0-2 15,0 0-2-15,0 0-8 16,0 0-1-16,0 0 0 16,0 0 3-16,0 0 17 0,0 0 5 15,0 0 18-15,0 0 8 16,0 0-3-16,0-1-7 16,0 1-14-16,0 0-10 15,0-1-12-15,0-1-4 16,0 1-1-16,-2 0-3 15,1 0 11-15,0 0 3 16,0 0 3-16,0-1 9 0,0 1-9 16,-1 0 2-16,1 0-11 15,0 1-9-15,0 0-23 16,-2 1-33-16,-7 14 11 16,-4 43 5-16,33-22 17 15,11-1 34-15,9-9 1 16</inkml:trace>
  <inkml:trace contextRef="#ctx0" brushRef="#br0" timeOffset="-30185.08">30771 11907 1313 0,'4'0'476'16,"-1"2"-390"-16,1 0-48 15,-4-2-36-15,0 0-5 16,0 0-8-16,0 0-1 16,1 5 14-16,1 8 1 15,0-1 1-15,3 33 0 16,-12-25-4-16,-4 1-4 0,-7 2-8 16,-3 2 7-16,2 1 10 15,-1-2-2-15,4-7 2 16,1-2-5-1,1-7-15-15,4-1-8 0,-5-4 4 16,-5-3-8-16,-4-5 1 16,-6-9 11-16,0-5 12 15,7 0 7-15,8 2 4 16,2 2-7-16,9 4-4 16,-1 2 14-16,-1 0 30 15,4 4 15-15,1-1 1 16,1 2-15-16,1-1-19 15,0-3-13-15,7 1-9 16,-3-1-4-16,8-1 1 16,3 3 1-16,2 1 8 15,4 4 7-15,1 4 5 0,0-1-1 16,-1 1-1-16,4 0-3 16,-1 1-5-16,0 3 2 15,1 4-11-15,-3 0 6 16,-3 4-7-16,2 2 2 15,-2 2 7-15,-3 2-7 16,2-1 2-16,-2 0-3 16,1 0 0-16,4-2-1 15,1-1 6-15,0 1 4 0,-1-3 14 16,0-5 1-16,-4-2 2 16,1 0-6-16,0-6-20 15,-4 2-6-15,4-6-23 16,4-9-12-16,8-12-40 15,9-9 53-15</inkml:trace>
  <inkml:trace contextRef="#ctx0" brushRef="#br0" timeOffset="-28018.77">23075 9613 1163 0,'-29'-35'438'15,"30"34"-312"-15,1-1-115 16,1-5-32-16,-3 6-49 0,0-1-2 15,0 1 8-15,0-5 29 16,1 0 90-16,-1-1 22 16,0-1 16-16,0-2-9 15,1-1-53-15,-1 2-18 16,5-29-30-16,-7 27-11 16,2 3 12-16,0-2 2 15,2 2 17-15,-1 3 14 16,-1 3-13-16,-1-1 0 0,-1 2-15 15,1 1-4-15,0 0 11 16,0 0 5-16,-5 7 19 16,-11 10-2-16,-26 27-9 15,28-26-1-15,6 0-8 16,4-2 4-16,3 1 5 16,6-3-2-16,1 1 10 15,7 1-3-15,7-3 2 16,3 0-3-16,7-5 3 15,0-6 5-15,1-2 10 16,0-2 3-16,-6-4-1 16,-3-2-2-16,-8-4-4 15,-4-5-3-15,-5-2 13 16,-2-1-7-16,-2 0 0 16,0-2 2-16,-3 4-18 0,0-2-1 15,-2-1-10-15,-2 1-5 16,1 3-12-16,0 4 5 15,-6 5-19-15,2 3-2 16,-11 4-11-16,-4 2-9 16,-2 7-14-16,-2 2-35 15,12 2 68-15</inkml:trace>
  <inkml:trace contextRef="#ctx0" brushRef="#br0" timeOffset="-18329.81">22278 9507 1209 0,'-3'57'436'0,"38"-57"-339"16,22-3-87-16,2-1-4 15,-1 0-8-15,1-2-4 0,-5 6-3 16,1 3-2-16,-5 5 5 16,-1 1-1-16,-3 0-16 15,-4-4-7-15,-6-1-13 16,1 2-14-16,-10-9-52 16,-8-7-116-16,-7 1 148 15</inkml:trace>
  <inkml:trace contextRef="#ctx0" brushRef="#br0" timeOffset="-17053.01">22338 9643 1398 0,'2'-2'492'0,"-1"1"-411"16,-1 1-110-16,-1 0-34 16,0 0-34-16,0 0 2 0,0 0 51 15,0 0 48-15,0 0 54 16,-1 0-3-16,0 4-14 16,-1 8-21-16,4 10-17 15,14 35 6-15,-4-19-7 16,2 8 1-16,-7 14 0 15,2 8 0-15,0 5-1 16,-1 2 1-16,2 1 7 16,-2 5-3-16,-1 2-1 15,3 4-8-15,-6-11-1 16,2-7 3-16,5-5 0 16,-4-7 10-16,1 1-7 15,0-5-2-15,-9 1 0 16,0-4-1-16,-1-3 0 15,-3-1 0-15,5-7 3 16,0 3-1-16,1-4-1 16,2 0 1-16,-3-2 0 0,1-2-2 15,-2 2 1-15,3-1-1 16,0 0 2-16,0 1-2 16,5-5 1-16,-3 4 0 15,2-3-2-15,1 0 4 16,-2 2 2-16,1-7 1 15,4 1 8-15,-4-3 5 0,1 3 3 16,-5 2-4-16,1-2-9 16,0 2 0-16,3-7-6 15,3-1 6-15,-4-5 1 16,0-3-4-16,-4-2 0 16,0-1-3-16,0 0-2 15,0 0 0-15,4 1 4 16,-3-2 4-16,1-3 3 15,0 2 2-15,-2-7-6 16,0 3-2-16,2-3-4 16,-2-3 4-16,-2 1-3 15,1 0-2-15,0 0 5 16,1 0-7-16,0 8 1 16,0 2 0-16,0 1-5 15,2 28 5-15,0-33 0 16,-2-1 2-16,-2-3 0 15,1-2-1-15,1 0 7 0,0 0-6 16,-1-2 5-16,0 1-1 16,1 0-6-16,-1 0 2 15,0 1-6-15,1 0-3 16,0 0-5-16,0 0 3 16,0 0-4-16,0 0-1 15,0 0 17-15,0 0-1 16,0 0 15-16,0 0-7 0,0 0-54 15,0 0-101 1,-1-1 94-16</inkml:trace>
  <inkml:trace contextRef="#ctx0" brushRef="#br0" timeOffset="-16712.4">22188 11841 1160 0,'0'2'472'16,"0"-2"-284"-16,2 2-114 15,-2-2-14-15,0 0-37 16,11 1-5-16,12 2-6 0,29 9-1 16,-30-10 20-16,1 4 1 15,1 0 19-15,-1-3 5 16,1-1 5-16,5 1 5 15,1-3-7-15,2-3 1 16,6-1-9-16,-3-1-4 16,1 0-21-16,-2 1-7 15,0 2-15-15,-1-4-11 16,-3 2-7-16,0 2-16 0,-9-1-19 16,-7 1-22-16,-13-7 467 15,-10-10-315-15</inkml:trace>
  <inkml:trace contextRef="#ctx0" brushRef="#br0" timeOffset="-15783.16">22128 9714 1494 0,'-16'-38'544'0,"13"31"-425"15,-4-2-123-15,-3-3-46 16,-2 2-19-16,-2 0-9 16,4 5 31-16,-2 2 28 15,5 0 31-15,1 2 15 16,-6-5-6-16,0 5-3 15,-5 0-19-15,-3 1 0 0,3 1-1 16,2 0 2-16,7-2 13 16,-3-1 6-16,8 0 24 15,0-3 6-15,-2 4 3 16,4 0-4-16,1-1-25 16,-1 1-10-16,1 0-5 15,0 1-5-15,0 0 0 16,0-1 4-16,0 0 0 15,0 0 0-15,18 0 8 16,35-5 3-16,-18 3-2 16,2-2 6-16,6-2 0 15,6 5-3-15,2-3 6 16,-1-1-9-16,-4 4-1 16,-6-3-4-16,-6 5-4 15,-5 0 3-15,-9 1-5 0,0 6-6 16,-10-3-19-16,1 2-1 15,-1-3-16-15,-8-3-3 16,-2 1-25-16,2 0-18 16,-3-2 54-16</inkml:trace>
  <inkml:trace contextRef="#ctx0" brushRef="#br0" timeOffset="-1371.04">21184 10065 1149 0,'-1'-2'460'15,"0"1"-275"-15,0 0-59 16,-1 1-61-16,1 0-15 15,0 0-44-15,0 0-16 0,0 0 4 16,1 0-2 0,0 0 8-16,0 0 7 0,1 7-2 15,2 9 0-15,10 30 1 16,-7-23-2-16,-2 2-2 16,1 2 6-16,1 2-9 15,-2-1 3-15,3 2-1 16,4-3-2-16,1 7 4 15,6-1-3-15,-1 4 1 16,0-2-2-16,-2-5 1 16,-4-3 2-16,-6-8-2 15,-1 2 0-15,-4-8-2 16,0 0 0-16,2-4 3 16,-1-3 0-16,-1-5 0 15,0 1 5-15,-1-3 0 16,1 1 3-16,0 0 3 15,0-1-6-15,0 1 4 0,-1-1 2 16,0 0 0-16,0 1 6 16,1 0 9-16,0 0 9 15,0-1 2-15,0 0 1 16,0-1-8-16,0 1-9 16,0 0-4-16,0 0-9 15,4-9-9-15,2-2 0 16,23-24 6-16,-23 29 2 0,1 7 3 15,-4-3-3-15,-2 3-4 16,6-2-4-16,5-3-7 16,5 2-4-16,6-8-3 15,-1 3 5-15,-1 0 6 16,-5-1 3-16,-9 1 5 16,-3 1 4-16,-1 5-7 15,2 2 8-15,3 3-11 16,3 3-9-16,1-3-2 15,0 1-5-15,1 0 4 16,-1 1 6-16,-2 3 4 16,-2-2 0-16,-3-5 6 15,-1 0 2-15,-2-2-2 16,-2 1 2-16,0 0-6 16,0 0-6-16,0 0 2 15,0 0-1-15,0 0 0 0,5 6-5 16,2 2-1-16,1 3 1 15,29 25 10-15,-30-28 0 16,0 0 6-16,-2 0 0 16,-1 3-11-16,0 0 7 15,1 1-1-15,-2-1 0 16,1 0 0-16,-2-1-5 0,-2-1-2 16,1 1-3-16,-1-1 7 15,-1-1 0-15,-1-3 2 16,1 1-1-16,-4-1-3 15,-1 1 7-15,-3 0-2 16,-2 0 1-16,-1 2 3 16,-1 0-6-16,5-2-4 15,-1 1 4-15,-1-5 0 16,1-2 2-16,-5 1 9 16,-2 1-3-16,-4 0 0 15,0 0 5-15,3 1-9 16,3-1 1-16,3-2 0 15,1 0-8-15,-2-2 3 16,1 0 3-16,3 1 1 16,-9 0 2-16,1 0 0 15,-3-1 1-15,-2-1-7 0,8 1 2 16,2 1 5-16,3-4 0 16,4 1 11-16,-4-2-2 15,3-1-3-15,-3 1-5 16,5-1-7-16,0 2-3 15,-1-1-1-15,1 1 1 16,0 1 2-16,-1-1 6 16,3-3 9-16,1 0 3 15,0-1 1-15,1-1-4 0,1 5-8 16,-1-2 0-16,0 6-2 16,-1-2-5-16,0 3-3 15,0 0 1-15,0-1 1 16,0 0-2-16,0 0 7 15,0 0-3-15,0-1-1 16,0 1 0-16,0 0-15 16,0 0-3-16,0 0-6 15,0 0-8-15,0 0-18 16,0 1 202-16,-1 0-125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07T16:02:45.9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17310 9992 779 0,'-1'-1'326'0,"0"-2"-155"16,0 2-159-16,0-1-11 16,0 1 15-16,-1 0 32 15,1 0 31-15,0-1 11 16,0 1 6-16,0 0-15 15,0 0-23-15,-1 0-11 16,1 0-15-16,0-1 0 0,1 1 10 16,0 0-1-16,0 0-2 15,0 0-1-15,0 0-20 16,0 0-6-16,0-1-2 16,-1 1-8-16,1 0 1 15,0 1-1-15,0 0-4 16,0 0 1-16,0 0 1 15,0 0 0-15,1 22-5 16,5 30 0-16,-1-18 0 16,0 8 2-16,1 12 5 15,0 11 2-15,0 14-6 16,1 4 0-16,-1 9 2 16,1 5 2-16,-1 8 6 15,0 7-3-15,1 3-6 16,0 1 4-16,1-1-7 0,-2-4 5 15,-1-2 4-15,0 0-9 16,-3-5 6-16,5 4 0 16,2-6 2-16,4-3-1 15,2-8 3-15,0-5-8 16,1-6-3-16,4 5 6 16,3-5-1-16,0 0 7 15,-1-2-4-15,1-3-1 0,-8 1 2 16,2-2-8-16,2 2 14 15,-7-1-11-15,9 1 2 16,-6 3 8-16,0 1-11 16,0-4 4-16,0-6-2 15,2-5 0-15,1-4 0 16,0 4 9-16,0 6-5 16,3 10 2-16,3 9-1 15,2-4-2-15,4 4 3 16,3-1-4-16,1 1 4 15,0 5-3-15,2-8 3 16,-4-4 4-16,0-8-3 16,-3-6 1-16,-1 2-4 15,3-2-2-15,-1 0 1 16,2-1 4-16,5-8-2 16,-2 1 2-16,3 1-4 0,5 2 5 15,-7 0-3-15,5 0 0 16,-3-4 4-16,-2-5-6 15,-4-4 4-15,-1-4-4 16,-5-7-2-16,-2-6-3 16,6-2-3-16,0-1 9 15,8 0 1-15,4 3 7 16,8-1-1-16,4 3-9 0,2-3 8 16,3 4-4-16,5 1-3 15,-2 2 7-15,5-1-4 16,5-5-5-16,1 2 13 15,4-4 2-15,1-3-5 16,5 2 11-16,6-2-3 16,6 1-2-16,4-1 5 15,-5-4-15-15,-9-2-1 16,-1-3 0-16,-7-2-3 16,-2 0 9-16,-3-9-9 15,-8 4-5-15,-6-5-4 16,-3 0 4-16,-11 0-1 15,-6-7-3-15,-14-1-1 16,-9-1-2-16,-10-4 3 16,-2 4 9-16,-4 0 1 0,0 0-9 15,0 0 3-15,0-1-9 16,0 1-4-16,-17-15 12 16,-37-39-14-16,23 25 10 15,4-1 6-15,-2 3-6 16,-1 4 13-16,2 2-12 15,-12 0 9-15,-3-2-4 16,-6-3 0-16,-1-3 1 16,2 1-6-16,-2 1 12 0,13 5-6 15,6 3 7-15,10 6-6 16,2 4-7-16,11-1 11 16,-2 4 2-16,2 4 15 15,12 2 3-15,-2 2-8 16,1 0-11-16,-2-1-9 15,0 0 1-15,0 0-8 16,0 0 7-16,0 0-2 16,7 2-9-16,23 11 13 15,35 13 1-15,-19-9 0 16,5 4 8-16,0 0-3 16,2 3-1-16,-1-4 2 15,-2 0-4-15,-5 3-2 16,-1 0-4-16,-1 2 0 15,-1 2 0-15,-4-2 6 16,-1-2 0-16,-12-4 1 0,1-3-6 16,-10-6-4-16,-4-3 0 15,-3 0-2-15,-6-2 6 16,-3-2-4-16,0 1 5 16,-1-4-6-16,0 0 1 15,0 0-14-15,-1 0 1 16,-15 8 13-16,-38 21 1 0,20-13 18 15,-2 3-5-15,-2 3-2 16,1-2-1-16,1-2-1 16,-2 2 0-16,6-1 4 15,-1 3-7-15,3-1 0 16,4-3 12-16,4 1-12 16,4-3 13-16,3 0-3 15,2-1-3-15,2-2 2 16,3-2-8-16,1 1-1 15,1-3-6-15,4-1 9 16,-1-1-4-16,3-2 5 16,0 1-1-16,0-2-7 15,1 0 6-15,0-4 1 16,-1 0 10-16,1 0 0 16,0 0 8-16,0-2 11 0,0 1-9 15,0 0-5 1,0-2-11-16,1-23-10 0,4-31 4 15,-5 24 1-15,-1 2 1 16,0 7 5-16,-2 3-10 16,3 4 4-16,-3-4 1 15,3-13-6-15,2-4 9 16,1-18-7-16,3-4 7 16,1 3-4-16,0 1-5 15,-2 9 10-15,2 9-6 0,-2 9 3 16,-4 3 0-16,0 5-1 15,-1 5 0-15,-1 5-3 16,-1 2-7-16,-2 2-9 16,1 3-3-16,-2 3-15 15,2-3-10-15,-1 6-68 16,3-2 57-16,0 0 20 16</inkml:trace>
  <inkml:trace contextRef="#ctx0" brushRef="#br0" timeOffset="1221.89">21743 15608 1449 0,'-14'-28'505'0,"13"28"-469"16,1 0-14-16,-1-1-12 16,0 1-4-16,0 0-7 0,0 0-4 15,-1 0-10-15,1 0 0 16,-1 4 16-16,-6 12-4 16,-18 36 8-16,17-23 2 15,1 7-1-15,0 3-1 16,3 7-6-16,3 1 1 15,2 7-4-15,2-1 2 16,5-4 0-16,3 0 3 16,3-6-4-16,6 1 3 0,1-8 0 15,1-4-1-15,6-8 13 16,-1-6 3-16,1-3 11 16,2-5 4-16,0-3 12 15,-1-5 2-15,0-7 12 16,-6-1-4-16,-1-7-8 15,-9 0-9-15,0 4-19 16,3-2 6-16,-7 1-3 16,4 1 6-16,-6-7-1 15,0-5-4-15,1-9-5 16,0 0 3-16,0-9-7 16,-2-2-2-16,-3-3-7 15,-2-5-10-15,-2 7 11 16,-1 1-5-16,-1 8-1 0,-1 4 0 15,-3 3 2 1,-2 1 1-16,-1 0-3 0,-4-1 4 16,1 0-15-16,1 2 2 15,-4 3 6-15,5 2 0 16,3 7-2-16,2 3 6 16,-1 5-15-16,4 1-3 15,-10-1-2-15,-1 3-11 16,-1 4-5-16,-7 2-6 0,6 9-6 15,-6 4-1-15,-1 6 6 16,4 3 9-16,-1 1 16 16,3-1 6-16,3-4 12 15,0-4-5-15,3-3 2 16,3 1 6-16,-1-4-2 16,4-1 3-16,2-2-1 15,1-4 3-15,4-1 2 16,-1-3 1-16,0-1 6 15,0-1-10-15,0 0 8 16,0 0-1-16,0 0-4 16,0 1 1-16,7 8-6 15,7 1 5-15,32 28 11 16,-28-29 10-16,5-1 21 16,4-1 5-16,6 0 3 15,3-1-6-15,4-3-15 0,-5 1-16 16,-4-2-20-16,-7 0-8 15,-7 2-27-15,2 0-8 16,-2 0-66-16,5-3-35 16,7-3 89-16</inkml:trace>
  <inkml:trace contextRef="#ctx0" brushRef="#br0" timeOffset="1974.78">22599 15418 1369 0,'30'-81'492'0,"-30"81"-421"16,-2-2-35-16,1 2-23 15,0 0-6-15,1 0-12 16,-1 0 5-16,0 0 1 16,0 0-5-16,-1 0 10 15,1 0-4-15,-7 14-2 16,-2 6 12-16,-17 36-1 16,13-22-1-16,-2 11 0 15,-1 8-11-15,-7 11-6 16,4 4 7-16,3 5-7 15,1-5 9-15,10-3 0 16,1-5-5-16,5-9 10 0,0 0-1 16,4-6-1-16,2-1-4 15,5 0 2-15,8-6 0 16,0-6 9-16,4-3 0 16,0-10 11-16,0 5 4 15,2-8 6-15,-3-1 2 16,-4-4-18-16,-1-4-9 15,-4 0-17-15,-2-2-5 16,-1-4-21-16,-1 0-29 0,4-3-405 16,-1-8 334-16</inkml:trace>
  <inkml:trace contextRef="#ctx0" brushRef="#br0" timeOffset="2757.24">23068 15482 1614 0,'41'-64'564'0,"-40"66"-516"16,-1-2-39-16,-2 4-40 0,1-4-5 15,-1 9 5-15,-5 21 8 16,-7 52 12-16,8-30 5 16,2 2-3-16,1 1 11 15,2-1-4-15,1-1 3 16,0-7 8-16,1-3-13 16,2-15 12-16,0-2-8 15,0-11 3-15,1-4-4 0,-2-5 0 16,-1-5 7-16,0 0 2 15,-1-2 28-15,0 0 17 16,0 0-1-16,0 0-1 16,0 0-13-16,0-1-10 15,0 1-1-15,0 0-6 16,0 0-8-16,0 0-13 16,0 0 0-16,0-1-1 15,10-1-4-15,5-6-1 16,31-29-4-16,-25 27-2 15,-1 2 8-15,2 2 4 16,0 0-7-16,2 5 3 16,1-3-3-16,-4 2-5 15,4 3 0-15,-9 0-2 16,0 2-10-16,-2 3-6 16,0-2 1-16,4 5-4 0,-1 0 5 15,2 7-1-15,-7 0-3 16,0 2 13-16,-2 0 2 15,-3-3 8-15,-1 3 8 16,-6 0-7 0,-3 2-1-16,-4 0-9 0,-3 2 11 15,-5 1 2-15,3 1 1 16,-5-6 7-16,-1-2-3 16,7-1 3-16,-5-3 9 0,-3-1 8 15,2 1-3-15,-6-6-8 16,4-2 3-16,4 0 3 15,3-4 2-15,2-1 13 16,4 2 1-16,3-1-9 16,0 0-2-16,2 0-14 15,-1 0-16-15,1 0-22 16,0 0-146-16,-10-31 125 16</inkml:trace>
  <inkml:trace contextRef="#ctx0" brushRef="#br0" timeOffset="3171.15">23620 15216 1557 0,'68'-40'539'0,"-68"40"-466"0,6 11-76 15,8 6-13-15,13 18 6 16,3 12-3-16,5 17 7 16,-6 7-1-16,-5 8 3 15,-2 7 4-15,-12 0 4 16,5 2-4-16,-9 3 3 15,0-1-2-15,-5 2 2 16,-1-1 1-16,-4-20 1 16,2-7 2-16,1-16 0 15,-1-7 1-15,-2-6-2 16,3-1-8-16,-4-10-8 16,0-1-2-16,-6-4-15 15,0-4-12-15,-9-7-200 16,-6-7 169-16</inkml:trace>
  <inkml:trace contextRef="#ctx0" brushRef="#br0" timeOffset="17753.83">24249 15959 1245 0,'6'0'467'0,"-3"-1"-359"16,-1 1-70-16,-2-1-55 16,0 0 9-16,0 0 9 15,0-1 11-15,0 1 31 16,0 0-3-16,0 0 7 15,0 0-4-15,0 0 0 16,9-1-3-16,-2 1-4 16,4-1-4-16,-2 0-10 15,1-2-3-15,36-12-3 16,-30 10 2-16,3-1 0 16,-1 3 3-16,2-3 3 0,3 2-3 15,1 1-6-15,-2-2-6 16,-4 2-9-16,-2 3-4 15,-6 0 3-15,-3 1-2 16,-2 0-5-16,-1 0 3 16,-1 0-13-16,-3 0 6 0,0 0-1 15,0 0-15 1,0 0-53-16,0-1-105 0,0 0 119 16</inkml:trace>
  <inkml:trace contextRef="#ctx0" brushRef="#br0" timeOffset="18376.91">24337 15569 1244 0,'-41'56'505'0,"41"-56"-314"16,0 0-93-16,1 0-63 15,-1 0-14-15,-1 0-15 16,-1 0 4-16,1-1 22 16,0 1 7-16,0 0 27 15,0 0-2-15,1 0-13 16,0 0-5-16,0 0-31 15,0 0 3-15,0 0-12 16,0-1-7-16,0-1 7 16,0 1 0-16,8 0 4 15,5 0 2-15,-5 0-12 16,33-10 2-16,-28 6-4 16,6 1 4-16,0 1 12 15,-1 0-9-15,0 1 1 16,-8-1 2-16,0 1 1 15,-2 0 9-15,-2 2 0 16,0 0-8-16,-3-1-6 0,-3 0-8 16,0 0-10-16,0 0-10 15,0-1-41-15,0 1-1 16,11-8 36-16</inkml:trace>
  <inkml:trace contextRef="#ctx0" brushRef="#br0" timeOffset="54594.24">17729 10561 371 0,'-11'35'170'0,"11"-27"-69"16,2 2-24-16,-2 4-35 15,0 1-3-15,0 4-14 16,0 1 2-16,-3 9 15 15,1 1-1-15,2 5 14 16,-2 1 5-16,1-3-7 16,1 0 1-16,-4-1-18 15,4-4-10-15,0 2-4 16,0-5 6-16,0-7 13 16,0-3 9-16,-3-9-4 15,0 2-11-15,2-4-16 0,0 1-14 16,1-1-15-16,0-4 7 15,0 0-10-15,0 0 0 16,0 0 9-16,0 0-13 16,0-2-82-16,0 1 73 15</inkml:trace>
  <inkml:trace contextRef="#ctx0" brushRef="#br0" timeOffset="55267.23">17577 10805 1006 0,'-2'0'347'0,"1"0"-317"16,0 0-35-16,0 0-17 15,0 0-2-15,0 0 9 16,0 0 13-16,1 0 7 16,0-1 7-16,6-2-5 15,6-1-5-15,4-3 6 16,33-16-1-16,-26 16-4 15,2 1 4-15,3 1-8 16,-5 1-2-16,2-1 6 16,0 3-3-16,2 0-1 0,1 0 1 15,-2 2-36-15,0-1-42 16,-8 0 53-16</inkml:trace>
  <inkml:trace contextRef="#ctx0" brushRef="#br0" timeOffset="55946.66">17899 10940 416 0,'10'8'190'0,"0"-1"-70"0,-1-3-11 16,3-4-16-16,-1 0-7 16,2 1-26-16,1-2-16 15,-4-5-21-15,5-1-8 16,-3-3-15-16,-2-4 1 16,2 2 0-16,-3-5 9 15,-3 0 23-15,-1 3 5 0,-2 0 16 16,-3 3-7-16,1-1-16 15,0 0-9-15,-3 0-22 16,-3 0-7-16,2 2 4 16,-1 2 3-16,1 4 11 15,2 2 6 1,-4 1-14-16,4 1-14 0,0 0-73 16,-9 1-47-16,-6 5-70 15,-23 17 0-15,32-13 55 16,4-1 48-16,2 0 79 15,1-2 8-15,0 2 13 16,3 1-5-16,4 0-1 16,0-2 3-16,3-4 7 15,3 1 13-15,1-4 29 16,1-1 9-16,0 0-8 16,-4-1-4-16,-5 1-33 0,2 3-5 15,2 4 7-15,1-1-2 16,0 2 1-16,1-2-12 15,-5-3-25-15,-1 0-29 16,0-2 31-16</inkml:trace>
  <inkml:trace contextRef="#ctx0" brushRef="#br0" timeOffset="56382.59">18147 10905 227 0,'33'83'142'0,"-28"-82"19"15,-2 0-6-15,-3-1-29 16,0 0-23-16,0-1-40 16,0 0-14-16,0 0-23 15,0 0-2 1,0 0-21-16,3-9-4 0,4-21 13 0,38-36 2 16,-25 36 7-16,-7 16-1 15,0 3-6-15,-1 3-2 16,-3 5-6-16,-1 2-6 15,0 4-3-15,1 0 2 16,-1 6-2-16,2 3 6 0,-6 4-7 16,2 2-1-1,-3 0-5-15,2 5-10 0,-2-7-21 16,1 0-25-16,0-3 41 16</inkml:trace>
  <inkml:trace contextRef="#ctx0" brushRef="#br0" timeOffset="57049.6">18531 10697 960 0,'-1'0'348'16,"1"2"-278"-16,1 1-89 15,-1-3-13-15,-1 0-3 0,1 0 9 16,-1 15 27-16,-1 0 15 16,-2 32 4-16,5-31 5 15,4 2-2-15,-2-3 5 16,8-3 3-16,3 6-4 16,6-2-4-16,2-1-9 15,-3-2-2-15,-4-5-3 16,-2-8-3-16,2-2-1 15,5-6-5-15,1-5 4 0,0-5-1 16,-2-3 5-16,-4-3 3 16,-2 1-2-16,-4 1 8 15,-1-1 5-15,-2 0 10 16,-3 1 0-16,-3 2-10 16,-1 0-10-16,-5 3-38 15,-3 3-3-15,-2 2-18 16,-5 2-1-16,-5 6 18 15,0 0 1-15,-3 4 13 16,2 2 9-16,6 3 1 16,-4-1 5-16,9 4 4 15,0-2-4-15,8 0-2 16,-3 0 1-16,6 1-13 16,1 1-1-16,-1 1 13 15,6 0-5-15,-4 2 18 16,-1-2 0-16,-3 0-10 0,3-1-5 15,0-3-3-15,-1-1 0 16,2-3 0-16,-4-1 4 16,2 0 2-16,0 0 3 15,0 0 4-15,0 0-3 16,0 0-24-16,18 4-16 16,31 5-21-16,-28-4-7 0,0-2 12 15,0 1 4 1,2-3 0-16,0-1-10 0,-1 0 36 15</inkml:trace>
  <inkml:trace contextRef="#ctx0" brushRef="#br0" timeOffset="57442.97">18515 10961 816 0,'-11'78'319'15,"23"-77"-225"-15,2 0-37 16,3 0-30-16,-1 0-8 0,4-1 15 16,8-1 9-16,-2-1 7 15,3 0-4-15,-2 2-23 16,-10 0-16-16,-2 1-47 15,0 2-50-15,-7 1 56 16</inkml:trace>
  <inkml:trace contextRef="#ctx0" brushRef="#br0" timeOffset="57898.05">18606 11124 1199 0,'-28'45'420'0,"38"-48"-363"16,8-1-57-16,-2 2-14 16,-2 1-39-16,1 2 4 15,-6 3-11-15,-3 1 12 16,-1 2 39-16,-5 0-3 15,-6 3 6-15,1 4-2 16,-3 2 8-16,0 1-1 16,-3 0 3-16,-3-1-2 0,1-6-1 15,5 3 10-15,-1-4 11 16,4-2 6-16,3 2-1 16,-2-4-7-16,2-2-9 15,4 1-1-15,-2-4-3 16,0-1 2-16,0-1-2 15,0 1 10-15,0 0 1 16,0 1 0-16,0-1 13 16,2 0-11-16,10 0-5 15,4-1-5-15,33 1-40 16,-30 0-20-16,-1-3-102 16,-2-3-117-16,-1-3 174 15</inkml:trace>
  <inkml:trace contextRef="#ctx0" brushRef="#br0" timeOffset="58281.41">19004 11034 749 0,'13'0'271'0,"0"-2"-213"16,4-1-22-16,0-1 18 16,-3-1 21-16,3 0 12 15,1 0-3-15,-3 1-33 16,4-1-22-16,-4 5-22 16,-6 1-11-16,-2-1-36 15,-1 3-40-15,-5-6 49 0</inkml:trace>
  <inkml:trace contextRef="#ctx0" brushRef="#br0" timeOffset="58497.95">19066 10927 1341 0,'-1'0'476'0,"0"0"-380"0,1 0-89 16,8 1-15-16,20-2-5 16,30-12-11-16,-28-1-61 15,-5 2-38-15,-4 1-162 16,-4 2 178-16</inkml:trace>
  <inkml:trace contextRef="#ctx0" brushRef="#br0" timeOffset="60263.86">19629 10649 407 0,'-1'-1'150'0,"-1"0"-124"16,1 1-14-1,0 0 17-15,1 0 4 0,1 11 14 16,0 5 2-16,1 32-7 16,-4-30-8-16,1 2 3 15,-2-1-2-15,3 1 8 16,2-3 9-16,-4-2 14 15,3-2 5-15,5-3-6 16,-7-1-9-16,3-4-36 16,3 2-11-16,-5-2-22 15,1-3-13-15,0 1-1 16,-1-4-7-16,-1 0-6 16,1 0-32-16,0 0 49 15</inkml:trace>
  <inkml:trace contextRef="#ctx0" brushRef="#br0" timeOffset="62519.43">19580 10620 527 0,'-1'0'243'0,"0"0"-115"16,0 0-22-16,0 0-36 15,1 0-20-15,0 0-6 16,0 0-12-16,10 6 9 16,9 2-1-16,31 9-4 15,-30-14 2-15,-2-1-18 16,2 0-1-16,-1 3-6 16,3 1-7-16,-1-1-3 15,0 1 2-15,-3 0-6 16,-3 1 5-16,-2 0-5 15,-1-1 1-15,-6 0 6 16,1 1 2-16,-1 0 0 16,-2 3-4-16,-1-1-5 15,-1 3-8-15,0 3 1 16,-4-2-5-16,-1 0 1 0,-2-2 8 16,-3-4 9-16,0 4 10 15,0-2 9-15,-2 0-5 16,-3 1-10-16,-2 1-10 15,-5 0-11-15,0 0-3 16,1-2 11-16,0-4 8 16,3-1 13-16,2 1 5 15,-2-2-3-15,4 3-5 0,2-1-20 16,-1-3-15-16,7 0-79 16,-3-2-67-16,6-2 105 15</inkml:trace>
  <inkml:trace contextRef="#ctx0" brushRef="#br0" timeOffset="63194.23">19463 11083 806 0,'-21'48'291'0,"36"-48"-229"0,1 0-18 16,9 0-19-16,-3 0 4 16,1-1 2-16,-1 0 13 15,-2-2 14-15,5 0 11 16,2 2 4-16,0-3 1 16,1 1-19-16,-2 1-9 15,-2-1-31-15,-2 3-13 0,-12 0-7 31,-4 0-21-31,0 0-44 0,12 1-54 0,-8 3 75 16</inkml:trace>
  <inkml:trace contextRef="#ctx0" brushRef="#br0" timeOffset="63888.07">19563 11415 661 0,'0'0'348'0,"-1"0"-124"0,4-2-29 16,-3 1-28-16,0 0-70 15,0 0-41-15,8-3-31 16,10-1-3-16,22-10-15 15,-27 11-3-15,-6 4 4 16,1 3-6-16,-1 1 1 16,-6-2-2-16,1 2-8 15,-2-2 1-15,-1-2-6 16,0 0 2-16,-2 4 1 16,-5 11-3-16,-22 25 11 15,15-25-3-15,4-2 3 16,-1-2 2-16,5 1 0 15,2-2 5-15,-7 1 4 16,1-1-8-16,5 1 0 16,-4 0-5-16,5-3-8 15,-1-2 13-15,-1-4-5 0,7-1 5 16,-2-1-5-16,2 0-10 16,0-1 14-16,0 0-3 15,0 0 14-15,5-1 4 16,7 1-9-16,3 0-2 15,31-2-2-15,-27 3-3 16,2 0 0-16,-3 1-1 0,-2-2-7 16,0 0-1-16,-2-2-22 15,1 0-29-15,-3 2-89 16,-3-3-110-16,-3-3 162 16</inkml:trace>
  <inkml:trace contextRef="#ctx0" brushRef="#br0" timeOffset="64764.75">19828 11327 1139 0,'11'-7'373'0,"-5"-3"-367"16,0 3-113 0,-2 4-35-16,-4 2 28 0,1 0 23 15,-1 1 132-15,0 0 48 16,0 0-3-16,0 0-7 16,0 0-48-16,0 0-14 15,0 0 0-15,0 16-2 16,1 33-10-16,-1-29-3 15,-1 2 4-15,0-1 1 0,-2 1 13 16,2-4 1-16,2 2 3 16,-1-5-4-16,3-3-10 15,-2-2 1-15,-1-7-3 16,2 2 2-16,-2 0-2 16,0-5-4-16,0 0-9 15,0 0-5-15,0 0 3 16,0 0 7-16,0-2 38 15,0 1 13-15,0 0 7 16,0 0-2-16,0 0-32 16,0 0-9-16,0 0-9 15,0-1-4-15,6-2-3 16,3-2-1-16,4-1 0 16,28-16 5-16,-26 18 3 0,7 4-2 15,-8-3-3-15,5 3-1 16,-6 1-4-16,-2-2 1 15,0 7 2-15,-5 0-1 16,4 3 5-16,-2-1 3 16,-1-2-5-16,-1 1 0 15,-2 0-1-15,-2 0-5 16,3-1 5-16,-3 0 0 16,0 0-6-16,2-1 5 15,-4 2-10-15,1-3-1 0,-2-3 12 16,-1 0-7-16,1 0 5 15,0 0 5-15,0 2-8 16,-4 6 6-16,0 0-3 16,-1-1-5-16,4 1 0 15,-8-1-4-15,-27 28 3 16,25-25-2-16,-7-1 0 16,2 1 9-16,-5 1-2 15,7-3-2-15,0-3-4 16,4-1-9-16,3-3 2 15,-2-1 4-15,5-2 30 16,-1 1 14-16,3-2 16 16,2 3 5-16,0 0-22 15,0 0-13-15,0-1-21 16,0 0-12-16,0 0-60 0,-1 0-110 16,1-1 123-16</inkml:trace>
  <inkml:trace contextRef="#ctx0" brushRef="#br0" timeOffset="81021.97">24988 15418 936 0,'-12'82'406'16,"13"-83"-189"-16,2-3-137 0,3-6-61 15,1 0-7 1,-1-2 9-16,-2 4 16 0,1 3 32 16,0-1 3-16,2 2-14 15,3-3-12-15,6 1-34 16,5 0 0-16,5-3-16 16,3 0 4-16,5 1 2 15,-2 5-7-15,4-1 7 16,-6 3 0-16,-3 1 2 15,3 0 3-15,-3 4-4 16,-3 3-3-16,-3 2-5 16,-5 2 3-16,-6 3-4 15,1 4-2-15,-6 5-11 16,-2 3-6-16,-7 1-2 16,-3 0 1-16,-8 0 7 15,-3 1 3-15,-4 2 10 0,-3 2-3 16,5 4 2-16,-1-1 5 15,-5 0 1-15,2-2 3 16,-8 4-2-16,1 0-5 16,7-3-8-16,0-5 1 15,8-11 6-15,5-7 4 16,6-6-1-16,1-3 3 16,4-1 13-16,0-1 16 15,-1-1 20-15,1 1 3 0,0 0 1 16,0 0-11-16,0 0-12 15,0-1-5 1,0 1-9-16,0-1-2 0,0 1-8 16,0-1 4-16,0 0-10 15,0-1-4-15,0 2-1 16,0 0 2-16,0-1 11 16,0 1-5-16,0-1 12 15,0 0-10-15,0 0-6 16,0 0 0-16,0 0-12 15,8-2 3-15,4 1 0 16,1 1 3-16,31 0 4 16,-27 1-1-16,7 0 1 15,0-5-1-15,5 3-1 16,4 1 3-16,3-3 1 16,-1-1-1-16,-2 2 7 0,-8 1 2 15,-9-1-3-15,-1 3-2 16,-2 0-2-16,1 4-1 15,0 0 3-15,1 0 3 16,-2 1-2-16,0-3 1 16,1 1-3-16,-1 4 0 15,-3-3-2-15,-2 3-8 16,-1-2-7-16,1 0-8 0,2 1-25 16,4-3-43-16,6-3 61 15</inkml:trace>
  <inkml:trace contextRef="#ctx0" brushRef="#br0" timeOffset="82318.08">26187 15299 990 0,'10'-38'446'0,"-12"35"-140"16,1 2-276-16,-1 1-20 15,2 0-8-15,0 0 1 16,0 0 0-16,0 0 10 16,-1 0 6-16,1 0 14 15,0 0 7-15,0 0-2 16,0 0-15-16,0 0-12 15,0 0-19-15,0 2-4 16,1 16 9-16,-7 28-1 0,-8-20 11 16,4 3-3-16,-6 9-1 15,-3 11-3-15,-1 6-3 16,-2 1 11-16,3 7-4 16,1-8 3-16,3-8 2 15,5-3-11-15,-2-13 2 16,6-3 0-16,0-7 0 15,3-8 8-15,3-4-3 16,0-5 1-16,1-4 1 16,-1 0-2-16,0-1-1 15,0 0-3-15,0 0 0 16,0 0 2-16,0-1 3 16,0 1 2-16,0-1-5 15,5-8-8-15,-1-2-1 0,19-31 1 16,-16 24-1-16,-1-5 5 15,6-11-23-15,3-10-21 16,5-9-157-16,8-4-167 16,-5 1 43-16,0 6 133 15,-2 7 291-15,-6 7 194 16,-2 8 17-16,-1 6-103 16,-5 4-119-16,-1-1-23 15,2 5-40-15,-3-1-12 0,-3 7-9 16,4 2 6-16,-6 4 4 15,0 0 15-15,0 1 4 16,0 1 2-16,-1-1 0 16,-1 1-18-16,1 1-7 15,1 0-8-15,0 0-3 16,0 0 0-16,0 0-2 16,10 5-2-16,14 1-1 15,30 42 2-15,-31-25-1 16,0 2 1-16,1 4 7 15,3 2 0-15,0 5 3 16,0-1-4-16,1 0-9 16,2 2 9-16,-5-3-1 15,3 3 0-15,-5-5 6 16,-7-2-10-16,2-4 1 16,-5-1 6-16,-5-10-5 0,5 1 2 15,-8-5-1-15,5-6 1 16,-3 2-20-16,-7-3-12 15,2-4-50-15,-3 4-235 16,1-4 225-16</inkml:trace>
  <inkml:trace contextRef="#ctx0" brushRef="#br0" timeOffset="82683.36">26209 15561 1358 0,'-25'41'522'0,"27"-42"-362"0,7 1-100 16,6 3-60-16,7 3 2 15,7 2-1-15,6-3 1 16,9-3 3-16,-3-2-2 16,-1 0-6-16,-3 1 0 15,-9-1-14-15,0 1-24 16,-3-1-231-16,-1-3 192 15</inkml:trace>
  <inkml:trace contextRef="#ctx0" brushRef="#br0" timeOffset="83068.46">26930 15105 1303 0,'63'-39'464'16,"-58"47"-383"-16,3 6-76 15,1 5-6-15,-1 7-5 0,-1 4-2 16,1 5 5-16,-2 2 5 16,3 6 9-16,3 1 0 15,-1 2 6-15,4-1-5 16,-2-3-4-16,0-2 0 16,0-7-6-16,-2-3 0 15,3-7-3-15,-4-1 2 16,-3-4-6-16,2 0-6 0,-5-6-32 15,3 1-46-15,-6-12 56 16</inkml:trace>
  <inkml:trace contextRef="#ctx0" brushRef="#br0" timeOffset="83385.08">26772 15319 1361 0,'0'1'520'16,"-1"-2"-331"-16,1-3-168 0,0 3-24 16,0-1 5-16,6 1-5 15,18-2 6-15,24-6 16 16,-25 5 14-16,4 3-3 15,2-4 1-15,2 2-7 16,1 2-16-16,-1-3 1 16,-1 9-8-16,-1-3-4 15,-3 0-18-15,7 5-18 0,-3-5-73 16,-3 2-203-16,8 3 212 16</inkml:trace>
  <inkml:trace contextRef="#ctx0" brushRef="#br0" timeOffset="84517.75">27444 15465 466 0,'12'86'303'0,"-3"-77"11"0,2-1-115 15,5-3-88-15,2 1-23 16,3-5-11-16,-1-2 19 16,2-5 10-16,2-1 1 15,-3-1-23-15,-6 1-29 16,-1 1-27-16,-5-3-14 16,-7-1-14-16,4-2 1 15,-3-1-3-15,-2-2 4 0,4 2 3 16,-1-3-1-16,-4 2 2 15,1-2-10-15,-9-2-15 16,-2 3 2-16,3 1-23 16,-4 6 6-16,9 6-1 15,4 2-5-15,-6 0-7 16,3 0-32-16,-1 0-103 16,-14 6-90-16,-30 19 164 15</inkml:trace>
  <inkml:trace contextRef="#ctx0" brushRef="#br0" timeOffset="84835.01">27614 15401 1236 0,'93'32'434'0,"-91"-26"-392"16,-1-2-100-16,5 0-26 16,-6 0-4-16,0-4 17 15,0 0 75-15,0 0 47 16,0 0 12-16,0 0-7 0,0 0-18 16,5 7-12-16,-2 3-16 15,8 2 8-15,29 30-11 16,-29-28-3-16,1-2-11 15,-1 1-20-15,-2-2-30 16,-1-1-48-16,0-4 68 16</inkml:trace>
  <inkml:trace contextRef="#ctx0" brushRef="#br0" timeOffset="85337.92">27897 15513 842 0,'45'-5'347'0,"-45"7"-177"16,0 0-205-16,0 0-31 15,0-2-5-15,0 0 13 16,0 0 75-16,0 0 41 15,0 0 25-15,0 0 8 16,7 6-32-16,0-1-16 0,-2-2-29 16,-1 0-15-16,-3-3-2 15,0 0 2-15,-1 0 26 16,0 0 32-16,2 0 27 16,-2 0 9-16,1 0-4 15,1 0-30-15,0 0-22 16,4-1-7-16,1-2-24 15,-1-2 3-15,2-1-5 16,-1 4 0-16,-4-5 25 16,1 4 1-16,0 0 6 15,2-2-5-15,4-2-23 16,4 1-1-16,32-8-10 16,-28 14 6-16,-1 4-1 15,0-3-5-15,-6 2 7 16,4 2-8-16,-6 2-13 0,-6 1-11 15,5 1-33-15,-10 1-28 16,0 1-124-16,4 0-128 16,-2-3 212-16</inkml:trace>
  <inkml:trace contextRef="#ctx0" brushRef="#br0" timeOffset="86037.13">29065 14682 1345 0,'3'3'493'0,"-3"-3"-410"0,-2-1-55 16,2 1-27-16,-1-1-46 15,0 1-5-15,0 0 7 16,-5 2 24-16,-10 6 32 16,-33 41 7-16,27-24-2 15,5 4-13-15,-4 6-4 16,-1 5 2-16,-2 9-8 16,-1 9 3-16,3 3-5 15,4 4-2-15,8 4 6 16,6-7 2-16,7-1 11 15,6-3-5-15,9-6 9 16,5-1-1-16,4-8 6 16,3-2 8-16,2-10 6 15,-7-4 2-15,1-3-6 0,0-6-6 16,-5-3-11-16,-3-4-8 16,0 0-11-16,-8-1-6 15,-3-3-77-15,1 5-72 16,-6-10 100-16</inkml:trace>
  <inkml:trace contextRef="#ctx0" brushRef="#br0" timeOffset="86504">29500 14774 1208 0,'0'2'446'0,"0"-2"-331"16,1 6-112-16,-1-6-22 16,0 0-7-16,1 10-1 15,0 10 6-15,6 33 19 16,-1-29 2-16,2 2 4 15,-1 4 0-15,-2-3-4 0,1 3 4 16,0-4-6-16,0-4 3 16,5-1-1-16,-3-4-13 15,0-4-11-15,-2-3-69 16,-3-3-132-16,0-6 146 16</inkml:trace>
  <inkml:trace contextRef="#ctx0" brushRef="#br0" timeOffset="87053.53">29536 14726 1452 0,'-4'-28'534'16,"8"29"-415"-16,-4-1-100 15,0 0-16-15,0-1-15 0,0 1-1 16,0-1 3-16,0 1 3 16,5 0 11-16,12 2-6 15,30 12 4-15,-26-4 4 16,5-2-7-16,-3 5 0 16,3 4-4-16,-1 4-2 15,0 3-2-15,-4-1 8 16,-3 2-3-16,1-4 0 0,-7 4-4 15,3 2-6-15,1 3-8 16,-5 3-1-16,1-2-4 16,1-2-3-16,-5-6 13 15,-1-5 0-15,-2-6 14 16,-4-6 3-16,-1 1-4 16,-5-3-13-16,-9 0-18 15,-9 3 4-15,-11-1 8 16,-4 0 9-16,-3-1 16 15,3-2-1-15,3-1-5 16,3 1 9-16,8-1 1 16,-2-2 4-16,5 1 3 15,0-4-8-15,-3-4 0 16,8 3 1-16,4-2-6 16,2 5 7-16,9 1 2 0,1 0-7 15,0-1-1-15,0 1-10 16,0-1-51-16,0 1-140 15,0 0 136-15</inkml:trace>
  <inkml:trace contextRef="#ctx0" brushRef="#br0" timeOffset="87901.09">29615 15468 1465 0,'-38'50'566'0,"38"-50"-375"15,0-2-158-15,3 2-19 16,-3 0-14-16,0 0-1 16,0 0-1-16,11 2 0 15,7 0 10-15,36 5 6 16,-21-6 14-16,-1 0 9 15,5-1-1-15,2 0-5 0,0-3-11 16,-3 0-5 0,3-1-8-16,-1 1-7 0,-7 2-13 15,-3-2-14-15,-13 1-71 16,-6 0-16-16,-5 2 63 16</inkml:trace>
  <inkml:trace contextRef="#ctx0" brushRef="#br0" timeOffset="88586.44">29562 15785 1258 0,'0'0'516'0,"-1"0"-294"16,3-1-162-16,-2 0-29 15,0 1-20-15,0 0-8 0,14 1 4 16,4 2 8-16,32 8 7 15,-25-7 2-15,2 1-5 16,-1-3-3-16,2 3-11 16,-6-2-3-16,-5 2 1 15,-2 1-4-15,-8-1-3 16,1 1 1-16,-2 0-14 16,0 0-9-16,-4 2-7 15,-1 2-9-15,-2 4-11 16,-5 0 7-16,2 3 3 15,-3 0 8-15,0-2 17 16,1-4-2-16,-6-2-11 16,-3 0-1-16,-2-4 5 15,1 3 9-15,4-6 18 16,6-1 8-16,2-1-1 0,2 4 9 16,1-4 11-1,1 0 4-15,0 0 9 0,0 0-8 16,0 0-10-16,0 0-1 15,0 0-5-15,0 0 0 16,0 0 11-16,0 0-12 16,0 0 1-16,10 1-2 15,4 0-9-15,31 7 4 16,-29-7-8-16,-2 2 3 0,1-3-2 16,1 0 2-16,1 0 2 15,2-1-5-15,3 1 0 16,-1-3-1-16,6 0-16 15,1-3-28-15,4-2-157 16,1 0 136-16</inkml:trace>
  <inkml:trace contextRef="#ctx0" brushRef="#br0" timeOffset="89473.99">30153 15664 1173 0,'3'-1'505'0,"0"0"-188"15,-3 1-296-15,1 0-10 16,0 0-13-16,2 0-10 15,0 0 5-15,2 1-3 16,-1 2 5-16,0 4 2 0,-1 13-6 16,32 33 3-16,-34-31 2 15,5 1-4-15,-2-4 6 16,2-1 2-16,0-2 1 16,-3 0 0-1,2-1 1-15,-2 0-3 0,1 0-6 16,0-2-4-16,0-1-9 15,-1-4-3-15,1-4 10 16,-2-2 8-16,-1-3 17 16,-1 1 18-16,0-1 28 15,0 0 8-15,0 0-11 16,0-1-12-16,0 1-28 16,0 0-12-16,1 0 4 15,8-5 2-15,1-1 4 16,0 0 15-16,31-17-9 0,-28 22 1 15,2 1-8-15,0 0-10 16,0-2 5-16,3 1-9 16,-1 1 1-16,3 1-4 15,0 6-3-15,-2-5 7 16,-3 6-1-16,0 0 0 16,-2 2 0-16,-3 2-4 15,0 1-19-15,-1-3 1 16,2 1-10-16,-3 2-3 0,-4-2 10 15,-1 3 0-15,-7-4 9 16,4 0 2-16,0-2 8 16,-1 1-11-16,0 0-3 15,-1-1-1-15,-3 0-19 16,-3-1 10-16,-2 0-6 16,-3 0 8-16,4-2 20 15,-1 0 4-15,-2-3 12 16,3-1-1-16,-6 0-3 15,4 0 6-15,-3 0 0 16,-4 0-1-16,-3-5 0 16,-2-1-6-16,1-2 3 15,5 1 7-15,5 3 3 16,3-1 7-16,2 2-6 16,0-1 0-16,2 0-5 15,0 1-2-15,0 0-4 16,2 2-5-16,2 0-3 0,0-1-5 15,-1 1-6-15,-5-1-6 16,-4-1-9-16,4 0-4 16,2 1-55-16,2 1-47 15,-2-1 86-15</inkml:trace>
  <inkml:trace contextRef="#ctx0" brushRef="#br0" timeOffset="90119.84">30616 14231 1279 0,'-26'-23'508'16,"34"31"-277"-16,14 12-238 16,6 5-13-16,13 20 0 15,5 1 5-15,5 16 11 16,1 5 5-16,-1 8 0 15,0 12 3-15,2 7-1 16,-4 5 0-16,-4 4 1 16,0-1-7-16,-14 1 0 15,-3-3 5-15,-9-4-2 16,-5-3 3-16,-7-5 1 16,-7-3-4-16,-8-2 7 15,-6-7 0-15,-6-3-6 16,-2-1 1-16,-5-12-5 15,1-5-7-15,1-16 9 16,8-7-5-16,9-12-5 0,1-5 4 16,1-12-46-16,-2-3-42 15,-7-17-143-15,0-12 147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07T15:52:27.36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2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1" timeString="2021-04-07T15:54:16.344"/>
    </inkml:context>
  </inkml:definitions>
  <inkml:trace contextRef="#ctx0" brushRef="#br0">16351 1999 1578 0,'-47'59'495'0,"47"-59"-519"16,2 0-17-16,-5 1 32 15,2-1 22-15,-1 0-13 0,1-1 10 16,-1 0-2-16,-21-4-1 15,-31-5 6-15,24 4-4 16,-8 5-1-16,0-1 6 16,-4 5-8-16,2 5-6 15,2 4 3-15,3 3-4 16,3 0-1-16,3-2 6 16,3 1 2-16,4-2-6 0,-4-2 6 15,1 3-8-15,0-2 1 16,-2 3 3-16,6 1-12 15,1-3 10-15,8-1-14 16,4 2-1-16,8-5 2 16,3 2-5-16,4-3-10 15,3 0 1-15,3 2 7 16,8-2 8-16,4 3 20 16,2-4 1-16,3-1 4 15,0 0-13-15,6 0 1 16,-1 1 0-16,7 0 1 15,-1 3 7-15,1-1-6 16,-2 0 3-16,-6 2-8 16,-4-5 3-16,-5 0-2 15,-1 3 0-15,-2-1 1 16,2 3 0-16,-2 1 3 0,0-3 1 16,-1 0 0-16,-1 0 0 15,-3-1-6-15,0 1 1 16,-1-1-2-16,-2-1-2 15,1 4 10-15,0 1-6 16,-2 0 7-16,2 0-5 16,0 0-2-16,-1-2 1 15,-2 1-2-15,-1 1 3 16,-3-3-1-16,-1 0-3 0,-6 0-14 16,0 2-3-16,-3 2 6 15,-2-3-1-15,1 3 16 16,-1-1 1-16,1-3-1 15,0 0 1-15,1-4-5 16,-1-4 6-16,-3 1-3 16,5-1 0-16,-2 0 0 15,-25 3-5-15,-38 8 0 16,28-3-4-16,4-5 13 16,6 1-1-16,1-4 2 15,8-3 13-15,-2 0 4 16,2-4 10-16,-4 0 11 15,0-1-10-15,-1-2-12 16,-1 0-6-16,11 5-13 16,-1-1 12-16,9 4-3 15,3-1 3-15,0 1-1 0,3 1-9 16,0 0-10-16,0-1-8 16,0 1-6-16,0 0-4 15,0 0-3-15,0 0-10 16,0 0-30-16,0 0-42 15,28-4 72-15</inkml:trace>
  <inkml:trace contextRef="#ctx0" brushRef="#br0" timeOffset="765.45">16834 2403 1350 0,'11'27'492'15,"-11"-28"-372"-15,-2 2-111 16,2 0-8-16,-1-2-1 16,1 1 2-16,0 0 22 15,0 0 10-15,0 0 20 16,0 0 3-16,-1 0-7 15,1 0-1-15,-1 0-14 16,0 0 1-16,1-1-10 16,-1 1-4-16,1 0-6 15,0 0-7-15,0 0-1 16,0 0-7-16,0 0-4 0,0 0-5 16,0 0-4-16,0 0-2 15,0 0 9-15,0 0 4 16,1 7 1-16,1 2 2 15,3 5-3-15,11 29-4 16,-13-29 2-16,1-3-1 16,-2 3-1-16,-1-4 5 15,-1 1-5-15,-1 0 4 16,-1-3 0-16,-1 3-5 0,1-3 0 16,0 0-2-16,0-1-2 15,-1-4-2-15,1 2-12 16,1-1-7-16,0-4-27 15,-1 0-13-15,1-1-33 16,0 0-36-16,-1-7 92 16</inkml:trace>
  <inkml:trace contextRef="#ctx0" brushRef="#br0" timeOffset="1021.77">16815 2165 1674 0,'-23'-28'560'0,"27"30"-491"16,1 1-113-16,2-1-8 15,-5 1-21-15,0-1-23 16,-2-2-108-16,0 0-43 16,0-1 157-16</inkml:trace>
  <inkml:trace contextRef="#ctx0" brushRef="#br0" timeOffset="5124.1">18848 1922 1546 0,'1'0'502'0,"1"0"-517"16,-1 1-7-16,-1-1 12 15,0 0 5-15,0 0 2 16,4 9 4-16,-3 19-1 16,42 32 7-16,-30-8-3 15,-2 8-5-15,2 13-6 16,-3 6 3-16,-4-8 4 15,1-10-2-15,-3-19 2 16,-2-9-3-16,-1-11 5 16,2-3 2-16,0-8 5 15,-3 0-8-15,0-8 0 16,-3 1 0-16,1-4 3 16,2 0 6-16,0-2 12 0,0 1 3 15,0 0 17-15,0 0 5 16,0 0-8-16,5-8-2 15,3-6-18-15,32-28-8 16,-28 29 0-16,-2 3-6 16,4 0 5-16,1 3-2 15,0 0-5-15,1-1-2 0,-4 0-4 16,4 2 2-16,3 1 2 16,-3-2-1-16,3 4 1 15,-4-3-1-15,-2 4-2 16,-1 4 1-16,1 0-9 15,0 3 2-15,-1 0-1 16,2 2-1-16,1 0 4 16,-1 2-2-16,2-1-2 15,0 1 1-15,-2 2-5 16,-1 2 3-16,-5 3-2 16,-1 1 3-16,-3 5 1 15,3 3-6-15,-2 2-2 16,-2 1 2-16,-2-3-3 15,-1-4-1-15,0-8 7 16,3-3 1-16,-3-5 11 16,0 0 0-16,0-2 0 0,-1-2-1 15,-1 0-10-15,1 0-3 16,0 0-10-16,0 0 1 16,0 0 4-16,0 0 15 15,0 0 12-15,-1 0 0 16,1 0 9-16,-1 0-10 15,-7 2-1-15,-1-1 6 0,0 1-11 16,-33 4 4-16,30-7-5 16,-4 1-2-16,4 1-3 15,-1-1 6-15,3 2-1 16,0-1 4-16,-1-1 0 16,1 0-4-16,-3 0 6 15,0 0-6-15,-5 3 2 16,-1 0-8-16,4-1 2 15,-5 1-2-15,4-3 5 16,0 0 3-16,-12-3-2 16,8 1 3-16,-2-2 2 15,4 1 0-15,11 1 2 16,-1-2 2-16,6 0 2 16,-1 2 1-16,2 0-1 15,1 1-9-15,0-1-14 16,1 1-9-16,0 1-27 15,0 0-42-15,0 0-267 0,0 0 245 16</inkml:trace>
  <inkml:trace contextRef="#ctx0" brushRef="#br0" timeOffset="6056.29">19816 2525 849 0,'-5'52'401'16,"18"-49"-25"-16,0 1-385 16,13 0-1-16,1 0 10 15,6-1 17-15,0 2 0 0,-6-5 0 16,-2 0 10-16,-1 0-2 16,-3-1-6-16,7 1 3 15,-1 1-5-15,0 1-9 16,5-2 0-16,-3-1 0 15,1 0-4-15,-5 0 2 16,0 1-2-16,-6 0-6 16,-5 0 4-16,-6 0-3 15,-3 0-3-15,-7-2-5 16,2-1-22-16,0 2 20 16</inkml:trace>
  <inkml:trace contextRef="#ctx0" brushRef="#br0" timeOffset="6552.99">19920 2265 579 0,'-3'66'222'15,"18"-60"-153"-15,-4-3-42 16,1 2 17-16,3-2 41 16,-3-1 28-16,-1-2 51 15,-2 0 4-15,-5-4-24 16,4 2-29-16,-2-1-47 16,2 1-25-16,2 0-22 15,-1 2-3-15,11-1-6 16,-2-2 0-16,11 2-2 0,1-1-5 15,-3-3-4 1,1 8-1-16,-8-2-15 0,-3-1-11 16,-7 2-169-16,-4-2 139 15</inkml:trace>
  <inkml:trace contextRef="#ctx0" brushRef="#br0" timeOffset="7932.62">21086 2278 1139 0,'54'0'371'0,"-52"0"-371"0,-2 0-20 16,-3-2 16-16,2 1 4 16,0-1 10-16,0 1 20 15,-1 1 11-15,1 0 10 16,0 0-12-16,-2 0-21 15,-4 1-7-15,-1 2-10 16,-3 0-5-16,4 1 4 16,2-1 5-16,1-2-8 15,-2 6 7-15,3 4 0 16,-2-1-4-16,-22 30 9 16,28-29 1-16,2-2-3 15,-2-2 4-15,-8 1-5 16,7 0-4-16,-5 1 1 15,2 2-3-15,8-1 0 16,-5 0 1-16,10-4 3 16,-3 3 2-16,1-1 4 0,3-1-2 15,-1 1 0-15,2-4 4 16,-1 2 0-16,2-1 3 16,1 1 3-16,0 1-2 15,2-4 0-15,-2 2-7 16,-1-3-2-16,1 3 1 15,0-4 1-15,1-1 5 16,2 0-2-16,1-3 5 16,-2 0 3-16,0 0-1 15,-2 2-1-15,-3-3-2 16,-2 3 0-16,1-1-3 0,-3-3 5 16,2 3-8-16,0-4-2 15,-1 0 0-15,6 2-6 16,-3-3 9-16,1 2 3 15,-5-2-1-15,-2 0 4 16,-1 2 6-16,-4-5-10 16,11 5 6-16,-9-5-5 15,7 2-9-15,-2-5-10 16,3 1-2-16,-4-3 5 16,0-2-4-16,0 8 17 15,-8-3-3-15,5 6 3 16,-2-3 3-16,-1 2-7 15,1 1-2-15,-1-2-6 16,-2 5-9-16,2-4 2 0,-1-2-1 16,6 2 1-16,-3-6 5 15,0 2-4-15,-2-1 7 16,-4-2-4-16,0 3 7 16,-5-1 1-16,-1 2-6 15,-4 3 3-15,9-1-8 16,0 2 6-16,4 3-1 15,-6-1 1-15,-1 1 3 0,-1-1-2 16,-4 0-7 0,7 0 2-16,-2-1-8 0,0 2 5 15,2 1 12-15,1-1-3 16,-1 2 5-16,-1 0-2 16,1-1-3-16,-2 0-2 15,1 2-4-15,0 0-3 16,-1 0-1-16,-1 3 0 15,-1-2 6-15,-2-1 2 16,1 1-2-16,-1-1 3 16,-2 0 2-16,2 0 1 15,-1 0-2-15,5 0 2 16,2 3-1-16,1-1-7 16,2 2 3-16,-2 2-4 15,-2 0-8-15,2 3 7 0,-3 0-4 16,-3 0 3-16,2 0 1 15,0-1 2-15,2 0 5 16,1 0-16-16,5 0-8 16,0-1-13-16,0 1-3 15,1 2-29-15,1 1 17 16,14-8 29-16</inkml:trace>
  <inkml:trace contextRef="#ctx0" brushRef="#br0" timeOffset="8851.14">23086 1916 957 0,'-1'0'340'0,"0"0"-279"0,0 0-66 16,-4 6 5 0,2-2-12-16,-1 2 0 0,3-6 16 15,-1 4 5-15,1-1 12 16,-1-1-2-16,2 3-1 16,0-3-9-16,3 3 8 15,-2 2-1-15,17-5-3 16,35 30 5-16,-27-32-11 15,-3-1-1-15,-6 1-2 16,-7 0 6-16,-6 1 10 16,-2 2 4-16,-2-4 53 15,-1 1-1-15,0-2-6 16,0 1-2-16,0 0-56 16,-1 0-7-16,1 0-19 15,-7-4-18-15,0 2-63 16,4 0-81-16,1 2 111 0</inkml:trace>
  <inkml:trace contextRef="#ctx0" brushRef="#br0" timeOffset="9448.21">23112 2481 889 0,'16'-1'400'0,"-1"-3"-157"15,-1-3-98-15,-5 2-49 16,-2-1-8-16,-5 4-19 16,-1-1-12-16,-3 3-28 15,1 0-29-15,0 0-29 16,-1 0-8-16,-16 5-7 16,-40 13-22-16,25-10 44 15</inkml:trace>
  <inkml:trace contextRef="#ctx0" brushRef="#br0" timeOffset="15851.7">16208 4243 1179 0,'0'-2'411'0,"0"1"-362"0,0 0-33 16,0 0 7-16,0 0 1 15,0 0-3-15,0-1-10 16,0 2-12-16,0 0-5 15,0 0 8-15,0 0 9 16,0 0 14-16,0 4 4 16,1 9-1-16,-2-2-2 15,-8 36-10-15,1-26-3 0,3 3-9 16,2 5 2-16,-1-1-3 16,3 0 6-16,-6-4 0 15,4-1 3-15,3-1-8 16,0-3-1-16,4 3 6 15,1-2-4-15,-5-1 7 16,8 1 0-16,2 0-3 16,2-3 1-16,8 0 0 15,-5-2 2-15,3-4-10 16,2 2 3-16,0-3-5 16,3 0 0-16,-1-1 11 15,-1-4-4-15,1-1-2 16,0 0 5-16,2-5 0 15,0-2 3-15,3-3 4 16,-2-4 0-16,1 1-3 16,0 0 5-16,-6-3 2 0,-1 2-11 15,0 1-3-15,-8-2-2 16,3 2-2-16,-4-1 11 16,-1-4-1-16,0-1-5 15,-1-4-4-15,-1-1-6 16,-3-1 2-16,0-1 5 15,-4 6 6-15,2 2 13 16,-2 3 5-16,1 0 2 0,0 0-3 16,-3-1-6-16,2-3-8 15,-6-1-8-15,2-1-2 16,1 1-3-16,-5-2 6 16,4 4 3-16,-4-2 9 15,0 2 1-15,-6 1-6 16,1 3-4-16,0 0-9 15,-3-1-5-15,6 1 3 16,-3-2 0-16,2 1 1 16,2 2 6-16,-2-3-3 15,2 6-1-15,-4-4-3 16,-2 0-12-16,-4-3-5 16,-3 2 1-16,-1-1 1 15,-3 0 7-15,6 2 3 16,1 0 4-16,4 3-2 0,5 4 2 15,2 1-6-15,1 2-18 16,2 0-9-16,1 3 0 16,-1 0 7-16,3-1 16 15,0-2 7-15,1 0 0 16,0 0 4-16,0 0-2 16,0 0 0-16,-10 3-6 15,-1 6-1-15,-30 29 0 0,32-30 6 16,2-4 7-16,7 1 2 15,2 2-5-15,-1 4-2 16,0 2-3-16,-2 1 0 16,-9-4 6-16,2 1 0 15,0-1-1-15,-1-1 2 16,5 0-1-16,4-5-2 16,-4 1 1-16,6 0 0 15,1-2 0-15,-4-1 2 16,2-2-1-16,0 0-3 15,0 0-5-15,0 0 0 16,-1 0-1-16,0 0 6 16,0 0-7-16,0 0 10 15,1 0 4-15,0 0-7 16,1 7 6-16,0-3-5 16,0 1-4-16,1 4 1 15,2-5 1-15,-2 4 4 0,13 0 0 16,27 25 6-16,-33-30 1 15,0-1-6-15,-2 2-2 16,1-1 4-16,1 2-6 16,3-2 5-16,2 4-1 15,-3-3-4-15,4 0 5 16,1 0-3-16,-1-4 8 0,2 0-3 16,-3 0 3-16,-1 0 2 15,-1 0-3-15,-3 0-6 16,0 0 1-16,0 0 3 15,-1 0-2-15,1 0 2 16,1 1-1-16,1 0-6 16,2-1 0-16,-2-1 1 15,3-1 1-15,-1 0 0 16,0 2 0-16,2-2 3 16,1 0-5-16,1-2-3 15,5 0-8-15,4-1-61 16,6 2-68-16,5 0 91 15</inkml:trace>
  <inkml:trace contextRef="#ctx0" brushRef="#br0" timeOffset="16624.15">17330 4448 1452 0,'-34'85'466'0,"39"-84"-493"16,0 0-1-16,2-1 35 16,1 0 13-16,4 0 11 15,2-1-2-15,5 1-2 16,1 0-6-16,2 1-3 15,1 1-2-15,3-1 1 16,-1 0-6-16,3 1-1 16,4 0-1-16,-3 0-6 15,-4-2 0-15,-1 0-2 16,-7 0-1-16,-2-2 0 16,0 2 1-16,-9-1-1 15,5 1 0-15,-4 0-2 0,-5-2-2 16,0 0-15-16,-3 1-17 15,0-1 122-15,0 1-77 16</inkml:trace>
  <inkml:trace contextRef="#ctx0" brushRef="#br0" timeOffset="17086.3">17227 4237 1534 0,'-33'31'521'16,"37"-29"-485"-16,6 2-49 0,7 1 11 15,7 0-1-15,7 3 3 16,5-4 1-16,0-3-4 15,-2-5 7-15,-1-1 1 16,-7 0 4-16,1 3-2 16,-4 2 0-16,3 0-3 15,5 1-7-15,-1-5 1 0,10 4-43 16,2-2 59 0,4-6-17-16</inkml:trace>
  <inkml:trace contextRef="#ctx0" brushRef="#br0" timeOffset="42121.53">945 11070 446 0,'3'0'194'0,"-2"0"-102"16,-1 0-7-16,0-1 3 15,0 0-2-15,0 1 16 0,0 0-3 16,0 0 0 0,0 0-5-16,0 0-28 15,0 0-6-15,0 0-32 0,0 0-9 16,0-2-9-16,0 1 2 16,0 0 12-16,0 1 3 15,0 0 3-15,0 0-3 16,0 0-5-16,0 0-5 0,0 0 2 15,0 0 2-15,0 0-4 16,0 0 6-16,0 0-8 16,0 0-3-16,0 0-9 15,0 0-4-15,0 0-1 16,0 0-6-16,0 0 9 16,0 0-2-16,0 0 1 15,0 0 2-15,0 0 1 16,0 0 5-16,0 0 1 15,0 0 6-15,8 0-4 16,1 1 4-16,3 2-3 16,28 9-5-16,-26-11-2 15,-2 3-4-15,3 0-1 16,-1 1 2-16,-1 0 5 16,1-4 6-16,-4-1 12 0,5-1 2 15,0 0 7 1,2-1-6-16,3 2-9 0,-1-1-6 15,-3 0-11-15,1 1 1 16,-2-1-3-16,0 1 6 16,-1-2-1-16,-2 0 1 15,2 1 9-15,-2-2-9 16,3 2 8-16,-1-3 1 16,1 3-4-16,1 1 1 15,-4 0-6-15,1 0-10 0,-1-1 1 16,-3 0 2-16,-2 0 3 15,3-1 6-15,-4 2-3 16,1-1 0-16,1 1-2 16,0 1-3-16,2-1 0 15,0 0-1-15,6-1-2 16,-5 0 4-16,2 2 3 16,1 2-1-16,0-2 10 15,-1 0-6-15,2 0-3 16,-1 0 5-16,0 0-10 15,3 2 7-15,0-3 3 16,-2 2-7-16,0-1 4 16,-2-1-5-16,2 1 5 15,0-2 8-15,4 1 3 16,-2 0 0-16,2 0-4 0,-1 1-5 16,-1-2-4-16,2 1 4 15,-3 0-7-15,2 0-2 16,-4 0 3-16,1 1 1 15,1 0 1-15,-1 1 4 16,4-1-6-16,-4-1-2 16,-2-1 5-16,1 1-2 15,-2-2 2-15,3 2 3 0,1 2-6 16,-2-1 2-16,2 1 2 16,-1-1-6-16,2 3 7 15,3-2-7-15,-1 1-5 16,1 1 8-16,-2-2-3 15,0 1 4-15,0-2-1 16,1-2-5-16,-1 2 3 16,-1-1 2-16,3 0 11 15,1 3-7-15,1-1 0 16,-4 1-3-16,3 1-8 16,1-1 4-16,1-1-3 15,2 3 7-15,-2-2-2 16,-1 0 0-16,-2-1 4 15,-2-2 3-15,2 0 6 16,-2 0 10-16,1-2-11 16,1 2-4-16,1-1-7 0,0 1-3 15,2 1 5-15,-1 1-2 16,-1-1 1-16,1 2-9 16,-2 0 5-16,0-1 0 15,3 0 2-15,-5-2 5 16,3 0-3-16,-2 0 0 15,-6 1 2-15,2-1 5 16,0 1-10-16,5-1 6 0,1 0-2 16,0 2-9-16,-2-2 12 15,1 1-9-15,0 0-1 16,0 0 4-16,0-1-6 16,-1 0 10-16,-1 0-4 15,0-1 0-15,-1 0 3 16,1-2-5-16,0 0 5 15,0 1 5-15,1-2-3 16,3 4 1-16,0-1-3 16,1-1-4-16,2 2 0 15,-5-3 1-15,2 3 0 16,-2 0 2-16,-1 2-2 16,2-2 1-16,-4 0-4 15,4 0 0-15,-1-2 2 16,2 2 1-16,0 0 5 15,-1-1-7-15,2 1 1 0,-1 1 0 16,1-1 2-16,2 5 2 16,-3-3 1-16,2 1-5 15,-2 0-3-15,0-1 1 16,2 1-4-16,2-1 7 16,-4-2-2-16,0 2 8 15,-2-2 1-15,-1 0-6 16,0 0 6-16,1 0-2 0,0 0-5 15,-1 2-2-15,4-1 3 16,0-1-7-16,3 0 4 16,-2 0 10-16,2 0-10 15,1-1 1-15,-1 1 2 16,1 0-4-16,0-2 8 16,-2 1-2-16,-2 0-1 15,3 0 3-15,-3 1-7 16,-1 1 7-16,1 0-5 15,-3 0 1-15,1-1 3 16,0 2-11-16,0-2 9 16,0 1-4-16,-1 0 0 15,-2-1 6-15,3 1-6 16,-4 1 1-16,5-1-1 16,-1 2-2-16,1-2 3 15,0-1-2-15,2 1 4 0,0 0 1 16,0-1 2-16,3 3-4 15,-1-1-2-15,2 0 1 16,0-1-5-16,-3 0 7 16,-3 1-3-16,0-1 1 15,0 1 0-15,6 0 0 16,5 1 1-16,-1-2-2 16,1-1 4-16,-6 2-4 0,0-1 0 15,0 0-6-15,0 2 4 16,-2-3 2-16,3 0 4 15,-2 0 3-15,1-1-3 16,-1-1 1-16,-1 2-6 16,0 0 6-16,-1-1 2 15,5 1-6-15,1 0 3 16,0-1-2-16,-1 1-2 16,-4-1 2-16,-2 1-2 15,1 0 1-15,0 0 1 16,0 0 1-16,-2-1 3 15,-2 1 1-15,0-1 1 16,1-3-5-16,-1 1 10 16,2-1-11-16,0 2 7 15,5-1 3-15,-8 3-7 16,-2-2 4-16,-2 1-8 16,0 2-1-16,3-2 0 0,2 0 1 15,-1-1 1-15,-2 1 3 16,1-1-5-16,-2 0 5 15,-1 1-3-15,-2-2 8 16,0 0 1-16,0 1-8 16,2-2 8-16,-1 4-9 0,-1-2-3 15,0 1 7 1,-1 0-6-16,1-1 1 0,-3 0 8 16,0 0-14-16,-4 1-3 15,-1 0-5-15,-3-2-60 16,-2 2-28-16,-1 0-104 15,0 0-3-15,-25-8 126 16</inkml:trace>
  <inkml:trace contextRef="#ctx0" brushRef="#br0" timeOffset="43146.96">3551 10994 1615 0,'-2'1'586'0,"2"-1"-427"15,-2-1-192-15,2 1-23 0,0 0-27 16,0 0-14-16,0 0 32 15,0 0 14-15,0 0 34 16,0 0 12-16,0 0 7 16,7 2 7-16,8 4-2 15,28 8 4-15,-25-13-7 16,2 2 1-16,1 2-3 16,1 1-2-16,0 2 11 15,-2-3-5-15,2 0 6 16,-2 0-2-16,-2-4-1 15,1 3 1-15,-2 0-5 16,3 2 0-16,-2 1-5 16,-2 0 0-16,-3-1 3 15,-3-1 0-15,-2 1 1 16,-2-3 2-16,-2 2-4 16,-1 1 0-16,-3-3-5 0,3 3-3 15,-3 0-4-15,0 1 1 16,0 3 2-16,-2 3-6 15,-5 2 8-15,-1 2 4 16,-3 1 2-16,-2 1 9 16,-1 2 1-16,-6 2-9 15,0 1 8-15,-1 1-8 16,3-3-3-16,-1 0 6 0,2-8-6 16,2-2 1-16,4 0 5 15,7-6 4-15,3-2-3 16,-3 0 4-16,2-4-10 15,1 0-7-15,0-1-4 16,1 0-28-16,0-1-144 16,0 1 126-16</inkml:trace>
  <inkml:trace contextRef="#ctx0" brushRef="#br0" timeOffset="47006.28">5736 11207 1444 0,'74'43'526'16,"-75"-44"-453"-16,4 1-30 15,-2-2-27-15,-1 2-17 16,0 0-5-16,0-1 6 15,0 0-1-15,0 0 1 0,0 0 6 16,0 0-2 0,0-1 0-16,6-1 3 0,-1 0-8 15,1-1 1-15,-1 1 3 16,-1 0-2-16,-1 1 0 16,-1 0-3-16,-1 1 2 15,-1-1-3-15,0 1 0 16,1 0-1-16,-1 0-7 15,1-3-4-15,-1 2 5 16,0 0-3-16,4-4 9 16,-4 4 4-16,0 0-2 15,0 0 5-15,0 1-10 16,0 0-4-16,0 0 6 16,0 0-5-16,0 0 9 0,0-1 9 15,0 1-1-15,0 0 6 16,0 0 7-16,0 0-5 15,0 0 6-15,0 0 2 16,0-1-6-16,3 0-6 16,3 0-2-16,1-1-4 15,3 1 1-15,1 1 6 16,1-1-5-16,31-4 0 16,-29 2-2-16,0 0 3 0,1 3 2 15,-1-2 0-15,1 3 0 16,3-1-2-16,2-1-8 15,1 1 0-15,1-3 3 16,-4 1 4-16,-1 2 3 16,-1-3 8-16,-6 1-5 15,7 2 2-15,-2-3-4 16,2 2-3-16,5 2-6 16,-5 0-5-16,-1 0 10 15,0 0-11-15,-1 0 6 16,1-1 4-16,1 0-5 15,-4 2 9-15,-1-1 3 16,-2-3 1-16,2 2 4 16,-1 0 3-16,2 0-5 15,2 1-3-15,0 0-6 16,0-1-11-16,1 0 5 16,-2-2-2-16,0 2 0 0,0 0 9 15,1 1-6-15,0 0 3 16,0 0-2-16,-3-1-2 15,0-1-1-15,1 0 4 16,-4 0-3-16,3 1 1 16,1 0 2-16,-1-3-7 15,0 4 3-15,-5 0-2 0,-1-1-1 16,1 1 5-16,2-1-1 16,0-1 4-16,3 2-2 15,-5-1-5-15,0 2 1 16,0 0 0-16,-2-1-2 15,5 1 6-15,-3 1-1 16,-2-2-2-16,0 2 0 16,-4-2-2-16,-1 0 2 15,0 0 0-15,0-2 3 16,0 1-1-16,0 1 5 16,0 0-9-16,0 0-1 15,0 0 3-15,0 0-2 16,0 0 5-16,0 0-3 15,0 0 0-15,0 0-6 16,1 0 3-16,5 0 4 0,0 0-3 16,0 0 7-16,0 0 0 15,0 1-5-15,-1-1 5 16,-2 0-10-16,0 0 3 16,-1 0 1-16,-1 0-4 15,1 0 5-15,1 0 1 16,-2 0 1-16,0 0 5 15,1 0-5-15,-2 0-1 0,1 0-1 16,-1 0-5 0,0 0 1-16,0 0 3 15,0 0 0-15,0 0 5 0,0 0-2 16,3 0-1-16,-1 0-1 16,-2 0 0-16,1 0-2 15,-1 0-7-15,0 0-3 16,0 0-8-16,0 0 13 15,0 0-1-15,0 0 6 16,0 0 3-16,0-1-7 16,0 1 3-16,0 0-6 15,0 0 1-15,0 0-6 16,0 0 0-16,0 0 8 16,0 0 0-16,0 0 13 15,0 0-1-15,0 0 4 16,0 0-3-16,-1 0-2 0,0 0 2 15,0 0-12-15,0 0-2 16,-1 0-5-16,1 0 2 16,0 0 7-16,0 0 5 15,0 0 0-15,0 0-1 16,0 0 0-16,-1 0-4 16,1 0-5-16,0 0-5 15,0 0-7-15,0 0-2 16,0 7 1-16,1 0 3 0,0-5 8 15,0 2 8-15,0-3 1 16,0 0 14-16,0 0-3 16,0-1 3-16,0 0 1 15,1 0-15-15,3 4 2 16,4 0-7-16,-3-1-3 16,-4-3 10-16,0 0 2 15,-1 0 11-15,0 0 11 16,0 0-3-16,0 0 1 15,0-2-8-15,0 1-10 16,0 0-2-16,0 0-5 16,0 0 1-16,0 0-5 15,-1 0 0-15,0-1-6 16,-12-2 2-16,-6-2 1 16,-26-4 2-16,30 11 7 0,3 0-2 15,2 4-2-15,0-2 1 16,3 4 0-16,3 1-8 15,3 1 0-15,-4 0-1 16,5 0-5-16,0-3 10 16,0 1-2-16,7-1 3 15,-3 0 0-15,0-1 4 16,3-1 1-16,-1-2-2 16,1-2 8-16,-2 2 0 0,2-2 2 15,-3-3-4-15,3 1 3 16,2-4 2-16,-8-1 16 15,5 3 13-15,-5-1 6 16,2 2-1-16,-2-2-17 16,-2 4-10-16,0 0-19 15,-1 0-3-15,1-1-2 16,0 1-2-16,-1-9 6 16,-2 1 0-16,1 1 4 15,-3-2 5-15,3 6-1 16,-1-2 2-16,-6 3-8 15,6 0-7-15,-5-3-3 16,0 2-6-16,5 3-12 16,-1 0-2-16,-2 2 0 15,6-1 1-15,-4 12 11 0,-5 5 1 16,-1 27 4-16,19-31 5 16,7 0 3-16,-6 0 8 15,8-2 2-15,-4-2 2 16,7-4 3-16,1-2-5 15,-6-4 5-15,0 0-4 16,-7-2 11-16,-1-1 9 16,-4-1 29-16,1-3 7 15,-1-2 3-15,-2-3-9 0,-2-2-27 16,-3 2-9-16,0 0-10 16,-1 2 4-16,-3 0-7 15,1 2-1-15,-1-2-3 16,0 2-3-16,1 6-2 15,1-1-5-15,-1 2-7 16,2 2-1-16,3 0-10 16,-1 2-3-16,2-2 3 15,0 0-4-15,0 0 6 16,0 0 8-16,1 0 2 16,0 8 1-16,2 3 5 15,3 3 1-15,17 25-2 16,-7-31 7-16,-2 0-2 15,-1-1 2-15,3 0 2 16,-1-4-2-16,0-3 2 16,1-2 1-16,-2-3 2 0,0-1-1 15,-3 2 10-15,-3-2 4 16,-4 3 21-16,-2-1 8 16,-1 3-5-16,0 0-4 15,-1 0-29-15,0 0-7 16,-1-1-6-16,1 1-4 15,-7-3 8-15,-6-2 2 0,-27-15-1 16,26 18-1-16,2 0 0 16,-2 1-1-16,0 2 2 15,3 0-2-15,3 0-2 16,3 0 4-16,0 0-7 16,3 1 9-16,-2 2-3 15,4-3-8-15,-1 0-2 16,1 0-4-16,0 0-12 15,0 0 3-15,0 0 9 16,0 0 6-16,-1 0 20 16,1 0 16-16,0 0-5 15,0 0-2-15,0 0-8 16,0 0-12-16,0 0-5 16,-1 0 0-16,1 0 2 15,0 0 6-15,0 0 8 16,0 0 4-16,0 0 9 0,1 0-1 15,0 0-6-15,0 0-3 16,0 0-2-16,0 0-6 16,0 0 4-16,0 0-6 15,0 0-5-15,0 0 8 16,0 0-6-16,0 0 4 16,0 0 1-16,0 0-3 15,2 0 3-15,1 0 0 0,4 1-2 16,1 0 0-16,-2 0 0 15,0 0 1-15,-3-1-3 16,0 0 0-16,1 1 4 16,1 0-5-16,0 1 2 15,-1-1 4-15,1 0-5 16,-2-1 3-16,2 1 1 16,1 0 0-16,-2-1 3 15,-2 0-3-15,-2 0-2 16,0 0 2-16,0 0 5 15,0 0-1-15,0 0 3 16,0 0-10-16,0 0-6 16,0 0 7-16,0 0-7 15,0 0 12-15,0 0-9 16,0 0-2-16,0 0 11 0,0 0-12 16,0 0 12-1,0 0-2-15,0 0-2 0,0 0 1 16,0 0 5-16,0 0 0 15,0 0-11-15,0 0 2 16,0 0-15-16,0 0-6 16,0 0 7-16,0 0 3 15,0 0 6-15,0 0 9 16,0 0 0-16,0 0 0 0,0 0 0 16,0 0 2-16,0 0 0 15,0 0 0-15,0 0-1 16,0 0-4-16,0 0 0 15,0 0-6-15,0 0-1 16,0 0-7-16,0 0-1 16,0 0 1-16,0 0 2 15,0 0 13-15,0 0 7 16,0 0 0-16,0 0 0 16,0 0-3-16,0 0-7 15,0 0 1-15,0 0-16 16,0 0-25-16,0 0-34 15,-1-1-18-15,0 0-10 16,0 0 64-16,-5-8 25 16</inkml:trace>
  <inkml:trace contextRef="#ctx0" brushRef="#br0" timeOffset="54859.57">6803 11138 787 0,'-1'-1'351'16,"0"0"-99"-16,0-1-241 15,-1 1-11-15,-6 0-2 0,-1 1-6 16,3 0 2-16,5 0-4 16,0 0-4-16,0 0 5 15,0 0 8-15,0 0 17 16,-1 0 25-16,1 0 28 16,0 0 40-16,0 0 5 15,0 0-14-15,0 0-26 0,0 0-50 16,-1 0-18-16,1 0-14 15,0 0-7-15,0 0 6 16,0 0 1-16,0 0 3 16,0 0 6-16,-1 0 11 15,1 0 5-15,0 0 18 16,0 0 4-16,0 0-4 16,0 0-7-16,-1 0-16 15,2 0-5-15,0 0-11 16,0 0 4-16,0 0-1 15,0 0-3-15,-1 0 11 16,0 0 5-16,1 0 3 16,0 0-1-16,0 0-9 15,0 0-5-15,0 0-1 16,0 0 9-16,0 0 9 0,-1 0 1 16,0 0 9-16,0 0-5 15,0 0 5-15,-1 0-4 16,2 0-9-16,0 0-5 15,0 0-6-15,0 0 1 16,0 0-3-16,-1 0 3 16,1 0 8-16,0 0-3 15,0 0 6-15,0 0 1 0,-1 0-4 16,0 0 0-16,0 0 0 16,1 0 1-16,0 0-13 15,-1 0 7-15,-1 0 1 16,1 0-8-16,1 0 7 15,0 0 0-15,-1 0-8 16,0 0 3-16,0 0 3 16,0 0-7-16,0 0 5 15,-1 0 2-15,1 0 0 16,0 0 1-16,0 0-4 16,0 0-2-16,0 0-6 15,-4 0 5-15,-4-1 1 16,3 0 2-16,-2 0-2 15,0-1 4-15,1 1-1 16,1 0 0-16,-1 1-1 16,2 0-6-16,-4 0 6 15,1 0-9-15,1 0 7 0,-1 0 0 16,-1 0-2-16,0 0 7 16,-6 0-5-16,-28 2-1 15,34 1 1-15,-1-3-1 16,3 0 4-16,0-1 2 15,-4-3-2-15,2 2-3 16,-1 0 0-16,-2-2 5 16,2 4-6-16,-2-2 7 15,1 2 0-15,1-1-6 0,-2 1 7 16,0 0-8-16,0 1-2 16,-1 0-2-16,0-2 1 15,1 1 2-15,-2-4 0 16,1 1 11-16,-4-2-5 15,2 2 1-15,-1 2 4 16,-3 0-12-16,3 2 3 16,0 1-3-16,-1-3-8 15,5 1 6-15,-2-1 2 16,1 0 2-16,1 3 6 16,-4-2-1-16,3 0-1 15,-5 1 2-15,-1-1 0 16,2 1-5-16,1 0-3 15,2 2 3-15,-1-2-6 0,4 0 0 16,-1-1 6-16,2-1 0 16,-2-3 6-16,2 4 0 15,-6-2 0-15,-2 2-8 16,1 0 2-16,-3-3 0 16,2 1-6-16,1 2 2 15,-1-2-3-15,0 2 7 16,0 0 8-16,-1 0-8 0,-3 0 4 15,-1-2-5-15,4 2-4 16,-5 0 13-16,-2 3-10 16,-3 2 2-16,-9-2 1 15,3 0-2-15,3 1-3 16,1 0 0-16,2-2 2 16,0 1-4-16,1-1 12 15,1 0-6-15,-2-2 2 16,0 1-3-16,1 1 1 15,-5-1 1-15,9 1-4 16,5-2 7-16,-1-2-3 16,5 1 1-16,-2 1-2 15,1 0 0-15,-3 0-3 16,4-1 3-16,-2-1 4 16,-3 0-4-16,5-2 5 15,-1 3-5-15,1-2 1 0,2 1 2 16,1 1 2-16,-1-1-4 15,0 1 4-15,0 0-2 16,-2 1-8-16,-2 3 7 16,0-2-5-16,1 3 5 15,-5-2-1-15,-2-3 0 16,-6 2-1-16,-2-1-7 16,0 1 5-16,-2 1 3 15,4-2-1-15,-6 2 7 16,-3-2-3-16,1 2-6 0,-5-2 1 15,1 2-3-15,2 0 3 16,-1 2 3-16,-4-1-1 16,-1 1 2-16,-1-2-8 15,0-1 4-15,-5 2-1 16,5-1 3-16,1 1 3 16,-2 1-4-16,6 2 5 15,-1-4-5-15,0 4-1 16,3-1 0-16,0 1-1 15,4 0 2-15,3 1 0 16,-5-1 0-16,6-2-2 16,-5 3-2-16,4-3 3 15,4-1-1-15,-1-3 4 16,2 1-1-16,1-2 3 16,1-1 2-16,2-3 2 0,2 1 1 15,-2-2-1-15,-2 0-8 16,1-1 3-16,-3 1 2 15,4-1-5-15,5-1 13 16,0 3-3-16,0-3-3 16,0 2-1-16,0 0-9 15,-2 1 1-15,1 0 1 0,-4 0-1 16,1 2 8-16,-2 1-7 16,1 2 3-16,0 2 2 15,-5-1-5-15,0 2 1 16,-2-1-4-16,0 1 2 15,1 0 1-15,-2 0 4 16,-3-2 0-16,1 0-1 16,3-1-1-16,-4-1 3 15,-2-2-5-15,-8 0-1 16,-4 2 2-16,-4 1-1 16,0 1 1-16,-3 6 4 15,1-3-2-15,1 3-6 16,4-1 3-16,4-2 0 15,-1-1-4-15,3-2 11 16,-3 0 1-16,5-1 2 0,-1 0 1 16,4-1-4-1,1 0 2-15,3-1 1 0,-1 2 6 16,6-4-4-16,3 2 4 16,5-1-12-16,4-1 4 15,0 3-4-15,3-3 1 16,1 3 15-16,3-1-2 15,2 0 15-15,3 2 2 16,2 0-16-16,0 0-4 0,3 0-9 16,-1 0-7-16,0-1 2 15,0 1 5-15,0 0 2 16,-1 0-4-16,1-2 1 16,0 1-2-16,0 1-6 15,0 0 7-15,0 0-3 16,0 0-2-16,-1 0-3 15,1-1-6-15,0 0 0 16,-1 0-15-16,-9-2-16 16,-2-1-22-16,-28-17-34 15,30 6-23-15,4 1-39 16,2-3-4-16,3 7-15 16,2 0 18-16,1-1 53 15,-1 4 23-15,0-5-10 16,-1 0-109-16,1 0 138 15</inkml:trace>
  <inkml:trace contextRef="#ctx0" brushRef="#br0" timeOffset="55477.69">1914 10878 1236 0,'0'0'497'0,"-1"-2"-304"16,-1 1-103-16,2 1-62 15,0 0-21-15,0 0-37 16,0 0-20-16,0 0-15 16,0 0 14-16,0 0 22 15,0 0 24-15,0 0 44 16,0 0 8-16,0 0 14 15,0 0 1-15,-1 0-26 16,0 0-10-16,0 0-12 16,-2 3-13-16,-7 16 11 15,-37 28-3-15,33-27-7 16,-8-3 4-16,2-3-6 0,-2 2 0 16,-5 1 0-1,4 2 1-15,0 4 0 16,2-2-1-16,1-4 1 0,0-2-1 15,5-2-1 1,-1-1 4-16,1 2-1 0,-1 1 3 16,1 0-4-16,1-2 3 15,6-4 2-15,2-4-4 16,6-4 10-16,0 0 1 16,0-1-3-16,0 0 5 0,0 0-13 15,0 0 0-15,0 0 1 16,0 0-7-16,2 0 6 15,11 7-4-15,0 0 3 16,32 19 5-16,-30-15 3 16,1-4-4-16,-1 1 0 15,-1 1-1-15,-1-1-3 16,0 0-2-16,2 2 1 16,0 0 1-16,1 0-13 15,2 0 0-15,1 3-32 16,4 0-26-16,4-11 49 15</inkml:trace>
  <inkml:trace contextRef="#ctx0" brushRef="#br0" timeOffset="56222.44">2392 11395 1051 0,'-1'2'388'0,"1"2"-320"16,0 4-41-16,0 4-20 16,4 3-7-16,-3 9 6 15,-1 1 4-15,0 3-4 16,-6 0 3-16,2 7-4 16,1 1 4-16,0 6 4 15,-8 6 4-15,0 1 2 16,-2 4-4-16,3-3-6 15,6-5-3-15,5-11 4 16,-1-6-1-16,0-11 4 16,4-2-1-16,-7-3-9 15,-1-4 7-15,4-3-10 16,-1-3 0-16,1-2 8 16,0 0-10-16,0 0 9 15,-2 0 0-15,1-1-21 16,0 0-16-16,0-1 18 15</inkml:trace>
  <inkml:trace contextRef="#ctx0" brushRef="#br0" timeOffset="56600.65">2284 12001 518 0,'-29'-28'195'0,"29"26"-119"16,0 2-13-16,0 0 49 16,0-1 52-16,0 0-12 15,0 1-22-15,0 0-29 0,0 0-51 16,0 0 2-16,0 0-16 15,0 0-10-15,0 0-13 16,0 0-1-16,0 0-4 16,0 0-2-16,0 0 15 15,0 12 3-15,0 4 3 16,5 30 1-16,-3-25-12 16,9 2-3-16,0-3-1 15,2-2 0-15,-4-4 7 16,3-3 0-16,2-1 4 15,-5-1 5-15,-2-5-4 16,-2-3 1-16,0-3 7 16,4 0 6-16,10-5 10 15,2-6 1-15,7-5-7 16,-3-7-9-16,1 1-17 16,-6 2-8-16,-6 6-9 0,-1 7-6 15,-9 4-16-15,-1 2-26 16,-9 3 32-16</inkml:trace>
  <inkml:trace contextRef="#ctx0" brushRef="#br0" timeOffset="57477.88">2062 12777 900 0,'-63'-16'356'0,"75"30"-183"15,-1 3-176-15,2 10 12 0,-1 3 2 16,-3-1 2-16,0 4-1 16,-1 2 11-16,-1 3-3 15,-1-3 22-15,-2-1 4 16,0 0 11-16,-1 1 7 15,-1-5-17-15,0-2 4 16,-2-12-12-16,0-7-7 0,0-6 2 16,-2-3-8-16,1 0-13 15,0-1 0-15,1 0-8 16,0 0 1-16,0 0 12 16,0 0 0-16,0-1 3 15,6-7 5-15,5 0-13 16,27-27 2-16,-24 28-4 15,0 2-6-15,2-2 5 16,-1 1-2-16,-1 1-7 16,0-1 5-16,1 3-6 15,-4 0 2-15,7 6 10 16,1 4-12-16,3 3-1 16,2 1 2-16,-2 1-9 15,3-2 8-15,-5 1 0 16,1-2-8-16,-3 3 8 15,-3-1-4-15,-3 0-4 16,-2 2 6-16,1 1-9 0,-3-2 5 16,-1 4-6-16,-5-1 4 15,-2 2-1-15,-3 4-2 16,-6-6 5-16,-2 1-3 16,1-7 6-16,-1-4 1 15,1-3 17-15,-1 1 6 16,-5-1 18-16,-6-1 8 15,-5-6-10-15,-7 0-2 0,5 2-19 16,6-1-8-16,3 3-12 16,8 2-3-16,9 0-4 15,-4 0-8-15,7 1 0 16,0-1-6-16,-1-1-24 16,-1-1-22-16,1 1-60 15,-6-1-2-15,6 1-41 16,0 0-129-16,-4-7 224 15</inkml:trace>
  <inkml:trace contextRef="#ctx0" brushRef="#br0" timeOffset="57910.53">2778 13223 1486 0,'3'0'518'16,"-3"0"-463"-16,0 0-53 0,0 0-37 15,0 0-12-15,0 0 0 16,0 0 4-16,4 0 36 16,6 3 18-16,1-1 10 15,-3-1 18-15,24 11 9 16,-23-12-13-16,2-1-6 16,1 1 1-16,7 1-12 15,3 0 2-15,0-1-2 16,6-1-7-16,-2-2-4 15,1 0 3-15,-4-1-12 16,0 2-4-16,-5 0-17 16,0 1-13-16,-9-3-204 15,-3-2 169-15</inkml:trace>
  <inkml:trace contextRef="#ctx0" brushRef="#br0" timeOffset="58226.96">2735 13069 1640 0,'-37'3'565'0,"40"-5"-519"15,6 1-38-15,17-1 1 16,5-4-6-16,12 0-14 16,-4 0 5-16,-6-1 8 15,-1 5-3-15,-5 0 3 16,-1-1 4-16,1 3-4 16,-2-3-1-16,1-2 1 15,0 3-8-15,-2-1-28 16,-2-3-30-16,-4-1 41 15</inkml:trace>
  <inkml:trace contextRef="#ctx0" brushRef="#br0" timeOffset="58793.36">3493 13070 1550 0,'-2'0'542'0,"1"1"-495"16,0-1-18-16,1 0-32 15,-2 0-16-15,2 0-4 16,0 0-1-16,0 0 18 15,0 0 2-15,-1 0 1 16,0 9 0-16,0 3-4 16,0 0 7-16,-4 26 1 15,5-28 1-15,5-1 7 16,-1-2-2-16,4 2 1 16,1-1 1-16,1-1-2 15,1 2 2-15,1-3-9 16,2 0 0-16,0-4 0 0,1-2-4 15,-2 0 4 1,1-1 3-16,0-3 14 0,1 0 4 16,-3-3 10-16,-2 1-1 15,-1-2-5-15,-3-1-7 16,-1 2-6-16,-2-1 2 16,-3 1-2-16,0 1 10 15,1-2 23-15,-1 1 12 0,0 3 11 16,0-3 5-16,-3 2-21 15,-3-3-22-15,-16-7-62 16,-15-1-61 0,-19 5-79-16,-10 6-114 0,1 12 184 15</inkml:trace>
  <inkml:trace contextRef="#ctx0" brushRef="#br0" timeOffset="66337.24">18576 4304 1062 0,'-1'0'307'15,"2"-3"-360"-15,8-2-41 16,8-13 27-16,13-2 58 15,5-15 32-15,-1-3-2 16,-8 4 53-16,-9 6 46 0,-10 8 46 16,0 2 1-16,3-2-61 15,5-1-48-15,6-5-50 16,5 0-2-16,-3 2-6 16,-2 3 5-16,-11 9 16 15,-3 1 8-15,-1 4 13 16,-4 2-8-16,3 0-5 15,-2 2-13-15,-2 1-16 16,2 0 6-16,-3 2-2 16,0 0 1-16,-2 0 1 15,1 0-4-15,0 0-5 16,0 0 2-16,1 0-4 16,0 0 1-16,3 17 1 15,13 41-5-15,-13-20-2 16,-1 6-8-16,-3 6 5 0,-4 0 1 15,4 2 12-15,1-3 9 16,1-2-5-16,7 0 3 16,2-1-1-16,-2 1-3 15,0-2-1-15,-6 0-1 16,0-1-2-16,-3 0 1 16,1-1 0-16,-1-3-2 15,1-11 7-15,2 0 0 16,1-12 3-16,0-2 2 15,-1-1-6-15,3-5 4 16,0-3-6-16,-4-3 5 0,1-2-2 16,-3-1-4-16,1 0 6 15,0 0-6-15,0 0-3 16,0 0 0-16,-1 0-3 16,1 0-18-16,-1 0-134 15,0-1-67-15,-1 0 127 16</inkml:trace>
  <inkml:trace contextRef="#ctx0" brushRef="#br0" timeOffset="66773.86">19417 3951 1408 0,'0'0'211'16,"0"0"-261"-16</inkml:trace>
  <inkml:trace contextRef="#ctx0" brushRef="#br0" timeOffset="67273.86">19375 3997 843 0,'-36'86'428'0,"32"-84"-142"0,3 0-88 15,-1 3-128-15,1-5-19 16,0 0-33-16,0 0-9 16,0 2-1-16,0 5-8 15,1-1-2-15,1-1 2 0,1 1-4 16,3 0 0-16,10-3 7 16,39 30 1-16,-15-33-1 15,-1-7 2-15,4-3 2 16,-7-5-3-16,0-3 3 15,0-2-1-15,0-4-4 16,2-4 0-16,-2-3-2 16,-3 3 2-16,-8 7-1 15,-3 4 5-15,-9 6 4 16,-3 2 3-16,-6 3 10 16,-2 3 12-16,-3 0 14 15,1 2-2-15,0 0-8 16,0 0-13-16,-2 0-20 15,-16-3-5-15,-35-5-5 0,25 9-2 16,-2 0 0 0,-1 0 3-16,6 1-1 0,1 0 4 15,3-1 1-15,0 5 2 16,-2 1-7-16,-2 3-6 16,3 1 1-16,1 1-2 15,5-3 6-15,4-4 1 16,3-1 3-16,4-3-3 15,4 0 3-15,1 0-11 0,0 0-31 16,1 0-17-16,-2 0-110 16,2 0 110-16</inkml:trace>
  <inkml:trace contextRef="#ctx0" brushRef="#br0" timeOffset="67552.12">19653 4157 1328 0,'0'0'465'0,"-1"0"-374"16,1 0-133-16,0 0-34 15,-1 0-79-15,-1 0-101 16,0 7 161-16</inkml:trace>
  <inkml:trace contextRef="#ctx0" brushRef="#br0" timeOffset="68476.22">19640 4177 1144 0,'-1'0'478'0,"0"0"-239"0,0 0-198 15,0 0-30-15,0 0-19 16,-1 0-5-16,1 0 21 16,0 0 2-16,0 0 19 15,0 0 2-15,0 0-11 16,-1 0-4-16,1 0-22 16,0-1-7-16,0 0-4 15,0 1 9-15,0 0 19 16,0 0 2-16,-1 0 10 15,1 0-2-15,0 0-14 16,0 0 3-16,0 0-11 16,0 0-1-16,-2 0 2 15,-5 5-1-15,1 15 2 16,-31 31-1-16,28-31-1 16,0 1 1-16,-4-1-1 0,0-1 1 15,3-1 0-15,-1 1-1 16,4-8 8-16,2 0-7 15,-2-2 0-15,8 2 2 16,-5 3-13-16,2-4 6 16,5 1-1-16,-2 0-3 15,9 0 4-15,3 1-1 16,-2-1 7-16,5 0-2 0,-1-3 9 16,2 0-7-16,5 0 2 15,-6-1 1-15,5-1-6 16,3-1 4-16,1-2-8 15,5-1 2-15,3-2 6 16,-1-1 1-16,4 0 11 16,-2-3-4-16,0 1-7 15,0-1-1-15,-9 2-3 16,1 0 0-16,-10-2 11 16,0 0 1-16,-1-2-5 15,-1-2 0-15,3 0-1 16,-1-4-4-16,-2 2 6 15,-3 0-5-15,-4 0 0 16,0 3 9-16,-2 2 6 16,-4 0 11-16,-1-1-1 0,0 0 1 15,0-2-9-15,0-1-8 16,-1-4-4-16,2 0-2 16,-9-2-4-16,2-1 3 15,-1 3-1-15,-4-4-1 16,3 5 4-16,-3-1 9 15,1 4-5-15,1 2 5 16,-2-2-1-16,0 3-13 0,-5-2-5 16,-3 0-8-16,0 0-2 15,0 0 2-15,0-2 11 16,5 0-3-16,2 1-2 16,1-1 7-16,4 3 1 15,1-1 11-15,2 3 0 16,2 2-3-16,-1-1-18 15,-2 3-14-15,-3-1-7 16,0 2-3-16,-2 0 14 16,-1 0 10-16,1-1 0 15,0-2 0-15,-2 2-11 16,-4-6-14-16,-7 4-25 16,1-1-16-16,0 2-33 15,3 5-5-15,3 4-164 16,-1 1 185-16</inkml:trace>
  <inkml:trace contextRef="#ctx0" brushRef="#br0" timeOffset="69713.82">20382 4073 711 0,'-30'58'384'0,"30"-58"-111"0,-5 0-126 15,3-1-45-15,1 1-45 16,-1-2-6-16,1 1-12 16,0 1-5-16,-4 0-21 15,-7 1-9-15,1 1-5 16,-28 13 1-16,32-10 5 16,3 0 0-16,1 1 0 15,3-2-1-15,2 2-1 16,-1 3 6-16,-1-2-1 15,0 5 0-15,1-1-6 16,-1-2-2-16,1 5 1 16,-1-1-2-16,-1 2 3 15,2-3-1-15,2-3 2 16,3 2-2-16,2-1 3 0,1 2-4 16,4 2-1-16,1-4 0 15,4 1-4-15,3-1 4 16,3-2-1-1,3 3 2-15,1-4 1 0,-2-2 4 16,1 1-1-16,-9-1 1 16,2-4 1-16,-6 0 2 15,-3-2-2-15,10-4 7 0,4-3-7 16,9-2 6-16,2-5-4 16,-2 0-3-16,-6-1 15 15,-4 2-11-15,-8 6 11 16,-2 0-4-16,-7 8-8 15,0-5 0-15,0-2-8 16,-1 1 0-16,1-6 4 16,-3 0 7-16,0 1 5 15,-2-2 7-15,-1 3-1 16,-1-1-2-16,-3-3-3 16,1 3-4-16,-8-5-8 15,1 1-5-15,-3-1-4 16,-3-2 2-16,2 3-3 15,-2 0-1-15,-2-1-8 16,-3-1 4-16,-1 0-2 0,-1 3 6 16,-1 2 10-1,0 3-4-15,3 3 6 0,1 2-7 16,0 2 0-16,-1 2-9 16,2 3-1-16,-1-2 4 15,4 2-4-15,2 0 13 16,-5-3-5-16,1 2 2 15,1-1 0-15,0 1-5 16,1-2 10-16,-1 0-7 0,3 0 3 16,-1 0-1-16,6 3 0 15,2-2-1-15,3 2-12 16,3 0-9-16,-1-3-58 16,1 0-20-1,0 0-63-15,0 0-83 0,0 0 170 16</inkml:trace>
  <inkml:trace contextRef="#ctx0" brushRef="#br0" timeOffset="70890.74">20949 3727 548 0,'-31'62'229'16,"31"-52"-129"-16,-2-2-29 16,2-1-8-16,-2-2-2 15,1 0-2-15,0 1 1 16,1-2-6-16,0 0 0 0,0-4-5 16,0 0-10-16,0 0-14 15,0 0-9-15,0 0-4 16,8 9 3-16,5-1 1 15,37 31 8-15,-25-34 9 16,-6 0 1-16,0-1 7 16,-4-4-2-16,-2 1-3 15,2 1-6-15,2-2-16 16,-1 3-1-16,-2-1-7 16,3-2 9-16,-4 0 14 15,2-1 2-15,-2-6-5 16,-1 3-7-16,-2-3-4 15,-4 2 1-15,0 3 16 16,-3-2 19-16,-2 4 9 16,-1-1-4-16,0 0-17 15,0 0-16-15,0 0-16 0,0 0-5 16,0-1-2-16,0-2-1 16,0-8-2-16,-1 4 2 15,0 1 5-15,0 0-3 16,0-1 3-16,0-3-2 15,-2-2-6-15,-5-22 0 16,5 26 3-16,0 5-5 16,0-4 1-16,0-4 5 15,-1 4-8-15,-2-5 11 0,2 4 0 16,-1 2-10-16,2 1 9 16,0 4-3-16,1 0-1 15,1 1-3-15,0-1-7 16,0 1 3-16,-1 0 5 15,1 0 6-15,-2-4 1 16,-2-2 1-16,1 3 4 16,-1-2 3-16,-1 3 3 15,2-1-5-15,-6-2-7 16,1 2-5-16,-5-2-3 16,-24-7 0-16,27 13 2 15,6 2-1-15,-2-2 9 16,-1 0-4-16,8 0-2 15,-7-2 1-15,7 2-30 0,0 0-15 16,-1 0-139-16,0-1 122 16</inkml:trace>
  <inkml:trace contextRef="#ctx0" brushRef="#br0" timeOffset="73747.53">6835 11828 724 0,'16'29'327'15,"-16"-29"-142"-15,0 0-34 16,0 0-34-16,0 0-10 15,0-1-28-15,0 1-3 0,0 0-12 16,0 0-7-16,0 0 1 16,0 0 5-16,-1 0 12 15,0 0 11-15,0 0-4 16,0 0-3-16,0 0-17 16,0 0-7-16,-1-1-14 15,1 1-6-15,0 0-22 16,0 0-13-16,1 0-7 15,0 0-17-15,-1 0-14 16,1 0 3-16,-1 15-1 16,1 10 10-16,0 28 19 15,1-30 3-15,-1 0 10 16,-1 3-3-16,-3-1 11 16,1 3-11-16,-2 0-5 15,1 1 7-15,-2-2-6 16,1 2 7-16,-2-3-1 0,3 1 3 15,0-1-4-15,1-1 8 16,2-6-1-16,-2-3-10 16,3-2 3-16,-1-5 2 15,1-3-1-15,0 0 6 16,-2-7-2-16,2 0-3 16,0-1-4-16,0 2-8 15,0 0-13-15,0 0-18 16,0 0-34-16,0-1-19 0,0 1-86 15,0 0-72-15,0 0 158 16</inkml:trace>
  <inkml:trace contextRef="#ctx0" brushRef="#br0" timeOffset="76145.62">6879 12150 1278 0,'1'0'475'0,"2"0"-369"15,-1 0-61-15,5 1-27 16,1 0-12-16,3 1-4 16,1-1 1-16,28 2-5 0,-28-4 10 15,2 2-4-15,1 1-2 16,2 3 4-16,7 2-7 16,5 2 6-16,-4-2 2 15,5 1 5-15,-3-1 7 16,-2-3-6-16,6 2 3 15,2 1-3-15,2-2-5 16,6 2 1-16,1-2-8 16,3-3 1-16,3 2 10 0,0-1 9 15,-2-1 10-15,-3 0 8 16,2 0-9-16,-3-2-3 16,1 1-2-16,5 1-1 15,-5-1 2-15,2-1-6 16,-2 1 4-16,1-1-13 15,2 1 0-15,-6 3 2 16,4-3-13-16,-8 5 5 16,-3-2 1-16,5 2-5 15,-2 1 10-15,1-2-1 16,0 2-4-16,1-4 4 16,1 1-3-16,2-3 0 15,1-2 11-15,-1-3-3 16,1 1-1-16,0-1-3 15,1 2-1-15,6-2-3 0,-3 3 5 16,1-1-2-16,1-3-1 16,0 2-4-16,0-3 0 15,2 2 0-15,-5-1-5 16,-2-1 10-16,-1 0-6 16,-3-1 3-16,3 2 3 15,-2 0-4-15,-2 2-1 16,-2 0-5-16,-5 1 0 15,-1-1-3-15,-2-1 3 0,0 1 3 16,2-2-1-16,-2 0 2 16,1 1-2-16,-3 0 0 15,0 1-5-15,-2-1 3 16,-1 0 0-16,3 2 7 16,3 0 2-16,1 0-8 15,-1 1-1-15,-1-3-2 16,-2 1 3-16,1 0-1 15,-2-1 5-15,1 1-4 16,-2-1 2-16,3 0 3 16,0 1-6-16,-2 1 6 15,4-3-9-15,-4 5 9 16,5-4-1-16,2 0-5 16,-9 1 5-16,7-2-12 15,-6-1 8-15,1 2 3 16,4-1-1-16,-5 2 5 15,2-1 0-15,-5 0-1 0,0 0 0 16,-5-2-4-16,-1 3-3 16,4 1-3-16,-4-1 4 15,3 2 1-15,4-1 2 16,-6-2 0-16,5 1 2 16,-8 0 2-16,-6 0-10 15,2 2 4-15,-5 0-3 0,7 0-5 16,-1 0 4-16,-2 1-3 15,-2 0 1-15,0 2-1 16,-3 0 5-16,-3-2-3 16,0 0-2-16,0 0-2 15,0 0-1-15,0 0 2 16,0 0-4-16,0 0 12 16,0 0-6-16,0 0-2 15,1 0 4-15,2 1-11 16,-2-1 9-16,2 2 1 15,-3-2-1-15,0 0 4 16,0 0 0-16,0 0 3 16,3 0 2-16,-2 0 8 15,-1 0-5-15,1 0 0 16,0-2 1-16,-1 1-4 16,0 0 8-16,5-7 1 0,0-5 0 15,13-28-4-15,-19 30-2 16,2 1-3-16,-1 1-6 15,1 0 4-15,-1-2 1 16,1 0-1-16,3 3 5 16,-3-3-5-16,1-1-1 15,1 1-2-15,-3-5 3 16,6 2 2-16,-1 3 0 0,-4 3-1 16,1-2-7-16,-1 9-2 15,-1-4 0-15,0 3 2 16,0 1 0-16,-1 0 3 15,0 0-3-15,0 0 6 16,1 0 4-16,0-1-3 16,-1 1 1-16,1 0-3 15,-1 0-7-15,1 0-4 16,0 0 4-16,0 0-12 16,0-1 14-16,0 1 11 15,-1 0 1-15,-1 0 7 16,1 0-10-16,0 0 0 15,0-1-5-15,0 1-6 16,0 0-3-16,1 0-20 16,0 1-8-16,0 0-3 0,0 0 5 15,0 0 9 1,2 10 7-16,4 17 2 0,2 33 2 16,-6-24 0-16,-2-2 2 15,0 2 6-15,-1-4 4 16,-1 2 2-16,3 1 0 15,-1 0 5-15,2 0-5 0,0-3 2 16,0-5-2 0,0-3 0-16,0-3 0 0,0-6 6 15,3 0-3-15,-2-5 0 16,2-3 3-16,-4-5 4 16,-1-2 8-16,-1-2 7 15,0 2 2-15,1-2 0 16,0 1-4-16,0 0 3 15,0 0-6-15,-1 0-7 16,1 0 1-16,-1-1-6 16,1 1 4-16,0 0 6 15,-2 0-4-15,1-13-5 16,1-1-1-16,-2-36-8 16,2 25 3-16,1-2 1 15,-1 1-2-15,0 2 0 16,0 0 3-16,0 4-5 15,-3 2 3-15,2 1 0 0,-1 5-5 16,2-1 2-16,2 0-4 16,-1 0 5-16,0-1 0 15,1-1 1-15,0 2 6 16,1-1-7-16,-2 0 4 16,1 2-5-16,-2-4-1 15,1 2-1-15,4 2-5 16,-4-2-4-16,3 3-11 0,-2-5-27 15,-1-2-10-15,-1-5-35 16,0-4-35-16,0 2 90 16</inkml:trace>
  <inkml:trace contextRef="#ctx1" brushRef="#br0">1782 17657 0</inkml:trace>
  <inkml:trace contextRef="#ctx0" brushRef="#br0" timeOffset="120293.09">7965 12737 1059 0,'28'7'442'16,"-28"-11"-241"-16,0 3-131 15,-1 0-24-15,1 1-12 16,0 0-10-16,0 0-7 15,0 0 9-15,0 0-10 16,-1 0-6-16,1 0 4 16,0 0-11-16,0 0-4 15,0 0 4-15,1 2-3 16,4 9 6-16,1 0 6 16,18 33-6-16,-18-30 3 15,2 2-1-15,-5-4-3 16,-1 0 9-16,1 1-7 0,-4 0 1 15,6-1-6-15,2 2-2 16,0 1-2-16,3-3-3 16,-5 1 3-16,-2-1 2 15,-3 1 3-15,1-1 5 16,3 0-1-16,-2-2 0 16,1 1-1-16,2-1-7 15,-4 3 1-15,-1-3-1 0,3 3 6 16,-6-1 1-16,3 0-4 15,0 0 1-15,-1-4-4 16,1-3 3-16,1 0 14 16,-1-2-1-16,0-3 11 15,0 0 0-15,-1 0-11 16,1 0 0-16,0 0-9 16,0 0-6-16,0 0 1 15,0 3-1-15,0 2-3 16,0 1 5-16,1 0 3 15,0-1 2-15,-1-2 2 16,2 2-2-16,-1 2-7 16,0 0 0-16,1-1 0 15,-1 3 0-15,0-5 10 0,1 4-7 16,-1 1 0-16,2 1 2 16,0 0-3-16,10 27 3 15,-13-29-1-15,-1-3-6 16,0-1 0-16,1-3 1 15,0-1 0-15,0 0-2 16,0 0-3-16,0 0-10 16,0 0-39-16,0 0-25 15,0-1-89-15,0 0 102 0</inkml:trace>
  <inkml:trace contextRef="#ctx0" brushRef="#br0" timeOffset="121550.18">8049 12702 1226 0,'-1'0'541'0,"0"0"-207"16,0 0-256-16,0 0-100 16,0 0-17-16,-1 1-19 15,1 1 4-15,0-2 40 16,0 0 9-16,0 0 27 15,0 0 3-15,-1 0 12 16,1 0 5-16,0 0-8 16,0 0 0-16,0 0-22 15,0 0-4-15,0 0-8 16,-1 0-4-16,2 1 2 16,3 2 0-16,6 3 2 15,7 1-2-15,28 9 0 16,-24-14-2-16,-7 1 4 15,6 0 1-15,3 2 1 0,-2-1 0 16,2 1-2-16,1 2 2 16,-1 2-4-16,1 1 5 15,-2 1-5-15,0 0-3 16,0 0 2-16,-1-2 0 16,1 4 2-16,0-2 0 0,-5-2-6 15,-1 2 4 1,-2-5 2-16,-3 3 1 0,-1 0 5 15,2-2-4 1,-6 3-1-16,6 0 0 0,-5 1-3 16,-4 1 3-16,6 0-2 15,-6-4-1-15,3 3 5 16,-2-3-11-16,0 0 2 16,-7 0 1-16,2 0 7 15,-2 0 10-15,-1-3-2 16,5 4 0-16,-2-2-7 15,0 2-3-15,-1 1 2 16,-1 2-5-16,-5 1 2 16,-5-2 3-16,0 4 4 15,-3 2 8-15,2 1-8 16,2 0 0-16,1-5-5 0,1-3-4 16,2-1 10-16,0-2 1 15,0 0 14-15,2-1-3 16,-1 0-6-16,1-2 0 15,2 2-12-15,1 0 3 16,1-3 5-16,2 1-1 16,0-4-3-16,0 0 3 15,0 0 1-15,-1 0-2 16,1 0 6-16,0 0-9 0,-1 4-5 16,-2 5-1-16,1-4 2 15,-1 1 8-15,1-1 5 16,-2 0 0-16,2 0 6 15,0-1-7-15,-1-1 2 16,2-1 0-16,-1 1-5 16,1-1 1-16,1-1 3 15,-2 2 9-15,1-1-2 16,0 1 2-16,-1 2-15 16,0-4 0-16,0 2-6 15,2-3 1-15,0 0 4 16,-1 0-10-16,1 0 4 15,-1 3 3-15,1-3 16 16,0 0 3-16,-1 0 1 16,1 0-8-16,0 0-18 15,0 0-20-15,0 0-48 0,0 0-54 16,1-2 73-16</inkml:trace>
  <inkml:trace contextRef="#ctx0" brushRef="#br0" timeOffset="142939.95">14148 6908 923 0,'2'-9'471'0,"-2"3"-73"16,0-2-295-16,0 1-53 15,0 1-7-15,0 3-7 16,0-1 13-16,0 3-10 16,0 0-2-16,0 0-8 15,0 0-11-15,-1 1-11 16,1 0-7-16,0 0-8 0,0 0-6 16,1 30-4-16,2 47-3 15,-9-15 4-15,-1 6 5 16,-1-3 9-16,0-4 4 15,1-13 8-15,0-4 1 16,1-9-1-16,3-3 2 16,-1-7-4-16,2-2-4 15,1-2-3-15,-1-5 0 0,3-2-3 16,-1-5 1-16,0-3 2 16,1 0 0-16,0-5 4 15,-1-1-2-15,0 0 3 16,0-1-2-16,0 0 2 15,0 1 3-15,0 0-5 16,12 0 3-16,2 0-6 16,35 4 3-16,-23 0 1 15,-3 2-3-15,4 0-2 16,-4-3 1-16,4 4 1 16,-2-3 0-16,4 1 5 15,1 1-7-15,-3-4 1 16,1-1 0-16,-1-1 1 15,-3 0 5-15,-3-3-2 16,-2-2 2-16,-4-2 0 0,0 1-5 16,-6 1-1-16,1 1 1 15,-8 0-25-15,0-1-15 16,-2-1-51-16,-2-2-37 16,-5-5 80-16</inkml:trace>
  <inkml:trace contextRef="#ctx0" brushRef="#br0" timeOffset="143389.01">14115 7073 1364 0,'-53'86'431'0,"65"-83"-455"0,2 0-9 16,6-3 42-1,0 0 8-15,2-1 4 0,4 1 12 16,-3 0 7-16,2-1 2 16,3 2-6-16,-4-1 2 15,0 1-16-15,2 1 6 16,0-2-2-16,2-2-11 16,3 0-3-16,-3-2-8 15,-3 0-4-15,-3 3 0 16,-5-1 3-16,-4 2 1 0,-6 0-18 15,-3-3-11-15,-1 3-110 16,-3-5-79-16,-2 4 132 16</inkml:trace>
  <inkml:trace contextRef="#ctx0" brushRef="#br0" timeOffset="143739.45">13976 6785 1705 0,'3'2'560'0,"3"0"-476"16,7 3-149-16,4 2 1 15,10 0 59-15,2-2 1 16,11-2 3-16,6-4 7 16,7-4-3-16,0-2 5 15,6-2 2-15,-7 0 0 16,-5-1-2-16,-2 2-5 16,-11 1 0-16,0 4-3 15,4 1-14-15,7 1-40 0,11-5-238 16,4 6 202-16</inkml:trace>
  <inkml:trace contextRef="#ctx0" brushRef="#br0" timeOffset="145016.57">14908 7415 1516 0,'60'-4'519'0,"-60"5"-478"0,0 2-62 16,0 4 0-16,0-7-2 15,0 0 4-15,2 22 9 16,4 32-3-16,-4-18 13 16,-2 0-2-16,4 1 6 15,-1-2 4-15,-2-5 0 16,1 1-2-16,0-7-7 15,0-5 9-15,1-4-4 16,-1-6 0-16,-1-3 4 16,0 0-8-16,-1-6-2 15,0 0 8-15,0-1 5 16,0 0 5-16,-1-1 0 16,0-1-2-16,-6-28-2 15,-8-36-1-15,10 21 1 0,2-3-2 16,0 2-2-16,0 0-2 15,2 9-2 1,1 6-4-16,0 11 0 0,1 7 12 16,1 9 11-16,-2 5 4 15,2 0-10-15,-2 0-17 16,0 0-17-16,0 0-1 16,14 6 3-16,6 10 5 15,33 32 4-15,-31-32-5 0,3-6 1 16,-3-5 6-16,1-10-5 15,2-4 8-15,2-7-1 16,-5-3-4-16,-4 1-1 16,0-2 7-16,-13 2 6 15,8 4-2-15,1 4 10 16,-8-1-11-16,6 5 1 16,-2 2-2-16,-5-2 3 15,0 4 3-15,-5-1-5 16,2 3 4-16,-2 0-6 15,0 0-3-15,0 0 1 16,8 20-1-16,14 35-1 16,-14-25 5-16,5 1 0 15,-5-3 1-15,0-1 1 16,0-3-2-16,0-3 2 0,0-3-1 16,2-1-4-16,-4-1 0 15,0 1-2-15,0 0-4 16,-3-6-2-16,2-1 0 15,-3-7-2-15,0-3-25 16,-2 1-99-16,0-2-195 16,0 0 209-16</inkml:trace>
  <inkml:trace contextRef="#ctx0" brushRef="#br0" timeOffset="145655.9">15706 7377 1505 0,'1'3'499'0,"-4"-1"-464"16,0 1-106-16,2-3 7 0,0 0 20 15,-1 5 10-15,1 11 26 16,0 32 2-16,-1-27 8 16,-3-2 2-16,5 5 1 15,0-1 1-15,-3-2 3 16,4-1 3-16,-1-3 3 15,2-5 3-15,4-6-6 16,4 2-3-16,1-3-3 16,-2-2-4-16,8 3 0 15,-4-5 6-15,5-2 2 16,5 0-3-16,1-3 2 16,-1 1-3-16,-3-1 2 15,-5-1-1-15,-2 3 3 16,1 1-6-16,3 1 0 0,0 0 0 15,2-4-2-15,-3-3-7 16,-1-9-112-16,-2 2-161 16,-8-6 176-16</inkml:trace>
  <inkml:trace contextRef="#ctx0" brushRef="#br0" timeOffset="145943.22">15689 7441 1244 0,'0'0'470'0,"0"-2"-327"0,5 2-102 15,-5 0-6-15,0 0-16 16,0 0-12-16,0 0-4 15,15-1 0-15,8-1 0 16,36-4-3-16,-25 2 2 16,-2 0 0-16,-5 1 1 15,-4 0 5-15,-8 2-7 16,-3 0-21-16,-8 0-270 16,-5-3 211-16</inkml:trace>
  <inkml:trace contextRef="#ctx0" brushRef="#br0" timeOffset="146207.51">15652 7303 1573 0,'-20'-11'536'0,"39"11"-489"15,6 1-50-15,13 3 1 16,2-1 2-16,-1-2-8 16,1-1-11-16,-7-3-25 15,-9 0-5-15,-4 2-17 16,-5 0-32-16,-5 2-235 16,0 0 230-16</inkml:trace>
  <inkml:trace contextRef="#ctx0" brushRef="#br0" timeOffset="146872.53">16546 7390 1350 0,'1'0'487'0,"-1"-1"-416"16,1 0-31-16,-1 1-19 16,0 0 11-16,0-2 16 15,0 1 1-15,-1 0 8 16,0 0-15-16,0 0-14 16,0 0-2-16,0 0-15 15,-11-5-5-15,-1 0-6 16,-27-9 1-16,28 15-3 15,1 0-4-15,-1 2-1 16,3 2-4-16,2 0-3 0,4 2-2 16,0 2-2-16,0 1-6 15,0 3 8-15,1 1 9 16,0 2 2-16,1-3 9 16,1 4 1-16,2-3-6 15,2 2 0-15,1 0-4 16,5-2 2-16,0 1 8 15,2-4 4-15,4 4-8 16,-1 0 6-16,3-3-3 0,4 3-1 16,0-4 10-16,7-3-9 15,-2-2 1-15,9-5-1 16,-5-5-6-16,-2-5-7 16,-5-3-18-16,-6 3-29 15,-3 1-8-15,-6 4-8 16,-1 2 14-16,2 4-42 15,2 0-133-15,3-2 159 16</inkml:trace>
  <inkml:trace contextRef="#ctx0" brushRef="#br0" timeOffset="148057.21">15667 6378 1319 0,'19'-63'481'16,"-17"66"-348"-16,2 6-142 16,6 2-4-16,0 7-10 15,2 3-2-15,-5 0-5 16,-2 5 5-16,-7-1 15 16,-2 4 6-16,-5 2 9 15,-2 0 4-15,-5-4 3 16,0-3 2-16,-1-7 0 15,-2 1-3-15,8-7-2 16,-3-2-1-16,3-5 7 16,-1-4 6-16,-2-4 1 0,0-3 1 15,-4-3-9-15,0 1-5 16,0-9-3-16,-1 5-7 16,6-5 3-16,1 0 5 15,5 6 2-15,3 0 6 16,0 0 8-16,-2-2-7 15,3 2-2-15,1-2-3 16,-1 3-11-16,2 1 6 0,1 4 10 31,0 1-7-31,2 0 3 0,1 0 0 0,1 3-16 16,0 1 12-16,-4 0-3 16,0 0-5-16,0-1 11 15,0 2-8-15,0 0-3 16,7 3 0-16,9 4-5 15,32 19 2-15,-28-15 3 16,1 0 0-16,0 4-2 16,-1 0 1-16,2 6-7 15,1 2 6-15,1 2 8 16,2 3-2-16,2 2 2 16,1-5-1-16,1-2-11 15,1-2 1-15,-3-6 13 16,1 1-4-16,-4-5 12 15,3-3-3-15,0-5-4 16,-1 0-2-16,-3-3 0 0,1-1-3 16,-10 0 4-16,-3 0-6 15,-6 1-10-15,-6 2-41 16,-8 9 28-16</inkml:trace>
  <inkml:trace contextRef="#ctx0" brushRef="#br0" timeOffset="148774.69">17383 7046 1509 0,'5'0'520'0,"3"0"-461"15,3 0-69-15,5-1-7 16,2 1 7-16,0-6 6 15,2 2-1-15,-1 0 4 16,3-1-2-16,5 5 6 16,-3 0 2-16,4 0 2 15,2 4-2-15,-4-2-5 16,-1 5 3-16,5-2-7 0,-3 1 5 16,-3-4 0-1,0-2 1-15,-14 0-6 0,-2-3-31 16,-8-5 144-16,-5-3-95 15</inkml:trace>
  <inkml:trace contextRef="#ctx0" brushRef="#br0" timeOffset="149022.03">17193 6774 1837 0,'3'0'612'0,"4"3"-572"16,7 1-82-16,10 3 5 16,6 0 13-16,5 0 5 15,2-4 1-15,5-3 10 16,4-3 6-16,13-5 6 15,3 1-2-15,1 0 0 16,-3 0-2-16,-3 5-54 16,-3-1-13-16,-3 9 35 15</inkml:trace>
  <inkml:trace contextRef="#ctx0" brushRef="#br0" timeOffset="149807.62">19093 6251 1667 0,'-3'-1'563'0,"3"1"-534"16,0 2-69-16,0-2-17 16,0 0 13-16,0 0 11 15,11 18 7-15,11 34 16 16,-21-23 2-16,-1 12 8 15,-1 8 1-15,1 13 8 16,1-1-4-16,6 11 0 16,-5-6 2-16,-2-1-7 15,-1 3-5-15,-5-11 1 16,3-1 4-16,-2-7 5 16,4-7-3-16,1-6 8 15,1-7-6-15,5-11-1 16,0 0 7-16,-2-10-7 0,-3-4 2 15,3 0-1-15,0 0-1 16,-5-2-6-16,6 2-6 16,-4-3-30-16,-2-2-26 15,1 0-47-15,-1 0-42 16,0 0-192-16,-1 0 230 16</inkml:trace>
  <inkml:trace contextRef="#ctx0" brushRef="#br0" timeOffset="151372.2">19940 6194 1036 0,'6'3'435'16,"-3"2"-155"-16,2 1-281 15,2 1-3-15,-6 0 4 16,2-4 4-16,-3 4 7 16,-3 0 12-16,-4 1 3 15,-3 6-6-15,-5 1 0 16,-8 1-11-16,-7 10 7 16,-6 1-6-16,-8 8 2 15,0 4-3-15,-3 2-9 16,-5-2 6-16,7-6-4 15,-1-3 6-15,3-9-1 16,8-3 2-16,-3-2 0 16,3-2-2-16,5 0 1 0,2-1-8 15,5-4 5-15,4-1-6 16,1-6 1-16,3 2 11 16,0-5-2-16,4 0 8 15,-1 1-2-15,3 3-5 16,2 2-5-16,1-3 9 15,5 0 8-15,0-3 4 16,1 0 8-16,0 0-7 16,0 0-4-16,0 1 4 15,0 0-11-15,0 0-3 0,0 0 0 16,0 0-9-16,0 0 5 16,0 0 3-16,-1 0 1 15,1 0 0-15,0-2 0 16,-1 1 0-16,0 0-8 15,0 0 0-15,-1 0-6 16,1 0 0-16,0 0 0 16,0 1 1-16,0-2 3 15,0 1-4-15,-1 0 1 16,1 0-2-16,0 0 2 16,0 0 3-16,0-1 0 15,0 1 2-15,0 0-4 16,-1 0 0-16,1 0-7 0,0 0 2 15,0 0-4-15,0-1 0 16,0 1 7-16,-1 0-6 16,1 1 6-16,0 0-1 15,0 0-5-15,0 0 2 16,0 0-7-16,0 0 6 16,-1 0-2-16,1 0 5 15,1 0 4-15,0 0-3 16,0 0 4-16,0 0-1 0,0 0 3 15,0 0-3-15,0 0 2 16,0 0 6-16,0 0-12 16,0 0 7-16,5 2-2 15,1 1-5-15,1-1 8 16,-1 0-5-16,4 1 3 16,-1 0-4-16,0 1 2 15,2-1 5-15,28 12-4 16,-28-13 3-16,1 4-3 15,2-1-2-15,-1-2 2 16,1 4 0-16,0-1 0 16,0 4-1-16,1-1-1 15,3 0-2-15,3-3 0 16,1 4 0-16,-2-3 1 16,-2 2 1-16,4-2 2 15,-1 0-4-15,-2 0 3 0,2-2 0 16,-2 2-1-16,1-1 7 15,8 3-8-15,-2-1 1 16,1 0-2-16,0 2-1 16,-6-4 3-16,2 3-2 15,3-1 4-15,-2-1 0 16,4-1 4-16,2 3 1 16,3-1-5-16,-3 0 7 0,2 0-3 15,-5 1 6-15,-2-1 7 16,-3 1-4-16,4 0-1 15,-1-2-2-15,-6-1-4 16,6-1-1-16,-8-1-2 16,1 1 1-16,3 1 2 15,-1 1-1-15,-2 0 7 16,-2 1-5-16,-1-1 5 16,-2-2-8-16,-5 1 1 15,1-2-6-15,-6-1-12 16,-2-2-9-16,-7-2-89 15,5 0-9-15,-26-5 60 16</inkml:trace>
  <inkml:trace contextRef="#ctx0" brushRef="#br0" timeOffset="155091.56">21409 6685 1460 0,'-29'29'480'0,"30"-29"-451"0,0-1-61 15,3 1 6-15,-4 0 19 16,0 0 3-16,4 1 7 15,10 3 1-15,-5-2 6 16,34 7-2-16,-29-11 6 16,5-1 4-16,13-4-3 15,2 0 0-15,8-1-7 16,-1 1 2-16,0 0-7 16,-5 1 8-16,-3 6-2 15,-3-1 1-15,0 1 1 16,0 4-4-16,1-1-2 15,-4-2-2-15,-2 4-2 16,-7-2-3-16,-10-3 4 16,-1 2 1-16,-5-2 5 15,-3 0 6-15,0 0-11 16,0 0-9-16,0 0-34 0,0 0-27 16,-1-1-18-16,1 0-139 15,-11-1 160-15</inkml:trace>
  <inkml:trace contextRef="#ctx0" brushRef="#br0" timeOffset="155660.42">21672 6401 1073 0,'-2'-1'477'0,"1"-1"-152"0,0 1-299 15,0 0-44-15,0 0-1 16,0 1 3-16,0 0 6 16,-1 0 19-16,1 0 11 15,-1 3 6-15,-3 7 6 16,-2 6-11-16,-8 33-6 15,14-14-8-15,0 5-4 0,1 8 5 16,2 3-2 0,2-4 6-16,-1-7 1 0,2-9 3 15,-2-3-1-15,1-5-2 16,-2 0 1-16,2-2-10 16,-3-2 4-16,1-3 5 15,2-2 1-15,-2-3 12 16,1-2-5-16,1-2-7 15,-1-3-5-15,-2 0-11 16,2-4-1-16,-3 0-23 16,0 0-23-16,0-1-414 15,0-1 330-15</inkml:trace>
  <inkml:trace contextRef="#ctx0" brushRef="#br0" timeOffset="164193">23107 6198 1049 0,'0'-1'361'16,"0"0"-334"-16,0-1-16 16,0 1 16-16,0 0 14 0,0 0 43 15,0 0 9-15,0 0 10 16,0-1-12-16,0 1-32 15,0 0-9-15,0 0-34 16,0 0-2-16,0 0-17 16,0 0-2-16,0-1 3 15,0 1-5-15,0 1 11 16,0 0-7-16,-1 0 3 16,0 0 3-16,-1 13-4 15,1 5-2-15,0 34 2 16,0-28-1-16,-1 2 2 15,-1-1 1-15,1 4-1 16,-1 0-1-16,-1 4 4 16,1 0-3-16,-1-1 5 15,3 1-1-15,-1-3-4 16,2 4 2-16,1-4 0 16,0 1-2-16,1-2-4 0,1-5 9 15,0 1-7-15,1-3 3 16,1-1 4-16,3 1-9 15,4-3 6-15,2 1 0 16,3-1 0-16,2-1 4 16,-1-2-2-16,-2-2 2 15,1-3-4-15,1 3-3 16,5-3 1-16,0 0 1 16,5-2 3-16,-4-2 6 0,5-1 0 15,3 1-8-15,6-4 2 16,8 2-5-16,-3-4-6 15,0-1 14-15,-7-1-3 16,-2 0-3-16,-1-3 9 16,1 1-10-16,2-5 0 15,-1-3 7-15,2-4-1 16,-1-3 1-16,1-5-6 16,-1-2 2-16,-2 0-2 15,-5 1 3-15,-6 1 3 16,-1 0 7-16,-4-3-4 15,1-1-4-15,-3-2-3 16,-4-1 0-16,-4 5-2 16,-2-1 8-16,-6 3 14 15,0 3-6-15,-3-3 5 16,-2 1 1-16,-1-3-12 0,-2-2 0 16,3-2-8-16,0 0 3 15,1-2-1-15,1 1 0 16,0-1 4-16,0 2-5 15,-1 1-4-15,0 2 4 16,-2-2-4-16,-2-6-4 16,0-6 11-16,-2 1-4 0,1 1 1 15,1 5 4-15,1 5 15 16,1 4-1-16,4 2 8 16,-3 1-3-16,0 4-17 15,2 0-6-15,-4 3-4 16,2 1 5-16,2 3-3 15,-1 3 5-15,4 1 8 16,0 2-8-16,0 1 6 16,0 2-2-16,0 1-11 15,0 0-6-15,0 0-21 16,0 0-12-16,0 0-45 16,0 0-26-16,5 30 70 15</inkml:trace>
  <inkml:trace contextRef="#ctx0" brushRef="#br0" timeOffset="168392.14">14563 9590 1222 0,'-30'-51'497'0,"30"51"-278"16,-1-2-160-16,1 4-64 15,0-2 5-15,0 0-9 16,-1 0 2-16,0 0 12 15,-1 0-8-15,2 0 4 0,-1 0 1 16,0 14-6-16,-2 5 9 16,-9 38 3-16,6-23-5 15,2 6 7-15,-1 2-3 16,1 4-9-16,0 4 9 16,-2 8-14-16,-2 0 6 15,0 7 1-15,-3 1-13 16,1-1 4-16,0-4-1 15,5-8 3-15,4-3 10 16,4-12 1-16,4-2-1 0,2-5-3 16,3-5 2-16,6-5-2 15,1-2 1-15,4-8 3 16,2-2-5-16,1-3 6 16,1-7 1-16,4 1 7 15,-1-1 1-15,2-6 2 16,3 5-5-16,-2-9-8 15,2-5 5-15,4-10-5 16,-1-7 4-16,2-6 5 16,1 0-5-16,-3 1 11 15,-2-2-7-15,-3 1 4 16,-4-1-11-16,-1-4-1 16,1 3 0-16,-2-8-7 15,-1-5 14-15,0-3-14 16,-6-6 1-16,-1-1 6 15,-3 3-9-15,-7 1 12 0,-4 7-6 16,-5 12 11-16,-5 7 23 16,-2 10 15-16,-2-2 15 15,-7 2-17-15,-3 2-13 16,0 5-21-16,2 2-10 16,4 9 2-16,6 1-3 15,0 2-3-15,4 3-6 0,0-2-16 16,1 0-22-16,2 2-21 15,0 0-17-15,0 0-41 16,2 5-131-16,23 25 173 16</inkml:trace>
  <inkml:trace contextRef="#ctx0" brushRef="#br0" timeOffset="169023.6">15857 10363 1080 0,'84'-8'457'16,"-84"1"-200"-16,-1 4-194 16,1 0-15-16,0 2-13 15,0 1-15-15,0 0-13 16,0-1-2-16,0 1 0 16,0 0 16-16,0 0 3 15,0 0 4-15,0 0 12 16,0-1-5-16,0 1-1 15,6 0-2-15,11 1-16 16,28 3 2-16,-28-3-9 0,4-1-5 16,-1 1 6-1,0-1-9-15,3-1 1 0,-3 0 0 16,0-3-3-16,3 3 3 16,-3-1-2-16,1-2-1 15,-9 2 6-15,0-2-8 16,-6 2-9-16,-3 1-5 15,-2 0-17-15,-1 1-1 16,0-1-28-16,0 1-12 16,0-2-197-16,0 1 182 0</inkml:trace>
  <inkml:trace contextRef="#ctx0" brushRef="#br0" timeOffset="169478.08">15821 10059 1619 0,'-2'-1'574'0,"2"1"-499"0,1-2-52 15,-1 2-41 1,0 0-1-16,0 0 5 0,0 0 5 16,0 0 5-16,0 0 10 15,0 0 8-15,0 0 4 16,0-1 16-16,0 1-3 16,0-1 1-16,13-1-1 15,6-2-9-15,35-5-8 0,-20 5-10 16,-1-3-2-16,8 3-2 15,3-2 4-15,1 1 1 16,3 0-4-16,-6 2 4 16,1-2-1-16,-5 2-3 15,-5 3 5-15,-5-2-7 16,-8 2 0-16,-8 4-7 16,-3-1-7-16,-5-3-12 15,-2 1-21-15,-1 1-73 16,-1-4 30-16,0 1 42 15</inkml:trace>
  <inkml:trace contextRef="#ctx0" brushRef="#br0" timeOffset="178337.52">18627 9714 1088 0,'1'0'467'15,"-1"-2"-207"-15,4-3-196 16,-4 4-56-16,0 0 1 0,4-12 1 16,9-11-3-16,29-33 8 15,-30 29 4-15,1-3 1 16,-1-1 5-16,0-2-3 16,1 0 7-16,-1 0-2 15,-3-1 0-15,2 5-2 16,-3 1-5-16,1 5-9 15,-1 0-3-15,0 2-7 16,0 4-5-16,-4 1 4 16,-1 6 0-16,-2 4 3 15,1 1 5-15,0 2-4 16,-1 0 1-16,-1 3 2 16,0 0-8-16,0 1-6 15,0 0-3-15,0 0-4 16,0 0 4-16,2 20-2 0,38 41 5 15,-28-14 0-15,-4 6 4 16,0 8 2-16,-1-2 1 16,-1-2 4-16,1-4-5 15,-2-9 5-15,0 0 0 16,1-2-3-16,-2-3 5 16,0-3 0-16,0-4-7 0,-2-7 1 15,0-3 0 1,1-8 0-16,-1-1 14 15,1-5 0-15,4-1 7 0,-3-4-8 16,-1-2 2-16,-2-1-6 16,-1 0-1-16,0 0 1 15,0 0-5-15,0 0 1 16,-1 0-5-16,0 0-1 16,0 0-19-16,1 0-42 15,0-1-18-15,0 1 45 16</inkml:trace>
  <inkml:trace contextRef="#ctx0" brushRef="#br0" timeOffset="180727.47">18238 10266 1422 0,'5'0'478'0,"9"3"-445"16,3-1-35-16,12-1-7 16,4-1 11-16,7-1 1 15,5-4 5-15,2 0 0 16,1 0 2-16,-1 0 3 16,2 3 1-16,-1 1 0 0,3 1 4 15,7 0 0 1,-1 0 3-16,8 2 4 15,5-6-3-15,-2 2 0 0,-1-2 0 16,-8 1 8-16,-10 2-6 16,-5 0-5-16,-2 1-5 15,-8 2-16-15,1 4 0 16,-9-3 0-16,-1 1-1 16,-6 0 3-16,-1-2-2 15,-6-2-9-15,-4 1-22 0,-5-2 3 16,-3-1 15-1</inkml:trace>
  <inkml:trace contextRef="#ctx0" brushRef="#br0" timeOffset="181524.08">18451 10616 1266 0,'0'1'507'16,"0"1"-261"-16,2 8-274 15,2 7-8-15,2 9 4 16,-2 10 21-16,-3 6 6 16,0 9 3-16,-1 8 4 15,0 0-8-15,-4 2 6 16,0-3-3-16,-2-5 0 15,-2-6 7-15,2-11-2 16,1-8 8-16,1-13 12 16,2-2-2-16,2-11 4 0,0 0 3 15,-3-4 6-15,3 1-1 16,0 0 9-16,0 0 0 16,0 0-14-16,0 0-3 15,0-1-16-15,0 1-4 16,0 0-2-16,0 0 1 15,0 0 7-15,12-5-1 16,6-3 4-16,35-14 0 16,-25 12-5-16,-1 1 0 15,-3 0-5-15,-1 2 5 0,-6-2-8 16,-2 3-3-16,1 2-6 16,-4-2 1-16,-2 1 2 15,1 0-1-15,-2-1-2 16,0 3-8-16,-1 0-15 15,-3 1-14-15,-3 2-29 16,-1 0-9-16,-1 1 0 16,0-2-128-16,0 1 155 15</inkml:trace>
  <inkml:trace contextRef="#ctx0" brushRef="#br0" timeOffset="181928.7">18776 10945 1285 0,'28'-69'504'0,"-28"69"-302"15,-1 0-161-15,1 1-10 16,-1-2 7-16,1 0-5 16,0 1-16-16,0 0-6 15,-1 0-11-15,0 0-9 16,0 0 2-16,0 0 5 15,-1 12 3-15,-1 12 0 16,-4 40 1-16,4-22 4 0,0 4-5 16,1 2 9-16,1-3-2 15,1 3-7-15,-3-5 2 16,3 2-3-16,-1-1-1 16,1 0-1-16,1-4-2 15,2-4 0-15,0-7 5 16,1-5 0-16,-2-5 7 15,1-1-2-15,1-6 0 16,-3-4 3-16,0-4-9 16,-1-3-3-16,0-1-29 15,0-1-15-15,0 0-30 16,0 0-27-16,0-15 69 16</inkml:trace>
  <inkml:trace contextRef="#ctx0" brushRef="#br0" timeOffset="184427.71">19213 10843 878 0,'-2'-1'425'0,"2"-1"-86"16,0 1-276-16,0 0-66 16,0 1 11-16,0 6 2 15,2 23 1-15,3 35 2 16,-1-28 3-16,-1 6-1 16,1-1-2-16,-2 5 0 15,-1 4-7-15,-1-3 1 16,0-2 6-16,0-8-6 0,2-5-3 15,1-9 2-15,0-6-6 16,-2-7 9-16,2-7 0 16,-1-4-5-16,3-9-8 15,2-16-419-15,-2-9 315 16</inkml:trace>
  <inkml:trace contextRef="#ctx0" brushRef="#br0" timeOffset="184737.88">19376 10825 1468 0,'44'-55'501'0,"-46"67"-467"15,-2 5-26-15,-1 14-3 16,-2 2-2-16,2 9 1 16,4 3-5-16,1 0 2 15,3 1-1-15,3-2 1 16,-1-5 4-16,0-2-2 0,0-5 1 16,1-6-4-16,0-6 0 15,-1-6-3-15,1-3 2 16,-5-8-19-16,-1-1-23 15,-4-10 27-15</inkml:trace>
  <inkml:trace contextRef="#ctx0" brushRef="#br0" timeOffset="185095.93">19006 10854 1669 0,'-24'-6'544'0,"33"1"-552"15,5 0-28-15,9-5 11 16,5 1 8-16,5-3 15 15,2-1-2-15,4 2 11 16,4 0 1-16,4 3 3 16,4-1 1-16,-2 1-5 0,1 5 0 15,-10 0-7-15,-3 3 0 16,-10 1-8-16,-3 1 5 16,-6-1-11-16,-2-1-13 15,-2 0-26-15,-2-1-360 16,-7-1 297-16</inkml:trace>
  <inkml:trace contextRef="#ctx0" brushRef="#br0" timeOffset="185973">20311 10603 1398 0,'-2'1'466'0,"-5"4"-466"0,-5 0-18 15,-11 7 11-15,-5 1-1 16,-10 1 21-16,1 0 3 16,-3-2-6-16,9 0 11 15,8 1-5-15,-1-2-3 16,11 1-2-16,-5 2-3 0,-5 4-6 15,1 2-1-15,-5 5 4 16,2-1-5-16,7-1-4 16,4 1 3-16,10-6-9 15,6 1-2-15,11 1 14 16,8-7-3-16,7 3 9 16,6-3 6-16,-1-5-2 15,2-3 0-15,7-4 0 16,-2-2-1-16,1-4-2 15,-8 4-5-15,-13-1 4 16,-5 1-11-16,-8 1 4 16,-3-2 7-16,-4 1-3 15,-2-1 13-15,1 2-3 16,0 0 2-16,-5-1-2 16,-23 1-5-16,-41 0-2 15,25 4-8-15,-4 7-3 16,4-1 3-16,10 4 0 0,2 0 0 15,11 2 1-15,4-1-2 16,3 2-7-16,3 4 8 16,3 6-9-16,3 6 3 15,4 2 6-15,0 0-4 16,2-1 1-16,1-2-3 16,5-2 4-16,3-2-7 0,6-8 7 15,1-5 5-15,5-3 6 16,1-4 7-16,7-1 8 15,-1-1-3-15,9-7 11 16,5-3 2-16,-1-5-5 16,3 1 2-16,-11 0-22 15,-5 3-8-15,-12 4-17 16,-5 1-11-16,-7 3-8 16,-1-4-6-16,-3-2-23 15,0 2-3-15,0 0 42 16,0-1 5-16</inkml:trace>
  <inkml:trace contextRef="#ctx0" brushRef="#br0" timeOffset="186799.37">20388 11284 1245 0,'83'-4'453'16,"-85"4"-349"-16,0 1-95 15,2-1-8-15,0 0 5 16,0 0 8-16,0 0 11 16,-1 0 14-16,0 0 8 15,-1 0-2-15,1 0-11 16,0 0-17-16,0 0-7 15,0 0-6-15,0 0-4 16,-1 9 0-16,0 3-5 16,1-3-1-16,2 28 8 0,5-29 2 15,2 1 8-15,0 1 5 16,1 1-7-16,5 0 0 16,0-3-6-16,2-1 0 15,1 1-5-15,-4-2 1 16,3 0 2-16,2-2 6 15,-3-4 3-15,2 3 9 0,-2-7-3 16,-1 2 0-16,-2-4 1 16,0 2-9-16,2-4-1 15,-2-3 0 1,2 0-8-16,2-3 3 0,-4 1 2 16,1 2-5-16,-4-1 17 15,-2 3-7-15,-3-3 1 16,-1 4-3-16,-2-2-11 15,-1-2-4-15,-1 4 4 16,-3-2 0-16,0 2 8 16,-1 1 7-16,-3 0 5 15,-1 1 3-15,-2 0 1 16,-1 3 0-16,-3 0-11 16,0 0-6-16,-2 1-4 15,4 0-5-15,-2 0-1 16,1-1 4-16,1 1-3 0,-1-1 3 15,4 1-5-15,2 2 3 16,4-1-4-16,-1 1-9 16,-3 1-28-16,-4 0-23 15,-4 4 32-15,-3-1 9 16</inkml:trace>
  <inkml:trace contextRef="#ctx0" brushRef="#br0" timeOffset="190279.53">21484 9032 1313 0,'-63'-28'516'0,"69"23"-364"16,3 2-132-16,23-4-41 16,6-7 2-16,18 0 27 15,6-3 4-15,3 1-3 16,1 4-4-16,-8 9-1 16,-9 3 1-16,-15 8-4 15,-4 5-4-15,-11 7 3 16,-8 9-4-16,-6 13-3 15,-7 1 7-15,-12 10-3 16,-3 2-2-16,-16-2 3 16,-1 2 1-16,-8-4-6 0,0-3 7 15,2-4-1-15,2-4 3 16,5-6-2-16,4-7 5 16,12-7 1-16,2-5 1 15,8-5 3-15,2 3-12 16,3-6 6-16,2 2-2 15,6 2 1-15,1-4 5 16,8 1-1-16,6 0-1 0,8-3 9 16,7 2 2-16,7-1 10 15,1-5 4-15,0 0-2 16,4 1-3-16,0-2-11 16,-3 1-3-16,-1 0-12 15,-4 0 2-15,-7-1-9 16,-2 1-7-16,-9-2 6 15,-4-4 2-15,-4 0-4 16,-3-6 2-16,-6-3-36 16,-4 1-15-16,-9-8 36 15</inkml:trace>
  <inkml:trace contextRef="#ctx0" brushRef="#br0" timeOffset="190712.67">21559 9293 1293 0,'0'1'423'0,"-2"-1"-425"15,6 0-3-15,-4 0 30 16,0-1 12-16,0 0 28 16,0 0 9-16,0 0 7 15,9-4-5-15,4-1-19 16,28-9-10-16,-28 12-23 15,0 2 0-15,4 1-11 16,5 0-2-16,9 2-6 16,5-1-6-16,5-1 3 15,3 0 3-15,-5-1-1 16,-1 0 5-16,-12-1-18 16,-7 2-10-16,-3-1-28 15,-3-1 44-15,2 7-4 16</inkml:trace>
  <inkml:trace contextRef="#ctx0" brushRef="#br0" timeOffset="191843.52">22635 9215 1368 0,'0'0'472'0,"0"0"-404"15,13 2-68-15,4 2-10 16,40 13 10-16,-26-10 1 0,8 4 1 16,0 1 1-16,-7 1 0 15,-2 2 4-15,-12 2-3 16,-5 4-1-16,-1 3 7 16,-1 0-8-16,-4 6-2 15,-5 1 3-15,-2-1-4 16,-5-2-7-16,-5-3-12 15,3-2-5-15,-7-3-15 16,2-2-4-16,-5-2 24 16,-3-2 14-16,-5-1 31 15,1-2 6-15,6-1-5 16,7-3-8-16,9-5-15 16,2 0 7-16,1-2-4 15,-1 0-1-15,0 0 5 16,0 0 4-16,6 2-2 0,10 5-2 15,34 11-5-15,-30-15-3 16,4-2 0-16,-7 2 4 16,-7-1 0-16,-3 0 3 15,-6 1-7-15,3-1-2 16,-4-2 0-16,0 0-12 16,0 0-4-16,0 0-6 15,0 0-77-15,0 0-128 0,0-1 149 16</inkml:trace>
  <inkml:trace contextRef="#ctx0" brushRef="#br0" timeOffset="192544.74">22783 9456 1512 0,'-12'-38'505'0,"15"39"-496"15,3 4-17-15,3 3 0 16,-3 0-1-16,2 0 10 16,-3-2 3-16,-3-6-2 0,1 0 5 15,-1 0-4-15,-2 0-4 16,0 0 8-16,0 0 0 15,-1 0 1-15,0 0 1 16,0 0-3-16,0 0-3 16,0 0-21-16,-1 0-3 15,1 0-29-15,0 0 2 16,0 0 13-16,-7 1 10 0,2-1 38 16,1 0 11-16,4 0 30 15,0 0 2-15,0 0-8 16,0 0-14-16,0 0-29 15,0 0-12-15,-6 1-10 16,2-1 5-16,-1 1 6 16,3-1 9-16,2 0 9 15,-1 0 3-15,1 0 0 16,0 0-3-16,0 0-2 16,0 0-6-16,0 0 6 15,0 0-1-15,-1 0-1 16,1 0 8-16,0 0 1 15,0 0 5-15,0 0 4 16,0 0-5-16,-1 0-10 16,1 0 3-16,1 0-4 15,0 0-1-15,0 0 0 0,21 7-2 16,34 6 6-16,-25-11 0 16,-5-2 8-16,-3 1-10 15,-2 2-3-15,-4-3 3 16,1 3-9-16,-6-2 8 15,-5-2-12-15,-5 2-10 16,0-2-6-16,-1 1-19 16,0 0-60-16,0 0-1 0,0 0-65 15,-1 0-92-15,0 0 187 16</inkml:trace>
  <inkml:trace contextRef="#ctx0" brushRef="#br0" timeOffset="193765.87">23331 9360 1082 0,'18'92'379'0,"-10"-86"-312"0,4 0-71 15,1-1-3-15,4 0-1 16,3 1 2-16,0-5 6 16,4 0 37-16,-3-1 21 15,0-3 31-15,1 2 4 16,-3-4-19-16,4-2-15 16,-2 3-34-16,-3-6-1 15,-3 5-9-15,-1-3 2 0,-6 2 2 16,-1 3-1-16,-3 1 5 15,-3 1 0-15,-1 0-6 16,0 0 0-16,-1 0-16 16,0-1-4-16,-1 1-1 15,1 0-2-15,0 0 8 16,-7-6 9-16,0 1 1 16,0 2 6-16,-28-29-4 15,29 31-7-15,-1 0-7 16,-2 2-8-16,-1 1-3 15,0 1-1-15,-3 5-2 16,-1-1 2-16,-7 2 2 16,-3 1 2-16,-2 0 10 15,0-1-6-15,2-1 4 16,3-5-2-16,8 0 4 0,1 0 8 16,5 2-4-16,3 1-2 15,2-1-4-15,0-1 3 16,6 2-12-16,-4-5 11 15,-1 0-8-15,1 7-3 16,-1 11 8-16,-2 27-3 16,6-29 9-16,-4-6-5 15,1 2 5-15,1-1-5 0,3 1 0 16,6 6 7-16,0-2-1 16,-2 2 2-16,5 1 2 15,-2-3-7-15,6-1 8 16,7-3-4-16,-2-3-3 15,2-3 9-15,3 0 1 16,0-5 12-16,0-1 14 16,-2-1-3-16,-2-3 5 15,-3-1-6-15,-2-1-16 16,-1-1-4-16,-2 0-13 16,1 3 5-16,-1-1-9 15,-3 2 1-15,-1 2-16 16,-5 1-8-16,-2-3-47 15,-3 3-23-15,0-1-31 16,-1 0-25-16,-1 0-150 16,2-20 200-16</inkml:trace>
  <inkml:trace contextRef="#ctx0" brushRef="#br0" timeOffset="194503.82">23854 8973 1496 0,'-31'-31'543'0,"33"31"-434"16,-1-2-105-16,-1-1-11 15,0 2-17-15,0 0-3 16,0 0 10-16,0-1 15 16,0 1 28-16,3-1 20 15,16-7-1-15,32-7-1 16,-27 16-14-16,-1 2-13 15,-1 5-20-15,-3 3-7 0,-3 6-22 16,-2 7 4-16,-4 5 5 16,-5-3 2-16,-4 3 14 15,-2-4-4-15,-8 1 4 16,1 0 2-16,-4 1-3 16,-7-1-4-16,1-1-18 15,-3-3 7-15,6-11 12 16,9-2 3-16,3-6 16 15,5-1 9-15,3-1 0 16,-5 0 7-16,0 0 16 16,11 0-7-16,18 0-7 15,33 5 6-15,-20-1-13 16,3 0-3-16,4 1 7 16,-1 2-7-16,-10-2 1 15,-7 0-10-15,-15 4-26 0,-6 1-16 16,-6 6-23-16,-3 3-8 15,-6 2-15-15,0-1 7 16,-7-5 45-16</inkml:trace>
  <inkml:trace contextRef="#ctx0" brushRef="#br0" timeOffset="203466.15">21681 10059 1086 0,'0'-1'429'15,"0"-1"-278"-15,0 1-48 16,0 0-35-16,0 0-15 16,0 0-26-16,0 0-8 15,0 1-15-15,0-1 1 0,0 1 1 16,0 0 2-16,0 0 10 15,0 0 10-15,0 0 6 16,11 0 12-16,9 1 2 16,32 2-1-16,-20-3-3 15,8-1-17-15,4-4-7 16,4 1-7-16,2-4 0 16,1 0 1-16,6 3-2 15,6 2 0-15,7-1 0 16,10 3-6-16,6-4 4 15,0-2-2-15,0 2 0 16,-1-3 6-16,-3 2-8 16,-1 0 8-16,-7-1-2 15,-1 0 14-15,-2 0 5 16,1 5-3-16,5 2-7 0,2-1-6 16,-1 1-13-16,1 0 5 15,-2-2 5-15,0 0 1 16,6 2 15-16,-2 0-1 15,-4-1 3-15,-3 1-3 16,-12 0-14-16,-5 1-10 16,-12 1-4-16,-9-1-4 15,-13 1-3-15,-7 0 2 0,-11-1-21 16,-2 1-7-16,-3 0-18 16,-1-2-15-16,-1 0-69 15,1 0 77-15,0 0 21 16</inkml:trace>
  <inkml:trace contextRef="#ctx0" brushRef="#br0" timeOffset="204564.35">22992 10822 1290 0,'0'0'471'0,"-1"0"-370"15,-1 0-69-15,2 0-3 16,0 0-13-16,0 0-5 15,0 0-6-15,0 0-2 0,0 0 0 16,0 0 1-16,8 25-5 16,13 33 0-16,-10-22 1 15,0 2-3-15,-1-8 1 16,1-1 3-16,-2-10-1 16,1-3 5-16,0-3 4 15,-2-3-3-15,-3-4 1 16,-1-2-11-16,-3-4 4 15,-1 0 0-15,-1-2 26 16,0 1 24-16,0 0 37 16,-1 0 12-16,-3-16-9 15,-15-33-15-15,11 22-42 16,0 1-8-16,1-8-32 16,2-2-5-16,4 0-6 15,-1 2 4-15,3 7 24 16,1 5 16-16,1 6 9 0,1 2-11 15,0 4-11-15,1-3-13 16,2 1-4-16,1 1-1 16,4-1 0-16,4 4-2 15,5 3-4-15,5 2 7 16,4 3 7-16,2 1-1 16,-1 3 4-16,-3 2-6 0,-6-1-8 15,-2 0 3-15,-5-1-1 16,-2 0 6-16,-4-2 1 15,3 0 8-15,-7-1-6 16,8 0-8-16,2-2-7 16,3-4-14-16,11-5-27 15,-3-6-28-15,3-4-117 16,-5-2 126-16</inkml:trace>
  <inkml:trace contextRef="#ctx0" brushRef="#br0" timeOffset="205618.36">23032 10745 1356 0,'-31'-30'477'15,"31"30"-406"-15,0 0-57 16,-1 0-18-16,1 0-4 15,0 0 0-15,0-1 12 0,0-1 25 16,-1 1 7-16,1 0 4 16,0 0-3-16,0 0-15 15,0 1-3-15,-2 0-1 16,1-1-1-16,0 0 14 16,0-1 13-16,0 1 14 15,0 0-2-15,0 0-15 16,-1 0-8-16,1 0-23 15,0-2-5-15,-1-2-1 16,1 1-7-16,-1 1 4 16,0-2 4-16,1 4-3 15,-1-3 0-15,1 2-2 16,-4-5 0-16,-1 0 2 16,0-1 1-16,1 1 7 15,3 5-5-15,1 0 1 16,0 1 7-16,0-2-9 0,0 2 1 15,0 0-2-15,0 0-3 16,-1 0-8-16,1-1 2 16,0 1-5-16,0 0 2 15,0 0 2-15,0 0-5 16,-1 0 2-16,1 0-11 16,0-1 9-16,0 2 9 15,0 0 6-15,2 20-3 16,8 28 0-16,-5-26 3 0,1-3-6 15,-2-1 9-15,5 1-6 16,1-1-2-16,-4-2 2 16,4 0-2-16,1 1 6 15,-2-3-5-15,2 5 3 16,-2 2-2-16,-3 2-3 16,-1 1 3-16,-2-2 2 15,2 2-1-15,-1-7-2 16,1-2-15-16,-1-3 14 15,2-1-2-15</inkml:trace>
  <inkml:trace contextRef="#ctx0" brushRef="#br0" timeOffset="209315.05">25609 6411 1551 0,'120'-8'518'15,"-95"25"-507"-15,19 9-29 16,5 3-3-16,6-4 5 15,2-2 2-15,-5-7 9 16,-4-3 5-16,-7-4 0 16,-10 0 9-16,-10-3-7 15,-4 1 1-15,-12-6-5 16,-1 1-23-16,-13-6-210 16,-12-5 169-16</inkml:trace>
  <inkml:trace contextRef="#ctx0" brushRef="#br0" timeOffset="209749.94">25727 6113 1548 0,'3'27'509'0,"9"-26"-513"0,5 4-7 16,15-2 17-16,1 3 1 16,4-2-5-16,0-4-4 15,-10 0-23-15,-6 1-15 16,-4-1-62-16,-4 2-54 15,2 6 98 1</inkml:trace>
  <inkml:trace contextRef="#ctx0" brushRef="#br0" timeOffset="210433.37">27430 6159 1290 0,'3'1'443'0,"-1"1"-407"0,-1 0-51 16,-2-2 0-16,0 0 1 15,0 0 7-15,-28 3 30 16,-30 41 2-16,29-32 7 16,-5 0 1-16,4-1-12 15,6 3 2-15,-2 1 0 16,7 1-8-16,2 0 7 15,-2-1-4-15,7 1-11 16,5 2 1-16,2 0-11 16,5 5 2-16,2-1-6 15,6 1-5-15,11-1 0 16,2-5 4-16,9-2 8 16,5-4 8-16,6-8 16 15,3-2-3-15,2-4 0 16,-3-3-2-16,-6-5-9 0,-3-3-5 15,-2-2-3-15,-1-4-10 16,-3-3-20-16,-1 0-11 16,-3-1-22-16,-2 0-15 15,-1 4-77-15,-2-3-58 16,-3 0 132-16</inkml:trace>
  <inkml:trace contextRef="#ctx0" brushRef="#br0" timeOffset="210800.94">27994 5450 1666 0,'0'-2'580'15,"1"2"-521"-15,-2 0-58 16,1 0-8-16,-1 0-36 16,0 0-1-16,-2 6 16 15,-5 20 2-15,-11 39 32 16,7-23-6-16,6 11 0 16,4 7 2-16,4 14-5 0,4 2 5 15,3 3 5 1,2 1-4-16,-1-10 3 0,0-9-4 15,-3-11-2-15,-1-6 2 16,-2-10-3-16,-4-2 2 16,1-2-13-16,-1-3-5 15,-3-5-39-15,2-4-19 16,-6-12 48-16</inkml:trace>
  <inkml:trace contextRef="#ctx0" brushRef="#br0" timeOffset="211083.26">27503 5828 1715 0,'7'0'574'0,"14"-1"-571"15,10-3-8-15,25-4 5 16,10 0-4-16,13-1 7 16,-1-2-2-16,-5 6-2 15,-7-6 0-15,-12 4-2 0,-6 2 3 16,-14 1-7-16,4 5-14 16,4 4-35-16,4 2-182 15,0 8 166-15</inkml:trace>
  <inkml:trace contextRef="#ctx0" brushRef="#br0" timeOffset="211748.41">28474 6033 736 0,'3'17'312'16,"4"2"-182"-16,13 1-42 15,3 0 7-15,15-5 26 0,5-3 10 16,9-10 8-16,4-2-21 16,-4-7-34-16,-4-1-13 15,-13-2-18-15,-5-2-10 16,-13 3-3-16,-3-3 1 16,-9 1 13-16,-1-2 1 15,-6-9-19-15,-3-1-5 16,-5-1-38-16,-4-4-12 15,-5 4-8-15,0 6 4 0,-4 6 15 16,2 3 1-16,5 9 7 16,-2 0 0-16,3 7-13 15,0 5 1-15,2 10-1 16,-2 5-9-16,3 10-3 16,3 2 8-16,2 5 6 15,2 1 6-15,4-4 10 16,2-2-2-16,10-4-4 15,5 0 2-15,12-2 1 16,2-1 1-16,9-4 4 16,2-4 2-16,3-7-4 15,-1-2-4-15,-8-5 6 16,-3-3-8-16,-12-3 1 16,-5 1 0-16,-8-1-10 15,4 2-4-15,0 0-5 0,-1-3-15 16,7-3-33-16,-5-4-101 15,10-10 110-15</inkml:trace>
  <inkml:trace contextRef="#ctx0" brushRef="#br0" timeOffset="211878.04">29617 6303 1556 0,'21'5'506'0,"16"4"-526"16</inkml:trace>
  <inkml:trace contextRef="#ctx0" brushRef="#br0" timeOffset="-212745.98">1837 13636 1491 0,'29'29'531'15,"-26"-28"-432"-15,1-1-96 16,2-2-3-16,-6 1-5 0,1-1-4 15,29-4 4-15,39-8 5 16,-21 9 2-16,-3 2-2 16,1 2 1-16,0 1 2 15,7 1-7-15,2 0 3 16,10 0 4-16,4-1-3 16,7-5 6-16,7-2 3 15,13-5-1-15,5-3 7 16,11 1-4-16,2 0-5 0,2 3 2 15,-6 3-1-15,-7 1 7 16,-10 1 10-16,-19 1 16 16,-9 3 3-16,-19 2 12 15,-7 0-3-15,-14 1-12 16,-5 1-6-16,-6-2-9 16,-4 3-1-16,-4-2-9 15,-2-1-12-15,-4 0-21 16,-1 0-30-16,0 0-84 15,0 0-30-15,-30 3 93 16</inkml:trace>
  <inkml:trace contextRef="#ctx0" brushRef="#br0" timeOffset="-211980.36">2386 14157 1018 0,'2'0'470'15,"-2"-1"-144"-15,-2 1-247 16,2-1-19-16,-1 0-23 15,0 1-11-15,1 0-6 16,0 0-3-16,0 0-10 16,-1 0-5-16,0 0-5 15,0 0-7-15,1 0-6 16,0 0-4-16,0 6-5 16,2 18 6-16,10 41 2 15,-10-32 2-15,5-7 9 16,-6-6 5-16,-1-12 2 15,2 6-2-15,-1 2-19 16,0 8-62-16,-1 0 57 0</inkml:trace>
  <inkml:trace contextRef="#ctx0" brushRef="#br0" timeOffset="-211573.88">2351 14427 1317 0,'-29'7'501'0,"27"-8"-340"15,2 0-87-15,-2-1-38 16,2 2-3-16,0 0-34 16,0 0-7-16,0 0-2 15,0 0-10-15,0 0 3 16,0 0 7-16,0 0 5 15,0 0 5-15,2 5-3 16,2 7 2-16,2 1-4 16,16 31 1-16,-16-33 10 15,2-2-5-15,-3-5 9 16,1 3 1-16,3-2 1 16,0 0 2-16,-1-2-2 15,8-2 4-15,-5 0 0 0,2-2 9 16,3-3 16-16,-3-2 10 15,-2-1 11-15,1 0-8 16,-6 1-6-16,-2 2-21 16,-2-1-14-16,2 3-8 15,-2-2-26-15,-2 3-53 16,0 0 49-16</inkml:trace>
  <inkml:trace contextRef="#ctx0" brushRef="#br0" timeOffset="-208957.78">1192 15523 1350 0,'82'56'523'15,"-81"-54"-328"-15,-1 0-161 16,7 5-41-16,3 4-1 0,4 4-9 16,0 4 4-16,-2 8 8 15,1 0-4-15,-2 5 6 16,-5-4 3-16,-2 3-10 16,-4 1 6-16,-2-1-2 15,0-1-5-15,-1-8 16 16,-4-4-1-16,2-5 7 15,0-3 1-15,0-2-9 16,3-1 2-16,0 2-6 16,-2-4-4-16,2 2-2 15,1 1 1-15,1-5-11 16,0 7 8-16,0-3 2 16,1-1 1-16,0 0 11 15,1-2-5-15,1-1 5 16,-3-3 1-16,0 0 4 15,0 0 6-15,0 0 12 0,0 0-2 16,12 1 2-16,1-1-2 16,32 3-8-16,-29-6 0 15,3 0 3-15,1-1 2 16,-1 1 9-16,3-1 8 16,-5 3 3-16,-2 0-1 15,-1-1-12-15,-4 0-13 0,1 0-13 16,-2 1-4-16,-1 1-18 15,0 0 3-15,-2 0-18 16,-2 1-10-16,0-1-28 16,-4 0-19-16,0-1-326 15,0 0 290-15</inkml:trace>
  <inkml:trace contextRef="#ctx0" brushRef="#br0" timeOffset="-208459.31">1367 15625 1319 0,'6'2'589'16,"-6"0"-212"-16,-2 0-310 15,2-2-71-15,0 0-2 16,0 0-3-16,0-2 3 0,0 2 8 16,0 0 18-16,0 0 37 15,0 0 18-15,0 0 18 16,0 0-12-16,0 0-34 15,0 0-19-15,0 0-22 16,0 0-9-16,0-1 0 16,0 1 4-16,3 0-7 15,10-1 4-15,3 1-13 16,35-1-1-16,-25 1-2 16,3-1-5-16,-1 1 4 15,-3 0-4-15,-2 0 2 16,-4 0 0-16,-1 0 1 15,-2 0-2-15,-3-2-10 16,1 0-13-16,-4 1-29 16,2-5-12-16,-1 0-20 15,-2-6-38-15,-1-5 97 0</inkml:trace>
  <inkml:trace contextRef="#ctx0" brushRef="#br0" timeOffset="-207978.69">1186 15460 1552 0,'-1'0'539'0,"1"1"-489"16,1-1-26-16,-1 0-10 16,0 0 1-16,0 0 23 15,0-1 19-15,0 1 19 16,0-1 13-16,0 0-14 15,0 0-14-15,0-1-18 16,10 0-19-16,5-1-20 0,29-10 0 16,-20 6 8-16,-3 0-6 15,7-1 7 1,2 3-4-16,-1 0-9 0,2 0-1 16,1 0-6-16,2 1 5 15,-2 0-6-15,-1 1 3 16,-2-2-5-16,-4 4-5 15,2 1-8-15,-2-1-14 0,5 2-38 16,2-4 29-16,-5-4 21 16</inkml:trace>
  <inkml:trace contextRef="#ctx0" brushRef="#br0" timeOffset="-202309.57">2177 15142 1387 0,'70'44'508'0,"-70"-43"-421"16,-1-1-23-16,1 0-28 16,-1-1-13-16,1 1-11 15,0 0-7-15,0 0-2 16,0 0-6-16,0 0-11 15,0 0-6-15,0 0-3 16,-2 13 6-16,1 5 11 16,-1 28 12-16,2-35 6 15,1 2-2-15,0-3 1 16,-1 1 0-16,-2 0-4 16,-3 3 1-16,-5 5-4 15,-4 0-8-15,-5 8-8 0,-6-2 2 16,3-2 0-16,1-3 7 15,7-10 21-15,3-3 5 16,8-6 17-16,2 0 6 16,0-1-8-16,-1 0-2 15,1-1-21-15,0 0-6 16,0 0-7-16,0 0-3 16,0 0 13-16,0-1 4 0,-2-1-1 15,0-3 2 1,-1-1-6-16,2-2-5 0,1-1 2 15,1-4 0-15,8-29-6 16,-2 29 1-16,-1 5 3 16,-1 3-3-16,-3 3-1 15,-1 3 5-15,0-1-4 16,0 1 0-16,0-1 2 16,0 1-8-16,0 0-1 15,0 0-2-15,0 0-4 16,0 0-4-16,0 0 2 15,0 0 2-15,5-2-1 16,4 1 4-16,-1-1 3 16,-1 0 4-16,-2 1 5 15,-2-1 4-15,0 1-4 0,0 0-3 16,2 0 2-16,1 1-6 16,1 1-2-16,1 3-3 15,1 0 5-15,0-2 4 16,-1 5 6-16,28 29 8 15,-29-29-5-15,4-2 6 16,-1 2 2-16,1-1-2 16,-2-1-2-16,-1 0-11 15,2-1-15-15,2-3-13 0,-3 1-81 16,2-2 442-16,6-5-276 16</inkml:trace>
  <inkml:trace contextRef="#ctx0" brushRef="#br0" timeOffset="-200671.33">2173 15885 1386 0,'44'-11'507'0,"-44"12"-419"16,-1-1-34-16,1 0-19 15,-1 0-18-15,1 0-7 16,0 0 0-16,0 0-5 0,0 0 1 15,0 0-6-15,0 0-1 16,1 7-4-16,2 11 3 16,9 33-1-16,-8-28 6 15,1-1 6-15,-2-1-1 16,2-5 9-16,-1 0-3 16,-1 0-2-16,-2-1-4 15,-2 3-11-15,1 0 0 16,0-4-4-16,0-4 6 0,2-5 1 15,-2-4 1-15,-3 0 5 16,3-1-4-16,-1 0 7 16,0-1 1-16,-1 0-9 15,1 0-1-15,-5-18-14 16,-10-33-6-16,13 30-3 16,-1 5 7-16,3 4 19 15,0 3 19-15,0 1 20 16,0 1-3-16,-1 1-11 15,-2 0-11-15,1-1-14 16,-1-1 1-16,2-3 0 16,1 3 1-16,1 0 4 15,0 2 2-15,1 1 5 16,-1 1-6-16,1 2 2 16,-1 2-4-16,0 0-6 0,0-1-2 15,0 1 0-15,0 0-2 16,0 0 2-16,0 0 2 15,0 1-9-15,0 0-1 16,0 0-9-16,0 0-2 16,0 0 6-16,2 1 2 15,10 7 13-15,-2 1 1 16,31 27 12-16,-33-28 2 16,-4-3-4-16,2 0 1 0,-3 0-17 15,2-3 2-15,1 2-4 16,1 0-1-16,-1 1 7 15,-1-1-3-15,-2-1 5 16,0-1-1-16,-3-2 6 16,0 0-3-16,0 0-4 15,0 0 4-15,0 0-12 16,0 0 1-16,2 1 0 16,-1-1 4-16,6 5 3 15,-4-4 0-15,-2-1 0 16,-1 0 0-16,0 0 2 15,0 0 9-15,1 0 0 16,1 1 3-16,-2-1 1 16,3 0-7-16,-1 0 2 15,3-1-10-15,1-1-1 16,1-2-1-16,0-1-1 0,1 0 1 16,2-9 1-16,26-31 0 15,-26 31-1-15,-3 2 1 16,-3 1 6-16,2 3-4 15,0 1-4-15,2 0-1 16,0-1-2-16,1-1 0 16,-2-1 5-16,0 2 4 15,0 0 1-15,-3 2-3 0,0 2 4 16,-2 2-4-16,-2 1 4 16,0 0-6-16,0 1-3 15,-1-1-2-15,1 1-3 16,0 0 8-16,0 0-1 15,-1 0 5-15,1 0-5 16,-1 0-1-16,1 0-4 16,0 0-13-16,0 0 3 15,0 0 4-15,0 0 0 16,0 4 12-16,1 14-1 16,6 30 1-16,-4-28 3 15,2 1-3-15,-2 3 7 16,2-4-7-16,-2 1-3 15,2 0 6-15,1-3 0 16,-2 1 4-16,2-2 5 16,-2-1-8-16,-1-4-3 0,2-1-5 15,-4-9-6-15,0 2-11 16,-1-4-38-16,0-1-39 16,-1 0-124-16,0-1 138 15</inkml:trace>
  <inkml:trace contextRef="#ctx0" brushRef="#br0" timeOffset="-199980.88">2785 15862 1284 0,'5'1'468'0,"-3"-2"-409"0,-2 0-11 15,0 1-21-15,-1 0-7 16,0 0 28-16,0 0 5 16,0-1 6-16,-1 1-1 15,2 0-24-15,0 0-15 16,0 0-36-16,0 0-10 16,0 5 3-16,-1 15-4 0,0 35 18 15,-3-29 2 1,-1-2 3-16,1-2 4 0,3-2 3 15,1-5 0-15,3-5-1 16,-3-3-1-16,1-3-2 16,2 0 5-16,-3 0 0 15,0-4 5-15,0 0-8 16,0 0-4-16,0 0-1 16,0 0-1-16,3 1 1 15,0 1 10-15,0 0 9 16,-3-2 4-16,7 3 8 15,0-1-3-15,-1 0-6 16,4 1-7-16,-4-2 1 16,7-1-1-16,33 0 8 15,-30-4 4-15,5-1 2 16,-6-1-2-16,0 1-8 0,1 1-4 16,-7 0-11-16,2 2-3 15,-6-2-13-15,-2 2-17 16,-1 1-44-16,-2 1-19 15,0-1-71-15,0 0-20 16,0 1 29-16,0-2-52 16,0 1 156-16</inkml:trace>
  <inkml:trace contextRef="#ctx0" brushRef="#br0" timeOffset="-199470.63">2733 15925 1337 0,'-39'28'469'0,"43"-31"-414"16,0 2-26-16,1-3-16 0,2 0-3 16,-1 0-6-16,-1 0-4 15,0 0-3-15,-3 1 2 16,2 3 13-16,-4-1 13 16,0-1 7-16,0 2 7 15,0-1-5-15,0 0-6 16,0 0 0-16,0 0-7 15,0 0 6-15,7 0 0 16,1-1-12-16,6 1 2 16,32-3-13-16,-32 2 1 0,3 1 11 15,-2-1-4-15,2 0 5 16,3-1-1-16,-1 2-7 16,2 0 3-16,-6 1-2 15,0-1-5-15,-5-1-8 16,2 0-16-16,-4 1-16 15,-1 0-7-15,-4 1-15 16,-1-2 2-16,-2 2-22 16,0-1-33-16,-2 0 75 15</inkml:trace>
  <inkml:trace contextRef="#ctx0" brushRef="#br0" timeOffset="-199144.14">2774 15770 1524 0,'-75'29'535'15,"75"-30"-481"-15,1-2-42 16,1 2-43-16,-2 1-10 0,0-1 10 15,0 0 15-15,13 0 41 16,3-3 21-16,35-5 14 16,-32 6-6-16,6-2-13 15,-1 3-13-15,0-2-19 16,3 0-3-16,-3-3-3 16,5-2-7-16,-6-1-16 15,-3 0-25-15,-8 0 29 16</inkml:trace>
  <inkml:trace contextRef="#ctx0" brushRef="#br0" timeOffset="-198362.16">3439 15790 898 0,'0'0'486'15,"-1"-1"-14"-15,1 1-396 16,0 0-24-16,-1-2-33 16,0 1-2-16,-1 0 8 15,1 0-4-15,0 1 13 16,0 0-2-16,0 0-13 15,0 0 1-15,-11 0-14 16,-3 0 3-16,-29 1-4 16,34-1 1-16,2 0-2 15,-1-1-3-15,-1 0 3 0,3 3 2 16,1 2-1 0,-1-2 2-16,-1 1-6 0,-2 0 2 15,-1-2-2-15,0 2-3 16,3 1 2-16,1 0-7 15,1 0 9-15,0-2 0 16,-1 2 0-16,-2 1 2 16,-3 4-8-16,-2 4 0 15,3 0-1-15,2-3 0 0,4-1 1 16,3 0 5-16,-1-1 4 16,3 1 6-16,0-1 6 15,0 3-6-15,6 2-6 16,-1 3-9-16,3 2-1 15,1-1-6-15,6-1 18 16,5-2 12-16,3-2 16 16,1-1 10-16,1-3-3 15,1 1-3-15,0-3-18 16,1 0-2-16,-1-1-8 16,1-1-3-16,-3 1 4 15,-1-3-2-15,-7-1 0 16,-2-2-3-16,-8 0-7 15,-2-2-30-15,-4-8 30 16,-1-9-10-16</inkml:trace>
  <inkml:trace contextRef="#ctx0" brushRef="#br0" timeOffset="-194478.49">4365 15763 1592 0,'1'0'558'0,"-1"1"-497"16,0 0-25-16,0-1-28 15,0 0-5-15,0-1-4 16,0 1 0-16,0 0 2 15,10 0 5-15,3 0-8 16,27 1 6-16,-27-1 2 16,1 2 1-16,-1-2 21 0,0 2-8 15,0-2 5-15,0-2-4 16,-4 2-16-16,0 0-2 16,3 1-10-16,-3 1-9 15,4 2-15-15,-3-4-12 16,0-4-6-16,0 4-8 15,-4-3-16-15,0 3 1 0,-2-3-176 16,-4 1 172-16</inkml:trace>
  <inkml:trace contextRef="#ctx0" brushRef="#br0" timeOffset="-193928.36">4290 15571 1322 0,'-31'30'535'0,"28"-30"-314"15,-4 0-158-15,5 1-27 0,2-1-20 16,0 0-14-1,0 0 14-15,0 0 7 0,0 0 18 16,0 0 13-16,0-1-10 16,0 1 4-16,0 0-13 15,0 0-8-15,0 0-5 16,0 0-6-16,0 0-11 16,1 0-2-16,14 1 1 15,4 0 3-15,31 1 2 16,-26-2 1-16,0 0 3 15,-1 0 2-15,-4-1-1 16,-2 2-2-16,-7 0-10 16,-1 1-7-16,-5-1-16 15,-1-2-9-15,-1 1-38 16,-2 0-32-16,0 0-34 16,10 0-6-16,20-3 86 15</inkml:trace>
  <inkml:trace contextRef="#ctx0" brushRef="#br0" timeOffset="-193343.4">5620 15196 1639 0,'1'1'586'0,"3"-1"-506"0,-4 4-45 16,0-4-46-16,0-2-11 16,-1 2-2-16,0 0-14 15,1 0 16-15,1 7 11 16,4 18 2-16,10 31 14 15,-5-26 6-15,0 1-5 16,3 1 10-16,1-2-3 16,-1 3-2-16,-2-2 2 15,-4 0-8-15,0 1 2 0,-3 6-4 16,2-3 3-16,3-1-4 16,-1-4-1-16,-1-8 1 15,-2-3-2-15,-5-5 2 16,4-5-3-16,-4-5 1 15,2 3-5-15,-1-7-7 16,-2 1-7-16,1-2-59 16,0 0-93-16,0 0 111 15</inkml:trace>
  <inkml:trace contextRef="#ctx0" brushRef="#br0" timeOffset="-192258.8">6268 15152 1253 0,'72'36'534'0,"-76"-36"-252"16,3-2-209-16,-4 0-52 15,4 1-10-15,0 0-5 16,-2 1-6-16,-12 0 7 16,1 0 1-16,-30 6 1 15,26 0 1-15,-4 2-7 16,-5 4-3-16,-3 0-1 16,-2 3 1-16,-4 1-4 15,3-2 1-15,2 1 4 16,-1-2-4-16,1-1 10 15,-1 0-3-15,1-1-3 0,1 1 7 16,8-2-9-16,4 1 5 16,1-3-2-16,7-3 0 15,2 1 11-15,-1-4-4 16,5 1 6-16,1-1-6 16,-1-1-1-16,3-1 1 15,0 0-7-15,0 0 3 0,0 0-6 16,0 0 3-16,-1 0 12 15,2 0 0-15,0 0 5 16,-1 0-1-16,0 0-11 16,0 0-8-16,0 3-9 15,-3 2-5-15,1 3-1 16,1-2 8-16,1-1 2 16,-1-2 4-16,1-3 13 15,0 1 3-15,0-1 8 16,0 0 3-16,0 0-8 15,-1 0-6-15,1 3-7 16,0-1-6-16,0 1 2 16,-1 1-5-16,1-4 2 15,-2 3 1-15,1 1-5 16,0 0 6-16,0-1-4 0,1 0 5 16,0-3 1-16,0 0 4 15,0 5 1-15,1-2-7 16,0 2 1-16,3 4-6 15,2-1 6-15,8 1-2 16,41 34 3-16,-28-33 7 16,0 3-3-16,-1 0-1 15,2-3 3-15,0 2-6 0,2-1 5 16,2 0 6-16,0 1-3 16,0-1 8-16,-2-1-15 15,-3-2 2-15,2-1 2 16,-5 1-6-16,-2-3 9 15,3 3 1-15,-6-4-8 16,-2 3 5-16,-1-1-2 16,-2-4-2-16,-4 4 2 15,1-1-2-15,-1-1-3 16,-2 2-8-16,1-2-5 16,-1 0-9-16,-2 0-20 15,2-1-24-15,7 6-53 16,3-4-55-16,11 4 107 15</inkml:trace>
  <inkml:trace contextRef="#ctx0" brushRef="#br0" timeOffset="-191692.71">7064 15513 1608 0,'-67'71'587'0,"67"-69"-460"16,1-1-73-16,1-1-50 15,-2 0-8-15,0-1-21 16,0-1 3-16,0 1 18 15,12 0 5-15,6 0 25 16,28-1 1-16,-28 1 3 0,-5 1 1 16,2-3-19-16,4 3-5 15,-3 1 0-15,0-1-7 16,4 4 0-16,-2-4 4 16,2 0-6-16,-2 0 4 15,-5-4 0-15,0 4-8 16,-4 0-12-16,0 3-10 15,-3-2-54-15,-4 0-33 0,-2 4-335 16,-1-5 305-16</inkml:trace>
  <inkml:trace contextRef="#ctx0" brushRef="#br0" timeOffset="-191377.34">6958 15348 1348 0,'-2'0'530'0,"4"2"-338"0,-1 0-79 16,-1-2-44-16,0 0-13 15,0 0-33-15,0 0-11 16,0 0-11-16,0 0 7 16,10 0 0-16,5 0-2 15,32 4 12-15,-26 0-2 16,0-2 13-16,-3 0 3 16,2 1 8-16,-5 2-12 0,1 0-10 15,1-2-17-15,1-1-29 16,0-2-40-16,7 1 41 15</inkml:trace>
  <inkml:trace contextRef="#ctx0" brushRef="#br0" timeOffset="-190925.92">8441 14955 1600 0,'1'1'551'0,"-1"3"-511"15,-1-1-38-15,0-3-31 16,1 0 6-16,-1 12 7 16,0 10 6-16,1 28 21 15,1-27-1-15,1-2 6 16,-1-1-1-16,-1-2-7 15,0 3 3-15,4 0-10 16,-3-1-3-16,0 1-14 16,3-1-2-16,-4-1-22 15,1-4-5-15,0 6-23 16,-3 0-115-16,-5 1 132 16</inkml:trace>
  <inkml:trace contextRef="#ctx0" brushRef="#br0" timeOffset="-190459.21">8190 15485 901 0,'0'1'452'16,"0"-2"-128"-16,0 1-202 15,0-1-29-15,0 1-48 16,0 0-5-16,0 0-10 15,0 0-1-15,0 0-3 16,0 0 1-16,5 0 5 16,3 1 15-16,2 0 16 15,3 1-1-15,31 5-4 16,-26-7-12-16,3 2-18 16,2 0-12-16,2-2-17 15,2 1 3-15,1 2-7 16,0-3-4-16,-2 1 13 0,-6-4-7 15,-2 3-1-15,0 0-5 16,-3 0-33-16,3 0-39 16,-6 0-234-16,-5 0 216 15</inkml:trace>
  <inkml:trace contextRef="#ctx0" brushRef="#br0" timeOffset="-189625.97">8320 15802 1663 0,'0'-1'621'15,"1"-1"-465"-15,1 2-118 16,-2-1-38-16,0 0-24 16,0-1 2-16,0 1 5 15,0 0 3-15,5-1 21 16,8-2-9-16,0 1 4 16,30-7 0-16,-24 6 0 15,-2 3 2-15,6 1-10 0,-1 1 6 16,-2 3-8-16,3-3 1 15,-7 0 9-15,-1 1-7 16,-5 2-12-16,-2-1-6 16,-2 4-25-16,-1 1 0 15,-1 0-6-15,0 4 7 16,-5-1 26-16,0 2 7 0,-9 1 23 16,5 2 8-16,-5-1-2 15,-2 1 1-15,2 0 1 16,0-4-6-16,0-1-2 15,0-3 6-15,-2 0-1 16,0 3 3-16,0-2-1 16,-3 2-8-16,3 0-6 15,-2-2 5-15,5-3-4 16,2 0 3-16,5-4 0 16,-2 0-1-16,2-2 8 15,2 0 1-15,-1 0 2 16,0 0-3-16,0 0-4 15,1 0-1-15,0 0 5 16,0 0 8-16,0 0 6 16,0 0 0-16,0 0-5 15,0 0 0-15,0 0-2 0,0 0-2 16,0 0 2-16,1 0-7 16,8 1-7-16,2 0-3 15,2 1-2-15,31 5 1 16,-29-6-1-16,2 1-1 15,-5 0 4-15,3 2-4 16,-4 2 4-16,-1-2 4 16,4 1-3-16,-1-2 1 0,6 3-5 15,1-1-5-15,2 0 2 16,-3-1 1-16,-5-1-7 16,-3 2-5-16,-1-3-20 15,2 5-13-15,1 1-34 16,2-2-18-16,-2 2-34 15,2-2-33-15,0-13 110 16</inkml:trace>
  <inkml:trace contextRef="#ctx0" brushRef="#br0" timeOffset="-188876.32">9011 14999 1562 0,'-16'-34'574'16,"16"34"-433"-16,-3 0-94 0,1 0-14 15,1 0-8-15,0 0-14 16,0 0-7-16,1 0-4 16,0 0-1-16,0 0 1 15,0 12-3-15,-2 5 2 16,4 32 11-16,-1-29-8 16,2 2 9-16,1 1-1 15,1-2-11-15,1 3 9 16,-2-1-6-16,0-2 0 0,-3 7 1 15,4-4-3-15,2 6-3 16,-2 3 5-16,1 0-7 16,-1-2 5-16,2-5 3 15,-5-5-5-15,4-6 8 16,-6-3-4-16,-2-7-4 16,4-2 0-16,-3-3-7 15,1-1-5-15,0-1-63 16,0 1-23-16,0 0 5 15,-2-14 150-15,-2-16-36 16</inkml:trace>
  <inkml:trace contextRef="#ctx0" brushRef="#br0" timeOffset="-187729.58">8985 14990 1740 0,'28'-80'622'0,"-28"81"-545"16,0 0-48-16,2-1-51 16,-2 0-15-16,0 0 1 15,0 0 5-15,0 0 25 16,0 0 16-16,0 0 18 15,-1 0 1-15,0 0-1 16,1 0-11-16,0 0-4 16,0 0-2-16,0 0-3 15,0 0-1-15,0 0-8 16,0 0 0-16,0 0-7 16,0 0-3-16,1 14 3 15,10 1-3-15,26 31 6 16,-28-28 5-16,5-2-2 15,-1 1 1-15,4-2 3 16,-1 0 2-16,-1-2 2 16,-3-1-1-16,3-1-4 0,-3-2 2 15,-3 1-1-15,2-2 1 16,-7-1-2-16,2 0-1 16,1-2 0-16,-1 1-1 15,0-2-1-15,0 1 4 16,-2-2 1-16,-2-2 5 15,1 2-3-15,-3-3 2 16,0 0 1-16,0 0-6 0,0 0-1 16,0 0-1-16,0 0-5 15,0 0 8-15,0-1-3 16,6-1 5-16,2 0-3 16,3-1 3-16,-1-3 9 15,30-22-5-15,-27 13 3 16,1 1-11-16,1-1 1 15,-1 0-3-15,1 3-1 16,-1-3 0-16,2-3-4 16,-2 1 1-16,2-2 4 15,-5-1 1-15,0 2 0 16,4 1-2-16,-4 5 1 16,1 0 0-16,-2 4 5 15,-3-2 1-15,-1 4-4 16,-1-1 3-16,-1 1 1 15,-2 4-3-15,-4 0 8 0,2 1-2 16,0-1-7-16,0 1 3 16,0 1-13-16,0 0-1 15,0 0 0-15,0 0 6 16,0 0-1-16,0 0-4 16,0 0-4-16,0 0-5 15,0 0-9-15,0 0-6 16,1 6-2-16,4 12-1 0,11 41 13 15,-13-29 10-15,2 5 15 16,2-1 6-16,1 0 5 16,2 0 4-16,3 0-6 15,-6 0-7-15,-1-2 0 16,2-1-4-16,-4-1-3 16,2-4 5-16,-1 0-1 15,-3-5 8-15,4 0 5 16,-2-1 5-16,2-3 7 15,0-1-10-15,-3-4 9 16,1-1-8-16,-2-3-1 16,2 0 5-16,-2-4-6 15,-1 0 5-15,0 0-1 16,-1-4 5-16,0 0 3 16,0 0-1-16,0 0-5 15,0 0-11-15,0 0-8 0,0 0-2 16,0 0-16-16,0 0-1 15,0 0-30-15,0 0-33 16,0 0-87-16,-1 0 299 16,0 0-132-16</inkml:trace>
  <inkml:trace contextRef="#ctx0" brushRef="#br0" timeOffset="-173257.27">10032 15178 1379 0,'-39'0'520'15,"39"-3"-390"-15,2 3-33 16,3 3-23-16,-5-3-8 15,0 0-19-15,0 0-11 0,-1 0-23 16,0 0-2-16,0 0-2 16,1 0 0-16,0 0 13 15,0-2 1 1,0 2 9-16,-2-1 3 0,1 1-12 16,0 0 1-16,1 0-21 15,0 0-1-15,0 0-9 16,0 0-9-16,0 0 9 15,0 0-7-15,0 0 4 16,0 0 0-16,0 0 0 16,1 4-2-16,3 3 9 15,0 2 5-15,1 0 1 16,24 30 0-16,-18-28-4 16,1-3-1-16,-4 1-3 15,-2-1 6-15,-4 0-2 16,-1-3-3-16,4 2 4 15,0 2-2-15,0-2 1 0,4 4-1 16,-1 0-2-16,0-3 0 16,3 2 1-16,-2 2 3 15,-2-2 1-15,0 3-1 16,-1-2-3-16,-1 0 0 16,1-3 0-16,0 0 1 15,-4-3 4-15,2-1 2 0,-3-2-3 16,-1-2 5-16,0 0 1 15,0 0-4-15,0 0-2 16,0 0 0 0,0 0-6-16,0 0 0 15,0 0 3-15,4 8 0 0,3 3 2 16,-2-4-2-16,24 26 0 16,-25-30-2-16,-1-1 4 15,4-1 8-15,-6 0 1 16,-1-1 2-16,0 0-5 15,0 0-2-15,0 0 1 16,0 0-9-16,0-1 12 16,0 0-4-16,0-1 2 15,0 1 6-15,0 0 4 16,0 0 6-16,0 0 7 0,0 0 7 16,0 0 0-16,0-1 2 15,0 1-8-15,0 0 4 16,0 0-9-16,0 0-8 15,1-3-5-15,2-3-8 16,0 0-5-16,-1 2 4 16,1-3 1-16,1 1-6 15,-1-1 3-15,1 0-2 16,-2 2-1-16,2-1 6 0,-1-1-3 16,1-1 5-16,-1-2 4 15,14-26-4-15,-14 27 2 16,-1 1 0-16,1-2-2 15,0 1 3-15,0 1-7 16,-1 0 0-16,1-1 1 16,1 2-1-16,-1 3 9 15,1 0-5-15,-3 4 3 16,1-4-4-16,-2 1-1 16,0 2 4-16,0 1 1 15,0 0-2-15,0 0-6 16,0 0 4-16,0 0-3 15,0-1 4-15,0 1 2 16,0 0-2-16,1-3-7 0,1-2 0 16,-2 5-3-16,1-4-7 15,-1 4 0-15,0-1 3 16,1-2-5-16,-1 3-2 16,1-4 8-16,1 1-11 15,-1-1 6-15,2-3 3 16,1 1-4-16,-2 0 15 15,0 1-3-15,-2 5 1 16,1-2 5-16,-1 2-9 16,0 0-12-16,0-1-1 0,0 1-5 15,0 0-5-15,0 0 19 16,0 0 6-16,0 0 2 16,0-1 11-16,2-2 4 15,-1 0-7-15,-1 1 5 16,0-1-7-16,0 3-6 15,0-1 3-15,0-1 2 16,0-1 0-16,1-1-3 16,-1 3 1-16,0 0-5 15,0 1-11-15,0 0 8 16,0-1 3-16,0 1 0 16,0-1 7-16,0 1-3 15,0-2-8-15,0 2-38 16,0 0-24-16,0 0-60 15,0 0-43-15,0 0 112 0</inkml:trace>
  <inkml:trace contextRef="#ctx0" brushRef="#br0" timeOffset="-171419.57">10526 14716 1208 0,'-14'27'428'0,"15"-26"-371"16,1-1-33-16,-1 0 7 16,-1 0 8-16,-1 0 11 15,1 0 2-15,0 0-9 16,0-1-6-16,0 0-3 16,0 0-9-16,0-1 7 15,0 1 3-15,0 0 5 16,0 0 9-16,0 0-10 15,0 0-5-15,0 0-14 16,0-1-16-16,3 1-3 16,5 1-4-16,1 0-5 0,1-1 5 15,2 0 3-15,29 0 2 16,-29 0-2-16,-2-1 0 16,-2 2-12-16,-2 0-7 15,0 5-9-15,0 3 0 16,-3 5-2-16,1 4 0 15,-4 2 11-15,0-3 5 0,0 0 10 16,0-5 5 0,2 3-1-16,-1-3 2 15,-1-7-2-15,1 2-3 16,-1 12-3-16,-1 0 4 0,-5-2-3 16,0-8-1-16,1 0 5 15,-1 1-6-15,0-2 8 16,2 0 6-16,0-4 1 15,3 1 1-15,0-2-2 16,0-2-2-16,-1 0-2 16,1 0 8-16,0 0 0 15,0 0 2-15,0 0 0 16,0 0-4-16,0 0-4 16,-1 0-4-16,1 0 1 15,0 0 2-15,0 0 3 16,0 0 8-16,0 0 9 15,-1 0 1-15,1 0 3 0,0 0-5 16,0 0-12-16,0 0-6 16,0 0 0-16,0 0-9 15,1 0 1-15,-2 0-6 16,2 0 1-16,0 0 9 16,0 0-1-16,0 0 13 15,0 0-3-15,0 0-5 16,0 0 7-16,0 0-9 0,0 0-2 15,0 1 4-15,2 2-6 16,-1-1 5-16,2 0 2 16,3 3 0-16,-1-2-1 15,1 2-1-15,0-2-2 16,1 1-2-16,0-2 3 16,-1 1 0-16,-2-2 7 15,1 0 5-15,0 0 7 16,-1 0 12-16,2 0-2 15,-3-1-7-15,3 1-7 16,0 1-11-16,-1-2-7 16,2 0-3-16,-3 0 5 15,4 1 1-15,0 0-1 16,0 0 5-16,3 1-9 16,-3 0 0-16,0-1 2 0,0 1 1 15,0 0-2-15,-1 1 3 16,0-1 4-16,-1-1-6 15,2 0 8-15,-1 0-3 16,2 0-3-16,1 2 4 16,1-1-5-16,24 10-1 15,-27-11-6-15,-3 1-2 16,-2-2-8-16,0 1-10 0,-3-1-10 16,0-1-72-16,-1 0 77 15</inkml:trace>
  <inkml:trace contextRef="#ctx0" brushRef="#br0" timeOffset="-162271.39">3265 14902 1255 0,'26'-30'489'0,"-30"30"-330"16,3-1-110-16,2 1-15 15,-1 0-20-15,0 0-11 16,0 0-2-16,0 0-5 0,0-1 4 16,0 0 5-16,0 1 1 15,0 0 1-15,-1 0-4 16,0 0 0-16,-1 0-1 15,1 0 1-15,0 0 2 16,0 0-4-16,0 1-1 16,0 9 5-16,1 2-3 15,0-2 0-15,1 35 2 16,-4-28-6-16,-1 1 1 16,-3-2 0-16,6-2-4 15,-5-4 5-15,4 1 0 16,1-4 0-16,-4-1 3 15,6 1 4-15,3-4-3 16,-2 1 4-16,-1-2 1 16,-1-2-7-16,0 0 6 15,0 0-2-15,0 0-5 16,0 0 1-16,0 0-4 0,0 0-5 16,0 0 5-16,0 0 8 15,1 0 6-15,0 0 3 16,4 4-4-16,2 0-2 15,-7-4-13-15,9 5-5 16,-3-3 8-16,3 1-3 16,6-2 12-16,24 2 3 0,-27-7-5 15,2-1 2-15,-3-1-11 16,1 2 2-16,-5-1-26 16,-2 0-20-16,-2-3-21 15,-5 0-14-15,4-2 52 16</inkml:trace>
  <inkml:trace contextRef="#ctx0" brushRef="#br0" timeOffset="-161409.36">3318 14656 1056 0,'0'-1'393'0,"0"0"-307"15,0 0-10-15,0 0 4 16,0 1-1-16,0-1 16 16,0 1-3-16,0 0-13 15,0 0-9-15,0 0-34 0,0 0-8 16,0 0-15-16,0 0-13 15,0 0-9-15,0 0-8 16,0 0-6-16,0 0 2 16,3 8 11-16,2 1 8 15,-4-7 0-15,0 1 1 16,-1-3-9-16,0 0 0 0,0 0 3 16,0 0-1-16,0 0 9 15,0 0-4-15,0 0 11 16,0 0 8-16,0 0 0 15,0 0 4-15,0 0-4 16,0 0 3-16,0-2-3 16,0 1 9-16,0 0-2 15,0 0-7-15,0 0 2 16,0 0 6-16,0-1 6 16,0 1 7-16,0 0-2 15,0 0-19-15,-1 0-19 16,0 0-15-16,0 0-17 15,0-1 1-15,0 1 10 16,-1 0 5-16,1 0 22 16,0 0 7-16,0 0 3 15,0 0-3-15,0-1-17 16,-1 2-13-16,1 0-19 16,0 0-15-16,0 0-32 0,1 0 128 15,2-1-48-15</inkml:trace>
  <inkml:trace contextRef="#ctx0" brushRef="#br0" timeOffset="-158658.14">1430 17345 1370 0,'0'-1'516'16,"0"0"-404"-16,0-1-40 16,0 1-38-16,0 0-15 15,0 0-10-15,0 0-5 16,0 0-7-16,0 0 0 16,0-1-6-16,0 2-4 0,0 0 10 15,0 3-8-15,2 23 5 16,2 32 6-16,-2-33-4 15,-1-1 4-15,-4-3 0 16,3-4-4-16,-3 7 2 16,-2 1-3-16,1 7 1 15,-1 2 1-15,1 1 5 16,-1-4 6-16,0-11 3 16,4 0-2-16,-2-8-6 15,0 2-3-15,7-2-3 16,-9-1 0-16,6-3 1 15,-1 2 2-15,-3-1 3 16,3-5 1-16,-1 0 0 16,0-3 0-16,1-1 0 15,0 0 2-15,0 0-3 16,0 0 4-16,0-1 3 16,0 0 1-16,0 1 1 0,0 0-1 15,0 0-2-15,0 0-6 16,0 0 4-16,0 0-2 15,0 0 3-15,2 0 2 16,8 0-3-16,4 1 1 16,30 5-9-16,-28-6 1 15,0 1-1-15,2 1 0 0,-2-1 6 16,1 2-8-16,0-3 3 16,-1 0 4-16,-2 0 1 15,2-2 6-15,-3 2-3 16,1-1-4-16,0 0-3 15,-4 0 1-15,2 1 1 16,-2-1 4-16,-3 1-6 16,1 0 1-16,-3 0 0 15,-2 0-5-15,2 0 0 16,-5 0-5-16,0 0-37 16,0 0-21-16,0 0-77 15,0 0-133-15,0 0 186 16</inkml:trace>
  <inkml:trace contextRef="#ctx0" brushRef="#br0" timeOffset="-158123.29">1476 17541 1402 0,'-68'36'518'15,"69"-36"-407"-15,-1 0-66 16,0-2-8-16,0 2-23 16,0-1-8-16,0 1 3 15,0 0 1-15,0 0 1 16,0 0-1-16,0 0-6 16,0 0 7-16,0 0 0 15,6-1-1-15,10 0 0 16,29-5-5-16,-23 5-1 15,-1-1 1-15,-1 2-4 0,1 0 4 16,-5-1 0-16,-2-3 0 16,1 2-2-16,0 0-3 15,1 2-2-15,0 0 2 16,0 0 1-16,-1 0-1 16,0-2 3-16,-2 2-4 15,-3 2 3-15,-1 0-2 0,-2-1-15 16,-2-1-11-1,-5-1-60-15,0-1-73 0,-1 0 102 16</inkml:trace>
  <inkml:trace contextRef="#ctx0" brushRef="#br0" timeOffset="-157636.59">1313 17343 1606 0,'-28'32'559'0,"31"-32"-517"0,0-1-27 15,8 0-16-15,4-3-5 16,1 1 5-16,2-2 0 16,-3-2 3-16,-2 4 2 15,3-2-6-15,-2 0 4 16,4 2 0-16,0-2 4 16,-1 2 3-16,0-1-7 0,3 3 5 15,0 0-1-15,1-1-1 16,1 1 5-1,2 1-5-15,1-3-5 0,-1 0-2 16,-2 1 2-16,-4-2-1 16,-2 2 3-16,-4 2 6 15,-1 0-5-15,0 0 10 16,0 0 5-16,0 0-4 16,0 0 3-16,0 0-10 15,-1 0-15-15,0 3-37 16,-1 2-54-16,-2 9 63 15</inkml:trace>
  <inkml:trace contextRef="#ctx0" brushRef="#br0" timeOffset="-156671.96">2324 17050 1233 0,'50'-52'485'0,"-49"52"-287"16,-1 1-184-16,1 0-11 16,-1-1-19-16,0 0-5 15,0 0 1-15,0 0 7 16,-1 0 5-16,1 7 7 16,0 13-1-16,1 28-4 15,-4-28-3-15,0-1-6 16,0-3 13-16,-9 1 2 15,4-5 21-15,-6 3-2 0,-2-2-3 16,2 2-6 0,-7 2-8-16,0-3 0 0,-1-2-3 15,-1-2 4-15,2-5-3 16,-1-4 5-16,1-1 9 16,1-4-1-16,1 1 0 15,2-3-2-15,4 1-6 16,2 1 0-16,1-3-2 15,4 2 4-15,2 0 12 16,2 1 0-16,-1 1 15 16,3 1-5-16,-1 1-10 15,1 0 3-15,0 0-19 16,0 0 3-16,0 0-3 16,0 0-3-16,0-1 4 15,0 1-3-15,7-2-1 0,0 0-8 16,0 1-5-16,1 0 0 15,4 0 2-15,-2 0 3 16,32 1 5-16,-31 2 1 16,-2 2 11-16,2-2-1 15,-1 0 12-15,2 2 0 16,0-3-16-16,2 2 6 16,2 3-12-16,0-1-2 15,2 6 7-15,-3-4 0 16,-3 1 6-16,2-1 10 0,-5-2 2 15,2 4-1-15,-7-3 4 16,6 0-3-16,-2-1-2 16,0 1-6-16,0-2-7 15,-5 3-5-15,4-1-12 16,0-3 0-16,1 5-68 16,-4-3 346-16,3 6-215 15</inkml:trace>
  <inkml:trace contextRef="#ctx0" brushRef="#br0" timeOffset="-155269.42">2275 17724 1487 0,'31'7'552'0,"-29"-6"-440"15,-3-1-57-15,1 0-50 16,-1 0-28-16,0 0-25 15,1 0 1-15,-2 1 11 16,1 22 16-16,-2 33 13 16,1-32 5-16,0-3-1 15,2-5 3-15,0 0 3 0,2 0 0 16,-2 1 6-16,-3 1-6 16,2-3 1-16,0-3-2 15,2-1-2-15,-1-2 0 16,0-2 2-16,-3 0 4 15,0-6-6-15,3 0 8 16,1-1 6-16,-1-1 2 16,0 1 7-16,0 0 1 0,0-1-6 15,0 0-11-15,0 0 4 16,0-1-5-16,-1 1-6 16,0 0 7-16,0-5 3 15,0-5-2-15,0-5 7 16,-2-29 4-16,3 24-13 15,-1-1-3-15,2 5-2 16,1-1-4-16,-1 4 3 16,-1 1 6-16,0-1-11 15,0-2 1-15,0 4-5 16,0-2-1-16,1 4 13 16,2 3 4-16,1 0 12 15,2 3-8-15,-3-1 3 16,-3 0-13-16,0 1-2 15,0 3 8-15,0 0-7 0,0 1 7 16,0 0-10-16,0 0-1 16,0 0-3-16,0 0 0 15,0 0 7-15,0 0-5 16,0 0 1-16,0 0 3 16,12 16-2-16,31 31 7 15,-33-31 1-15,-2 1-5 16,1-2 6-16,-3-1-11 0,3-3 6 15,0-1 4-15,1-2-4 16,3-1 4-16,4-1-2 16,-2-2-2-16,2-1-5 15,-4 0-3-15,-2-4-9 16,-1-3 7-16,0-2 18 16,1-3 2-16,-2-1 8 15,0 1-1-15,-1 1-11 16,0-1-1-16,-1-1-1 15,-1 1-8-15,0-2 3 16,-3 1-2-16,1 2 3 16,-4 1 4-16,1 4 6 15,-1-3 7-15,0 2-3 16,0 2 8-16,0 1-7 16,0 0-9-16,0 0 0 15,0 0-6-15,0 0-6 0,0-1 9 16,0 1-3-16,0 0 3 15,0 0-3-15,0 0-8 16,0 1-4-16,0 0-11 16,0 0-8-16,0 0 5 15,0 0-14-15,1 7 14 16,6 14 10-16,9 32 2 16,-10-34 15-16,-1-2 6 15,-2-2-4-15,0 3-1 0,1-1-3 16,-1 3-4-16,-1-1 7 15,-1 1-3-15,-1-2 3 16,0-2 2-16,0-4 0 16,1-3 2-16,-1-3 1 15,1-1 1-15,-1-3-7 16,0-2 9-16,0-1 2 16,0 0-9-16,0-1 0 15,0 1-17-15,0 0-52 16,0 0-17-16,0 0 46 15</inkml:trace>
  <inkml:trace contextRef="#ctx0" brushRef="#br0" timeOffset="-154552.48">2754 17789 1271 0,'91'-48'529'15,"-91"51"-249"-15,0-3-248 16,-2 1-26-16,2-1-34 15,0 0-6-15,0 0-3 16,0 5 4-16,0 16 22 16,-2 34 0-16,-2-28 7 0,3 1 1 15,-1-3 3-15,-2 0 1 16,1-5 2-16,-2 2 0 16,-3-3 2-16,0-1-4 15,2-1 3-15,3-5 1 16,3-6-1-16,-1-2 1 15,3-1 2-15,-2-3 5 0,0 0 5 16,0 0 8 0,0 0 4-16,0 0 4 0,0 0 1 15,0-2 1-15,0 1-1 16,7-1-9-16,0 0-4 16,2-2-6-16,-1 1 4 15,1 0 3-15,2 1-11 16,-1 0-5-16,29-5-9 15,-28 7-3-15,5-2 3 16,0 2-1-16,2 2-8 16,3 0 0-16,-6 3-5 15,1-2 2-15,-4-2-8 16,-3-1-11-16,-3 0-41 16,-2 0-15-16,-5-1 55 15</inkml:trace>
  <inkml:trace contextRef="#ctx0" brushRef="#br0" timeOffset="-154188.27">2775 17836 1424 0,'0'-1'571'0,"0"1"-367"16,0-1-87-16,0 1-66 16,-1 0-24-16,1 0-23 15,-1 0-7-15,-1 0-7 16,2 0 2-16,0 0 6 16,0-1 0-16,0 1 4 15,11-2-2-15,4 1 1 16,31-1 8-16,-34 0 7 15,1 1 2-15,-5-2-6 16,3 1-4-16,0-3-14 16,1 2 2-16,2-1-27 15,-3 1-23-15,0 2-53 16,-3-3 15-16,-5 2 49 16</inkml:trace>
  <inkml:trace contextRef="#ctx0" brushRef="#br0" timeOffset="-153869.12">2906 17728 1449 0,'-47'-43'546'0,"44"45"-407"16,2-1-57-16,1 1-43 15,0-2-19-15,0-2-15 16,0 2 1-16,0 0 7 16,0 0 9-16,0 0 3 15,0-1 5-15,0 0 1 16,0 0-7-16,3 0-8 16,14 0-3-16,32-6-12 15,-29 2 2-15,1 3-10 16,0 0-20-16,-3-1-36 15,3 0-33-15,-2-3-509 16,-4 0 428-16</inkml:trace>
  <inkml:trace contextRef="#ctx0" brushRef="#br0" timeOffset="-152898.59">3531 17792 1335 0,'3'-1'489'0,"-1"1"-415"16,1-1-30-16,-3 0-27 0,0 0-14 15,0-1 16-15,0 2 18 16,0-1 38-16,0 1 22 16,0-1-6-16,0 1-15 15,-1 0-36-15,0 0-25 16,0-1-12-16,0 0 3 0,0 0-6 15,-1 0 3-15,1-1 0 16,-1 1-3-16,-6 1-2 16,-1 0-6-16,-3 0 2 15,-31 6-11-15,27 1-4 16,1 1-7-16,-1 4-14 16,2 1 7-16,-2 6-2 15,-5 2 9-15,2-1 13 16,0-1 1-16,6-3 14 15,6-3 3-15,2-7 1 16,2-1 1-16,-3-1-5 16,-1-2 0-16,6 1-2 15,-8 0-3-15,6-1 4 16,3 4 0-16,-2-1-4 16,2-5 0-16,0 0 4 15,0 0 3-15,0 5 1 16,3 5 4-16,1 0-4 0,0-2-2 15,32 29 6-15,-27-28 1 16,3 0 4-16,1 3 1 16,2 0-3-16,4 1 4 15,1 2-7-15,-1-8 5 16,0-3 4-16,-1 0-3 16,1-4 9-16,0 2-3 15,1 1 8-15,-3-3 1 0,-2 0-8 16,-2 0-3-16,-3-4-9 15,2 4-3-15,-3-1 9 16,0-4-5-16,0 4 16 16,-2-3-2-16,0-2 0 15,0 3 3-15,0-2-21 16,-1 2 6-16,2 2-20 16,-1-1-16-16,-1 1-29 15,-1 1-41-15,-3-2 55 16,-2 0 9-16</inkml:trace>
  <inkml:trace contextRef="#ctx0" brushRef="#br0" timeOffset="-137918.27">3464 16931 550 0,'52'28'302'0,"-46"-32"-6"0,0 1-192 16,1-1-3-16,-2 0-17 16,4 0-17-16,-4 0-5 15,0 0-5-15,-3 3-3 16,-2 0-3-16,0 1 10 16,-1 0-4-16,1 0-7 15,0 0-2-15,-1-1-30 16,1 0-10-16,-1-1-10 15,0 1-12-15,-1 1-12 16,-6 0 1-16,-9 0-13 16,-29 1 8-16,29 1 23 15,1-4 11-15,2 2 26 16,3 0-1-16,3 0 3 16,4 3-10-16,-3-1-14 15,-4 5-22-15,1 6-94 16,-2 0-7-16,1 2-1 0,6-2 15 15,0-7 107-15,0 0 20 16,4-2 23-16,-3 2 7 16,4 6-15-16,0 0-11 15,1 4-20-15,2 5-4 16,1-6-7-16,-1 1 2 16,-1-2-2-16,0-1 2 15,2-1 8-15,-1-1 5 0,5-2 7 16,-3 1 2-16,-2 2-6 15,5-1-4-15,-8 1-6 16,4-2 3-16,2 0-1 16,-6-1-2-16,0 0-3 15,-1 3-7-15,-8 1-6 16,5 1-12-16,-3-2-214 16,0-2 170-16</inkml:trace>
  <inkml:trace contextRef="#ctx0" brushRef="#br0" timeOffset="-137406.48">3392 17125 1100 0,'-1'-1'454'0,"-1"-1"-214"0,1 1-224 16,0 0-24-16,0 0-20 15,0 0-3-15,0 0 11 16,0-1 18-16,-1 1 46 15,1 0 17-15,0 0 16 16,0 0-3-16,0 0-20 16,0 0-17-16,1-1-20 15,0 1-16-15,0 0-4 16,0 0 4-16,0 1-2 16,0 0 9-16,0 0-3 15,8 2 6-15,3 2 23 16,2 0 2-16,28 11 9 15,-28-12-2-15,-3 0-19 16,1-4-2-16,-2 1-9 16,-2 0-8-16,0-1 3 0,-1 1-7 15,-1 4-1-15,1-5-2 16,0 0-12-16,-1 1-8 31,-3 0-24-31,-2 0-21 0,0-1-326 0,0 0 279 16</inkml:trace>
  <inkml:trace contextRef="#ctx0" brushRef="#br0" timeOffset="-135475.5">6779 10580 1151 0,'29'25'439'0,"-28"-26"-305"16,2-1-111-16,2 1-7 15,-5-1-17-15,0 1 0 16,0 0 9-16,0 0 11 16,0 0 27-16,0 0 17 15,0 0 9-15,0-1-12 16,0 1-19-16,0 0-14 15,0-4-26-15,0 1 2 0,0-2-7 16,0 3 1-16,0 2 3 16,-1-1-5-16,0 1 4 15,-1 0-3-15,1 0 2 16,0 0-1-16,-1 0 4 16,-5-4 0-16,2 2 1 15,1 0 4-15,-1 1-8 16,3 1-3-16,1 0 2 15,-1-1-9-15,1 1 1 16,-1 0-6-16,-3 0-9 16,0 1 5-16,1 0 2 15,-4 1 10-15,5-1 6 16,0 0 2-16,1 0 0 16,1 0-1-16,0 0-1 15,0 0 1-15,-1 0 0 16,0 2-5-16,-1 8 7 0,0-2-6 15,1 3 6-15,-1 31-2 16,-1-30-3-16,1 3 8 16,-1-3-6-16,1-2 3 15,4 0 4-15,0-2-4 16,0 0 4-16,-1 0 7 16,0 0-10-16,1 2 6 15,4 3-5-15,-4 1-6 0,0 3 10 16,-1 0-7-16,1 2 1 15,3-3-1-15,-1 0 1 16,1-3 3-16,-2-4 0 16,5 1 10-16,-3-4-10 15,0 1 4-15,0-2-4 16,-1 0 0-16,-2-2 1 16,4 0-3-16,-2 1-2 15,-3-4-8-15,0 0 1 16,0 0-7-16,0 0 3 15,0 0-5-15,0 0-28 16,0 0-38-16,0 0-116 16,0 0-141-16,0-2 212 15</inkml:trace>
  <inkml:trace contextRef="#ctx0" brushRef="#br0" timeOffset="-134832.14">6743 10738 1038 0,'-64'-15'387'16,"65"14"-275"-16,3-2-99 15,-4 3-9-15,-1 0 1 16,0 0-1-16,0 0 23 16,0 0 11-16,1 0 13 15,0-1 1-15,0 1-6 0,0-1-6 16,0 0-23-16,0 1-3 16,2 0-9-16,11 2 0 15,-2 1-1-15,28 8-5 16,-28-7 9-16,-1 0 2 15,3-2 13-15,-2 0 6 16,0-2 1-16,0 0 2 0,3-2-10 16,1 1 2-16,1 0-10 15,0-1-6-15,-4 0-2 16,1 0-7-16,-4 0 7 16,1 2-3-16,1-1 11 15,-3 0 11-15,-1-2-5 16,-3 2-7-16,0 1 0 15,-3 0-21-15,-1 0 2 16,0 0 2-16,0-1-18 16,0 1 10-16,0-1-28 15,0 1-17-15,-1 0 38 16</inkml:trace>
  <inkml:trace contextRef="#ctx0" brushRef="#br0" timeOffset="-132110.53">4578 17642 1377 0,'9'75'507'0,"-9"-75"-430"0,1-2-26 16,-1 2-41-16,0-1-12 15,0 1 2-15,0-1-2 16,0 1 4-16,0 0 0 16,0 0 4-16,0 0 4 15,0 0 1-15,0 0 5 16,0 0-6-16,0-1-9 0,15 1 7 15,2-2-2 1,29 0-1-16,-27 0 0 0,3-1-5 16,-3 3-3-16,-2-3 2 15,-2 3 7-15,-4 0-5 16,6-3 4-16,-7-1 2 16,0 1-5-16,1-2 2 15,-9 5 1-15,1 2-10 16,-1 1 1-16,-4-3-10 15,2 0-9-15,0 0-27 16,0-2-64-16,0 1 78 16</inkml:trace>
  <inkml:trace contextRef="#ctx0" brushRef="#br0" timeOffset="-131798.62">4613 17521 1575 0,'-66'35'562'16,"66"-35"-487"-16,1 0-26 0,3 0-40 15,-4 0-1-15,0-1-7 16,0 0-2-16,19-1 4 16,31-2-3-16,-25 4-3 15,4-1 1-15,4-4-3 16,3-2-10-16,9-7-37 16,6-10 35-16</inkml:trace>
  <inkml:trace contextRef="#ctx0" brushRef="#br0" timeOffset="-127426.9">6036 16808 1461 0,'0'-1'522'16,"0"-1"-452"-16,0 1-33 15,0 0-26-15,0 0-11 16,0 0-6-16,0 0 1 16,8-1-8-16,1 4 5 15,-3 2 4-15,3 9 0 0,23 40-2 16,-30-27 2-16,4 0-1 16,-4-1 4-16,3-3 7 15,-3 0 1-15,0-2-1 16,1-2-3-16,-2 0 0 15,0 0-9-15,-2-1 3 16,1 4 1-16,-1-3-3 16,1 1 8-16,0-3 0 15,1-7-5-15,-1-7-4 16,3 4-16-16,-3 1-72 16,0-5-209-16,4 2 203 15</inkml:trace>
  <inkml:trace contextRef="#ctx0" brushRef="#br0" timeOffset="-126999.09">5985 17227 1528 0,'-82'59'549'0,"81"-60"-465"16,-1-1-54-16,2 3-63 16,0-1-12-16,0 0-15 15,0 0 2-15,0 0 31 16,0 0 12-16,13 1 26 15,4 1 5-15,31 6-3 16,-30-5 8-16,5 0-14 16,2-1-3-16,3 1 8 15,1-3-9-15,6 0 13 16,-3 1-10-16,-1-2 2 16,4 1 2-16,-7-4-5 15,5 1 2-15,0 2-15 16,-4-2-16-16,1 2-19 0,-1 1-8 15,-5-4-201-15,-3 1 180 16</inkml:trace>
  <inkml:trace contextRef="#ctx0" brushRef="#br0" timeOffset="-124713.78">5963 17600 1003 0,'-31'63'441'0,"32"-63"-214"16,-2 0-99-16,1 0-98 15,-2-1-19-15,1 0-30 16,1 1-8-16,0 0 5 15,0 0 6-15,0 0 15 16,0 0 5-16,0 0 23 16,0 0 3-16,0 0 8 15,0-1 3-15,0 1-1 16,0 0 3-16,0 0-11 16,0 0 1-16,0 0-15 15,0 0-11-15,0 0-3 16,0 0-8-16,0 0-9 15,0 0 0-15,0 0-8 16,-1 0-8-16,-2 18 4 0,-9 44-6 16,1-17 0-1,-1-5 11-15,3-6 0 0,1-3 7 16,1-13 13-16,1 0-2 16,-1 0 5-16,0 2-2 15,0-2 0-15,-1-3 4 16,5-6-3-16,0-4 3 15,3-2 8-15,2-2 5 16,-2-2 17-16,0-1 5 0,0 2-7 16,0 0 4-16,0 0-13 15,0-1-1-15,0 0-7 16,0 0-11-16,4-1-1 16,8-3-2-16,5-2-3 15,30-8 1-15,-25 9-1 16,2-1-2-16,-2 2-4 15,4 0 0-15,-3-1-15 16,-1 4-9-16,-2-1-22 16,-1-1-25-16,-8 4 50 15</inkml:trace>
  <inkml:trace contextRef="#ctx0" brushRef="#br0" timeOffset="-124307.85">6176 17700 1314 0,'0'0'532'16,"1"0"-337"-16,-2-2-104 15,1 2-65-15,0 0-20 0,0-1-15 16,0 1-8-16,-1 0-7 15,0 0 6-15,-1 0 9 16,1 0 12-16,0 0 11 16,0 0 2-16,0 0-2 15,1 6-13-15,0 24-18 16,-1 41-11-16,0-17-3 16,1 2 1-16,2-4 20 15,2-4 1-15,0-15 10 16,1-4 6-16,-4-8-5 15,-1-4 2-15,1-4-1 16,-1-2 1-16,0-2-7 16,0 3 4-16,0 1-1 15,1-4-2-15,-1-5-20 16,1-2-28-16,0-2-133 16,-1 0 119-16</inkml:trace>
  <inkml:trace contextRef="#ctx0" brushRef="#br0" timeOffset="-123854.08">6387 17770 1440 0,'70'-72'557'0,"-71"74"-373"15,1-1-143-15,0-1-32 16,0 0-49-16,0 0-28 16,1 28-10-16,5 42 5 15,-1-25 38-15,-2-5 13 16,-1-5 4-16,-2-4 6 15,0-7-14-15,0-1-7 16,-3-10-106-16,2-4-175 16,-3-11 204-16</inkml:trace>
  <inkml:trace contextRef="#ctx0" brushRef="#br0" timeOffset="-123612.71">6647 17627 1319 0,'3'2'504'0,"0"-2"-359"16,0 1-89-16,-3-1-51 15,0 0-8-15,4 30-3 16,8 38-2-16,-4-20 7 16,-6 7 0-16,1 1 1 15,-1-4 6-15,-2-12-10 16,-3-1 8-16,0-19-15 0,1-1-15 15,0-9-75 1,2-10-90-16,3-3 119 0</inkml:trace>
  <inkml:trace contextRef="#ctx0" brushRef="#br0" timeOffset="-123281.8">6215 17654 1492 0,'-1'0'588'16,"3"0"-376"-16,-4-1-145 16,2 0-25-16,0-1-54 15,0 1-16-15,0 0-5 16,11 0 4-16,19 0 34 15,40-5 1-15,-28 4 3 16,-3-1 1-16,4 1-9 16,1-2 5-16,0 2 0 15,-3 0-6-15,0 0-3 16,-3 1-20-16,-6-3-55 16,4 4-13-16,-5-2 1 15,-4 1 43-15</inkml:trace>
  <inkml:trace contextRef="#ctx0" brushRef="#br0" timeOffset="-122545.14">7443 17495 1312 0,'0'-3'497'0,"0"3"-377"16,0 2-58-16,0-4-46 16,-1 1-15-16,0 0-5 15,-1 0-3-15,-9 0 12 16,-11 2 0-16,-39 16-3 0,25 5 1 16,0 6-2-16,2 5-3 15,10 0 5-15,4-5-2 16,5-3-2-16,5-9-1 15,2-4-13-15,3-2 5 16,6-3-2-16,6-2 6 16,13-1 14-16,-1-2 2 15,7-1 5-15,0-1 1 0,-4-2-4 16,0 0 2 0,-6-2-12-16,-3 3-4 0,-5 2-7 15,-4-1-9-15,-2 3-10 16,-2-1 2-16,-2-2-9 15,1 1 2-15,-15 29 10 16,-40 33 8-16,31-32 18 16,1-2 4-16,10-6 7 15,5-4-7-15,3 2-5 16,2 0-1-16,5 4 4 16,-1 6-5-16,1-1 3 15,5-1-5-15,1-3-3 16,2-4 4-16,1-5 3 15,1-3 4-15,0-5 7 16,0-2 3-16,-2-3 6 16,0-2 4-16,-1 3 3 0,1-5-1 15,6 1-15-15,2-1 1 16,1-1-25-16,-2 0-27 16,-7-2-211-16,-1 0 172 15</inkml:trace>
  <inkml:trace contextRef="#ctx0" brushRef="#br0" timeOffset="-121828.81">7647 18048 1124 0,'31'58'505'15,"-31"-58"-178"-15,1 0-287 16,-3 1-28-16,1-1-27 15,0 0-9-15,-1 0 6 16,1 0 0-16,0 0 5 0,0 0 12 16,0 0-3-16,0 0 6 15,0 1 3-15,-4 7-10 16,-2 4-9-16,-14 27-18 16,19-23-9-16,1 0 8 15,5 3 11-15,0-1 14 16,2 1 17-16,-4-4-1 15,1-4 6-15,2 2-1 0,2-4-1 16,7-2 0-16,3-1-3 16,2-3 5-1,-1-3 8-15,-2-2 5 0,-2-2 9 16,-1 1 8-16,-2-3-2 16,-2 3-5-16,1-3-13 15,-2 0-14-15,-1-2-10 16,1-1 4-16,-4 0-10 15,0-2 6-15,-1 3-3 16,-2 1-4-16,-1-4 15 16,2 0-3-16,-2-3 3 15,1-2 1-15,0 3-9 16,0 1-2-16,-1 4 7 16,0 7 0-16,0 0 2 15,-2-1 13-15,1 1 4 0,-1 0 3 16,1 0 2-16,0 0-12 15,0 0-8-15,-20-2-12 16,-37 0-27-16,25 2-14 16,-4 1-32-16,1 2-18 15,1 4-261-15,6 0 247 16</inkml:trace>
  <inkml:trace contextRef="#ctx0" brushRef="#br0" timeOffset="-118731.31">8474 16722 1239 0,'65'-4'496'15,"-62"1"-329"-15,-5 7-115 16,4-4-22-16,-2-1-35 0,0 1-6 16,0-1 7-16,0 1 1 15,0 0 9-15,0 0 0 16,4 0-3-16,20 0 1 15,35 3-2-15,-31-3 8 16,4 5-4-16,-3 0-2 16,-2-1-7-16,-2 4 2 15,-6-1-19-15,-2 0-1 16,-6 5-9-16,-2 0-10 0,-9 4 26 16,-1 1-8-16,-7 5 21 15,-3 3 7-15,-1-1-4 16,-1 3 3-16,2 1-5 15,-1 0-4-15,3 3-2 16,-1 0 8-16,-2 6-1 16,3-3-1-16,-3 0 5 15,2-3-7-15,1-8 2 16,2 0-2-16,1-12-3 16,4-3 9-16,2-8-1 15,-2 0 10-15,2 0 11 16,0-2 3-16,-2 2 6 15,2 0-1-15,0-1-6 16,0 1-8-16,0 0-7 16,0-1-4-16,5 1 0 0,12-1-2 15,36 1 4-15,-24 1-1 16,1-1-2-16,1-1-1 16,-2 1-9-16,1-2 1 15,-5 4-2-15,-2-1-3 16,2 0 4-16,-5 5-9 15,1-2-21-15,-6-1-16 16,-7 4-207-16,0-5 180 0</inkml:trace>
  <inkml:trace contextRef="#ctx0" brushRef="#br0" timeOffset="-118380.25">8539 16956 1550 0,'-37'0'583'0,"37"0"-429"15,-1 2-109-15,0-1-40 16,1-1-24-16,0 0-1 16,0 0 0-16,4 0 13 15,15 0 17-15,33 1 4 16,-30-1 0-16,-6 0-5 16,3 0-1-16,1 0-7 15,-2 3-10-15,-1-2 3 16,-4 1-66-16,-2-1-19 0,-2-1 53 15</inkml:trace>
  <inkml:trace contextRef="#ctx0" brushRef="#br0" timeOffset="-117445.04">9296 16876 1174 0,'41'-29'506'0,"-40"29"-242"16,0 0-197-16,-1 0-25 15,0-1-26-15,0 0-3 16,0-1-12-16,11 1 1 16,18-1-1-16,32-2 5 15,-38 7-7-15,-3 1-3 0,-3 7-7 16,-7 3-12-16,-3 4 1 16,0 7 7-16,-9 5 0 15,-7 0 5-15,-6 4 6 16,-2 0-7-16,-4-4 3 15,-2-1 1-15,4-6 8 16,0-5 7-16,6-6 2 16,2 2 0-16,7 0-9 15,-1-3-2-15,5 0-1 16,0-5 1-16,0-6-2 16,0-2 0-16,0 2 1 15,0 0-1-15,0 0 4 16,0 0-4-16,0 0-2 15,0 0 5-15,6 3 2 16,8 2 0-16,5 2 5 16,26 10-7-16,-28-15-6 0,4 2 6 15,-9 1-25-15,3 0 0 16,-4-2 14-16</inkml:trace>
  <inkml:trace contextRef="#ctx0" brushRef="#br0" timeOffset="-117139.29">9225 16990 1332 0,'1'1'568'0,"2"0"-286"16,1 0-199-16,-4-1-94 15,0 0-21-15,20 1-10 16,36 6-9-16,-29-8 21 16,2-2 15-16,-5-1 8 15,-2 1 7-15,1 3-32 16,-1 0-19-16,2 1 31 0</inkml:trace>
  <inkml:trace contextRef="#ctx0" brushRef="#br0" timeOffset="-116414.22">9947 17086 1263 0,'9'2'480'0,"7"-1"-323"15,4-3-140-15,3-1-17 16,5-1 0-16,-5-2 0 15,7 1 0-15,-2-5 4 16,-3 1 8-16,-5 0 5 16,-6-3 3-16,-1 4-2 15,-5 0-8-15,-1 3 0 0,-4 3-10 16,-3 0-3-16,-3-1 9 16,2 2-3-16,0 0 6 15,-1 0 1-15,0 0-10 16,-12-6-11-16,-1 0 1 15,-28-8-4-15,22 13 1 16,-2 2 3-16,-6 4 2 16,-2 2 1-16,-8 6-4 15,-3 4-9-15,2 6-16 16,3-3 2-16,15 0 4 16,8-1 13-16,8-4 19 15,3 4 4-15,3 5 3 16,6-1 3-16,7 1 3 15,8 2 4-15,8-4 12 16,8 1 2-16,7 3 5 16,2-8-4-16,6-3-4 0,-6-5-10 15,2-7-5-15,-2-3-6 16,-6-4-7-16,-3-1-2 16,-9-13-48-16,-2-4 6 15,-9-7 18-15</inkml:trace>
  <inkml:trace contextRef="#ctx0" brushRef="#br0" timeOffset="-116047.59">10320 16556 1604 0,'0'-1'587'0,"18"-5"-483"16,38-5-55-16,-20 9-56 16,3 0-13-16,0 6-23 15,-5 4-3-15,-8 5-5 16,-4 7 6-16,-14 3 21 16,-3 4 1-16,-4 3 13 15,-1-5 3-15,-2-2 5 16,-4-5 5-16,0-3 5 15,0 1 3-15,1-1-1 0,4 1-4 16,4 4-3-16,5 1-3 16,13 7-2-16,10-1 1 15,15-1 4-15,8-1 5 16,9-10-20-16,1-2-23 16,3-19 22-16</inkml:trace>
  <inkml:trace contextRef="#ctx0" brushRef="#br0" timeOffset="-115426.11">8878 17507 1436 0,'-72'-9'519'0,"73"12"-440"16,5-5-34-16,7 2-38 15,6-2-6 1,12 2 6-16,6-1-7 0,5 1 9 16,5 1-1-16,2 3 0 15,4 1-4-15,9 2-4 16,3-2 5-16,8-4 9 16,3-1 14-16,7-3 22 15,0-3 13-15,0-2 10 16,4 1 1-16,2-2-26 15,0-1-14-15,9 3-23 16,-9-2-12-16,-1 5-1 16,6 1-4-16,-10 6-21 15,-7 5-2-15,-10 7-47 16,-9 3-15-16,-18 6-24 0,-3 4 108 16,-23-5-4-16</inkml:trace>
  <inkml:trace contextRef="#ctx0" brushRef="#br0" timeOffset="-114897.39">9666 17814 1308 0,'-31'29'649'0,"33"-29"-123"16,-1 2-456-16,0-2-62 15,-1 0-103-15,0 0-33 16,0 0-2-16,0 7 16 15,6 23 72-15,4 35 33 16,-5-32 29-16,2 4 4 0,0-5 6 16,3-1-2-16,-1 1-11 15,-1-9-6-15,-1-4-7 16,0-4-4-16,-1-3-12 16,0-1-4-16,-3-4-23 15,1-2-16-15,-2-5-231 16,-1-6 200-16</inkml:trace>
  <inkml:trace contextRef="#ctx0" brushRef="#br0" timeOffset="-114278.28">9678 17830 1559 0,'-31'-74'641'16,"31"73"-370"-16,-1 1-206 0,1-1-53 16,0 1-55-16,0 0-7 15,0 0-12-15,0 0 16 16,0 0 26-16,12 1 9 16,13 4 15-16,31 11-6 15,-19-3 6-15,4 2-3 16,6 3-4-16,6 1 4 15,2 1-7-15,2 1 8 0,0 3-6 16,1 2-1-16,-5 1 5 16,-4 2-11-16,-7 0 10 15,-5-5-5-15,-2 2-2 16,-3 1 8-16,-9-3-22 16,-2 0-9-16,-13-6-28 15,-2 0-17-15,-11 2-11 16,-10 3-43-16,-15 1 28 15,-8 2 16-15,-6-9 42 16,3-1 55-16,0-8 17 16,2-4 16-16,1-2 16 15,2 0 16-15,4-2 15 16,1 0-3-16,7-1 4 16,-2-2-14-16,1-2-14 0,2-3-9 15,-4 1-25-15,4-1 1 16,5 2-12-16,-2 3 3 15,5-3-4-15,0 0-3 16,0 3-10-16,4-1 4 16,-2 5-12-16,0 1-1 15,3-2 1-15,0 2-14 16,2 0-14-16,0 4-19 16,0 1-53-16,-2 0-111 0,3 1 143 15</inkml:trace>
  <inkml:trace contextRef="#ctx0" brushRef="#br0" timeOffset="-112531.72">11431 15584 1469 0,'-35'30'572'0,"36"-30"-401"16,-3 0-105-16,1 0-90 15,0 0-13-15,1 0-6 16,0 0-2-16,1 0 25 16,29 0 14-16,33 6 10 15,-28 0 10-15,5 6-4 16,-4 6-3-16,7 3 2 15,6 6-7-15,5 5-2 16,3 2 7-16,-2 12-10 16,-5 0 7-16,-9 7-4 15,-5 2-8-15,-6 1 6 0,1 1-1 16,-7 1 2-16,-1-6-1 16,-10-5-2-16,-5-3-7 15,-7-14 0-15,-1-1 6 16,-4-8 5-16,-1-3-2 15,-1 2 6-15,0 2-2 16,2-8-3-16,-2-4 7 16,6-3-2-16,-1-7-3 15,1 0 0-15,0 0 0 0,0 0-15 16,0 0-4-16,0 0-20 16,0 0-11-16,0 0 2 15,-1 0-104-15,1-1 113 16</inkml:trace>
  <inkml:trace contextRef="#ctx0" brushRef="#br0" timeOffset="-111590.93">11872 15205 1494 0,'-32'15'522'0,"33"-11"-482"0,5 1-28 15,3 2-29-15,4-4 3 16,5 1 1-16,-3 2 3 16,7-3 8-16,3 6-2 15,7-1 16-15,7 1-5 16,8 8 9-16,3 0-4 0,6 10-9 16,4-1 4-1,1 9-5-15,-7 4-2 0,-8 2-1 16,-4 1 3-16,-10 0-6 15,2-3 1-15,-4 4 4 16,-4-2-5-16,-7 2 3 16,-2 1 1-16,-8-1 4 15,-3 3-4-15,-4 3 0 16,-5-1 4-16,-4-2 4 16,0-1 5-16,-1-9 9 15,2-2 12-15,3-8 8 16,0-5 10-16,2-7 11 15,-1-5-10-15,1-1 3 16,0-7-4-16,-1 4-11 16,1-3-8-16,0-2-10 15,1 0-10-15,-1 0-7 16,1 0 10-16,0 0-5 0,0 0 2 16,0 0-6-16,0 0 2 15,0 0-13-15,0 0 6 16,0 0 0-16,0 0-8 15,0 0 3-15,0 0-16 16,0 0-44-16,0 0-26 16,0 0-72-16,-1 0 176 15,0-1-34-15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07T15:58:07.6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13071 15748 1030 0,'-2'66'524'16,"2"-66"-59"-16,0-1-396 0,1 3-23 16,-1-2-32-16,0 0-17 15,0 0 2-15,0 0-11 16,23-1 0-16,38-3 13 15,-15 2-7-15,9 2 9 16,0-1 1-16,1 1-4 16,-5-6 7-16,-5-1 6 15,0-1 3-15,2 2 0 16,0 1 3-16,3 0-5 0,10 2-6 16,2-4-4-16,12-3-7 15,4-3-5-15,-6-3-1 16,-2-2-4-16,-23 1 7 15,-12 7 5-15,-21 3-3 16,-9 1 8-16,-6 6-8 16,-3-2-25-16,2 3-37 15,0-1-13-15,0 0-363 16,-11 2 315-16</inkml:trace>
  <inkml:trace contextRef="#ctx0" brushRef="#br0" timeOffset="954.12">13275 15586 1445 0,'0'-2'534'15,"-1"2"-420"-15,0 0-37 16,0 0-40-16,0 0-7 0,1 0-8 16,0 0-22-16,23-1-3 15,40 0-1-15,-18-1 0 16,5 0 4-16,2-3 0 16,2-2 2-16,1 0-7 15,-2-3 3-15,-3-3 3 16,-3-2 0-16,-12-2 8 15,-8 2 4-15,-8 4-2 16,-8 2 2-16,-5 2-10 16,2 2 0-16,-5-2 1 15,6 1-1-15,-3 5-3 16,1-2 1-16,5 5-7 16,-2 1-3-16,4 6 9 15,0 7-13-15,3 7 8 16,-2 4 2-16,0 1 2 15,0 0 4-15,-2-1-4 16,1-1 4-16,1 4-7 0,0 0 2 16,-1 4 5-16,-1-5-10 15,-2-6 11-15,-2-8 1 16,-4-8-19-16,-2-2 0 16,-2-5-21-16,-1 2 3 15,0-4-1-15,-1 1-2 16,-2-30 0-16,-5-52-25 15,1 8-10-15,-1-2-20 0,1 19 3 16,2 13 50-16,2 23 90 16,-1 10 45-16,-2 1 48 15,-1 1-25-15,2 4-49 16,-3-3-11-16,1 2-23 16,2 2-5-16,-1-1-3 15,2 3-11-15,0 1-8 16,1 0 3-16,2 2-2 15,-1-2 6-15,1 2-1 16,1 0-7-16,0 0-8 16,0 0-3-16,0 0 0 15,11 0-5-15,19-1 7 16,38 1 5-16,-23 4-9 16,-2 2 4-16,0-2-4 15,-1 0-4-15,-3-3 10 16,2 0 2-16,-2 5-2 0,0-2-2 15,-4 7-1-15,-6 1-4 16,-9 8-8-16,-3 4-5 16,-10 8-12-16,-7 6-2 15,-10 6 17-15,-5 2 6 16,-5 4 10-16,-1-4 7 16,-2-1-16-16,0 1 8 0,-5-7-3 15,-3 1-5-15,4-9-20 16,-2-2-31-16,-8-5 487 15,-3-1-340-15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07T15:58:57.9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20814 12148 1456 0,'7'-43'486'0,"-4"49"-475"15,3 5-21-15,6 16 4 16,3 11-2-16,6 24 3 15,5 5 6-15,-1 20-4 16,-1 8 2-16,-3 12 6 16,-1 12-14-16,-5 8 6 15,2 2 4-15,0 7-6 0,-2 1 14 16,4 10-10-16,-2 7 0 16,-3 12 2-16,-3 8-3 15,1 2 9-15,-3-6-7 16,2-1-4-16,0-1 5 15,-3 5 3-15,3 7-4 16,-3 3 7-16,-3-3-4 0,1-10-1 16,-2-8 2-16,-1-5-1 15,0-5 0-15,3-15-2 16,1-8 7-16,4-18-1 16,4-6 4-16,3-6 3 15,4-5 2-15,0-5 6 16,2-7-1-16,-1-9-7 15,-2-3-1-15,-3-10-10 16,0-7-5-16,-5-9 3 16,2-4-1-16,-2-9 1 15,-6 0-1-15,0-8-17 16,0-5 5-16,-10-10 4 16</inkml:trace>
  <inkml:trace contextRef="#ctx0" brushRef="#br0" timeOffset="782.96">21328 11915 1479 0,'0'-2'531'0,"0"2"-446"0,1 0-39 16,-1 0-40-16,0 0-6 15,0 0-8-15,0 0-4 16,0 0 7-16,8 24 2 16,11 44 2-16,-10-22-1 15,-2 24 1-15,-3 9 1 16,1 24 4-16,0 14-3 16,0 17-1-16,0 7 1 0,0 6-6 15,-5 2 6-15,0-3 1 16,-3 3-8-16,2 19 4 15,1 4-8-15,1 10 3 16,2 5 11-16,6-6-4 16,6-4 4-16,2 0 2 15,0 5-9-15,1 8 11 16,-7 0-2-16,3-13 3 16,3-11 8-16,1-20-9 15,5-3-2-15,6 6 0 16,-1-1-4-16,5-8 6 15,-3-9 8-15,1-11-2 16,-1-8 4-16,-4-10 2 16,0-4 3-16,-3-7 0 15,-3 0-3-15,-1 8-10 16,-5 3-5-16,-6 1-4 0,2-3-2 16,-7-21-18-16,-2-18-4 15,-15-32-72-15,-23-24 63 16</inkml:trace>
  <inkml:trace contextRef="#ctx0" brushRef="#br0" timeOffset="1633.7">20934 11507 1514 0,'21'78'508'16,"21"-72"-491"-16,10 1-15 15,11-4 3-15,12 0-3 0,16-2 8 16,5-2 6-16,13-4-3 16,-2 2 13-16,6-3 4 15,2 0-3-15,8 1 5 16,7 0-4 0,7-2-5-16,8-2-3 0,12-4-7 15,6 1 3-15,9-2-6 16,5 3 9-16,2-1 2 15,-2 3-6-15,3 6 1 16,-2-2-14-16,5 1 1 16,3-2 5-16,3-8-4 15,6-1 3-15,6-6 0 16,-1-1 2-16,3-2 13 16,-4-2 4-16,-1 1 5 15,1 2 1-15,3 4-8 16,1 0 4-16,-2 3-11 0,-2 2-1 15,1-2 3-15,2 2-2 16,-6 2 8-16,-1-2-6 16,-7 3-3-16,-5-1-3 15,7 2-4-15,-5-2 3 16,-7-1-6-16,-3-1-6 16,-15-1 0-16,-2 4-5 15,-3 4 2-15,-7 0 5 16,-8 3-2-16,-5 2 0 0,-23-6-9 15,-8 6 6-15,-16-5-12 16,-15-2-1-16,-17 3 3 16,-10-4-7-16,-20 4-5 15,-7 2-8-15,-10 1-50 16,0-1-61-16,-16-11 93 16</inkml:trace>
  <inkml:trace contextRef="#ctx0" brushRef="#br0" timeOffset="2469.03">20976 12202 1482 0,'10'1'537'0,"0"-1"-442"16,5-4-60-16,17-5-26 15,6-1-6-15,20-3-1 16,11 1-2-16,8-4 0 16,5-1 1-16,7 0 5 0,0-2 5 15,6 2 4-15,13-1 1 16,6-1-5-16,6 2 4 16,10-1-7-16,3 0 0 15,10 2 2-15,6 2 5 16,7-1 2-16,5 3-5 15,10 3 0-15,0-4-5 16,2 4-7-16,1-1 6 0,-6 0-6 16,-35 2-2-1,-67 3 14 1,1 2 0-16,205-15 1 0,-3-3 0 0,7 0 0 16,-93 6 2-16,1 1 6 15,5 3-3-15,3-2-2 16,1 1-5-16,10 1 1 15,4-4-3-15,7-4 2 16,-7-1 6-16,-5-4 4 16,0 0 8-16,5 3 3 15,10 0 0-15,3 1-3 16,-1 3 1-16,-14 3-5 16,-3 1 0-16,-3 6-2 15,-1 1-5-15,13 0-6 16,0 1-2-16,5 1-6 15,4-1-6-15,-15 0-3 0,-4 3-11 16,-25-1-21-16,-17-1-20 16,-4-9 72-16,-13-21-24 15</inkml:trace>
  <inkml:trace contextRef="#ctx0" brushRef="#br0" timeOffset="46731.61">22685 13024 1228 0,'13'-29'441'16,"-12"29"-353"-16,-1 2-112 15,-1 2-16-15,0-4 1 16,-1 0 10-16,1 0 36 15,-1 8 19-15,-3 8 5 16,-9 31-6-16,10-22-2 16,2 3-4-16,-3 4-8 15,-1 4 7-15,2-2-9 16,-2 0-6-16,2-1 9 16,2-2-1-16,3-3 11 15,4-2 2-15,2-2-4 16,3 2-4-16,4 1-2 15,1 1 1-15,3 1-9 16,2-3 3-16,-2-5 1 16,0 0 0-16,4-6 15 0,-3 0 3 15,3 0-1-15,2-5 4 16,-5 1-9-16,-1-5-2 16,-5-2 2-16,0 0-2 15,-2-2 8-15,3-2 0 16,3-3 3-16,-2-4 5 15,7-2-5-15,0-3-9 0,6-7-7 16,3-3-12-16,5-6-3 16,-2 1 2-16,-6-2-1 15,-5 1 9-15,-9 0 4 16,0 0 6-16,-1-3 8 16,-1 0-10-16,-1-6 5 15,2 0-11-15,-4 0-11 16,2 1 5-16,-3 10 13 15,-2 3 9-15,-6 8 9 16,0-3-1-16,-3 2-19 16,1-1-4-16,-3-3-10 15,0 1 3-15,-4 0 3 16,-1 0-8-16,1 0 1 16,-1 3-2-16,-1 0 2 15,-2 0-4-15,2 2 0 0,-2 1-5 16,-2 4-14-16,-2 0 1 15,-6 3-18-15,-4-1-6 16,-3 4-9-16,3 2 1 16,1 1 21-16,2 0 13 15,2 1 10-15,-2 0 3 16,-7 1-13-16,1 6-6 16,-2 1-8-16,-6-2-10 0,7 5 11 15,-2-1 0 1,6 2 5-16,2 3 11 0,0 5-5 15,-2 0-7-15,-4 5-7 16,0 8-4-16,0 3-1 16,0 2 4-16,7-2 18 15,2-9 8-15,6-14 12 16,10-1 5-16,4-11 11 16,2-1 4-16,4 3-6 15,-4-4 1-15,0 0-12 16,0 0 1-16,12 3 7 15,5 3 8-15,31 8 1 16,-23-11-5-16,-5 0-1 16,-1-3 2-16,-2 0 6 15,2-1 6-15,-2 1 0 16,0-2-4-16,2 2-6 16,-2-1-6-16,5 0-3 0,-3 0-5 15,8 1-6-15,3 0 4 16,2 0-6-16,4 2 2 15,-3-2 1-15,2 3-1 16,-6-2 3-16,-3-1 1 16,-5 1 7-16,-8-1 2 15,1 0 0-15,-2 1-5 16,1 3-6-16,2-3 0 0,-2 0 2 16,2 0-1-16,-2-2 6 15,0 1-4-15,-4 1-5 16,-2-1 4-16,-4 0 3 15,-2 0-2-15,-1 0-2 16,0 0 1-16,0 0-25 16,0 0 2-16,0-1-31 15,0 0-42-15,0 0 64 16</inkml:trace>
  <inkml:trace contextRef="#ctx0" brushRef="#br0" timeOffset="47958.68">24086 12630 1390 0,'0'0'484'0,"-3"-1"-449"15,1 1-26-15,1 0-31 16,0 0 1-16,0 0 15 15,0 0 12-15,-8 4 16 16,-2 5 1-16,-31 43-11 16,29-26-7-16,-4 7-2 15,4 2-4-15,-4 4 0 16,0 2 1-16,-1 1 7 16,-1 0-4-16,3 2 0 15,2 1-5-15,11 3 3 16,-1 0 7-16,11 3 4 15,0-2-1-15,4 0-7 16,1-1 1-16,-3-12-5 16,3 1 3-16,-2-11-5 15,3-4 1-15,4 0 13 0,1-2 9 16,1-3 7 0,-1-1 2-16,-3-4-15 0,-3-5-5 15,-5-5-9-15,0 0-7 16,-3-2 3-16,-2 0-9 15,-2-1-11-15,0 0-6 16,0-1-330-16,11-26 262 16</inkml:trace>
  <inkml:trace contextRef="#ctx0" brushRef="#br0" timeOffset="48942.05">24249 12811 1227 0,'80'-29'487'0,"-80"30"-281"16,1 1-188-16,4 9-37 15,2 3-5-15,0 7 3 16,1 8-1-16,1 5 14 0,-3 4 8 16,6 7-4-16,-5-2 8 15,2 2 3-15,4-1-7 16,-4-6 7-16,4-3-5 16,-3-11-6-16,1-3 8 15,-7-4-8-15,1-1 6 16,0-3 8-16,-3-3-5 15,-1-2-1-15,0-3-1 16,-1-2-5-16,-1 1 1 0,1-4 17 16,0 0 2-16,0 0 52 15,0 0 25-15,0 0 30 16,0 0 1-16,0-1-42 16,0 0-23-16,0-1-39 15,0 1-8-15,0 0-5 16,4-6 1-16,1-4-5 15,2-3 4-15,21-24-1 16,-18 25-1-16,5 0-4 16,4 0-4-16,1-3-2 15,4-1-8-15,0 2-2 16,1 3 1-16,4 0-2 16,-3 3 6-16,0 2 6 15,-4 1-3-15,-4 3 1 16,1-1-2-16,-4 3-1 15,1 1-8-15,-4 1 8 0,3 4-4 16,3 2 1-16,-3 1 3 16,5 5-10-16,0 0-5 15,1 5-1-15,0 0 3 16,-5 0 6-16,-1 0-1 16,-4-2 10-16,0-1-2 15,-3-2 0-15,-4-3 3 0,0 3-9 16,-2 1 3-1,-2-1-9-15,0 2 8 0,0-2 1 16,-2-7-2-16,-1 2 6 16,-1-1 2-16,-4-4-6 15,-2 7 0-15,-3-3-6 16,-3-4 0-16,-5 0 5 16,0 0 7-16,-2 0 14 15,2-3 0-15,-2-2 7 16,5 2-3-16,-1-7-5 15,2 2 2-15,3 3-6 16,-1-3 2-16,8 2 4 16,0 2 0-16,5-1 8 15,2-1-1-15,-1 2 1 16,0 0-7-16,0 0-8 16,-1 0-1-16,-9-7-10 0,-6-6 3 15,-31-24-14-15,29 27-10 16,7 6-23-16,1-4-26 15,0 0-199-15,1-5 189 16</inkml:trace>
  <inkml:trace contextRef="#ctx0" brushRef="#br0" timeOffset="49507.79">24979 12618 1521 0,'80'-60'510'0,"-70"66"-508"0,6 0-5 16,12 2-6-16,8 1 2 15,10 6-1-15,7 7 8 16,3 7-3-16,2 6 5 15,4 13 3-15,-5-1-5 16,6 8 4-16,-5 4-7 16,-3 2-2-16,0 4-1 0,-20-3-2 15,2-3 5-15,-16-13 3 16,-8-3 4-16,2-11-3 16,-11-6 1-16,-8 3-3 15,-5-3-11-15,-11-2 9 16,-1 2 2-16,0-5 2 15,3-5 12-15,3-5 5 16,4-2-4-16,1-7-3 16,4 0-9-16,4 2-25 15,-4-6-1-15,6 0-22 16,0 1-10-16,3-14 42 16</inkml:trace>
  <inkml:trace contextRef="#ctx0" brushRef="#br0" timeOffset="49886.78">26622 13135 1501 0,'12'2'517'0,"7"-1"-485"16,4 1-19-16,6 4-12 16,3-1 1-16,-1 3 4 15,3 0 2-15,-1-1 18 16,-2 0 6-16,4-3 15 15,-2 0 3-15,2-1-9 16,-4-3-6-16,-4 0-13 16,-2-2-9-16,-8-3-11 15,-4 1-4-15,-5-2-11 16,-1 1-8-16,-4-3-39 16,-3-7 14-16,-5-9 20 15</inkml:trace>
  <inkml:trace contextRef="#ctx0" brushRef="#br0" timeOffset="50225.34">26599 12784 1696 0,'-67'59'585'0,"67"-59"-523"16,0-2-55-16,1 2-16 16,-1 0 2-16,0 0-7 15,0 0 15-15,0 0 10 16,18 3 13-16,40 9 16 16,-20-7 2-16,7 0-1 15,5-2-7-15,4 3-18 16,-3-3-8-16,-4-1-7 15,-8 1-2-15,-11-3-10 16,-3 1-17-16,-6 3-50 16,0-4-24-16,2-1 61 15</inkml:trace>
  <inkml:trace contextRef="#ctx0" brushRef="#br0" timeOffset="50853.7">27796 12132 1712 0,'120'40'579'0,"-74"-37"-562"16,15 0-37-16,24 3-26 15,4 0-4-15,7 5-1 16,0 3 25-16,-3 1 38 16,5 3 4-16,0 2 16 15,-3-1-14-15,-11 0 0 16,-10-5-13-16,-16-2-3 15,-7 2 4-15,-17-4-8 16,-8 3 7-16,-13-1-13 16,-7-2-2-16,-8 3-11 15,-9 2-7-15,-9 4-1 0,-11 2-5 16,-7 0 13-16,2-2 6 16,2-1 10-16,8-1 14 15,2 1 3-15,-2 3-1 16,1 0 1-16,-2 3-4 15,-3 4-6-15,-1 1-1 16,-3 5 2-16,-3 0-4 16,8-2 0-16,5-3 9 0,11-7 2 15,10 2 8-15,3-3 3 16,4 1-3-16,4 2-1 16,4 1-1-16,7 2 4 15,3 3 1-15,9-3-8 16,-2-1-1-16,-1-4-1 15,1-5-4-15,-12-7-3 16,-2-1-6-16,-3-6-17 16,-7-1-16-16,-3-2-52 15,-2 0-97-15,-2 0 120 16</inkml:trace>
  <inkml:trace contextRef="#ctx0" brushRef="#br0" timeOffset="51941.32">28819 13403 1341 0,'29'69'540'16,"-30"-67"-339"-16,1 0-146 16,0 0-18-16,-1-2-44 15,0 0-6-15,0 0 1 16,-4 12-2-16,-3 11 12 16,-9 30 4-16,14-29-2 15,2-1 6-15,3-3 7 0,3 0-1 16,3-3-4-16,3-4 5 15,2-3-6-15,4-2 6 16,3-7 18-16,2 1 4 16,0-3 23-16,-3-2 5 15,-6-1 5-15,-2-2 1 16,-7 3-18-16,1-3-3 16,-4-1-34-16,-1-1-10 0,-2-2-8 15,0 1-6-15,-2-2 16 16,-1 1 2-16,3 3 3 15,-1-1-2-15,-4 0-6 16,0 0-3-16,-5-3-3 16,-2 1-3-16,4 2 6 15,1 3 0-15,2 2-9 16,4 3 4-16,0 0-19 16,3 2-3-16,0-2 7 15,0 0-7-15,0 0 11 16,0 0 6-16,0 0-16 15,0 1 9-15,7 11 3 16,-3-4 0-16,13 1 17 16,29 27-1-16,-30-33 6 15,3 0 4-15,-7-5 0 16,-1 1-4-16,-3-2 6 0,-6-1-5 16,-2 0-7-16,-3-1-2 15,1 4-9-15,1 0 3 16,0 0 2-16,0-1 14 15,-4-7 3-15,-4-5-3 16,-25-26 7-16,19 30-12 16,6 5 1-16,-1 3-10 15,3 4-14-15,1 3-3 0,-1 3-2 16,4 3-1-16,1 4 10 16,-2 4 7-16,5-1-2 15,2-1 13-15,5-3 0 16,1-2 0-16,1-6 12 15,2-2 2-15,-6-2 3 16,-3-4 11-16,1 2 15 16,-4-1 0-16,0 0-6 15,0 0-9-15,0 0-30 16,-2-1 4-16,1-4-6 16,0-3-8-16,-1-1-7 15,0 4-20-15,-4-3-25 16,-3-2-16-16,-53-29-72 15,24 28-20-15,-10 1 103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07T16:05:31.6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23046 14933 893 0,'29'-48'399'15,"-29"45"-191"-15,0 3-77 16,-1 0-64-16,1 0-19 15,0 0-18-15,0 0-6 0,0 0-4 16,0 0-2-16,-2 0-3 16,2 0 0-16,0 0-2 15,0 0-5-15,0 0-3 16,0 0-1-16,0 0-4 16,0 0 8-16,0 0-3 15,0 0 5-15,0 0 2 16,0 0-15-16,0 0 5 15,0 0-5-15,0 0 2 16,0 0 11-16,0 0 6 16,0 0 0-16,0 0-1 15,0 0-1-15,0 0-6 16,0 0-8-16,0 0 0 16,0 0 1-16,0 0 2 15,0 0 7-15,0 0-9 16,0 0-1-16,-1 0 1 0,1 0 2 15,0 0 0-15,0 0-4 16,0 0-3-16,0 0 1 16,0 0-4-16,1 4 8 15,10 21-11-15,14 32 7 16,-10-19-1-16,1 6-2 16,2 4 8-16,0 6-4 0,-1 4 3 15,-1-1-2 1,-2 2 1-16,1-1-3 0,-2-4 3 15,-3-1 0-15,2-6-2 16,-1-2 6-16,4-1-4 16,-2-2 0-16,-3 1-1 15,1-1-1-15,-4-3 0 16,2 0-1-16,-2 2 6 16,-1-2-7-16,-6 2 2 15,2 2-4-15,2-4 0 16,-7-1 6-16,5 0-4 15,1-1 0-15,-6 2 4 16,4 6-1-16,2-2 1 16,-1 0 2-16,4 2-2 15,-2-3-3-15,-2 3 4 16,-1 3 0-16,-1 1 1 0,0 3 1 16,-4 0 2-1,4 1-1-15,-5 1-10 0,5-1 5 16,5-2-5-16,-6 2-1 15,5-6 5-15,-8 2-3 16,-2 1 1-16,4-1 4 16,-3-4 3-16,5 1 2 15,2-2 2-15,-2-1-4 16,4 2 1-16,-6-5-3 16,3-4 1-16,4 3 3 0,-4-1-1 15,3 1-4-15,-5 2 2 16,1-3-4-16,-1-7 3 15,2-1 8-15,4-8-3 16,-6-9 6 0,1 0 7-16,1 7-2 0,-1 3 4 15,1-5-1-15,4 1-5 16,0 2 0-16,-5 0 10 16,3 4 3-16,0-1 4 15,-2 2 12-15,6-1 0 16,-4-5-5-16,-3-6 3 15,1-2-12-15,0-8-21 16,0-1 4-16,-1-2-13 16,0-1-5-16,-1 0-13 15,0 0-9-15,0 0-54 16,-1-1-24-16,1 1 67 0</inkml:trace>
  <inkml:trace contextRef="#ctx0" brushRef="#br0" timeOffset="1039.64">23203 14724 1278 0,'0'-1'474'0,"0"1"-381"16,-2 1-50-16,1-1-43 15,0 0-12-15,0 0 3 16,0 0 12-16,0 0 10 16,0 0 6-16,-2 6-7 15,-1 20-6-15,-11 32-1 16,4-25-5-16,0 0 2 15,-3-2-2-15,1-2-3 16,1-1 1-16,-2-6-1 16,1-2 1-16,4-2 3 15,0-5 5-15,3 0-6 16,0-1 2-16,3-7-2 16,1 0-7-16,2-5 6 15,0 0 5-15,0 0 3 0,0-1 3 16,0 1-4-16,0-1 16 15,0 0-4-15,0-1 0 16,2-19 0-16,5-43-25 16,-1 28-3-16,1 2 10 15,0 7 2-15,1 5 4 16,-3 4 21-16,0 2 3 16,0-1 2-16,2 0-2 15,2-2-25-15,2-5-14 16,-1-1-13-16,3 1 7 0,-5 8 15 15,-1 4 11-15,-4 9 21 16,-3-4-1-16,0 6-1 16,0-3-8-16,-1 4-14 15,1 0-5-15,0 0-2 16,0 0-2-16,0 0-3 16,0 0-7-16,0 0-11 15,0 0 0-15,1 5 4 16,6 14 7-16,15 38-1 15,-11-26 9-15,-2 2 0 16,1 1-2-16,2-3 12 16,-3-4-4-16,6 0 0 15,-1 1-3-15,-2-1 3 16,3 2-2-16,-4-5-5 16,-2 0-5-16,0 1-37 0,-1-3-153 15,-13-5 139-15</inkml:trace>
  <inkml:trace contextRef="#ctx0" brushRef="#br0" timeOffset="3539.98">23250 17872 971 0,'-59'19'523'16,"59"-19"-13"-16,0-3-421 16,0 3-38-16,0 0-30 15,0-1-14-15,0 1-7 16,9-1 0-16,16-1 0 16,30 0 1-16,-24 2 4 15,2-3-2-15,4 4-1 16,-1 2 6-16,2 2-8 15,4 4 0-15,3-7 0 16,6 2-3-16,7-3 4 16,2 0 4-16,5-1-1 15,1-2-1-15,4 1 2 16,5-3 1-16,1 1 4 16,1 1-2-16,1-2-5 15,-6 1 3-15,3 3 3 0,-3 0 4 16,-1 0 12-16,1-3 0 15,0 2 1-15,-2-1-1 16,-1-3-10-16,3 3-7 16,-5-4-1-16,6-3-1 15,1 3 4-15,1 0 5 16,4-2-4-16,0 3-1 0,4-2-1 16,4-3-7-16,4 5 5 15,0 0-5-15,2 3 0 16,0 2 1-16,1 2-3 15,3 2 6-15,3-1-6 16,0-1 1-16,4-2 2 16,1-1-8-16,0-2 9 15,2-3-4-15,7 0 0 16,0 0 6-16,-1 3 4 16,-2-2 2-16,-7 2 1 15,1-1-7-15,4 1-5 16,2-1 2-16,1 3-3 15,-4 0 0-15,-6 1 0 16,-1 1 1-16,-2-1-1 16,0 0 0-16,3-2 1 15,-3 0-2-15,-1 1 0 0,4-4 3 16,-2 1-2-16,-1-2-3 16,-7 0 2-16,-7 1 4 15,-4-4-3-15,2 6 0 16,1-1 6-16,-1-1-6 15,-1 5 0-15,2-2 3 16,-7-2-3-16,3 0-4 16,1-1 4-16,-6 0-1 0,3 1-2 15,-5 3 9-15,-6 0 4 16,-5 0 3-16,1 1 6 16,-1-1-7-16,0 1-6 15,6 3-3-15,-6-1-1 16,0 0 2-16,-4 0 1 15,-2-2 2-15,-3-1 2 16,3 1 6-16,-2 1 0 16,-1-1 1-16,0 0-13 15,-4-2-3-15,0 0 2 16,-1 1-5-16,-7 0 4 16,2 1 1-16,8 0 2 15,1 1-3-15,11-2 2 16,0 0-1-16,-3-1 0 15,0-2 6-15,-6 4-5 0,-7-3-1 16,-1 3-2-16,-2-1-5 16,-8-3-1-16,-1 2 6 15,-8-2 4-15,-3 2-1 16,10 2 3-16,-1-1-2 16,-10 0-4-16,-2 1 0 15,-17 0-2-15,0 0-1 16,2 0 2-16,-6 0-2 15,0-1 1-15,0-1 0 0,5 2-3 16,9-1 3-16,1 1 2 16,31 1-4-16,-27 1 2 15,-2-2-4-15,-1-3 0 16,-1 2 4 0,-3-1-7-16,3 1-1 0,-1 1-2 15,-3-2-5-15,1 0-1 16,1 1-1-16,-6-2-10 15,4 1-11-15,-4 2-10 16,-5 0 5-16,1 0-6 16,-3-1 5-16,-1 0 4 15,0 0-5-15,0 0 15 16,0 0 3-16,0 0 10 16,0-1 9-16,-1 0 1 15,-7-9 2-15,-10-6 6 16,-28-30-2-16,23 29-5 0,7 0 9 15,1 3-8-15,-3 3 3 16,8-1 7-16,-1 1-6 16,1 2 8-16,4 2-2 15,0-1 1-15,-1 2 6 16,1-3-10-16,-1 1 6 16,2 4-6-16,-2-5-3 0,5 7 5 15,1 0 1-15,1 3 3 16,1 0 0-16,0 0 1 15,0 0-7-15,0 0-7 16,0 0 2-16,0 0 0 16,15 0-2-16,13 0 7 15,36 6 3-15,-29 3-3 16,-2-3 2-16,9 6 0 16,-4 2-5-16,8 0 0 15,1-1 3-15,-4 2 0 16,-3-2-2-16,-12-1 6 15,-6-1-7-15,-10-3 3 16,-3-1 0-16,-6-2 0 16,3-1-1-16,-5 1-13 15,-1-4-7-15,1 4-10 16,-2-5 3-16,0 0-2 0,0 0 9 16,0 0 0-16,-4 7 3 15,3 3 13-15,-13 5 1 16,-34 30 7-16,30-31-1 15,-2 3 3-15,4-3-3 16,2 3 3-16,2-5 3 16,3-1-3-16,0 0 8 15,2 0 0-15,0 4-4 16,1 1-1-16,-3 3-17 16,3 0-13-16,0 0-8 0,6-1 15 15</inkml:trace>
  <inkml:trace contextRef="#ctx0" brushRef="#br0" timeOffset="5791.24">32686 17267 1409 0,'-82'-29'510'0,"82"29"-427"16,0 1-38-16,0-2-33 0,0 0-12 16,0 1-16-16,0 0-1 15,0 0-1-15,-1 0-8 16,1 0 6-16,0 11 0 15,0 19 6-15,0 45 10 16,0-32-6-16,0-2 4 16,1-7-1-16,3-3-2 15,-1-11 9-15,2-3 1 16,-1-1 4-16,0-2-4 0,-1 1-1 16,-2-3 0-16,2-4-3 15,-1 0-1-15,-1-5 5 16,0-2 7-16,1 0 15 15,-2-2 24-15,0 0 27 16,0 0-3-16,0-1-3 16,0 2-20-16,0-1-31 15,0 0 1-15,0 0-10 16,0 0 3-16,3 0-2 16,4-1 2-16,0 1 2 15,2 0-2-15,0 0-6 16,2 0-5-16,28-4-7 15,-29 5 3-15,-1 0-1 16,1 3-3-16,-2 0 2 16,1-2-5-16,1 5 10 0,3-1 3 15,1-2-2-15,2 4-1 16,-2 1-3-16,-5-2-7 16,-1-2 0-16,-1 1-2 15,0-2-6-15,2 3 2 16,-4 2 2-16,2 3 0 15,3-1-7-15,2 0 4 16,4 3 9-16,-6-5-1 16,-3 1 11-16,-3 3 1 0,-2-4-8 15,-2 1 0-15,2-2-6 16,2-2 3-16,-3-1-1 16,0 2 2-16,-2-1 1 15,2 2 0-15,-5-3 1 16,8 1 3-16,-8-1-1 15,4 0-1-15,-1-4-10 16,0 0-2-16,0 0 1 16,0 0 11-16,0 0 6 15,-2 2 5-15,0 2-2 16,-1-1-1-16,0 1-7 16,-3-2 1-16,-2 1 1 15,-3 1-3-15,-32 29 8 16,33-29-3-16,-6-1-4 15,3 3 3-15,-1-1 4 16,0 0-5-16,2 1 5 0,3-6 0 16,3 0-1-16,1 0 10 15,3 0 9-15,-1 0-9 16,3 0 4-16,0-1-6 16,0 0-6-16,-1 0 3 15,1-1 1-15,0 1 2 16,0 0 3-16,0 0 5 0,0 0-3 15,0 0-1-15,-1 0-2 16,0-1 2-16,-3-1-9 16,1 1 2-16,0-3 0 15,0 2-5-15,-1 0 6 16,1-1-2-16,-1-1-5 16,-1 2 2-16,-2-3 2 15,0-1-1-15,-2-2-2 16,-27-29-5-16,30 33-3 15,1 0-5-15,4 2 11 16,-2 2 3-16,3 0 3 16,0-1 5-16,0 1-7 15,0 0-1-15,0 0-4 16,-1 0-6-16,1 0-1 16,0 0-2-16,0-1-20 15,0 1-17-15,-4-8 28 0</inkml:trace>
  <inkml:trace contextRef="#ctx0" brushRef="#br0" timeOffset="10589.35">22294 14226 1018 0,'0'0'336'0,"0"0"-338"16,0 0-26-16,2 8-10 15,1 4 4-15,-3 0 18 16,-5 27 16-16,2-31 14 16,-2 1 12-16,-1 3-10 15,-1 5 0-15,-1 5-8 16,0 0-3-16,4 1-4 16,0-4 2-16,4-1 4 15,5-2 7-15,4-1 24 16,4 0 5-16,6 3 8 15,2-1-4-15,2 1 0 16,6-3-8-16,-4-3 14 16,2 0-1-16,-8-9 0 15,0 2 9-15,-4-5-14 0,-1-5 6 16,3 2-12-16,-4-4 1 16,1-1-15-16,-2-1-3 15,2-3-1-15,-1 1 1 16,-1-3 8-16,-2 2 1 15,-2 0-11-15,0-2-3 16,1-2-14-16,-1-5-1 0,1-2-5 16,0-3-23-16,0-3 5 15,-3 1-4-15,-1 1 3 16,0 4 22-16,-5 0 8 16,0 1-2-16,-1-1 5 15,-2 0-7-15,-1 2-12 16,-1 3-8-16,-2 2-14 15,-2 1-7-15,0 2 6 16,-4 2 3-16,-1 4 13 16,4 2 6-16,-2 3 7 15,-2 1-4-15,-2-2 2 16,-4 2-2-16,-6 2-21 16,2 3 2-16,2-1 0 15,0 1 1-15,4 0 13 16,-1 0 8-16,-3 4-6 15,4-1 4-15,-5 5-2 0,0 1-14 16,4 2-2-16,3 0-7 16,5-3-14-16,3 1 4 15,3-2 0-15,0 0 6 16,2-1 14-16,2-2 0 16,1-1 10-16,2-2-2 15,4 3 1-15,-2-3 7 16,3 0 6-16,1 2-1 15,2 1 5-15,1 0 5 0,1 0-8 16,-1-1 6-16,0 0 13 16,-1-5 8-16,0 0 17 15,3-2 6-15,8 1-1 16,5 2-7-16,9-1-14 16,3-3-1-16,-2-1-16 15,-3-3-3-15,-5 3-6 16,-4 2-7-16,-7-4-17 15,2 4-20-15,-2 0-254 16,1 1 205-16</inkml:trace>
  <inkml:trace contextRef="#ctx0" brushRef="#br0" timeOffset="16367.14">22157 15357 1161 0,'-3'38'423'0,"4"-33"-330"15,4 4-63-15,2 9-36 16,0 2-1-16,0 1-8 16,-2 1 2-16,-2 1 11 0,2 0 9 15,-1 0 9-15,2 1 0 16,-1-3 6-16,1 0 2 16,-2-5 6-16,0-5 7 15,-1-4-6-15,1-1-2 16,-2-4-11-16,-1 2-4 15,-1-4-9-15,0 0-4 16,0 0-6-16,0 0-17 0,0 0-22 16,0 0-33-16,2 3-196 15,2 2 186-15</inkml:trace>
  <inkml:trace contextRef="#ctx0" brushRef="#br0" timeOffset="17108.07">22302 15433 927 0,'56'-55'432'0,"-54"56"-97"16,-6-1-353-16,7 3-82 15,-3-3-93-15,-1 0 8 0,1 0 71 16,0 0 80-1,0 0 136-15,0 0 9 0,-2 3 4 16,2 3-21-16,0 6-47 16,2 2-16-16,4 31-33 15,-2-31-7-15,-4-4-5 16,1-3 10-16,5-1 16 16,-2-1 19-16,5-3 14 15,-1 0-4-15,0 0-13 16,1-2-8-16,4-3-11 15,6-3-7-15,1-4 6 16,-2 1-10-16,-3-4 11 16,-8 3 8-16,-1-3-1 15,3 2 10-15,-1-4-9 16,1-3-8-16,1 2-1 16,-3 0-11-16,-4 3 9 0,-1 6 11 15,-2 2 17 1,0 1 20-16,-1 1-1 0,0 2 0 15,0-1-20-15,0 1-20 16,0 0-3-16,-1 0-17 16,1 0 7-16,0 0 0 15,0 0-13-15,0-1 5 16,-7 1-15-16,-6 0-1 16,-3 0-1-16,-32 0 4 0,32 2 2 15,1 5 6-15,0-1-3 16,3-2-1-16,-1-1 1 15,4 4 0-15,3 1-15 16,-1 0-36-16,4 5-154 16,1-4-40-16,2-2 143 15</inkml:trace>
  <inkml:trace contextRef="#ctx0" brushRef="#br0" timeOffset="17790.86">22373 15445 715 0,'28'60'393'16,"-31"-61"-30"-16,-1 0-252 0,7 1-31 16,-3 0-31-16,0-2-16 15,0 2-1-15,0-1-2 16,0 1-11-16,0 0-4 15,0 0-29-15,0 0-3 16,0 0-4-16,0 0 1 16,-1 0 12-16,-1 0-7 15,1 0 15-15,0 0-2 16,0 0 4-16,0 0 9 0,0 0-5 16,0 0 7-16,-1 0-2 15,1 3-2-15,-2 7-6 16,-1 8-2-16,-3 32-1 15,9-26 0-15,1 4 4 16,-1-4-4-16,4-1-3 16,-1-6-3-16,-2-6 4 15,10 0 0-15,-3-3 8 16,4 1 2-16,3-4-1 16,-6-5 1-16,3-4 2 15,1-4 6-15,-3-5 8 16,4 4 4-16,-1-3-9 15,-2-3-6-15,2-2-6 16,-1-7-12-16,-3-1-9 16,1 2-3-16,-7 6 1 0,0 6 12 15,-1-2 22-15,-1 0 7 16,1-1-2-16,-2 1-4 16,-2-1-12-16,-1 1-12 15,-1 6 2-15,-3-2-3 16,3 5 13-16,-3 1 8 15,-1-2-5-15,2 4 6 16,-1-1-12-16,0 0-6 16,-3 0-4-16,1 2-11 0,-4 6-23 15,-2 2 1-15,-1 6-21 16,2-2 6-16,-4-1-13 16,3-3-18-16,-4-2-87 15,-1 1 108-15</inkml:trace>
  <inkml:trace contextRef="#ctx0" brushRef="#br0" timeOffset="19374.13">22747 15387 736 0,'41'-11'379'0,"-41"11"-38"16,0 1-287-16,0-1-26 15,-2-1-19-15,2 1 4 16,0 0 11-16,0 0 10 15,0 0-5-15,0 0-6 16,-1 0-18-16,0 0-5 16,-3 16 1-16,-11 31-5 15,11-31 5-15,2-2-1 0,2-2 2 16,-4-2 9-16,3-1-2 16,1 2 0-16,0-1 0 15,1-1-6-15,2 1-3 16,-2-4-3-16,1-1 7 15,0-1 3-15,2-2 10 16,-4-2 8-16,0 0-5 16,0 0-3-16,0 0-7 15,0 0 1-15,0 0-6 16,9 3 3-16,0 1 5 16,-2-2 0-16,-3-1 15 15,-1-1-2-15,-1 0-2 16,1 0-2-16,-2 0-13 15,2 0-2-15,0 0-10 16,0 0 1-16,1-1 6 0,-2 0 1 16,-1 0 0-16,1 0 4 15,3-1-4-15,-3 1 0 16,3-2 7-16,1-2-5 16,1-5 1-16,-3-7-8 15,37-33-1-15,-35 30-5 16,1 3-3-16,3 1 4 15,-8 3-7-15,2 1 9 0,0 2 3 16,-4 3 8-16,1 1 0 16,-2 0-5-16,0 1 7 15,0-1-5-15,-1 5 7 16,2 0 3-16,-1 0-9 16,1 1 5-16,0-1-4 15,0 0-4-15,0-1 3 16,0 1-10-16,-1 0 1 15,0 0-1-15,0 0 0 16,0 0 1-16,0 0 1 16,-1-1 3-16,-2 0 4 15,3 1 5-15,-2 0-5 16,0-2-2-16,-4 0-5 16,0 0-3-16,1 0 4 15,-1 1-5-15,-1 1-6 0,0 0 5 16,1-2-6-16,3 2 7 15,-2 0 2-15,0 0-2 16,-1 0 7-16,3 0-7 16,1-1-2-16,-1 2-13 15,1 0-115-15,-1 2-238 16,-4 2 247-16</inkml:trace>
  <inkml:trace contextRef="#ctx0" brushRef="#br0" timeOffset="20666.37">23172 15391 773 0,'-33'11'412'0,"33"-11"-103"16,0 0-106-16,0 0-104 16,0 0-50-16,0 0-48 0,0 0-11 15,0 0-14-15,0 0 14 16,0 0 12-16,0 0 2 16,12 1 21-16,0 2-3 15,35 3 13-15,-31-6 9 16,0-3 0-16,-1 3-6 15,0 0-15-15,-3-1-3 0,-5 1-14 16,0-2 1 0,-7 1-1-16,-2 1-8 0,2 0 0 15,-1 0-2-15,0 0-18 16,0-2 5-16,-1 2-2 16,1 0 7-16,0 0 17 15,0 0 1-15,0 0 7 16,0 0-3-16,-1-1-4 15,1 0-1-15,-6 1-10 16,-1-1 2-16,3 1 2 16,2 0 0-16,2-1 4 15,-1 0 0-15,1 0 2 16,-2 1-4-16,0 0-1 16,-1 0-5-16,-2 0 2 15,-4 0-1-15,0 0 1 16,-2-2-3-16,-24 2 1 15,27-2-3-15,6 2 11 0,0 0 6 16,1 1 0-16,2-1 9 16,0 0-5-16,0 0-4 15,0 0-6-15,0 0-4 16,-1-1-12-16,0 1 3 16,0 0 0-16,0 0-6 15,0 0 12-15,-1 0 3 16,1 0 6-16,0 0 17 15,0 0-9-15,0 0 3 0,0 0-8 16,0 0-8-16,-1 0 4 16,1 0-7-16,0 0 6 15,0 0-1-15,0 0-7 16,1 0 4-16,0 0-8 16,0 0 8-16,0 0 10 15,1 0-1-15,13 0 5 16,0 0-2-16,26 2-9 15,-30-5 4-15,4 3 0 16,0 0-5-16,0-2 6 16,-3 2-2-16,-3-3 2 15,3 1 3-15,-2 2-4 16,0 0-3-16,-5 0-5 16,-3 1-9-16,-1-1-11 15,-1 0-17-15,1 0-127 16,0 0 116-16</inkml:trace>
  <inkml:trace contextRef="#ctx0" brushRef="#br0" timeOffset="22748.49">23177 15369 1058 0,'0'0'428'16,"0"0"-278"-16,0 0-62 15,0 1-59-15,0-1-15 16,0 0-12-16,0 0 6 0,0 0-13 16,0 0 4-16,0 0-13 15,0 0-11-15,0 0 2 16,0 0 0-16,0 0 14 15,0 0 9-15,0 0 9 16,0 0 6-16,0 0 1 16,0 0-4-16,0 0-9 15,0 0-3-15,0 0-56 16,0 0-54-16,0 0-80 16,0 0-24-16,0 0 59 15,0 0 75-15,0 0 157 16,0 0 33-16,0 0 0 15,0 0-23-15,0 0-100 16,0 0-45-16,0 0-78 16,0 0-21-16,0 0 27 15,0 0 51-15,0 0 133 0,0 0 41 16,0 0 55-16,0 0 2 31,0 0-38-31,0 0-17 0,0 0-54 0,0 0-20 16,0 0-20-16,0 0 7 15,0 0 11-15,0 0 9 16,0 0 14-16,0 0-5 16,0 0-6-16,0 0-10 0,0 0-14 15,0 0-9-15,0 0 2 16,0 0 3-16,0 0 4 16,0 0 3-16,0 0 5 15,0 0-4-15,0 0-8 16,0 0 0-16,0 0-19 15,0 0-5-15,0 0-6 16,0 0-1-16,0 0 21 16,0 0 6-16,0 0 15 15,0 0 7-15,0 0-5 16,0 0-3-16,0 0-9 16,0 0-8-16,0 0-21 15,0 0-15-15,3 1-12 16,-3-1 3-16,2 1 14 15,-1-1 17-15,-1 0 13 16,0 0 5-16,0 0 1 0,1 0-9 16,-1 0-20-16,0 0-35 15,5 2-117-15,-2-1 116 16</inkml:trace>
  <inkml:trace contextRef="#ctx0" brushRef="#br0" timeOffset="31043.13">23167 15409 664 0,'37'34'267'16,"-37"-34"-169"-16,-1-3-45 16,-1 0-22-16,1 3 16 15,0 0 28-15,0 0 13 16,1 0 6-16,-1-1-11 16,1 1-22-16,0 0-8 15,0 0-5-15,0 0-1 16,0-1-4-16,0 1-5 0,0-2-18 15,0 1-2-15,0 0-5 16,0 0-1-16,0 0 13 16,0 0 4-16,0 0 5 15,0-1 4-15,0 1-12 16,-1 0-8-16,0 0-32 16,-2-11-29-16,0-6-151 15,-4-29-27-15,7 33 59 16,0 1 54-16,0 6 212 15,0 6 54-15,0 1-9 16,-1-1-25-16,1 0-52 16,0 0-30-16,0 1-26 15,0-2-5-15,0 1-11 16,0 0 9-16,0 0 9 16,0 0 2-16,0 1 6 15,0 0-7-15,0 0-10 0,0 0 0 16,0 0-8-16,0 0 3 15,0 0 0-15,0 0-2 16,0 0 4-16,0 0-5 16,0 0 3-16,0 0-3 15,0 0-1-15,0 0 3 16,0 0-3-16,0 0 1 16,0 0-1-16,0 0-1 0,0 0 1 15,1 2 1-15,1 9 5 16,6-3 0-16,0 1 1 15,29 31 2-15,-28-28-3 16,4 0 2-16,2 2-2 16,0 0-3-16,0 1 1 15,2 1 1-15,1 0 10 16,-3-1 5-16,1 1 5 16,-8-1-1-16,2 0-10 15,4 2 0-15,6 0-8 16,4 1 1-16,2 3-2 15,0 2-2-15,-2 0-1 16,1 4-1-16,-2 0 1 16,3-5 1-16,-1 2-4 15,3-3 2-15,3 1 3 16,2 4-5-16,5 0 8 0,-1-3-2 16,-4 4 4-16,1-2 7 15,-2-1-1-15,1 4-5 16,1-2-3-16,-1 0-3 15,1-2-4-15,4 1 1 16,-1-4 2-16,1 4 0 16,1 0 5-16,3-6 1 15,-2 3 0-15,-1-3-3 0,-1 1-1 16,-1 1 1-16,4-1-2 16,0-1 10-16,3 4-8 15,2 3-7-15,0 0 5 16,0 2-10-16,2-6 10 15,-3 2 4-15,-5-3-4 16,0-1 5-16,-5 1-4 16,1-2 3-16,2 0-2 15,0 1 1-15,4-3 1 16,0 0 2-16,2 1 6 16,-3-3-3-16,2 1-3 15,-2-2 1-15,-5-2-9 16,-4-1 2-1,-16-7 0-15,2 2-3 0,49 15 4 16,2 0 1-16,9-1 2 0,-22-6-2 16,5-1 9-16,-1 1 2 15,-3 1 2-15,1 1 5 16,-2-1-12-16,-11-1-2 31,-22-7-7-31,0 0 0 0,72 21-2 0,-2-1-3 16,2 2 1-16,-33-12 1 15,3 0-2-15,3 1 10 0,0 0 1 16,-3 2-2 0,-2-1 0-16,0 2-8 0,-1-1 0 15,3-3 0-15,2-1 2 16,-3-4 6-16,1-1 2 16,-2 5-6-16,-3-7 5 15,0 8-2-15,4-2 6 16,0-4-4-16,7 4-3 15,-1-1-2-15,-1 0-3 16,-1 1 4-16,-2 0 5 16,1-1 2-16,-1-1 7 15,8 1 2-15,-1 1-7 16,-3-1 7-16,-5 1-13 16,-5 0-6-16,0-1 5 15,2 0-9-15,0-2 3 16,-1 0 5-16,0 1-8 0,-2-4 12 15,-1 0-6 1,2 4 5-16,-5-3 1 0,-1 0-7 16,-1 2 2-16,-1-4-4 15,4 1 2-15,0-1-2 16,-2-4 2-16,-5 3 1 16,-2-5 2-16,-3 3 2 15,3 5-5-15,3-4 6 16,0 1-6-16,2 0-5 0,0-4 3 15,0 1-1-15,-5-3-2 16,-2 2 7-16,0-3-5 16,1 4-2-16,4 1 8 15,1-2-3-15,-4 1 7 16,-2 3-1-16,0-2-3 16,-14-3-4-1,-16-1 2-15,1 2 1 0,45 2-4 16,-1-2 0-16,-1 2-4 15,-18-3 7-15,2 1 3 16,0 3 6-16,-2-7-3 16,2 2-7-16,-2-2 2 15,0 1 0-15,-2 3-1 16,0-1 3-16,-7 1 4 16,3-4-5-16,-3-2 4 0,3 3-2 15,4-1-3 1,-4 1-5-16,1-2 4 0,-4-1 1 15,-2 2-2-15,0 0 11 16,-2 0-1-16,2-1 5 16,0 1-9-16,4 1 9 15,-8 1-15-15,0-2-2 16,-10-2 9-16,-1 1-9 16,-1-4 12-16,-5 5 4 0,5 1-1 15,-4-1-5-15,2 1-3 16,-1 0-1-16,-1 0-8 15,-1 2-2-15,1 2 0 16,0-4-3-16,-2 0 7 16,4 0 5-16,-2 0 3 15,1 0-4-15,0-1 2 16,2-1-1-16,1 1-6 16,0 0 1-16,-1 1-2 15,1 0-4-15,1 0 1 16,-1 0 5-16,-2-1-3 15,-2-1 0-15,-1-1 4 16,-1 2 4-16,-1 1-4 16,0 0 3-16,-1 0 3 15,-2-1-9-15,-1-1-1 0,-3 1-16 16,0-1-45-16,0 1-28 16,0 0-58-16,0 0-28 15,-1 0-34-15,-2-15 126 16</inkml:trace>
  <inkml:trace contextRef="#ctx0" brushRef="#br0" timeOffset="39013.11">24492 15061 911 0,'0'0'435'0,"0"0"-157"0,0-1-146 16,0 1-72-16,0-1-28 15,0 0-28-15,0-1-4 16,0 1-1-16,0 0 3 16,0 0 17-16,0 0 14 15,0 0 19-15,0 0 7 0,0-1 9 16,0 1-14-16,3-7-13 16,9-1-11-16,34-33-19 15,-28 27 0-15,2 3-8 16,4-3 1-16,4 3 1 15,4 3-2-15,7 0-1 16,5 0-3-16,-1 2-5 16,-2 0-2-16,-2 3-6 15,-7 1 7-15,-6 3 2 16,-3 0 1-16,-7 2 3 16,-2 5-5-16,-1 3-10 15,-3 2 0-15,-3 5-13 16,-1 2-3-16,-6 4 5 15,0 8 3-15,-7 2 15 16,-4 3-7-16,-1-4 9 16,-3-7 5-16,-4-4-5 0,-4 1 12 15,-8-2-4-15,-2 2-10 16,-11-3-7-16,0 0-10 16,-3-2-4-16,-2-1 6 15,0 0 14-15,-2-2 1 16,5-4 5-16,1 0 5 15,0-7 1-15,1 1 3 16,1-4-5-16,8-1-1 16,14-2 3-16,12 2 6 0,8 0 31 15,-2 0 12-15,2-1 7 16,1 0 3-16,0 1-28 16,0 0-9-16,0 0-15 15,19 0-6-15,39-6-2 16,-23 3-7-16,4 1 5 15,-2 1 1-15,2 1 3 16,2 1 7-16,1 1-4 16,3 2-4-16,4 5 1 15,-1 4-6-15,-5-4-5 16,1-2 4-16,-6-3 1 16,0 1 4-16,-1-2 11 15,-3 0 2-15,0-2 1 16,0 0-3-16,1 0-10 15,-2-2-1-15,-4 2-3 16,-5 0 2-16,-5 1 1 0,-8-1 2 16,-5 2 2-16,-3-1-4 15,-3-1-1-15,0 0-9 16,0 0-30-16,0-1-35 16,0 0 49-16</inkml:trace>
  <inkml:trace contextRef="#ctx0" brushRef="#br0" timeOffset="40128.62">25775 14849 1530 0,'1'-2'559'0,"1"0"-455"16,-6 2-87-1,4 0-39-15,0 0-46 0,0 0-6 16,0 0 8-16,-2 0 22 15,0 9 28-15,-1 0 8 16,-1-3 16-16,3-4-2 16,0-2 10-16,0 0 8 15,0 0 24-15,-1 0 16 16,1 0 13-16,0 0 0 16,0 0-27-16,0 0-13 0,0 0-23 15,-1 0-8-15,1 0-14 16,0 0-13-16,1 0-2 15,0 0-1-15,0 0 7 16,0 0 10-16,-1 0 2 16,1 0 2-16,0 0-1 15,0 0 3-15,0 1-4 16,0 0-1-16,0 6-7 16,0 6-2-16,0 12 2 15,-8 36 0-15,-6-20 7 16,0-5 2-16,-2-6 3 15,7-2 1-15,1-9 7 16,0-1-4-16,2-2 0 16,-3-1-2-16,2 0-6 15,1-1 4-15,3 1-9 0,-1-2 2 16,1-6 6-16,2-2-1 16,2-2 4-16,-1-2-1 15,0-1 1-15,0 0-2 16,0 0 1-16,0 0-5 15,0-1 2-15,0-1 9 16,0 1 4-16,0 0 10 16,3-9 2-16,4-5-7 15,15-29 11-15,-15 23-4 0,1-10-6 16,-2-2-5-16,9-3-13 16,0 2 0-16,1 5-2 15,1 1 10-15,-5 4 0 16,-2 2-5-16,-5 4 10 15,-1 6-2-15,-3 4 12 16,-1-2-1-16,4 6-2 16,-4-3-5-16,6 2-13 15,-2 1 3-15,0-2-9 16,0-1 2-16,-2 1 3 16,2 1 0-16,-3 1 6 15,3 4 3-15,-4-1-6 16,0 1-1-16,0 0-23 15,0 0-8-15,14 5-10 16,3 3-5-16,34 27 7 0,-25-12 9 16,-4-1 16-16,2 1 2 15,0 2 19-15,-2-2-3 16,3 1-3-16,0 2 5 16,-2 0-8-16,2-1-4 15,1 0 7-15,-6-2-2 16,-6-2 0-16,1-1 5 15,-1-2-8-15,1 1 1 16,1-3 1-16,-5 1-6 0,-8-6-3 16,2-2-7-16,-4-6-42 15,1-3-30-15,-1-3 57 16</inkml:trace>
  <inkml:trace contextRef="#ctx0" brushRef="#br0" timeOffset="40564.44">25742 15080 1272 0,'-7'0'521'0,"7"0"-265"16,2 0-233-16,-2 0-23 16,0 0-16-16,0 0 3 15,0-2 3-15,0 2 8 16,0 0 10-16,0 0-1 0,0 0 6 15,0 0 4-15,0 0 4 16,0-1-3-16,0 0 4 16,4 0-5-16,7-1-3 15,0-2 2-15,32-10-8 16,-29 11 4-16,1-3-13 16,5 3 0-16,7-3-6 15,9 0-10-15,14-4-3 16,3-5-17-16,4-4 26 15</inkml:trace>
  <inkml:trace contextRef="#ctx0" brushRef="#br0" timeOffset="40994.22">26431 14580 1056 0,'1'-1'520'16,"0"1"-69"-16,-1 1-416 15,0-1-24-15,0 0-29 16,0 0-8-16,7 25 5 16,10 36 17-16,-9-21 2 15,-1 3 11-15,0 3-5 16,1-2-4-16,-1-2 7 16,0 1-7-16,0-9 5 15,-2-2-6-15,-1-9-1 16,0-6 4-16,-1-1 0 15,2-2 4-15,-2-1-4 16,1 0-2-16,-2-1-4 16,1-1-6-16,-2-4-4 15,1-5-321-15,-7-15 250 0</inkml:trace>
  <inkml:trace contextRef="#ctx0" brushRef="#br0" timeOffset="41331.61">26224 14769 1341 0,'-73'40'509'16,"71"-43"-368"-16,2 2-89 15,3 1-9-15,-3-1-15 16,0 0-9-16,2 1-3 16,12 0 0-16,5 1 3 15,30 4-2-15,-32-5-4 16,0 0-7-16,6 3-7 16,2-3 1-16,5 1-2 15,3 3 2-15,-3 0-11 16,2 2 0-16,1 2-14 15,2 1-12-15,5-1-31 16,-1 2-164-16,-5-1 163 0</inkml:trace>
  <inkml:trace contextRef="#ctx0" brushRef="#br0" timeOffset="42026.02">26836 14912 1069 0,'0'0'430'15,"2"3"-238"-15,-2 5-183 16,-6 4-34-16,1 9-43 15,-43 31 4-15,37-27 16 16,7 1 27-16,5-3 31 16,1-4-2-16,10-1 15 15,6-3-6-15,8-7 13 16,5 0 12-16,0-8 25 16,1-2 18-16,-4-7 4 15,0 0-2-15,-7-2-22 16,-3 0-9-16,-6 1-14 0,-4-2-11 15,-3 4-11-15,-3-2-5 16,0 4 2-16,-2-1-5 16,0 0 0-16,-2-1-9 15,-2-6-18-15,-4-3-22 16,-11-5-32-16,-1 2-6 16,-6 7 7-16,1 2 25 0,1 9 21 15,2 1 6-15,0 2 8 16,0 3-7-16,3 4-29 15,-1 0-7-15,5 0-18 16,5-1 6-16,2-5 30 16,6 0 16-16,7 1 17 15,5-1 10-15,12-1 22 16,4 0 11-16,7 2-3 16,0 0-1-16,3 3-25 15,1 1-11-15,-3 0 4 16,-1 2-8-16,-8 0 7 15,4-1 2-15,-8-1-4 16,-4-2 10-16,-3-1 2 16,-6 0-4-16,1-1-2 15,1 1-4-15,-4-2-5 16,2 1 0-16,-3-3-7 0,-7 3-26 16,0-1-25-16,1-2 32 15</inkml:trace>
  <inkml:trace contextRef="#ctx0" brushRef="#br0" timeOffset="42516.18">27220 15048 1076 0,'44'-28'485'15,"-45"29"-137"-15,7 1-333 16,0 4-14-16,-1 0-19 15,3 2-2-15,0 1 8 16,-2 0 2-16,2-1 17 16,-3-1-4-16,1 2 8 15,-2-2-1-15,0-1-13 16,-1 1 5-16,-2-4-5 16,-1 1 0-16,0-4 9 15,0 0 3-15,0 0 38 16,0 0 6-16,0-1 13 15,0-1-8-15,0 1-34 16,7-15-11-16,20-36-25 0,-12 25 2 16,-1 5-10-16,-1 1 8 15,-1 6 12-15,-2 5 7 16,-3 4 11-16,1 0 1 16,-2 3-7-16,-1-1-3 15,-1 2-9-15,-1 1-14 16,-3 1 1-16,0 0-3 15,0 0 1-15,0 0 14 16,0 1 0-16,8 12 2 0,-1-1 1 16,19 29-6-16,-21-30-16 15,-2 1-6-15,-3-2-36 16,3-1-102-16,-1-8 117 16</inkml:trace>
  <inkml:trace contextRef="#ctx0" brushRef="#br0" timeOffset="43113.16">28174 14364 1388 0,'-3'2'465'0,"-6"9"-464"16,0 11-11-16,-6 13 6 15,-6 3-6-15,-1 13 9 16,4 3 2-16,-3 10 2 16,4 4 7-16,5 0-3 15,0-2-4-15,8-4 6 16,2 3-4-16,8 0 5 16,8-3 3-16,7-7 0 15,7-8 6-15,1-12 6 0,-5-7 2 16,0-8 13-16,-3-1-2 15,0-6-8-15,2 4-2 16,-3-8-27-16,-3-3-8 16,-2-4-22-16,-1-6-1 15,4-10 17-15</inkml:trace>
  <inkml:trace contextRef="#ctx0" brushRef="#br0" timeOffset="48684.63">28469 14479 1066 0,'37'-2'484'0,"-36"3"-120"0,-1 0-344 16,-2-1-18-16,2 0-2 15,-1 0-4-15,1-1 9 16,0 1 3-16,0 0 1 15,0 0 9-15,0 0-5 16,0 0 6-16,0 0-2 16,0 0-5-16,0 0-2 15,0 0-4-15,0 0-2 16,0 0-6-16,0 2 2 16,3 12 3-16,0 0 2 15,10 30-3-15,-11-26 3 16,2-1-3-16,5 6-3 15,-4-3 7-15,3 0-10 16,-2-2 2-16,-2-4 2 16,2 2 0-16,-3-5 3 0,-1-1-2 15,-2-1-5-15,1-7-9 16,-2-2 6-16,2 0-1 16,-1-1 5-16,0 1 4 15,0 0 0-15,0 0-1 16,0-1-19-16,0 0-93 15,0 0 78-15</inkml:trace>
  <inkml:trace contextRef="#ctx0" brushRef="#br0" timeOffset="49447.04">28516 14454 1249 0,'-1'-2'476'0,"0"1"-353"15,1 1-58-15,0 0-31 16,0 0-10-16,0 0 8 16,0 0 11-16,0 0-3 15,0 0-1-15,0 0-18 16,0 0-14-16,0 0 0 0,0 0-7 15,0-1 5-15,0 0 5 16,0 0-1-16,0 0 6 16,13-1-7-16,6 1-5 15,32-1 2-15,-30 1-7 16,1 1 7-16,1 1 1 16,-3 0-6-16,5 3 7 15,-1 1-7-15,-1 1 6 16,2 6 0-16,-2-1-1 0,1 4-4 15,0 1-1-15,-4 0-6 16,1-1-4-16,-6-1 9 16,-2-2 0-16,-4-4 1 15,-2-1 2-15,-3-3-1 16,-1-2-1-16,-1 0 3 16,-2-2-4-16,0 0-2 15,0 0-7-15,0 0 7 16,0 0-2-16,0 0 5 15,0 0 6-15,-1 0-7 16,0 6 0-16,0 2-3 16,-3 3-2-16,0 1-7 15,-20 27-2-15,13-29-3 16,-2 0 1-16,2-2 11 16,-2 1 6-16,2 0 5 0,-1-2-5 15,0 0 1-15,1 0-1 16,-1 2-4-16,2-3 4 15,0-6-2-15,0 1 4 16,-1-5 1-16,-1 3 3 16,0 4 1-16,-4-2-3 15,-1 2 0-15,5-2-6 16,-1 2 2-16,4-2-5 16,3-1 1-16,-2 3 6 15,2-5-17-15,-1 1-8 0,-12 0-40 16,3 1-63-16,-11 0-116 15,5 0-66-15,11 1 178 16</inkml:trace>
  <inkml:trace contextRef="#ctx0" brushRef="#br0" timeOffset="50133.92">29360 14606 1358 0,'0'1'508'0,"1"1"-389"16,-1-2-50-16,0 0-54 16,-1-1-9-16,0 1-15 15,0 0-1-15,0 0 2 16,-1 0 5-16,1 0 3 16,-1 2 3-16,-7 17 4 15,-38 30-6-15,26-24 1 16,-3 2 0-16,-3 2-2 15,-1 0 5-15,5-5-1 16,6-1-2-16,-1-4 6 0,4 0-5 16,-10 1-3-16,-2 2-2 15,-1 5 0-15,-5 1 3 16,1 1 5-16,4-3 0 16,7-8 2-16,5-5-2 15,12-7 0-15,-1-2 3 16,3-4-4-16,1 0-5 15,0 0-2-15,0 0-4 0,0 0-11 16,-1 0-1-16,1-1 2 16,0 1 4-16,0-2-1 15,0 1-20-15,0 0-79 16,0 0-55-16,0 0 97 16</inkml:trace>
  <inkml:trace contextRef="#ctx0" brushRef="#br0" timeOffset="50984.33">29267 14842 1279 0,'1'54'529'16,"-1"-54"-285"-16,1 0-190 15,2 0-28-15,-3-1-25 16,0 0-6-16,0 0-3 16,10-5 8-16,0 1 9 15,-3 2-2-15,29-11 4 16,-28 14-8-16,0 1-7 15,3 0 0-15,4 3-5 16,2 4 4-16,-2-6 3 16,-3 4 3-16,-3 0-3 15,-3-4 0-15,-2 5 3 16,-1-1 0-16,-1 4 4 16,1 2-1-16,-6 1-9 15,2-6-1-15,0 1-2 16,-8 27 5-16,-4 2 3 0,-4 1 0 15,2-14 6-15,-1 0-6 16,0-3 8-16,2-1 0 16,2-6 1-16,4-4 1 15,4-3-9-15,1-2-1 16,3-2 8-16,0-3 6 0,0 0 7 16,0 0 8-16,0 0 10 15,0 0 5-15,0 0-1 16,0 0-6-16,0-1-17 15,0 0-11-15,0 1-3 16,0-1 0-16,0 1 2 16,0-2-1-16,0 1 3 15,4 0 1-15,10-1-4 16,4-2-1-16,30-6 0 16,-28 3-5-16,-2 1-1 15,-5-1 0-15,-4 2 0 16,-1 2 1-16,2 1-8 15,1 0-6-15,2-3-23 16,1-1-16-16,1-6-56 16,1-2-34-16,-2-2 88 0</inkml:trace>
  <inkml:trace contextRef="#ctx0" brushRef="#br0" timeOffset="52044.78">29750 14783 1552 0,'0'1'567'0,"0"1"-484"16,0-2-28-16,0 0-55 16,0 0-23-16,0 0-15 15,0 0-5-15,0 0 19 16,0 0 8-16,0 0 15 16,0 0 1-16,0 0 0 15,0 0 1-15,0 0 0 16,3 6 5-16,3 11-6 0,11 26 4 15,-14-32 0 1,-3-1-2-16,1-4 8 0,0-1-6 16,2 4-4-1,1 0-4-15,-2 3 0 0,0-1-2 16,0-1 1-16,0 0 4 16,0-3-3-16,-1-1 5 15,1-3 2-15,-1-2-3 16,-1-1 10-16,0-1-1 0,0 0 13 15,0-1 12-15,0 1-2 16,0 0 5-16,0 0-9 16,0 0-3-16,0 0-5 15,2-2-8-15,7-1-3 16,0-1-9-16,1 2-6 16,30-10-7-16,-26 13-9 15,1 0 11-15,0 2 0 16,-1 1 11-16,-2-1 8 15,2 0-8-15,-1 1-3 16,-4-1-2-16,-2-1-1 16,-2 0 2-16,-2 1-2 15,0 1 7-15,-3-3-8 16,0 0-4-16,0 0 12 16,0 0-11-16,0 0 10 0,0 0-3 15,0 0-7-15,0 8 4 16,-1-1 0-16,0 0 2 15,1-2 4-15,0-2 1 16,0-2 3-16,0 1-2 16,-1 1 2-16,0 0-4 15,0 4-2-15,-2 1-4 16,0 1 0-16,0 2-4 16,-11 25 3-16,10-29 7 0,2-3-6 15,-3-4 6-15,5 0 3 16,0-1-6-16,-1 1 3 15,1 0-5-15,0 0-1 16,0 0 6-16,-1 0 2 16,0 0-2-16,0 0 6 15,0-1-4-15,-1 1 1 16,1 0 7-16,0 0-8 16,0 0-2-16,0 0 0 15,0 0-6-15,-1-2-10 16,-9 2 2-16,2 0 0 15,-2 0 10-15,-24-1 16 16,30 0 6-16,-3-1 6 16,-1-2-7-16,2 1-7 15,-2-2 1-15,3 2-3 16,3 0-2-16,1 3 7 0,2-1-5 16,0 0-17-16,0 0 1 15,0 0-27-15,0 0 286 16,0 0-191-16</inkml:trace>
  <inkml:trace contextRef="#ctx0" brushRef="#br0" timeOffset="52765.07">30045 14177 1271 0,'-51'-12'446'0,"51"12"-385"16,0 1-54-16,0 2-22 15,0-3-1-15,0 0 4 16,0 0 9-16,0 0 26 15,13 14 16-15,43 36 17 16,-16-22 0-16,10 1-9 16,9 7-11-16,1 6-21 15,0 7-1-15,-7 11-11 16,-2 2-4-16,-12 1-2 16,-6 2 4-16,-5-8 6 15,-7-4 7-15,1-11 6 16,-3-5-7-16,-5-7 7 0,-1-1 1 15,-6-2-4-15,0 0-3 16,0 4-5-16,-2-2-11 16,-4-4-6-16,1-1 6 15,-2-9-12-15,0-2 6 16,1-8-4-16,-2-4-26 16,2-15 28-16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07T16:09:47.4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16868 2382 250 0,'0'0'174'0,"0"0"41"15,11 7-78-15,6-4-17 16,31 0-8-16,-29-12-5 16,4 3-5-16,0 1-10 15,-2-2-9-15,2 0-21 16,-2 1 4-16,0-3-8 15,1 2 1-15,-3 0-3 16,-4-2-11-16,-2 2-3 16,-4 0-1-16,-3 1-8 15,2 2-6-15,-3-2-9 0,-1 0 3 16,-2 2 0 0,0 1 13-16,-1 0 13 0,-1 2 0 15,0 0 2-15,-1-1-21 16,-1 1-22-16,1 0-5 15,0 0-17-15,0 0 16 16,-5-4 3-16,-1-1 1 16,-3 0 11-16,-28-22-11 15,26 20 0-15,-1 2-2 0,2 1 0 16,0 1 5-16,0 0-1 16,2 2-2-16,0-1-5 15,-2-1 0-15,1 1 7 16,-1-1-1-16,-4 2-3 15,3-2 1-15,-1 3-6 16,0-1 1-16,1 0 2 16,-1 1-17-16,2-1 12 15,-1 1-1-15,2 1 5 16,2 0 9-16,-1 0 1 16,2 1-9-16,-1 2 0 15,0 0 5-15,1 1-11 16,-1 1 9-16,2 1-3 15,0 2-5-15,1 3 5 16,-2-2-2-16,3 3-7 16,-1 1 6-16,0 0-1 0,0 4 1 15,-1-2-1-15,3-1 3 16,0 2-7-16,3-3 2 16,3 2 6-16,-2-1-6 15,1-4 7-15,2 4-5 16,-1-1 2-16,-1 1 1 15,1-1-2-15,-1 1 2 16,-1-2 6-16,4-1 0 0,-1 2-7 16,1-2 7-16,1 1-7 15,-1-3-3-15,0 1 10 16,1-3-7-16,-3 1 3 16,1 0 2-16,0 1-6 15,1 1 5-15,1 0-5 16,0 1 6-16,-1-1-1 15,0-1 1-15,0 2-2 16,-1-1-4-16,1 2 10 16,1-1-4-16,-2-1-3 15,1 2 2-15,-3-4-3 16,3 1-2-16,-3-2 15 16,-1-2-12-16,0 2-3 15,-1-4 4-15,-1 2-7 16,0-2 8-16,1-3 9 0,-1 0-7 15,0 0-3-15,-1 0 2 16,1 0-3-16,-1 0-3 16,1 0 8-16,0 0-6 15,0 0-1-15,-2 0 2 16,-4 5 2-16,-1-2-1 16,0 1 8-16,1-2 9 15,-2 0-4-15,1 1 3 0,0-2 2 16,-2 0-6-16,3 0 3 15,-1-1 3-15,-1 0-12 16,1 0-3-16,-2 0-11 16,1 0 2-16,-4 0 6 15,-27-6 4-15,31 3 16 16,-1-3 1-16,6 3 0 16,-1-1-8-16,-1 0-1 15,2 0-9-15,-2 1-1 16,3-1 14-16,0 3-7 15,-1-1-1-15,4 2-1 16,0 0-7-16,-2 0-3 16,2 0-5-16,-1-1-12 15,0-1-12-15,0 1-51 16,1 1-29-16,0 0 68 16</inkml:trace>
  <inkml:trace contextRef="#ctx0" brushRef="#br0" timeOffset="3992.8">17807 2373 959 0,'-29'-30'328'15,"27"25"-286"-15,2 4 31 16,0 0 21-16,0 0 18 15,0-1-10-15,0 1-57 16,0 0-11-16,0 0-12 16,0 0-4-16,5 0-4 15,10-2-9-15,5 1 1 16,35-7 6-16,-27 7 1 0,1-2 2 16,0-1 2-16,-2 4-7 15,-4 0-3-15,1 1-2 16,0 0-5-16,1 0-3 15,3 1 7-15,-7-1-4 16,-4 0-4-16,-4-1-3 16,-7-1-12-16,-1 0 1 15,0 3-84-15,-3 0-76 0,-2-1 113 16</inkml:trace>
  <inkml:trace contextRef="#ctx0" brushRef="#br0" timeOffset="4514.41">17713 2157 1405 0,'4'-1'483'0,"-3"-1"-416"16,9-1-74-16,2 0-1 0,2-2 6 15,3-2-4-15,-3 0 13 16,-4 0-2-16,-2 1 7 16,-4 2 7-16,4-2-10 15,2 2 5-15,3 0-9 16,6 0-3-16,3 0 2 15,2 2 1-15,0 0-1 16,-3-1-6-16,-6 3 2 16,0 0-5-16,-5-1-3 15,-1 1-7-15,-2-2-87 16,-1-3 71-16</inkml:trace>
  <inkml:trace contextRef="#ctx0" brushRef="#br0" timeOffset="5676.11">18884 1954 1165 0,'44'-29'365'0,"-44"29"-364"15,0 3-88-15,2-1 1 16,-2-2 37-16,0 0 16 16,0 0 22-16,0 2 13 15,5 11 4-15,2 8-3 16,10 29-10-16,-8-22 4 0,4 2-6 16,0-1 10-16,3 1 17 15,-3-5 8-15,1-3 5 16,1-6 5-16,-3-2-11 15,-3-6-3-15,-4 0 0 16,-3-6 11-16,-2 0 10 16,-2-2 25-16,1-2 23 0,-1 1 18 15,2 0-9-15,0-9-32 16,2-16-28-16,4-31-31 16,-7 29 0-16,4 2 4 15,-2 3 4-15,0-2-5 16,4 5-5-16,5 0 4 15,-2 0-3-15,7 3-7 16,2 2 2-16,-1 1-12 16,6 5 5-16,-4 1 3 15,-5 0-2-15,1 6-2 16,-5-3-2-16,6 4-4 16,0 4-3-16,3 0 10 15,2 2-6-15,-1 1 4 16,-1-5 6-16,-1 2-6 15,-6 1 4-15,-1 5-9 16,-2 3-3-16,-2 5-6 0,1 2-5 16,-2-1 11-16,-1 3 5 15,2-3 8-15,-1-2 1 16,1-3-2-16,0-4-7 16,0-2-16-16,3-1-17 15,-2-2-45-15,-4-2-56 16,4-1 90-16</inkml:trace>
  <inkml:trace contextRef="#ctx0" brushRef="#br0" timeOffset="6177.99">19705 1808 1419 0,'29'-29'461'0,"-31"29"-484"16,2 1-3-16,-2 0 14 16,2-1-6-16,-1 0 10 15,0 0 7-15,0 0 1 0,0 0 1 16,-1 2 3-16,1 7-7 15,1-1-10-15,0-5 5 16,0-1-32-16,1 3-7 16,-1-4 28-16,15 3 1 15,5 6 31-15,32 7 16 16,-27-26-20-16,3 0 0 16,-2-5 0-16,0-3-9 15,-4-1 9-15,-2-2 4 0,-7 5-1 16,-5 3 17-16,-3 5 19 15,-6 3 10-15,-2-1 3 16,0 2-14-16,-4-2-21 16,-3-1-16-16,-7 2-10 15,2-2 11-15,-6-1-9 16,1 2-2-16,0 3-13 16,-2 0-6-16,6 2-9 15,-2 0-5-15,1 4-68 16,-2 0-117-16,3 5 142 15</inkml:trace>
  <inkml:trace contextRef="#ctx0" brushRef="#br0" timeOffset="6546.43">19667 1930 330 0,'1'3'128'0,"2"1"-90"0,2 0 13 16,1 1 42-16,0-3 54 15,-1 1 25-15,5-4-7 16,-2 1-25-16,3-4-24 15,1 2-16-15,1 1-23 16,1-3-7-16,4 4-37 16,1-2-2-16,5 4-9 15,5 4-8-15,6 1-1 16,-2 2-4-16,2-2-4 16,1 0-7-16,-8-4 1 15,2-2-5-15,-15-1-23 16,-4 0 23-16</inkml:trace>
  <inkml:trace contextRef="#ctx0" brushRef="#br0" timeOffset="7744.32">20807 2045 1048 0,'0'-1'333'0,"0"0"-380"16,0 0 15-16,0 1 30 0,0 0-11 15,1 2 14-15,6 13 5 16,11 31 1-16,-15-26 2 16,-1 0-5-16,0-1 2 15,4-3 0-15,-2-4 7 16,-1-5 21-16,1-3 0 16,-4 0 1-16,1-4-12 0,-1 0-17 15,0 0 11-15,0-2 53 16,0 1 3-16,-1-2 2 15,1-20-9-15,2-31-50 16,1 31 10-16,0 3-6 16,0 1-1-16,3 4-2 15,-2 3-9-15,6 1 3 16,-3 1-4-16,0 2 2 16,1 2 0-16,1 2-6 15,2 1-2-15,8 3-7 16,-3-1-1-16,5 1 8 15,5 0-1-15,-6 0 0 16,3 2-3-16,-6 4-4 16,-8 1 3-16,-1 0-1 15,-2-2 3-15,0 2-2 16,0 2 5-16,2 1 3 16,0 3-4-16,0-2 4 0,2 2-6 15,-4-3-4-15,1 2 6 16,-1 1-11-16,-3-4 3 15,2 2-6-15,-3 1 1 16,-2-3 9-16,4 2-4 16,-3-5-1-16,2 1-7 15,3-2-194-15,-1-3-213 0,6-4 268 16</inkml:trace>
  <inkml:trace contextRef="#ctx0" brushRef="#br0" timeOffset="8877.17">21448 1994 970 0,'30'17'356'16,"-32"-17"-261"-16,3 1-99 15,-5-1-10-15,3 0-4 16,0 0 4-16,0-1 42 16,0-1 20-16,0 2 21 15,-1 0-4-15,1 0-33 16,0-1-20-16,-2 1-23 15,-3 0-8-15,-7 0 16 16,9 0 1-16,-4 1 10 16,3 1 9-16,4-2-11 15,0 0 3-15,-3 8 2 16,2 7-7-16,4 26-3 16,7-28-7-16,5-2 6 15,0 3 7-15,-4-9 14 0,2-2 13 16,-5-3 1-16,-3-5-3 15,1 1 1-15,0-2-5 16,0-1-10-16,2 0 2 16,-1-1-12-16,-2 4 4 15,0-1 1-15,-4-2 6 16,-1 5 10-16,1-3-2 16,-2 3 15-16,2 1-15 0,0 0 2 15,0 0-10-15,-1-1-20 16,-1 1 6-16,1-8-10 15,-1-1 5-15,-1 2-3 16,0 2-2-16,0-1-11 16,0 0-4-16,2 2-20 15,0 2-2-15,1 2-30 16,0-2-86-16,0-1 113 16</inkml:trace>
  <inkml:trace contextRef="#ctx0" brushRef="#br0" timeOffset="10268.39">21466 1986 666 0,'-38'23'260'0,"37"-27"-124"16,0-2-115-16,-1 4 12 16,2 2 20-16,0 0 28 15,0 0 2-15,0 0 26 16,0 0 6-16,0-1-22 0,0-1-12 15,0 1-25-15,0 0-19 16,-1 0-15-16,1 0 7 16,0 0-1-16,0 0-12 15,0-1-6-15,-2 1-6 16,1 0-10-16,0 0 11 16,0 1-2-16,0 0-2 15,1 0 2-15,0 0-1 0,0 0 2 16,1 8-5-16,0 0-4 15,0 0 1-15,2 0-1 16,-1 0 6-16,0 0 3 16,2 2-4-16,-2-4-3 15,1 1 3-15,2 0 0 16,0-1 1-16,-2 1-4 16,1 0 2-16,-1 0-6 15,3-3 1-15,3 2 6 16,-4-2-5-16,7-2 11 15,26 31-2-15,-32-33 3 16,2 0 2-16,-3 0-1 16,-2 0-2-16,2 0 5 15,-5 0-6-15,0 0-4 16,0-1 2-16,0 0 2 16,0 0-4-16,0 0 4 0,3-1-3 15,3-2-1-15,-1 2 6 16,-2-1 1-16,2-1 1 15,1 2-4-15,2-10 2 16,0 2-6-16,31-32 5 16,-31 29-5-16,0 4 0 15,-1 1 2-15,-2 2-2 16,-3 2 20-16,-1-4 1 16,-1 2 16-16,0 0 7 0,0 2-10 15,0-2 3-15,-1 1-9 16,1-2-9-16,0 3-11 15,-2-3-4-15,2 3-11 16,-2 1-5-16,1 2-9 16,0 0-11-16,0 1-29 15,0-2-22-15,0 1-72 16,-1 1-74-16,1 0-105 16,0 0 193-16</inkml:trace>
  <inkml:trace contextRef="#ctx0" brushRef="#br0" timeOffset="11027.59">21582 1744 1146 0,'-1'-1'367'16,"-1"0"-382"-16,1 0-18 16,0 0 8-16,0 1 18 15,-1 0 12-15,-1 0 0 16,1 11 4-16,0 0-2 0,-5-1 4 15,-15 28 10-15,22-32-3 16,1 3 1-16,-1 1-10 16,-1-3-4-16,1 0 1 15,-5 0-2-15,2-2 5 16,1-1-6-16,-1 1 2 16,2-5 6-16,1 0 15 15,0 0 7-15,0 0 4 16,0-1 3-16,0 0-3 15,0-1-1-15,8-7-1 16,6-14-8-16,29-28-10 16,-28 32 1-16,-6 5-6 15,-1 5-4-15,-2 0-4 16,-5 4-7-16,-1 2-12 16,-1 0-6-16,0 2-240 15,-1 0 190-15</inkml:trace>
  <inkml:trace contextRef="#ctx0" brushRef="#br0" timeOffset="13312.03">21971 1976 812 0,'2'-3'341'16,"-2"1"-170"-16,3-5-119 16,-3 5-3-16,0 1 9 15,0 0 2-15,0 0 9 16,0 0-3-16,0-1-17 15,0 1-23-15,0 0-13 16,0 0-8-16,0 0-8 0,0 0 4 16,-1 0 1-16,0 1 8 15,-15 4-1-15,-36 20 3 16,32-6-5-16,-1-3-1 16,9-4 0-16,2 1-3 15,3-4 5-15,3 0-6 16,6 4-2-16,0 0-3 15,10 2 1-15,4 1 2 0,8-4 2 16,7 0 2-16,11-5 5 16,2-1 4-16,7-2-4 15,0-1 3-15,-6 0-3 16,-4 2-7-16,-15-1 6 16,-5-1-1-16,-9-2-14 15,-4-2-5-15,-5-3-40 16,-2-7-64-16,-1-10-262 15,0-6 252-15</inkml:trace>
  <inkml:trace contextRef="#ctx0" brushRef="#br0" timeOffset="13669.44">22272 1571 1010 0,'-2'-2'517'0,"1"1"-2"15,2 0-490-15,-1 0-12 16,0 1-9-16,0 0-7 16,0 0 3-16,0 0 0 0,-1 0 0 15,0 0 3-15,1 0-1 16,0 8-2-16,1 22 0 15,1 40 3-15,-3-22 0 16,1 7-3-16,5-6 2 16,4-2-2-16,1-7-3 15,1-9 0-15,1-7-2 16,1-2-2-16,-3-8-16 16,-3-4-1-16,-6-4-19 15,-1-3-39-15,-3-3-179 16,3 0 178-16</inkml:trace>
  <inkml:trace contextRef="#ctx0" brushRef="#br0" timeOffset="14179.39">22517 1914 956 0,'47'-9'313'16,"-53"15"-312"-16,3 0-7 15,0-3 6-15,0 2 2 16,3 3 10-16,0-1 9 16,0 0 9-16,1 0 3 0,0 0-8 15,-1 1-1-15,3 1-11 16,-3-4-3-16,6 1 5 15,1-3 4-15,8 3 11 16,4-3 4-16,4-4 2 16,3-5 2-16,3-5-7 15,1-1-1-15,-7-4-3 16,-1 5-8-16,-6-1 7 16,-2 3 4-16,-5 1-8 15,-1-2-2-15,-3-1 0 16,-4 0 9-16,0 4 34 15,-2 0 2-15,-7 0-6 16,-3-1-10-16,-6-1-33 16,-7 1-6-16,-1 6-2 15,1 0-8-15,-2 3-9 0,3 3-4 16,1-3-19-16,2 6-3 16,1 0-17-16,2-4-8 15,6 3-30-15,2-2-57 16,8 0-257-16,3 2 269 15</inkml:trace>
  <inkml:trace contextRef="#ctx0" brushRef="#br0" timeOffset="15179.54">22639 1894 841 0,'-1'-1'344'0,"0"0"-214"16,-1 1-35-16,1 0-5 16,0-1-20-16,-3 1-28 15,-6 1 4-15,0 1-27 16,-2 2-11-16,-28 18 6 15,30-12-2-15,-2 6 1 16,3 1 10-16,1 12-7 16,2 1-3-16,6 4-4 15,-1 0-9-15,3-4-1 16,5 0 3-16,8-5 4 16,8 1 4-16,11-4 3 15,4-4-8-15,8-6-3 0,1-7-3 16,4-9-12-16,-1-10 4 15,-8-11 0-15,-3-2 0 16,-8-1 14-16,-4 1-2 16,-4 7 4-16,-5 3 6 15,-12 8 0-15,1 3 5 16,-7 4-4-16,0 2-9 16,2 0-4-16,-3 0-8 0,0 0-6 15,0-2 13-15,0 2 6 16,0 0 11-16,1 0 11 15,0 0-5-15,0 0-7 16,0 0-3-16,0 0-9 16,0 0-6-16,0 0-6 15,0 0 4-15,15 4 0 16,8 1 7-16,37 3-1 16,-27-12-5-16,0-4 5 15,1-2 3-15,-11-3 6 16,-2 4 3-16,-11 3 4 15,-5-1 3-15,-5 7 27 16,-1-1 0-16,-8-4-6 16,0 2-4-16,-5-5-29 15,-2 0 2-15,0 1-9 16,0 0 3-16,2 3-9 16,0 2-13-16,2 2-2 0,-1 0-10 15,4 0-30-15,-2 2-5 16,9-2-168-16,0-2 153 15</inkml:trace>
  <inkml:trace contextRef="#ctx0" brushRef="#br0" timeOffset="15677.63">23604 1887 1476 0,'0'4'499'0,"-6"-2"-501"15,-5 1-1-15,-16 1-12 16,-3 3-9-16,-10 0 19 16,6 0-3-16,11 1 6 15,5-5 10-15,11-2 3 16,-2-1-7-16,4 2 7 15,-2 0-2-15,6 0-16 16,1 3 3-16,8 4-9 16,9 0 0-16,12 8 12 0,8 1-4 15,3 1 4-15,2 1-2 16,-6-2 4-16,-4 1 7 16,-8-3-1-16,-3 4-1 15,-7-3-4-15,-6 0-6 16,-8 0-1-16,-5 1 6 15,-11-2-7-15,-2 1 10 0,-12-1 0 16,-5-3 1-16,-4-3 8 16,-4-2-5-16,3-5-1 15,4-1-5-15,6-4-2 16,4-5 1-16,6 0 0 16,-2-1-5-16,7 3-13 15,5 3-11-15,4-3-257 16,2-3 207-16</inkml:trace>
  <inkml:trace contextRef="#ctx0" brushRef="#br0" timeOffset="22846.37">24841 1847 803 0,'54'29'277'0,"-59"-27"-252"16,3 1-14-16,1-3-2 0,1 0 11 15,0 0 22-15,0 0-1 16,-1 0 6-16,0 0-10 15,0 0-8-15,-1 0-5 16,-8 10-1-16,-7 4 1 16,-28 33-13-16,33-28 5 15,-6 2-7-15,4 2 6 16,5-1 1-16,-6-1-5 16,5 0 1-16,4-3-2 0,1-2 6 15,10 0 8-15,7-3 19 16,4-5 1-16,12-4 3 15,2-6-3-15,2-10-15 16,-1-4 0-16,-7-7 1 16,-6-2 7-16,-3-1 2 15,-2 0 4-15,-2 2-12 16,2-1-13-16,0 2-9 16,-2 6-10-16,-3 5-1 15,-3 5 7-15,-5 7 3 16,0-1 10-16,-1 3 1 15,1-2-3-15,-2 0-9 16,2 0 2-16,-1 0-6 16,0 6 0-16,0 10 4 15,0 30-8-15,5-27-4 0,3 1 5 16,6 0-2-16,8 0 1 16,9 2 3-16,7-2-4 15,12-6-12-15,1-3-13 16,-4-16-125-16,-3-8-84 15,-18-9-21-15,-2-3 12 16,-12-2 155-16,-9-1-34 16,-10-10 109-16</inkml:trace>
  <inkml:trace contextRef="#ctx0" brushRef="#br0" timeOffset="23046.67">24952 1619 1318 0,'-6'-3'461'0,"5"3"-430"15,3 1-22-15,-2-1-3 16,8 2-2-16,22 5 6 16,63 13 5-16,-32-14-18 15,-4-6-13-15,-9 0-26 16,-7 2-6-16,-15 4-7 16,-2 6-4-16,-2 0-38 15,-4 3-22-15,-1 4-119 16,-1-1 142-16</inkml:trace>
  <inkml:trace contextRef="#ctx0" brushRef="#br0" timeOffset="23696.18">25418 1805 1493 0,'-4'89'490'0,"6"-75"-511"16,-2 4-2-16,-1 9 13 15,-1 3-9-15,-1 0 8 16,-1 1 4-16,1-1 6 16,3-1 8-16,0-4 3 15,4-1-7-15,1-5 3 16,-4-5-3-16,1-5-4 15,-2-4 6-15,0-5 0 16,0 0-1-16,0-2 6 16,0 1 1-16,0 0 7 15,8-27 7-15,15-35-3 16,-10 27-7-16,-2 5-1 16,0 2-12-16,-3 9 7 15,-2 3-1-15,-3 10-3 16,-1 3-3-16,-1 3 0 0,-1 0-1 15,0-1-8-15,0 2 5 16,0 0-13-16,0 0 7 16,0 2 3-16,7 10 3 15,0 0 5-15,30 27 0 16,-20-32-4-16,4-1 3 16,2-6 1-16,1-3 1 0,1-6 8 15,-1-1-5-15,-1-2 11 16,-6 2-9-16,-1 2 1 15,-3 1 0-15,-4 0-11 16,2 3 0-16,0 7-1 16,0-1-3-16,0 6 5 15,-1-1 3-15,-4 3-12 16,2 3 3-16,-2 2 1 16,-2 2-8-16,0-2 12 15,-4-1-3-15,1-6-24 16,3-2 4-16,-2-5-110 15,2 0 90-15</inkml:trace>
  <inkml:trace contextRef="#ctx0" brushRef="#br0" timeOffset="24614.97">24517 2121 410 0,'1'6'216'0,"0"0"-62"16,-1-5-25-16,0-1 38 15,0 0 65-15,0-1 13 16,-1 0-44-16,1 0-53 15,0-10-93-15,1-12-25 16,7-37-7-16,0 28-4 0,4-5-7 16,4-1 4-16,-1-5-2 15,1 2 7-15,-2-3-2 16,-4 1 2-16,0 5 0 16,-1 1 2-16,-6 3 1 15,1 1-4-15,-1 2-6 16,2 3-8-16,-1 3 1 15,2-1-4-15,-2 11 1 16,-2 0 8-16,-2 8-5 16,-1 3-1-16,-3 1-4 15,2 3-4-15,2 0-1 16,0 0 1-16,0 0-12 16,-1 0-3-16,0 0 2 15,0 1 6-15,-10 20 9 16,-15 33 5-16,12-20-3 15,1 0-11-15,4 8-2 0,4-2 1 16,3 6 1-16,2 0 9 16,7-1-2-16,-2 0-10 15,4-8 4-15,0-1 5 16,-1-5 4-16,0 1 4 16,-2 2 1-16,-2-4-5 15,3 2 0-15,0-2-2 16,5 0 1-16,5 0-8 0,7-6 5 15,3-1-1 1,7-9-8-16,-5-5 0 0,6-9-32 16,1-6-20-16,-8-6-255 15,2-7 221-15</inkml:trace>
  <inkml:trace contextRef="#ctx0" brushRef="#br0" timeOffset="25148.02">26001 1926 1460 0,'42'-55'489'0,"-42"55"-483"16,-1 1-7-16,0-1-14 16,0 0 3-16,1 0 3 15,0 0 2-15,0 0 16 16,0 0-5-16,0 8 1 15,2 8 6-15,12 33-11 16,-5-30 1-16,2 6-4 16,-1-3 3-16,-3 2 2 0,1-3 1 15,-1-1-3 1,1-1-17-16,2-9-18 0,1-2-364 16,-4-11 292-16</inkml:trace>
  <inkml:trace contextRef="#ctx0" brushRef="#br0" timeOffset="25586.34">26257 1996 651 0,'32'-27'288'0,"-32"44"-78"15,4 3-178-15,0 4-2 16,-3 3 0-16,3-4-7 15,-7-4-2-15,-3-7-2 16,4-5 3-16,1-4 17 16,1-3 19-16,0 0 89 15,0-1 12-15,0 0-12 16,0-1-21-16,9-28-90 16,15-34-20-16,-2 27-14 15,5 2 2-15,3-2-11 16,3 6-8-16,3 3 0 15,0 6-3-15,-2 8 7 16,-4 5 14-16,-9 9-2 16,-7 2 3-16,-5 13 2 0,0 1-6 15,-2 10 7-15,0 4 1 16,-2 2-4-16,-1 5-3 16,1-5-4-16,-3-5-3 15,1-7-6-15,-5-3 3 16,1-10 2-16,0-1-2 15,-1-4 1-15,1-4-11 16,0 1-107-16,1 0-109 0,0 0 146 16</inkml:trace>
  <inkml:trace contextRef="#ctx0" brushRef="#br0" timeOffset="26095.45">26760 1869 1229 0,'75'-24'405'0,"-71"36"-412"16,2 2 3-16,-4 0 1 16,1 4 1-16,-3 0 2 15,-1 0 7-15,0 1 4 16,0-2 3-16,1-2 3 0,0-1-5 15,4-5-1-15,1 1 0 16,3-4 8-16,0-1 5 16,3-5 11-16,2-1-1 15,7-8-5-15,4-3-2 16,5-4-10-16,0-5-4 16,-4 0-5-16,-2 3 2 15,-11-3-6-15,-2 5 11 16,-4 1-1-16,-4 2 1 15,-2 4 23-15,-1 0-14 0,-3 1-1 16,-1 1-3-16,-1 1-20 16,3 1 9-16,-1 4-3 15,3 1-10-15,1 0-10 16,0 0 4-16,0 0-2 16,2 11 9-16,0 13 7 15,52 31-11-15,-19-27 4 16,6 1 1-16,0-5-10 15,3-3 0-15,-7-6-65 16,-4-6-51-16,-6-5-175 16,-6-4 187-16</inkml:trace>
  <inkml:trace contextRef="#ctx0" brushRef="#br0" timeOffset="27414.59">19211 2344 912 0,'0'26'351'0,"40"-30"-237"16,8 1-90-16,7 2-15 15,3 1-6-15,5 0-4 16,4 1 1-16,7 2 14 15,4-3-2-15,14 5 15 16,3 1-1-16,9 2 21 0,4 2 2 16,6 0 9-16,8 0 3 15,4-3-20-15,0 2-1 16,5-3-13-16,-3-1-2 16,-4-2-9-16,1 1-2 15,-4 1-6-15,3 0-1 16,-5 2 7-16,-2 1-5 15,0-2 5-15,-4 0 0 0,0-2 3 16,1-3 2-16,0-1 2 16,2-3-3-16,5-5-7 15,-1 0-1-15,-3-6-4 16,-2 4 3-16,-3 0-1 16,3-1 10-16,2 7 4 15,1 0 0-15,-2 1-3 16,0 3-12-16,-1-3-7 15,-1 3-1-15,-2-1-4 16,-2 0 5-16,-6-2 0 16,-2-1-4-16,-4 1 6 15,-2 1-2-15,3 1 3 16,-2-5 4-16,4 6-7 16,1-1 1-16,0 1-2 15,1 5-2-15,-3-1 8 0,6 1-3 16,-5 2-2-16,-3-5 0 15,-2-1-7-15,4 3 9 16,2 1 4-16,4 5-4 16,-4-2 7-16,-7 0-3 15,-2-2 0-15,-3-1 3 16,-5 0-3-16,0-3-4 16,-6-2 11-16,-1 3-3 15,0-5 4-15,2 1 0 0,-1 0-4 16,-1-2 4-16,-2 2-4 15,-1 1 5-15,-4-2-12 16,-2 1 0-16,-5 0 1 16,-3-4-10-16,-8 4 2 15,-2-1 2-15,-6 2-10 16,-3 0 9-16,-1 0-10 16,-3 1-10-16,-8-1-25 15,-7-2-81-15,-15 2 88 16</inkml:trace>
  <inkml:trace contextRef="#ctx0" brushRef="#br0" timeOffset="30248.36">22148 2852 625 0,'41'51'276'0,"-38"-45"-68"15,0-1-201-15,0 8 7 16,0 0 7-16,0 1 1 16,0 1 1-16,-1-2-6 15,0 4 3-15,0 0-9 16,1 0-1-16,0-1 2 16,-3-2 0-16,1-5 15 15,-1-1 2-15,0-4 5 0,2-2-6 16,-2-1 9-16,0-1 13 15,0 0 26-15,0-1 24 16,0 0 0-16,0 0-8 16,0 0-29-16,-2-2-30 15,1-18-12-15,0-29-4 16,1 34 12-16,1 3 8 16,2 6-12-16,-2 3-4 0,2-1-22 15,2-1-2 1,4 0 1-16,1 2-1 0,2 2 5 15,2 0-6 1,1 4 1-16,1 1 7 0,5 2-8 16,1 2 4-16,-4-4-9 15,-7 3-8-15,2 1 3 16,-2 3-5-16,-7 3 13 16,5-1 1-16,-5 3 8 15,-3 2 5-15,5-1-3 16,0-1 1-16,-3-3-2 15,-1-2 0-15,2-5-5 16,0 0-4-16,0-4 0 16,-2 0 0-16,-2-1 7 15,0-1-4-15,0 0 2 16,0 0 5-16,0 0-2 16,5-9 12-16,0-8-6 0,40-30-3 15,-31 34 4-15,2 1-9 16,-2 3 4-16,-1 2-2 15,-5 1-2-15,1 3 1 16,-4 2 3-16,-2 2-9 16,3 0 4-16,-6 0-2 15,0 0-11-15,1-1 13 0,13 1-9 16,-1 2 4-16,27 14 4 16,-28-2-13-16,-3 3 14 15,0 3 0-15,-3 4 1 16,0 2 7-16,1 1-3 15,-2-1-6-15,4-7-1 16,0 1 1-16,-3-10-18 16,0-2-13-16,-2-9-88 15,-1-7-75-15,5-13-235 16,1-3 264-16</inkml:trace>
  <inkml:trace contextRef="#ctx0" brushRef="#br0" timeOffset="30935.31">22676 2652 1351 0,'0'-2'457'0,"4"1"-426"16,4-2-24-16,6-1 11 15,6 2-4-15,8-1 1 16,3 3-8-16,1 0 7 16,4 2-3-16,-10 1-5 15,-2 3 4-15,-5 1-7 16,-3 2 4-16,-6-1-7 16,-4-1-7-16,-4 1 3 15,-5 0-3-15,-3 4 3 16,-3 4 7-16,-8-1-7 0,-2 0 9 15,8-3 1-15,3-6 3 16,4-4-7-16,2-1-8 16,-2-1-9-16,4-1-11 15,0 1 15-15,0-2 7 16,3 1 3-16,12 1 14 16,3 1-5-16,28 10-8 15,-25-1 2-15,-4-3-5 16,-6 2-6-16,0-1 2 15,-8-1 0-15,-2 4-1 0,-1-3 14 16,-6 2-1-16,-3-2 3 16,-7 1-3-16,-2 2-4 15,-4-3 4-15,-3 3 1 16,0 0 8-16,-4-1-8 16,2-4 2-16,3-3-1 15,3-1-7-15,11-2-2 16,1-2-14-16,4-7-145 15,1 1 117-15</inkml:trace>
  <inkml:trace contextRef="#ctx0" brushRef="#br0" timeOffset="33682.03">17284 3410 787 0,'41'-54'288'0,"-41"53"-215"16,-1-6-33-16,1 0 48 15,1-1 32-15,0 1 34 16,1 2-3-16,-2 2-45 16,1 2-31-16,-1 1-38 15,0 0-15-15,0 0-10 16,-1 0-1-16,1 0 2 16,-2 0-2-16,2 0-8 15,-1 2-3-15,0 28-4 0,-2 38 2 16,-1-21-2-16,2 2 2 15,1-1 0-15,1 2-3 16,1-4 5-16,0 2-1 16,-1-2-1-16,-1-2 2 15,1-3-1-15,-2-7 2 16,2-7-2-16,0-5-1 16,2-9 2-16,4 0-1 15,2-3 5-15,0 1 1 0,0-1-3 16,1-1 1-16,0-2-2 15,2-2-2-15,-1-2 1 16,0 0 1-16,3-3 6 16,0 0 3-16,2 0-2 15,-1-3 1-15,-2 1-10 16,1-2 4-16,-3 1 0 16,0 1-4-16,-2 1-3 15,1 0-9-15,-1-3-14 16,7-2-11-16,0-6 25 15</inkml:trace>
  <inkml:trace contextRef="#ctx0" brushRef="#br0" timeOffset="34165.05">17075 3611 1230 0,'1'2'415'16,"6"2"-385"-16,1 0-37 15,1 1 14-15,5-2 7 16,1-2 6-16,4-3 5 15,2-4 12-15,10 1 0 16,1-4 4-16,5 4-15 16,3-2-12-16,-2 3-4 0,1 2-12 15,2 2-1-15,-1 2-4 16,3 4-12-16,1 0-6 16,-2 5-55-16,0 0-54 15,-4 1 84-15</inkml:trace>
  <inkml:trace contextRef="#ctx0" brushRef="#br0" timeOffset="34917.41">18230 3701 761 0,'-7'57'277'0,"14"-51"-206"16,-3-1-63-16,-1-1 6 0,2 1 7 15,2-3 31-15,-3 2 17 16,7 1 16-16,0-2 0 15,3-1-20-15,1-1-14 16,0 0-12-16,0 1-2 16,0-1-10-16,1 1-5 15,3-2-16-15,-2 0-3 16,-1 1-5-16,-1-1-6 0,-2-3-27 16,1-2-18-1,-3-5-195-15,2-4 169 0</inkml:trace>
  <inkml:trace contextRef="#ctx0" brushRef="#br0" timeOffset="35314.29">18148 3540 781 0,'4'3'276'16,"2"0"-217"-16,-3-2-36 16,-3-1 26-16,0 0 12 0,0 0 20 15,13 3 9-15,11 1-16 16,31 3-13-16,-18-6-40 16,5-1-8-16,3-1-18 15,3-2-10-15,4-4-41 16,2-2-60-16,0-2 73 15</inkml:trace>
  <inkml:trace contextRef="#ctx0" brushRef="#br0" timeOffset="36216.58">19306 3687 720 0,'15'4'295'0,"7"2"-145"16,2 1-39-16,1-2-23 16,2-3-1-16,-2-3-23 15,2-4-6-15,-3 0 10 16,-2-2 1-16,-7 0-1 0,-4 1 5 15,-6-1-4-15,-1 0-8 16,-1-1-7-16,-3 0-18 16,0-4-20-16,-3-4-4 15,-3 0-12-15,-1-1 4 16,-4 1-1-16,6 3-1 16,-5 3-1-16,2 0-2 15,5 4 2-15,-5 1-1 16,-1 3-11-16,-3 2 2 0,-6 3-10 15,-2 3 1-15,-2 3 2 16,1-2-3-16,4 2 13 16,1 2-1-16,2 0 1 15,4 2-1-15,1-1-4 16,3 1 1-16,1-1 3 16,2 5 2-16,3-2 5 15,0 1-3-15,1-1 5 16,0-2-3-16,1-2 1 15,-2 0 4-15,3-3-6 16,0 0 4-16,3 2 0 16,3 1-1-16,1-3 4 15,3 3-3-15,2-3-1 16,-1 4 2-16,2-1-2 0,1-1 7 16,-2-1-2-16,4-5-3 15,-2 4 2-15,4-2-5 16,-3-1 0-16,-3-2 1 15,-4-5-11-15,-7 0-56 16,3-10-205-16,0-2 183 16</inkml:trace>
  <inkml:trace contextRef="#ctx0" brushRef="#br0" timeOffset="36766.11">20009 3460 1515 0,'0'0'497'15,"0"2"-489"-15,0-2-64 16,-1 0-1-16,0 0 11 15,0 0 16-15,-20 6 24 16,-30 10 9-16,25-10 20 16,0-2-5-16,4 2 0 0,-1-1-2 15,5 2-10-15,2-2 1 16,3 0-3-16,4-2 0 16,4-1 0-16,0 0-10 15,5-1-1-15,0-1-5 16,0 0-7-16,0 0 2 15,0 0 8-15,8 1 1 16,20 5 5-16,34 9 5 0,-27-6-1 16,0 3 5-1,-3 0 5-15,-5 0-7 0,-7 1 0 16,-1-2-3-16,-9 3-3 16,-2 1-1-16,-7 1 0 15,-4 6-2-15,-11 2-7 16,-7-2 3-16,-7 1-3 15,-5-1 5-15,2-8 14 16,4-4 2-16,-1-6-2 16,1-7-6-16,1-5-24 15,2-1-16-15,5-5-42 16,5 2-32-16,7-3-46 16,7-1-36-16,7-5 124 15</inkml:trace>
  <inkml:trace contextRef="#ctx0" brushRef="#br0" timeOffset="37482.19">20392 3477 1367 0,'0'7'446'0,"-2"4"-450"15,-4 6-28-15,-2 2 23 16,-1 1-8-16,-1 2 1 16,2-4 10-16,0 3 5 15,2 2 5-15,1 5 4 16,0 2-6-16,2 4 3 15,1 1 1-15,2-3-6 16,4 4 5-16,2-4 1 16,1 3-5-16,1-1 4 15,-1-3-8-15,0-2-4 16,-2-6 5-16,-1-9-3 16,-1-5 5-16,-2-8 6 0,0-1 21 15,-1-6 24-15,-1 4-1 16,0-9-3-1,-3-20-19-15,-14-57-25 0,7 39 13 16,0 7 9-16,3 6 6 16,5 3 3-16,2 3-11 15,2-5-17-15,3 2-3 16,1 5 1-16,2 2 0 0,1 6-1 16,2 3-3-1,1 1 0-15,0 4-1 0,5 1-1 16,1 0-4-16,6 8-2 15,-7-1-1-15,6 7-11 16,-2 2-2-16,-7 6-7 16,4 1-12-16,-12 7 12 15,-7-1 6-15,-3 12 5 16,-8 1 9-16,-3 8 6 16,-1-1-2-16,-4-5 10 15,4-4-2-15,1-10-4 16,2-5-1-16,7-8-12 15,1-4 4-15,5-2-39 16,5-5-50-16,3-12-137 16,8-3-69-16,5-9 178 15</inkml:trace>
  <inkml:trace contextRef="#ctx0" brushRef="#br0" timeOffset="37880.97">20732 3725 831 0,'24'2'361'15,"-1"-4"-173"-15,2-3-19 0,-5-2-27 16,-1-3-18-16,-2 0-36 16,0 0-19-16,-3-1-27 15,1-2-10-15,-2-1-6 16,-3 2-3-16,-5 0 5 15,-5 1 6-15,0 0 1 16,-3 1-5-16,0-4-27 16,0 1-11-16,-9 2-1 15,-1 2 1-15,0 6 5 16,-4 3 3-16,2 6-12 16,2 3-7-16,-4 11 1 15,1 5 0-15,5 10 0 16,2-1 6-16,6-1 6 15,3 0 2-15,11-6 5 16,4 0-3-16,6-2 4 16,6-7-3-16,2-3-7 0,-2-5-9 15,-3-6-72-15,-8-4-110 16,-5-8 126-16</inkml:trace>
  <inkml:trace contextRef="#ctx0" brushRef="#br0" timeOffset="38266">21249 3485 1267 0,'-3'0'409'0,"-1"1"-436"16,-6 2-16-16,-6 2 26 16,-5 2 8-16,-2 1 36 15,3-2 19-15,7-2 5 16,5-1 5-16,3-2-26 15,5 0-13-15,0 4-19 16,0-5-2-16,0 0 2 16,1 10 7-16,26 12 2 15,32 32-7-15,-26-25 8 16,-1 2-6-16,-6-2 8 16,-3 1-4-16,-12-1-6 15,-7-6 0-15,-9 5-3 16,-6-4 0-16,-17-3 2 15,-1-1-7-15,-4-6 6 0,1-2-3 16,7-10 0-16,5-2-2 16,5-9-31-16,1-5-10 15,7-6-3-15,5-3 2 16,6-5-150-16,9-5-96 16,5-6 176-16</inkml:trace>
  <inkml:trace contextRef="#ctx0" brushRef="#br0" timeOffset="38612.08">21468 3641 609 0,'12'31'207'0,"-1"1"-201"16,1-3 7-16,-2-4 1 16,0-4 13-16,1-7 61 15,1-1 27-15,4-8 43 16,0-2 7-16,4-3-21 15,1-5-19-15,0-10-33 16,1-2-12-16,1-7-29 16,-1-1-13-16,-4 1-10 15,-3 5 3-15,-7 5 10 16,-4 2 13-16,-5 9-23 0,-2-1-7 16,-5 1-19-1,-5 2-14-15,-8 1 10 0,-1 3-6 16,0 3-10-16,2 0-2 15,5-1-17-15,2-1 2 16,4-2-13-16,3-2-10 16,4-2-85-16,2 1-151 15,0 0 192-15</inkml:trace>
  <inkml:trace contextRef="#ctx0" brushRef="#br0" timeOffset="39068.15">21928 3580 870 0,'40'41'433'0,"-41"-35"0"15,-2 3-427-15,3 7-13 16,-2 0 4-16,3 1-7 15,-4-2-2-15,1-5 2 16,-1 0 5-16,3 2 8 16,0-3-2-16,6 5 4 15,0-1-2-15,-4-3-4 0,6 3 5 16,-6-5-3-16,0-4 4 16,0-1 5-16,-2-2 1 15,0-1 23-15,0 0 22 16,0-1-2-16,-1-1 16 15,0 1 8-15,1 0-17 16,0-16 14-16,2-30-18 16,-1 30-23-16,0 4-5 15,5 1-17-15,3 5-4 0,4-1-5 16,0 1-6-16,5 1-6 16,3 1-12-1,8 4-23-15,4 1-5 0,4 4-14 16,2 3 2-16,6 1-2 15,1 2-234-15,5-5 215 16</inkml:trace>
  <inkml:trace contextRef="#ctx0" brushRef="#br0" timeOffset="39600.47">23703 3372 1531 0,'0'-1'517'0,"0"2"-518"16,1 0-2-16,-1-1-17 15,0 0-7-15,0 1 8 16,6 25 8-16,5 42 13 16,-8-23 7-16,-4 7-8 15,-2 3 2-15,1 3-3 16,1-2-4-16,1-11 9 0,1-6-5 15,4-12 1-15,-1-5 4 16,1-10-16-16,-1-5-4 16,2-9-77-16,5-13 61 15</inkml:trace>
  <inkml:trace contextRef="#ctx0" brushRef="#br0" timeOffset="40187.26">23959 3713 930 0,'82'34'314'0,"-79"-24"-307"16,-2 2 4-16,1-5-5 15,-2 3 3-15,0-3 4 16,0 1 5-16,0-2-2 15,0-2 3-15,2 0 15 16,-2-4 9-16,0 0 20 16,0 0 11-16,2 0 7 15,11 0-8-15,2 0-7 16,29 2-14-16,-28-9-19 0,-1-3-1 16,1-5-12-16,0-2-3 15,0-5 2-15,3 0-7 16,-2-1-3-16,-3 1 17 15,-8 6 10-15,-2 2 6 16,-5 2-4-16,-1 0-27 16,-2-3-25-16,-5-3-15 15,-7-2-26-15,-3 0 9 16,2 7 11-16,3 3 9 0,10 5 28 16,0 5 6-1,4 0-15-15,0 0-26 0,0 0-60 16,0 0-7-16,0 0 15 15,5 6 20-15,17 7 60 16,35 28 4-16,-27-27 1 16,-1-1 3-16,7 3-2 15,-4 2 1-15,7 3-2 16,-1 0 4-16,-5 3-2 16,-2-3 2-16,-2 0-3 15,-3-2 2-15,-5-7-1 16,-5-3-4-16,-9-9-4 15,-2-6-54-15,-5-11 43 16</inkml:trace>
  <inkml:trace contextRef="#ctx0" brushRef="#br0" timeOffset="40426.76">24292 3319 1521 0,'0'0'516'0,"20"7"-472"0,57 22-87 15,-26-33-2-15,1-4-18 16,-5-7-10-16,-1-1 17 16,-5-3 19-16,-7 2 14 15,-9 6-1-15,-9 4-183 16,-2 2 148-16</inkml:trace>
  <inkml:trace contextRef="#ctx0" brushRef="#br0" timeOffset="41291.75">24859 3783 617 0,'0'5'282'0,"3"-2"-82"16,0-2 25-16,-3-2 4 16,0-1-10-16,0 1-90 15,2-4-50-15,11-24-58 16,14-32-16-16,-12 31 5 15,-3-1-6-15,1 4 4 16,-2 2-3-16,2 6-4 16,-4 3 1-16,-2 9-2 15,-1 4-1-15,0 6-6 16,1 6-6-16,3 13-2 16,-1 7-1-16,-2 6 7 15,-2-2 4-15,-3-5 3 0,4-6 1 16,3-8 2-16,4-5 2 15,8-5 11-15,2-2 5 16,5-7-3-16,2-4 8 16,-1-7-5-16,0-4-1 15,-5-2 9-15,-1 1 0 16,-7 3 0-16,-3 3-7 0,-4 4-3 16,3 5-7-16,3 1-7 15,2 3 1 1,-3-1-5-16,-5 2-1 15,0 0 5-15,-2 0-11 0,-2 0-1 16,-3 0-10-16,-2-2-28 16,0 2-1-16,0 0-30 15,0 0-1-15,8-16-50 16,26-38-56-16,-12 32-38 16,2 3-51-16,2 5 112 15,2 2 87-15,0 7 153 16,-1 4 99-16,0 10 18 15,-2 6-5-15,-4 10-80 16,-1 6-33-16,-5 7-50 16,-5 4-15-16,-2 7 4 15,1-4-6-15,-2 3-3 0,0-8 0 16,0-12-11-16,-7-2 12 16,-1-18-7-16,2-2-1 15,-1-3-8-15,2-6-7 16,-3 3 7-16</inkml:trace>
  <inkml:trace contextRef="#ctx0" brushRef="#br0" timeOffset="41937.36">26092 3662 750 0,'0'1'350'0,"1"-2"-114"16,-1-1-41-16,0 1-16 16,0 0-11-16,0 0-53 15,1-4-30-15,9-21-61 16,16-31-7-16,-8 31-8 16,0 0-2-16,2 7 1 15,2 2 0-15,-5 5 0 16,0 3 1-16,-4 3 4 15,-1 4-9-15,2 4-7 16,-2 5-4-16,2 7-9 16,-2 3 5-16,-1 4 6 15,2 5-3-15,-4 2 4 16,3 2-4-16,-5 0-1 16,0-5 0-16,-2-2-9 15,0-5-5-15,-2-7-14 16,1 0-15-16,3-13-101 0,2-2-226 15,8-15 253-15</inkml:trace>
  <inkml:trace contextRef="#ctx0" brushRef="#br0" timeOffset="42485.6">26751 3493 816 0,'64'-34'309'0,"-64"35"-237"15,0 1-20-15,-4 2-18 16,3-4-12-16,0 0-6 16,0 0-1-16,-3 1 9 15,-5 3 7-15,-5 4 17 16,-30 21 2-16,29-18 9 15,-1 0-5-15,4 6-14 16,-5 1-6-16,4 1-23 16,3-1-13-16,7-2-14 15,3-2 0-15,9-3 7 16,5-1 9-16,7-5 6 0,4-4 10 16,4-5 12-16,2-8 8 15,4-3 13-15,-3-2-7 16,-3-3-5-16,-4 1-2 15,-8-2 8-15,-1 1 4 16,-4-1-11-16,-2-2 2 16,-2 5-33-16,-2 0-3 15,-1 6 0-15,-3 5-8 16,-2 7 8-16,0 1-2 16,0-1 3-16,0 0 4 0,2 14-5 15,8 14 2-15,15 34-6 16,-8-29-1-16,3 0 1 15,0-6-2-15,1-5-8 16,4-3-11-16,-5-12-28 16,-1-3-46-16,-4-7-61 15,-7-12 94-15</inkml:trace>
  <inkml:trace contextRef="#ctx0" brushRef="#br0" timeOffset="42770.84">25808 3108 1407 0,'16'16'497'0,"-2"4"-396"16,6 2-134-16,-3-3-54 16,1-6 60-16</inkml:trace>
  <inkml:trace contextRef="#ctx0" brushRef="#br0" timeOffset="44052.13">17441 5048 993 0,'56'93'436'16,"-12"-93"-147"-16,4-6-251 16,15-6-38-16,-1-5 5 15,-5-7 0 1,3 0-4-16,-13-4 12 0,-6 1 7 0,-12 4 24 16,-5 1 12-16,-8 3 0 15,-4-1-13-15,-9 6-12 16,-3-2-10-16,-9 2-15 15,-8 3 10-15,-13-5-18 16,-9 7 1-16,-11 9 1 16,-4 1-4-16,0 10 7 15,4-2-3-15,4 4 3 16,3 1 0-16,1 0-5 16,1 3 4-16,3 4 1 15,-1 2 2-15,4 7-2 16,1 2-3-16,4 0-6 15,2 2-9-15,12 1 10 16,3-3-7-16,10-2 3 16,3 1 6-16,6-5-2 15,1 1 8-15,6-1 0 0,4 2-2 16,7 2 5-16,3-1-6 16,7 0 3-16,3-2 0 15,4-4-1-15,2 1 4 16,-2 0 0-16,-3-4-3 15,-8-1 1-15,-1-1-4 16,-13-3-1-16,2 4 3 16,-9-4-4-16,-8 0 0 0,1 2-1 15,-7-7 3-15,-8 5-3 16,-3-3 2-16,0-3 4 16,2 3 0-16,-1-7-3 15,-1-2 0-15,-14-7-33 16,-8-5-116-16,-8 1 108 15</inkml:trace>
  <inkml:trace contextRef="#ctx0" brushRef="#br0" timeOffset="46833.38">18583 4450 1229 0,'7'1'418'0,"-6"2"-402"15,-1 0-26-15,0-3-2 16,0 0 6-16,0 0 7 16,0 2 3-16,1 14 7 15,-3 33 0-15,-8-15 8 16,-2 7-2-16,-1 12-2 15,1 3 0-15,-4-1-11 16,-3-1 1-16,4-6-1 16,-1-3-1-16,6-1-1 0,2-4 3 15,1-3-5-15,1-2 1 16,1-8 6-16,1-1-7 16,-1-8 1-16,2-1-3 15,3-5 5-15,0-3-3 16,2-2 7-16,1 0 4 15,4-1-6-15,-3-2 7 0,2 0-4 16,2-2-2-16,1 3-1 16,2-3 6-16,4-2 0 15,4-1 7-15,10-7 9 16,-1 1-2-16,8-2-1 16,1-2-10-16,-2 3-10 15,0 0-2-15,-5 5-9 16,-3-1 0-16,-10 1-7 15,-1-3-11-15,-3-4-40 16,1-3-59-16,-6-3 79 16</inkml:trace>
  <inkml:trace contextRef="#ctx0" brushRef="#br0" timeOffset="47350.72">18210 4784 983 0,'1'0'459'16,"1"0"-54"-16,-1-1-402 16,-1 1 0-16,0 0 7 15,0-1-1-15,13 0 2 16,2 0 2-16,37-4 10 15,-28 4-9-15,5 1 13 16,3-3 2-16,8 4-6 16,9 3 4-16,0-1-9 15,2 2 0-15,-4-5-7 16,-7-1 1-16,-1 1-8 16,-5-3-1-16,-4 2-5 0,-2 1 2 15,-6-4-6-15,-1 6-10 16,-8 0-13-16,0 1-39 15,-5-1 47-15</inkml:trace>
  <inkml:trace contextRef="#ctx0" brushRef="#br0" timeOffset="47911.77">19602 4944 1315 0,'82'78'502'16,"-59"-82"-274"-16,7 4-243 16,5 2-3-16,-1 2-8 15,1 4-16-15,-5-2-7 16,-4-3-6-16,-5 1 12 16,-6-2 9-16,-2-2-24 15,-6 0-53-15,-5-3 76 16</inkml:trace>
  <inkml:trace contextRef="#ctx0" brushRef="#br0" timeOffset="48149.13">19447 4773 1695 0,'-35'2'553'0,"59"9"-571"16,7 2-11-16,9 0 18 15,2 0-8-15,10-6-26 16,1-4-21-16,7-5-275 16,1-7 236-16</inkml:trace>
  <inkml:trace contextRef="#ctx0" brushRef="#br0" timeOffset="50466.24">21298 4799 631 0,'36'-16'230'16,"-36"16"-182"-16,0 0-44 15,0 0-15-15,0 0 8 16,0 0 12-16,0 0 15 16,3 15 10-16,1 5-5 0,5 36-5 15,-6-25-11-15,-3 3-4 16,0 2 1-16,3-4 6 16,-3-4 19-16,0-12 33 15,2-6 12-15,-2-6-4 16,-1-4-11-16,1-5 8 15,-1 4-1-15,1-5-33 16,0-25-2-16,3-41-43 16,2 26-1-16,-1 0 29 15,6 1 0-15,-2 4 5 16,6 2-10-16,2 3-1 16,0 6-2-16,-1 8-3 15,-3 2 4-15,-1 11-2 16,-1 0-4-16,9 8-8 15,-2 0-7-15,5 9 0 16,2 4 3-16,-1 10 6 0,1 6 1 16,-1 3 4-16,-1 1 0 15,-4 4-5-15,-2-1 6 16,-6 2-1-16,-3-3 2 16,-6-4 4-16,-1-2 1 15,0-4-4-15,3-2-4 16,1-5-2-16,3-1-5 0,2-9-19 15,-1-4-29-15,-2-8-149 16,-1-11 130-16</inkml:trace>
  <inkml:trace contextRef="#ctx0" brushRef="#br0" timeOffset="50869.91">21954 4532 1250 0,'1'6'430'0,"-1"3"-403"16,3 4-27-16,1 2-1 15,-3 1-7-15,2-2-1 0,1-3-4 16,1-3 3-16,2-4 7 15,7-3 27-15,-1-1 9 16,6-5 6-16,4-1-3 16,-2-7-24-16,-1-4 0 15,-3-3-5-15,-4-3-2 16,-3 3 9-16,-3 3-4 16,-4 2 38-16,-2 2 0 15,-2-2-13-15,-1 1 6 16,-4 0-45-16,0 1 2 0,-1 1-12 15,0 4-7-15,-1 3-4 16,-1 1-15-16,1 6-9 16,-1 0-21-16,-2 8-89 15,3 1-122-15,-1 8 182 16</inkml:trace>
  <inkml:trace contextRef="#ctx0" brushRef="#br0" timeOffset="51167.09">21815 4794 1263 0,'0'3'429'0,"1"-3"-386"16,4 4-69-16,-5-4 10 16,0 0 13-16,30 9 10 15,40 9 19-15,-22-11 5 16,-1 2-12-16,-1 1-1 0,-5-1-23 16,-8 1-30-16,-9 2-114 15,-2-1-218-15,0 1 239 16</inkml:trace>
  <inkml:trace contextRef="#ctx0" brushRef="#br0" timeOffset="65653.61">23457 4668 788 0,'-28'-3'271'0,"28"7"-240"16,-4 0-7-16,1 1 28 15,-3 0 4-15,2 1-4 16,4 1 7-16,-1-3-15 16,4 2-8-16,-3-1 0 15,-2-4 3-15,2-1 13 16,-1 0-2-16,1 0-6 16,0 0-11-16,-1 1-12 15,0 5-1-15,0 3-3 16,-1 1-1-16,-3 2-3 15,-15 34-2-15,18-29-2 16,0 1-1-16,1-1-7 0,1-1 6 16,0-3-3-16,1-2-2 15,3 1 7-15,-6-3-8 16,0 0 4-16,-5-2-3 16,0-2-6-16,3-3 3 15,1-1 0-15,5 0 11 16,-2-1 26-16,0-1 6 15,0 0 11-15,-1 0-7 16,0-10-20-16,0-12-3 16,5-35-16-16,4 28-4 0,3-3-5 15,2 0-5-15,-3 3 2 16,-1 0 11-16,6 8 7 16,-3 1-6-16,5 6 0 15,3 1-8-15,-7 3-3 16,0 1 8-16,-6 5-4 15,-2 0 6-15,-3 5-4 16,0 0-7-16,-2 0 6 16,0 0 0-16,0 0 0 15,0 0 0-15,7 12-11 16,2 5-1-16,26 32 1 16,-30-32 2-16,-1 2 6 15,0 2 2-15,-1 1 4 16,1 1 4-16,-1 4 0 15,-1-1-5-15,1-2-10 0,-5 1 1 16,2-5-1-16,-2-2-2 16,1-6 6-16,1-1-2 15,-1-5-13-15,1-3-3 16,0-2-7-16,0-1-18 16,0 0-142-16,0-1-85 15,0 0 161-15</inkml:trace>
  <inkml:trace contextRef="#ctx0" brushRef="#br0" timeOffset="66387.62">23833 4635 793 0,'87'-18'284'0,"-86"19"-252"16,-1-2-32-16,0 2-22 15,0-1-3-15,0 0 48 16,0 0 48-16,-1 0 77 16,1 0 14-16,0 0-33 15,0 0-31-15,-1 0-57 16,-1 0-25-16,1 0-23 16,0 0-5-16,-7 12 2 15,-1 6 6-15,-33 35 6 16,28-28-3-16,1-2 0 15,7 4-4-15,6-4 0 16,-4-4 8-16,7-5-7 16,2 0-3-16,-2-9 0 0,6 4 2 15,3-2 13 1,3-4 3-16,8-1 6 0,-3-4-7 16,8-6 1-16,-5 1 2 15,1-7-1-15,4 1 2 16,-5 1-7-16,-2-3 0 15,-7 1-4-15,-3 2 2 16,-2 0 8-16,-4-3 2 16,1 8 1-16,1-1 1 0,-2-3-15 15,2 3-6-15,0-5-67 16,-1-2-96-16,-5-2 108 16</inkml:trace>
  <inkml:trace contextRef="#ctx0" brushRef="#br0" timeOffset="66685.83">23951 4429 1417 0,'-70'-2'500'16,"89"0"-412"-16,4-2-82 15,13-5-1-15,0-3-15 16,-5-1-18-16,1-2-3 16,-8 1 5-16,-2 0 8 15,-6 4-5-15,-5-1-37 16,-6 4-213-16,1 3 190 15</inkml:trace>
  <inkml:trace contextRef="#ctx0" brushRef="#br0" timeOffset="67428.03">24389 4512 958 0,'79'40'301'0,"-79"-34"-322"0,-2 0 16 15,-1 5 35-15,-2 1 18 16,-1 0 22-16,2 0 2 16,-5 0-2-16,-3 2-6 15,-3 0-9-15,3 4-9 16,1 2-19-16,2-3 2 16,4 1-8-16,4 0-13 15,2-7 2-15,4 2-5 0,5-6 1 16,2 0 8-16,10 0-6 15,1-4 2-15,3-1-6 16,-1-2-2-16,3-9-3 16,-1 2 2-16,-1-4 2 15,0-9-2-15,-5 4 4 16,0-4-3-16,-2-1-3 16,0 1-7-16,-1-8-26 15,0-1-12-15,0-4-4 16,-1 0 6-16,-1 3 53 15,1 2 22-15,-3 4 22 16,-2 1 10-16,-6 2 5 16,-1 2-15-16,-1 5-5 15,-6-1-8-15,1 1-24 16,-6 1 6-16,-4 1-8 0,8 6 2 16,-1 3-4-16,3 2-6 15,3 2 4-15,-3-1-10 16,1 0 0-16,0 0 0 15,0 16-7-15,3 52 9 16,2-23-2-16,-2 4-3 16,-1 0-5-16,4 0-3 15,-2-8-1-15,4-4 1 0,-2-9 9 16,-2-6 4-16,5-4 7 16,-1 1-6-16,1-8-17 15,-6-4-18-15,-3-6-26 16,-1 2-182-16,1-12 172 15</inkml:trace>
  <inkml:trace contextRef="#ctx0" brushRef="#br0" timeOffset="68870.97">24494 4548 897 0,'51'36'312'0,"-45"-28"-285"15,4 1-24-15,-3-3-5 16,-3-3 2-16,3 1 15 16,-3-3 28-16,0 0 31 15,0 1 14-15,-4-2-3 16,0 0-15-16,0 0-19 15,0 0-16-15,0-1 1 16,0 0-2-16,0 1-7 16,0-1-4-16,0 0-9 15,0 0-6-15,0-1-8 0,0 1 3 16,0 0 1-16,1 0 13 16,-1 0 11-16,0 0-4 15,0 0-4-15,0-1-18 16,0 1-7-16,0 0-6 15,0 0 9-15,0 0 2 16,0 0 6-16,0-1 6 16,-1 1 2-16,0 0 3 15,-1 0-7-15,1 0-1 0,-9-1-3 16,-3 0-1-16,-31 5 4 16,33 2-4-16,-1 0-8 15,2 0-1-15,2 0 1 16,-1 2 1-16,1 3 6 15,-4-2-6-15,-3 3 0 16,-5-4 1-16,1 0-12 16,0-3 1-16,7-3-18 15,7-1-26-15,1-3 38 16</inkml:trace>
  <inkml:trace contextRef="#ctx0" brushRef="#br0" timeOffset="69755.5">24969 4654 426 0,'29'43'252'16,"-27"-43"-5"-16,3-1-111 15,7-6-58-15,6 0-5 16,5 0-14-16,2 1 4 16,0-3-11-16,1 2-8 15,-1-1-13-15,0-2-8 0,-2-1 16 16,-3 0 11-16,1-1 5 15,-6 3 2-15,-7 2-17 16,1 2-10-16,-11 2 1 16,3-1 1-16,-1 0 0 15,-1 3-13-15,0 0-10 16,-15-6-9-16,-43-13-3 16,32 15 6-16,3 5-4 15,-4 6 7-15,4 3-5 16,-6 6-1-16,-1 5 4 15,2 3-8-15,-1 5 4 16,5 2 4-16,6 0-4 16,3-3 5-16,12-6 2 15,6 3-5-15,11-3 8 16,5 2 5-16,7 0 0 16,3-4 8-16,7-2-5 15,-1-3-1-15,1-4 1 0,-3-3-5 16,-2-5-5-16,-1-3-1 15,-1-2-8-15,-3-4 1 16,-4 0-4-16,-4 0-6 16,-4-2-11-16,-2 1-16 15,-2 0-90-15,3-4-69 16,-6-4-188-16,1-3 225 0</inkml:trace>
  <inkml:trace contextRef="#ctx0" brushRef="#br0" timeOffset="70120.24">25382 4743 898 0,'42'-85'316'0,"-42"85"-284"16,-3 1 18-16,0 6 20 15,2-7 6-15,0 0 7 16,0 4-18-16,1 10-21 16,1 0-1-16,7 27-7 15,-1-24-4-15,2-2-8 16,6-4-4-16,8 4 4 15,5-6-3-15,5-4-8 16,2 0 0-16,1-8-6 16,-2 0 2-16,1-5-2 15,-6-4-1-15,1-4 2 0,-4-5-3 16,-7 4 17-16,-2 0 14 16,-7 5 16-16,-2 2 5 15,-4 2-17-15,-10-3-13 16,-10 1-28-16,-5 0-15 15,-8 0 1-15,5 6-11 16,-1 1-1-16,3 5 1 16,2 0-11-16,-3 4-2 0,4 3-4 15,-2 0-366-15,0-7 303 16</inkml:trace>
  <inkml:trace contextRef="#ctx0" brushRef="#br0" timeOffset="72687.53">26156 4496 1131 0,'74'2'398'0,"-57"-3"-346"0,0 0-41 16,-5-1-23-16,1 2-2 15,-11-1-1-15,2 1 19 16,-3 0 30-16,-2 0 2 15,-1-1 9-15,-1 1-6 16,-27 0-6-16,-31 5-5 16,23 3-8-16,4 0-16 15,7 2-2-15,3-2 0 16,11-2-5-16,4-2 4 0,8 1-7 16,-1 1-7-16,9 5 3 15,4 5 4-15,6 5 7 16,7 4 14-16,6 4-3 15,4-1 2-15,4 4-5 16,-1-1-3-16,1 0 10 16,-6-3-10-16,-7-5 2 15,-6-4 3-15,-12-5 0 16,-2 0 1-16,-10-1-3 16,-5 1 0-16,-9-1-11 15,-5-3-2-15,-4-4 6 16,-2-5-7-16,-2-7-3 15,0-4-12-15,-2-9 11 16</inkml:trace>
  <inkml:trace contextRef="#ctx0" brushRef="#br0" timeOffset="73655.11">21459 5240 1231 0,'54'1'421'0,"15"6"-404"16,7-4-9-16,6 1-6 15,3 3-3-15,13-6 5 16,2 0-1-16,9-1 0 16,4-6 8-16,9 3 0 0,-1-3 5 15,13-1 1-15,3 1-5 16,0-3 4-16,8 2-4 15,-1 3 7-15,5-2 5 16,3 4-9-16,2 0 3 16,2 2-3-16,-5 0-5 15,-2 0-5-15,2-1-2 16,-1-3-3-16,1 0 2 0,1-4 0 16,-5-2-2-16,-3-4 12 15,-7 0 1-15,-6-1 13 16,-5 1-3-16,-7 3-4 15,-5-1-9-15,-7 3-11 16,0 0 5-16,-9 2-2 16,-4 1 4-16,-12 6-1 15,-14 2-6-15,-18 5-9 16,-6 5-2-16,-22 2-27 16,-5 3 7-16,-19 2 18 15</inkml:trace>
  <inkml:trace contextRef="#ctx0" brushRef="#br0" timeOffset="74624.17">23448 5702 1336 0,'2'7'448'0,"3"3"-446"16,7 4 1-16,0 6-8 16,-2 2-4-16,3 0 0 15,0 2 1-15,4-1 15 16,1 0 2-16,-1 2 3 16,-1 0-6-16,-6-1 1 15,0 0-4-15,-5-7-1 16,1-3-1-16,-3-7 0 15,-1-5 2-15,-2-2-8 16,-1 0-10-16,0 0-15 0,-1-1 15 16,1 0 23-16,0 0 13 15,-7-21 13-15,-7-32-8 16,13 30-7-16,2 2 2 16,1 8 20-16,1 2 6 15,2 2-6-15,-1-2-3 16,5 0-16-16,-1-3-15 15,5 0-8-15,0 0-11 0,3 2 13 16,3 0 7-16,2 8 5 16,1-1 11-16,0 4-19 15,2 3-1-15,-4 2-6 16,2 9-5-16,1 3-2 16,-3 3-12-16,-2 3 13 15,-3-4 0-15,-2 0-1 16,1-2 6-16,-7-3-5 15,4 1 1-15,-6-6-7 16,-3-3-4-16,2 0-10 16,-5-4 0-16,2 0 16 15,0 0 2-15,0 0 19 16,0 0 1-16,0-2-7 16,0 1 7-16,0 0-2 0,0 0 1 15,3-19-2-15,39-37-6 16,-27 34 1-16,0 0 0 15,-2 9-2-15,-1 3 4 16,0 2-17-16,-1 3 8 16,5 3 1-16,4 2 3 15,4 1 8-15,2 6-5 16,0 1 3-16,0 4-7 0,-3 7 2 16,2 3 0-1,-4 8 6-15,-2 3-2 0,-7-1-3 16,-3 2-7-16,-3-4-3 15,-5-4-5-15,-1-8-1 16,-5-5 4-16,2-6-11 16,1-5 8-16,0-1-24 15,2 0-48-15,0-1-122 16,0-1 130-16</inkml:trace>
  <inkml:trace contextRef="#ctx0" brushRef="#br0" timeOffset="75390.22">24452 5544 1323 0,'-3'-39'463'16,"9"39"-402"-16,3 0-56 15,4 0 3-15,4 0-7 16,2 1 5-16,5 1-2 16,0 2-1-16,3 3 1 15,2 2 2-15,-5 1-2 16,-2 3 0-16,-3 0 3 16,-7-1-7-16,1 1 4 15,-5 0-8-15,-4-1-8 16,-2 0 4-16,-9 0-21 15,-3-1 2-15,-8 3-15 16,1 3 4-16,1-3 31 16,1-5 1-16,8-2 31 0,2-6 0 15,4-2-4-15,1 1-2 16,0-1-6-16,-1 0-5 31,0 0-2-31,1 1-1 0,-1 0-10 0,1 0 4 16,-1 0-1-16,1 0 3 15,0 0 7-15,0 0-2 16,0 0 4-16,0 0 1 0,0 0 0 16,0 0 3-16,18 1-6 15,32 5 0-15,-26-6-3 16,4 2-5-16,-2 1 7 16,-1-1-2-16,-2-1 0 15,-2 1 5-15,-1 1-10 16,-2 2 2-16,-4 0 2 15,1 0-3-15,-7-2 3 16,-2-2 1-16,1 0-2 16,-3 1-1-16,2 1 0 15,0-1-6-15,-3-1 5 16,-3-2-3-16,0 1-76 16,0 0-168-16,0 0 165 15</inkml:trace>
  <inkml:trace contextRef="#ctx0" brushRef="#br0" timeOffset="105688.51">13728 3960 290 0,'33'-2'126'16,"-31"3"-60"-16,-2-1-24 0,2 0 10 15,-2 0 58-15,-1-1 30 16,0 0 26-16,0-1 2 16,1 2-56-16,0 0-30 15,0 0-50-15,0 0-20 16,0 0-5-16,0 0-7 16,0 0 1-16,1 6 1 0,1 7-3 15,1 1 7-15,3 28 1 16,-2-27-5-16,-1-2 0 15,-3-1-2-15,3-3 0 16,-1-1 0-16,-2-2 8 16,1-2-4-16,3 1 5 15,-2 0 2-15,-1 0-8 16,4 3 3-16,-3-2-3 16,0 0-2-16,3-2 4 15,-5-1 3-15,5-1 6 16,-2 0 8-16,-3-2 4 15,0 0 2-15,0 0-4 16,0 0-3-16,0 0 0 16,5 2-7-16,3 0 0 15,4 2-2-15,28 15-6 16,-30-16 1-16,3 2 0 16,0 1 4-16,0-2-1 0,4 1 3 15,2-3 4-15,-3 2-1 16,0-1-4-16,0-2 0 15,0 1 0-15,1-4-2 16,1 2 8-16,2 3-4 16,4-1-11-16,1 3 3 15,3-2-7-15,1-2 3 16,-1-1 4-16,1 0-2 0,-6-3 8 16,0 0-5-16,-6 0 6 15,1 4-2-15,3-1-5 16,0 0 2-16,2-2-3 15,-4 1 0-15,0 1-1 16,-1 1-2-16,-4 1 0 16,1-2 1-16,-1 1 0 15,0-1 0-15,1 3 4 16,0-3-6-16,1-2 4 16,1 1 4-16,0-1-8 15,1 2 8-15,1 0-12 16,2-2 3-16,3 2 6 15,1-1-4-15,2-2 6 16,-4 3-7-16,2 0-2 16,-3 0-4-16,4 1 6 0,0-1-2 15,4-1-2-15,2 0 1 16,-2-1 3-16,4 2 9 16,-4-1 0-16,-1 1-8 15,2 0-3-15,-2-2-2 16,-3 1 4-16,3-1 0 15,-5-4-4-15,2 3 6 16,-2 0-3-16,-2 0 6 0,-4 0 4 16,-1-1-3-1,-1-1-7-15,-3 1 6 0,4 3-2 16,-4-2-7-16,2 2 9 16,-1 0-7-16,-4 1-1 15,0-2 2-15,-5 2 1 16,2 0-1-16,-2 0 0 15,1 1 0-15,-4-1 0 16,-2 0 2-16,0 0-2 16,0 0-1-16,0 0-2 15,0 0 5-15,0 0 1 16,0 0 2-16,0 0 2 16,0 0-7-16,0 0 2 15,0 0-1-15,0 0-1 16,0 0 3-16,0 0-3 15,0 0 3-15,0 0-4 0,0 0 0 16,0 0 4-16,0 0-3 16,0 0 9-16,0 0-2 15,0 0 0-15,0 0-5 16,2-1 1-16,1 1-5 16,0 0 3-16,-1 0 3 15,-1-1-2-15,1-1 2 16,-2 1-4-16,0 0 5 15,0 0 1-15,0 0-4 0,1 1 3 16,-1 0-3-16,1 0-7 16,-1 0 15-16,0 0-5 15,0 0 5-15,0-1 5 16,0 1-8-16,0 0 5 16,0 0 1-16,0 0 2 15,0-1 1-15,0-1-7 16,1 1 1-16,-1 0 0 15,1 0 2-15,2-1 3 16,-1-9-1-16,1-1-4 16,28-30 8-16,-28 32-1 15,-1-2 2-15,0 3-2 16,1-3-10-16,-2 1-2 16,2 2-5-16,0-3 1 15,-1 2 6-15,0-1-6 0,-1 1 3 16,0 3 3-16,1 1-4 15,0 4 12-15,-2-1-3 16,0 3-8-16,0-2-3 16,0 1-5-16,0 0-3 15,-1 0 5-15,1 1-5 16,0 0-5-16,0 0 0 16,0 0-14-16,0 0-5 15,0 0-6-15,0 0-13 0,0 0-17 16,0 0-10-16,0 0-72 15,0 0 97-15</inkml:trace>
  <inkml:trace contextRef="#ctx0" brushRef="#br0" timeOffset="180170.89">14086 6084 1155 0,'35'22'398'0,"-24"-28"-353"16,0 1-43-16,-5 1 4 15,-1 4 0-15,-4 0 5 16,-1-2 3-16,0 2 14 16,0 0 1-16,0 0-11 15,0 0-3-15,0 0-15 16,0 0-2-16,0 0-3 15,-1 22 3-15,-6 46 3 16,1-20 0-16,3 12 1 16,-3 1-1-16,2 10-3 15,1-2 4-15,-1 1 3 16,3-6-8-16,1-16 5 0,3-1-4 16,0-16 3-16,3-2 8 15,2-4-7-15,3-4 3 16,1-5-5-16,1-1 3 15,1-5 1-15,-1-1 4 16,5-1 0-16,1-1-3 16,3-1 5-16,-1-2 2 15,1-2 2-15,3-2 3 16,6-1 7-16,2-2 1 0,5 0-7 16,0 1 5-16,-3-1-12 15,2 2-5-15,-6 1 6 16,-1 0-6-16,0 1 3 15,0-1-2-15,4 2 5 16,-1-1-3-16,-5-2 1 16,-4-1-10-16,-5 1-4 15,-9 1 2-15,-1 1-2 16,-1-1 12-16,-5 2-3 16,3-1-7-16,-1-2-5 15,-2 2-3-15,-3-1 5 16,-1 0 2-16,0 0-4 15,0 0-14-15,0-1 3 16,0-1-3-16,0 1 15 16,-1 0 8-16,1 0-1 15,-4-8 5-15,-4-4-6 0,-18-27 8 16,19 27 6-16,-4 4-5 16,-1-2 5-16,-5 0-5 15,-4-2-7-15,1-3 1 16,4 5 0-16,3 1-3 15,6 6 2-15,2 1 0 16,3-1 0-16,2 4 10 0,1-1-6 16,0 1 4-16,0-2-12 15,0 2-4-15,0-1-3 16,0 1-1-16,0 0 7 16,11 1 1-16,18 4 7 15,31 4 1-15,-28 2-7 16,2 0-1-16,-7 3-7 15,3 3 5-15,-6-2 6 16,-3 1-2-16,-3-2 3 16,-4-3-7-16,-5-4 1 15,-5-3 1-15,-1-2 0 16,-2 1 0-16,-1-3-6 16,0 0-4-16,-1 0 3 15,0 0 4-15,-1 0-4 16,1 0-3-16,0 0-1 15,0 0-3-15,-7 6 13 16,-8 6 4-16,-29 31 7 0,29-33 4 16,-2 1-6-16,2 0 2 15,4-3-5-15,1 1-3 16,1 2 7-16,4-1 4 16,3 4-7-16,-6-1-1 15,8-3-7-15,-4-4-2 16,3-4 2-16,2-1 4 15,0 0 2-15,0-1 3 0,-1 0-1 16,0 0 0-16,0 0-2 16,0 0-2-16,1 0 1 15,0 0-2-15,-1 0 7 16,1 0-2-16,0 0 3 16,0 0 2-16,0 0-1 15,0 0-2-15,0 0 8 16,0 0-7-16,0 0 10 15,0 0 19-15,0 0 11 16,0 0 10-16,0 0-2 16,0 0-20-16,0 0-19 15,0 0-7-15,0-1-9 16,0 0 5-16,0 0 1 16,1-16-2-16,2-25-2 15,-5 32-6-15,0-3-34 16,-4-1-27-16,-6-16 40 0</inkml:trace>
  <inkml:trace contextRef="#ctx0" brushRef="#br0" timeOffset="181604.99">15900 6778 732 0,'-1'-1'229'0,"0"1"-249"0,0 0 1 16,-6 26 19-16,1 36 0 16,11-26 9-16,-3-1 1 15,2-10 9-15,-2-3 3 16,1-12 4-16,1-2-1 16,-3-3-7-16,0-5 0 15,-1 1-6-15,0-1 8 0,0 0 61 16,0 0 36-16,0 0 55 15,0 0-2-15,-1-1-51 16,0 0-39-16,0-25-115 16,1-37 0-16,2 30 29 15,1 8 10-15,-1 8 56 16,0 1-6-16,0 0-28 16,2 2-10-16,-1 2-2 15,-1 2-6-15,2 4-6 16,-2 1 3-16,2 3-4 15,1 1 6-15,-5 0-13 16,3 0-12-16,21 0 5 16,29 0-10-16,-35 4-33 15,-4 4-4-15,-8 2-3 16,-3 2 10-16,1 1 45 0,-3 1 12 16,4 1 6-16,-1 1 3 15,1 4-10-15,1 0 0 16,1 2-1-16,1-1-2 15,0-1 3-15,0-1-5 16,-2-3-13-16,-2-1-10 16,-3 0-28-16,0 3-65 15,-2-3 80-15</inkml:trace>
  <inkml:trace contextRef="#ctx0" brushRef="#br0" timeOffset="182689.87">16389 6607 648 0,'-32'-10'244'0,"28"12"-133"0,-2 3-121 16,0 5 7-16,0 4 21 16,0-1 9-16,3 2-9 15,-2-2-2-15,2 0-2 16,-1 1-10-16,3 0 3 15,2 0 14-15,6-3 10 16,4-2 5-16,8-2 6 16,4-1-4-16,11-4-14 15,4-2-5-15,7-5-9 16,2-5-10-16,-2-7 0 16,-5 0 0-16,-9-1 12 15,-6-2 19-15,-14 6 36 16,-2 2 32-16,-8 1 12 0,4 4-13 15,-6-4-40-15,0 0-24 16,-6 1-16-16,-6-1 1 16,-3 2 8-16,-6 2-5 15,-6 0-13-15,-5 4-1 16,-2-1-6-16,2 2 2 16,-2 1-4-16,2 0-3 15,3 2-4-15,1 1-6 0,6 3-33 16,1 3-39-16,4 6-149 15,5 3 150-15</inkml:trace>
  <inkml:trace contextRef="#ctx0" brushRef="#br0" timeOffset="183173.23">16292 6863 713 0,'-34'93'267'16,"40"-86"-143"-16,10-3-116 15,9-4 32-15,8-7 30 16,8-5 4-16,4 0 9 16,-4-1 1-16,0 6-16 15,-2 2-2-15,0 3-34 16,1 3-10-16,-3 2-10 16,-2 2-12-16,1 0-22 15,-1-2-35-15,-1-6 34 16</inkml:trace>
  <inkml:trace contextRef="#ctx0" brushRef="#br0" timeOffset="183988.64">17460 6949 1244 0,'94'12'378'0,"-88"-10"-418"16,4 4-19-16,-3 6 38 15,6 5 13-15,-3 1 8 0,-3 7-2 16,2 1 4-16,-8 2 7 16,7 5-9-16,-1 1 5 15,-4-2 3-15,1 0-2 16,-5-4 3-16,1-3-3 16,-1-6-5-16,1-2-7 15,-2-7-3-15,2-3 3 16,4-6 7-16,-4-1 16 15,-1-1 35-15,0 0 27 0,-12-30-21 16,-12-54-15-16,20 25 12 16,4 3-13-16,10 9 20 15,0 2 4-15,0 4-41 16,1 4-13-16,-2 13-10 16,2 7 9-16,-3 8 1 15,2 1-1-15,2 2-1 16,2-1-9-16,13-1-9 15,1-1-4-15,6 5 1 16,-6 2 0-16,-7 5-2 16,-5 1 6-16,-9 0-4 15,-2 3 0-15,-4 3-2 16,-3 4-4-16,-10 11-6 16,-7 6 3-16,-17 7 0 0,-3-1-12 15,4-8-14 1,4-7-12-16,16-12-5 0,4-5 4 15,-2-4 35-15,-1-1 8 16,-5 1-22-16,-2 1-38 16,6 5-118-16,2-4-100 15,9-3 179-15</inkml:trace>
  <inkml:trace contextRef="#ctx0" brushRef="#br0" timeOffset="184586.41">18120 6875 1265 0,'0'0'380'0,"-2"0"-443"16,-6 15 2-16,-33 34 45 15,22-30 9-15,4-3 16 0,4-5 1 16,5 0 14-16,-1-2 9 16,5 2-10-16,1 1-1 15,2 4-12-15,5-1-6 16,5 3-2-16,5 1 6 15,3-8 0-15,0-1 7 16,3-7 12-16,7-1 2 16,-2-7 0-16,2-1-2 15,-4-4-7-15,-9-7 4 16,-7 8 15-16,-4 0 5 0,-5 0 4 16,-9-4-17-16,-9-10-45 15,-4-2-13 1,-3 0-3-16,8 7 15 0,4 9 28 15,5 3 6-15,3 3-1 16,0 0-11-16,5 3-13 16,-2 0-10-16,2 0-51 15,0 0-10-15,0 0-1 16,0 0 14-16,19 11 50 16,40 38 6-16,-28-28 15 15,5 1-1-15,-5 0-7 16,-2-2 8-16,-8-1-13 15,-3-3-9-15,-8-6-41 16,-3-2-56-16,-7-8-214 0,0-3 209 16</inkml:trace>
  <inkml:trace contextRef="#ctx0" brushRef="#br0" timeOffset="184939.56">18409 7007 480 0,'103'45'224'0,"-85"-21"-100"0,1-1-50 15,-5-3 6-15,0-4-21 16,-3-3-10-16,-8-9 8 16,2-1 24-16,-6-4 92 15,-1-1 12-15,1 1-27 16,0 0-26-16,-9-21-105 15,-20-42-1-15,19 26 26 16,5 3-8-16,9 6 2 16,2 2-14-16,0 3-25 15,3 5 1-15,0 5-14 16,5 1-7-16,1 1-15 16,-1-1-7-16,2 4-6 15,2 1 0-15,4 0-23 16,2 2-18-16,6 1-91 15,-1-1-124-15,-1 0 192 0</inkml:trace>
  <inkml:trace contextRef="#ctx0" brushRef="#br0" timeOffset="185170.99">18958 6523 1434 0,'3'-4'488'0,"2"3"-448"16,-4 1-53-16,-1 0 3 15,0 0-2-15,0 0 11 16,3 8 0-16,9 19-4 16,6 31 5-16,-12-22 1 15,1 6-2-15,-2 1 1 16,-2-1 2-16,5 4-7 16,-4-4-3-16,4-2-11 15,-1-5-44-15,-7-17 42 16</inkml:trace>
  <inkml:trace contextRef="#ctx0" brushRef="#br0" timeOffset="185387.42">18905 6664 1662 0,'0'2'475'16,"3"2"-572"-16,2-2-30 15,-5-2 96-15,2 0 23 16,25 0 15-16,27 0-1 16,-24 1 1-16,6-1 4 15,2 0-15-15,5-1-1 16,-5-3-67-16,-4 2-93 0,-11 4 111 16</inkml:trace>
  <inkml:trace contextRef="#ctx0" brushRef="#br0" timeOffset="185567.95">19376 6926 560 0,'4'29'222'0,"-2"-5"-157"16,-1-4-15-16,-1-7-27 15,0-4-14-15,0-4-9 16,2-2-11-16,0-2-30 15,-2-2-61-15,-2 0 68 16</inkml:trace>
  <inkml:trace contextRef="#ctx0" brushRef="#br0" timeOffset="185748.45">19474 6559 1470 0,'34'-1'362'0,"6"-3"-465"0,7 3-26 16,-12 0 113-16,-4 0 61 0,2 3-41 16,-4-1-11-16,-6 1-18 15,-5-2-79-15,-10 0 69 16</inkml:trace>
  <inkml:trace contextRef="#ctx0" brushRef="#br0" timeOffset="186364.11">20022 6823 1615 0,'0'0'491'0,"-7"3"-589"16,-13 6-3-16,-15 12 54 0,-3 4 8 16,2 5 39-16,8-1 5 15,14-7 7-15,2-1 7 16,4-5-9-16,3-1-6 16,3-2-2-16,3-3-5 15,7 0 4-15,6-3-2 16,12-7-3-16,11-5 2 0,12-21-1 15,6-7-5-15,6-11-2 16,0-1 1-16,-3 10 11 16,-8 9 5-16,-10 14 6 15,-9 6-4-15,-12 6-9 16,-1 4 2-16,-8 8-5 16,-1 3 4-16,-2 5-3 15,-1 0 3-15,-3-3 2 16,1-1 0-16,-1-2-2 15,1 0-5-15,4-1 6 16,-1 2-5-16,3-3 3 16,3 0 6-16,-5-6-7 15,6-3 8-15,-6-3 8 16,1-2 0-16,3-6 27 16,-2-5 4-16,1-9 17 15,1-3 6-15,-4-2-19 16,-3 2-9-16,2 5-50 0,-6 2-24 15,-1 5-41-15,0 4-15 16,-4 4 28-16,4 3 10 16,0 2 24-16,0-1-33 15,-1 0-234-15,0 0 204 16</inkml:trace>
  <inkml:trace contextRef="#ctx0" brushRef="#br0" timeOffset="186813.47">20767 6536 1076 0,'11'-25'324'0,"-3"10"-314"16,-1 4 5-16,-3 7 109 15,-3 4-20-15,0 3-72 16,-1-3-3-16,0 0-22 0,0 1-1 16,3 25 3-16,3 33-5 15,-6-17 10-15,-2 3 2 16,0 4-4-16,2 1-1 15,2-2-5-15,4-3-4 16,4-11 0-16,1-4 5 16,3-12-3-16,-1-3-3 15,-3-9-8-15,-2-4-7 0,-2-8-35 16,1-6-39 0,4-10-217-16,-1-2-13 0,0 4 140 15,-4 4 59-15,-3 12 217 16,4 3-21-16,-4 1-207 15,2 2 80-15</inkml:trace>
  <inkml:trace contextRef="#ctx0" brushRef="#br0" timeOffset="187190.45">20940 6878 272 0,'-6'43'154'0,"6"-28"10"16,1 0-26-16,7 0-13 15,6-3-4-15,3-2 7 16,6-4 9-16,3-7-3 15,5-2 4-15,3-10-49 16,1-3-26-16,1-5-20 16,-6-2-13-16,-9 0 4 0,-6 2 15 15,-6 3-4-15,-5 1-9 16,-4 4-33-16,-7-3-15 16,-9 1-63-16,-8 1-6 15,-4 2 12 1,-5 3-7-16,3 7 37 0,1 1 10 15,7 1 5-15,7 1 10 16,9 2 22-16,3 0 0 16,-2 4-23-16,1 4-19 0,0 6-18 15,8 5-15-15,11 0-4 16,2-3 16-16,9-5 28 16,-3-2 31-16,-1-5 56 15,3 2 6-15,-7 3-4 16,2-1-23-16,-3 4-61 15,-2-4-95-15,-4-9 75 16</inkml:trace>
  <inkml:trace contextRef="#ctx0" brushRef="#br0" timeOffset="187560.47">21609 6711 1003 0,'2'-1'356'16,"-2"1"-275"-16,0 0-81 15,-2 0-13-15,1 0 5 16,-1 0-2-16,-13 7 10 16,-23 12 17-16,33-15 11 15,4-4 0-15,0 1 4 16,1-1 7-16,0 0-18 0,0 0-6 15,0 0 1-15,7 11-17 16,4 5 2-16,38 32-1 16,-32-31-5-16,-1 3 6 15,-2-1 6-15,-6-1 3 16,-3-1-2-16,-5 0-7 16,-6-1-11-16,-8-2-11 15,-1-2-6-15,-10-9-1 16,-2-3-18-16,3-3 31 15</inkml:trace>
  <inkml:trace contextRef="#ctx0" brushRef="#br0" timeOffset="188305.92">22851 6624 875 0,'7'14'360'0,"6"12"-143"16,-5 1-221-16,-1 12 4 16,2 5 0-16,-11 4 6 15,-1-2 6-15,-9-5 7 16,1-3 3-16,0-9 3 0,-4-1 17 16,-5-8-6-16,-3 2 5 15,-5-8-8-15,2-5-20 16,0-7-9-16,1-6-7 15,4-7-14-15,1-8 5 16,5-12 18-16,1-8-2 16,8-11-25-16,4 4-1 15,3 10 27-15,1 5 6 0,-1 16 37 16,0 5 14-16,-1 3-32 16,2 5-1-16,0 3-24 15,-2-1-14-15,0 0-8 16,0 0-4-16,0 0 24 15,16 8 8-15,37 46-2 16,-25-27 8-16,5 4-5 16,2 0-1-16,4 0 0 15,-1-2-4-15,-1-3-4 16,2-2-6-16,-3-4-1 16,0-5 0-16,-9-7 1 15,-4-4 1-15,-10-11-52 16,0-7 27-16,-9-22 8 15</inkml:trace>
  <inkml:trace contextRef="#ctx0" brushRef="#br0" timeOffset="188540.29">23106 6551 1319 0,'64'-18'488'0,"-52"33"-337"0,1 14-160 16,-3 2-6-16,-3 3-4 15,-3-1-10-15,-1-6-7 16,-1-3 2-16,0-7-5 16,1-4-10-16,-1-6-45 15,0-5-115-15,5-7 134 16</inkml:trace>
  <inkml:trace contextRef="#ctx0" brushRef="#br0" timeOffset="189006.72">23822 6656 1303 0,'-1'0'381'16,"-10"3"-421"-16,-8 5-41 15,-22 5 30-15,-9 1 40 16,-5 3 11-16,0-3-4 16,8 0 4-16,2-1 0 15,3-1 5-15,7-1-1 0,15 0 19 16,3-4 2-16,11-3-6 15,-2 1 0-15,7 1-19 16,9 3 2-16,9 4-3 16,11 0 5-16,10 5 5 15,1-1 1-15,4-1-1 16,0 3-5-16,-3-4-1 16,-4 0-7-16,-7-3 9 15,-4 1-2-15,-14-4 5 16,-3-1 5-16,-14-1-16 15,-12 1-6-15,-18 4 1 16,-8 0 1-16,-6 2 13 16,4-2 1-16,-3-4-9 15,5-4-21-15,9-7-103 16,1-3-138-16,13-8 169 16</inkml:trace>
  <inkml:trace contextRef="#ctx0" brushRef="#br0" timeOffset="189450.53">25218 6786 1605 0,'34'-41'531'0,"-35"46"-562"16,0 3-17-16,3 12 7 15,-2 3 11-15,4 3 29 0,-2 0 10 16,1-6-4-16,1 0-6 16,-3-3 9-16,4-1-4 15,-5 1 6-15,4 0-2 16,0-2-15-16,-4-2 2 15,6-5-20-15,-6-4-17 16,-1-11 28-16</inkml:trace>
  <inkml:trace contextRef="#ctx0" brushRef="#br0" timeOffset="190872.68">25614 6803 1145 0,'-1'0'417'0,"0"0"-289"15,0 0-176-15,0 0-11 16,0 0 12-16,0 0 11 15,-1 4 35-15,0 6 13 16,1 0 6-16,0 3-2 16,1 30-2-16,0-24-1 15,-1 1-11-15,1 3 1 16,0 0 3-16,-2-10 3 16,2-3 16-16,0-8 4 15,0-1 0-15,2 1 5 16,-2-2 4-16,-2-2 0 15,1 1 6-15,1-1 1 16,1-22-3-16,8-33 1 16,-1 32-1-16,-1 10-4 0,1 2-8 15,0 4-11-15,-1 2-8 16,-3 1-14-16,-2 2-2 16,1 3 4-16,0 1-7 15,-3 0 3-15,0 0 1 16,15 3-9-16,7 17 12 15,31 36-1-15,-30-26 0 0,1-2 2 16,3 2-2 0,-6-11 0-16,-1-3-9 0,-10-6-25 15,-5-8-138-15,-1-8 120 16</inkml:trace>
  <inkml:trace contextRef="#ctx0" brushRef="#br0" timeOffset="195339.6">26140 6744 443 0,'83'29'288'0,"-72"-29"16"16,-5 2-168-16,1 0-21 15,0-2-45-15,-7-3-14 16,1 3 5-16,-1-1 12 16,0 0 25-16,0 1 7 15,0 0-17-15,-1 0-15 16,1 0-39-16,-1 0-20 0,0 0-18 15,0 0-3-15,-6 1 4 16,-22 4 11-16,-37 9 2 16,25-5-1-16,4-3 2 15,4 0-3-15,8 0-8 16,3 1 3-16,5 4-3 16,3 2-8-16,6 5 5 15,4 4-9-15,8 5 2 16,4 2 5-16,17 2-3 15,4 0 7-15,15-8 5 16,6-1-2-16,9-13 2 16,4-3-2-16,0-9-6 15,1-5 4-15,-11-7-1 16,-4-4 1-16,-4 0 1 16,0-2 1-16,0 4-1 0,-5 0-6 15,-2 5-30-15,-7 0-46 16,-7 4-67-16,-2-1-24 15,-7-3 25-15,2 0 39 16,-3-4 107-16,-1-2 40 16,-5 5 55-16,-5 1 22 15,2 4-8-15,-6 1-10 16,1 6-38-16,1 0-20 16,-2 1-37-16,-1 0-5 0,1 0-15 15,0 0-6-15,0 0 8 16,-1 4 12-16,-6 17 2 15,-13 31-22-15,9-32-255 16,1-9 198-16</inkml:trace>
  <inkml:trace contextRef="#ctx0" brushRef="#br0" timeOffset="195472.07">26653 6554 1459 0,'4'-38'445'0,"-2"50"-510"16,-2 4-79-16,3 7 91 0</inkml:trace>
  <inkml:trace contextRef="#ctx0" brushRef="#br0" timeOffset="195908.58">26966 6825 938 0,'1'6'430'15,"2"1"-82"-15,4 6-341 16,6 7 0-16,5 0 0 15,3-2-2-15,6-4-4 16,1-5-1-16,9-8-4 16,6-5 9-16,11-12 13 15,5-6 12-15,3-5 17 16,-3 0-14-16,-16 3-5 16,-9 3-2-16,-20 8 15 15,-7 6 16-15,-7 5 5 16,-1 0-8-16,-7 1-24 15,-3-2-12-15,-9 3-12 16,-5 3-7-16,-7 5-12 0,-3 6-2 16,0-1 4-16,-3 1-1 15,3-3-12-15,9-1-10 16,6-5-31-16,2 0-18 16,5-5-83-16,0-5-189 15,11-5 235-15</inkml:trace>
  <inkml:trace contextRef="#ctx0" brushRef="#br0" timeOffset="196207.11">27375 6291 1589 0,'1'-1'543'0,"0"0"-531"15,1 2-14-15,-2-1-23 16,0 0-11-16,0 0 2 16,5 21 7-16,5 43 14 15,-8-23 4-15,0 7 8 16,-1 2 10-16,1 2 2 16,1-1-1-16,1-3-3 15,1-1-7-15,2-7 3 16,3-3-3-16,3-7-15 0,3-3-9 15,0-10-63-15,-1-2-55 16,0-13 90-16</inkml:trace>
  <inkml:trace contextRef="#ctx0" brushRef="#br0" timeOffset="196629.34">27723 6760 1231 0,'5'0'428'0,"17"-1"-368"15,4-3-54-15,7-2-4 16,3-3-1-16,-8-3 6 15,-5 1 3-15,-10-2 29 16,-6 3 17-16,-5-1 25 16,-2 5 9-16,0-3-18 15,-1 0-10-15,-5-3-37 16,-2-4-15-16,-6 4-22 0,-3 1-9 16,-4 3-2-1,0 4 0-15,0 4 11 0,2 2 0 16,-5 13-5-16,3 3-3 15,0 9-10-15,5 0-1 16,16 5-4-16,0-5 3 16,17 1 5-16,11-3 6 15,14-6 10-15,8-3 2 16,9-10-19-16,-2-5 21 16</inkml:trace>
  <inkml:trace contextRef="#ctx0" brushRef="#br0" timeOffset="196992.37">28180 6824 754 0,'42'74'397'0,"-36"-80"-93"16,4-3-106-16,2-9-58 16,3-2-50-16,4-7-54 0,-1-3 6 15,-3 1 3-15,-3 3-5 16,0 6-1 0,-4 7-6-16,0 7-9 0,-1 3-6 15,-2 3-6-15,2 0-1 16,1 3-13-16,3 3-3 15,2 11-10-15,-2 1-14 16,-1 15-4-16,-3 2-2 16,-4 0-14-16,0-2-2 0,1-14-17 15,4-6-36-15,3-15 71 16</inkml:trace>
  <inkml:trace contextRef="#ctx0" brushRef="#br0" timeOffset="197256.58">28766 6049 1384 0,'0'1'519'16,"4"6"-349"-16,0 19-177 15,1 12-4-15,0 30 2 16,-4 11 1-16,-1 16 10 15,1-1-3-15,2-6 2 0,4-7 4 16,11-15-14-16,4-8-2 16,5-11-2-16,1-6-9 15,-6-15-17-15,-7-5-83 16,-12-16 81-16</inkml:trace>
  <inkml:trace contextRef="#ctx0" brushRef="#br0" timeOffset="197466.82">28641 6440 1553 0,'-27'-32'525'16,"38"41"-526"-16,17 4 0 15,7 2 12-15,21 0-14 16,4-5 9-16,0-4-19 15,-4-3-16-15,-9-4-27 16,-8 0-18-16,-9-6-196 16,0 1 189-16</inkml:trace>
  <inkml:trace contextRef="#ctx0" brushRef="#br0" timeOffset="197811.48">29546 6540 1221 0,'27'-17'473'16,"-13"-4"-336"-16,-5 4-21 16,-12 0-40-16,-2-3-23 0,-7 4-46 15,1 1-19-15,-7 9-19 16,-3 3 4-16,-4 10 13 15,-4 8 2-15,1 6 9 16,-1 8 3-16,9 9-8 16,-6-1 8-16,6 7-4 15,-1 1-12-15,-1-1-10 16,3 2-18-16,3-10-41 16,3-6-9-16,7-13-64 15,6-7 19-15,16-11 52 16,10-6 21-16,16-22 71 15</inkml:trace>
  <inkml:trace contextRef="#ctx0" brushRef="#br0" timeOffset="198145.27">29810 6328 1323 0,'-7'5'442'16,"-7"-1"-441"-16,0 4-1 16,-3-1 1-16,0 1-2 15,4 0 5-15,4 2-5 0,2 0-3 16,3-1-5-16,8 12-16 16,4 7 3-16,19 14 8 15,9 8 7-15,6 1 16 16,-2-4-1-16,-12-11 9 15,-9-9-6-15,-12-4-3 16,-6-1 2-16,-4-1-14 16,-7 3 2-16,-16-3-1 15,-6-3 4-15,-23-5-1 16,-7-4-1-16,-6-6-44 16,-1 0-99-16,16-4 98 15</inkml:trace>
  <inkml:trace contextRef="#ctx0" brushRef="#br0" timeOffset="199807.11">17343 7596 1414 0,'58'13'484'0,"20"1"-451"16,12-4-40-16,12-4-4 15,1-6-7-15,1-6 9 16,14-4 3-16,1-2 13 15,10-5 17-15,11 4 4 16,7-3 6-16,8-3-7 16,18 4-3-16,3-3-8 0,14 2-4 15,6 3-7-15,1 3-1 16,-2 1-2-16,-1 5-1 16,3 4 5-16,1 0-2 15,4 0-2-15,8-3 0 16,-4-5-2-16,8-3 1 15,0 1 5-15,-3 0 1 16,0 0 12-16,-7 7 1 16,-7 1 3-16,-3 4 2 15,1 4-4-15,2 1-4 16,7 2-5-16,-45-7-1 31,-80-1-1-31,1 2 0 0,239 1 2 0,-4 0-3 16,0-2 12-16,-116 5 7 15,1 0 5-15,-3 0 5 16,-5 3-16-16,2-5-12 0,2-1-2 16,-11-1-8-16,14-6 8 15,5 0 0-15,-3-5 0 16,18-5-4-16,-15 2-4 16,-5-3 6-16,1 3-1 15,-6 5 5-15,0-1-3 16,0 4-3-16,3 0 1 15,-13 1-3-15,15-1 0 16,-3 2 3-16,-8-1-6 0,-2 3 1 16,-18 2-3-16,-16 4 2 15,-8 4 1-15,-24 1-2 16,-6 2 3-16,-29-2-14 16,-10-2-2-16,-28-3-57 15,-17-2-32-15,-26-6-84 16,-27-9 107-16</inkml:trace>
  <inkml:trace contextRef="#ctx0" brushRef="#br0" timeOffset="201338.06">23384 7925 1456 0,'0'0'513'0,"-2"-1"-442"15,0 0-51-15,1-1-10 16,0 1-5-16,0 0-1 15,0 0-3-15,-1 0 3 16,1 0 3-16,-17-9-1 16,-32-14 3-16,25 13-5 15,-3 1-4-15,4 6 1 16,0 1-1-16,3 2-3 16,-1 4 3-16,-2 2-7 15,-4 1-4-15,-1 6 5 16,2-2-2-16,7 0 1 15,2-3 3-15,7-1 0 16,6-2 5-16,0-2 1 16,4-1-2-16,1-1-24 15,-1 0-9-15,1 0-5 16,0 0 1-16,0 0 25 0,0 0 5 16,0 0 10-16,5 1 3 15,15 6 2-15,32 14 0 16,-20-12 1-16,4-1 3 15,1 1-8-15,-4-2 2 16,-4 1-4-16,-2 0-2 16,-2 3 2-16,-2-2-1 0,-2-1 3 15,1 6 4-15,-4-6-3 16,2 2-1-16,-3 1-4 16,-4-8 2-16,-3 4 1 15,2-1-1-15,-3 0 0 16,-3-3-2-16,-4-2-4 15,-1 0 7-15,-2-1 5 16,1 0 0-16,0 0 4 16,0 0-12-16,0 0-10 15,0 0 0-15,0 0 2 16,0 3 6-16,1 0 0 16,0 1 2-16,0-1-1 15,-1-2-5-15,0 2 5 16,1 2-8-16,-1 1 5 0,0 4 4 15,-1 3-2-15,-9 25 2 16,5-26-2-16,-6-4-5 16,3 0 1-16,2-4 2 15,-1 2-1-15,7 0 5 16,-5-5 3-16,4 3-2 16,0-4 5-16,0 0-3 15,0 0 1-15,0 0-2 16,0 0-6-16,-1 0 1 15,1 0-8-15,0 0 10 0,0 0 1 16,0 0-1-16,-2 0 8 16,-7 0-7-16,-6-2 6 15,-30-4 4-15,27 3-7 16,0 1 8-16,3 1-10 16,0 1-2-16,1-4 5 15,1 1-7-15,2-3 14 16,1 0-1-16,1-2-4 15,0 3 12-15,-1-4-11 16,1 1 9-16,-1 0-4 16,0-1-2-16,3 3 0 15,0 2 3-15,4 4 5 16,0-1-5-16,2-4 0 16,1 5-12-16,0-1 3 15,-1 0-2-15,1-1-5 16,0 1 3-16,0 0-15 0,1 0-3 15,0 1-15-15,0 0-10 16,0 0-17-16,0 0-36 16,0 0 65-16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14FF5-BF18-4A92-A0EA-1B590CD8F11D}" type="datetimeFigureOut">
              <a:rPr lang="en-US" smtClean="0"/>
              <a:pPr/>
              <a:t>4/4/2022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F5B0D-738A-48A4-A5D1-0D0AFCD80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36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164CE7-3E3E-4FBE-B481-CA6DF033C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679A3B0-CF37-448F-8BDA-8DC6F14958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D2042EB-39B4-474A-A53C-F6977708B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Miércoles 6 de mayo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8E4EEC1-5003-419F-8A13-40738951C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11BAF1-B4C4-43AE-A210-80E6F0EF5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729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134AEC-3640-431C-AC11-3E2AB1BD7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8C6BAD2-6153-47FF-A5C2-AC266B3A6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1A4056-2935-45BB-8F96-E2ABFF231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Miércoles 6 de mayo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D1E90C-EDB3-435A-9346-1557388FF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EBF67E-4B7B-4904-84DE-EB68FD36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768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E33E275-8309-44D8-B459-1DEB675BB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8F57ABD-8D71-4BB6-813E-32E843612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DD4CFA-16EB-45CD-99E5-1A7501BB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Miércoles 6 de mayo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FE9CB1D-5FC1-4F19-9AC0-EC909063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B9B8EA-C525-4D2D-A5D8-BF495617E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247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CA5198-DFFC-451C-A7C4-72965B65C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B1A707-95A0-4984-82BD-B34D72129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F0D06E2-B269-44CE-B7D6-B38CC0C39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Miércoles 6 de mayo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10CCF1-699E-49E7-90FA-5DE4EA026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93C948-F5D8-4935-8E16-B86C5D1B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850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9784BB-A675-4E07-BA09-93A5F787A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38B1F3-DED6-4356-9806-5528F7961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9C7645-703A-4027-8F36-A875BC3C6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Miércoles 6 de mayo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48C1894-9238-4277-9446-E9157918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B449A31-729A-4817-A233-880F2874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303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8BCF5B-8C00-415E-8B50-D4C5A9198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C1F5BC-582E-4EB4-90E7-A235C11D1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E6DD358-CF68-433D-A878-F88F13243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4436A1A-69F0-466B-A9FA-42B2C5C97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Miércoles 6 de mayo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3C11F06-D25B-4158-AF8C-421BE9C78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C614920-0AA6-461E-83FD-8DED8B4CE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258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BEEC1C-63E1-483E-AF76-278BBEB79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31AF6B4-61A5-4838-A850-89B7FC0ED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FB16846-D07B-48CF-B319-F53201B4C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BE43965-0A09-4373-AE95-78BAB634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88C7D07-8B2E-4BAA-8362-C96144114A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DF9B83F-8FE5-427A-AA85-A5FC780FC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Miércoles 6 de mayo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7A9D9B6-3F2F-4CF6-A687-5E3E8DD30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E86917A-5B2A-4518-88F7-B24C60EB0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325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2036BC-C607-4155-96ED-70EDAD4B8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038CB51-ABD3-47CF-9E37-53577DB55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Miércoles 6 de mayo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3D5F664-8AB7-454F-B3C1-1E881631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8C10AA6-B775-4F7E-8265-8C08BFD2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253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D6BFE9D-ABF1-43EC-A61D-EFC0B6584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Miércoles 6 de mayo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11CC759-F3C9-4D49-9352-3942BA977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EF3065E-6205-4990-A6E5-1696F8500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727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7999EF-467C-4F7D-946F-5AD3BDCDF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643912F-5E5F-4562-A40C-301374F4F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2C9712C-F669-4ED7-A4B8-D69B74514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92D364B-26F7-4B24-A4F9-5337174A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Miércoles 6 de mayo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F58C7E8-060F-4024-AC67-0E7E23CA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BF02967-FD01-4AC3-BA27-E303AE8F0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738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8DDF08-5E5B-4890-B3AD-E07D5B008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A2E9D3B-108A-4DF5-A72A-4440A2FD11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BC05596-C889-453A-A762-2F2B0CB30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EF14CE2-E304-4962-B767-A4919D885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Miércoles 6 de mayo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381F13C-6AAA-41AA-92FF-E0CF8DCC1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13A1104-DE65-44F6-854A-5568395EE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95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7B1A655-E201-43D9-8D22-B794AFD13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5DDCD37-41DD-472A-97DF-EAB722F9E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78D23C-DC6C-48D1-BFC1-7F2A93804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Miércoles 6 de mayo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14B41B-B48F-4CA0-88AE-0B6BD67FD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5624C2-980A-48D7-AF8D-59B330D04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C6382-5627-4C16-8C4B-B693CDEC1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094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7" Type="http://schemas.openxmlformats.org/officeDocument/2006/relationships/image" Target="../media/image21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23.emf"/><Relationship Id="rId7" Type="http://schemas.openxmlformats.org/officeDocument/2006/relationships/image" Target="../media/image26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5" Type="http://schemas.openxmlformats.org/officeDocument/2006/relationships/image" Target="../media/image25.emf"/><Relationship Id="rId4" Type="http://schemas.openxmlformats.org/officeDocument/2006/relationships/image" Target="../media/image24.emf"/><Relationship Id="rId9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3" Type="http://schemas.openxmlformats.org/officeDocument/2006/relationships/customXml" Target="../ink/ink5.xml"/><Relationship Id="rId7" Type="http://schemas.openxmlformats.org/officeDocument/2006/relationships/image" Target="../media/image29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.xml"/><Relationship Id="rId11" Type="http://schemas.openxmlformats.org/officeDocument/2006/relationships/image" Target="../media/image31.png"/><Relationship Id="rId5" Type="http://schemas.openxmlformats.org/officeDocument/2006/relationships/image" Target="../media/image24.emf"/><Relationship Id="rId10" Type="http://schemas.openxmlformats.org/officeDocument/2006/relationships/customXml" Target="../ink/ink8.xml"/><Relationship Id="rId4" Type="http://schemas.openxmlformats.org/officeDocument/2006/relationships/image" Target="../media/image28.png"/><Relationship Id="rId9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image" Target="../media/image33.emf"/><Relationship Id="rId7" Type="http://schemas.openxmlformats.org/officeDocument/2006/relationships/image" Target="../media/image24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emf"/><Relationship Id="rId5" Type="http://schemas.openxmlformats.org/officeDocument/2006/relationships/image" Target="../media/image35.emf"/><Relationship Id="rId10" Type="http://schemas.openxmlformats.org/officeDocument/2006/relationships/image" Target="../media/image38.png"/><Relationship Id="rId4" Type="http://schemas.openxmlformats.org/officeDocument/2006/relationships/image" Target="../media/image34.emf"/><Relationship Id="rId9" Type="http://schemas.openxmlformats.org/officeDocument/2006/relationships/customXml" Target="../ink/ink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="" xmlns:a16="http://schemas.microsoft.com/office/drawing/2014/main" id="{66237C6A-32B0-4B22-9293-6AB98DF57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1912"/>
            <a:ext cx="12192000" cy="1212436"/>
          </a:xfrm>
        </p:spPr>
        <p:txBody>
          <a:bodyPr>
            <a:normAutofit fontScale="92500" lnSpcReduction="20000"/>
          </a:bodyPr>
          <a:lstStyle/>
          <a:p>
            <a:r>
              <a:rPr lang="es-ES" sz="1800" b="1" dirty="0"/>
              <a:t>Otros fenómenos donde se manifiesta la naturaleza corpuscular de la luz</a:t>
            </a:r>
            <a:r>
              <a:rPr lang="es-ES" sz="1800" dirty="0"/>
              <a:t>:</a:t>
            </a:r>
          </a:p>
          <a:p>
            <a:pPr marL="514350" indent="-514350">
              <a:buAutoNum type="arabicParenR"/>
            </a:pPr>
            <a:r>
              <a:rPr lang="es-ES" sz="1800" dirty="0"/>
              <a:t>Efecto Compton</a:t>
            </a:r>
          </a:p>
          <a:p>
            <a:pPr marL="514350" indent="-514350">
              <a:buAutoNum type="arabicParenR"/>
            </a:pPr>
            <a:r>
              <a:rPr lang="es-ES" sz="1800" dirty="0"/>
              <a:t>Frecuencia de corte en espectro de rayos </a:t>
            </a:r>
            <a:r>
              <a:rPr lang="es-ES" sz="1800" dirty="0" smtClean="0"/>
              <a:t>X</a:t>
            </a:r>
          </a:p>
          <a:p>
            <a:pPr marL="514350" indent="-514350">
              <a:buAutoNum type="arabicParenR"/>
            </a:pPr>
            <a:r>
              <a:rPr lang="es-ES" sz="1800" dirty="0" smtClean="0"/>
              <a:t>Creación de pares e</a:t>
            </a:r>
            <a:r>
              <a:rPr lang="es-ES" sz="1800" baseline="30000" dirty="0" smtClean="0"/>
              <a:t>-</a:t>
            </a:r>
            <a:r>
              <a:rPr lang="es-ES" sz="1800" dirty="0" smtClean="0"/>
              <a:t>—e</a:t>
            </a:r>
            <a:r>
              <a:rPr lang="es-ES" sz="1800" baseline="30000" dirty="0" smtClean="0"/>
              <a:t>+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3239574"/>
            <a:ext cx="86868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En 1923 los experimentos de </a:t>
            </a:r>
            <a:r>
              <a:rPr lang="es-ES" sz="1700" dirty="0" smtClean="0"/>
              <a:t>Compton </a:t>
            </a:r>
            <a:r>
              <a:rPr lang="es-ES" sz="1700" dirty="0" smtClean="0"/>
              <a:t>dieron una nueva confirmación de la naturaleza corpuscular de la radiación. </a:t>
            </a:r>
          </a:p>
          <a:p>
            <a:r>
              <a:rPr lang="es-ES" sz="1700" dirty="0" err="1" smtClean="0"/>
              <a:t>Compton</a:t>
            </a:r>
            <a:r>
              <a:rPr lang="es-ES" sz="1700" dirty="0" smtClean="0"/>
              <a:t> hizo incidir un haz colimado de rayos X de longitud de onda λ bien definida sobre un blanco de grafito y midió la intensidad y la longitud de onda de los rayos dispersados en varias direcciones.</a:t>
            </a:r>
          </a:p>
          <a:p>
            <a:r>
              <a:rPr lang="es-ES" sz="1700" dirty="0" smtClean="0"/>
              <a:t>Se observó que aunque el haz incidente consiste esencialmente de </a:t>
            </a:r>
            <a:r>
              <a:rPr lang="es-ES" sz="1700" i="1" dirty="0" smtClean="0"/>
              <a:t>una única longitud de onda, </a:t>
            </a:r>
          </a:p>
          <a:p>
            <a:r>
              <a:rPr lang="es-ES" sz="1700" i="1" dirty="0" smtClean="0"/>
              <a:t>en los rayos X dispersados en direcciones que </a:t>
            </a:r>
            <a:r>
              <a:rPr lang="es-ES" sz="1700" dirty="0" smtClean="0"/>
              <a:t>forman un ángulo θ no nulo con la dirección del haz, aparecen </a:t>
            </a:r>
            <a:r>
              <a:rPr lang="es-ES" sz="1700" i="1" dirty="0" smtClean="0"/>
              <a:t>dos longitudes de onda: </a:t>
            </a:r>
          </a:p>
          <a:p>
            <a:r>
              <a:rPr lang="es-ES" sz="1700" i="1" dirty="0" smtClean="0"/>
              <a:t>una es la </a:t>
            </a:r>
            <a:r>
              <a:rPr lang="es-ES" sz="1700" dirty="0" smtClean="0"/>
              <a:t>misma λ de la radiación incidente </a:t>
            </a:r>
          </a:p>
          <a:p>
            <a:r>
              <a:rPr lang="es-ES" sz="1700" dirty="0" smtClean="0"/>
              <a:t>y la otra, λ ′ , es mayor, esto es λ ′ = λ + </a:t>
            </a:r>
            <a:r>
              <a:rPr lang="es-ES" sz="1700" dirty="0" err="1" smtClean="0"/>
              <a:t>Δλ</a:t>
            </a:r>
            <a:r>
              <a:rPr lang="es-ES" sz="1700" dirty="0" smtClean="0"/>
              <a:t> . </a:t>
            </a:r>
          </a:p>
          <a:p>
            <a:r>
              <a:rPr lang="es-ES" sz="1700" dirty="0" smtClean="0"/>
              <a:t>Este corrimiento </a:t>
            </a:r>
            <a:r>
              <a:rPr lang="es-ES" sz="1700" dirty="0" err="1" smtClean="0"/>
              <a:t>Δλ</a:t>
            </a:r>
            <a:r>
              <a:rPr lang="es-ES" sz="1700" dirty="0" smtClean="0"/>
              <a:t> , denominado </a:t>
            </a:r>
            <a:r>
              <a:rPr lang="es-ES" sz="1700" b="1" i="1" dirty="0" smtClean="0">
                <a:solidFill>
                  <a:srgbClr val="FF0000"/>
                </a:solidFill>
              </a:rPr>
              <a:t>corrimiento </a:t>
            </a:r>
            <a:r>
              <a:rPr lang="es-ES" sz="1700" b="1" i="1" dirty="0" err="1" smtClean="0">
                <a:solidFill>
                  <a:srgbClr val="FF0000"/>
                </a:solidFill>
              </a:rPr>
              <a:t>Compton</a:t>
            </a:r>
            <a:r>
              <a:rPr lang="es-ES" sz="1700" i="1" dirty="0" smtClean="0"/>
              <a:t>, varía con el ángulo en que se observan los rayos X </a:t>
            </a:r>
            <a:r>
              <a:rPr lang="en-US" sz="1700" dirty="0" err="1" smtClean="0"/>
              <a:t>dispersados</a:t>
            </a:r>
            <a:r>
              <a:rPr lang="en-US" sz="1700" dirty="0" smtClean="0"/>
              <a:t>.</a:t>
            </a:r>
            <a:endParaRPr lang="en-US" sz="1700" dirty="0" smtClean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7189996B-F760-452B-BC4D-0327CA0DF2CF}"/>
              </a:ext>
            </a:extLst>
          </p:cNvPr>
          <p:cNvSpPr txBox="1">
            <a:spLocks/>
          </p:cNvSpPr>
          <p:nvPr/>
        </p:nvSpPr>
        <p:spPr>
          <a:xfrm>
            <a:off x="0" y="2709123"/>
            <a:ext cx="10515600" cy="73753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II-C. El Efecto </a:t>
            </a:r>
            <a:r>
              <a:rPr lang="es-E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Compton</a:t>
            </a:r>
            <a:r>
              <a:rPr lang="es-E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7189996B-F760-452B-BC4D-0327CA0DF2CF}"/>
              </a:ext>
            </a:extLst>
          </p:cNvPr>
          <p:cNvSpPr txBox="1">
            <a:spLocks/>
          </p:cNvSpPr>
          <p:nvPr/>
        </p:nvSpPr>
        <p:spPr>
          <a:xfrm>
            <a:off x="0" y="810767"/>
            <a:ext cx="6941939" cy="73753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REPASO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 l="8154"/>
          <a:stretch>
            <a:fillRect/>
          </a:stretch>
        </p:blipFill>
        <p:spPr bwMode="auto">
          <a:xfrm>
            <a:off x="8637106" y="683177"/>
            <a:ext cx="2106406" cy="5862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654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81739"/>
            <a:ext cx="10505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Por mas detalles ver presentación de </a:t>
            </a:r>
            <a:r>
              <a:rPr lang="es-UY" b="1" dirty="0" smtClean="0"/>
              <a:t>Inti </a:t>
            </a:r>
            <a:r>
              <a:rPr lang="es-UY" b="1" dirty="0" err="1" smtClean="0"/>
              <a:t>Antuña</a:t>
            </a:r>
            <a:r>
              <a:rPr lang="es-UY" b="1" dirty="0" smtClean="0"/>
              <a:t>, Luciano </a:t>
            </a:r>
            <a:r>
              <a:rPr lang="es-UY" b="1" dirty="0" err="1" smtClean="0"/>
              <a:t>Sanguinet</a:t>
            </a:r>
            <a:r>
              <a:rPr lang="es-UY" b="1" dirty="0" smtClean="0"/>
              <a:t>, </a:t>
            </a:r>
            <a:r>
              <a:rPr lang="es-UY" b="1" dirty="0" err="1" smtClean="0"/>
              <a:t>Eyarúa</a:t>
            </a:r>
            <a:r>
              <a:rPr lang="es-UY" b="1" dirty="0" smtClean="0"/>
              <a:t> Sanabria  y MATERIAL </a:t>
            </a:r>
          </a:p>
          <a:p>
            <a:r>
              <a:rPr lang="es-UY" b="1" dirty="0" smtClean="0"/>
              <a:t>COMPLEMENTARIO </a:t>
            </a:r>
            <a:r>
              <a:rPr lang="es-UY" dirty="0" smtClean="0"/>
              <a:t>al final.</a:t>
            </a:r>
            <a:endParaRPr lang="es-UY" dirty="0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87280" y="1862344"/>
            <a:ext cx="3232832" cy="811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1232452"/>
            <a:ext cx="635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 smtClean="0"/>
              <a:t>La sección eficaz diferencial de Rutherford se puede calcular y es: 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8496" y="2375452"/>
            <a:ext cx="66086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COMPLEMENTARIO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102990"/>
            <a:ext cx="10823713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Al atravesar la lamina, las </a:t>
            </a:r>
            <a:r>
              <a:rPr lang="es-ES" sz="1700" dirty="0" smtClean="0"/>
              <a:t>partículas </a:t>
            </a:r>
            <a:r>
              <a:rPr lang="es-ES" sz="1700" dirty="0" smtClean="0"/>
              <a:t>α de hecho atraviesan los </a:t>
            </a:r>
            <a:r>
              <a:rPr lang="es-ES" sz="1700" dirty="0" smtClean="0"/>
              <a:t>átomos. </a:t>
            </a:r>
            <a:r>
              <a:rPr lang="es-ES" sz="1700" dirty="0" smtClean="0"/>
              <a:t>En su trayectoria </a:t>
            </a:r>
            <a:r>
              <a:rPr lang="es-ES" sz="1700" dirty="0" smtClean="0"/>
              <a:t>son desviadas </a:t>
            </a:r>
            <a:r>
              <a:rPr lang="es-ES" sz="1700" dirty="0" smtClean="0"/>
              <a:t>por los campos </a:t>
            </a:r>
            <a:r>
              <a:rPr lang="es-ES" sz="1700" dirty="0" smtClean="0"/>
              <a:t>eléctricos </a:t>
            </a:r>
            <a:r>
              <a:rPr lang="es-ES" sz="1700" dirty="0" smtClean="0"/>
              <a:t>debidos a las cargas internas de los </a:t>
            </a:r>
            <a:r>
              <a:rPr lang="es-ES" sz="1700" dirty="0" smtClean="0"/>
              <a:t>átomos. </a:t>
            </a:r>
          </a:p>
          <a:p>
            <a:endParaRPr lang="es-ES" sz="1700" dirty="0" smtClean="0"/>
          </a:p>
          <a:p>
            <a:r>
              <a:rPr lang="es-ES" sz="1700" dirty="0" smtClean="0"/>
              <a:t>E</a:t>
            </a:r>
            <a:r>
              <a:rPr lang="es-ES" sz="1700" dirty="0" smtClean="0"/>
              <a:t>l </a:t>
            </a:r>
            <a:r>
              <a:rPr lang="es-ES" sz="1700" dirty="0" smtClean="0"/>
              <a:t>efecto de los electrones es despreciable, debido a su masa muy </a:t>
            </a:r>
            <a:r>
              <a:rPr lang="es-ES" sz="1700" dirty="0" smtClean="0"/>
              <a:t>pequeña (aproximadamente </a:t>
            </a:r>
            <a:r>
              <a:rPr lang="es-ES" sz="1700" dirty="0" smtClean="0"/>
              <a:t>10–4 veces la masa de las </a:t>
            </a:r>
            <a:r>
              <a:rPr lang="es-ES" sz="1700" dirty="0" smtClean="0"/>
              <a:t>partículas </a:t>
            </a:r>
            <a:r>
              <a:rPr lang="es-ES" sz="1700" dirty="0" smtClean="0"/>
              <a:t>α</a:t>
            </a:r>
            <a:endParaRPr lang="en-US" sz="1700" dirty="0"/>
          </a:p>
        </p:txBody>
      </p:sp>
      <p:sp>
        <p:nvSpPr>
          <p:cNvPr id="3" name="Rectangle 2"/>
          <p:cNvSpPr/>
          <p:nvPr/>
        </p:nvSpPr>
        <p:spPr>
          <a:xfrm>
            <a:off x="0" y="1535888"/>
            <a:ext cx="1102249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1700" dirty="0" smtClean="0"/>
              <a:t>Estas esferas están densamente empaquetadas en la lamina, por lo tanto si esta tiene 10–4 cm de espesor, la partícula α atravesara aproximadamente 10</a:t>
            </a:r>
            <a:r>
              <a:rPr lang="es-UY" sz="1700" baseline="30000" dirty="0" smtClean="0"/>
              <a:t>4</a:t>
            </a:r>
            <a:r>
              <a:rPr lang="es-UY" sz="1700" dirty="0" smtClean="0"/>
              <a:t> átomos. </a:t>
            </a:r>
          </a:p>
          <a:p>
            <a:endParaRPr lang="es-UY" sz="800" dirty="0" smtClean="0"/>
          </a:p>
          <a:p>
            <a:r>
              <a:rPr lang="es-UY" sz="1700" dirty="0" smtClean="0"/>
              <a:t>Se trata entonces de un problema de dispersión múltiple, y la desviación final de la partícula α es la suma de las desviaciones producidas por cada átomo que atravesó.  </a:t>
            </a:r>
          </a:p>
          <a:p>
            <a:endParaRPr lang="es-UY" sz="800" dirty="0" smtClean="0"/>
          </a:p>
          <a:p>
            <a:r>
              <a:rPr lang="es-UY" sz="1700" dirty="0" smtClean="0"/>
              <a:t>Estas desviaciones tienen sentidos distribuidos al azar, de modo que podemos estimar la probabilidad de que ocurra una determinada desviación final si conocemos la desviación promedio debida a cada átomo. </a:t>
            </a:r>
          </a:p>
          <a:p>
            <a:r>
              <a:rPr lang="es-UY" sz="1700" dirty="0" smtClean="0"/>
              <a:t>Se trata de un problema análogo al del “paseo al azar” y para nuestro </a:t>
            </a:r>
            <a:r>
              <a:rPr lang="es-UY" sz="1700" dirty="0" err="1" smtClean="0"/>
              <a:t>proposito</a:t>
            </a:r>
            <a:r>
              <a:rPr lang="es-UY" sz="1700" dirty="0" smtClean="0"/>
              <a:t> es suficiente una estimación grosera de las magnitudes de interés.</a:t>
            </a:r>
            <a:endParaRPr lang="es-UY" sz="1700" dirty="0"/>
          </a:p>
        </p:txBody>
      </p:sp>
      <p:sp>
        <p:nvSpPr>
          <p:cNvPr id="4" name="Rectangle 3"/>
          <p:cNvSpPr/>
          <p:nvPr/>
        </p:nvSpPr>
        <p:spPr>
          <a:xfrm>
            <a:off x="0" y="1101393"/>
            <a:ext cx="5772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s-ES" sz="2000" b="1" dirty="0" smtClean="0"/>
              <a:t>Modelo de </a:t>
            </a:r>
            <a:r>
              <a:rPr lang="es-ES" sz="2000" b="1" dirty="0" err="1" smtClean="0"/>
              <a:t>Thomson</a:t>
            </a:r>
            <a:r>
              <a:rPr lang="es-ES" sz="2000" b="1" dirty="0" smtClean="0"/>
              <a:t> </a:t>
            </a:r>
            <a:r>
              <a:rPr lang="es-ES" sz="2000" b="1" dirty="0" smtClean="0"/>
              <a:t>y experimento de Rutherford</a:t>
            </a: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D855FD1-30AF-4536-8080-FB7911E0B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2145"/>
            <a:ext cx="6623565" cy="329858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DB36596-3A59-4423-A4F9-DC879E5B97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0560" y="3185808"/>
            <a:ext cx="5411440" cy="36304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D0C3085-84F7-4C5B-9BF9-04EE210EBC04}"/>
              </a:ext>
            </a:extLst>
          </p:cNvPr>
          <p:cNvSpPr txBox="1"/>
          <p:nvPr/>
        </p:nvSpPr>
        <p:spPr>
          <a:xfrm>
            <a:off x="466928" y="369651"/>
            <a:ext cx="7947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/>
              <a:t>Experimento de Rutherford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332651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3E94BEA-B58A-4B72-A441-EEE687A7F55B}"/>
              </a:ext>
            </a:extLst>
          </p:cNvPr>
          <p:cNvSpPr txBox="1"/>
          <p:nvPr/>
        </p:nvSpPr>
        <p:spPr>
          <a:xfrm>
            <a:off x="246546" y="283040"/>
            <a:ext cx="8390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Dispersión partículas </a:t>
            </a:r>
            <a:r>
              <a:rPr lang="el-GR" sz="2800" dirty="0"/>
              <a:t>α</a:t>
            </a:r>
            <a:r>
              <a:rPr lang="es-ES" sz="2800" dirty="0"/>
              <a:t> según modelo de Thomson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9E0A1D3-6304-4268-8D99-3154ED4C8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90709"/>
            <a:ext cx="3318831" cy="27164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C874842-CA65-4F76-879A-ACB3DE9AEE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2448" y="1812675"/>
            <a:ext cx="2095262" cy="4263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5D67B9C-E848-4AD5-9C1F-A40A8F3BDEDA}"/>
              </a:ext>
            </a:extLst>
          </p:cNvPr>
          <p:cNvSpPr txBox="1"/>
          <p:nvPr/>
        </p:nvSpPr>
        <p:spPr>
          <a:xfrm>
            <a:off x="4864608" y="1231392"/>
            <a:ext cx="6793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Ángulo promedio desviado en función desvío promedio por átomo: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EE14D7E-E288-4E63-AF4A-362BF191DB4A}"/>
              </a:ext>
            </a:extLst>
          </p:cNvPr>
          <p:cNvSpPr txBox="1"/>
          <p:nvPr/>
        </p:nvSpPr>
        <p:spPr>
          <a:xfrm>
            <a:off x="4864608" y="2665238"/>
            <a:ext cx="6793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Número de partículas dispersadas entre </a:t>
            </a:r>
            <a:r>
              <a:rPr lang="el-GR" dirty="0"/>
              <a:t>ϴ</a:t>
            </a:r>
            <a:r>
              <a:rPr lang="es-ES" dirty="0"/>
              <a:t> y </a:t>
            </a:r>
            <a:r>
              <a:rPr lang="el-GR" dirty="0"/>
              <a:t>ϴ</a:t>
            </a:r>
            <a:r>
              <a:rPr lang="en-US" dirty="0"/>
              <a:t>+d</a:t>
            </a:r>
            <a:r>
              <a:rPr lang="el-GR" dirty="0"/>
              <a:t>ϴ</a:t>
            </a:r>
            <a:r>
              <a:rPr lang="en-US" dirty="0"/>
              <a:t>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D848912-22CD-47A7-851D-DB10565DE1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6614" y="3044402"/>
            <a:ext cx="2586930" cy="64673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7A37CCB-6EFD-48B4-89EB-5017892B1F1E}"/>
              </a:ext>
            </a:extLst>
          </p:cNvPr>
          <p:cNvSpPr txBox="1"/>
          <p:nvPr/>
        </p:nvSpPr>
        <p:spPr>
          <a:xfrm>
            <a:off x="916751" y="4131058"/>
            <a:ext cx="7810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El modelo falla para ángulos grandes. Ejemplo (4-2) ER:</a:t>
            </a:r>
            <a:endParaRPr lang="en-US" sz="2400" dirty="0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CBC138B-9639-482B-A45D-D335D71EF9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8198" y="4592723"/>
            <a:ext cx="4535545" cy="124130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A847BAE2-6984-4C40-89DD-9399FE64CFD4}"/>
              </a:ext>
            </a:extLst>
          </p:cNvPr>
          <p:cNvSpPr txBox="1"/>
          <p:nvPr/>
        </p:nvSpPr>
        <p:spPr>
          <a:xfrm>
            <a:off x="5753743" y="5289870"/>
            <a:ext cx="385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vs. valor observado de 10</a:t>
            </a:r>
            <a:r>
              <a:rPr lang="es-ES" baseline="30000" dirty="0"/>
              <a:t>-4 </a:t>
            </a:r>
            <a:r>
              <a:rPr lang="es-ES" dirty="0"/>
              <a:t>!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26A126E-F2FF-4A3E-9169-EC6E66E3B8B7}"/>
              </a:ext>
            </a:extLst>
          </p:cNvPr>
          <p:cNvSpPr txBox="1"/>
          <p:nvPr/>
        </p:nvSpPr>
        <p:spPr>
          <a:xfrm>
            <a:off x="1610802" y="5954451"/>
            <a:ext cx="9551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“</a:t>
            </a:r>
            <a:r>
              <a:rPr lang="en-US" i="1" dirty="0" err="1"/>
              <a:t>Fue</a:t>
            </a:r>
            <a:r>
              <a:rPr lang="en-US" i="1" dirty="0"/>
              <a:t> tan </a:t>
            </a:r>
            <a:r>
              <a:rPr lang="en-US" i="1" dirty="0" err="1"/>
              <a:t>increíble</a:t>
            </a:r>
            <a:r>
              <a:rPr lang="en-US" i="1" dirty="0"/>
              <a:t> </a:t>
            </a:r>
            <a:r>
              <a:rPr lang="en-US" i="1" dirty="0" err="1"/>
              <a:t>como</a:t>
            </a:r>
            <a:r>
              <a:rPr lang="en-US" i="1" dirty="0"/>
              <a:t> </a:t>
            </a:r>
            <a:r>
              <a:rPr lang="en-US" i="1" dirty="0" err="1"/>
              <a:t>disparar</a:t>
            </a:r>
            <a:r>
              <a:rPr lang="en-US" i="1" dirty="0"/>
              <a:t> una </a:t>
            </a:r>
            <a:r>
              <a:rPr lang="en-US" i="1" dirty="0" err="1"/>
              <a:t>bala</a:t>
            </a:r>
            <a:r>
              <a:rPr lang="en-US" i="1" dirty="0"/>
              <a:t> a una hoja de </a:t>
            </a:r>
            <a:r>
              <a:rPr lang="en-US" i="1" dirty="0" err="1"/>
              <a:t>papel</a:t>
            </a:r>
            <a:r>
              <a:rPr lang="en-US" i="1" dirty="0"/>
              <a:t> y que la </a:t>
            </a:r>
            <a:r>
              <a:rPr lang="en-US" i="1" dirty="0" err="1"/>
              <a:t>bala</a:t>
            </a:r>
            <a:r>
              <a:rPr lang="en-US" i="1" dirty="0"/>
              <a:t> </a:t>
            </a:r>
            <a:r>
              <a:rPr lang="en-US" i="1" dirty="0" err="1"/>
              <a:t>rebote</a:t>
            </a:r>
            <a:r>
              <a:rPr lang="en-US" i="1" dirty="0"/>
              <a:t>”</a:t>
            </a:r>
          </a:p>
        </p:txBody>
      </p:sp>
      <mc:AlternateContent xmlns:mc="http://schemas.openxmlformats.org/markup-compatibility/2006">
        <mc:Choice xmlns=""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138BE25-F729-43CE-9B69-B6BE881EEEFE}"/>
                  </a:ext>
                </a:extLst>
              </p14:cNvPr>
              <p14:cNvContentPartPr/>
              <p14:nvPr/>
            </p14:nvContentPartPr>
            <p14:xfrm>
              <a:off x="2804040" y="667080"/>
              <a:ext cx="4818960" cy="465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="" xmlns:a16="http://schemas.microsoft.com/office/drawing/2014/main" id="{B138BE25-F729-43CE-9B69-B6BE881EEEF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94680" y="657720"/>
                <a:ext cx="4837680" cy="48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="" xmlns:p14="http://schemas.microsoft.com/office/powerpoint/2010/main" val="42990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CBE3429-8308-4F67-BBBA-AABAD2F0E624}"/>
              </a:ext>
            </a:extLst>
          </p:cNvPr>
          <p:cNvSpPr txBox="1"/>
          <p:nvPr/>
        </p:nvSpPr>
        <p:spPr>
          <a:xfrm>
            <a:off x="246546" y="283040"/>
            <a:ext cx="8390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Modelo de Rutherford (1911)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0571136-54EF-434B-B361-9CEE72A95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987" y="1106326"/>
            <a:ext cx="5040013" cy="41685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5B014DB-5C75-490D-8818-82C6C53DE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729" y="2348793"/>
            <a:ext cx="2860648" cy="6436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6EE6BB8-6330-464B-86CC-A6E494AB50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4141" y="1369012"/>
            <a:ext cx="1486853" cy="546638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9C0DB3B6-AC7B-4EE4-9A43-01A21D73AEEC}"/>
              </a:ext>
            </a:extLst>
          </p:cNvPr>
          <p:cNvGrpSpPr/>
          <p:nvPr/>
        </p:nvGrpSpPr>
        <p:grpSpPr>
          <a:xfrm>
            <a:off x="5423113" y="2883509"/>
            <a:ext cx="1786128" cy="614143"/>
            <a:chOff x="6306312" y="1037585"/>
            <a:chExt cx="1786128" cy="614143"/>
          </a:xfrm>
        </p:grpSpPr>
        <p:sp>
          <p:nvSpPr>
            <p:cNvPr id="7" name="Arrow: Right 6">
              <a:extLst>
                <a:ext uri="{FF2B5EF4-FFF2-40B4-BE49-F238E27FC236}">
                  <a16:creationId xmlns="" xmlns:a16="http://schemas.microsoft.com/office/drawing/2014/main" id="{E6A3C8FE-5568-474C-9404-5345210D2630}"/>
                </a:ext>
              </a:extLst>
            </p:cNvPr>
            <p:cNvSpPr/>
            <p:nvPr/>
          </p:nvSpPr>
          <p:spPr>
            <a:xfrm>
              <a:off x="6306312" y="1257994"/>
              <a:ext cx="464191" cy="2046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="" xmlns:a16="http://schemas.microsoft.com/office/drawing/2014/main" id="{F0A29695-827B-4D70-A09F-9640B98FFA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31152" y="1037585"/>
              <a:ext cx="1161288" cy="614143"/>
            </a:xfrm>
            <a:prstGeom prst="rect">
              <a:avLst/>
            </a:prstGeom>
            <a:ln w="15875">
              <a:solidFill>
                <a:schemeClr val="accent1"/>
              </a:solidFill>
            </a:ln>
          </p:spPr>
        </p:pic>
      </p:grpSp>
      <mc:AlternateContent xmlns:mc="http://schemas.openxmlformats.org/markup-compatibility/2006">
        <mc:Choice xmlns=""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7F7DAFD-8313-4376-86D8-4C18364F2EFD}"/>
                  </a:ext>
                </a:extLst>
              </p14:cNvPr>
              <p14:cNvContentPartPr/>
              <p14:nvPr/>
            </p14:nvContentPartPr>
            <p14:xfrm>
              <a:off x="155880" y="566280"/>
              <a:ext cx="11061720" cy="5933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="" xmlns:a16="http://schemas.microsoft.com/office/drawing/2014/main" id="{E7F7DAFD-8313-4376-86D8-4C18364F2EF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6520" y="556920"/>
                <a:ext cx="11080440" cy="595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="" xmlns:p14="http://schemas.microsoft.com/office/powerpoint/2010/main"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F768C8C-7124-4A43-BF1D-47DD48300F4C}"/>
                  </a:ext>
                </a:extLst>
              </p14:cNvPr>
              <p14:cNvContentPartPr/>
              <p14:nvPr/>
            </p14:nvContentPartPr>
            <p14:xfrm>
              <a:off x="6225480" y="3586680"/>
              <a:ext cx="5018040" cy="23562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="" xmlns:a16="http://schemas.microsoft.com/office/drawing/2014/main" id="{1F768C8C-7124-4A43-BF1D-47DD48300F4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16120" y="3577320"/>
                <a:ext cx="5036760" cy="237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="" xmlns:p14="http://schemas.microsoft.com/office/powerpoint/2010/main" val="194754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47E49DCA-E209-4DC8-962E-E5AC0E518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" y="94893"/>
            <a:ext cx="5040013" cy="4168510"/>
          </a:xfrm>
          <a:prstGeom prst="rect">
            <a:avLst/>
          </a:prstGeom>
        </p:spPr>
      </p:pic>
      <mc:AlternateContent xmlns:mc="http://schemas.openxmlformats.org/markup-compatibility/2006">
        <mc:Choice xmlns=""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DBE6931-F900-4B01-B33D-691014900EDF}"/>
                  </a:ext>
                </a:extLst>
              </p14:cNvPr>
              <p14:cNvContentPartPr/>
              <p14:nvPr/>
            </p14:nvContentPartPr>
            <p14:xfrm>
              <a:off x="340200" y="689760"/>
              <a:ext cx="10343160" cy="5905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="" xmlns:a16="http://schemas.microsoft.com/office/drawing/2014/main" id="{6DBE6931-F900-4B01-B33D-691014900E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0840" y="680400"/>
                <a:ext cx="10361880" cy="592452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6AECCC1-D153-4807-84CA-68EF274F5A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6997" y="5210158"/>
            <a:ext cx="1686842" cy="620164"/>
          </a:xfrm>
          <a:prstGeom prst="rect">
            <a:avLst/>
          </a:prstGeom>
        </p:spPr>
      </p:pic>
      <mc:AlternateContent xmlns:mc="http://schemas.openxmlformats.org/markup-compatibility/2006">
        <mc:Choice xmlns=""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5AC4B29-1F9B-4853-B117-458AD224914A}"/>
                  </a:ext>
                </a:extLst>
              </p14:cNvPr>
              <p14:cNvContentPartPr/>
              <p14:nvPr/>
            </p14:nvContentPartPr>
            <p14:xfrm>
              <a:off x="4704840" y="5520240"/>
              <a:ext cx="537840" cy="2271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="" xmlns:a16="http://schemas.microsoft.com/office/drawing/2014/main" id="{05AC4B29-1F9B-4853-B117-458AD224914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95480" y="5510880"/>
                <a:ext cx="556560" cy="24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="" xmlns:p14="http://schemas.microsoft.com/office/powerpoint/2010/main"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836C48F-E1F4-4336-B792-522D2CB14CCE}"/>
                  </a:ext>
                </a:extLst>
              </p14:cNvPr>
              <p14:cNvContentPartPr/>
              <p14:nvPr/>
            </p14:nvContentPartPr>
            <p14:xfrm>
              <a:off x="7493040" y="3953880"/>
              <a:ext cx="3499200" cy="23407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="" xmlns:a16="http://schemas.microsoft.com/office/drawing/2014/main" id="{E836C48F-E1F4-4336-B792-522D2CB14CC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83680" y="3944520"/>
                <a:ext cx="3517920" cy="235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="" xmlns:p14="http://schemas.microsoft.com/office/powerpoint/2010/main" Requires="p14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E898260-8536-44C4-9C1D-E6436861C37E}"/>
                  </a:ext>
                </a:extLst>
              </p14:cNvPr>
              <p14:cNvContentPartPr/>
              <p14:nvPr/>
            </p14:nvContentPartPr>
            <p14:xfrm>
              <a:off x="7975440" y="5072040"/>
              <a:ext cx="3889080" cy="1404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="" xmlns:a16="http://schemas.microsoft.com/office/drawing/2014/main" id="{4E898260-8536-44C4-9C1D-E6436861C37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966080" y="5062680"/>
                <a:ext cx="3907800" cy="142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="" xmlns:p14="http://schemas.microsoft.com/office/powerpoint/2010/main" val="1245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345B955-2431-48A5-8B9A-7703CAC0B46A}"/>
              </a:ext>
            </a:extLst>
          </p:cNvPr>
          <p:cNvSpPr txBox="1"/>
          <p:nvPr/>
        </p:nvSpPr>
        <p:spPr>
          <a:xfrm>
            <a:off x="246546" y="283040"/>
            <a:ext cx="8390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Cálculo de N(</a:t>
            </a:r>
            <a:r>
              <a:rPr lang="el-GR" sz="2800" dirty="0"/>
              <a:t>ϴ</a:t>
            </a:r>
            <a:r>
              <a:rPr lang="es-ES" sz="2800" dirty="0"/>
              <a:t>) en modelo de Rutherford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8D7A067-25B1-4FC7-9A85-67CCE1735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584" y="1012434"/>
            <a:ext cx="2877312" cy="2905337"/>
          </a:xfrm>
          <a:prstGeom prst="rect">
            <a:avLst/>
          </a:prstGeom>
          <a:ln w="9525">
            <a:solidFill>
              <a:schemeClr val="accent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05BCCA2-AD58-4F0C-83AB-7261CF04A9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500" y="1160387"/>
            <a:ext cx="1889760" cy="3751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295B9D4-9272-481D-8CC3-80BFCA210922}"/>
              </a:ext>
            </a:extLst>
          </p:cNvPr>
          <p:cNvSpPr txBox="1"/>
          <p:nvPr/>
        </p:nvSpPr>
        <p:spPr>
          <a:xfrm>
            <a:off x="3748897" y="1755254"/>
            <a:ext cx="2399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N(</a:t>
            </a:r>
            <a:r>
              <a:rPr lang="el-GR" sz="2000" dirty="0"/>
              <a:t>ϴ</a:t>
            </a:r>
            <a:r>
              <a:rPr lang="es-ES" sz="2000" dirty="0"/>
              <a:t>) d</a:t>
            </a:r>
            <a:r>
              <a:rPr lang="el-GR" sz="2000" dirty="0"/>
              <a:t>ϴ</a:t>
            </a:r>
            <a:r>
              <a:rPr lang="es-ES" sz="2000" dirty="0"/>
              <a:t> </a:t>
            </a:r>
            <a:r>
              <a:rPr lang="en-US" sz="2000" dirty="0"/>
              <a:t>= - I P(b) </a:t>
            </a:r>
            <a:r>
              <a:rPr lang="en-US" sz="2000" dirty="0" err="1"/>
              <a:t>db</a:t>
            </a:r>
            <a:r>
              <a:rPr lang="es-ES" sz="2000" dirty="0"/>
              <a:t> </a:t>
            </a:r>
            <a:endParaRPr lang="en-US" sz="2000" dirty="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2BE9B635-17CC-4266-A3F8-C821BA1635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584" y="4123945"/>
            <a:ext cx="4005897" cy="192845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9357B30B-99DF-41D5-B093-E280B8FB105E}"/>
              </a:ext>
            </a:extLst>
          </p:cNvPr>
          <p:cNvGrpSpPr/>
          <p:nvPr/>
        </p:nvGrpSpPr>
        <p:grpSpPr>
          <a:xfrm>
            <a:off x="4727380" y="4523125"/>
            <a:ext cx="1630708" cy="1529278"/>
            <a:chOff x="4873684" y="4903508"/>
            <a:chExt cx="1630708" cy="1529278"/>
          </a:xfrm>
        </p:grpSpPr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B7C1C865-B77C-4FFB-8790-7DEB34714C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28582" y="4903508"/>
              <a:ext cx="1575810" cy="369331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="" xmlns:a16="http://schemas.microsoft.com/office/drawing/2014/main" id="{02200B8A-EF55-4128-9E99-2F5BC80DB57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873684" y="5380912"/>
              <a:ext cx="1589645" cy="5692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="" xmlns:a16="http://schemas.microsoft.com/office/drawing/2014/main" id="{DA2BD79B-BE9E-4F4C-9792-691206E8FBE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28582" y="5886148"/>
              <a:ext cx="1486853" cy="546638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C7238D82-40DC-4B47-8A0A-6D33E9447A64}"/>
              </a:ext>
            </a:extLst>
          </p:cNvPr>
          <p:cNvGrpSpPr/>
          <p:nvPr/>
        </p:nvGrpSpPr>
        <p:grpSpPr>
          <a:xfrm>
            <a:off x="6383222" y="2990754"/>
            <a:ext cx="5125305" cy="720283"/>
            <a:chOff x="5058011" y="2708717"/>
            <a:chExt cx="5125305" cy="720283"/>
          </a:xfrm>
        </p:grpSpPr>
        <p:pic>
          <p:nvPicPr>
            <p:cNvPr id="14" name="Picture 13">
              <a:extLst>
                <a:ext uri="{FF2B5EF4-FFF2-40B4-BE49-F238E27FC236}">
                  <a16:creationId xmlns="" xmlns:a16="http://schemas.microsoft.com/office/drawing/2014/main" id="{211DE9A9-36A4-4D1B-A63C-0807DD07AAF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739541" y="2708717"/>
              <a:ext cx="4443775" cy="720283"/>
            </a:xfrm>
            <a:prstGeom prst="rect">
              <a:avLst/>
            </a:prstGeom>
            <a:ln w="15875">
              <a:solidFill>
                <a:schemeClr val="accent1"/>
              </a:solidFill>
            </a:ln>
          </p:spPr>
        </p:pic>
        <p:sp>
          <p:nvSpPr>
            <p:cNvPr id="15" name="Arrow: Right 14">
              <a:extLst>
                <a:ext uri="{FF2B5EF4-FFF2-40B4-BE49-F238E27FC236}">
                  <a16:creationId xmlns="" xmlns:a16="http://schemas.microsoft.com/office/drawing/2014/main" id="{2571C25F-AD67-44C5-8779-DEBB9F93E08B}"/>
                </a:ext>
              </a:extLst>
            </p:cNvPr>
            <p:cNvSpPr/>
            <p:nvPr/>
          </p:nvSpPr>
          <p:spPr>
            <a:xfrm>
              <a:off x="5058011" y="2966512"/>
              <a:ext cx="464191" cy="2046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="" xmlns:p14="http://schemas.microsoft.com/office/powerpoint/2010/main" Requires="p14">
          <p:contentPart p14:bwMode="auto" r:id="rId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DBFD7D-86C5-4A06-A852-1584A495D398}"/>
                  </a:ext>
                </a:extLst>
              </p14:cNvPr>
              <p14:cNvContentPartPr/>
              <p14:nvPr/>
            </p14:nvContentPartPr>
            <p14:xfrm>
              <a:off x="4942080" y="526680"/>
              <a:ext cx="5829480" cy="2437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="" xmlns:a16="http://schemas.microsoft.com/office/drawing/2014/main" id="{78DBFD7D-86C5-4A06-A852-1584A495D39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932720" y="517320"/>
                <a:ext cx="5848200" cy="245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="" xmlns:p14="http://schemas.microsoft.com/office/powerpoint/2010/main" val="92087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D07112-46E8-4C01-9B29-17E65C752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" y="302069"/>
            <a:ext cx="9174480" cy="933323"/>
          </a:xfrm>
        </p:spPr>
        <p:txBody>
          <a:bodyPr>
            <a:normAutofit fontScale="90000"/>
          </a:bodyPr>
          <a:lstStyle/>
          <a:p>
            <a:r>
              <a:rPr lang="en-US" sz="3200" dirty="0" err="1"/>
              <a:t>Propiedades</a:t>
            </a:r>
            <a:r>
              <a:rPr lang="en-US" sz="3200" dirty="0"/>
              <a:t> de la formula de dispersion de Rutherford </a:t>
            </a:r>
            <a:r>
              <a:rPr lang="en-US" sz="3200" dirty="0" err="1"/>
              <a:t>verificadas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experimentos</a:t>
            </a:r>
            <a:r>
              <a:rPr lang="en-US" sz="3200" dirty="0"/>
              <a:t> de Geiger y Marsden (1913)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9F849E-A055-49DD-AD2F-6FEF3E4AA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216" y="2568984"/>
            <a:ext cx="7574280" cy="24537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400" dirty="0"/>
              <a:t>Proporcional a Z</a:t>
            </a:r>
            <a:r>
              <a:rPr lang="es-ES" sz="2400" baseline="30000" dirty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/>
              <a:t>Proporcional a t (espesor placa)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/>
              <a:t>Inversamente proporcional al cuadrado de la energía cinética de las partículas α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400" dirty="0"/>
              <a:t>Dependencia en ϴ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1FF9257-1D60-4D6B-9ACD-6E73A3C6E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1771" y="1424921"/>
            <a:ext cx="4764033" cy="772193"/>
          </a:xfrm>
          <a:prstGeom prst="rect">
            <a:avLst/>
          </a:prstGeom>
          <a:ln w="15875">
            <a:solidFill>
              <a:schemeClr val="accent1"/>
            </a:solidFill>
          </a:ln>
        </p:spPr>
      </p:pic>
      <mc:AlternateContent xmlns:mc="http://schemas.openxmlformats.org/markup-compatibility/2006">
        <mc:Choice xmlns=""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1D27423-7FA2-4348-AB29-36A470627B5B}"/>
                  </a:ext>
                </a:extLst>
              </p14:cNvPr>
              <p14:cNvContentPartPr/>
              <p14:nvPr/>
            </p14:nvContentPartPr>
            <p14:xfrm>
              <a:off x="5202360" y="2113920"/>
              <a:ext cx="2170800" cy="1028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="" xmlns:a16="http://schemas.microsoft.com/office/drawing/2014/main" id="{21D27423-7FA2-4348-AB29-36A470627B5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93000" y="2104560"/>
                <a:ext cx="2189520" cy="104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="" xmlns:p14="http://schemas.microsoft.com/office/powerpoint/2010/main" val="81803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CCC6119-0169-4C47-870F-9CF83D272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785" y="1874520"/>
            <a:ext cx="7829550" cy="3543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9160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95973"/>
            <a:ext cx="1006833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La presencia de una longitud de onda </a:t>
            </a:r>
            <a:r>
              <a:rPr lang="es-ES" sz="1700" i="1" dirty="0" smtClean="0"/>
              <a:t>diferente de la de la radiación incidente en la radiación </a:t>
            </a:r>
            <a:r>
              <a:rPr lang="es-ES" sz="1700" dirty="0" smtClean="0"/>
              <a:t>dispersada </a:t>
            </a:r>
            <a:r>
              <a:rPr lang="es-ES" sz="1700" i="1" dirty="0" smtClean="0"/>
              <a:t>no se puede explicar si se considera la radiación X como una onda electromagnética </a:t>
            </a:r>
            <a:r>
              <a:rPr lang="en-US" sz="1700" dirty="0" err="1" smtClean="0"/>
              <a:t>clásica</a:t>
            </a:r>
            <a:r>
              <a:rPr lang="en-US" sz="1700" dirty="0" smtClean="0"/>
              <a:t>.</a:t>
            </a:r>
            <a:endParaRPr lang="en-US" sz="17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2288656"/>
            <a:ext cx="999876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Los electrones oscilantes irradian en todas las direcciones ondas electromagnéticas, de frecuencia igual a la de la oscilación.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053961"/>
            <a:ext cx="999876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Por lo tanto, según la teoría clásica, la radiación dispersada tiene la misma frecuencia y longitud de onda que la radiación incidente.</a:t>
            </a:r>
            <a:endParaRPr lang="en-US" sz="1700" dirty="0"/>
          </a:p>
        </p:txBody>
      </p:sp>
      <p:sp>
        <p:nvSpPr>
          <p:cNvPr id="21" name="Rectangle 20"/>
          <p:cNvSpPr/>
          <p:nvPr/>
        </p:nvSpPr>
        <p:spPr>
          <a:xfrm>
            <a:off x="0" y="3940151"/>
            <a:ext cx="10575235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err="1" smtClean="0"/>
              <a:t>Compton</a:t>
            </a:r>
            <a:r>
              <a:rPr lang="es-ES" sz="1700" dirty="0" smtClean="0"/>
              <a:t> interpretó este resultado del experimento suponiendo que la radiación X incidente está compuesta por fotones, cada uno de los cuales lleva una energía </a:t>
            </a:r>
            <a:r>
              <a:rPr lang="es-ES" sz="1700" i="1" dirty="0" smtClean="0"/>
              <a:t>E = </a:t>
            </a:r>
            <a:r>
              <a:rPr lang="es-ES" sz="1700" i="1" dirty="0" err="1" smtClean="0"/>
              <a:t>hν</a:t>
            </a:r>
            <a:r>
              <a:rPr lang="es-ES" sz="1700" i="1" dirty="0" smtClean="0"/>
              <a:t> y </a:t>
            </a:r>
            <a:r>
              <a:rPr lang="es-ES" sz="1700" dirty="0" smtClean="0"/>
              <a:t>que esos fotones chocan con los electrones libres</a:t>
            </a:r>
          </a:p>
          <a:p>
            <a:r>
              <a:rPr lang="es-ES" sz="1700" dirty="0" smtClean="0"/>
              <a:t>del blanco.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1095973"/>
            <a:ext cx="1006833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La presencia de una longitud de onda </a:t>
            </a:r>
            <a:r>
              <a:rPr lang="es-ES" sz="1700" i="1" dirty="0" smtClean="0"/>
              <a:t>diferente de la de la radiación incidente en la radiación </a:t>
            </a:r>
            <a:r>
              <a:rPr lang="es-ES" sz="1700" dirty="0" smtClean="0"/>
              <a:t>dispersada </a:t>
            </a:r>
            <a:r>
              <a:rPr lang="es-ES" sz="1700" i="1" dirty="0" smtClean="0"/>
              <a:t>no se puede explicar si se considera la radiación X como una onda electromagnética </a:t>
            </a:r>
            <a:r>
              <a:rPr lang="en-US" sz="1700" dirty="0" err="1" smtClean="0"/>
              <a:t>clásica</a:t>
            </a:r>
            <a:r>
              <a:rPr lang="en-US" sz="1700" dirty="0" smtClean="0"/>
              <a:t>.</a:t>
            </a:r>
          </a:p>
          <a:p>
            <a:r>
              <a:rPr lang="es-ES" sz="1700" dirty="0" smtClean="0"/>
              <a:t>De </a:t>
            </a:r>
            <a:r>
              <a:rPr lang="es-ES" sz="1700" dirty="0" smtClean="0"/>
              <a:t>acuerdo con el Electromagnetismo clásico el campo eléctrico de la onda incidente, que oscila con la frecuencia </a:t>
            </a:r>
            <a:r>
              <a:rPr lang="es-ES" sz="1700" i="1" dirty="0" smtClean="0"/>
              <a:t>ν</a:t>
            </a:r>
            <a:r>
              <a:rPr lang="es-ES" sz="1700" dirty="0" smtClean="0"/>
              <a:t>, actúa sobre los electrones libres del blanco y los fuerza a oscilar con esa misma frecuencia.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033689"/>
            <a:ext cx="404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i="1" dirty="0" smtClean="0"/>
              <a:t>Análisis cuantitativo del efecto Compton</a:t>
            </a:r>
            <a:endParaRPr lang="es-UY" b="1" i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1" y="1507671"/>
            <a:ext cx="10446026" cy="3595616"/>
            <a:chOff x="0" y="1507671"/>
            <a:chExt cx="12192001" cy="3595616"/>
          </a:xfrm>
        </p:grpSpPr>
        <p:pic>
          <p:nvPicPr>
            <p:cNvPr id="22530" name="Picture 2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0" y="1507671"/>
              <a:ext cx="4726745" cy="2462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Rectangle 4"/>
            <p:cNvSpPr/>
            <p:nvPr/>
          </p:nvSpPr>
          <p:spPr>
            <a:xfrm>
              <a:off x="4919613" y="1510198"/>
              <a:ext cx="7272388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dirty="0" smtClean="0"/>
                <a:t>En la colisión entre un fotón y un electrón de la figura, si</a:t>
              </a:r>
            </a:p>
            <a:p>
              <a:r>
                <a:rPr lang="es-ES" dirty="0" smtClean="0"/>
                <a:t>suponemos que el fotón es una partícula de energía </a:t>
              </a:r>
              <a:r>
                <a:rPr lang="es-ES" i="1" dirty="0" smtClean="0"/>
                <a:t>E = </a:t>
              </a:r>
              <a:r>
                <a:rPr lang="es-ES" i="1" dirty="0" err="1" smtClean="0"/>
                <a:t>hν</a:t>
              </a:r>
              <a:r>
                <a:rPr lang="es-ES" i="1" dirty="0" smtClean="0"/>
                <a:t> </a:t>
              </a:r>
              <a:r>
                <a:rPr lang="es-ES" dirty="0" smtClean="0"/>
                <a:t>que se mueve con la velocidad </a:t>
              </a:r>
              <a:r>
                <a:rPr lang="es-ES" i="1" dirty="0" smtClean="0"/>
                <a:t>c</a:t>
              </a:r>
              <a:r>
                <a:rPr lang="es-ES" dirty="0" smtClean="0"/>
                <a:t> de la luz, es evidente que su masa en reposo debe ser nula, por lo tanto su energía total relativista es puramente cinética. </a:t>
              </a:r>
            </a:p>
            <a:p>
              <a:r>
                <a:rPr lang="es-ES" dirty="0" smtClean="0"/>
                <a:t>La cantidad de movimiento del fotón se puede obtener de la relación general entre la energía relativista </a:t>
              </a:r>
              <a:r>
                <a:rPr lang="es-ES" i="1" dirty="0" smtClean="0"/>
                <a:t>E, </a:t>
              </a:r>
              <a:r>
                <a:rPr lang="es-ES" dirty="0" smtClean="0"/>
                <a:t>la cantidad de movimiento</a:t>
              </a:r>
              <a:r>
                <a:rPr lang="es-ES" i="1" dirty="0" smtClean="0"/>
                <a:t> p </a:t>
              </a:r>
              <a:r>
                <a:rPr lang="es-ES" dirty="0" smtClean="0"/>
                <a:t>y la masa en reposo </a:t>
              </a:r>
              <a:r>
                <a:rPr lang="es-ES" i="1" dirty="0" smtClean="0"/>
                <a:t>m:</a:t>
              </a:r>
              <a:endParaRPr lang="en-US" dirty="0"/>
            </a:p>
          </p:txBody>
        </p:sp>
        <p:pic>
          <p:nvPicPr>
            <p:cNvPr id="22531" name="Picture 3"/>
            <p:cNvPicPr>
              <a:picLocks noChangeAspect="1" noChangeArrowheads="1"/>
            </p:cNvPicPr>
            <p:nvPr/>
          </p:nvPicPr>
          <p:blipFill>
            <a:blip r:embed="rId3"/>
            <a:srcRect b="13077"/>
            <a:stretch>
              <a:fillRect/>
            </a:stretch>
          </p:blipFill>
          <p:spPr bwMode="auto">
            <a:xfrm>
              <a:off x="4990208" y="3745629"/>
              <a:ext cx="2588455" cy="405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532" name="Picture 4"/>
            <p:cNvPicPr>
              <a:picLocks noChangeAspect="1" noChangeArrowheads="1"/>
            </p:cNvPicPr>
            <p:nvPr/>
          </p:nvPicPr>
          <p:blipFill>
            <a:blip r:embed="rId4"/>
            <a:srcRect l="1790" r="35007" b="58220"/>
            <a:stretch>
              <a:fillRect/>
            </a:stretch>
          </p:blipFill>
          <p:spPr bwMode="auto">
            <a:xfrm>
              <a:off x="0" y="4110276"/>
              <a:ext cx="4562826" cy="342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/>
            <a:srcRect l="60248" t="67242"/>
            <a:stretch>
              <a:fillRect/>
            </a:stretch>
          </p:blipFill>
          <p:spPr bwMode="auto">
            <a:xfrm>
              <a:off x="4856411" y="4174458"/>
              <a:ext cx="2869809" cy="268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ectangle 8"/>
            <p:cNvSpPr/>
            <p:nvPr/>
          </p:nvSpPr>
          <p:spPr>
            <a:xfrm>
              <a:off x="0" y="4452466"/>
              <a:ext cx="656900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dirty="0" smtClean="0"/>
                <a:t>La conservación de la cantidad de movimiento implica</a:t>
              </a:r>
              <a:endParaRPr lang="en-US" dirty="0"/>
            </a:p>
          </p:txBody>
        </p:sp>
        <p:pic>
          <p:nvPicPr>
            <p:cNvPr id="22533" name="Picture 5"/>
            <p:cNvPicPr>
              <a:picLocks noChangeAspect="1" noChangeArrowheads="1"/>
            </p:cNvPicPr>
            <p:nvPr/>
          </p:nvPicPr>
          <p:blipFill>
            <a:blip r:embed="rId5"/>
            <a:srcRect l="7350" b="5280"/>
            <a:stretch>
              <a:fillRect/>
            </a:stretch>
          </p:blipFill>
          <p:spPr bwMode="auto">
            <a:xfrm>
              <a:off x="6373277" y="4414657"/>
              <a:ext cx="2813538" cy="389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3" name="Group 12"/>
            <p:cNvGrpSpPr/>
            <p:nvPr/>
          </p:nvGrpSpPr>
          <p:grpSpPr>
            <a:xfrm>
              <a:off x="5920666" y="4749344"/>
              <a:ext cx="2578668" cy="353943"/>
              <a:chOff x="4810541" y="6508546"/>
              <a:chExt cx="2095168" cy="353943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810541" y="6508546"/>
                <a:ext cx="230792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700" dirty="0" smtClean="0"/>
                  <a:t>y</a:t>
                </a:r>
                <a:endParaRPr lang="en-US" sz="1700" dirty="0"/>
              </a:p>
            </p:txBody>
          </p:sp>
          <p:pic>
            <p:nvPicPr>
              <p:cNvPr id="22534" name="Picture 6"/>
              <p:cNvPicPr>
                <a:picLocks noChangeAspect="1" noChangeArrowheads="1"/>
              </p:cNvPicPr>
              <p:nvPr/>
            </p:nvPicPr>
            <p:blipFill>
              <a:blip r:embed="rId6"/>
              <a:srcRect l="4656"/>
              <a:stretch>
                <a:fillRect/>
              </a:stretch>
            </p:blipFill>
            <p:spPr bwMode="auto">
              <a:xfrm>
                <a:off x="5168349" y="6556928"/>
                <a:ext cx="1737360" cy="3024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15" name="Rectangle 14"/>
          <p:cNvSpPr/>
          <p:nvPr/>
        </p:nvSpPr>
        <p:spPr>
          <a:xfrm>
            <a:off x="0" y="5362653"/>
            <a:ext cx="725556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En términos de </a:t>
            </a:r>
            <a:r>
              <a:rPr lang="es-ES" sz="1700" dirty="0" err="1" smtClean="0"/>
              <a:t>λ</a:t>
            </a:r>
            <a:r>
              <a:rPr lang="es-ES" sz="1700" i="1" baseline="-25000" dirty="0" err="1" smtClean="0"/>
              <a:t>C</a:t>
            </a:r>
            <a:r>
              <a:rPr lang="es-ES" sz="1700" i="1" dirty="0" smtClean="0"/>
              <a:t> </a:t>
            </a:r>
            <a:r>
              <a:rPr lang="es-ES" sz="1700" dirty="0" smtClean="0"/>
              <a:t>el</a:t>
            </a:r>
            <a:r>
              <a:rPr lang="es-ES" sz="1700" i="1" dirty="0" smtClean="0"/>
              <a:t> </a:t>
            </a:r>
            <a:r>
              <a:rPr lang="es-ES" sz="1700" b="1" i="1" dirty="0" smtClean="0">
                <a:solidFill>
                  <a:srgbClr val="FF0000"/>
                </a:solidFill>
              </a:rPr>
              <a:t>corrimiento </a:t>
            </a:r>
            <a:r>
              <a:rPr lang="en-US" sz="1700" b="1" dirty="0" smtClean="0">
                <a:solidFill>
                  <a:srgbClr val="FF0000"/>
                </a:solidFill>
              </a:rPr>
              <a:t>Compton </a:t>
            </a:r>
            <a:r>
              <a:rPr lang="en-US" sz="1700" dirty="0" smtClean="0"/>
              <a:t>se </a:t>
            </a:r>
            <a:r>
              <a:rPr lang="en-US" sz="1700" dirty="0" err="1" smtClean="0"/>
              <a:t>expresa</a:t>
            </a:r>
            <a:r>
              <a:rPr lang="en-US" sz="1700" dirty="0" smtClean="0"/>
              <a:t> </a:t>
            </a:r>
            <a:r>
              <a:rPr lang="en-US" sz="1700" dirty="0" err="1" smtClean="0"/>
              <a:t>como</a:t>
            </a:r>
            <a:endParaRPr lang="en-US" sz="1700" dirty="0" smtClean="0"/>
          </a:p>
          <a:p>
            <a:r>
              <a:rPr lang="en-US" sz="1700" dirty="0" smtClean="0"/>
              <a:t>					</a:t>
            </a:r>
            <a:r>
              <a:rPr lang="el-GR" sz="2000" b="1" dirty="0" smtClean="0">
                <a:solidFill>
                  <a:srgbClr val="FF0000"/>
                </a:solidFill>
              </a:rPr>
              <a:t>Δλ = λ</a:t>
            </a:r>
            <a:r>
              <a:rPr lang="en-US" sz="2000" b="1" i="1" baseline="-25000" dirty="0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(1</a:t>
            </a:r>
            <a:r>
              <a:rPr lang="en-US" sz="2000" b="1" i="1" dirty="0" smtClean="0">
                <a:solidFill>
                  <a:srgbClr val="FF0000"/>
                </a:solidFill>
              </a:rPr>
              <a:t>− </a:t>
            </a:r>
            <a:r>
              <a:rPr lang="en-US" sz="2000" b="1" dirty="0" err="1" smtClean="0">
                <a:solidFill>
                  <a:srgbClr val="FF0000"/>
                </a:solidFill>
              </a:rPr>
              <a:t>cos</a:t>
            </a:r>
            <a:r>
              <a:rPr lang="el-GR" sz="2000" b="1" i="1" dirty="0" smtClean="0">
                <a:solidFill>
                  <a:srgbClr val="FF0000"/>
                </a:solidFill>
              </a:rPr>
              <a:t>θ </a:t>
            </a:r>
            <a:r>
              <a:rPr lang="el-GR" sz="2000" b="1" dirty="0" smtClean="0">
                <a:solidFill>
                  <a:srgbClr val="FF0000"/>
                </a:solidFill>
              </a:rPr>
              <a:t>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43319" y="5475222"/>
            <a:ext cx="3384655" cy="596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637F4F-AD83-47BE-B289-FD15AFC49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817" y="427377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Resumen</a:t>
            </a:r>
            <a:r>
              <a:rPr lang="en-US" sz="3200" dirty="0" smtClean="0"/>
              <a:t>: </a:t>
            </a:r>
            <a:r>
              <a:rPr lang="en-US" sz="3200" dirty="0" err="1" smtClean="0"/>
              <a:t>Esquem</a:t>
            </a:r>
            <a:r>
              <a:rPr lang="es-ES" sz="3200" dirty="0"/>
              <a:t>a de </a:t>
            </a:r>
            <a:r>
              <a:rPr lang="en-US" sz="3200" dirty="0" err="1"/>
              <a:t>temas</a:t>
            </a:r>
            <a:r>
              <a:rPr lang="en-US" sz="3200" dirty="0"/>
              <a:t> </a:t>
            </a:r>
            <a:r>
              <a:rPr lang="en-US" sz="3200" dirty="0" err="1" smtClean="0"/>
              <a:t>vistos</a:t>
            </a:r>
            <a:r>
              <a:rPr lang="en-US" sz="3200" dirty="0" smtClean="0"/>
              <a:t> y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ver</a:t>
            </a:r>
            <a:r>
              <a:rPr lang="en-US" sz="3200" dirty="0" smtClean="0"/>
              <a:t> en </a:t>
            </a:r>
            <a:r>
              <a:rPr lang="en-US" sz="3200" dirty="0" err="1" smtClean="0"/>
              <a:t>este</a:t>
            </a:r>
            <a:r>
              <a:rPr lang="en-US" sz="3200" dirty="0" smtClean="0"/>
              <a:t> </a:t>
            </a:r>
            <a:r>
              <a:rPr lang="en-US" sz="3200" dirty="0" err="1" smtClean="0"/>
              <a:t>capitulo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9EA0BC9-E594-43E2-967A-71B4CB4EB245}"/>
              </a:ext>
            </a:extLst>
          </p:cNvPr>
          <p:cNvSpPr txBox="1"/>
          <p:nvPr/>
        </p:nvSpPr>
        <p:spPr>
          <a:xfrm>
            <a:off x="546370" y="1636208"/>
            <a:ext cx="7157936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Fenómeno físico: Radiación de cuerpo negro (</a:t>
            </a:r>
            <a:r>
              <a:rPr lang="es-ES" dirty="0" err="1"/>
              <a:t>cap</a:t>
            </a:r>
            <a:r>
              <a:rPr lang="es-ES" dirty="0"/>
              <a:t> 1 ER)</a:t>
            </a:r>
          </a:p>
          <a:p>
            <a:r>
              <a:rPr lang="es-ES" dirty="0"/>
              <a:t>Explicado por: Max Planck (1900)</a:t>
            </a:r>
          </a:p>
          <a:p>
            <a:r>
              <a:rPr lang="es-ES" dirty="0"/>
              <a:t>Conceptos nuevos introducidos: Cuanto de energía. Constante de Planck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D415215-56E6-4539-89A9-7F2AD02C465F}"/>
              </a:ext>
            </a:extLst>
          </p:cNvPr>
          <p:cNvSpPr txBox="1"/>
          <p:nvPr/>
        </p:nvSpPr>
        <p:spPr>
          <a:xfrm>
            <a:off x="1393217" y="2764031"/>
            <a:ext cx="6311089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Fenómeno físico: Efecto </a:t>
            </a:r>
            <a:r>
              <a:rPr lang="es-ES" dirty="0" smtClean="0"/>
              <a:t>fotoeléctrico</a:t>
            </a:r>
            <a:endParaRPr lang="es-ES" dirty="0"/>
          </a:p>
          <a:p>
            <a:r>
              <a:rPr lang="es-ES" dirty="0"/>
              <a:t>Explicado por: Albert Einstein (1905)</a:t>
            </a:r>
          </a:p>
          <a:p>
            <a:endParaRPr lang="es-ES" dirty="0" smtClean="0"/>
          </a:p>
          <a:p>
            <a:r>
              <a:rPr lang="es-ES" dirty="0" smtClean="0"/>
              <a:t>Fenómeno físico: Efecto Compton</a:t>
            </a:r>
          </a:p>
          <a:p>
            <a:r>
              <a:rPr lang="es-ES" dirty="0" smtClean="0"/>
              <a:t>Explicado por:  Arthur H. Compton (1923)</a:t>
            </a:r>
          </a:p>
          <a:p>
            <a:r>
              <a:rPr lang="es-ES" dirty="0" smtClean="0"/>
              <a:t>Conceptos </a:t>
            </a:r>
            <a:r>
              <a:rPr lang="es-ES" dirty="0"/>
              <a:t>nuevos introducidos: Fotón. Dualidad onda</a:t>
            </a:r>
            <a:r>
              <a:rPr lang="en-US" dirty="0"/>
              <a:t>-part</a:t>
            </a:r>
            <a:r>
              <a:rPr lang="es-ES" dirty="0" err="1"/>
              <a:t>ícula</a:t>
            </a:r>
            <a:r>
              <a:rPr lang="es-ES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5016BB2-D8F6-487F-8791-04B880EEF03A}"/>
              </a:ext>
            </a:extLst>
          </p:cNvPr>
          <p:cNvSpPr txBox="1"/>
          <p:nvPr/>
        </p:nvSpPr>
        <p:spPr>
          <a:xfrm>
            <a:off x="651754" y="5023609"/>
            <a:ext cx="7052552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Fenómeno físico: Espectro de emisión del Hidrógeno (</a:t>
            </a:r>
            <a:r>
              <a:rPr lang="es-ES" dirty="0" err="1"/>
              <a:t>cap</a:t>
            </a:r>
            <a:r>
              <a:rPr lang="es-ES" dirty="0"/>
              <a:t> 4 ER)</a:t>
            </a:r>
          </a:p>
          <a:p>
            <a:r>
              <a:rPr lang="es-ES" dirty="0"/>
              <a:t>Explicado por: Niels Bohr (1913)</a:t>
            </a:r>
          </a:p>
          <a:p>
            <a:r>
              <a:rPr lang="es-ES" dirty="0"/>
              <a:t>Conceptos nuevos introducidos: Niveles de energía permitidos del átomo. </a:t>
            </a:r>
          </a:p>
        </p:txBody>
      </p:sp>
    </p:spTree>
    <p:extLst>
      <p:ext uri="{BB962C8B-B14F-4D97-AF65-F5344CB8AC3E}">
        <p14:creationId xmlns="" xmlns:p14="http://schemas.microsoft.com/office/powerpoint/2010/main" val="294637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58374"/>
            <a:ext cx="109926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CAPITULO III: EL MODELO DEL ATOMO DE RUTHERFORD-BOHR.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7189996B-F760-452B-BC4D-0327CA0DF2CF}"/>
              </a:ext>
            </a:extLst>
          </p:cNvPr>
          <p:cNvSpPr txBox="1">
            <a:spLocks/>
          </p:cNvSpPr>
          <p:nvPr/>
        </p:nvSpPr>
        <p:spPr>
          <a:xfrm>
            <a:off x="0" y="2808532"/>
            <a:ext cx="8543925" cy="73753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III-A. Modelos Atómicos Antiguos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40AD17E4-0994-4534-8CFF-817A516BE2EC}"/>
              </a:ext>
            </a:extLst>
          </p:cNvPr>
          <p:cNvSpPr txBox="1">
            <a:spLocks/>
          </p:cNvSpPr>
          <p:nvPr/>
        </p:nvSpPr>
        <p:spPr>
          <a:xfrm>
            <a:off x="0" y="3458813"/>
            <a:ext cx="10515600" cy="41744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Entendimiento del átomo hacia 1910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E9FD9E0A-D199-4C3C-913B-90CB7703C25E}"/>
              </a:ext>
            </a:extLst>
          </p:cNvPr>
          <p:cNvSpPr txBox="1">
            <a:spLocks/>
          </p:cNvSpPr>
          <p:nvPr/>
        </p:nvSpPr>
        <p:spPr>
          <a:xfrm>
            <a:off x="0" y="4012229"/>
            <a:ext cx="11062252" cy="121575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Los </a:t>
            </a:r>
            <a:r>
              <a:rPr lang="es-ES" dirty="0" smtClean="0"/>
              <a:t>átomos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tienen número de electrones que coincide con su posición en la tabla periódica (dispersión de rayos X ,…)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¿Cómo se distribuye la carga positiva del átomo?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Modelo de </a:t>
            </a:r>
            <a:r>
              <a:rPr kumimoji="0" lang="es-E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Thomson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“budín de pasas”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28380"/>
            <a:ext cx="6450496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De acuerdo con el modelo de </a:t>
            </a:r>
            <a:r>
              <a:rPr lang="es-ES" sz="1700" dirty="0" err="1" smtClean="0"/>
              <a:t>Thomson</a:t>
            </a:r>
            <a:r>
              <a:rPr lang="es-ES" sz="1700" dirty="0" smtClean="0"/>
              <a:t>, los </a:t>
            </a:r>
            <a:r>
              <a:rPr lang="es-ES" sz="1700" dirty="0" smtClean="0"/>
              <a:t>átomos </a:t>
            </a:r>
            <a:r>
              <a:rPr lang="es-ES" sz="1700" dirty="0" smtClean="0"/>
              <a:t>constan de cargas positivas </a:t>
            </a:r>
            <a:r>
              <a:rPr lang="es-ES" sz="1700" dirty="0" smtClean="0"/>
              <a:t>esféricas </a:t>
            </a:r>
            <a:r>
              <a:rPr lang="es-ES" sz="1700" dirty="0" smtClean="0"/>
              <a:t>de </a:t>
            </a:r>
            <a:r>
              <a:rPr lang="es-ES" sz="1700" dirty="0" smtClean="0"/>
              <a:t>unos 10</a:t>
            </a:r>
            <a:r>
              <a:rPr lang="es-ES" sz="1700" baseline="30000" dirty="0" smtClean="0"/>
              <a:t>–8</a:t>
            </a:r>
            <a:r>
              <a:rPr lang="es-ES" sz="1700" dirty="0" smtClean="0"/>
              <a:t> </a:t>
            </a:r>
            <a:r>
              <a:rPr lang="es-ES" sz="1700" dirty="0" smtClean="0"/>
              <a:t>cm de radio, con los electrones distribuidos en su interior. </a:t>
            </a:r>
            <a:endParaRPr lang="es-ES" sz="1700" dirty="0" smtClean="0"/>
          </a:p>
        </p:txBody>
      </p:sp>
      <p:pic>
        <p:nvPicPr>
          <p:cNvPr id="10246" name="Picture 6" descr="Thomson's atomic mod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4002" y="900802"/>
            <a:ext cx="3333750" cy="228600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-1" y="3139538"/>
            <a:ext cx="1099267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S</a:t>
            </a:r>
            <a:r>
              <a:rPr lang="es-ES" sz="1700" dirty="0" smtClean="0"/>
              <a:t>e observó que:  </a:t>
            </a:r>
          </a:p>
          <a:p>
            <a:r>
              <a:rPr lang="es-ES" sz="1700" dirty="0" smtClean="0"/>
              <a:t>A) Casi </a:t>
            </a:r>
            <a:r>
              <a:rPr lang="es-ES" sz="1700" dirty="0" smtClean="0"/>
              <a:t>todas la atraviesan con una leve perdida de </a:t>
            </a:r>
            <a:r>
              <a:rPr lang="es-ES" sz="1700" dirty="0" smtClean="0"/>
              <a:t>energía, y la mayoría se desvían </a:t>
            </a:r>
            <a:r>
              <a:rPr lang="es-ES" sz="1700" dirty="0" smtClean="0"/>
              <a:t>menos de 1˚ desde su </a:t>
            </a:r>
            <a:r>
              <a:rPr lang="es-ES" sz="1700" dirty="0" smtClean="0"/>
              <a:t>dirección </a:t>
            </a:r>
            <a:r>
              <a:rPr lang="es-ES" sz="1700" dirty="0" smtClean="0"/>
              <a:t>original. </a:t>
            </a:r>
            <a:endParaRPr lang="es-ES" sz="17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0" y="1946818"/>
            <a:ext cx="687787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El siguiente  experimento fue realizado </a:t>
            </a:r>
            <a:r>
              <a:rPr lang="es-ES" sz="1700" dirty="0" smtClean="0"/>
              <a:t>por Rutherford y sus </a:t>
            </a:r>
            <a:r>
              <a:rPr lang="es-ES" sz="1700" dirty="0" smtClean="0"/>
              <a:t>colaboradores Hans </a:t>
            </a:r>
            <a:r>
              <a:rPr lang="es-ES" sz="1700" dirty="0" err="1" smtClean="0"/>
              <a:t>Geiger</a:t>
            </a:r>
            <a:r>
              <a:rPr lang="es-ES" sz="1700" dirty="0" smtClean="0"/>
              <a:t> y </a:t>
            </a:r>
            <a:r>
              <a:rPr lang="es-ES" sz="1700" dirty="0" err="1" smtClean="0"/>
              <a:t>Ernest</a:t>
            </a:r>
            <a:r>
              <a:rPr lang="es-ES" sz="1700" dirty="0" smtClean="0"/>
              <a:t> </a:t>
            </a:r>
            <a:r>
              <a:rPr lang="es-ES" sz="1700" dirty="0" err="1" smtClean="0"/>
              <a:t>Marsden</a:t>
            </a:r>
            <a:r>
              <a:rPr lang="es-ES" sz="1700" dirty="0" smtClean="0"/>
              <a:t> en 1911. </a:t>
            </a:r>
            <a:endParaRPr lang="en-US" sz="1700" dirty="0"/>
          </a:p>
        </p:txBody>
      </p:sp>
      <p:sp>
        <p:nvSpPr>
          <p:cNvPr id="11" name="Rectangle 10"/>
          <p:cNvSpPr/>
          <p:nvPr/>
        </p:nvSpPr>
        <p:spPr>
          <a:xfrm>
            <a:off x="0" y="3756994"/>
            <a:ext cx="1115170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B) </a:t>
            </a:r>
            <a:r>
              <a:rPr lang="es-ES" sz="1700" dirty="0" smtClean="0"/>
              <a:t>U</a:t>
            </a:r>
            <a:r>
              <a:rPr lang="es-ES" sz="1700" dirty="0" smtClean="0"/>
              <a:t>na pequeña fracción </a:t>
            </a:r>
            <a:r>
              <a:rPr lang="es-ES" sz="1700" dirty="0" smtClean="0"/>
              <a:t>sufre desviaciones mayores y alrededor de una en cada 104 se </a:t>
            </a:r>
            <a:r>
              <a:rPr lang="es-ES" sz="1700" dirty="0" smtClean="0"/>
              <a:t>desvía </a:t>
            </a:r>
            <a:r>
              <a:rPr lang="es-ES" sz="1700" dirty="0" smtClean="0"/>
              <a:t>en 90˚ </a:t>
            </a:r>
            <a:r>
              <a:rPr lang="es-ES" sz="1700" dirty="0" smtClean="0"/>
              <a:t>o </a:t>
            </a:r>
            <a:r>
              <a:rPr lang="es-ES" sz="1700" dirty="0" smtClean="0"/>
              <a:t>mas. </a:t>
            </a:r>
            <a:endParaRPr lang="es-ES" sz="17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0" y="773401"/>
            <a:ext cx="4564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s-ES" sz="2000" b="1" dirty="0" smtClean="0"/>
              <a:t>Modelo de </a:t>
            </a:r>
            <a:r>
              <a:rPr lang="es-ES" sz="2000" b="1" dirty="0" err="1" smtClean="0"/>
              <a:t>Thomson</a:t>
            </a:r>
            <a:r>
              <a:rPr lang="es-ES" sz="2000" b="1" dirty="0" smtClean="0"/>
              <a:t>: “budín de pasas”</a:t>
            </a:r>
            <a:endParaRPr lang="es-E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0" y="2549243"/>
            <a:ext cx="690769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Hicieron </a:t>
            </a:r>
            <a:r>
              <a:rPr lang="es-ES" sz="1700" dirty="0" smtClean="0"/>
              <a:t>incidir un haz colimado de partículas α sobre una hoja </a:t>
            </a:r>
            <a:r>
              <a:rPr lang="es-ES" sz="1700" dirty="0" smtClean="0"/>
              <a:t>material delgada </a:t>
            </a:r>
            <a:r>
              <a:rPr lang="es-ES" sz="1700" dirty="0" smtClean="0"/>
              <a:t>(por ej. una lamina de oro de 10</a:t>
            </a:r>
            <a:r>
              <a:rPr lang="es-ES" sz="1700" baseline="30000" dirty="0" smtClean="0"/>
              <a:t>–4 </a:t>
            </a:r>
            <a:r>
              <a:rPr lang="es-ES" sz="1700" dirty="0" smtClean="0"/>
              <a:t>cm de espesor) </a:t>
            </a:r>
            <a:endParaRPr lang="en-US" sz="1700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26A126E-F2FF-4A3E-9169-EC6E66E3B8B7}"/>
              </a:ext>
            </a:extLst>
          </p:cNvPr>
          <p:cNvSpPr txBox="1"/>
          <p:nvPr/>
        </p:nvSpPr>
        <p:spPr>
          <a:xfrm>
            <a:off x="2216427" y="4105777"/>
            <a:ext cx="8309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“</a:t>
            </a:r>
            <a:r>
              <a:rPr lang="en-US" b="1" i="1" dirty="0" err="1">
                <a:solidFill>
                  <a:srgbClr val="FF0000"/>
                </a:solidFill>
              </a:rPr>
              <a:t>Fue</a:t>
            </a:r>
            <a:r>
              <a:rPr lang="en-US" b="1" i="1" dirty="0">
                <a:solidFill>
                  <a:srgbClr val="FF0000"/>
                </a:solidFill>
              </a:rPr>
              <a:t> tan </a:t>
            </a:r>
            <a:r>
              <a:rPr lang="en-US" b="1" i="1" dirty="0" err="1">
                <a:solidFill>
                  <a:srgbClr val="FF0000"/>
                </a:solidFill>
              </a:rPr>
              <a:t>increíble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como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disparar</a:t>
            </a:r>
            <a:r>
              <a:rPr lang="en-US" b="1" i="1" dirty="0">
                <a:solidFill>
                  <a:srgbClr val="FF0000"/>
                </a:solidFill>
              </a:rPr>
              <a:t> una </a:t>
            </a:r>
            <a:r>
              <a:rPr lang="en-US" b="1" i="1" dirty="0" err="1">
                <a:solidFill>
                  <a:srgbClr val="FF0000"/>
                </a:solidFill>
              </a:rPr>
              <a:t>bala</a:t>
            </a:r>
            <a:r>
              <a:rPr lang="en-US" b="1" i="1" dirty="0">
                <a:solidFill>
                  <a:srgbClr val="FF0000"/>
                </a:solidFill>
              </a:rPr>
              <a:t> a una hoja de </a:t>
            </a:r>
            <a:r>
              <a:rPr lang="en-US" b="1" i="1" dirty="0" err="1">
                <a:solidFill>
                  <a:srgbClr val="FF0000"/>
                </a:solidFill>
              </a:rPr>
              <a:t>papel</a:t>
            </a:r>
            <a:r>
              <a:rPr lang="en-US" b="1" i="1" dirty="0">
                <a:solidFill>
                  <a:srgbClr val="FF0000"/>
                </a:solidFill>
              </a:rPr>
              <a:t> y que la </a:t>
            </a:r>
            <a:r>
              <a:rPr lang="en-US" b="1" i="1" dirty="0" err="1">
                <a:solidFill>
                  <a:srgbClr val="FF0000"/>
                </a:solidFill>
              </a:rPr>
              <a:t>bala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rebote</a:t>
            </a:r>
            <a:r>
              <a:rPr lang="en-US" b="1" i="1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4542185"/>
            <a:ext cx="10505661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700" dirty="0" smtClean="0"/>
              <a:t>Para entender cuantitativamente los resultados experimentales debemos introducir el concepto de </a:t>
            </a:r>
            <a:r>
              <a:rPr lang="es-UY" sz="1700" b="1" u="sng" dirty="0" smtClean="0">
                <a:solidFill>
                  <a:srgbClr val="FF0000"/>
                </a:solidFill>
              </a:rPr>
              <a:t>sección eficaz</a:t>
            </a:r>
            <a:r>
              <a:rPr lang="es-UY" sz="1700" dirty="0" smtClean="0"/>
              <a:t>. </a:t>
            </a:r>
          </a:p>
          <a:p>
            <a:endParaRPr lang="es-UY" sz="600" dirty="0" smtClean="0"/>
          </a:p>
          <a:p>
            <a:r>
              <a:rPr lang="es-ES" sz="1700" dirty="0" smtClean="0"/>
              <a:t>La </a:t>
            </a:r>
            <a:r>
              <a:rPr lang="es-ES" sz="1700" b="1" dirty="0" smtClean="0"/>
              <a:t>sección eficaz</a:t>
            </a:r>
            <a:r>
              <a:rPr lang="es-ES" sz="1700" dirty="0" smtClean="0"/>
              <a:t>  </a:t>
            </a:r>
            <a:r>
              <a:rPr lang="es-ES" sz="2000" b="1" i="1" dirty="0" smtClean="0"/>
              <a:t>σ</a:t>
            </a:r>
            <a:r>
              <a:rPr lang="es-ES" sz="1700" dirty="0" smtClean="0"/>
              <a:t> </a:t>
            </a:r>
            <a:r>
              <a:rPr lang="es-ES" sz="1700" dirty="0" smtClean="0"/>
              <a:t>es </a:t>
            </a:r>
            <a:r>
              <a:rPr lang="es-ES" sz="1700" dirty="0" smtClean="0"/>
              <a:t>una medida de la interacción entre proyectiles o partículas lanzadas contra un centro dispersor</a:t>
            </a:r>
            <a:r>
              <a:rPr lang="es-ES" sz="1700" dirty="0" smtClean="0"/>
              <a:t>.</a:t>
            </a:r>
          </a:p>
          <a:p>
            <a:r>
              <a:rPr lang="es-ES" sz="1700" dirty="0" smtClean="0"/>
              <a:t>Más precisamente: es </a:t>
            </a:r>
            <a:r>
              <a:rPr lang="es-ES" sz="1700" dirty="0" smtClean="0"/>
              <a:t>una </a:t>
            </a:r>
            <a:r>
              <a:rPr lang="es-ES" sz="1700" b="1" dirty="0" smtClean="0">
                <a:solidFill>
                  <a:srgbClr val="FF0000"/>
                </a:solidFill>
              </a:rPr>
              <a:t>medida de la probabilidad de que ocurra un proceso específico </a:t>
            </a:r>
            <a:r>
              <a:rPr lang="es-ES" sz="1700" dirty="0" smtClean="0"/>
              <a:t>cuando algún tipo de excitación radiante </a:t>
            </a:r>
            <a:r>
              <a:rPr lang="es-ES" sz="1700" dirty="0" smtClean="0"/>
              <a:t>(un </a:t>
            </a:r>
            <a:r>
              <a:rPr lang="es-ES" sz="1700" dirty="0" smtClean="0"/>
              <a:t>haz de </a:t>
            </a:r>
            <a:r>
              <a:rPr lang="es-ES" sz="1700" dirty="0" smtClean="0"/>
              <a:t>partículas o </a:t>
            </a:r>
            <a:r>
              <a:rPr lang="es-ES" sz="1700" dirty="0" smtClean="0"/>
              <a:t>una onda de sonido, </a:t>
            </a:r>
            <a:r>
              <a:rPr lang="es-ES" sz="1700" dirty="0" smtClean="0"/>
              <a:t>luz </a:t>
            </a:r>
            <a:r>
              <a:rPr lang="es-ES" sz="1700" dirty="0" smtClean="0"/>
              <a:t>o </a:t>
            </a:r>
            <a:r>
              <a:rPr lang="es-ES" sz="1700" dirty="0" smtClean="0"/>
              <a:t>rayos </a:t>
            </a:r>
            <a:r>
              <a:rPr lang="es-ES" sz="1700" dirty="0" smtClean="0"/>
              <a:t>X) </a:t>
            </a:r>
            <a:r>
              <a:rPr lang="es-ES" sz="1700" dirty="0" smtClean="0"/>
              <a:t>incide sobre un blanco localizado </a:t>
            </a:r>
            <a:r>
              <a:rPr lang="es-ES" sz="1700" dirty="0" smtClean="0"/>
              <a:t>(p. ej., una partícula o fluctuación de densidad).</a:t>
            </a:r>
            <a:r>
              <a:rPr lang="es-ES" sz="1700" dirty="0" smtClean="0"/>
              <a:t> </a:t>
            </a:r>
          </a:p>
          <a:p>
            <a:r>
              <a:rPr lang="es-ES" sz="1700" dirty="0" smtClean="0"/>
              <a:t>Es </a:t>
            </a:r>
            <a:r>
              <a:rPr lang="es-ES" sz="1700" dirty="0" smtClean="0"/>
              <a:t>una magnitud escalar que se mide en unidades de superficie. </a:t>
            </a:r>
          </a:p>
          <a:p>
            <a:r>
              <a:rPr lang="es-ES" sz="1700" dirty="0" smtClean="0"/>
              <a:t>Puede representarse como </a:t>
            </a:r>
            <a:r>
              <a:rPr lang="es-ES" sz="1700" dirty="0" smtClean="0"/>
              <a:t>la sección transversal efectiva vista por los proyectiles al aproximarse al blanco. </a:t>
            </a:r>
            <a:endParaRPr lang="es-ES" sz="1700" dirty="0" smtClean="0"/>
          </a:p>
          <a:p>
            <a:r>
              <a:rPr lang="es-ES" sz="1700" dirty="0" smtClean="0"/>
              <a:t>Se </a:t>
            </a:r>
            <a:r>
              <a:rPr lang="es-ES" sz="1700" dirty="0" smtClean="0"/>
              <a:t>suele medir en </a:t>
            </a:r>
            <a:r>
              <a:rPr lang="es-ES" sz="1700" b="1" i="1" dirty="0" smtClean="0"/>
              <a:t>barns</a:t>
            </a:r>
            <a:r>
              <a:rPr lang="es-ES" sz="1700" dirty="0" smtClean="0"/>
              <a:t> o «</a:t>
            </a:r>
            <a:r>
              <a:rPr lang="es-ES" sz="1700" dirty="0" err="1" smtClean="0"/>
              <a:t>barnios</a:t>
            </a:r>
            <a:r>
              <a:rPr lang="es-ES" sz="1700" dirty="0" smtClean="0"/>
              <a:t>»: 1 barn =10</a:t>
            </a:r>
            <a:r>
              <a:rPr lang="es-ES" sz="1700" baseline="30000" dirty="0" smtClean="0"/>
              <a:t>-28</a:t>
            </a:r>
            <a:r>
              <a:rPr lang="es-ES" sz="1700" dirty="0" smtClean="0"/>
              <a:t> m</a:t>
            </a:r>
            <a:r>
              <a:rPr lang="es-ES" sz="1700" baseline="30000" dirty="0" smtClean="0"/>
              <a:t>2</a:t>
            </a:r>
            <a:endParaRPr lang="es-ES" sz="1700" baseline="30000" dirty="0" smtClean="0"/>
          </a:p>
        </p:txBody>
      </p:sp>
    </p:spTree>
    <p:extLst>
      <p:ext uri="{BB962C8B-B14F-4D97-AF65-F5344CB8AC3E}">
        <p14:creationId xmlns="" xmlns:p14="http://schemas.microsoft.com/office/powerpoint/2010/main" val="175263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3" grpId="0"/>
      <p:bldP spid="14" grpId="0"/>
      <p:bldP spid="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95972"/>
            <a:ext cx="894521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Un ejemplo de sección eficaz es la </a:t>
            </a:r>
            <a:r>
              <a:rPr lang="es-ES" sz="1700" dirty="0" smtClean="0"/>
              <a:t>de </a:t>
            </a:r>
            <a:r>
              <a:rPr lang="es-ES" sz="1700" dirty="0" smtClean="0"/>
              <a:t>Rutherford: </a:t>
            </a:r>
            <a:r>
              <a:rPr lang="es-ES" sz="1700" dirty="0" smtClean="0"/>
              <a:t>es una medida de la probabilidad de que una partícula alfa sea desviada por un ángulo dado durante una colisión con un núcleo atómico. </a:t>
            </a:r>
            <a:endParaRPr lang="es-ES" sz="1700" dirty="0" smtClean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796" y="1828800"/>
            <a:ext cx="4114800" cy="3986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14860" y="3657405"/>
            <a:ext cx="11144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439479" y="1944253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700" dirty="0" smtClean="0"/>
              <a:t>Donde</a:t>
            </a:r>
          </a:p>
          <a:p>
            <a:r>
              <a:rPr lang="es-ES" sz="1700" dirty="0" smtClean="0"/>
              <a:t>σ </a:t>
            </a:r>
            <a:r>
              <a:rPr lang="es-ES" sz="1700" dirty="0" smtClean="0"/>
              <a:t>es la sección </a:t>
            </a:r>
            <a:r>
              <a:rPr lang="es-ES" sz="1700" dirty="0" smtClean="0"/>
              <a:t>eficaz de </a:t>
            </a:r>
            <a:r>
              <a:rPr lang="es-ES" sz="1700" dirty="0" smtClean="0"/>
              <a:t>una colisión de dos partículas </a:t>
            </a:r>
            <a:r>
              <a:rPr lang="es-ES" sz="1700" dirty="0" smtClean="0"/>
              <a:t>(m</a:t>
            </a:r>
            <a:r>
              <a:rPr lang="es-ES" sz="1700" baseline="30000" dirty="0" smtClean="0"/>
              <a:t>2</a:t>
            </a:r>
            <a:r>
              <a:rPr lang="es-ES" sz="1700" dirty="0" smtClean="0"/>
              <a:t>),</a:t>
            </a:r>
          </a:p>
          <a:p>
            <a:r>
              <a:rPr lang="es-ES" sz="1700" dirty="0" smtClean="0"/>
              <a:t>λ </a:t>
            </a:r>
            <a:r>
              <a:rPr lang="es-ES" sz="1700" dirty="0" smtClean="0"/>
              <a:t>es el camino libre medio entre colisiones </a:t>
            </a:r>
            <a:r>
              <a:rPr lang="es-ES" sz="1700" dirty="0" smtClean="0"/>
              <a:t>(m),</a:t>
            </a:r>
          </a:p>
          <a:p>
            <a:r>
              <a:rPr lang="es-ES" sz="1700" dirty="0" smtClean="0"/>
              <a:t>n </a:t>
            </a:r>
            <a:r>
              <a:rPr lang="es-ES" sz="1700" dirty="0" smtClean="0"/>
              <a:t>es la densidad numérica de las partículas objetivo </a:t>
            </a:r>
            <a:r>
              <a:rPr lang="es-ES" sz="1700" dirty="0" smtClean="0"/>
              <a:t>(m</a:t>
            </a:r>
            <a:r>
              <a:rPr lang="es-ES" sz="1700" baseline="30000" dirty="0" smtClean="0"/>
              <a:t>−3</a:t>
            </a:r>
            <a:r>
              <a:rPr lang="es-ES" sz="1700" dirty="0" smtClean="0"/>
              <a:t>).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001982"/>
            <a:ext cx="7961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smtClean="0"/>
              <a:t>Sección </a:t>
            </a:r>
            <a:r>
              <a:rPr lang="es-ES" b="1" i="1" dirty="0" smtClean="0"/>
              <a:t>eficaz diferencial (</a:t>
            </a:r>
            <a:r>
              <a:rPr lang="es-ES" b="1" i="1" dirty="0" err="1" smtClean="0"/>
              <a:t>Differential</a:t>
            </a:r>
            <a:r>
              <a:rPr lang="es-ES" b="1" i="1" dirty="0" smtClean="0"/>
              <a:t> Cross </a:t>
            </a:r>
            <a:r>
              <a:rPr lang="es-ES" b="1" i="1" dirty="0" err="1" smtClean="0"/>
              <a:t>Section</a:t>
            </a:r>
            <a:r>
              <a:rPr lang="es-ES" b="1" i="1" dirty="0" smtClean="0"/>
              <a:t>) y parámetro de impacto</a:t>
            </a:r>
          </a:p>
        </p:txBody>
      </p:sp>
      <p:sp>
        <p:nvSpPr>
          <p:cNvPr id="3" name="Rectangle 2"/>
          <p:cNvSpPr/>
          <p:nvPr/>
        </p:nvSpPr>
        <p:spPr>
          <a:xfrm>
            <a:off x="-1" y="1419420"/>
            <a:ext cx="10386391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Consideremos </a:t>
            </a:r>
            <a:r>
              <a:rPr lang="es-ES" sz="1700" dirty="0" smtClean="0"/>
              <a:t>una medición clásica donde una sola partícula se dispersa de una sola partícula objetivo estacionaria. </a:t>
            </a:r>
            <a:endParaRPr lang="es-ES" sz="1700" dirty="0" smtClean="0"/>
          </a:p>
        </p:txBody>
      </p:sp>
      <p:pic>
        <p:nvPicPr>
          <p:cNvPr id="30722" name="Picture 2" descr="Differential cross section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4533" y="1890436"/>
            <a:ext cx="5715000" cy="240982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" y="1936255"/>
            <a:ext cx="530749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Convencionalmente, se </a:t>
            </a:r>
            <a:r>
              <a:rPr lang="es-ES" sz="1700" dirty="0" smtClean="0"/>
              <a:t>utiliza un sistema de coordenadas esféricas, con el objetivo colocado en el origen y el eje z de este sistema de coordenadas alineado con el haz incidente. </a:t>
            </a:r>
            <a:endParaRPr lang="en-US" sz="1700" dirty="0"/>
          </a:p>
        </p:txBody>
      </p:sp>
      <p:sp>
        <p:nvSpPr>
          <p:cNvPr id="6" name="Rectangle 5"/>
          <p:cNvSpPr/>
          <p:nvPr/>
        </p:nvSpPr>
        <p:spPr>
          <a:xfrm>
            <a:off x="0" y="3049438"/>
            <a:ext cx="530749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El </a:t>
            </a:r>
            <a:r>
              <a:rPr lang="es-ES" sz="1700" dirty="0" smtClean="0"/>
              <a:t>ángulo θ es el ángulo de dispersión, medido entre el haz incidente y el haz disperso, y el φ es el ángulo acimutal</a:t>
            </a:r>
            <a:r>
              <a:rPr lang="es-ES" sz="1700" dirty="0" smtClean="0"/>
              <a:t>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494104" y="2723322"/>
            <a:ext cx="437322" cy="1152939"/>
            <a:chOff x="7494104" y="2723322"/>
            <a:chExt cx="437322" cy="1152939"/>
          </a:xfrm>
        </p:grpSpPr>
        <p:sp>
          <p:nvSpPr>
            <p:cNvPr id="7" name="Oval 6"/>
            <p:cNvSpPr/>
            <p:nvPr/>
          </p:nvSpPr>
          <p:spPr>
            <a:xfrm>
              <a:off x="7732643" y="2842591"/>
              <a:ext cx="198783" cy="1033670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16200000" flipH="1">
              <a:off x="7588526" y="3453846"/>
              <a:ext cx="298173" cy="9939"/>
            </a:xfrm>
            <a:prstGeom prst="straightConnector1">
              <a:avLst/>
            </a:prstGeom>
            <a:ln w="190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494104" y="2723322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FFC000"/>
                  </a:solidFill>
                  <a:latin typeface="Symbol" pitchFamily="18" charset="2"/>
                </a:rPr>
                <a:t>f</a:t>
              </a:r>
              <a:endParaRPr lang="en-US" b="1" i="1" dirty="0">
                <a:solidFill>
                  <a:srgbClr val="FFC000"/>
                </a:solidFill>
                <a:latin typeface="Symbol" pitchFamily="18" charset="2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0" y="4269217"/>
            <a:ext cx="1082371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El </a:t>
            </a:r>
            <a:r>
              <a:rPr lang="es-ES" sz="1700" dirty="0" smtClean="0"/>
              <a:t>parámetro de impacto </a:t>
            </a:r>
            <a:r>
              <a:rPr lang="es-ES" sz="1700" i="1" dirty="0" smtClean="0"/>
              <a:t>b</a:t>
            </a:r>
            <a:r>
              <a:rPr lang="es-ES" sz="1700" dirty="0" smtClean="0"/>
              <a:t> es el desplazamiento perpendicular de la trayectoria de la partícula entrante, y la partícula saliente emerge en un ángulo θ. </a:t>
            </a:r>
            <a:endParaRPr lang="es-ES" sz="1700" dirty="0" smtClean="0"/>
          </a:p>
          <a:p>
            <a:r>
              <a:rPr lang="es-ES" sz="1700" dirty="0" smtClean="0"/>
              <a:t>Para </a:t>
            </a:r>
            <a:r>
              <a:rPr lang="es-ES" sz="1700" dirty="0" smtClean="0"/>
              <a:t>una interacción dada (</a:t>
            </a:r>
            <a:r>
              <a:rPr lang="es-ES" sz="1700" dirty="0" err="1" smtClean="0"/>
              <a:t>coulombiana</a:t>
            </a:r>
            <a:r>
              <a:rPr lang="es-ES" sz="1700" dirty="0" smtClean="0"/>
              <a:t>, magnética, gravitatoria, de contacto, etc.), el parámetro de impacto y el ángulo de dispersión tienen una dependencia funcional uno a uno definida entre sí. </a:t>
            </a:r>
            <a:endParaRPr lang="es-ES" sz="1700" dirty="0" smtClean="0"/>
          </a:p>
          <a:p>
            <a:endParaRPr lang="es-ES" sz="1700" dirty="0" smtClean="0"/>
          </a:p>
          <a:p>
            <a:r>
              <a:rPr lang="es-ES" sz="1700" dirty="0" smtClean="0"/>
              <a:t>La sección eficaz diferencial es el elemento de área en el plano del parámetro de impacto, es decir, </a:t>
            </a:r>
            <a:r>
              <a:rPr lang="es-ES" sz="1700" i="1" dirty="0" err="1" smtClean="0">
                <a:solidFill>
                  <a:srgbClr val="FF0000"/>
                </a:solidFill>
              </a:rPr>
              <a:t>dσ</a:t>
            </a:r>
            <a:r>
              <a:rPr lang="es-ES" sz="1700" i="1" dirty="0" smtClean="0">
                <a:solidFill>
                  <a:srgbClr val="FF0000"/>
                </a:solidFill>
              </a:rPr>
              <a:t> = b </a:t>
            </a:r>
            <a:r>
              <a:rPr lang="es-ES" sz="1700" i="1" dirty="0" err="1" smtClean="0">
                <a:solidFill>
                  <a:srgbClr val="FF0000"/>
                </a:solidFill>
              </a:rPr>
              <a:t>d</a:t>
            </a:r>
            <a:r>
              <a:rPr lang="es-ES" sz="1700" dirty="0" err="1" smtClean="0">
                <a:solidFill>
                  <a:srgbClr val="FF0000"/>
                </a:solidFill>
              </a:rPr>
              <a:t>φ</a:t>
            </a:r>
            <a:r>
              <a:rPr lang="es-ES" sz="1700" i="1" dirty="0" smtClean="0">
                <a:solidFill>
                  <a:srgbClr val="FF0000"/>
                </a:solidFill>
              </a:rPr>
              <a:t> </a:t>
            </a:r>
            <a:r>
              <a:rPr lang="es-ES" sz="1700" i="1" dirty="0" err="1" smtClean="0">
                <a:solidFill>
                  <a:srgbClr val="FF0000"/>
                </a:solidFill>
              </a:rPr>
              <a:t>db</a:t>
            </a:r>
            <a:r>
              <a:rPr lang="es-ES" sz="1700" dirty="0" smtClean="0"/>
              <a:t>. </a:t>
            </a:r>
            <a:endParaRPr lang="es-ES" sz="1700" dirty="0" smtClean="0"/>
          </a:p>
          <a:p>
            <a:r>
              <a:rPr lang="es-ES" sz="1700" dirty="0" smtClean="0"/>
              <a:t>El </a:t>
            </a:r>
            <a:r>
              <a:rPr lang="es-ES" sz="1700" dirty="0" smtClean="0"/>
              <a:t>rango angular diferencial de la partícula dispersa en el ángulo θ es el elemento de ángulo sólido </a:t>
            </a:r>
            <a:r>
              <a:rPr lang="es-ES" sz="1700" dirty="0" err="1" smtClean="0"/>
              <a:t>dΩ</a:t>
            </a:r>
            <a:r>
              <a:rPr lang="es-ES" sz="1700" dirty="0" smtClean="0"/>
              <a:t> = </a:t>
            </a:r>
            <a:r>
              <a:rPr lang="es-ES" sz="1700" dirty="0" err="1" smtClean="0"/>
              <a:t>sen</a:t>
            </a:r>
            <a:r>
              <a:rPr lang="es-ES" sz="1700" dirty="0" smtClean="0"/>
              <a:t> θ </a:t>
            </a:r>
            <a:r>
              <a:rPr lang="es-ES" sz="1700" dirty="0" err="1" smtClean="0"/>
              <a:t>dθ</a:t>
            </a:r>
            <a:r>
              <a:rPr lang="es-ES" sz="1700" dirty="0" smtClean="0"/>
              <a:t> </a:t>
            </a:r>
            <a:r>
              <a:rPr lang="es-ES" sz="1700" dirty="0" err="1" smtClean="0"/>
              <a:t>dφ</a:t>
            </a:r>
            <a:r>
              <a:rPr lang="es-ES" sz="1700" dirty="0" smtClean="0"/>
              <a:t>. </a:t>
            </a:r>
            <a:endParaRPr lang="es-ES" sz="1700" dirty="0" smtClean="0"/>
          </a:p>
          <a:p>
            <a:r>
              <a:rPr lang="es-ES" sz="1700" dirty="0" smtClean="0"/>
              <a:t>La </a:t>
            </a:r>
            <a:r>
              <a:rPr lang="es-ES" sz="1700" dirty="0" smtClean="0"/>
              <a:t>sección </a:t>
            </a:r>
            <a:r>
              <a:rPr lang="es-ES" sz="1700" dirty="0" smtClean="0"/>
              <a:t>eficaz diferencial </a:t>
            </a:r>
            <a:r>
              <a:rPr lang="es-ES" sz="1700" dirty="0" smtClean="0"/>
              <a:t>es el cociente </a:t>
            </a:r>
            <a:r>
              <a:rPr lang="es-ES" sz="1700" i="1" dirty="0" err="1" smtClean="0"/>
              <a:t>dσ</a:t>
            </a:r>
            <a:r>
              <a:rPr lang="es-ES" sz="1700" dirty="0" smtClean="0"/>
              <a:t>/</a:t>
            </a:r>
            <a:r>
              <a:rPr lang="es-ES" sz="1700" i="1" dirty="0" err="1" smtClean="0"/>
              <a:t>dΩ</a:t>
            </a:r>
            <a:endParaRPr lang="es-ES" sz="17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44116"/>
            <a:ext cx="106448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 smtClean="0"/>
              <a:t>El modelo de Rutherford y el núcleo </a:t>
            </a:r>
            <a:r>
              <a:rPr lang="es-ES" sz="2000" b="1" i="1" dirty="0" smtClean="0"/>
              <a:t>atómico</a:t>
            </a:r>
            <a:endParaRPr lang="es-ES" sz="2000" b="1" i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1580828"/>
            <a:ext cx="563548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En base a los resultados </a:t>
            </a:r>
            <a:r>
              <a:rPr lang="es-ES" sz="1700" dirty="0" smtClean="0"/>
              <a:t>de </a:t>
            </a:r>
            <a:r>
              <a:rPr lang="es-ES" sz="1700" dirty="0" smtClean="0"/>
              <a:t>su experimento,  </a:t>
            </a:r>
            <a:r>
              <a:rPr lang="es-ES" sz="1700" dirty="0" smtClean="0"/>
              <a:t>Rutherford propuso en 1911 que </a:t>
            </a:r>
            <a:r>
              <a:rPr lang="es-ES" sz="1700" dirty="0" smtClean="0"/>
              <a:t>el átomo </a:t>
            </a:r>
            <a:r>
              <a:rPr lang="es-ES" sz="1700" dirty="0" smtClean="0"/>
              <a:t>tiene un </a:t>
            </a:r>
            <a:r>
              <a:rPr lang="es-ES" sz="1700" i="1" dirty="0" smtClean="0"/>
              <a:t>núcleo central diminuto donde reside toda la carga positiva y la mayor parte de </a:t>
            </a:r>
            <a:r>
              <a:rPr lang="es-ES" sz="1700" i="1" dirty="0" smtClean="0"/>
              <a:t>la </a:t>
            </a:r>
            <a:r>
              <a:rPr lang="es-ES" sz="1700" dirty="0" smtClean="0"/>
              <a:t>masa</a:t>
            </a:r>
            <a:r>
              <a:rPr lang="es-ES" sz="1700" dirty="0" smtClean="0"/>
              <a:t>, y que los electrones giran alrededor de </a:t>
            </a:r>
            <a:r>
              <a:rPr lang="es-ES" sz="1700" dirty="0" smtClean="0"/>
              <a:t>el.</a:t>
            </a:r>
          </a:p>
        </p:txBody>
      </p:sp>
      <p:sp>
        <p:nvSpPr>
          <p:cNvPr id="5" name="Rectangle 4"/>
          <p:cNvSpPr/>
          <p:nvPr/>
        </p:nvSpPr>
        <p:spPr>
          <a:xfrm>
            <a:off x="1" y="2841516"/>
            <a:ext cx="5734877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700" dirty="0" smtClean="0"/>
              <a:t>E</a:t>
            </a:r>
            <a:r>
              <a:rPr lang="es-ES" sz="1700" dirty="0" smtClean="0"/>
              <a:t>ste modelo está de acuerdo con los resultados de los experimentos de dispersión de partículas α.</a:t>
            </a:r>
          </a:p>
          <a:p>
            <a:r>
              <a:rPr lang="es-ES" sz="1700" dirty="0" smtClean="0"/>
              <a:t>P</a:t>
            </a:r>
            <a:r>
              <a:rPr lang="es-ES" sz="1700" dirty="0" smtClean="0"/>
              <a:t>ara  confirmar esto primero tenemos </a:t>
            </a:r>
            <a:r>
              <a:rPr lang="es-ES" sz="1700" dirty="0" smtClean="0"/>
              <a:t>que formular una </a:t>
            </a:r>
            <a:r>
              <a:rPr lang="es-ES" sz="1700" dirty="0" smtClean="0"/>
              <a:t>teoría </a:t>
            </a:r>
            <a:r>
              <a:rPr lang="es-ES" sz="1700" dirty="0" smtClean="0"/>
              <a:t>diferente para dicha </a:t>
            </a:r>
            <a:r>
              <a:rPr lang="es-ES" sz="1700" dirty="0" smtClean="0"/>
              <a:t>dispersión (propuesta por Rutherford).</a:t>
            </a:r>
            <a:endParaRPr lang="es-ES" sz="1700" dirty="0" smtClean="0"/>
          </a:p>
          <a:p>
            <a:endParaRPr lang="en-US" sz="1700" dirty="0"/>
          </a:p>
        </p:txBody>
      </p:sp>
      <p:sp>
        <p:nvSpPr>
          <p:cNvPr id="6" name="Rectangle 5"/>
          <p:cNvSpPr/>
          <p:nvPr/>
        </p:nvSpPr>
        <p:spPr>
          <a:xfrm>
            <a:off x="0" y="4019785"/>
            <a:ext cx="1055156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smtClean="0"/>
              <a:t>La fórmula de dispersión de Rutherford</a:t>
            </a:r>
          </a:p>
          <a:p>
            <a:r>
              <a:rPr lang="es-ES" sz="1700" dirty="0" smtClean="0"/>
              <a:t>En este caso, al analizar la dispersión de partículas α, el núcleo central se puede considerar como una </a:t>
            </a:r>
            <a:r>
              <a:rPr lang="es-ES" sz="1700" b="1" dirty="0" smtClean="0"/>
              <a:t>carga puntual</a:t>
            </a:r>
            <a:r>
              <a:rPr lang="es-ES" sz="1700" dirty="0" smtClean="0"/>
              <a:t>. </a:t>
            </a:r>
          </a:p>
          <a:p>
            <a:r>
              <a:rPr lang="es-ES" sz="1700" dirty="0" smtClean="0"/>
              <a:t>A partir de este modelo se puede obtener una fórmula para la dispersión de partículas α que concuerda muy bien con los resultados experimentales.</a:t>
            </a:r>
          </a:p>
          <a:p>
            <a:r>
              <a:rPr lang="es-ES" sz="1700" dirty="0" smtClean="0"/>
              <a:t>Las hipótesis básicas que permiten deducir dicha formula son:</a:t>
            </a:r>
          </a:p>
          <a:p>
            <a:r>
              <a:rPr lang="es-ES" sz="1700" dirty="0" smtClean="0"/>
              <a:t>• La dispersión se debe a la interacción entre la partícula α y el núcleo, y </a:t>
            </a:r>
            <a:r>
              <a:rPr lang="es-ES" sz="1700" b="1" dirty="0" smtClean="0"/>
              <a:t>solo es significativa si la trayectoria pasa cerca del núcleo</a:t>
            </a:r>
            <a:r>
              <a:rPr lang="es-ES" sz="1700" dirty="0" smtClean="0"/>
              <a:t>. </a:t>
            </a:r>
          </a:p>
          <a:p>
            <a:r>
              <a:rPr lang="es-ES" sz="1700" dirty="0" smtClean="0"/>
              <a:t>Esto implica </a:t>
            </a:r>
            <a:r>
              <a:rPr lang="es-ES" sz="1700" b="1" dirty="0" smtClean="0">
                <a:solidFill>
                  <a:srgbClr val="FF0000"/>
                </a:solidFill>
              </a:rPr>
              <a:t>que los choques son raros y por lo tanto el problema es de una única colisión</a:t>
            </a:r>
            <a:r>
              <a:rPr lang="es-ES" sz="1700" dirty="0" smtClean="0"/>
              <a:t>.</a:t>
            </a:r>
          </a:p>
          <a:p>
            <a:r>
              <a:rPr lang="es-ES" sz="1700" dirty="0" smtClean="0"/>
              <a:t>• La fuerza entre la partícula α y el núcleo sigue la ley de Coulomb hasta distancias muy pequeñas.</a:t>
            </a:r>
          </a:p>
          <a:p>
            <a:r>
              <a:rPr lang="es-ES" sz="1700" dirty="0" smtClean="0"/>
              <a:t>• Se puede ignorar el efecto de los electrones.</a:t>
            </a:r>
            <a:endParaRPr lang="en-US" sz="1700" dirty="0"/>
          </a:p>
        </p:txBody>
      </p:sp>
      <p:pic>
        <p:nvPicPr>
          <p:cNvPr id="26630" name="Picture 6" descr="✓ rutherford free vector eps, cdr, ai, svg vector illustration graphic art"/>
          <p:cNvPicPr>
            <a:picLocks noChangeAspect="1" noChangeArrowheads="1"/>
          </p:cNvPicPr>
          <p:nvPr/>
        </p:nvPicPr>
        <p:blipFill>
          <a:blip r:embed="rId2"/>
          <a:srcRect t="15652" r="1323" b="13227"/>
          <a:stretch>
            <a:fillRect/>
          </a:stretch>
        </p:blipFill>
        <p:spPr bwMode="auto">
          <a:xfrm rot="1636891">
            <a:off x="5646235" y="1114416"/>
            <a:ext cx="3571598" cy="2574235"/>
          </a:xfrm>
          <a:prstGeom prst="rect">
            <a:avLst/>
          </a:prstGeom>
          <a:noFill/>
        </p:spPr>
      </p:pic>
      <p:pic>
        <p:nvPicPr>
          <p:cNvPr id="26626" name="Picture 2" descr="Rutherford Atomic Model Observations and Limitations In Detail"/>
          <p:cNvPicPr>
            <a:picLocks noChangeAspect="1" noChangeArrowheads="1"/>
          </p:cNvPicPr>
          <p:nvPr/>
        </p:nvPicPr>
        <p:blipFill>
          <a:blip r:embed="rId3"/>
          <a:srcRect l="6828" r="7607"/>
          <a:stretch>
            <a:fillRect/>
          </a:stretch>
        </p:blipFill>
        <p:spPr bwMode="auto">
          <a:xfrm>
            <a:off x="5701616" y="597223"/>
            <a:ext cx="5120640" cy="32465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5853</TotalTime>
  <Words>1693</Words>
  <Application>Microsoft Office PowerPoint</Application>
  <PresentationFormat>Custom</PresentationFormat>
  <Paragraphs>119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Resumen: Esquema de temas vistos y por ver en este capitulo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Propiedades de la formula de dispersion de Rutherford verificadas en experimentos de Geiger y Marsden (1913)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José Poey Daguerre</dc:creator>
  <cp:lastModifiedBy>Hugo</cp:lastModifiedBy>
  <cp:revision>236</cp:revision>
  <dcterms:created xsi:type="dcterms:W3CDTF">2020-04-13T11:54:26Z</dcterms:created>
  <dcterms:modified xsi:type="dcterms:W3CDTF">2022-04-05T14:45:28Z</dcterms:modified>
</cp:coreProperties>
</file>