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4.xml" ContentType="application/inkml+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336" r:id="rId2"/>
    <p:sldId id="337" r:id="rId3"/>
    <p:sldId id="338" r:id="rId4"/>
    <p:sldId id="332" r:id="rId5"/>
    <p:sldId id="333" r:id="rId6"/>
    <p:sldId id="339" r:id="rId7"/>
    <p:sldId id="340" r:id="rId8"/>
    <p:sldId id="341" r:id="rId9"/>
    <p:sldId id="342" r:id="rId10"/>
    <p:sldId id="343" r:id="rId11"/>
    <p:sldId id="344" r:id="rId12"/>
    <p:sldId id="345" r:id="rId13"/>
    <p:sldId id="346" r:id="rId14"/>
    <p:sldId id="347" r:id="rId15"/>
    <p:sldId id="290" r:id="rId16"/>
    <p:sldId id="354" r:id="rId17"/>
    <p:sldId id="353" r:id="rId18"/>
    <p:sldId id="329" r:id="rId19"/>
    <p:sldId id="348" r:id="rId20"/>
    <p:sldId id="292" r:id="rId21"/>
    <p:sldId id="349" r:id="rId22"/>
    <p:sldId id="352" r:id="rId23"/>
    <p:sldId id="35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Untitled Section" id="{0FE22DF1-613C-4A1A-9193-F37C434C501D}">
          <p14:sldIdLst>
            <p14:sldId id="313"/>
            <p14:sldId id="312"/>
            <p14:sldId id="327"/>
            <p14:sldId id="328"/>
            <p14:sldId id="290"/>
            <p14:sldId id="292"/>
            <p14:sldId id="329"/>
            <p14:sldId id="295"/>
            <p14:sldId id="330"/>
            <p14:sldId id="331"/>
            <p14:sldId id="294"/>
            <p14:sldId id="299"/>
            <p14:sldId id="300"/>
            <p14:sldId id="301"/>
            <p14:sldId id="302"/>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24" autoAdjust="0"/>
    <p:restoredTop sz="94660"/>
  </p:normalViewPr>
  <p:slideViewPr>
    <p:cSldViewPr snapToGrid="0">
      <p:cViewPr>
        <p:scale>
          <a:sx n="66" d="100"/>
          <a:sy n="66" d="100"/>
        </p:scale>
        <p:origin x="-52" y="35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05-03T16:10:01.104"/>
    </inkml:context>
    <inkml:brush xml:id="br0">
      <inkml:brushProperty name="width" value="0.05292" units="cm"/>
      <inkml:brushProperty name="height" value="0.05292" units="cm"/>
      <inkml:brushProperty name="color" value="#FF0000"/>
    </inkml:brush>
  </inkml:definitions>
  <inkml:trace contextRef="#ctx0" brushRef="#br0">4433 3078 1772 0,'71'15'593'16,"0"1"-573"-16,-45-10-8 15,1-1-5-15,4 0 7 16,4 1-4-16,-3-1-3 16,-2-1 10-16,-3-2-12 15,-1-1 3-15,1-1-2 16,1-1 2-16,3-1 6 16,-3 0-1-16,2-1 0 0,1-1-4 15,1 3 2-15,2-1-4 16,1 2 4-16,-4 1-9 15,-1 0 5-15,-2-1-6 16,-3 0-1 0,3-1 12-16,1-3-7 15,2 1 6-15,0-2 2 16,3 0-8-16,-3-1 7 0,-2 1-8 16,-1-1 2-16,0 2 0 0,2-1-3 15,2 3-3-15,5 0 0 16,0-1 5-16,3 2-4 15,-2-1 10-15,-3-2-2 16,2 0-8-16,0-3-1 16,0 0 2-16,2 1-3 15,0-1 1-15,0 2 6 16,-1 0-6-16,3-1 2 16,-2 2 1-16,-1-1-6 15,2 0 2-15,-6 1 6 16,-4-2-4-16,1 2 3 15,-2 0-4-15,1 0-6 16,2 2 6-16,-1 1 2 16,-2-1-2-16,-3 0 0 15,2 2-7-15,-6 0 1 0,-2-1 6 16,-7 1-3-16,-2-1 2 31,-5 1 0-31,-3 0-4 0,-3 1 9 0,0-1-4 16,0 0-2-16,0 0 1 15,0 0-4-15,0 0 9 16,-1 0-1-16,0 0 4 16,0 0 0-16,-1 0 3 15,1 0-6-15,0 0-2 0,0 0 7 16,-4 0-11-16,-10 1 3 16,-4 1 2-16,-32 0-10 15,27-2 8-15,-4-1 5 16,-1-2-2-16,-1 1 7 15,-1-1-8-15,0-1-1 16,-1 3 2-16,-7 0-2 16,-3 1-1-16,-7 1-3 15,-4 1-1-15,-3 1-2 16,0 0 6-16,-4 1 4 16,-1 0-4-16,0 2 6 15,-1 0-4-15,1 1-7 16,0-2 0-16,-3 2-5 15,-3 0 9-15,1 0-1 16,0 0 6-16,8 0 0 16,0 0-5-16,1 0 0 0,-1-1-1 15,-3 1-1-15,1 2 4 16,4-2 1-16,3 1-3 16,8 0 3-16,4-5-4 15,0 1 2-15,3-3 0 16,-3-2 1-16,2-2 1 15,-1-2 11-15,2-1-7 0,2 0-3 16,-1 0 2-16,2-2-8 16,0 1 7 15,7-1 2-31,0 1-6 0,1 2 1 0,-3 0-1 0,-4 0-3 16,-5 0 3-16,-1 2 3 15,0 0-3-15,-1 2-3 16,0 0 3-16,1-1-6 15,1 2 4-15,2 2 5 16,1-2-4-16,0 1 4 16,1 1-8-16,-2 0 3 15,-1 1 1-15,-2-1 2 16,2 0 5-16,7-2-6 16,0 0 1-16,5 0-3 15,4 0 1-15,4 3 5 16,3-1-1-16,5 0 3 0,2-2-3 15,1 0-9-15,4 1-2 16,2 0-14-16,-1-1-4 16,2 0-35-16,0 0-19 15,0-1-68-15,23-7 8 16</inkml:trace>
  <inkml:trace contextRef="#ctx0" brushRef="#br0" timeOffset="3379.18">5979 6372 676 0,'0'-1'290'15,"0"0"-155"-15,0-1-62 16,0 1-3-16,0 0 22 16,0 0 27-16,0 0 22 15,0 0 3-15,0 0-34 16,0-1-27-16,0 1-36 15,0 0-14-15,0 0-10 16,0 0-11-16,0 0-7 16,0-1-5-16,0 1-4 15,0 0 4-15,0 1 0 16,0 0 2-16,0 0-3 16,0 0-7-16,0 2 8 15,1 4 0-15,-1 1 6 0,0 0-5 16,1 2-5-16,-1-1-1 15,0 2 3-15,0 0 2 16,0-2 2-16,0 1 3 16,0 2-4-16,0-3 3 15,1 1-5-15,0-2 0 16,1 0 2-16,-1 0-4 16,1 0 4-16,0-2 2 15,-1 0-6-15,1 0 3 16,-2-4 0-16,2 2-2 0,0 1 4 15,3-1 11-15,4 3-4 16,-2-2 5-16,1 0-5 16,0-1-5-16,1 0-3 15,2-1 2-15,-2-1 2 16,28 5 6-16,-30-8 1 16,1-1-2-16,-1 2-2 15,-3 0-4-15,3-1 5 16,-2 1-5-16,-5-1-1 15,1 0-2-15,-2 1-1 16,1 0 0-16,0 0 7 16,0-1-4-16,0 1 2 15,0 0 4-15,0 0-5 16,0 0 1-16,0 0-5 0,0 0 0 16,0-1 7-16,0 1 0 15,0 0 3-15,0 0-2 16,0 0 1-16,2 0 0 15,4-2-2-15,-5 2-5 16,0 0 4-16,3-5-2 16,0-2 3-16,0 2 3 15,-2 2-5 1,0-1 1-16,0 1 2 0,-1 0-8 0,0 1 1 16,0-1 1-16,0 1-1 15,-1 0 6-15,0 2-3 16,0-1 8-16,0 1-3 15,0-1 3-15,0 0 3 16,0 1-5-16,0 0 3 16,0 0 1-1,0 0-4-15,0 0-10 0,0-1 4 16,0 1-1-16,0-1 3 16,0 1 8-16,0 0-14 15,0 0-1-15,0-1-3 16,-1 1-9-16,0 0 14 15,0 0 8-15,0 0 6 16,-1 0 5-16,1-2-9 16,0 2-10-16,0 0-5 15,0 0 4-15,0 0 4 0,-1 0 5 16,1-1-6-16,0 1 2 16,0 0-4-16,0 0-2 15,0 0 3-15,0 0-3 16,-3-2 1-1,3 2 3-15,-1 0-2 0,-1 0 3 16,0-1-4-16,-2-1 3 16,4 2 2-16,-2-1-3 15,-3-2-3-15,5 3-4 0,-2 0-6 16,2 0 1-16,0 0-1 16,0 0-8-16,0-1 0 15,-6 0 2-15,2 1 7 16,0 0 1-16,1 0 7 15,3 0 0-15,-1-1-24 16,0 1-1-16,0 0-17 16,-2 0-11-16,2 0 6 15,-1 0-1-15,2-1-11 16,0 1-10-16,-1 0-123 16,0 0 130-16</inkml:trace>
  <inkml:trace contextRef="#ctx0" brushRef="#br0" timeOffset="4473.71">6160 6107 961 0,'-8'-1'353'0,"0"1"-280"0,-3-2-46 16,8 1 49-16,-2 1 22 15,1-1 45-15,4 0 8 16,-2 1-24-16,2 0-25 16,0-1-33-16,0 0-20 15,0 1-31-15,-1 0-7 16,0 0-9-16,1 0 9 0,0 0 1 16,0 0-7-1,0 0-6-15,0 0-5 0,0 0-4 16,0 0 9-16,0 0 2 15,7 1 1-15,3 2 12 16,3 1-3-16,29 8 6 16,-32-9-3-16,6 1-5 15,-1 0 0-15,-2-3-5 16,5 1 4-16,-3-1 0 16,1-1 8-16,5 3-3 15,0 0-1-15,1-2 1 16,3 3-7-16,-1-1 4 15,1-4 0-15,0 3-4 16,0 3 9-16,1-4-9 16,1 4 0-16,0-5 1 15,-1 0-7-15,0-1 7 0,-2 2 2 16,4-1 1-16,0 0-2 16,5 1 8-16,0-2-1 15,-1 1 2-15,-4 0 3 16,0 1-12-16,1-1-3 15,-2-2 2-15,3 2 4 16,0-2 3-16,-2 1 4 16,-2 4-3-16,2-5-3 15,-3 1-5-15,-2 1 2 0,-4-1 0 16,-3-1-6-16,-3 3 6 16,-1-3-1-16,2 2-2 15,-1 0 0-15,-3-1 4 16,3 1-7-16,-5 0 2 15,2 0 4 1,1 0-6-16,0 0 2 16,-1-4-5-16,2 3 1 0,0 1-3 15,0 1 0-15,0 1 6 16,-5-2-3-16,0 0 6 16,-4 0 1-16,2 0 1 15,-1 0-6-15,-4 0-2 16,0 0-1-16,0 0-4 15,0-1 7-15,0 1-8 16,0 0-8-16,0-1-9 16,0 1-23-16,0 0-47 0,0-1-63 15,-1 0 94-15</inkml:trace>
  <inkml:trace contextRef="#ctx0" brushRef="#br0" timeOffset="103673.03">2264 7205 1007 0,'-1'-1'444'0,"0"0"-130"15,1 0-330-15,24-8 9 16,49 3 3-16,-29 13 3 16,-2-1 5-16,1-3 1 15,-7-2-7-15,4 2 8 16,-2-1 4-16,4 0 0 0,6 0 4 15,6 3-2 1,10-3 2-16,4-2 1 16,3-2-3-16,7 0-1 0,8-6 1 15,3 7-3-15,5-2-1 16,1-2-4-16,0 5 0 16,4-7-4-16,1 1 3 15,1 0 3-15,-8-2-3 16,3 0 1-16,3 2-1 15,-4-1-3-15,5 0 0 16,-5-1 0-16,-1-3 3 16,4 0 7-16,-3 2-10 15,3 1 2-15,-7 3-2 16,-2-1-4-16,3-1 10 16,-6 2-4-16,10-1 1 15,-3 3-5-15,3 0 2 16,5-1-1-16,0-2 4 0,4 1 4 15,2-3-7-15,1 5-2 16,3-4-1-16,0 0-1 16,-4 0 7-16,3-1 1 15,3 2 2-15,-3 1-5 16,5 1-1-16,-2 0 2 16,7-2 0-16,2-2 6 15,3-2 2-15,-3 1-1 0,-4 1-4 16,-7 0-3-16,0 0 2 15,0-1-2-15,-2 0 3 16,5 1 4-16,6-3-10 16,-1 2 14-16,2-3-4 15,-1 2-2-15,-7 1 6 16,-1-2-13-16,5 2 0 16,1-1 4-16,2-3 7 15,-6 2 2-15,3-1-10 16,0 1 3-16,-6-2-4 15,4-1-3-15,-3-1 2 16,0 1 1-16,4 2 0 16,-1-2 3-16,-7 0 5 15,0-1-2-15,-6 0-4 0,-2 0-3 16,-1 2 0-16,-3-2-2 16,4 0 3-16,-2-1-1 15,-1-1 0-15,0 1 6 16,-9 1-9-16,-1 3 2 15,-8 2 2-15,-4 1-7 16,-2-1 5-16,1 0 0 16,2 1-3-16,3 1 4 15,-3-2 1-15,-5 1-1 0,-5 1 5 16,-4 0-5 0,-6 1-1-16,4 3 3 0,-3-2-2 15,-1 1 1-15,3 2-2 16,-7-3-3-16,-8 1 0 15,-6 0 4-15,-11-2 3 16,6 2-1-16,-7 0 3 16,1 1-8-16,-3-1 8 15,-2 1-3-15,-5 0-4 16,-1 2 11-16,-2-3-10 16,0 2 3-16,-1 0-3 15,-2-1 0-15,0 0-2 16,-2 2 0-16,-2-4 4 15,0 4-5-15,1 1 3 16,-3-1 6-16,3 2-3 0,1-2 1 16,-4 0-4-1,2 0-3-15,0 2 5 0,-2-1-4 16,1-1-2-16,0 2 6 16,-1-2-4-16,1 1 3 15,1 0 3-15,-3-3-7 16,4 3-1-16,2 1 2 15,-2-2-1-15,2 2 0 16,-2-3 1-16,4 1-3 0,-1 2 3 16,1 0 2-16,3 2-2 15,-5-2 2-15,2-2 0 16,-3-2-1-16,-7 3 4 16,4-2-1-16,0 0-2 15,-1 1-3-15,9 0 2 16,-3 1 1-16,-7-2 0 15,3 0 3-15,-5-3 0 16,1 0 0-16,7 1 2 16,-5 2-7-16,1-2 4 15,2 0-9-15,-1-1 5 16,3-4 6-16,3-6 0 16,0-2 10-16,5-9-2 15,1-4-2-15,2-9-2 16,0-8-8-16,1-11 1 15,0-5 4-15,-2-5-5 0,2 3 6 16,-4 3 3-16,-1 1-4 16,-2 3 3-16,0 0 0 15,-2 1-6-15,-3 2-2 16,0 9 1-16,-5-1 4 16,-2 11 7-16,0 3 3 15,-2-2-1-15,7-7-5 16,-6-8-6-16,0-5-4 0,4 1 8 15,-6 5 1-15,3 4 11 16,1 4 2-16,-2-1-7 16,3-1 0-16,-1-10-8 15,-3-7 1-15,-1-7-4 16,3-1 0-16,4 3 2 16,0 1-1-16,-1 16 0 31,-4 25 4-31,2-1 1 0,1-75-9 0,3 2 3 15,2 1-7-15,-7 37-4 16,2 5 11-16,-4 9-3 16,1 3 4-16,-1 2 6 15,2 0-3-15,-3-1 3 16,-3-2-4-16,1 1-3 16,-3 3-4-16,5 4 6 15,1 4 1-15,-1 6 2 0,0 2-1 16,-2 6-1-16,0 0 4 15,-5 7-9-15,-3-1 4 16,4 4-12-16,-7 1-8 16,2-5 4-16,-3 3-3 15,-13-6 8-15,-2-2 4 16,-7 9-11-16,-1-5 7 16,-8 3-10-16,-1 2-3 0,-5-2 4 15,-3 1-5-15,1 2 6 16,-4-1 4-16,-10 0 7 15,-3 3 0-15,-11-4 0 16,-2 2-3-16,3-1-1 16,0-1-2-16,-5 0 7 15,-4 4 4-15,-8-1-2 16,-1 1-1-16,-2 3-1 16,1 2 0-16,-5 3 2 15,-6 2-4-15,4 3 4 16,1-2-4-16,-1 1-1 15,3 0 8-15,1 1-7 16,-6-2 4-16,5 0 6 16,-3 3-6-16,-6 1 0 15,12 3 5-15,-4-1-8 16,5 0 5-16,7-1-4 0,-5 2-5 16,12 0 4-1,-4-2 0-15,0 1 8 0,-1-2-4 16,-5 4 4-16,6 0 1 15,-2 3-6-15,1 0 8 16,4 2-2-16,2 0-5 16,2-2-1-16,4-1-3 0,-3-4-10 15,2-1 2-15,-2-2 5 16,3-2 0-16,-2 0 10 16,-1-1 0-16,3-2 5 15,1 0-7-15,8-3 0 16,-3-1 4-16,3-1-7 15,0-3 4-15,4-3-3 16,3-2-4-16,1-4 4 16,-4 0 0-16,-12-2 2 15,-2-3 6-15,1 3-6 16,7 3 2-16,-4 1-3 16,-1 2-4-16,-11 2 5 15,-7 0 1-15,3 3 3 16,-2 0-3-16,0-2-4 15,24 1-2 1,34 1 3-16,1 2-1 0,-106-10 3 0,4 1-2 16,-1-1-2-16,44 8 2 15,-2-4-3-15,-1 3 3 16,-5 1 2-16,-3-4-2 16,-1 1 2-16,5-3 5 15,7 1-7-15,-3-1 1 16,-6 3 2-16,-5-3-7 15,6 3 1-15,-3-1 3 16,3-1 0-16,-1 5 7 0,-11-3-1 16,1 4-6-16,-2 3-4 15,1 0-2-15,0 3 3 16,5 0 4-16,1-2 1 16,-3 0 2-16,-2 3-1 15,3-1-3-15,-1 4-1 16,10-4-2-16,-8 3-3 15,-3-1 6-15,1 1-3 16,-8 3 6-16,1 0 2 16,2-2-1-16,0 2-1 15,2 1-3-15,5-1-5 16,0 1 2-16,3 1 7 16,-4-2-3-16,-2 5-1 15,-4 1 2-15,3 1-2 16,3 1-1-16,13 3 3 0,1-6-4 15,5-1 2-15,6 4 0 16,9-8 1-16,6 2 0 16,2-5-7-16,0-1 6 15,1-2 1-15,9-1 2 16,18 1 1-16,9-2 3 16,17-1-11-16,-1 0 3 31,3-1 1-31,3 1-5 0,1 1 14 0,3 0-6 0,4 0-3 15,0-1-4-15,0 0-5 16,0 0-5-16,0 0-8 16,0 0 8-16,1 15-8 15,3 7 12-15,11 43 7 16,-10-24-3-16,6 12 6 16,-2 6-3-16,4 11-1 15,3 5-4-15,0 8-2 16,1 7-5-16,4 4 0 15,-1 5 6-15,2 8 3 16,0 2 2-16,-2 4 2 16,3 3-5-16,4 0 7 15,-3-4-1-15,0-4-4 16,0-7 3-16,-2-7-2 16,1-2 1-16,-3-1 3 0,-2 1 0 15,-1-7 0-15,-4-6 1 16,1-6 4-16,-1-1-5 15,-2-4 0-15,1 1-2 16,0 2-1-16,-1-2 3 16,-3 4-3-16,0 1 8 15,-3 1-6-15,-1 9 4 16,-4-2-2-16,0-4-6 0,-2-3 2 16,-2-1-4-16,-3 0 8 15,1 5 0-15,0 0 0 16,1-9-1-16,3-16 1 15,-1-16-1-15,3-15 0 16,-3-8-1-16,0-6 3 16,3 1-1-16,-1-1 8 15,1-1-9-15,4 1 2 16,-2 4-2-16,0-2-10 16,0 1 7-16,-2-2-10 15,2-2-3-15,1-4-1 16,-3-1-10-16,3 1-17 15,-3-5 30-15</inkml:trace>
  <inkml:trace contextRef="#ctx0" brushRef="#br0" timeOffset="163858.4">2556 5299 697 0,'25'0'301'0,"21"1"-113"0,14 6-164 16,21 2-12 0,2 0-1-16,1 4-4 0,4-5-3 15,6 5 0-15,3-5-3 16,17 0 7-16,-1-1 6 15,7-5 6-15,8 1 8 16,-3-3 13-16,11-3 2 16,7-2 7-16,1 1-7 15,11 1-19-15,-8 2-9 0,-1 1-10 16,0-2 2-16,-7-3 0 16,4 3 7-16,-1 0-7 15,0 2-5-15,5 1 1 16,1 1-6-16,0-2 7 15,-2-2 2-15,0-3 0 16,-4 1 7-16,-5 1-6 16,-1 2 7-1,-10 1 4-15,1 2-8 0,-2 0 6 16,2 0-5-16,7-1-5 16,0-1 1-16,-5-5-1 15,0 0-6-15,-7-6 0 16,-4 0 2-16,-8-1 7 15,-5 1 7-15,-2-1 2 16,3-2-5-16,2 2-6 0,-3-3-6 16,-7 1 3-16,-7 5-1 15,-15-3-4-15,-2 3 5 16,-12 3-3-16,-5-3 5 16,-5 9-5-1,-8-4 0-15,-3 4-1 0,-2 4-3 16,-1 1 5-16,3 4 1 15,-3-1-1-15,-4-5 0 0,-5 4 0 16,-4-3-2-16,-4 4 5 16,0 3-3-16,-1 4 3 15,0 1 2-15,3 6-8 16,4 2-2-16,-5 3 0 16,3 4-9-16,-3 8 6 15,-5 2 6-15,4 11-3 16,-5 4 4-16,3 6 4 15,-2 1-8-15,0-7 7 16,3-4 5-16,-4-7-2 16,2 1 10-16,2 0-5 15,0 3-2-15,4 1 1 32,1-2-7-32,1-2-3 0,-1-5-1 0,-4-7-2 15,-3-3 5-15,-4-8 0 16,-3-2-5-16,-2-4 5 15,-5-6-2-15,0-3 0 16,-3-3 3-16,0-2-5 0,-1 1-10 16,0-4-2-16,0 0 0 15,-1 0-11-15,0 0 5 16,-1 0 1-16,1 0 6 16,-7 3 11-16,-13 7 1 15,-32 12 6-15,28-18-2 16,-3 2 3-16,-3 2 2 0,-6 2-8 15,-1 1-2-15,-5 3-10 16,-4-1 1-16,2 5 6 16,-4 0 1-16,-3-2 5 15,2 4 1-15,-4-1 1 16,-1 2-1-16,-4 2 3 16,4 1-4-16,-2 1-4 15,1 0 3-15,-2-2-2 16,-8-2 2-16,-2-4-1 15,2 0 0-15,-4 0 3 16,9 2-2-16,-4 0 6 16,-1 3-4-16,-1-5-3 15,-4-2 3-15,4 0-4 16,0 0 5-16,7-1 1 16,-2-2 0-16,-3 0 4 0,-1-3-9 15,-7 4 0-15,-1 1 2 16,-1 4-1-16,-4-1 7 15,-1-1-3-15,-1-1-3 16,-1-4-2-16,-1-1-5 16,-3-1 4-16,-7 1-1 15,-2-2 3-15,-2 0 1 16,-3-5 0-16,7 2-2 16,7-4 0-16,1 2 0 0,2 1 0 15,-4 1 2-15,-6-5-4 16,1 2-1-16,4-1 2 15,-1-4 0-15,3-2-2 16,-1-3 6-16,9-1-1 16,-5-1-2-16,4 5 0 15,-4 0 0-15,-11 3 1 16,-1-1 1-16,1 5-4 16,-4-1 1-16,-1 0 1 15,3 1-1-15,-5-2 5 16,7-1-2-16,2-2-3 15,-1-2 1-15,-1-1 2 16,1-1 0-16,7-1 1 16,3 0 3-16,-1-1-6 0,-2 1 0 15,3 1-2-15,1-1 1 16,17-1 1-16,3-1 3 16,-4-1-6-16,5 2 3 15,-7 1-3-15,0 2 3 16,1 5 6-16,3 1-6 15,11 2 3-15,2-1-3 16,8 3 1-16,-3 0-1 16,-1 4 0-16,-2 2 0 15,7-2-4-15,4-2 5 0,3 0 1 32,2-1-3-32,-2-2 1 0,-2 1 0 0,2 0-2 15,1-1 3-15,10 1 3 16,-6-3-3-16,1-4 3 15,4 0-2-15,-5-7-2 16,9 2 0-16,0-2 5 16,2-4 2-16,-2-3 10 15,0-2 5-15,4-6 3 16,-3-3 1-16,7-9-6 16,-2-1-5-16,3-2-3 15,1-6-3-15,-2-7-3 16,0-7-2-16,-1-7-5 15,3 1 1-15,-4 6 0 16,1 3 5-16,-1-1-1 0,6-5-7 16,4-12-14-16,3-7-2 15,3-2-5-15,-4 5 18 16,1 8 19-16,0 5-3 16,-5 4 13-16,3-4-15 15,5-5-15-15,1 0 4 16,5 6-3-16,2 8 5 15,-9 18 21-15,0 6 11 16,-1 11-5-16,-2 1 2 0,-1 2-39 16,6 7-32-16,4-1-99 15,-6-3 90-15</inkml:trace>
  <inkml:trace contextRef="#ctx0" brushRef="#br0" timeOffset="214648.65">24758 4929 498 0,'0'2'242'0,"1"0"-75"16,20 0-89-16,31 30-66 15,-27-31-6-15,5 0 0 16,0-1 3-16,-6-2 20 16,-1-1 16-16,-1-1 15 15,0-1 2-15,1-1-6 0,2 2-13 16,1-1-23-16,1 2-3 16,5-1-7-16,-4 0-5 15,4-2 9-15,0 1-4 16,-4 2 5-16,0-1 5 15,-1 3-4-15,-4 1-3 16,1 0-5-16,-3 0-10 16,-3 0 2-16,0 0 1 0,-3 0 6 15,0-1 8-15,-2 0 4 16,4 0 7-16,-1 1-2 16,0 0-5-16,2 0-9 15,-3 1-6-15,3 0-8 16,-3 2 6-16,-2-3 2 15,4 2 2-15,-1-4 10 16,0 1-7-16,1 0 4 16,0-1-10-16,-3-3 4 15,1 4-5 1,-4-2-4-16,-9-1 2 0,-3 2-20 16,-5-4-16-16,-6-2-110 15,-1 0-91-15,-8-4 144 16</inkml:trace>
  <inkml:trace contextRef="#ctx0" brushRef="#br0" timeOffset="-213726.4">24563 5085 646 0,'28'26'222'16,"-28"-25"-270"-16,0 2-132 15,-3 1 101-15</inkml:trace>
  <inkml:trace contextRef="#ctx0" brushRef="#br0" timeOffset="-212665.28">24570 5119 391 0,'-1'0'132'0,"0"0"-129"16,-5 2-3-16,-1 2-6 15,3-3 1-15,1 0-1 16,2-1-3-16,-4 4 11 16,4-2 8-16,-2 1 13 15,-1 2 0-15,1 0-4 16,0 1-1-16,1 2-15 16,1-1 6-16,0-5 10 15,0 3 12-15,0-4 49 16,1 2 17-16,1 3 13 15,1 3-7-15,1 0-34 0,2-1-18 16,-4 0-26-16,8-2-7 16,2-3 12-16,28 33 10 15,-26-33 23-15,-1 0 11 16,3 0-6-16,-1-2-5 16,1-3-13-16,-2 2-19 15,-2-1-8-15,4 2-5 16,-3 2-14-16,3-1 2 0,-5-2 1 15,1-3 3-15,-4 2 6 16,-1 0 10-16,0-1 1 16,-5 2 0-16,3-2-4 15,-4 1-9-15,0 0-3 16,0 0-7-16,0 0 0 16,0 0-1-16,0 0-1 15,0-1 3-15,0 1 5 16,0 0 3-16,0 0 1 15,4-8 0-15,0 1-6 16,-2 0 1-16,-1 2-11 16,1 2-3-16,-1 0 3 15,0-2-3-15,1-1 6 16,-1 0 2-16,-1 1 2 16,0-1 2-16,0 1-1 0,-1-1 2 15,0 1-7-15,0 0-2 16,0 1 0-16,0 2-5 15,-1 2 0-15,1-3-3 16,0 3 0-16,0 0 9 16,0-1-2-16,0 1 5 15,-1-2-3-15,1 2-1 16,-2-3 1-16,-4 1 0 0,0-2 6 16,-5-2-2-1,-24-15-4-15,30 19 5 0,0 2-7 16,4 0 1-16,1 1 0 15,-1 0-5-15,1 0 1 16,0 0-1-16,0 0 4 16,-2 0-2-16,-3 1 6 15,1-1 2-15,3 0-3 16,-2 0 3-16,1 0-4 16,2 0-4-16,0 0 4 15,-1 0-3-15,1 0-1 16,0 0 5-16,0 0-2 15,0 0 2-15,0 0-2 16,0 0-1-16,-1 0 2 16,1 0-5-16,0 0 5 15,0 0-4-15,0 0 5 16,0 0 0-16,-1 1 1 0,0 2-1 16,1-2 0-16,-1 1 1 15,-1 2-2-15,2-4 2 16,0 1-2-16,0-1-8 15,-3 1 1-15,-2 2-6 16,-6 0-85-16,-1-3-286 16,-32-16 263-16</inkml:trace>
  <inkml:trace contextRef="#ctx0" brushRef="#br0" timeOffset="-186686.71">2834 8265 1450 0,'-12'-4'490'0,"-5"4"-487"15,-3 2-12-15,-3 2-16 16,-3 5 2-16,3-2 15 15,-4-1 13-15,5 0 8 16,-8 0 4-16,-3 1 2 16,5 2-6-1,14-5 4-15,1 1-4 0,-47 17-10 0,2 3 5 16,-3 12-2-16,17-3-2 16,1 7 3-16,-3 5-7 15,6 7-5-15,-2-2 4 16,6 8 1-16,-1 1 0 15,1 2 2-15,2 8 1 16,2 1-7-16,2 5 1 16,3-1-1-16,0-3 0 15,0 7 2-15,-1-7 5 0,-1 10 0 16,-1-2 0-16,1 7 6 16,3 4-10-16,1 0 1 15,2 4-1-15,5-7-2 16,1-1 11-16,0-1-3 15,6-2 2-15,0 3 0 16,3-1-10-16,5 0 2 16,1 1 3-16,3-1-4 31,1-1 6-31,5 4 6 0,0 0-10 0,4-3 4 16,4 4 1-16,2-4-11 15,1 1 11-15,3-1-5 16,0-5-7-16,6 1 12 15,3-1-7-15,1 1 6 16,6 1 5-16,-3-1-7 0,1-3 1 16,6 0-3-16,-4-1-1 15,6 2 1-15,2 3-1 16,4 1 1-16,0 0 1 16,11-1 4-16,-3 0-5 15,0 0 2-15,3-4-2 16,-2-7 0-16,3-1 8 15,6-7 0-15,5-2 4 0,8 1-8 16,-1-3-1-16,1 0 2 16,-4 1-3-16,5-13 2 31,7-2-1-31,4-7-3 0,5-4 3 0,-6-1-2 16,0-5 4-16,7-5 4 15,-1-2-1-15,4-3 8 16,2-4-5-16,-2-3-3 15,11-4 0-15,-1-2-8 16,-1 2 9-16,2-4 2 16,0 0 0-16,2 0 1 15,3-1-6-15,1 3-2 16,1-1-1-16,6-2 4 16,-2-3-3-16,5-3-4 15,0-2 5-15,5-3-5 16,3-1 4-16,4-3 10 15,-1-2-6-15,1-1 5 16,3 0-7-16,-4-3 3 0,2 2 0 16,6 1-2-16,-3 0 9 15,0 1-13-15,-1-1 1 16,6 0 8-16,-4-5-4 16,4 4 7-16,1 0-1 15,-11-1-17-15,1-3 3 0,2-4-4 16,0 1 2-16,-6-2 9 15,-1 3-4-15,-2 1 6 16,-8-4-2-16,3 4-12 16,2-1 6-16,-4-2 0 15,3 3-2-15,-2-1 10 16,-1 2-6-16,-2 1-3 16,-8-2-5-16,2 3 2 15,-1 0 3-15,-2 3-1 16,3 1 3-16,-5-1 1 15,-3-2-4-15,-1 0 2 16,-5 0 1-16,-4-2 0 16,-4 1-7-16,-5-2 5 15,1-3-2-15,-4-1 1 16,-1-2 10-16,-6-2-10 0,-2 0 1 16,2-5 2-16,0-4-2 15,-2 0 8-15,-1-5 1 16,-13 1-8-16,0-1-1 15,-10 2 4-15,1 2-4 16,-3 1 7-16,-4-2-3 16,1-2-3-16,-1 0 0 15,-7-1 1-15,-2 8-1 16,-16-2 5-16,-4 4-2 16,-3 3 0-16,-1-3 13 0,0 6-3 15,2 0 6-15,-8-3-8 16,-3 1-7-16,-1-7 4 15,-4-3-1-15,0-3 9 16,0 2 8-16,0 4 0 16,0 0 7-16,1-1-1 15,0 1-6-15,0 2-9 16,-1 2-10-16,-2 0-5 16,0 3-1-16,0 0-1 15,-4-4 7-15,3-3-2 16,-4-8-4-16,2-12 2 15,1 1-7-15,-2-3 3 16,1 5 4-16,-2 2 5 16,-1 3 0-16,-1 3-2 0,-1-1 4 15,1 0-12-15,2 1 3 16,-2-7-1-16,-1-6-2 16,-3-5 0-16,2-2 3 15,3 2 2-15,1 1-1 16,0 2 8-16,0-3-2 15,1-1-6-15,3 0 0 16,-3 0 4-16,-2 3 1 16,-4 2 3-16,1 1 3 0,0-4-4 15,-4-3 2-15,-1-5 0 16,-3 0-8-16,-4-3 5 16,2 1-7-16,-2 2 5 15,-5-7 2-15,2 5 2 16,-4-6-1-16,-3-4-10 15,0 8 7-15,0 2-4 16,0 12 5-16,1 6 4 16,-2-1-3-16,-3-1-13 15,5 1-2-15,-9 1 4 16,-3 5 2-16,-5 3 3 16,-6 5 4-16,1 4-1 15,-1 2-4-15,0 5 1 16,-3 0 4-16,-3-1-5 15,2 1-7-15,-6 0 1 0,-2-2-9 16,-6 6 12-16,-4 0 2 16,1-1 1-16,3 0 5 15,-2 0-6-15,0 4 1 16,-7 2 3-16,-3 0-6 16,1 3 1-16,1-2 2 15,0 7-3-15,0-3 8 16,-10 1-4-16,-10 1-4 0,2-2 2 15,-1 6-7 1,-5 0 0 0,2 0 10-16,1 2-1 0,-10-3 4 0,-3 3-6 15,-1 2-6-15,-7 0 1 16,3 5 3-16,-2 2 4 16,-3-2 3-16,2 0-4 15,-2-4-1-15,-1-4-5 16,0 4 3-16,-11-1-4 15,2 0 5-15,3 0 3 16,1-2 2-16,3-2 1 16,1-2-4-16,0-1 3 15,1 2-4-15,-2 0 2 16,1 5-2-16,1-1 1 16,4-1 0-16,-5 1 4 15,-3-1 0-15,-3 3-2 0,-3-1-6 16,-4 5 1-16,1 0 1 15,3 2 4-15,-9 3 6 16,1 4-8-16,4-1 3 16,-1 6-4-16,2 0-7 15,5 1 7-15,1 1-5 16,-2 3 0-16,3 1 4 16,8-2-1-16,-3 0 3 0,4 1 0 15,2-3 5-15,-2 2 2 16,5 2-7-16,4-3-1 15,1 0-6-15,7 2 6 16,1-4 1-16,8-1 2 16,2 1 2-16,2-3-6 15,-2 1 4-15,10 1-4 16,8 0 0-16,5-3 6 16,4 3-4-16,1-1 0 15,1-3 3-15,11 0-2 16,5-2-6-16,7-1 10 15,6 0-4-15,8-2-4 16,7 1 13-16,10-2-10 16,-1-3 2-1,6 1 10-15,4 0-3 0,-2-1-2 16,3 0 2-16,1-1-2 0,-1 0-12 16,1 0 2-16,0 0-4 15,0 0-9-15,0 0-6 16,1 0-28-16,-1 0-28 15,-1 0-76-15,-27 1 96 16</inkml:trace>
  <inkml:trace contextRef="#ctx0" brushRef="#br0" timeOffset="-179610.37">11743 8753 868 0,'2'0'248'0,"3"0"-299"16,4 0-10-16,3-5 81 0,7-1 44 16,6-3 22-16,6-3 12 15,-2-1-28-15,-4-7 1 16,3 0 0-16,2 0-3 15,6-3-9-15,15-4-7 16,0-4-7-16,5-6-22 16,5-2-1-16,8-4-10 15,-1 2 2-15,3-3 1 16,-1 4 5-16,2 2 3 16,4 1-5-16,3 1 1 15,8 0-4-15,7 3-3 16,2-3-3-16,9 1-6 15,2-5 3-15,2-1-5 16,1 0 1-16,4 3 10 0,5 1 0 16,6 4 0-16,-5 2 5 15,10-2-14-15,-2 9-5 16,1 3 2-16,9 1 0 16,-4 2 7-16,3-1 0 15,4 0-2-15,3 3-4 16,0 1 4-16,1 3-1 15,3-3 4-15,5 2 0 16,-4-8-6-16,3 4 0 16,0 0-2-16,-4-2 0 0,3 9 7 15,-1-5 0-15,-3 2 1 16,0-1-2-16,0 2-2 16,0-1 2-16,-1 1 2 15,-2 2 1-15,-2 3-4 16,0-2 8-16,-3-2 1 15,3 2 1-15,-5-3 9 16,-4 0-10-16,5 0 4 16,-1-3 0-16,-3-1-8 15,1-1 8-15,-7 0-4 16,-2 2 2-16,-4-3 1 16,-2 1-4-16,-5 3-2 15,-11-4-6-15,1-2 2 16,-4 1 0-16,-7-4 1 15,1-2-3-15,-1 4-2 0,-8-4 0 16,1-4-1-16,-1 2 11 16,-3-7-7-16,4 6 2 15,-7-6 1-15,1 2-7 16,-7 4 1-16,-4-1-1 16,-2 5-2-16,-4 2 0 15,-2 3 2-15,-2-1-4 0,-8-3 4 16,3 5 0-16,-8-4 4 15,3 1-3-15,-17 9-7 32,-15 7 8-32,-1-1-2 0,42-23 4 0,-1 8-5 15,-2-1 1-15,-26 7-7 16,-4 4 0-16,-4-2 11 16,-5-1-12-16,3 2 14 15,0-2-1-15,0 1-4 16,2 0 1-16,0 3-7 15,0-1 0-15,-5-1 4 16,0 2 0-16,-6-1 1 16,-2 2-1-16,-2 3-1 15,-2-1 1-15,-4 3 4 16,0-1-5-16,-1 3 9 16,-1 1-9-16,0 0-4 0,0-1 1 15,-1 1-11-15,1 0 14 16,-6-8-1-16,-5-4 3 15,-19-12-4 1,16 12-8-16,0 2-3 16,-19-10-5-16,-4-1-4 0,-5 0 8 15,2 8 1-15,-2 2 5 16,-6-1 4-16,-3 2-6 16,8 2 8-16,1-1 3 0,8 4 0 15,1-1 8-15,10 5-9 16,1-3-1-16,8 3 4 15,1-2-3-15,5 0 8 16,1 2-1-16,11 0-4 16,0 2 2-16,4 0-4 15,-7 0 0-15,-2 0-1 16,2 0-2-16,0 0-1 16,0 0 6-16,0 0-3 15,10 2-1-15,1-1 4 16,4 2-1-16,31 11-1 15,-26-8-1-15,3 2-3 16,2-4-4-16,8 2 9 16,1-2-1-16,5 1 4 15,4 1-9-15,5 2 4 16,-5-3 0-16,-1 0 2 0,0-2 3 16,-5-3-6-16,7 5 3 15,-1-2-4-15,-3-1 1 16,-5 4 3-16,-4-4 0 15,-4 2 3-15,-2-2 1 16,-7 3-4-16,0-2-2 16,-5 0-3-16,-1 2 3 15,-4-2-2-15,-4-2-2 0,-3 0 0 16,2-1-2-16,-4-1 1 16,-1 1 2-16,1 0 5 15,0 0-9-15,0 0-4 16,0 0-7-16,0 0-2 15,0 0 10-15,-4 4 3 16,-7 7 11-16,-29 34-1 16,28-31 2-16,1 4 1 15,-2-1-8-15,1 4 1 16,0 1-2-16,1 1 1 16,1 0 8-16,0 0-4 15,2 1-2-15,-2-2-3 16,1 4-3-16,2 0 2 15,-2-4 6-15,6 1-4 16,-3-1-1-16,1-4-1 0,2 1-1 16,-1-3 0-16,3-1 6 15,-1-1 1-15,3 2-5 16,-2-8 4-16,2 1-6 16,0-4 5-16,-1-5 5 15,2 6 3-15,-1-6 1 16,0 0-2-1,0 0-3-15,0 0 0 0,0 0 3 16,0 0 9 0,-1-1-1-16,0-1 4 0,0 1-2 15,-1 0 2-15,1 0 1 0,0 0-3 16,-3-5-1-16,-10-16-12 16,-34-28-2-16,29 23-1 15,-4-4-1-15,4 0 5 16,-4-5 1-16,-6-1-6 15,5 4 0-15,-13-4 3 16,3 2-3-16,-2 6 5 16,-3 0 1-16,8 9-12 15,1 2 9-15,6 0-5 16,2 1 1-16,5 3 4 16,2 0-3-16,6 7 11 15,0-1-8-15,7 2 11 16,-3-2 4-16,3 2-6 0,2 4 7 15,-5-5-12-15,5 7-8 16,0 0-5-16,0-1-4 16,0 1-15-16,0 0 4 15,0 0-37-15,-1 0-18 16,0 0-19-16,0 0-166 16,-12 6 185-16</inkml:trace>
  <inkml:trace contextRef="#ctx0" brushRef="#br0" timeOffset="-24020.2">15346 9073 1257 0,'59'83'392'0,"-66"-52"-433"15,-1 7-3-15,-8 12 26 16,-8 1 8-16,-4 4 9 15,-10-1-11-15,-7-1 8 16,-3 2 6-16,-4-5 2 16,3-4 7-16,3-4 6 15,4-1-3-15,4 2-6 16,4 8 5-16,-2 13-10 16,2 5-4-16,3 12 1 15,-1 3 0-15,2 12 1 0,4 10 6 16,0 11 0-16,7 2-4 15,8 8 13-15,4-1-8 16,11-3 5-16,5-4 6 16,9-7-15-16,8-7 8 15,3-11-5-15,-3-9 3 16,3-25 11-16,-6-11 3 16,0-16 5-16,5-3-2 0,2 0 0 15,5-1-8-15,1-3-2 16,0 0-2-16,-3-4-8 15,-1-4-1-15,1 4-4 16,4-3-5-16,4-7-18 16,0-4-28-16,7-19 34 15</inkml:trace>
  <inkml:trace contextRef="#ctx0" brushRef="#br0" timeOffset="-23070.45">19021 8648 1660 0,'0'-1'561'16,"-4"-3"-567"-16,4 5-65 16,0-1-24-16,0 0 10 0,0 0 45 15,15 11 27-15,34 37 11 16,-25-28 4-16,4 7 3 16,3 2-5-16,7 10 0 15,1 6 5-15,11 15-4 16,0 8 3-16,4 16 4 15,3 12-8-15,-7 19 5 16,-4 10-3-16,-7 10 0 16,-4 3-1-16,3 2-5 15,-1 0 4-15,-4 3 0 16,-3 1-3-16,-4-8 6 16,-3-3-2-16,-7-6-4 15,-4-6 7-15,-9-8-4 0,-3-7 3 16,-5-22 1-16,0-9-1 15,0-20 6-15,1-4-5 16,1-11 8-16,2-4-2 16,1-6-6-16,0-3 0 15,1-4 0-15,-1 0 2 16,0-3-1-16,-1-1-6 16,1 0-3-16,-1-2-10 15,-3-5-5-15,-3-1-6 16,-4-4-209-16,-3-3 171 0</inkml:trace>
  <inkml:trace contextRef="#ctx0" brushRef="#br0" timeOffset="4752.3">9646 13640 1459 0,'-11'40'548'0,"12"-40"-429"15,2 1-53-15,3-4-39 16,-6 1-16-16,0 1-3 16,7-2 3-16,17-6 4 15,33-12-2-15,-24 12 0 16,0 1 4-16,8 3-11 16,0 3 5-16,7 2-5 15,0 0-7-15,6 2 6 16,1 4-6-16,4 5 1 0,3 5 3 15,3 10-4-15,1 4 0 16,-3 8-5-16,-3-1-5 16,-6 7-1-16,-3 4 5 15,-8 6 2 1,-1 11-1-16,-11 5-6 0,-6 4 4 16,-14 2-5-16,-6 1-5 15,-16-5-1-15,-6-2-5 0,-14-6-1 16,-2-4 11-16,-2-18 7 15,6-10 7-15,13-17 12 16,-1-10 10-16,14-3 26 16,-2-4-8-16,-8-10 26 15,10-5-1-15,-10-20-20 16,-3-7 2-16,5-8-34 16,-2-1-1-16,1 5-4 15,10 2 0-15,-5-4 12 16,6-2-10-16,1-3 2 15,1 2 4-15,8 0-6 16,-1 5 1-16,1 10 4 16,-2 3 0-16,0 7 0 15,-5 1 2-15,3 0 0 16,3-3-9-16,-3 0-8 0,3 1 5 16,0 3-5-16,-4-2 7 15,9 3-1-15,-2-3 0 16,1-5 0-16,2-1 0 15,-5-4-1-15,3 5-7 16,-4 7 4-16,-1 8-9 16,-1 10 1-16,-3 1 3 15,3 0-37-15,0-2-22 16,3-12-65-16,6-3-46 0,2-14 105 16</inkml:trace>
  <inkml:trace contextRef="#ctx0" brushRef="#br0" timeOffset="5416.51">11262 14245 1503 0,'30'78'572'0,"-30"-78"-396"16,0 0-96-16,2 1-50 15,-2-1 3-15,0 0-33 16,0-1 11-16,0 0-10 16,0 0-1-16,6-3 15 15,9-4-6-15,37-12 8 16,-32 8-3-16,3 4-3 15,3 2 5-15,2 1 0 0,8-2-5 16,7 4-5-16,1-1 2 16,7 3-10-16,-6-3 1 15,-1-1-1-15,-4 3-9 16,-3 1-5-16,-3 1-7 16,-11 0-24-16,-4-2-28 15,-8-5-158-15,-10-7 158 16</inkml:trace>
  <inkml:trace contextRef="#ctx0" brushRef="#br0" timeOffset="5666.87">11366 13914 1372 0,'-18'-2'678'0,"20"2"-123"16,-3-3-447-16,11 2-101 16,5 2-9-16,16-2 2 15,11-2-3-15,10-3-13 16,3-1-5-16,5 2-23 16,2 2-12-16,9-5-83 15,5-1-10-15,16-12 86 16</inkml:trace>
  <inkml:trace contextRef="#ctx0" brushRef="#br0" timeOffset="7307.66">12793 13735 1407 0,'-3'-29'587'0,"4"29"-325"16,-1 0-148-16,0 2-79 15,0-2-13-15,0 0-25 16,0 0 1-16,0 0-7 16,0 0 8-16,-1 0 8 0,1 0-2 15,0 0 2-15,0 0-7 16,0 0-2-16,0 0 2 15,0 0-5-15,2 20-6 16,2 41 2-16,-9-22 0 16,5 9 0-16,0 0 9 15,-3 1 1-15,-1-3-4 16,2-7 8-16,3-4 1 0,5-2-2 16,-6-4-1-16,2-6-1 15,3 0-5-15,-3-8-2 16,5 2 12-16,-1-4 1 15,-1-4-1-15,1-2 3 16,6 1-5-16,-3-2-3 16,0 1-2-16,2 0-1 15,-2-4-3-15,2 1 1 16,7-2 9-16,8-2 1 16,6-1-3-16,9-8 4 15,-2 2-11-15,-4 1-13 16,-7-6-9-16,-6 1-49 15,-8-10-404-15,-13-18 343 16</inkml:trace>
  <inkml:trace contextRef="#ctx0" brushRef="#br0" timeOffset="7560.05">12599 13540 2099 0,'-44'49'760'0,"45"-48"-622"15,0-1-164 1,4 0-128-16,-5 0-17 0,3-1-74 15,22-1 139-15</inkml:trace>
  <inkml:trace contextRef="#ctx0" brushRef="#br0" timeOffset="8485.35">14873 14738 1596 0,'-1'3'610'0,"1"-3"-459"0,0 0-57 16,-1 0-85-16,0 0-10 16,-7 30-17-16,-62 65-5 15,0 9-27-15,-13 3-28 16,-3-10-41-16,8-14-7 15,24-32-168 1,18-13-101-16,26-17 249 0</inkml:trace>
  <inkml:trace contextRef="#ctx0" brushRef="#br0" timeOffset="8900.24">16387 14262 1663 0,'0'0'619'0,"0"2"-485"0,2 2-84 16,-2-4-69-16,4 15-2 15,1 17-2 1,20 87 11-16,-10-36 11 0,2 0 2 15,2-4 11-15,2-5-5 16,1-8 8-16,0 2-6 16,-3-5-3-16,-1 3-6 0,-3-12-8 15,-2-2-4-15,-3-17-24 16,-1-5-6-16,-9-15-52 16,0-10-225-16,-14-32 224 15</inkml:trace>
  <inkml:trace contextRef="#ctx0" brushRef="#br0" timeOffset="9520.32">16124 14006 1708 0,'5'-4'758'0,"-4"1"-346"0,-4 2-283 15,2 0-129-15,0 1-6 16,1-1-14-16,0 0-5 16,0 0 4-16,5-4-5 15,17-3 29-15,30-38 0 16,-24 32 1-16,8-1 0 16,4 2-10-16,7 5-2 15,-4 1-7-15,-2 1-11 16,-6 3-10-16,-5 2-7 0,-10 1-4 15,-4 1-1-15,-9 2-37 16,-5 3-1-16,-4 2-14 16,-7-2 7-16,-11 11 52 15,-10-3 10-15,-10 6 25 16,-2 3 6-16,6-7 0 16,8 0 2-16,14-8 3 15,7-2-9-15,6-1-5 16,2-1 0-16,6 5-12 15,5 4 15-15,10 3 1 16,6 3 4-16,14 0 3 16,4 1 4-16,4-1-1 15,-2 1-2-15,-2 0 6 16,-1 3-5-16,-9 2 4 16,-2 2-8-16,-11-5-2 0,-1 1-3 15,-8-10-4-15,-6-3 7 16,-7-3 8-16,-4-7 6 15,-5 0 21-15,-5 2 2 16,-8 1 0-16,-2 1-3 16,4-2-15-1,0-3 1-15,11-3-4 0,-2 1-6 16,-5 0-4-16,1-1-10 0,-7-1-81 16,1-3 141-16,-1-8-63 15</inkml:trace>
  <inkml:trace contextRef="#ctx0" brushRef="#br0" timeOffset="11784.36">17180 14381 1674 0,'0'0'619'0,"4"0"-500"16,1 1-79-16,-5-1-61 16,0 0 5-16,0 0 14 15,0 0-4-15,0-1 20 16,3 0-4-16,9-2 10 16,2 1 4-16,30-5-12 15,-28 6 2-15,0-1-12 16,4 2-1-16,-4 0-6 15,1-1-4-15,-1-1-7 16,-1 2-3-16,4-5-15 16,-1 0-23-16,1-6-92 15,-7-9 96-15</inkml:trace>
  <inkml:trace contextRef="#ctx0" brushRef="#br0" timeOffset="11994.8">17317 14113 1412 0,'-75'-28'642'0,"75"29"-133"16,3 2-487-16,-1-3-27 16,-2 0 4-16,0 0-4 0,6 0-12 15,10-1-3-15,29-6 10 16,-29 3-5-16,0-3 11 15,-1-3-18-15,6 2-50 16,2 1-33-16,2 6 58 31</inkml:trace>
  <inkml:trace contextRef="#ctx0" brushRef="#br0" timeOffset="13019.22">18170 14050 1707 0,'5'0'603'0,"-6"2"-525"16,4-2-55-16,-4 0-36 15,0 0-5-15,0 0-6 16,0 0 3-16,0 0 15 0,-1 0-3 16,0 7 9-16,-3 12-2 15,-5 31 3-15,7-29 12 16,0-6 1-16,2-3 1 16,-3-4-7-16,2-1-6 15,1 2-10-15,1 2 1 16,5 7-2-16,2 2 0 0,3 2 3 15,2 5 0 1,0-4 1-16,3 0 4 0,5-1 2 16,0-3-7-16,6-2-1 15,1-2-11-15,-2-10-27 16,-1-3-4-16,-1-13-34 16,4-7-41-16,2-20 84 15</inkml:trace>
  <inkml:trace contextRef="#ctx0" brushRef="#br0" timeOffset="13204.73">18353 13537 1820 0,'-2'0'617'0,"2"2"-524"0,0-2-151 0,0 0-53 15,0 0-29-15,0 0-115 16,2 0-71-16,15 3 192 16</inkml:trace>
  <inkml:trace contextRef="#ctx0" brushRef="#br0" timeOffset="13852.51">18890 13083 1708 0,'6'-6'706'0,"-6"5"-411"16,0 0-221-16,0 2-138 15,-2-1-19-15,1 0-17 16,1 0-4-16,0 6 63 16,0 24 6-16,3 68 26 15,0-26 15-15,-1 8-6 0,2 3 3 16,2 6 3-16,-1 3-5 16,8 1-1-16,1-3-6 15,5-2 1-15,-1-5-2 16,-2-3 11-16,0-1-6 15,2-11 5-15,-4-11-1 16,6-12-15-16,-2-7 10 16,-8-17-2-16,4-2-6 0,-8-9-3 15,-3-7-1-15,1 0-16 16,-2-8 4-16,-2 4 16 16,4-9 5-16,5-21 24 15,42-40 1-15,-25 31-1 16,-1-2-7-16,0 1-4 15,-1 2-3-15,5 1 1 16,0 4 1-16,-4 8-12 16,3 3 6-16,-7 6 0 15,-3 7 4-15,1 5-3 16,-6 2-3-16,0 6-17 16,2 7-8-16,3 10 9 15,0 9 0-15,-1 17 18 16,-1 5 1-16,-2 8-2 15,1 0 2-15,3-7-9 16,-1-5 1-16,-5-13-9 0,3-4-10 16,-6-10-45-1,0-8-79-15,-1-11 98 0</inkml:trace>
  <inkml:trace contextRef="#ctx0" brushRef="#br0" timeOffset="14284.36">18452 13336 1719 0,'-1'-3'604'0,"1"3"-519"16,0-1-30-16,0 1-30 15,0 0 0-15,0 0-19 16,0 0-2-16,9 0 10 0,21 0 0 15,42 0 8-15,-22-5-4 16,17 4 3-16,3-7 1 16,15 0-3-16,8 3-7 15,-10-2-4-15,-4 0-3 16,-7 2-18-16,-1 0-1 16,5-3-26-16,3 0-19 0,-7-6 423 15,6-7-287 1</inkml:trace>
  <inkml:trace contextRef="#ctx0" brushRef="#br0" timeOffset="14918.73">8554 13713 1736 0,'11'28'576'0,"12"33"-569"15,7 19-7-15,7 34-1 16,-2 6-2-16,-6-2 4 16,-2-2-5-16,-7-11 4 0,-2-4 5 15,-6-6-4 1,0-5 0-16,-4-20-1 0,-5-9-3 16,-4-23-17-16,1-13-8 15,-15-23-62-15,-3-17-173 16,-9-55 181-16</inkml:trace>
  <inkml:trace contextRef="#ctx0" brushRef="#br0" timeOffset="16474.71">8587 13170 1449 0,'46'-20'524'16,"14"-7"-393"-16,35-1-128 16,10 0 6-16,11 6-4 15,2 3-3-15,10 5 4 16,1 2-2-16,11-1 8 16,9 4-7-16,5-2 6 15,10 3 3-15,17 3 8 16,0-7 7-16,14 2 3 15,3-5-5-15,4 0-4 0,6 7-5 16,6 1-7-16,6 7-4 16,2 2 2-16,4 2 4 15,-1 1-1-15,2-1 5 16,3-5-9-16,7-2-7 16,9-5 0-16,-1-1-1 15,7-1 3-15,2-1 6 16,6 1 7-16,5-3-3 15,8 2-1-15,-1-1 2 16,8 1-15-16,0 0 5 0,6-5-1 16,-2-5-7-16,2-5 1 15,6-3 1-15,0-3 2 16,4-1 4-16,0 6-1 16,-3 0 1-16,3 7-2 15,3 1-8-15,-4-2 9 16,1 5-3-16,-4 3-12 15,-3 3 14-15,-4 9-3 16,-5 1-5-16,-8 3 9 16,-11 4-7-16,-14 4-6 15,-15-2 11-15,-17 0-3 16,-11-2 1-16,-30 0 3 16,-15 2-6-16,-36 3 11 15,-18 3-3-15,-35 4-3 16,-9 4-4-16,-24 10-11 0,-9 7-2 15,-5 13 8-15,-1 8 2 16,-2 15 3-16,-3 7-4 16,-4 15 0-16,-3 4 5 15,-1 5 2-15,3-3 6 16,0 2-4-16,5 3-1 16,2 4 1-16,3 1 3 0,8 7 5 15,0-1-5-15,5-8 0 16,0-1-5-16,5-19 4 15,-2-8 2-15,-6-9-3 16,1-6 7-16,-9-16-13 16,1-4 8-16,-5-18-5 15,-3-6-3-15,-6-9 9 16,-3-6-3-16,-2-3 8 16,-3-4-1-16,-5-3-12 15,1 2-6-15,0-2-21 16,0 0-4-16,-7 1 9 15,-24 10 2-15,-55 22 14 16,21-12 8-16,-8-1-6 16,-6-3 4-16,-6 3 4 15,-5-3-2-15,-10 2 6 16,-9 4-3-16,-13-1 2 0,2 3-6 16,-15-1-5-16,-3-1 2 15,-2-2-2-15,-8-2 10 16,-1-4 3-16,5 1 4 15,-14-2 1-15,-5 0-2 16,3-1-5-16,29-4-1 16,66-4-2-1,1-1-2-15,-211 13 0 0,5 0 0 16,-12-4 2-16,84-2-1 0,18-1 8 16,-15 1-2-16,11-1-7 15,1 1 1-15,-9 4-5 16,6 2-2-16,-10 2 12 15,9-4 1-15,-3-1-5 16,-3 1-1 0,11-4-2-16,-9 1-6 0,15 1 9 15,0 1 7-15,-9 1-10 16,11 4 8-16,-16-3-4 16,2-1-9-16,7-2 13 15,-14-4-2-15,19-3 1 16,-6-1 9-16,0-2-5 15,9-1-4-15,-19 1 3 16,7-2 0-16,-6-1-3 0,-11 0 3 16,11-1-4-1,-9-2-5-15,2 0 6 0,-4-1-2 16,-7-1-1-16,-5 0 7 16,-10 2-9-16,1 0 1 15,-10 2-1-15,-1 1-7 16,-7 0 1-16,3 1 9 15,-17 3-4-15,0 0 7 16,0 3-4-16,-16 4-6 16,13 0 1-16,-4-1-4 0,2 5 8 15,2-1 0-15,2 4-1 16,7 0 2-16,11-3-4 16,14-1 1-16,30-6 6 15,15-3 15-15,20-3 27 16,22-3 13-16,28-5 6 15,13 2-12-15,29-1-25 16,9 0-15-16,4-2-21 16,9 4-17-1,2-4-48-15,6 2 42 0</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05-03T16:18:26.413"/>
    </inkml:context>
    <inkml:brush xml:id="br0">
      <inkml:brushProperty name="width" value="0.05292" units="cm"/>
      <inkml:brushProperty name="height" value="0.05292" units="cm"/>
      <inkml:brushProperty name="color" value="#FF0000"/>
    </inkml:brush>
  </inkml:definitions>
  <inkml:trace contextRef="#ctx0" brushRef="#br0">2420 1500 1313 0,'1'3'435'0,"8"10"-478"16,-1 4-2-16,2 14 7 16,-1 1 12-16,-7 10 54 15,7 7 9-15,-4 12 4 0,5 13-2 16,3 14-5-16,-4 11 1 15,-2 20-7 1,-3 3-1-16,-7 2-7 0,1-5-2 16,-3-19-6-16,2-6 1 15,3-13 7 1,0-7-4-16,3-14 8 0,2-5-11 16,-2-15-2-16,2-6 3 0,-3-15-3 15,1-8 5-15,-2-9 1 16,0-1-2-16,0-1 20 15,-2-1 6-15,1 0 8 16,-1 0 5-16,0-8-38 16,-5-24-38-16,-15-91-30 15,6 28-14-15,1-5 21 16,3 2 36-16,-7 7 17 16,1 0 11-16,0-8-16 15,1-5-5-15,5-1-24 16,3 6-5-16,4 13-2 15,-2 11-1-15,0 12 31 16,-1 0-3-16,6 12 14 16,2 3 7-16,7 6-4 15,6 5-2-15,6 10 6 0,3 4-13 16,8 5 2-16,4-1 12 16,6 1-2-16,10 2 5 15,9 1 1-15,5-2 1 31,15 1-11-31,2 1 5 0,4 4 0 0,4 1-7 16,8 1 3-16,5 2-5 16,13-5 0-16,5 0 0 15,15 0-4-15,7-5 4 0,6 4-2 16,9 2-4-16,-4 0 5 16,3 2-1-16,7 3-5 15,2 1 5-15,8 0-7 16,6 0 4-16,3-4-1 15,2 0-2-15,4 0 8 16,0 3-5-16,8 1 1 16,-3 0 5-16,0 3-3 15,5-2-9-15,-4 4 0 16,-1 0 1-16,-3 1-6 16,-5 0 22-16,-5-1-1 15,-3 2-11-15,-10-1 8 16,-6 0-11-16,-17 3 0 15,-6 0 2-15,-13 1-1 16,-7 3-3-16,-11 3 8 0,-2 4-2 16,-7 6-5-16,-11 1 5 15,-8 5-8-15,-11 2-2 16,-16 5 8-16,-1 3-5 16,-14 4-5-16,-3 4 7 15,-8 3-2-15,-4 4-1 16,-2 11 3-16,-2 4 3 15,0 14-8-15,-3 5 5 0,-2 3 3 16,-5 1-1-16,-3 0 6 16,-2-3 5-16,-4-8-8 15,4-4-4 1,-4-15 4 0,0-3-9-16,2-2 12 0,-3-1-1 0,0-1-6 15,-3-3 6-15,0-9-8 16,-3-8 5-16,1-6 2 15,-1-3 6-15,-1-6 0 16,2-1-2-16,-5-2 0 16,-1 0-7-16,-5-3 2 15,0 2-1-15,-5 2 0 16,-6 5 3-16,-9 1 0 16,-7 2-4-16,-9 5-3 15,-2-1-1-15,-8-1 2 16,-4 3 3-16,-8-4 2 0,-6 1 3 15,-5-3-8-15,0 1 5 16,-2-6 2-16,-1 0-6 16,1-3 7-16,-2-3-3 15,0 3-1-15,7 3 3 16,-4 0-3-16,-4 2 3 16,0 3 5-16,-7-4-5 0,12-1-3 15,2-6-3-15,0-4-3 16,-5 2 3-1,-10 1 5-15,9-2 4 0,1-4 0 16,6-4 4-16,1-1-7 16,-4 6 0-16,4 1-1 15,3 0-2-15,3-7 4 16,2-1-4-16,20-4-4 31,27 3 4-31,1-1 1 0,-81-5 4 0,3-6 5 16,-3 2-8-16,37 0-3 15,-2 4-3-15,1 5 2 16,4-2 3-16,5 4 2 16,3-1-1-16,0 1-2 15,-5-1-3-15,-1 1 2 16,-4-1 1-16,-2 1-3 16,2-2 3-16,2-1-1 0,3-1 3 15,0 1 7-15,0-2-3 16,0 5 1-16,-4-2 1 15,4 2-10-15,0 0-4 16,-4-4 9-16,-1 0-5 16,-9-2 7-16,0-2 11 15,0-2-7 1,4-1 7-16,1-1 4 16,2-2-12-16,-1 1-3 0,-5 2 3 0,2 1-6 15,-1-1 0-15,6-3-1 16,0-1-2-16,-1-3 5 15,-1-1 0-15,-4 2 6 16,1 2-11-16,9 1-2 16,2 0-1-16,5-2-5 15,2 4 19-15,-3-2-15 16,3 1 10-16,0 3 0 16,-1 1-16-16,7 2 10 15,1 1-7-15,9 0 4 16,3-1 10-16,1 1-1 15,1 1 4-15,-2 1-3 16,3-1-14-16,5 1 7 16,2 1 0-16,8 1-3 15,0 2 4-15,2 1 0 16,2-2-5-16,0 5-1 0,5-2 9 16,-1 2-8-16,2 2-6 15,-1-1-10-15,-1 3-10 16,-8 4-40-16,-10 2 488 15,-9 10-325-15</inkml:trace>
  <inkml:trace contextRef="#ctx0" brushRef="#br0" timeOffset="66600.39">23907 15189 1356 0,'72'-29'508'0,"-72"29"-403"16,0 0-46-16,0 0-39 0,0 0-14 15,0 0 0-15,0 0-2 16,0 0-7-16,0 0-2 16,0 0-9-16,0 0-1 15,0 0 0-15,-2 3 7 16,0 21 1-16,-6 28 4 16,1-26 3-16,0 3 0 15,5-8 6-15,-2-2 1 16,6 0-6-16,-1-3 6 0,-1 3-3 15,0 5-6-15,-3 2 7 16,1 3-5-16,1 1-2 16,0-1 4-16,-2-10-6 15,3-1-2-15,0-9 11 16,0-3-3-16,4-3 0 16,-4-1-1-16,-1-2-10 15,1 0-31-15,0-1-255 16,0 0 211-16</inkml:trace>
  <inkml:trace contextRef="#ctx0" brushRef="#br0" timeOffset="67457.07">24090 15211 622 0,'0'0'382'15,"0"0"11"-15,0 0-200 16,0 0-99-16,0 0-31 16,0 0-33-16,0 0-3 0,0 0-2 15,0 0 7-15,0 0-8 16,0 0-5-16,0 0-12 16,0 0-4-16,0 0-5 15,0 0-4-15,0 0 0 16,4 6-10-16,2 9 7 15,11 34 2-15,-15-23 0 16,-1-2 9-16,-1 5 4 16,0-5-6-16,0-2 6 15,0 1-6-15,0-6 1 16,0 3 6-16,0 0 0 16,3 1-4-16,-1 2-3 15,0-3 3-15,1-1 0 16,-3-5 0-16,0-4-4 15,0-2 6-15,0-4-1 0,0 0 8 16,0-4 6-16,0 0-8 16,0 0-2-16,0 0-8 15,0 0 0-15,0 0 3 16,0 0-13-16,0 0 7 16,0 0-68-16,0 0-206 15,0-1 195-15</inkml:trace>
  <inkml:trace contextRef="#ctx0" brushRef="#br0" timeOffset="68731.95">24571 15450 1392 0,'0'-3'517'0,"0"3"-406"16,0 0-55-16,-1 0-43 16,0 0-3-16,1 0-12 15,0 0-5-15,0 0 2 16,0 0-7-16,0 0-8 16,0 0 4-16,0 0-7 15,0 26 8-15,0 54 11 16,-6-16-5-16,-4 6 6 15,-1-3 0-15,4-15 1 16,2-11 8-16,3-20 5 0,1-5-3 16,1-10 5-16,0-1-2 15,0-4-9-15,0-1 3 16,0 0 0-16,0-1 10 16,0-1 10-16,0 1-7 15,0 0 2-15,0 0-2 16,10-4-9-16,1-3 8 15,35-18-9-15,-27 17-5 16,5-1-4-16,5 5 1 0,6-7 2 16,-1 1-2-16,-3-2 3 15,-5 0-3-15,-12 5-3 16,4 1-4-16,-10 5 5 16,3 2-3-16,-2 0-8 15,-2-2 5-15,-3 0-30 16,-4 0 5-16,-1 1 23 15</inkml:trace>
  <inkml:trace contextRef="#ctx0" brushRef="#br0" timeOffset="69046.88">24590 15587 1452 0,'-77'3'517'0,"79"-3"-423"16,3-1-76-16,6-4-13 16,9-4 2-16,6-2-3 15,7-4 1-15,2 3 10 0,-3 1 0 16,-2 1-2-16,-5 0 2 15,-1 1-3-15,-4 1-8 16,-1-1-1-16,-8 0-15 16,3 1-2-1,-6-2-26-15,3 0-45 16,0-5 58-16</inkml:trace>
  <inkml:trace contextRef="#ctx0" brushRef="#br0" timeOffset="69331.12">24561 15239 1679 0,'-66'42'597'15,"73"-45"-525"-15,7-3-44 16,13-9-29-16,9-3-9 16,11-5-8-16,4-2-4 15,-2 3-2-15,-4 2-11 0,-6 4-19 16,-4 1-25-16,2 3-366 16,0 1 315-16</inkml:trace>
  <inkml:trace contextRef="#ctx0" brushRef="#br0" timeOffset="70061.77">25371 15395 877 0,'2'-3'344'0,"2"-2"-182"15,-1 0-192-15,0-1 2 16,-2 2 45-16,1 1 45 0,-2 2 88 16,0 0 21-16,-1 1-11 15,0 0-40-15,0 0-60 16,0 0-24-16,-1 0-33 16,1 0-3-16,0 0 0 15,-5 1-5-15,-1 0 1 16,2 0-1-16,0 0 3 15,0 0-3-15,3-1 5 16,1 2-4-16,-1 9-6 16,-1 6 3-16,-30 32-1 15,28-25-3-15,3 2 0 16,0-1 3-16,-5 0 5 16,4 0 1-16,-7 0 1 15,4 0 3-15,6-3-7 16,-3-5 8-16,4-5-3 15,0-4 0 1,0-7 5-16,3 2-4 0,-2 0-2 0,-2-3 1 16,0 0 6-1,0 0-1-15,0 0 8 0,5 1 2 16,10 3-10-16,29 15 8 16,-27-18-7-16,2 1 2 15,1 0 2-15,-2-1-4 16,3 2 1-16,-1-3-8 0,-2-3 3 15,0-3 0 1,-3 0 9-16,-3 0 3 0,0 2-10 16,-3 0 0-16,-2 1-9 15,-1-1-12-15,-4 0-57 16,-2-3-68-16,-2-4 84 16</inkml:trace>
  <inkml:trace contextRef="#ctx0" brushRef="#br0" timeOffset="70526.03">25903 15529 993 0,'0'0'484'0,"0"0"-114"16,0 0-244-16,3 1-87 16,-1 0-2-16,2 1-21 15,-1-1-14-15,-2-1 10 16,1 0-1-16,-2 0 6 15,0 0-3-15,0 0-10 16,0 0-25-16,0 0-36 16,0 0-13-16,0 0 38 15</inkml:trace>
  <inkml:trace contextRef="#ctx0" brushRef="#br0" timeOffset="73560.87">27414 14542 854 0,'10'-5'364'15,"0"1"-204"-15,-6 3-68 16,-1-3 2-16,-3 4 24 15,-2 0-6-15,1 0-20 16,0 0-23-16,0 0-63 16,0 0-4-16,0 0-2 15,0 0 5-15,-6 0 8 0,-15 4-4 16,-35 12-9-16,24 0-5 16,-2 5-5-1,2 0-1-15,2-4 2 0,3-1 9 16,4-4-3-16,5-1 8 15,7 0 5-15,0-3-9 16,4 1-1-16,-4-1-5 16,2 0-18-16,2 0-3 0,6 1-19 15,2-3-5 1,3 0 8-16,6 0 10 0,4-1 20 16,1 6 3-16,7 0 9 15,1-2 2-15,3 0 2 16,3-3 6-16,6 1-3 15,1-1-1-15,10 3 4 16,1-1-10-16,3 1 4 16,1 2-4-16,1 1-3 15,-1 5-1-15,-6 0 0 16,-2 2 3-16,-5-3 1 16,0 0 5-16,-6 0-2 15,0-1 5-15,-7 0-3 16,-6-3-3-16,-4 0-6 15,-4 1 2-15,-7-3-3 16,-3-2 2-16,-2-2-6 0,-4-1-10 16,-3-3 16-1,-3 0 10-15,-13-1 19 0,-9-1 9 16,-8 3-3-16,-8 1-12 16,1 0-3-16,5 0-14 15,0-2 0-15,4 0 9 16,-3-2-2-16,-2-1 6 15,-6-3-15-15,1-1-5 16,6-1-1-16,5-1-6 0,9 2-4 16,4 2-6-16,5-1-47 15,2 2-67-15,10 0 90 32</inkml:trace>
  <inkml:trace contextRef="#ctx0" brushRef="#br0" timeOffset="74766.61">25869 14432 859 0,'-3'3'435'0,"-4"-1"-43"16,3 2-362-16,0 0-17 16,0 2-14-16,1 0 7 15,4 1 18-15,0 2-9 16,5 1 7-16,1 4-9 15,4 0-4-15,8 2 2 16,7-2-6-16,3-2-7 16,1-7-1-16,-2-2 0 0,-10-3 10 15,-4-5 10-15,-7 2 23 16,-2-2 9-16,-3-3 18 16,-1 0 10-16,1-11-21 15,1-5-14-15,1-11-49 16,2-6-25-16,0 0-6 15,-5 0 4-15,-3 10 24 16,-3 4 18-16,-3 8 27 16,0 3 1-16,-1 7 14 15,-3-1-7-15,-2 8-25 16,-1 7-11-16,-5 10-46 16,-1 10-12-16,-2 17-15 15,3 0 8-15,9 0 14 16,1-9 4-16,9-12 6 15,0-8 4-15,1-11-6 0,1 0-61 16,3-7-308-16,-4 3 278 16</inkml:trace>
  <inkml:trace contextRef="#ctx0" brushRef="#br0" timeOffset="75113.69">26104 13964 1046 0,'0'-5'545'16,"0"3"-49"-16,2 0-427 15,-2 1-22-15,0 1-41 16,0 0-9-16,0-1-10 16,0 1-4-16,0 0 6 15,0 0-2-15,0 0-4 16,0 0-1-16,0 0-9 15,1 8 2-15,2 22 13 16,2 35 3-16,-5-28 7 16,-3-4 6-16,5-2 1 15,-1-2 1-15,1 2-2 16,-1-2-1-16,3-2-5 16,-1 2-1-16,-2-2-1 15,3 2-6-15,-2-3-26 0,-2-3-11 16,1-6-317-16,-1-6 259 15</inkml:trace>
  <inkml:trace contextRef="#ctx0" brushRef="#br0" timeOffset="75650.25">26194 14336 894 0,'59'-29'387'16,"-53"26"-181"-16,2-5-96 16,2 2-22-16,0-7-16 15,3 2-20-15,1 0-15 16,1 0-6-16,0 0-6 15,-2 0-8-15,-2-3-3 16,-1 2-4-16,-5 2-3 16,1 1-1-16,-2-2 10 15,0 1 14-15,-1 1 2 16,-3 0 14-16,-2 2-15 0,0 1-10 16,-4-2-21-16,-2 2-22 15,-1 0-1-15,0 2 6 16,-2 3 14-16,2-1 10 15,2 6-3-15,-1 1-11 16,1 6-9-16,-1 3-2 16,-3 9 2-16,0 8 7 15,2 0 7-15,4 3-4 16,10-3 6 0,4-4-2-16,14 2 2 0,3-2 10 0,9-1-4 15,0-3 8-15,2-10-5 16,1-3 0-16,-5-8-8 15,-3-2-7-15,-2-9-56 16,1-2-105-16,-1-6 112 16</inkml:trace>
  <inkml:trace contextRef="#ctx0" brushRef="#br0" timeOffset="76576.94">28524 14507 1386 0,'-7'-2'488'0,"-2"1"-408"15,-13 0-71-15,-8 1-8 16,-11 5 1-16,-3 2-10 0,4 8 5 15,2 3 4-15,3 3-2 16,-1 2 7-16,6-1-3 16,5-3-4-16,10-5 2 15,7-1-10-15,8-6-5 16,2-1-2-16,0-4 4 16,3 0 5-16,-5-2 12 15,0 0 3-15,10 5-8 16,10 3 4-16,38 10-5 15,-30-13 4-15,7 0-1 16,2 3 0-16,2-5-1 16,3 1-4-16,0 5 8 15,2-2 0-15,-4 5-1 16,-5 1-4-16,-11-4-10 16,-10-2 5-16,-12-3 1 0,-2-1 0 15,-9 2-11-15,6 2-5 16,-16 2 0-1,-5-1 9-15,-8-1 19 0,-7-1 9 16,12-3-4-16,4-2 0 16,10 3-1-16,0-2-10 15,0-2-15-15,2 1-80 16,2-2-175-16,6-4-80 0,2 2 186 16</inkml:trace>
  <inkml:trace contextRef="#ctx0" brushRef="#br0" timeOffset="77412.7">28577 14621 996 0,'66'29'427'0,"-68"-31"-253"16,1 1-61-16,-1-3-48 15,1 2-33-15,0 1-13 16,0 0 27-16,-13-7-6 15,-12-5 8-15,-36-9-14 16,26 16-7-16,-19 3-12 16,1 7-7-16,-10 6-2 0,4 4 0 15,6 6 1-15,6-1-6 16,9 0-1-16,4 2 0 16,9-2-4-16,5 1-1 15,13 0-6-15,4-2-1 16,14-1 8-16,7-2 4 15,15 1 17-15,7 2 0 16,12 0 0-16,2-3 2 0,3-5-3 16,4-4 2-16,-7 0-3 15,0-2 0-15,-7-3 0 16,-2 2-5-16,-9-7-5 16,1 0 3-16,-6-3-8 15,-4-3-1-15,-3 2 5 16,-5 0-8-16,-5 0 2 15,-4 1-7 1,0-3-18-16,-3-5-10 0,7-12-54 16,-1-6-115-16,7-13 139 15</inkml:trace>
  <inkml:trace contextRef="#ctx0" brushRef="#br0" timeOffset="77928.49">28951 14309 1625 0,'-7'-11'586'0,"-7"-17"-508"0,-2 1-64 16,-7 2-88-16,1 0-10 16,4 15 8-16,0 3 36 15,10 4 49-15,2 5 5 16,4 0-3-16,2 1-6 16,-1-3-5-16,1 0-2 0,1 12-5 15,5 12-1 1,15 39 16-16,-5-23 5 0,3 0-2 15,3 5 4-15,1 2-6 16,-2 3-1-16,1 4-10 16,1-4 2-16,-3-4-5 15,2-3 0-15,-3-11 4 16,-5-6-3-16,1-11 3 16,-5-5-6-16,-4-6 7 15,1 2 4-15,-5-5 32 16,2-3 24-16,2-9 14 15,-2-3 12-15,7-6-26 16,2-2-22-16,4-1-12 16,3-2-24-16,1 4-3 15,0-3-4-15,3 5-7 16,-1 3 0-16,2 6-12 0,2 6 5 16,-2 6 2-16,-1 3-5 15,0 7 0-15,-4 5-10 16,-1 7-1-16,-2 3 4 15,-4 1 9-15,-2 1 9 16,-3-4-10-16,2-4-8 16,-5-5-8-16,-1-7-13 15,-2-3-21-15,-3-7-25 16,3-15 60-16</inkml:trace>
  <inkml:trace contextRef="#ctx0" brushRef="#br0" timeOffset="78327.46">29637 14566 1023 0,'1'0'485'0,"-1"0"-145"16,2 2-261-16,-2-2-91 15,0 0-7-15,0 0 5 16,3 9 4-16,1 8 20 16,17 29-2-16,-13-31 2 15,0 1 1-15,2-4-2 16,0-1-1-16,-3-2-1 15,-1-5 0 1,-2-2 4-16,-4 0 2 0,1-1 0 16,-2-1 22-16,0 0 5 0,0-1 9 15,-1-1 13-15,1 1-14 16,-2-6-2-16,-6-12-6 16,-11-39-19-16,18 27-6 15,8-13-11-15,5-2-12 16,4 2-2-16,-1 2 4 15,-3 16 5-15,-1 3 19 16,-3 13 29-16,-1 3 1 16,0-1 7-16,0 4-19 0,2 1-42 15,-3-3-30-15,-1 3-67 16,1 0-26-16,-3 0-4 16,-2 3 67-16</inkml:trace>
  <inkml:trace contextRef="#ctx0" brushRef="#br0" timeOffset="78760.3">30168 14462 1511 0,'-11'81'505'0,"17"-79"-471"16,-1-2-29-16</inkml:trace>
  <inkml:trace contextRef="#ctx0" brushRef="#br0" timeOffset="79465.32">30307 14534 495 0,'-66'-12'89'15,"60"12"-72"-15</inkml:trace>
  <inkml:trace contextRef="#ctx0" brushRef="#br0" timeOffset="79780.02">30180 14525 932 0,'-59'13'413'0,"59"-16"-179"16,-6 6-178-16,0 1-32 16,6 2-30-16,3 6 6 15,8 4 12-15,4 4 4 16,4 2 19-16,5-1-11 15,2-2-4-15,2-3-6 16,-1-5-4-16,-1 0 1 16,-2-11 0-16,-5-3 9 0,-3-7 5 15,-5-2 24-15,-4 0 19 16,-1 1 17-16,-4-1 7 16,-3-4-23-16,-6-4-37 15,-6-5-11-15,-12-4-33 16,-5 2-10-16,-8 3-4 15,0 6-12-15,-3 7-14 16,-2 3-7-16,7 8-59 16,0 0-125-16,3 4 163 15</inkml:trace>
  <inkml:trace contextRef="#ctx0" brushRef="#br0" timeOffset="80678.69">30656 14535 661 0,'-1'-1'291'15,"0"0"-97"-15,-10-2-168 16,0 1-4-16,3 5 16 16,-30 29 13-16,34-12 23 15,2-2 3-15,9-2 4 16,1-1-15-16,6-4-19 15,2-3-8-15,3-4-12 16,4-4 10-16,1-4 7 16,-1-4 5-16,0-6 17 15,-1 0-5 1,-2-3 10-16,-1-2-2 0,-4-3-30 16,-4-1-1-16,-4 4-25 15,-3 1-12-15,-6 6-15 0,-2-1 5 16,-8 1 2-16,1 4 10 15,-10 3 10-15,-3 5-22 16,-13 10-9-16,-6 4-14 16,-5 12-22-16,4 5 7 15,13 2 3-15,4-2 0 16,16-9 23-16,4-4-3 16,9-5 9-16,1-5 8 0,5-2 6 15,3-2 12 1,0-4-3-16,1-2-4 0,3-4 3 15,-1-1-4-15,-5-1 3 16,3-1 11-16,-4-6 11 16,-2-5-1-16,2-8 4 15,-3-8-10-15,2-10-15 16,4-5-5-16,-3-9-9 16,2-1-1-16,-2-4 9 15,-1 1 9-15,-2 4 7 16,-3 5 7-16,-2 13 16 15,0 11 10-15,0 16 21 16,0 3 3-16,2 9-17 16,-2 0-10-16,2 4-44 15,-2-1-30-15,0 0-41 16,0 9-5-16,2 22 15 0,7 66 28 16,1-23 32-16,2 2 3 15,4-5-1-15,4-4-4 16,3-14 7-16,0-6-1 15,1-11 4-15,-4-7-1 16,-6-13-5-16,-2-3-3 16,-4-9-11-16,-3-1-23 0,4-7-40 15,-3-7-30-15,7-16 61 16</inkml:trace>
  <inkml:trace contextRef="#ctx0" brushRef="#br0" timeOffset="80820.32">31035 14379 923 0,'3'-3'464'15,"-7"1"-86"-15,4 7-324 32,-1-5-49-32,0 0-40 0,-3 23-16 0,-7 34 10 15,2-26 13-15,3-3-12 16,6-3 3-16,10-7-352 16,4-9 277-16</inkml:trace>
  <inkml:trace contextRef="#ctx0" brushRef="#br0" timeOffset="81828.5">31182 14538 1426 0,'38'39'552'15,"-33"-63"-402"-15,5-7-74 0,6-5-71 16,-2 1-8-16,-4 14 6 16,-1 10 13-16,-5 5 32 15,-2 3 6-15,4 3-26 16,-4 1-20-16,-2-1-47 16,0 0-16-16,1 0 2 15,15 8 6-15,33 20 21 16,-27-19 13-16,1-3 13 15,6 2 7-15,2-3 14 16,-6 1-9-16,4-1-1 16,-4-3-1-16,-7-2-13 15,5 0-3-15,-11 1 6 16,0 0-5-16,5 4-2 16,-2 1 1-16,8 3-7 15,8 3 9-15,4 1-2 16,-4 5 6-16,-9 2-4 0,-11 3-4 15,-6 6-1-15,-3 1-9 16,-1 1 3-16,-1 1 3 16,-1 2-7-16,-1-3 4 15,-9-7-24-15,-13 2-10 16,-9-14 8-16,-5-2-8 16,-2-10 30-16,7-8 16 0,7-7 30 15,6-4 41-15,13 0 30 16,3-6-3-16,8 2-18 15,3 3-27-15,1-3-25 16,6 4 0-16,5-3-8 16,1 0-3-16,7 0-10 15,9-3-2-15,-3 2-3 16,-1-1-6-16,-7 1 11 16,-9 0 1-16,3 1 9 15,4 0 7-15,8-1-6 16,-1 3-2-16,-5 3-13 15,-7 1 0-15,-10 4-12 16,-1 2 4-16,-6 1 7 16,-2 1 1-16,1 4 4 15,-2-2-4-15,1 6-11 16,-1 0-6-16,1 0-27 0,1 0-15 16,0 0-21-16,0 0 7 15,0 0 30-15,6 18 10 16,16 30 41-16,-4-31-6 15,5 1 5-15,2 0 13 16,0 1-15-16,2-1 8 16,-3-5-9-16,-1-1-5 15,-5-7 11-15,-7-3-10 16,-6-2 11-16,-2-1 38 0,-3-2 32 16,-1 1 14-16,-1 1 15 15,1 0-29-15,0 0-43 16,0-14-1-1,1-3-25-15,9-29-12 0,0 28-12 16,3-1-17-16,4 4-9 16,-1 0-4-16,0-1 4 15,0 2 4-15,-1 2-32 16,0-1-12-16,5-2-34 16,1-2 47-16,4-7 39 15</inkml:trace>
  <inkml:trace contextRef="#ctx0" brushRef="#br0" timeOffset="82218.46">32148 13325 1465 0,'3'-20'491'0,"5"40"-493"16,5 6-32-16,1 10-85 16,2 2 0-16,4-3 5 15,3-2 35-15,5-5 96 16,6-5 18-16,2-10 19 15,2-9 1-15,-1-10 12 16,-2-6-6-16,-1-7 17 16,-5 0 7-16,-4 4 29 15,-6-1-1-15,-7 5-6 16,-3 4-20-16,-4 3-61 16,-1 4-26-16,0 0-73 15,1 0-34-15,-5 0 64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14FF5-BF18-4A92-A0EA-1B590CD8F11D}" type="datetimeFigureOut">
              <a:rPr lang="en-US" smtClean="0"/>
              <a:pPr/>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F5B0D-738A-48A4-A5D1-0D0AFCD80E3A}" type="slidenum">
              <a:rPr lang="en-US" smtClean="0"/>
              <a:pPr/>
              <a:t>‹#›</a:t>
            </a:fld>
            <a:endParaRPr lang="en-US"/>
          </a:p>
        </p:txBody>
      </p:sp>
    </p:spTree>
    <p:extLst>
      <p:ext uri="{BB962C8B-B14F-4D97-AF65-F5344CB8AC3E}">
        <p14:creationId xmlns="" xmlns:p14="http://schemas.microsoft.com/office/powerpoint/2010/main" val="75836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164CE7-3E3E-4FBE-B481-CA6DF033C6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679A3B0-CF37-448F-8BDA-8DC6F1495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D2042EB-39B4-474A-A53C-F6977708BEFA}"/>
              </a:ext>
            </a:extLst>
          </p:cNvPr>
          <p:cNvSpPr>
            <a:spLocks noGrp="1"/>
          </p:cNvSpPr>
          <p:nvPr>
            <p:ph type="dt" sz="half" idx="10"/>
          </p:nvPr>
        </p:nvSpPr>
        <p:spPr/>
        <p:txBody>
          <a:bodyPr/>
          <a:lstStyle/>
          <a:p>
            <a:r>
              <a:rPr lang="en-US"/>
              <a:t>lunes 1º de junio</a:t>
            </a:r>
          </a:p>
        </p:txBody>
      </p:sp>
      <p:sp>
        <p:nvSpPr>
          <p:cNvPr id="5" name="Footer Placeholder 4">
            <a:extLst>
              <a:ext uri="{FF2B5EF4-FFF2-40B4-BE49-F238E27FC236}">
                <a16:creationId xmlns="" xmlns:a16="http://schemas.microsoft.com/office/drawing/2014/main" id="{48E4EEC1-5003-419F-8A13-40738951C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011BAF1-B4C4-43AE-A210-80E6F0EF58F3}"/>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397729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134AEC-3640-431C-AC11-3E2AB1BD71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8C6BAD2-6153-47FF-A5C2-AC266B3A6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1A4056-2935-45BB-8F96-E2ABFF231A17}"/>
              </a:ext>
            </a:extLst>
          </p:cNvPr>
          <p:cNvSpPr>
            <a:spLocks noGrp="1"/>
          </p:cNvSpPr>
          <p:nvPr>
            <p:ph type="dt" sz="half" idx="10"/>
          </p:nvPr>
        </p:nvSpPr>
        <p:spPr/>
        <p:txBody>
          <a:bodyPr/>
          <a:lstStyle/>
          <a:p>
            <a:r>
              <a:rPr lang="en-US"/>
              <a:t>lunes 1º de junio</a:t>
            </a:r>
          </a:p>
        </p:txBody>
      </p:sp>
      <p:sp>
        <p:nvSpPr>
          <p:cNvPr id="5" name="Footer Placeholder 4">
            <a:extLst>
              <a:ext uri="{FF2B5EF4-FFF2-40B4-BE49-F238E27FC236}">
                <a16:creationId xmlns="" xmlns:a16="http://schemas.microsoft.com/office/drawing/2014/main" id="{6CD1E90C-EDB3-435A-9346-1557388FF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DEBF67E-4B7B-4904-84DE-EB68FD36A7F2}"/>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159768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E33E275-8309-44D8-B459-1DEB675BBF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8F57ABD-8D71-4BB6-813E-32E843612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2DD4CFA-16EB-45CD-99E5-1A7501BB0310}"/>
              </a:ext>
            </a:extLst>
          </p:cNvPr>
          <p:cNvSpPr>
            <a:spLocks noGrp="1"/>
          </p:cNvSpPr>
          <p:nvPr>
            <p:ph type="dt" sz="half" idx="10"/>
          </p:nvPr>
        </p:nvSpPr>
        <p:spPr/>
        <p:txBody>
          <a:bodyPr/>
          <a:lstStyle/>
          <a:p>
            <a:r>
              <a:rPr lang="en-US"/>
              <a:t>lunes 1º de junio</a:t>
            </a:r>
          </a:p>
        </p:txBody>
      </p:sp>
      <p:sp>
        <p:nvSpPr>
          <p:cNvPr id="5" name="Footer Placeholder 4">
            <a:extLst>
              <a:ext uri="{FF2B5EF4-FFF2-40B4-BE49-F238E27FC236}">
                <a16:creationId xmlns="" xmlns:a16="http://schemas.microsoft.com/office/drawing/2014/main" id="{AFE9CB1D-5FC1-4F19-9AC0-EC909063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7B9B8EA-C525-4D2D-A5D8-BF495617EAFE}"/>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161247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A5198-DFFC-451C-A7C4-72965B65C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B1A707-95A0-4984-82BD-B34D72129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0D06E2-B269-44CE-B7D6-B38CC0C3944E}"/>
              </a:ext>
            </a:extLst>
          </p:cNvPr>
          <p:cNvSpPr>
            <a:spLocks noGrp="1"/>
          </p:cNvSpPr>
          <p:nvPr>
            <p:ph type="dt" sz="half" idx="10"/>
          </p:nvPr>
        </p:nvSpPr>
        <p:spPr/>
        <p:txBody>
          <a:bodyPr/>
          <a:lstStyle/>
          <a:p>
            <a:r>
              <a:rPr lang="en-US"/>
              <a:t>lunes 1º de junio</a:t>
            </a:r>
          </a:p>
        </p:txBody>
      </p:sp>
      <p:sp>
        <p:nvSpPr>
          <p:cNvPr id="5" name="Footer Placeholder 4">
            <a:extLst>
              <a:ext uri="{FF2B5EF4-FFF2-40B4-BE49-F238E27FC236}">
                <a16:creationId xmlns="" xmlns:a16="http://schemas.microsoft.com/office/drawing/2014/main" id="{1D10CCF1-699E-49E7-90FA-5DE4EA026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493C948-F5D8-4935-8E16-B86C5D1B3DB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142850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9784BB-A675-4E07-BA09-93A5F787A3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438B1F3-DED6-4356-9806-5528F7961E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39C7645-703A-4027-8F36-A875BC3C65CB}"/>
              </a:ext>
            </a:extLst>
          </p:cNvPr>
          <p:cNvSpPr>
            <a:spLocks noGrp="1"/>
          </p:cNvSpPr>
          <p:nvPr>
            <p:ph type="dt" sz="half" idx="10"/>
          </p:nvPr>
        </p:nvSpPr>
        <p:spPr/>
        <p:txBody>
          <a:bodyPr/>
          <a:lstStyle/>
          <a:p>
            <a:r>
              <a:rPr lang="en-US"/>
              <a:t>lunes 1º de junio</a:t>
            </a:r>
          </a:p>
        </p:txBody>
      </p:sp>
      <p:sp>
        <p:nvSpPr>
          <p:cNvPr id="5" name="Footer Placeholder 4">
            <a:extLst>
              <a:ext uri="{FF2B5EF4-FFF2-40B4-BE49-F238E27FC236}">
                <a16:creationId xmlns="" xmlns:a16="http://schemas.microsoft.com/office/drawing/2014/main" id="{048C1894-9238-4277-9446-E9157918C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B449A31-729A-4817-A233-880F2874C00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420303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8BCF5B-8C00-415E-8B50-D4C5A9198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1C1F5BC-582E-4EB4-90E7-A235C11D11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6DD358-CF68-433D-A878-F88F132432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4436A1A-69F0-466B-A9FA-42B2C5C97484}"/>
              </a:ext>
            </a:extLst>
          </p:cNvPr>
          <p:cNvSpPr>
            <a:spLocks noGrp="1"/>
          </p:cNvSpPr>
          <p:nvPr>
            <p:ph type="dt" sz="half" idx="10"/>
          </p:nvPr>
        </p:nvSpPr>
        <p:spPr/>
        <p:txBody>
          <a:bodyPr/>
          <a:lstStyle/>
          <a:p>
            <a:r>
              <a:rPr lang="en-US"/>
              <a:t>lunes 1º de junio</a:t>
            </a:r>
          </a:p>
        </p:txBody>
      </p:sp>
      <p:sp>
        <p:nvSpPr>
          <p:cNvPr id="6" name="Footer Placeholder 5">
            <a:extLst>
              <a:ext uri="{FF2B5EF4-FFF2-40B4-BE49-F238E27FC236}">
                <a16:creationId xmlns="" xmlns:a16="http://schemas.microsoft.com/office/drawing/2014/main" id="{33C11F06-D25B-4158-AF8C-421BE9C78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C614920-0AA6-461E-83FD-8DED8B4CEAF5}"/>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186258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BEEC1C-63E1-483E-AF76-278BBEB79E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31AF6B4-61A5-4838-A850-89B7FC0ED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FB16846-D07B-48CF-B319-F53201B4CA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BE43965-0A09-4373-AE95-78BAB634A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88C7D07-8B2E-4BAA-8362-C96144114A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DF9B83F-8FE5-427A-AA85-A5FC780FC7D6}"/>
              </a:ext>
            </a:extLst>
          </p:cNvPr>
          <p:cNvSpPr>
            <a:spLocks noGrp="1"/>
          </p:cNvSpPr>
          <p:nvPr>
            <p:ph type="dt" sz="half" idx="10"/>
          </p:nvPr>
        </p:nvSpPr>
        <p:spPr/>
        <p:txBody>
          <a:bodyPr/>
          <a:lstStyle/>
          <a:p>
            <a:r>
              <a:rPr lang="en-US"/>
              <a:t>lunes 1º de junio</a:t>
            </a:r>
          </a:p>
        </p:txBody>
      </p:sp>
      <p:sp>
        <p:nvSpPr>
          <p:cNvPr id="8" name="Footer Placeholder 7">
            <a:extLst>
              <a:ext uri="{FF2B5EF4-FFF2-40B4-BE49-F238E27FC236}">
                <a16:creationId xmlns="" xmlns:a16="http://schemas.microsoft.com/office/drawing/2014/main" id="{D7A9D9B6-3F2F-4CF6-A687-5E3E8DD30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E86917A-5B2A-4518-88F7-B24C60EB0EDC}"/>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369325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2036BC-C607-4155-96ED-70EDAD4B8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038CB51-ABD3-47CF-9E37-53577DB55B78}"/>
              </a:ext>
            </a:extLst>
          </p:cNvPr>
          <p:cNvSpPr>
            <a:spLocks noGrp="1"/>
          </p:cNvSpPr>
          <p:nvPr>
            <p:ph type="dt" sz="half" idx="10"/>
          </p:nvPr>
        </p:nvSpPr>
        <p:spPr/>
        <p:txBody>
          <a:bodyPr/>
          <a:lstStyle/>
          <a:p>
            <a:r>
              <a:rPr lang="en-US"/>
              <a:t>lunes 1º de junio</a:t>
            </a:r>
          </a:p>
        </p:txBody>
      </p:sp>
      <p:sp>
        <p:nvSpPr>
          <p:cNvPr id="4" name="Footer Placeholder 3">
            <a:extLst>
              <a:ext uri="{FF2B5EF4-FFF2-40B4-BE49-F238E27FC236}">
                <a16:creationId xmlns="" xmlns:a16="http://schemas.microsoft.com/office/drawing/2014/main" id="{F3D5F664-8AB7-454F-B3C1-1E881631AF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8C10AA6-B775-4F7E-8265-8C08BFD204B0}"/>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232253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D6BFE9D-ABF1-43EC-A61D-EFC0B658493B}"/>
              </a:ext>
            </a:extLst>
          </p:cNvPr>
          <p:cNvSpPr>
            <a:spLocks noGrp="1"/>
          </p:cNvSpPr>
          <p:nvPr>
            <p:ph type="dt" sz="half" idx="10"/>
          </p:nvPr>
        </p:nvSpPr>
        <p:spPr/>
        <p:txBody>
          <a:bodyPr/>
          <a:lstStyle/>
          <a:p>
            <a:r>
              <a:rPr lang="en-US"/>
              <a:t>lunes 1º de junio</a:t>
            </a:r>
          </a:p>
        </p:txBody>
      </p:sp>
      <p:sp>
        <p:nvSpPr>
          <p:cNvPr id="3" name="Footer Placeholder 2">
            <a:extLst>
              <a:ext uri="{FF2B5EF4-FFF2-40B4-BE49-F238E27FC236}">
                <a16:creationId xmlns="" xmlns:a16="http://schemas.microsoft.com/office/drawing/2014/main" id="{711CC759-F3C9-4D49-9352-3942BA9772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EF3065E-6205-4990-A6E5-1696F8500A73}"/>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348727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7999EF-467C-4F7D-946F-5AD3BDCDF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643912F-5E5F-4562-A40C-301374F4F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2C9712C-F669-4ED7-A4B8-D69B74514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92D364B-26F7-4B24-A4F9-5337174A042B}"/>
              </a:ext>
            </a:extLst>
          </p:cNvPr>
          <p:cNvSpPr>
            <a:spLocks noGrp="1"/>
          </p:cNvSpPr>
          <p:nvPr>
            <p:ph type="dt" sz="half" idx="10"/>
          </p:nvPr>
        </p:nvSpPr>
        <p:spPr/>
        <p:txBody>
          <a:bodyPr/>
          <a:lstStyle/>
          <a:p>
            <a:r>
              <a:rPr lang="en-US"/>
              <a:t>lunes 1º de junio</a:t>
            </a:r>
          </a:p>
        </p:txBody>
      </p:sp>
      <p:sp>
        <p:nvSpPr>
          <p:cNvPr id="6" name="Footer Placeholder 5">
            <a:extLst>
              <a:ext uri="{FF2B5EF4-FFF2-40B4-BE49-F238E27FC236}">
                <a16:creationId xmlns="" xmlns:a16="http://schemas.microsoft.com/office/drawing/2014/main" id="{8F58C7E8-060F-4024-AC67-0E7E23CA6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BF02967-FD01-4AC3-BA27-E303AE8F0B6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288738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DDF08-5E5B-4890-B3AD-E07D5B008B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A2E9D3B-108A-4DF5-A72A-4440A2FD11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BC05596-C889-453A-A762-2F2B0CB30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EF14CE2-E304-4962-B767-A4919D8856A8}"/>
              </a:ext>
            </a:extLst>
          </p:cNvPr>
          <p:cNvSpPr>
            <a:spLocks noGrp="1"/>
          </p:cNvSpPr>
          <p:nvPr>
            <p:ph type="dt" sz="half" idx="10"/>
          </p:nvPr>
        </p:nvSpPr>
        <p:spPr/>
        <p:txBody>
          <a:bodyPr/>
          <a:lstStyle/>
          <a:p>
            <a:r>
              <a:rPr lang="en-US"/>
              <a:t>lunes 1º de junio</a:t>
            </a:r>
          </a:p>
        </p:txBody>
      </p:sp>
      <p:sp>
        <p:nvSpPr>
          <p:cNvPr id="6" name="Footer Placeholder 5">
            <a:extLst>
              <a:ext uri="{FF2B5EF4-FFF2-40B4-BE49-F238E27FC236}">
                <a16:creationId xmlns="" xmlns:a16="http://schemas.microsoft.com/office/drawing/2014/main" id="{8381F13C-6AAA-41AA-92FF-E0CF8DCC1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13A1104-DE65-44F6-854A-5568395EEF79}"/>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19895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7B1A655-E201-43D9-8D22-B794AFD13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5DDCD37-41DD-472A-97DF-EAB722F9E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A678D23C-DC6C-48D1-BFC1-7F2A93804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lunes 1º de junio</a:t>
            </a:r>
          </a:p>
        </p:txBody>
      </p:sp>
      <p:sp>
        <p:nvSpPr>
          <p:cNvPr id="5" name="Footer Placeholder 4">
            <a:extLst>
              <a:ext uri="{FF2B5EF4-FFF2-40B4-BE49-F238E27FC236}">
                <a16:creationId xmlns="" xmlns:a16="http://schemas.microsoft.com/office/drawing/2014/main" id="{A014B41B-B48F-4CA0-88AE-0B6BD67FD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E5624C2-980A-48D7-AF8D-59B330D04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1220944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customXml" Target="../ink/ink4.xml"/><Relationship Id="rId3" Type="http://schemas.openxmlformats.org/officeDocument/2006/relationships/image" Target="../media/image47.png"/><Relationship Id="rId7" Type="http://schemas.openxmlformats.org/officeDocument/2006/relationships/image" Target="../media/image48.png"/><Relationship Id="rId12" Type="http://schemas.openxmlformats.org/officeDocument/2006/relationships/image" Target="../media/image56.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customXml" Target="../ink/ink3.xml"/><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 Id="rId1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C59A100-A34B-480B-805F-AD724EF6DA2F}"/>
              </a:ext>
            </a:extLst>
          </p:cNvPr>
          <p:cNvSpPr txBox="1">
            <a:spLocks/>
          </p:cNvSpPr>
          <p:nvPr/>
        </p:nvSpPr>
        <p:spPr>
          <a:xfrm>
            <a:off x="367748" y="1410939"/>
            <a:ext cx="7366348" cy="471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dirty="0">
                <a:latin typeface="Times New Roman" pitchFamily="18" charset="0"/>
                <a:cs typeface="Times New Roman" pitchFamily="18" charset="0"/>
              </a:rPr>
              <a:t>Postulado de </a:t>
            </a:r>
            <a:r>
              <a:rPr lang="es-ES" sz="2000" dirty="0" err="1">
                <a:latin typeface="Times New Roman" pitchFamily="18" charset="0"/>
                <a:cs typeface="Times New Roman" pitchFamily="18" charset="0"/>
              </a:rPr>
              <a:t>de</a:t>
            </a:r>
            <a:r>
              <a:rPr lang="es-ES" sz="2000" dirty="0">
                <a:latin typeface="Times New Roman" pitchFamily="18" charset="0"/>
                <a:cs typeface="Times New Roman" pitchFamily="18" charset="0"/>
              </a:rPr>
              <a:t> Broglie (1923)</a:t>
            </a:r>
            <a:endParaRPr lang="en-US" sz="2000" dirty="0">
              <a:latin typeface="Times New Roman" pitchFamily="18" charset="0"/>
              <a:cs typeface="Times New Roman" pitchFamily="18" charset="0"/>
            </a:endParaRPr>
          </a:p>
        </p:txBody>
      </p:sp>
      <p:pic>
        <p:nvPicPr>
          <p:cNvPr id="2" name="Ink 1">
            <a:extLst>
              <a:ext uri="{FF2B5EF4-FFF2-40B4-BE49-F238E27FC236}">
                <a16:creationId xmlns:mc="http://schemas.openxmlformats.org/markup-compatibility/2006" xmlns:a16="http://schemas.microsoft.com/office/drawing/2014/main" xmlns="" id="{9E6D009A-5D5A-42B5-96DD-348140DFCD72}"/>
              </a:ext>
            </a:extLst>
          </p:cNvPr>
          <p:cNvPicPr/>
          <p:nvPr/>
        </p:nvPicPr>
        <p:blipFill>
          <a:blip r:embed="rId2"/>
          <a:srcRect r="62342" b="77175"/>
          <a:stretch>
            <a:fillRect/>
          </a:stretch>
        </p:blipFill>
        <p:spPr>
          <a:xfrm>
            <a:off x="765158" y="2330774"/>
            <a:ext cx="2754480" cy="1103640"/>
          </a:xfrm>
          <a:prstGeom prst="rect">
            <a:avLst/>
          </a:prstGeom>
        </p:spPr>
      </p:pic>
      <p:pic>
        <p:nvPicPr>
          <p:cNvPr id="6" name="Ink 1">
            <a:extLst>
              <a:ext uri="{FF2B5EF4-FFF2-40B4-BE49-F238E27FC236}">
                <a16:creationId xmlns:mc="http://schemas.openxmlformats.org/markup-compatibility/2006" xmlns:a16="http://schemas.microsoft.com/office/drawing/2014/main" xmlns="" id="{9E6D009A-5D5A-42B5-96DD-348140DFCD72}"/>
              </a:ext>
            </a:extLst>
          </p:cNvPr>
          <p:cNvPicPr/>
          <p:nvPr/>
        </p:nvPicPr>
        <p:blipFill>
          <a:blip r:embed="rId2"/>
          <a:srcRect l="36616" b="65513"/>
          <a:stretch>
            <a:fillRect/>
          </a:stretch>
        </p:blipFill>
        <p:spPr>
          <a:xfrm>
            <a:off x="3459480" y="1977848"/>
            <a:ext cx="4636200" cy="1667520"/>
          </a:xfrm>
          <a:prstGeom prst="rect">
            <a:avLst/>
          </a:prstGeom>
        </p:spPr>
      </p:pic>
      <p:pic>
        <p:nvPicPr>
          <p:cNvPr id="7" name="Ink 1">
            <a:extLst>
              <a:ext uri="{FF2B5EF4-FFF2-40B4-BE49-F238E27FC236}">
                <a16:creationId xmlns:mc="http://schemas.openxmlformats.org/markup-compatibility/2006" xmlns:a16="http://schemas.microsoft.com/office/drawing/2014/main" xmlns="" id="{9E6D009A-5D5A-42B5-96DD-348140DFCD72}"/>
              </a:ext>
            </a:extLst>
          </p:cNvPr>
          <p:cNvPicPr/>
          <p:nvPr/>
        </p:nvPicPr>
        <p:blipFill>
          <a:blip r:embed="rId2"/>
          <a:srcRect t="35118"/>
          <a:stretch>
            <a:fillRect/>
          </a:stretch>
        </p:blipFill>
        <p:spPr>
          <a:xfrm>
            <a:off x="781200" y="3675848"/>
            <a:ext cx="7314480" cy="3137160"/>
          </a:xfrm>
          <a:prstGeom prst="rect">
            <a:avLst/>
          </a:prstGeom>
        </p:spPr>
      </p:pic>
      <p:sp>
        <p:nvSpPr>
          <p:cNvPr id="8" name="Rectangle 7"/>
          <p:cNvSpPr/>
          <p:nvPr/>
        </p:nvSpPr>
        <p:spPr>
          <a:xfrm>
            <a:off x="286549" y="934074"/>
            <a:ext cx="5115568" cy="400110"/>
          </a:xfrm>
          <a:prstGeom prst="rect">
            <a:avLst/>
          </a:prstGeom>
        </p:spPr>
        <p:txBody>
          <a:bodyPr wrap="none">
            <a:spAutoFit/>
          </a:bodyPr>
          <a:lstStyle/>
          <a:p>
            <a:r>
              <a:rPr lang="es-ES" sz="2000" b="1" dirty="0" smtClean="0"/>
              <a:t>Dualidad onda-partícula y ondas de </a:t>
            </a:r>
            <a:r>
              <a:rPr lang="es-ES" sz="2000" b="1" dirty="0" err="1" smtClean="0"/>
              <a:t>De</a:t>
            </a:r>
            <a:r>
              <a:rPr lang="es-ES" sz="2000" b="1" dirty="0" smtClean="0"/>
              <a:t> </a:t>
            </a:r>
            <a:r>
              <a:rPr lang="es-ES" sz="2000" b="1" dirty="0" err="1" smtClean="0"/>
              <a:t>Broglie</a:t>
            </a:r>
            <a:endParaRPr lang="en-US" sz="2000" b="1" dirty="0"/>
          </a:p>
        </p:txBody>
      </p:sp>
      <p:sp>
        <p:nvSpPr>
          <p:cNvPr id="9" name="TextBox 8"/>
          <p:cNvSpPr txBox="1"/>
          <p:nvPr/>
        </p:nvSpPr>
        <p:spPr>
          <a:xfrm>
            <a:off x="0" y="370390"/>
            <a:ext cx="1693797" cy="646331"/>
          </a:xfrm>
          <a:prstGeom prst="rect">
            <a:avLst/>
          </a:prstGeom>
          <a:noFill/>
        </p:spPr>
        <p:txBody>
          <a:bodyPr wrap="none" rtlCol="0">
            <a:spAutoFit/>
          </a:bodyPr>
          <a:lstStyle/>
          <a:p>
            <a:r>
              <a:rPr lang="es-UY" sz="3600" b="1" dirty="0" smtClean="0"/>
              <a:t>REPASO</a:t>
            </a:r>
            <a:endParaRPr lang="en-US" sz="3600" b="1" dirty="0"/>
          </a:p>
        </p:txBody>
      </p:sp>
    </p:spTree>
    <p:extLst>
      <p:ext uri="{BB962C8B-B14F-4D97-AF65-F5344CB8AC3E}">
        <p14:creationId xmlns:p14="http://schemas.microsoft.com/office/powerpoint/2010/main" xmlns="" val="59316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k 1">
            <a:extLst>
              <a:ext uri="{FF2B5EF4-FFF2-40B4-BE49-F238E27FC236}">
                <a16:creationId xmlns:a16="http://schemas.microsoft.com/office/drawing/2014/main" xmlns="" xmlns:mc="http://schemas.openxmlformats.org/markup-compatibility/2006" id="{641ED152-4B37-4832-9682-9B2F42B5FB9D}"/>
              </a:ext>
            </a:extLst>
          </p:cNvPr>
          <p:cNvPicPr/>
          <p:nvPr/>
        </p:nvPicPr>
        <p:blipFill>
          <a:blip r:embed="rId2"/>
          <a:srcRect b="63855"/>
          <a:stretch>
            <a:fillRect/>
          </a:stretch>
        </p:blipFill>
        <p:spPr>
          <a:xfrm>
            <a:off x="536760" y="746300"/>
            <a:ext cx="7429680" cy="2089497"/>
          </a:xfrm>
          <a:prstGeom prst="rect">
            <a:avLst/>
          </a:prstGeom>
        </p:spPr>
      </p:pic>
      <p:pic>
        <p:nvPicPr>
          <p:cNvPr id="3" name="Ink 1">
            <a:extLst>
              <a:ext uri="{FF2B5EF4-FFF2-40B4-BE49-F238E27FC236}">
                <a16:creationId xmlns:a16="http://schemas.microsoft.com/office/drawing/2014/main" xmlns="" xmlns:mc="http://schemas.openxmlformats.org/markup-compatibility/2006" id="{641ED152-4B37-4832-9682-9B2F42B5FB9D}"/>
              </a:ext>
            </a:extLst>
          </p:cNvPr>
          <p:cNvPicPr/>
          <p:nvPr/>
        </p:nvPicPr>
        <p:blipFill>
          <a:blip r:embed="rId2"/>
          <a:srcRect l="45432" t="37947" b="51441"/>
          <a:stretch>
            <a:fillRect/>
          </a:stretch>
        </p:blipFill>
        <p:spPr>
          <a:xfrm>
            <a:off x="3912243" y="2858945"/>
            <a:ext cx="4054197" cy="613460"/>
          </a:xfrm>
          <a:prstGeom prst="rect">
            <a:avLst/>
          </a:prstGeom>
        </p:spPr>
      </p:pic>
      <p:pic>
        <p:nvPicPr>
          <p:cNvPr id="4" name="Ink 1">
            <a:extLst>
              <a:ext uri="{FF2B5EF4-FFF2-40B4-BE49-F238E27FC236}">
                <a16:creationId xmlns:a16="http://schemas.microsoft.com/office/drawing/2014/main" xmlns="" xmlns:mc="http://schemas.openxmlformats.org/markup-compatibility/2006" id="{641ED152-4B37-4832-9682-9B2F42B5FB9D}"/>
              </a:ext>
            </a:extLst>
          </p:cNvPr>
          <p:cNvPicPr/>
          <p:nvPr/>
        </p:nvPicPr>
        <p:blipFill>
          <a:blip r:embed="rId2"/>
          <a:srcRect l="27049" t="47958" b="32820"/>
          <a:stretch>
            <a:fillRect/>
          </a:stretch>
        </p:blipFill>
        <p:spPr>
          <a:xfrm>
            <a:off x="2546430" y="3437681"/>
            <a:ext cx="5420010" cy="1111170"/>
          </a:xfrm>
          <a:prstGeom prst="rect">
            <a:avLst/>
          </a:prstGeom>
        </p:spPr>
      </p:pic>
      <p:pic>
        <p:nvPicPr>
          <p:cNvPr id="5" name="Ink 1">
            <a:extLst>
              <a:ext uri="{FF2B5EF4-FFF2-40B4-BE49-F238E27FC236}">
                <a16:creationId xmlns:a16="http://schemas.microsoft.com/office/drawing/2014/main" xmlns="" xmlns:mc="http://schemas.openxmlformats.org/markup-compatibility/2006" id="{641ED152-4B37-4832-9682-9B2F42B5FB9D}"/>
              </a:ext>
            </a:extLst>
          </p:cNvPr>
          <p:cNvPicPr/>
          <p:nvPr/>
        </p:nvPicPr>
        <p:blipFill>
          <a:blip r:embed="rId2"/>
          <a:srcRect t="66579" r="59241" b="8393"/>
          <a:stretch>
            <a:fillRect/>
          </a:stretch>
        </p:blipFill>
        <p:spPr>
          <a:xfrm>
            <a:off x="536760" y="4618299"/>
            <a:ext cx="3028243" cy="1446834"/>
          </a:xfrm>
          <a:prstGeom prst="rect">
            <a:avLst/>
          </a:prstGeom>
        </p:spPr>
      </p:pic>
      <p:pic>
        <p:nvPicPr>
          <p:cNvPr id="6" name="Ink 1">
            <a:extLst>
              <a:ext uri="{FF2B5EF4-FFF2-40B4-BE49-F238E27FC236}">
                <a16:creationId xmlns:a16="http://schemas.microsoft.com/office/drawing/2014/main" xmlns="" xmlns:mc="http://schemas.openxmlformats.org/markup-compatibility/2006" id="{641ED152-4B37-4832-9682-9B2F42B5FB9D}"/>
              </a:ext>
            </a:extLst>
          </p:cNvPr>
          <p:cNvPicPr/>
          <p:nvPr/>
        </p:nvPicPr>
        <p:blipFill>
          <a:blip r:embed="rId2"/>
          <a:srcRect l="42005" t="66579" b="20807"/>
          <a:stretch>
            <a:fillRect/>
          </a:stretch>
        </p:blipFill>
        <p:spPr>
          <a:xfrm>
            <a:off x="3611301" y="4734046"/>
            <a:ext cx="4308840" cy="729205"/>
          </a:xfrm>
          <a:prstGeom prst="rect">
            <a:avLst/>
          </a:prstGeom>
        </p:spPr>
      </p:pic>
    </p:spTree>
    <p:extLst>
      <p:ext uri="{BB962C8B-B14F-4D97-AF65-F5344CB8AC3E}">
        <p14:creationId xmlns:p14="http://schemas.microsoft.com/office/powerpoint/2010/main" xmlns="" val="56402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4AEAF1D-D89D-4C5F-A5C2-BBB0C51D3FBF}"/>
              </a:ext>
            </a:extLst>
          </p:cNvPr>
          <p:cNvSpPr txBox="1"/>
          <p:nvPr/>
        </p:nvSpPr>
        <p:spPr>
          <a:xfrm>
            <a:off x="606725" y="1385981"/>
            <a:ext cx="7308689" cy="369332"/>
          </a:xfrm>
          <a:prstGeom prst="rect">
            <a:avLst/>
          </a:prstGeom>
          <a:noFill/>
        </p:spPr>
        <p:txBody>
          <a:bodyPr wrap="square" rtlCol="0">
            <a:spAutoFit/>
          </a:bodyPr>
          <a:lstStyle/>
          <a:p>
            <a:r>
              <a:rPr lang="es-ES" dirty="0"/>
              <a:t>Tamaño y duración de envolvente vs. </a:t>
            </a:r>
            <a:r>
              <a:rPr lang="el-GR" dirty="0"/>
              <a:t>Δ</a:t>
            </a:r>
            <a:r>
              <a:rPr lang="es-ES" dirty="0"/>
              <a:t>k y </a:t>
            </a:r>
            <a:r>
              <a:rPr lang="el-GR" dirty="0"/>
              <a:t>Δ</a:t>
            </a:r>
            <a:r>
              <a:rPr lang="es-ES" dirty="0"/>
              <a:t>ω</a:t>
            </a:r>
          </a:p>
        </p:txBody>
      </p:sp>
      <p:pic>
        <p:nvPicPr>
          <p:cNvPr id="4" name="Picture 3">
            <a:extLst>
              <a:ext uri="{FF2B5EF4-FFF2-40B4-BE49-F238E27FC236}">
                <a16:creationId xmlns:a16="http://schemas.microsoft.com/office/drawing/2014/main" xmlns="" id="{838E93F2-0CFA-4D3C-BC7D-1844A8FFAE63}"/>
              </a:ext>
            </a:extLst>
          </p:cNvPr>
          <p:cNvPicPr>
            <a:picLocks noChangeAspect="1"/>
          </p:cNvPicPr>
          <p:nvPr/>
        </p:nvPicPr>
        <p:blipFill>
          <a:blip r:embed="rId2"/>
          <a:stretch>
            <a:fillRect/>
          </a:stretch>
        </p:blipFill>
        <p:spPr>
          <a:xfrm>
            <a:off x="617216" y="1948778"/>
            <a:ext cx="7286625" cy="1724025"/>
          </a:xfrm>
          <a:prstGeom prst="rect">
            <a:avLst/>
          </a:prstGeom>
        </p:spPr>
      </p:pic>
      <p:grpSp>
        <p:nvGrpSpPr>
          <p:cNvPr id="5" name="Group 4">
            <a:extLst>
              <a:ext uri="{FF2B5EF4-FFF2-40B4-BE49-F238E27FC236}">
                <a16:creationId xmlns:a16="http://schemas.microsoft.com/office/drawing/2014/main" xmlns="" id="{77F6C189-48DA-42AD-AB38-0BD7AC36470F}"/>
              </a:ext>
            </a:extLst>
          </p:cNvPr>
          <p:cNvGrpSpPr/>
          <p:nvPr/>
        </p:nvGrpSpPr>
        <p:grpSpPr>
          <a:xfrm>
            <a:off x="826625" y="4162927"/>
            <a:ext cx="6053853" cy="771525"/>
            <a:chOff x="3692168" y="5183373"/>
            <a:chExt cx="6053853" cy="771525"/>
          </a:xfrm>
        </p:grpSpPr>
        <p:pic>
          <p:nvPicPr>
            <p:cNvPr id="6" name="Picture 5">
              <a:extLst>
                <a:ext uri="{FF2B5EF4-FFF2-40B4-BE49-F238E27FC236}">
                  <a16:creationId xmlns:a16="http://schemas.microsoft.com/office/drawing/2014/main" xmlns="" id="{E27AFFEE-14EA-4E1A-8C95-8F9F6192D403}"/>
                </a:ext>
              </a:extLst>
            </p:cNvPr>
            <p:cNvPicPr>
              <a:picLocks noChangeAspect="1"/>
            </p:cNvPicPr>
            <p:nvPr/>
          </p:nvPicPr>
          <p:blipFill>
            <a:blip r:embed="rId3"/>
            <a:stretch>
              <a:fillRect/>
            </a:stretch>
          </p:blipFill>
          <p:spPr>
            <a:xfrm>
              <a:off x="4158893" y="5183373"/>
              <a:ext cx="2476500" cy="771525"/>
            </a:xfrm>
            <a:prstGeom prst="rect">
              <a:avLst/>
            </a:prstGeom>
          </p:spPr>
        </p:pic>
        <p:pic>
          <p:nvPicPr>
            <p:cNvPr id="7" name="Picture 6">
              <a:extLst>
                <a:ext uri="{FF2B5EF4-FFF2-40B4-BE49-F238E27FC236}">
                  <a16:creationId xmlns:a16="http://schemas.microsoft.com/office/drawing/2014/main" xmlns="" id="{C903990C-BB27-4D92-808B-B164A9F1BAF0}"/>
                </a:ext>
              </a:extLst>
            </p:cNvPr>
            <p:cNvPicPr>
              <a:picLocks noChangeAspect="1"/>
            </p:cNvPicPr>
            <p:nvPr/>
          </p:nvPicPr>
          <p:blipFill>
            <a:blip r:embed="rId4"/>
            <a:stretch>
              <a:fillRect/>
            </a:stretch>
          </p:blipFill>
          <p:spPr>
            <a:xfrm>
              <a:off x="3692168" y="5378635"/>
              <a:ext cx="466725" cy="381000"/>
            </a:xfrm>
            <a:prstGeom prst="rect">
              <a:avLst/>
            </a:prstGeom>
          </p:spPr>
        </p:pic>
        <p:pic>
          <p:nvPicPr>
            <p:cNvPr id="8" name="Picture 7">
              <a:extLst>
                <a:ext uri="{FF2B5EF4-FFF2-40B4-BE49-F238E27FC236}">
                  <a16:creationId xmlns:a16="http://schemas.microsoft.com/office/drawing/2014/main" xmlns="" id="{6ACCACA0-65F9-47FD-BEDE-F64253EB3A07}"/>
                </a:ext>
              </a:extLst>
            </p:cNvPr>
            <p:cNvPicPr>
              <a:picLocks noChangeAspect="1"/>
            </p:cNvPicPr>
            <p:nvPr/>
          </p:nvPicPr>
          <p:blipFill>
            <a:blip r:embed="rId5"/>
            <a:stretch>
              <a:fillRect/>
            </a:stretch>
          </p:blipFill>
          <p:spPr>
            <a:xfrm>
              <a:off x="6497996" y="5312356"/>
              <a:ext cx="3248025" cy="495300"/>
            </a:xfrm>
            <a:prstGeom prst="rect">
              <a:avLst/>
            </a:prstGeom>
          </p:spPr>
        </p:pic>
      </p:grpSp>
      <p:pic>
        <p:nvPicPr>
          <p:cNvPr id="2" name="Ink 1">
            <a:extLst>
              <a:ext uri="{FF2B5EF4-FFF2-40B4-BE49-F238E27FC236}">
                <a16:creationId xmlns:mc="http://schemas.openxmlformats.org/markup-compatibility/2006" xmlns:a16="http://schemas.microsoft.com/office/drawing/2014/main" xmlns="" id="{B3CDE1E7-D446-4C52-B3E8-5F85033B2D30}"/>
              </a:ext>
            </a:extLst>
          </p:cNvPr>
          <p:cNvPicPr/>
          <p:nvPr/>
        </p:nvPicPr>
        <p:blipFill>
          <a:blip r:embed="rId6"/>
          <a:srcRect l="13379" t="52702" r="19100" b="24954"/>
          <a:stretch>
            <a:fillRect/>
          </a:stretch>
        </p:blipFill>
        <p:spPr>
          <a:xfrm>
            <a:off x="4734046" y="4977118"/>
            <a:ext cx="2812647" cy="775503"/>
          </a:xfrm>
          <a:prstGeom prst="rect">
            <a:avLst/>
          </a:prstGeom>
        </p:spPr>
      </p:pic>
      <p:sp>
        <p:nvSpPr>
          <p:cNvPr id="9" name="Rectangle 8"/>
          <p:cNvSpPr/>
          <p:nvPr/>
        </p:nvSpPr>
        <p:spPr>
          <a:xfrm>
            <a:off x="0" y="883099"/>
            <a:ext cx="4930068" cy="400110"/>
          </a:xfrm>
          <a:prstGeom prst="rect">
            <a:avLst/>
          </a:prstGeom>
        </p:spPr>
        <p:txBody>
          <a:bodyPr wrap="none">
            <a:spAutoFit/>
          </a:bodyPr>
          <a:lstStyle/>
          <a:p>
            <a:r>
              <a:rPr lang="es-ES" sz="2000" b="1" dirty="0" smtClean="0"/>
              <a:t>El Principio de Incertidumbre de Heisenberg.</a:t>
            </a:r>
            <a:endParaRPr lang="en-US" sz="2000" b="1" dirty="0"/>
          </a:p>
        </p:txBody>
      </p:sp>
      <p:sp>
        <p:nvSpPr>
          <p:cNvPr id="10" name="Rectangle 9"/>
          <p:cNvSpPr/>
          <p:nvPr/>
        </p:nvSpPr>
        <p:spPr>
          <a:xfrm>
            <a:off x="221849" y="4996425"/>
            <a:ext cx="3551498" cy="707886"/>
          </a:xfrm>
          <a:prstGeom prst="rect">
            <a:avLst/>
          </a:prstGeom>
        </p:spPr>
        <p:txBody>
          <a:bodyPr wrap="square">
            <a:spAutoFit/>
          </a:bodyPr>
          <a:lstStyle/>
          <a:p>
            <a:r>
              <a:rPr lang="es-ES" sz="2000" b="1" dirty="0" smtClean="0">
                <a:solidFill>
                  <a:srgbClr val="FF0000"/>
                </a:solidFill>
                <a:latin typeface="Times New Roman" pitchFamily="18" charset="0"/>
                <a:cs typeface="Times New Roman" pitchFamily="18" charset="0"/>
              </a:rPr>
              <a:t>Principio de incertidumbre de </a:t>
            </a:r>
            <a:br>
              <a:rPr lang="es-ES" sz="2000" b="1" dirty="0" smtClean="0">
                <a:solidFill>
                  <a:srgbClr val="FF0000"/>
                </a:solidFill>
                <a:latin typeface="Times New Roman" pitchFamily="18" charset="0"/>
                <a:cs typeface="Times New Roman" pitchFamily="18" charset="0"/>
              </a:rPr>
            </a:br>
            <a:r>
              <a:rPr lang="es-ES" sz="2000" b="1" dirty="0" smtClean="0">
                <a:solidFill>
                  <a:srgbClr val="FF0000"/>
                </a:solidFill>
                <a:latin typeface="Times New Roman" pitchFamily="18" charset="0"/>
                <a:cs typeface="Times New Roman" pitchFamily="18" charset="0"/>
              </a:rPr>
              <a:t>las ondas clásicas</a:t>
            </a:r>
            <a:endParaRPr lang="en-US" sz="2000" b="1" dirty="0">
              <a:solidFill>
                <a:srgbClr val="FF0000"/>
              </a:solidFill>
              <a:latin typeface="Times New Roman" pitchFamily="18" charset="0"/>
              <a:cs typeface="Times New Roman" pitchFamily="18" charset="0"/>
            </a:endParaRPr>
          </a:p>
        </p:txBody>
      </p:sp>
      <p:pic>
        <p:nvPicPr>
          <p:cNvPr id="11" name="Ink 1">
            <a:extLst>
              <a:ext uri="{FF2B5EF4-FFF2-40B4-BE49-F238E27FC236}">
                <a16:creationId xmlns:mc="http://schemas.openxmlformats.org/markup-compatibility/2006" xmlns:a16="http://schemas.microsoft.com/office/drawing/2014/main" xmlns="" id="{B3CDE1E7-D446-4C52-B3E8-5F85033B2D30}"/>
              </a:ext>
            </a:extLst>
          </p:cNvPr>
          <p:cNvPicPr/>
          <p:nvPr/>
        </p:nvPicPr>
        <p:blipFill>
          <a:blip r:embed="rId6"/>
          <a:srcRect b="61305"/>
          <a:stretch>
            <a:fillRect/>
          </a:stretch>
        </p:blipFill>
        <p:spPr>
          <a:xfrm>
            <a:off x="970560" y="2974350"/>
            <a:ext cx="4165560" cy="1343007"/>
          </a:xfrm>
          <a:prstGeom prst="rect">
            <a:avLst/>
          </a:prstGeom>
        </p:spPr>
      </p:pic>
      <p:pic>
        <p:nvPicPr>
          <p:cNvPr id="12" name="Ink 1">
            <a:extLst>
              <a:ext uri="{FF2B5EF4-FFF2-40B4-BE49-F238E27FC236}">
                <a16:creationId xmlns:mc="http://schemas.openxmlformats.org/markup-compatibility/2006" xmlns:a16="http://schemas.microsoft.com/office/drawing/2014/main" xmlns="" id="{B3CDE1E7-D446-4C52-B3E8-5F85033B2D30}"/>
              </a:ext>
            </a:extLst>
          </p:cNvPr>
          <p:cNvPicPr/>
          <p:nvPr/>
        </p:nvPicPr>
        <p:blipFill>
          <a:blip r:embed="rId6"/>
          <a:srcRect t="51034" b="27289"/>
          <a:stretch>
            <a:fillRect/>
          </a:stretch>
        </p:blipFill>
        <p:spPr>
          <a:xfrm>
            <a:off x="4176746" y="4930815"/>
            <a:ext cx="4165560" cy="752355"/>
          </a:xfrm>
          <a:prstGeom prst="rect">
            <a:avLst/>
          </a:prstGeom>
        </p:spPr>
      </p:pic>
      <p:pic>
        <p:nvPicPr>
          <p:cNvPr id="13" name="Ink 1">
            <a:extLst>
              <a:ext uri="{FF2B5EF4-FFF2-40B4-BE49-F238E27FC236}">
                <a16:creationId xmlns:mc="http://schemas.openxmlformats.org/markup-compatibility/2006" xmlns:a16="http://schemas.microsoft.com/office/drawing/2014/main" xmlns="" id="{B3CDE1E7-D446-4C52-B3E8-5F85033B2D30}"/>
              </a:ext>
            </a:extLst>
          </p:cNvPr>
          <p:cNvPicPr>
            <a:picLocks noChangeAspect="1"/>
          </p:cNvPicPr>
          <p:nvPr/>
        </p:nvPicPr>
        <p:blipFill>
          <a:blip r:embed="rId6"/>
          <a:srcRect l="19492" t="83049" r="12987"/>
          <a:stretch>
            <a:fillRect/>
          </a:stretch>
        </p:blipFill>
        <p:spPr>
          <a:xfrm>
            <a:off x="4734046" y="5729467"/>
            <a:ext cx="3596869" cy="752355"/>
          </a:xfrm>
          <a:prstGeom prst="rect">
            <a:avLst/>
          </a:prstGeom>
          <a:ln w="63500">
            <a:noFill/>
          </a:ln>
        </p:spPr>
      </p:pic>
      <p:sp>
        <p:nvSpPr>
          <p:cNvPr id="14" name="TextBox 13"/>
          <p:cNvSpPr txBox="1"/>
          <p:nvPr/>
        </p:nvSpPr>
        <p:spPr>
          <a:xfrm>
            <a:off x="8310623" y="1643605"/>
            <a:ext cx="2410596" cy="369332"/>
          </a:xfrm>
          <a:prstGeom prst="rect">
            <a:avLst/>
          </a:prstGeom>
          <a:noFill/>
        </p:spPr>
        <p:txBody>
          <a:bodyPr wrap="none" rtlCol="0">
            <a:spAutoFit/>
          </a:bodyPr>
          <a:lstStyle/>
          <a:p>
            <a:r>
              <a:rPr lang="es-UY" dirty="0" smtClean="0"/>
              <a:t>Más cuantitativamente:</a:t>
            </a:r>
            <a:endParaRPr lang="en-US" dirty="0"/>
          </a:p>
        </p:txBody>
      </p:sp>
      <p:sp>
        <p:nvSpPr>
          <p:cNvPr id="15" name="TextBox 14"/>
          <p:cNvSpPr txBox="1"/>
          <p:nvPr/>
        </p:nvSpPr>
        <p:spPr>
          <a:xfrm>
            <a:off x="8405148" y="2166405"/>
            <a:ext cx="1850186" cy="584775"/>
          </a:xfrm>
          <a:prstGeom prst="rect">
            <a:avLst/>
          </a:prstGeom>
          <a:noFill/>
          <a:ln w="63500">
            <a:solidFill>
              <a:srgbClr val="FF0000"/>
            </a:solidFill>
          </a:ln>
        </p:spPr>
        <p:txBody>
          <a:bodyPr wrap="none" rtlCol="0">
            <a:spAutoFit/>
          </a:bodyPr>
          <a:lstStyle/>
          <a:p>
            <a:r>
              <a:rPr lang="es-UY" sz="3200" b="1" dirty="0" err="1" smtClean="0">
                <a:solidFill>
                  <a:srgbClr val="FF0000"/>
                </a:solidFill>
                <a:effectLst>
                  <a:outerShdw blurRad="38100" dist="38100" dir="2700000" algn="tl">
                    <a:srgbClr val="000000">
                      <a:alpha val="43137"/>
                    </a:srgbClr>
                  </a:outerShdw>
                </a:effectLst>
                <a:latin typeface="Symbol" pitchFamily="18" charset="2"/>
                <a:cs typeface="Times New Roman" pitchFamily="18" charset="0"/>
              </a:rPr>
              <a:t>D</a:t>
            </a:r>
            <a:r>
              <a:rPr lang="es-UY" sz="32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a:t>
            </a:r>
            <a:r>
              <a:rPr lang="es-UY" sz="32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s-UY" sz="3200" b="1" dirty="0" err="1" smtClean="0">
                <a:solidFill>
                  <a:srgbClr val="FF0000"/>
                </a:solidFill>
                <a:effectLst>
                  <a:outerShdw blurRad="38100" dist="38100" dir="2700000" algn="tl">
                    <a:srgbClr val="000000">
                      <a:alpha val="43137"/>
                    </a:srgbClr>
                  </a:outerShdw>
                </a:effectLst>
                <a:latin typeface="Symbol" pitchFamily="18" charset="2"/>
                <a:cs typeface="Times New Roman" pitchFamily="18" charset="0"/>
              </a:rPr>
              <a:t>D</a:t>
            </a:r>
            <a:r>
              <a:rPr lang="es-UY" sz="32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a:t>
            </a:r>
            <a:r>
              <a:rPr lang="es-UY" sz="32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s-UY" sz="3200" b="1" dirty="0" smtClean="0">
                <a:solidFill>
                  <a:srgbClr val="FF0000"/>
                </a:solidFill>
                <a:effectLst>
                  <a:outerShdw blurRad="38100" dist="38100" dir="2700000" algn="tl">
                    <a:srgbClr val="000000">
                      <a:alpha val="43137"/>
                    </a:srgbClr>
                  </a:outerShdw>
                </a:effectLst>
                <a:latin typeface="Calibri"/>
                <a:cs typeface="Calibri"/>
                <a:sym typeface="Symbol"/>
              </a:rPr>
              <a:t></a:t>
            </a:r>
            <a:r>
              <a:rPr lang="es-UY" sz="3200" b="1" dirty="0" smtClean="0">
                <a:solidFill>
                  <a:srgbClr val="FF0000"/>
                </a:solidFill>
                <a:effectLst>
                  <a:outerShdw blurRad="38100" dist="38100" dir="2700000" algn="tl">
                    <a:srgbClr val="000000">
                      <a:alpha val="43137"/>
                    </a:srgbClr>
                  </a:outerShdw>
                </a:effectLst>
                <a:latin typeface="Calibri"/>
                <a:cs typeface="Calibri"/>
              </a:rPr>
              <a:t> </a:t>
            </a:r>
            <a:r>
              <a:rPr lang="es-UY" sz="3200" b="1" dirty="0" smtClean="0">
                <a:solidFill>
                  <a:srgbClr val="FF0000"/>
                </a:solidFill>
                <a:effectLst>
                  <a:outerShdw blurRad="38100" dist="38100" dir="2700000" algn="tl">
                    <a:srgbClr val="000000">
                      <a:alpha val="43137"/>
                    </a:srgbClr>
                  </a:outerShdw>
                </a:effectLst>
                <a:latin typeface="Times New Roman"/>
                <a:cs typeface="Times New Roman"/>
              </a:rPr>
              <a:t>ħ</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6"/>
          <p:cNvSpPr txBox="1"/>
          <p:nvPr/>
        </p:nvSpPr>
        <p:spPr>
          <a:xfrm>
            <a:off x="8335698" y="3103980"/>
            <a:ext cx="1999843" cy="369332"/>
          </a:xfrm>
          <a:prstGeom prst="rect">
            <a:avLst/>
          </a:prstGeom>
          <a:noFill/>
        </p:spPr>
        <p:txBody>
          <a:bodyPr wrap="none" rtlCol="0">
            <a:spAutoFit/>
          </a:bodyPr>
          <a:lstStyle/>
          <a:p>
            <a:r>
              <a:rPr lang="es-UY" dirty="0" smtClean="0"/>
              <a:t>De manera análoga</a:t>
            </a:r>
            <a:endParaRPr lang="en-US" dirty="0"/>
          </a:p>
        </p:txBody>
      </p:sp>
      <p:sp>
        <p:nvSpPr>
          <p:cNvPr id="18" name="TextBox 17"/>
          <p:cNvSpPr txBox="1"/>
          <p:nvPr/>
        </p:nvSpPr>
        <p:spPr>
          <a:xfrm>
            <a:off x="8383923" y="3522605"/>
            <a:ext cx="1827744" cy="584775"/>
          </a:xfrm>
          <a:prstGeom prst="rect">
            <a:avLst/>
          </a:prstGeom>
          <a:noFill/>
          <a:ln w="63500">
            <a:solidFill>
              <a:srgbClr val="FF0000"/>
            </a:solidFill>
          </a:ln>
        </p:spPr>
        <p:txBody>
          <a:bodyPr wrap="none" rtlCol="0">
            <a:spAutoFit/>
          </a:bodyPr>
          <a:lstStyle/>
          <a:p>
            <a:r>
              <a:rPr lang="es-UY" sz="3200" b="1" dirty="0" smtClean="0">
                <a:solidFill>
                  <a:srgbClr val="FF0000"/>
                </a:solidFill>
                <a:effectLst>
                  <a:outerShdw blurRad="38100" dist="38100" dir="2700000" algn="tl">
                    <a:srgbClr val="000000">
                      <a:alpha val="43137"/>
                    </a:srgbClr>
                  </a:outerShdw>
                </a:effectLst>
                <a:latin typeface="Symbol" pitchFamily="18" charset="2"/>
                <a:cs typeface="Times New Roman" pitchFamily="18" charset="0"/>
              </a:rPr>
              <a:t>D</a:t>
            </a:r>
            <a:r>
              <a:rPr lang="es-UY" sz="32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 </a:t>
            </a:r>
            <a:r>
              <a:rPr lang="es-UY" sz="3200" b="1" dirty="0" err="1" smtClean="0">
                <a:solidFill>
                  <a:srgbClr val="FF0000"/>
                </a:solidFill>
                <a:effectLst>
                  <a:outerShdw blurRad="38100" dist="38100" dir="2700000" algn="tl">
                    <a:srgbClr val="000000">
                      <a:alpha val="43137"/>
                    </a:srgbClr>
                  </a:outerShdw>
                </a:effectLst>
                <a:latin typeface="Symbol" pitchFamily="18" charset="2"/>
                <a:cs typeface="Times New Roman" pitchFamily="18" charset="0"/>
              </a:rPr>
              <a:t>D</a:t>
            </a:r>
            <a:r>
              <a:rPr lang="es-UY" sz="32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a:t>
            </a:r>
            <a:r>
              <a:rPr lang="es-UY" sz="32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s-UY" sz="3200" b="1" dirty="0" smtClean="0">
                <a:solidFill>
                  <a:srgbClr val="FF0000"/>
                </a:solidFill>
                <a:effectLst>
                  <a:outerShdw blurRad="38100" dist="38100" dir="2700000" algn="tl">
                    <a:srgbClr val="000000">
                      <a:alpha val="43137"/>
                    </a:srgbClr>
                  </a:outerShdw>
                </a:effectLst>
                <a:cs typeface="Calibri"/>
                <a:sym typeface="Symbol"/>
              </a:rPr>
              <a:t></a:t>
            </a:r>
            <a:r>
              <a:rPr lang="es-UY" sz="3200" b="1" dirty="0" smtClean="0">
                <a:solidFill>
                  <a:srgbClr val="FF0000"/>
                </a:solidFill>
                <a:effectLst>
                  <a:outerShdw blurRad="38100" dist="38100" dir="2700000" algn="tl">
                    <a:srgbClr val="000000">
                      <a:alpha val="43137"/>
                    </a:srgbClr>
                  </a:outerShdw>
                </a:effectLst>
                <a:latin typeface="Calibri"/>
                <a:cs typeface="Calibri"/>
              </a:rPr>
              <a:t> </a:t>
            </a:r>
            <a:r>
              <a:rPr lang="es-UY" sz="3200" b="1" dirty="0" smtClean="0">
                <a:solidFill>
                  <a:srgbClr val="FF0000"/>
                </a:solidFill>
                <a:effectLst>
                  <a:outerShdw blurRad="38100" dist="38100" dir="2700000" algn="tl">
                    <a:srgbClr val="000000">
                      <a:alpha val="43137"/>
                    </a:srgbClr>
                  </a:outerShdw>
                </a:effectLst>
                <a:latin typeface="Times New Roman"/>
                <a:cs typeface="Times New Roman"/>
              </a:rPr>
              <a:t>ħ</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3785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blinds(horizontal)">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heckerboard(across)">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mph" presetSubtype="0" fill="hold" grpId="1" nodeType="clickEffect">
                                  <p:stCondLst>
                                    <p:cond delay="0"/>
                                  </p:stCondLst>
                                  <p:childTnLst>
                                    <p:animEffect transition="out" filter="fade">
                                      <p:cBhvr>
                                        <p:cTn id="55" dur="500" tmFilter="0, 0; .2, .5; .8, .5; 1, 0"/>
                                        <p:tgtEl>
                                          <p:spTgt spid="15"/>
                                        </p:tgtEl>
                                      </p:cBhvr>
                                    </p:animEffect>
                                    <p:animScale>
                                      <p:cBhvr>
                                        <p:cTn id="56" dur="250" autoRev="1" fill="hold"/>
                                        <p:tgtEl>
                                          <p:spTgt spid="15"/>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p:bldP spid="14" grpId="0"/>
      <p:bldP spid="15" grpId="0" animBg="1"/>
      <p:bldP spid="15" grpId="1" animBg="1"/>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419" y="1393576"/>
            <a:ext cx="10008243" cy="1184940"/>
          </a:xfrm>
          <a:prstGeom prst="rect">
            <a:avLst/>
          </a:prstGeom>
        </p:spPr>
        <p:txBody>
          <a:bodyPr wrap="square">
            <a:spAutoFit/>
          </a:bodyPr>
          <a:lstStyle/>
          <a:p>
            <a:r>
              <a:rPr lang="es-ES" sz="2000" b="1" dirty="0" smtClean="0">
                <a:solidFill>
                  <a:srgbClr val="0070C0"/>
                </a:solidFill>
                <a:latin typeface="Times New Roman" pitchFamily="18" charset="0"/>
                <a:cs typeface="Times New Roman" pitchFamily="18" charset="0"/>
              </a:rPr>
              <a:t>Ejercicio 1 de Principio de Incertidumbre</a:t>
            </a:r>
            <a:r>
              <a:rPr lang="es-ES" sz="1700" dirty="0" smtClean="0">
                <a:solidFill>
                  <a:srgbClr val="0070C0"/>
                </a:solidFill>
                <a:latin typeface="Times New Roman" pitchFamily="18" charset="0"/>
                <a:cs typeface="Times New Roman" pitchFamily="18" charset="0"/>
              </a:rPr>
              <a:t/>
            </a:r>
            <a:br>
              <a:rPr lang="es-ES" sz="1700" dirty="0" smtClean="0">
                <a:solidFill>
                  <a:srgbClr val="0070C0"/>
                </a:solidFill>
                <a:latin typeface="Times New Roman" pitchFamily="18" charset="0"/>
                <a:cs typeface="Times New Roman" pitchFamily="18" charset="0"/>
              </a:rPr>
            </a:br>
            <a:r>
              <a:rPr lang="es-ES" sz="1700" dirty="0" smtClean="0">
                <a:solidFill>
                  <a:srgbClr val="0070C0"/>
                </a:solidFill>
                <a:latin typeface="Times New Roman" pitchFamily="18" charset="0"/>
                <a:cs typeface="Times New Roman" pitchFamily="18" charset="0"/>
              </a:rPr>
              <a:t/>
            </a:r>
            <a:br>
              <a:rPr lang="es-ES" sz="1700" dirty="0" smtClean="0">
                <a:solidFill>
                  <a:srgbClr val="0070C0"/>
                </a:solidFill>
                <a:latin typeface="Times New Roman" pitchFamily="18" charset="0"/>
                <a:cs typeface="Times New Roman" pitchFamily="18" charset="0"/>
              </a:rPr>
            </a:br>
            <a:r>
              <a:rPr lang="es-ES" sz="1700" dirty="0" smtClean="0">
                <a:solidFill>
                  <a:srgbClr val="0070C0"/>
                </a:solidFill>
                <a:latin typeface="Times New Roman" pitchFamily="18" charset="0"/>
                <a:cs typeface="Times New Roman" pitchFamily="18" charset="0"/>
              </a:rPr>
              <a:t>Suponga que la incertidumbre en el momento de una partícula es igual a la magnitud de su propio momento. </a:t>
            </a:r>
            <a:br>
              <a:rPr lang="es-ES" sz="1700" dirty="0" smtClean="0">
                <a:solidFill>
                  <a:srgbClr val="0070C0"/>
                </a:solidFill>
                <a:latin typeface="Times New Roman" pitchFamily="18" charset="0"/>
                <a:cs typeface="Times New Roman" pitchFamily="18" charset="0"/>
              </a:rPr>
            </a:br>
            <a:r>
              <a:rPr lang="es-ES" sz="1700" dirty="0" smtClean="0">
                <a:solidFill>
                  <a:srgbClr val="0070C0"/>
                </a:solidFill>
                <a:latin typeface="Times New Roman" pitchFamily="18" charset="0"/>
                <a:cs typeface="Times New Roman" pitchFamily="18" charset="0"/>
              </a:rPr>
              <a:t>Calcular la incertidumbre mínima en la ubicación de la partícula en función de su longitud de onda de </a:t>
            </a:r>
            <a:r>
              <a:rPr lang="es-ES" sz="1700" dirty="0" err="1" smtClean="0">
                <a:solidFill>
                  <a:srgbClr val="0070C0"/>
                </a:solidFill>
                <a:latin typeface="Times New Roman" pitchFamily="18" charset="0"/>
                <a:cs typeface="Times New Roman" pitchFamily="18" charset="0"/>
              </a:rPr>
              <a:t>de</a:t>
            </a:r>
            <a:r>
              <a:rPr lang="es-ES" sz="1700" dirty="0" smtClean="0">
                <a:solidFill>
                  <a:srgbClr val="0070C0"/>
                </a:solidFill>
                <a:latin typeface="Times New Roman" pitchFamily="18" charset="0"/>
                <a:cs typeface="Times New Roman" pitchFamily="18" charset="0"/>
              </a:rPr>
              <a:t> </a:t>
            </a:r>
            <a:r>
              <a:rPr lang="es-ES" sz="1700" dirty="0" err="1" smtClean="0">
                <a:solidFill>
                  <a:srgbClr val="0070C0"/>
                </a:solidFill>
                <a:latin typeface="Times New Roman" pitchFamily="18" charset="0"/>
                <a:cs typeface="Times New Roman" pitchFamily="18" charset="0"/>
              </a:rPr>
              <a:t>Broglie</a:t>
            </a:r>
            <a:r>
              <a:rPr lang="es-ES" sz="1700" dirty="0" smtClean="0">
                <a:solidFill>
                  <a:srgbClr val="0070C0"/>
                </a:solidFill>
                <a:latin typeface="Times New Roman" pitchFamily="18" charset="0"/>
                <a:cs typeface="Times New Roman" pitchFamily="18" charset="0"/>
              </a:rPr>
              <a:t>.</a:t>
            </a:r>
          </a:p>
        </p:txBody>
      </p:sp>
      <p:sp>
        <p:nvSpPr>
          <p:cNvPr id="4" name="Rectangle 3"/>
          <p:cNvSpPr/>
          <p:nvPr/>
        </p:nvSpPr>
        <p:spPr>
          <a:xfrm>
            <a:off x="478419" y="2805726"/>
            <a:ext cx="10008243" cy="1200329"/>
          </a:xfrm>
          <a:prstGeom prst="rect">
            <a:avLst/>
          </a:prstGeom>
        </p:spPr>
        <p:txBody>
          <a:bodyPr wrap="square">
            <a:spAutoFit/>
          </a:bodyPr>
          <a:lstStyle/>
          <a:p>
            <a:r>
              <a:rPr lang="es-ES" sz="2000" b="1" dirty="0" smtClean="0">
                <a:solidFill>
                  <a:srgbClr val="0070C0"/>
                </a:solidFill>
                <a:latin typeface="Times New Roman" pitchFamily="18" charset="0"/>
                <a:cs typeface="Times New Roman" pitchFamily="18" charset="0"/>
              </a:rPr>
              <a:t>Ejercicio 2 de Principio de Incertidumbre </a:t>
            </a:r>
            <a:r>
              <a:rPr lang="es-ES" sz="1700" dirty="0" smtClean="0">
                <a:solidFill>
                  <a:srgbClr val="0070C0"/>
                </a:solidFill>
                <a:latin typeface="Times New Roman" pitchFamily="18" charset="0"/>
                <a:cs typeface="Times New Roman" pitchFamily="18" charset="0"/>
              </a:rPr>
              <a:t/>
            </a:r>
            <a:br>
              <a:rPr lang="es-ES" sz="1700" dirty="0" smtClean="0">
                <a:solidFill>
                  <a:srgbClr val="0070C0"/>
                </a:solidFill>
                <a:latin typeface="Times New Roman" pitchFamily="18" charset="0"/>
                <a:cs typeface="Times New Roman" pitchFamily="18" charset="0"/>
              </a:rPr>
            </a:br>
            <a:endParaRPr lang="es-ES" sz="1700" dirty="0" smtClean="0">
              <a:solidFill>
                <a:srgbClr val="0070C0"/>
              </a:solidFill>
              <a:latin typeface="Times New Roman" pitchFamily="18" charset="0"/>
              <a:cs typeface="Times New Roman" pitchFamily="18" charset="0"/>
            </a:endParaRPr>
          </a:p>
          <a:p>
            <a:r>
              <a:rPr lang="es-ES" sz="1700" dirty="0" smtClean="0">
                <a:solidFill>
                  <a:srgbClr val="0070C0"/>
                </a:solidFill>
                <a:latin typeface="Times New Roman" pitchFamily="18" charset="0"/>
                <a:cs typeface="Times New Roman" pitchFamily="18" charset="0"/>
              </a:rPr>
              <a:t>A partir de la relación </a:t>
            </a:r>
            <a:r>
              <a:rPr lang="es-UY" sz="1600" dirty="0" err="1" smtClean="0">
                <a:solidFill>
                  <a:srgbClr val="0070C0"/>
                </a:solidFill>
                <a:effectLst>
                  <a:outerShdw blurRad="38100" dist="38100" dir="2700000" algn="tl">
                    <a:srgbClr val="000000">
                      <a:alpha val="43137"/>
                    </a:srgbClr>
                  </a:outerShdw>
                </a:effectLst>
                <a:latin typeface="Symbol" pitchFamily="18" charset="2"/>
                <a:cs typeface="Times New Roman" pitchFamily="18" charset="0"/>
              </a:rPr>
              <a:t>D</a:t>
            </a:r>
            <a:r>
              <a:rPr lang="es-UY" sz="1600"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p</a:t>
            </a:r>
            <a:r>
              <a:rPr lang="es-UY" sz="16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s-UY" sz="1600" dirty="0" err="1" smtClean="0">
                <a:solidFill>
                  <a:srgbClr val="0070C0"/>
                </a:solidFill>
                <a:effectLst>
                  <a:outerShdw blurRad="38100" dist="38100" dir="2700000" algn="tl">
                    <a:srgbClr val="000000">
                      <a:alpha val="43137"/>
                    </a:srgbClr>
                  </a:outerShdw>
                </a:effectLst>
                <a:latin typeface="Symbol" pitchFamily="18" charset="2"/>
                <a:cs typeface="Times New Roman" pitchFamily="18" charset="0"/>
              </a:rPr>
              <a:t>D</a:t>
            </a:r>
            <a:r>
              <a:rPr lang="es-UY" sz="1600"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x</a:t>
            </a:r>
            <a:r>
              <a:rPr lang="es-UY" sz="16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s-UY" sz="1600" dirty="0" smtClean="0">
                <a:solidFill>
                  <a:srgbClr val="0070C0"/>
                </a:solidFill>
                <a:effectLst>
                  <a:outerShdw blurRad="38100" dist="38100" dir="2700000" algn="tl">
                    <a:srgbClr val="000000">
                      <a:alpha val="43137"/>
                    </a:srgbClr>
                  </a:outerShdw>
                </a:effectLst>
                <a:cs typeface="Calibri"/>
                <a:sym typeface="Symbol"/>
              </a:rPr>
              <a:t></a:t>
            </a:r>
            <a:r>
              <a:rPr lang="es-UY" sz="1600" dirty="0" smtClean="0">
                <a:solidFill>
                  <a:srgbClr val="0070C0"/>
                </a:solidFill>
                <a:effectLst>
                  <a:outerShdw blurRad="38100" dist="38100" dir="2700000" algn="tl">
                    <a:srgbClr val="000000">
                      <a:alpha val="43137"/>
                    </a:srgbClr>
                  </a:outerShdw>
                </a:effectLst>
                <a:cs typeface="Calibri"/>
              </a:rPr>
              <a:t> </a:t>
            </a:r>
            <a:r>
              <a:rPr lang="es-UY" sz="1600" dirty="0" smtClean="0">
                <a:solidFill>
                  <a:srgbClr val="0070C0"/>
                </a:solidFill>
                <a:effectLst>
                  <a:outerShdw blurRad="38100" dist="38100" dir="2700000" algn="tl">
                    <a:srgbClr val="000000">
                      <a:alpha val="43137"/>
                    </a:srgbClr>
                  </a:outerShdw>
                </a:effectLst>
                <a:latin typeface="Times New Roman"/>
                <a:cs typeface="Times New Roman"/>
              </a:rPr>
              <a:t>ħ</a:t>
            </a:r>
            <a:r>
              <a:rPr lang="es-ES" sz="1700" dirty="0" smtClean="0">
                <a:solidFill>
                  <a:srgbClr val="0070C0"/>
                </a:solidFill>
                <a:latin typeface="Times New Roman" pitchFamily="18" charset="0"/>
                <a:cs typeface="Times New Roman" pitchFamily="18" charset="0"/>
              </a:rPr>
              <a:t>, demuestre que para una partícula que se mueve en un círculo, </a:t>
            </a:r>
            <a:r>
              <a:rPr lang="es-UY" sz="1600" dirty="0" smtClean="0">
                <a:solidFill>
                  <a:srgbClr val="0070C0"/>
                </a:solidFill>
                <a:effectLst>
                  <a:outerShdw blurRad="38100" dist="38100" dir="2700000" algn="tl">
                    <a:srgbClr val="000000">
                      <a:alpha val="43137"/>
                    </a:srgbClr>
                  </a:outerShdw>
                </a:effectLst>
                <a:latin typeface="Symbol" pitchFamily="18" charset="2"/>
                <a:cs typeface="Times New Roman" pitchFamily="18" charset="0"/>
              </a:rPr>
              <a:t>D</a:t>
            </a:r>
            <a:r>
              <a:rPr lang="es-UY" sz="16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 </a:t>
            </a:r>
            <a:r>
              <a:rPr lang="es-UY" sz="1600" dirty="0" err="1" smtClean="0">
                <a:solidFill>
                  <a:srgbClr val="0070C0"/>
                </a:solidFill>
                <a:effectLst>
                  <a:outerShdw blurRad="38100" dist="38100" dir="2700000" algn="tl">
                    <a:srgbClr val="000000">
                      <a:alpha val="43137"/>
                    </a:srgbClr>
                  </a:outerShdw>
                </a:effectLst>
                <a:latin typeface="Symbol" pitchFamily="18" charset="2"/>
                <a:cs typeface="Times New Roman" pitchFamily="18" charset="0"/>
              </a:rPr>
              <a:t>D</a:t>
            </a:r>
            <a:r>
              <a:rPr lang="es-UY" sz="1600" i="1" dirty="0" err="1" smtClean="0">
                <a:solidFill>
                  <a:srgbClr val="0070C0"/>
                </a:solidFill>
                <a:effectLst>
                  <a:outerShdw blurRad="38100" dist="38100" dir="2700000" algn="tl">
                    <a:srgbClr val="000000">
                      <a:alpha val="43137"/>
                    </a:srgbClr>
                  </a:outerShdw>
                </a:effectLst>
                <a:latin typeface="Symbol" pitchFamily="18" charset="2"/>
                <a:cs typeface="Times New Roman" pitchFamily="18" charset="0"/>
              </a:rPr>
              <a:t>q</a:t>
            </a:r>
            <a:r>
              <a:rPr lang="es-UY" sz="16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s-UY" sz="1600" dirty="0" smtClean="0">
                <a:solidFill>
                  <a:srgbClr val="0070C0"/>
                </a:solidFill>
                <a:effectLst>
                  <a:outerShdw blurRad="38100" dist="38100" dir="2700000" algn="tl">
                    <a:srgbClr val="000000">
                      <a:alpha val="43137"/>
                    </a:srgbClr>
                  </a:outerShdw>
                </a:effectLst>
                <a:cs typeface="Calibri"/>
                <a:sym typeface="Symbol"/>
              </a:rPr>
              <a:t></a:t>
            </a:r>
            <a:r>
              <a:rPr lang="es-UY" sz="1600" dirty="0" smtClean="0">
                <a:solidFill>
                  <a:srgbClr val="0070C0"/>
                </a:solidFill>
                <a:effectLst>
                  <a:outerShdw blurRad="38100" dist="38100" dir="2700000" algn="tl">
                    <a:srgbClr val="000000">
                      <a:alpha val="43137"/>
                    </a:srgbClr>
                  </a:outerShdw>
                </a:effectLst>
                <a:cs typeface="Calibri"/>
              </a:rPr>
              <a:t> </a:t>
            </a:r>
            <a:r>
              <a:rPr lang="es-UY" sz="1600" dirty="0" smtClean="0">
                <a:solidFill>
                  <a:srgbClr val="0070C0"/>
                </a:solidFill>
                <a:effectLst>
                  <a:outerShdw blurRad="38100" dist="38100" dir="2700000" algn="tl">
                    <a:srgbClr val="000000">
                      <a:alpha val="43137"/>
                    </a:srgbClr>
                  </a:outerShdw>
                </a:effectLst>
                <a:latin typeface="Times New Roman"/>
                <a:cs typeface="Times New Roman"/>
              </a:rPr>
              <a:t>ħ</a:t>
            </a:r>
            <a:endParaRPr lang="en-US" sz="16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r>
              <a:rPr lang="es-ES" sz="1700" dirty="0" smtClean="0">
                <a:solidFill>
                  <a:srgbClr val="0070C0"/>
                </a:solidFill>
                <a:latin typeface="Times New Roman" pitchFamily="18" charset="0"/>
                <a:cs typeface="Times New Roman" pitchFamily="18" charset="0"/>
              </a:rPr>
              <a:t>Siendo </a:t>
            </a:r>
            <a:r>
              <a:rPr lang="es-UY" sz="1600" dirty="0" smtClean="0">
                <a:solidFill>
                  <a:srgbClr val="0070C0"/>
                </a:solidFill>
                <a:effectLst>
                  <a:outerShdw blurRad="38100" dist="38100" dir="2700000" algn="tl">
                    <a:srgbClr val="000000">
                      <a:alpha val="43137"/>
                    </a:srgbClr>
                  </a:outerShdw>
                </a:effectLst>
                <a:latin typeface="Symbol" pitchFamily="18" charset="2"/>
                <a:cs typeface="Times New Roman" pitchFamily="18" charset="0"/>
              </a:rPr>
              <a:t>D</a:t>
            </a:r>
            <a:r>
              <a:rPr lang="es-UY" sz="16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a:t>
            </a:r>
            <a:r>
              <a:rPr lang="es-ES" sz="1700" dirty="0" smtClean="0">
                <a:solidFill>
                  <a:srgbClr val="0070C0"/>
                </a:solidFill>
                <a:latin typeface="Times New Roman" pitchFamily="18" charset="0"/>
                <a:cs typeface="Times New Roman" pitchFamily="18" charset="0"/>
              </a:rPr>
              <a:t> la incertidumbre en el momento angular y </a:t>
            </a:r>
            <a:r>
              <a:rPr lang="es-UY" sz="1600" dirty="0" err="1" smtClean="0">
                <a:solidFill>
                  <a:srgbClr val="0070C0"/>
                </a:solidFill>
                <a:effectLst>
                  <a:outerShdw blurRad="38100" dist="38100" dir="2700000" algn="tl">
                    <a:srgbClr val="000000">
                      <a:alpha val="43137"/>
                    </a:srgbClr>
                  </a:outerShdw>
                </a:effectLst>
                <a:latin typeface="Symbol" pitchFamily="18" charset="2"/>
                <a:cs typeface="Times New Roman" pitchFamily="18" charset="0"/>
              </a:rPr>
              <a:t>D</a:t>
            </a:r>
            <a:r>
              <a:rPr lang="es-UY" sz="1600" i="1" dirty="0" err="1" smtClean="0">
                <a:solidFill>
                  <a:srgbClr val="0070C0"/>
                </a:solidFill>
                <a:effectLst>
                  <a:outerShdw blurRad="38100" dist="38100" dir="2700000" algn="tl">
                    <a:srgbClr val="000000">
                      <a:alpha val="43137"/>
                    </a:srgbClr>
                  </a:outerShdw>
                </a:effectLst>
                <a:latin typeface="Symbol" pitchFamily="18" charset="2"/>
                <a:cs typeface="Times New Roman" pitchFamily="18" charset="0"/>
              </a:rPr>
              <a:t>q</a:t>
            </a:r>
            <a:r>
              <a:rPr lang="es-UY" sz="16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s-ES" sz="1700" dirty="0" smtClean="0">
                <a:solidFill>
                  <a:srgbClr val="0070C0"/>
                </a:solidFill>
                <a:latin typeface="Times New Roman" pitchFamily="18" charset="0"/>
                <a:cs typeface="Times New Roman" pitchFamily="18" charset="0"/>
              </a:rPr>
              <a:t> la incertidumbre en el ángulo.</a:t>
            </a:r>
            <a:endParaRPr lang="en-US" sz="17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C9A9AE-E456-41AB-B73B-AA7F8BA93BDD}"/>
              </a:ext>
            </a:extLst>
          </p:cNvPr>
          <p:cNvSpPr txBox="1">
            <a:spLocks/>
          </p:cNvSpPr>
          <p:nvPr/>
        </p:nvSpPr>
        <p:spPr>
          <a:xfrm>
            <a:off x="676155" y="839695"/>
            <a:ext cx="10515600" cy="5261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Times New Roman" pitchFamily="18" charset="0"/>
                <a:cs typeface="Times New Roman" pitchFamily="18" charset="0"/>
              </a:rPr>
              <a:t>Principio de </a:t>
            </a:r>
            <a:r>
              <a:rPr lang="en-US" sz="2800" dirty="0" err="1">
                <a:latin typeface="Times New Roman" pitchFamily="18" charset="0"/>
                <a:cs typeface="Times New Roman" pitchFamily="18" charset="0"/>
              </a:rPr>
              <a:t>incertidumbre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acci</a:t>
            </a:r>
            <a:r>
              <a:rPr lang="es-ES" sz="2800" dirty="0" err="1">
                <a:latin typeface="Times New Roman" pitchFamily="18" charset="0"/>
                <a:cs typeface="Times New Roman" pitchFamily="18" charset="0"/>
              </a:rPr>
              <a:t>ón</a:t>
            </a:r>
            <a:endParaRPr lang="en-US" sz="2800" dirty="0">
              <a:latin typeface="Times New Roman" pitchFamily="18" charset="0"/>
              <a:cs typeface="Times New Roman" pitchFamily="18" charset="0"/>
            </a:endParaRPr>
          </a:p>
        </p:txBody>
      </p:sp>
      <p:pic>
        <p:nvPicPr>
          <p:cNvPr id="6" name="Picture 5">
            <a:extLst>
              <a:ext uri="{FF2B5EF4-FFF2-40B4-BE49-F238E27FC236}">
                <a16:creationId xmlns="" xmlns:a16="http://schemas.microsoft.com/office/drawing/2014/main" id="{CD46F343-3142-4F19-AD23-6F222650431B}"/>
              </a:ext>
            </a:extLst>
          </p:cNvPr>
          <p:cNvPicPr>
            <a:picLocks noChangeAspect="1"/>
          </p:cNvPicPr>
          <p:nvPr/>
        </p:nvPicPr>
        <p:blipFill>
          <a:blip r:embed="rId2"/>
          <a:stretch>
            <a:fillRect/>
          </a:stretch>
        </p:blipFill>
        <p:spPr>
          <a:xfrm>
            <a:off x="115607" y="1254283"/>
            <a:ext cx="3333750" cy="4000500"/>
          </a:xfrm>
          <a:prstGeom prst="rect">
            <a:avLst/>
          </a:prstGeom>
        </p:spPr>
      </p:pic>
      <p:sp>
        <p:nvSpPr>
          <p:cNvPr id="11" name="Rectangle 10"/>
          <p:cNvSpPr/>
          <p:nvPr/>
        </p:nvSpPr>
        <p:spPr>
          <a:xfrm>
            <a:off x="3372091" y="1883282"/>
            <a:ext cx="6177023" cy="3708708"/>
          </a:xfrm>
          <a:prstGeom prst="rect">
            <a:avLst/>
          </a:prstGeom>
        </p:spPr>
        <p:txBody>
          <a:bodyPr wrap="square">
            <a:spAutoFit/>
          </a:bodyPr>
          <a:lstStyle/>
          <a:p>
            <a:r>
              <a:rPr lang="es-ES" sz="1700" dirty="0" smtClean="0">
                <a:latin typeface="Times New Roman" pitchFamily="18" charset="0"/>
                <a:cs typeface="Times New Roman" pitchFamily="18" charset="0"/>
              </a:rPr>
              <a:t>Cuando la luz es dispersada por el electrón durante el proceso de observación, el impulso del electrón, que estamos tratando de medir, se verá afectado porque la luz incidente misma transporta impulso. </a:t>
            </a:r>
          </a:p>
          <a:p>
            <a:endParaRPr lang="es-ES" sz="8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Consideraremos que el experimento se realiza con la menor cantidad de luz posible, es decir, con un solo fotón.</a:t>
            </a:r>
          </a:p>
          <a:p>
            <a:r>
              <a:rPr lang="es-ES" sz="1700" dirty="0" smtClean="0">
                <a:latin typeface="Times New Roman" pitchFamily="18" charset="0"/>
                <a:cs typeface="Times New Roman" pitchFamily="18" charset="0"/>
              </a:rPr>
              <a:t>Cuando ese fotón reflejado en un electrón pasa a través de la lente del objetivo de un microscopio, da lugar a un patrón de difracción se produce en la ubicación del ojo (o película fotográfica). </a:t>
            </a:r>
          </a:p>
          <a:p>
            <a:r>
              <a:rPr lang="es-ES" sz="1700" dirty="0" smtClean="0">
                <a:latin typeface="Times New Roman" pitchFamily="18" charset="0"/>
                <a:cs typeface="Times New Roman" pitchFamily="18" charset="0"/>
              </a:rPr>
              <a:t>Entonces se observará un patrón un "borroso“ en lugar de un punto preciso. </a:t>
            </a:r>
          </a:p>
          <a:p>
            <a:endParaRPr lang="es-ES" sz="6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La teoría de la difracción de la luz muestra que el diámetro del disco central del patrón de difracción está dado aproximadamente por</a:t>
            </a:r>
          </a:p>
          <a:p>
            <a:r>
              <a:rPr lang="es-ES" sz="1700" i="1" dirty="0" smtClean="0">
                <a:latin typeface="Times New Roman" pitchFamily="18" charset="0"/>
                <a:cs typeface="Times New Roman" pitchFamily="18" charset="0"/>
              </a:rPr>
              <a:t>                                                              d</a:t>
            </a:r>
            <a:r>
              <a:rPr lang="es-ES" sz="1700" dirty="0" smtClean="0">
                <a:latin typeface="Times New Roman" pitchFamily="18" charset="0"/>
                <a:cs typeface="Times New Roman" pitchFamily="18" charset="0"/>
              </a:rPr>
              <a:t> = </a:t>
            </a:r>
            <a:r>
              <a:rPr lang="es-ES" sz="1700" i="1" dirty="0" smtClean="0">
                <a:latin typeface="Symbol" pitchFamily="18" charset="2"/>
                <a:cs typeface="Times New Roman" pitchFamily="18" charset="0"/>
              </a:rPr>
              <a:t>l</a:t>
            </a:r>
            <a:r>
              <a:rPr lang="es-ES" sz="1700" dirty="0" smtClean="0">
                <a:latin typeface="Times New Roman" pitchFamily="18" charset="0"/>
                <a:cs typeface="Times New Roman" pitchFamily="18" charset="0"/>
              </a:rPr>
              <a:t>/</a:t>
            </a:r>
            <a:r>
              <a:rPr lang="es-ES" sz="1700" dirty="0" err="1" smtClean="0">
                <a:latin typeface="Times New Roman" pitchFamily="18" charset="0"/>
                <a:cs typeface="Times New Roman" pitchFamily="18" charset="0"/>
              </a:rPr>
              <a:t>sen</a:t>
            </a:r>
            <a:r>
              <a:rPr lang="es-ES" sz="1700" i="1" dirty="0" err="1" smtClean="0">
                <a:latin typeface="Symbol" pitchFamily="18" charset="2"/>
                <a:cs typeface="Times New Roman" pitchFamily="18" charset="0"/>
              </a:rPr>
              <a:t>q</a:t>
            </a:r>
            <a:r>
              <a:rPr lang="es-ES" sz="1700" i="1" dirty="0" smtClean="0">
                <a:latin typeface="Symbol" pitchFamily="18" charset="2"/>
                <a:cs typeface="Times New Roman" pitchFamily="18" charset="0"/>
              </a:rPr>
              <a:t> </a:t>
            </a:r>
            <a:r>
              <a:rPr lang="es-ES" sz="1700" dirty="0" smtClean="0">
                <a:latin typeface="Times New Roman" pitchFamily="18" charset="0"/>
                <a:cs typeface="Times New Roman" pitchFamily="18" charset="0"/>
              </a:rPr>
              <a:t>’</a:t>
            </a:r>
            <a:endParaRPr lang="en-US" sz="1700" dirty="0">
              <a:latin typeface="Times New Roman" pitchFamily="18" charset="0"/>
              <a:cs typeface="Times New Roman" pitchFamily="18" charset="0"/>
            </a:endParaRPr>
          </a:p>
        </p:txBody>
      </p:sp>
      <p:sp>
        <p:nvSpPr>
          <p:cNvPr id="13" name="TextBox 12"/>
          <p:cNvSpPr txBox="1"/>
          <p:nvPr/>
        </p:nvSpPr>
        <p:spPr>
          <a:xfrm>
            <a:off x="2963119" y="1458418"/>
            <a:ext cx="7316490" cy="353943"/>
          </a:xfrm>
          <a:prstGeom prst="rect">
            <a:avLst/>
          </a:prstGeom>
          <a:noFill/>
        </p:spPr>
        <p:txBody>
          <a:bodyPr wrap="none" rtlCol="0">
            <a:spAutoFit/>
          </a:bodyPr>
          <a:lstStyle/>
          <a:p>
            <a:r>
              <a:rPr lang="es-UY" sz="1700" dirty="0" smtClean="0">
                <a:latin typeface="Times New Roman" pitchFamily="18" charset="0"/>
                <a:cs typeface="Times New Roman" pitchFamily="18" charset="0"/>
              </a:rPr>
              <a:t>Supongamos que queremos medir la posición de un electrón con un microscopio</a:t>
            </a:r>
            <a:endParaRPr lang="en-US" sz="1700" dirty="0">
              <a:latin typeface="Times New Roman" pitchFamily="18" charset="0"/>
              <a:cs typeface="Times New Roman" pitchFamily="18" charset="0"/>
            </a:endParaRPr>
          </a:p>
        </p:txBody>
      </p:sp>
      <p:pic>
        <p:nvPicPr>
          <p:cNvPr id="31752" name="Picture 8" descr="Fraunhofer diffraction - Wikiwand"/>
          <p:cNvPicPr>
            <a:picLocks noChangeAspect="1" noChangeArrowheads="1"/>
          </p:cNvPicPr>
          <p:nvPr/>
        </p:nvPicPr>
        <p:blipFill>
          <a:blip r:embed="rId3"/>
          <a:srcRect/>
          <a:stretch>
            <a:fillRect/>
          </a:stretch>
        </p:blipFill>
        <p:spPr bwMode="auto">
          <a:xfrm>
            <a:off x="9461822" y="3123013"/>
            <a:ext cx="2103120" cy="2117139"/>
          </a:xfrm>
          <a:prstGeom prst="rect">
            <a:avLst/>
          </a:prstGeom>
          <a:noFill/>
        </p:spPr>
      </p:pic>
      <p:sp>
        <p:nvSpPr>
          <p:cNvPr id="17" name="Rectangle 16"/>
          <p:cNvSpPr/>
          <p:nvPr/>
        </p:nvSpPr>
        <p:spPr>
          <a:xfrm>
            <a:off x="10087336" y="4072818"/>
            <a:ext cx="989636" cy="615553"/>
          </a:xfrm>
          <a:prstGeom prst="rect">
            <a:avLst/>
          </a:prstGeom>
        </p:spPr>
        <p:txBody>
          <a:bodyPr wrap="square">
            <a:spAutoFit/>
          </a:bodyPr>
          <a:lstStyle/>
          <a:p>
            <a:r>
              <a:rPr lang="es-ES" sz="1700" b="1" dirty="0" smtClean="0">
                <a:solidFill>
                  <a:srgbClr val="FFFF00"/>
                </a:solidFill>
                <a:latin typeface="Times New Roman" pitchFamily="18" charset="0"/>
                <a:cs typeface="Times New Roman" pitchFamily="18" charset="0"/>
              </a:rPr>
              <a:t>I--------I</a:t>
            </a:r>
            <a:br>
              <a:rPr lang="es-ES" sz="1700" b="1" dirty="0" smtClean="0">
                <a:solidFill>
                  <a:srgbClr val="FFFF00"/>
                </a:solidFill>
                <a:latin typeface="Times New Roman" pitchFamily="18" charset="0"/>
                <a:cs typeface="Times New Roman" pitchFamily="18" charset="0"/>
              </a:rPr>
            </a:br>
            <a:r>
              <a:rPr lang="es-ES" sz="1700" b="1" i="1" dirty="0" smtClean="0">
                <a:solidFill>
                  <a:srgbClr val="FFFF00"/>
                </a:solidFill>
                <a:latin typeface="Times New Roman" pitchFamily="18" charset="0"/>
                <a:cs typeface="Times New Roman" pitchFamily="18" charset="0"/>
              </a:rPr>
              <a:t>      d</a:t>
            </a:r>
            <a:endParaRPr lang="en-US" sz="1700" b="1" dirty="0">
              <a:solidFill>
                <a:srgbClr val="FFFF00"/>
              </a:solidFill>
              <a:latin typeface="Times New Roman" pitchFamily="18" charset="0"/>
              <a:cs typeface="Times New Roman" pitchFamily="18" charset="0"/>
            </a:endParaRPr>
          </a:p>
        </p:txBody>
      </p:sp>
      <p:sp>
        <p:nvSpPr>
          <p:cNvPr id="19" name="Rectangle 18"/>
          <p:cNvSpPr/>
          <p:nvPr/>
        </p:nvSpPr>
        <p:spPr>
          <a:xfrm>
            <a:off x="1163256" y="5647010"/>
            <a:ext cx="6177023" cy="630942"/>
          </a:xfrm>
          <a:prstGeom prst="rect">
            <a:avLst/>
          </a:prstGeom>
        </p:spPr>
        <p:txBody>
          <a:bodyPr wrap="square">
            <a:spAutoFit/>
          </a:bodyPr>
          <a:lstStyle/>
          <a:p>
            <a:r>
              <a:rPr lang="es-ES" sz="1700" dirty="0" smtClean="0">
                <a:latin typeface="Times New Roman" pitchFamily="18" charset="0"/>
                <a:cs typeface="Times New Roman" pitchFamily="18" charset="0"/>
              </a:rPr>
              <a:t>Entonces, tomando</a:t>
            </a:r>
          </a:p>
          <a:p>
            <a:r>
              <a:rPr lang="es-ES" sz="1700" dirty="0" smtClean="0">
                <a:latin typeface="Times New Roman" pitchFamily="18" charset="0"/>
                <a:cs typeface="Times New Roman" pitchFamily="18" charset="0"/>
              </a:rPr>
              <a:t> </a:t>
            </a:r>
            <a:r>
              <a:rPr lang="es-UY" sz="1600" dirty="0" err="1" smtClean="0">
                <a:latin typeface="Symbol" pitchFamily="18" charset="2"/>
                <a:cs typeface="Times New Roman" pitchFamily="18" charset="0"/>
              </a:rPr>
              <a:t>D</a:t>
            </a:r>
            <a:r>
              <a:rPr lang="es-UY" sz="1600" i="1" dirty="0" err="1" smtClean="0">
                <a:latin typeface="Times New Roman" pitchFamily="18" charset="0"/>
                <a:cs typeface="Times New Roman" pitchFamily="18" charset="0"/>
              </a:rPr>
              <a:t>x</a:t>
            </a:r>
            <a:r>
              <a:rPr lang="es-UY" sz="1600" i="1" dirty="0" smtClean="0">
                <a:latin typeface="Times New Roman" pitchFamily="18" charset="0"/>
                <a:cs typeface="Times New Roman" pitchFamily="18" charset="0"/>
              </a:rPr>
              <a:t> = </a:t>
            </a:r>
            <a:r>
              <a:rPr lang="es-ES" sz="1700" i="1" dirty="0" smtClean="0">
                <a:latin typeface="Times New Roman" pitchFamily="18" charset="0"/>
                <a:cs typeface="Times New Roman" pitchFamily="18" charset="0"/>
              </a:rPr>
              <a:t>d</a:t>
            </a:r>
            <a:r>
              <a:rPr lang="es-ES" sz="1700" dirty="0" smtClean="0">
                <a:latin typeface="Times New Roman" pitchFamily="18" charset="0"/>
                <a:cs typeface="Times New Roman" pitchFamily="18" charset="0"/>
              </a:rPr>
              <a:t> =</a:t>
            </a:r>
            <a:r>
              <a:rPr lang="es-ES" sz="1700" dirty="0" smtClean="0">
                <a:latin typeface="Symbol" pitchFamily="18" charset="2"/>
                <a:cs typeface="Times New Roman" pitchFamily="18" charset="0"/>
              </a:rPr>
              <a:t> </a:t>
            </a:r>
            <a:r>
              <a:rPr lang="es-ES" sz="1700" dirty="0" smtClean="0">
                <a:latin typeface="Times New Roman" pitchFamily="18" charset="0"/>
                <a:cs typeface="Times New Roman" pitchFamily="18" charset="0"/>
              </a:rPr>
              <a:t>l/</a:t>
            </a:r>
            <a:r>
              <a:rPr lang="es-ES" sz="1700" dirty="0" err="1" smtClean="0">
                <a:latin typeface="Times New Roman" pitchFamily="18" charset="0"/>
                <a:cs typeface="Times New Roman" pitchFamily="18" charset="0"/>
              </a:rPr>
              <a:t>sen</a:t>
            </a:r>
            <a:r>
              <a:rPr lang="es-ES" sz="1700" i="1" dirty="0" err="1" smtClean="0">
                <a:latin typeface="Symbol" pitchFamily="18" charset="2"/>
                <a:cs typeface="Times New Roman" pitchFamily="18" charset="0"/>
              </a:rPr>
              <a:t>q</a:t>
            </a:r>
            <a:r>
              <a:rPr lang="es-ES" sz="1700" i="1" dirty="0" smtClean="0">
                <a:latin typeface="Symbol" pitchFamily="18" charset="2"/>
                <a:cs typeface="Times New Roman" pitchFamily="18" charset="0"/>
              </a:rPr>
              <a:t> </a:t>
            </a:r>
            <a:r>
              <a:rPr lang="es-ES" sz="1700" dirty="0" smtClean="0">
                <a:latin typeface="Times New Roman" pitchFamily="18" charset="0"/>
                <a:cs typeface="Times New Roman" pitchFamily="18" charset="0"/>
              </a:rPr>
              <a:t>’</a:t>
            </a:r>
            <a:endParaRPr lang="en-US" sz="1700" dirty="0">
              <a:latin typeface="Times New Roman" pitchFamily="18" charset="0"/>
              <a:cs typeface="Times New Roman" pitchFamily="18" charset="0"/>
            </a:endParaRPr>
          </a:p>
        </p:txBody>
      </p:sp>
    </p:spTree>
    <p:extLst>
      <p:ext uri="{BB962C8B-B14F-4D97-AF65-F5344CB8AC3E}">
        <p14:creationId xmlns="" xmlns:p14="http://schemas.microsoft.com/office/powerpoint/2010/main" val="77774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linds(horizontal)">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linds(horizontal)">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blinds(horizontal)">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blinds(horizontal)">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blinds(horizontal)">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1752"/>
                                        </p:tgtEl>
                                        <p:attrNameLst>
                                          <p:attrName>style.visibility</p:attrName>
                                        </p:attrNameLst>
                                      </p:cBhvr>
                                      <p:to>
                                        <p:strVal val="visible"/>
                                      </p:to>
                                    </p:set>
                                    <p:animEffect transition="in" filter="box(in)">
                                      <p:cBhvr>
                                        <p:cTn id="47" dur="500"/>
                                        <p:tgtEl>
                                          <p:spTgt spid="3175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blinds(horizontal)">
                                      <p:cBhvr>
                                        <p:cTn id="52" dur="500"/>
                                        <p:tgtEl>
                                          <p:spTgt spid="1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blinds(horizontal)">
                                      <p:cBhvr>
                                        <p:cTn id="57" dur="500"/>
                                        <p:tgtEl>
                                          <p:spTgt spid="1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9">
                                            <p:txEl>
                                              <p:pRg st="1" end="1"/>
                                            </p:txEl>
                                          </p:spTgt>
                                        </p:tgtEl>
                                        <p:attrNameLst>
                                          <p:attrName>style.visibility</p:attrName>
                                        </p:attrNameLst>
                                      </p:cBhvr>
                                      <p:to>
                                        <p:strVal val="visible"/>
                                      </p:to>
                                    </p:set>
                                    <p:animEffect transition="in" filter="blinds(horizontal)">
                                      <p:cBhvr>
                                        <p:cTn id="6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17" grpId="0" build="p"/>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C9A9AE-E456-41AB-B73B-AA7F8BA93BDD}"/>
              </a:ext>
            </a:extLst>
          </p:cNvPr>
          <p:cNvSpPr txBox="1">
            <a:spLocks/>
          </p:cNvSpPr>
          <p:nvPr/>
        </p:nvSpPr>
        <p:spPr>
          <a:xfrm>
            <a:off x="641431" y="666067"/>
            <a:ext cx="10515600" cy="5261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err="1" smtClean="0">
                <a:latin typeface="Times New Roman" pitchFamily="18" charset="0"/>
                <a:cs typeface="Times New Roman" pitchFamily="18" charset="0"/>
              </a:rPr>
              <a:t>Por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otro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lado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podemos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calcular</a:t>
            </a:r>
            <a:r>
              <a:rPr lang="en-US" sz="1800" dirty="0" smtClean="0">
                <a:latin typeface="Times New Roman" pitchFamily="18" charset="0"/>
                <a:cs typeface="Times New Roman" pitchFamily="18" charset="0"/>
              </a:rPr>
              <a:t> la </a:t>
            </a:r>
            <a:r>
              <a:rPr lang="en-US" sz="1800" dirty="0" err="1" smtClean="0">
                <a:latin typeface="Times New Roman" pitchFamily="18" charset="0"/>
                <a:cs typeface="Times New Roman" pitchFamily="18" charset="0"/>
              </a:rPr>
              <a:t>incertidumbre</a:t>
            </a:r>
            <a:r>
              <a:rPr lang="en-US" sz="1800" dirty="0" smtClean="0">
                <a:latin typeface="Times New Roman" pitchFamily="18" charset="0"/>
                <a:cs typeface="Times New Roman" pitchFamily="18" charset="0"/>
              </a:rPr>
              <a:t> en </a:t>
            </a:r>
            <a:r>
              <a:rPr lang="en-US" sz="1800" i="1" dirty="0" err="1" smtClean="0">
                <a:latin typeface="Times New Roman" pitchFamily="18" charset="0"/>
                <a:cs typeface="Times New Roman" pitchFamily="18" charset="0"/>
              </a:rPr>
              <a:t>p</a:t>
            </a:r>
            <a:r>
              <a:rPr lang="en-US" sz="1800" i="1" baseline="-25000" dirty="0" err="1" smtClean="0">
                <a:latin typeface="Times New Roman" pitchFamily="18" charset="0"/>
                <a:cs typeface="Times New Roman" pitchFamily="18" charset="0"/>
              </a:rPr>
              <a:t>x</a:t>
            </a:r>
            <a:r>
              <a:rPr lang="en-US" sz="1800" dirty="0" smtClean="0">
                <a:latin typeface="Times New Roman" pitchFamily="18" charset="0"/>
                <a:cs typeface="Times New Roman" pitchFamily="18" charset="0"/>
              </a:rPr>
              <a:t> y </a:t>
            </a:r>
            <a:r>
              <a:rPr lang="en-US" sz="1800" dirty="0" err="1" smtClean="0">
                <a:latin typeface="Times New Roman" pitchFamily="18" charset="0"/>
                <a:cs typeface="Times New Roman" pitchFamily="18" charset="0"/>
              </a:rPr>
              <a:t>obtenemos</a:t>
            </a:r>
            <a:r>
              <a:rPr lang="en-US" sz="1800" dirty="0" smtClean="0">
                <a:latin typeface="Times New Roman" pitchFamily="18" charset="0"/>
                <a:cs typeface="Times New Roman" pitchFamily="18" charset="0"/>
              </a:rPr>
              <a:t> (</a:t>
            </a:r>
            <a:r>
              <a:rPr lang="en-US" sz="1800" b="1" dirty="0" err="1" smtClean="0">
                <a:solidFill>
                  <a:srgbClr val="0070C0"/>
                </a:solidFill>
                <a:latin typeface="Times New Roman" pitchFamily="18" charset="0"/>
                <a:cs typeface="Times New Roman" pitchFamily="18" charset="0"/>
              </a:rPr>
              <a:t>Ejercicio</a:t>
            </a:r>
            <a:r>
              <a:rPr lang="en-US" sz="1800" b="1" dirty="0" smtClean="0">
                <a:solidFill>
                  <a:srgbClr val="0070C0"/>
                </a:solidFill>
                <a:latin typeface="Times New Roman" pitchFamily="18" charset="0"/>
                <a:cs typeface="Times New Roman" pitchFamily="18" charset="0"/>
              </a:rPr>
              <a:t>)</a:t>
            </a:r>
            <a:endParaRPr lang="en-US" sz="1800" b="1" i="1" baseline="-25000" dirty="0">
              <a:solidFill>
                <a:srgbClr val="0070C0"/>
              </a:solidFill>
              <a:latin typeface="Times New Roman" pitchFamily="18" charset="0"/>
              <a:cs typeface="Times New Roman" pitchFamily="18" charset="0"/>
            </a:endParaRPr>
          </a:p>
        </p:txBody>
      </p:sp>
      <p:pic>
        <p:nvPicPr>
          <p:cNvPr id="8" name="Picture 7">
            <a:extLst>
              <a:ext uri="{FF2B5EF4-FFF2-40B4-BE49-F238E27FC236}">
                <a16:creationId xmlns="" xmlns:a16="http://schemas.microsoft.com/office/drawing/2014/main" id="{3E3E819A-593A-4E3F-B1EA-CA068B92A784}"/>
              </a:ext>
            </a:extLst>
          </p:cNvPr>
          <p:cNvPicPr>
            <a:picLocks noChangeAspect="1"/>
          </p:cNvPicPr>
          <p:nvPr/>
        </p:nvPicPr>
        <p:blipFill>
          <a:blip r:embed="rId2"/>
          <a:stretch>
            <a:fillRect/>
          </a:stretch>
        </p:blipFill>
        <p:spPr>
          <a:xfrm>
            <a:off x="3632283" y="1937398"/>
            <a:ext cx="1476375" cy="1390650"/>
          </a:xfrm>
          <a:prstGeom prst="rect">
            <a:avLst/>
          </a:prstGeom>
        </p:spPr>
      </p:pic>
      <p:pic>
        <p:nvPicPr>
          <p:cNvPr id="10" name="Picture 9">
            <a:extLst>
              <a:ext uri="{FF2B5EF4-FFF2-40B4-BE49-F238E27FC236}">
                <a16:creationId xmlns="" xmlns:a16="http://schemas.microsoft.com/office/drawing/2014/main" id="{05200294-9199-4A40-A975-D0C914C0371D}"/>
              </a:ext>
            </a:extLst>
          </p:cNvPr>
          <p:cNvPicPr>
            <a:picLocks noChangeAspect="1"/>
          </p:cNvPicPr>
          <p:nvPr/>
        </p:nvPicPr>
        <p:blipFill>
          <a:blip r:embed="rId3">
            <a:duotone>
              <a:schemeClr val="accent5">
                <a:shade val="45000"/>
                <a:satMod val="135000"/>
              </a:schemeClr>
              <a:prstClr val="white"/>
            </a:duotone>
          </a:blip>
          <a:stretch>
            <a:fillRect/>
          </a:stretch>
        </p:blipFill>
        <p:spPr>
          <a:xfrm>
            <a:off x="7556834" y="1451310"/>
            <a:ext cx="3695700" cy="2800350"/>
          </a:xfrm>
          <a:prstGeom prst="rect">
            <a:avLst/>
          </a:prstGeom>
        </p:spPr>
      </p:pic>
      <p:pic>
        <p:nvPicPr>
          <p:cNvPr id="12" name="Picture 11">
            <a:extLst>
              <a:ext uri="{FF2B5EF4-FFF2-40B4-BE49-F238E27FC236}">
                <a16:creationId xmlns="" xmlns:a16="http://schemas.microsoft.com/office/drawing/2014/main" id="{168C377D-6864-4DCE-AC43-4054E8024E3D}"/>
              </a:ext>
            </a:extLst>
          </p:cNvPr>
          <p:cNvPicPr>
            <a:picLocks noChangeAspect="1"/>
          </p:cNvPicPr>
          <p:nvPr/>
        </p:nvPicPr>
        <p:blipFill>
          <a:blip r:embed="rId4">
            <a:duotone>
              <a:schemeClr val="accent5">
                <a:shade val="45000"/>
                <a:satMod val="135000"/>
              </a:schemeClr>
              <a:prstClr val="white"/>
            </a:duotone>
          </a:blip>
          <a:stretch>
            <a:fillRect/>
          </a:stretch>
        </p:blipFill>
        <p:spPr>
          <a:xfrm>
            <a:off x="3993183" y="4249947"/>
            <a:ext cx="2952750" cy="342900"/>
          </a:xfrm>
          <a:prstGeom prst="rect">
            <a:avLst/>
          </a:prstGeom>
        </p:spPr>
      </p:pic>
      <p:pic>
        <p:nvPicPr>
          <p:cNvPr id="14" name="Picture 13">
            <a:extLst>
              <a:ext uri="{FF2B5EF4-FFF2-40B4-BE49-F238E27FC236}">
                <a16:creationId xmlns="" xmlns:a16="http://schemas.microsoft.com/office/drawing/2014/main" id="{EDDA6368-C5D3-40C5-A9F6-716C6388894C}"/>
              </a:ext>
            </a:extLst>
          </p:cNvPr>
          <p:cNvPicPr>
            <a:picLocks noChangeAspect="1"/>
          </p:cNvPicPr>
          <p:nvPr/>
        </p:nvPicPr>
        <p:blipFill>
          <a:blip r:embed="rId5">
            <a:duotone>
              <a:schemeClr val="accent5">
                <a:shade val="45000"/>
                <a:satMod val="135000"/>
              </a:schemeClr>
              <a:prstClr val="white"/>
            </a:duotone>
          </a:blip>
          <a:stretch>
            <a:fillRect/>
          </a:stretch>
        </p:blipFill>
        <p:spPr>
          <a:xfrm>
            <a:off x="4201527" y="4858553"/>
            <a:ext cx="1419225" cy="333375"/>
          </a:xfrm>
          <a:prstGeom prst="rect">
            <a:avLst/>
          </a:prstGeom>
        </p:spPr>
      </p:pic>
      <p:pic>
        <p:nvPicPr>
          <p:cNvPr id="16" name="Picture 15">
            <a:extLst>
              <a:ext uri="{FF2B5EF4-FFF2-40B4-BE49-F238E27FC236}">
                <a16:creationId xmlns="" xmlns:a16="http://schemas.microsoft.com/office/drawing/2014/main" id="{C786852B-243F-4C35-97FC-B14267CD912E}"/>
              </a:ext>
            </a:extLst>
          </p:cNvPr>
          <p:cNvPicPr>
            <a:picLocks noChangeAspect="1"/>
          </p:cNvPicPr>
          <p:nvPr/>
        </p:nvPicPr>
        <p:blipFill>
          <a:blip r:embed="rId6">
            <a:duotone>
              <a:schemeClr val="accent5">
                <a:shade val="45000"/>
                <a:satMod val="135000"/>
              </a:schemeClr>
              <a:prstClr val="white"/>
            </a:duotone>
          </a:blip>
          <a:stretch>
            <a:fillRect/>
          </a:stretch>
        </p:blipFill>
        <p:spPr>
          <a:xfrm>
            <a:off x="2475529" y="4819991"/>
            <a:ext cx="1783872" cy="1472990"/>
          </a:xfrm>
          <a:prstGeom prst="rect">
            <a:avLst/>
          </a:prstGeom>
        </p:spPr>
      </p:pic>
      <p:pic>
        <p:nvPicPr>
          <p:cNvPr id="18" name="Picture 17">
            <a:extLst>
              <a:ext uri="{FF2B5EF4-FFF2-40B4-BE49-F238E27FC236}">
                <a16:creationId xmlns="" xmlns:a16="http://schemas.microsoft.com/office/drawing/2014/main" id="{DAE4B418-6A46-4A57-AAA5-B955D8E3FD20}"/>
              </a:ext>
            </a:extLst>
          </p:cNvPr>
          <p:cNvPicPr>
            <a:picLocks noChangeAspect="1"/>
          </p:cNvPicPr>
          <p:nvPr/>
        </p:nvPicPr>
        <p:blipFill>
          <a:blip r:embed="rId7">
            <a:duotone>
              <a:schemeClr val="accent5">
                <a:shade val="45000"/>
                <a:satMod val="135000"/>
              </a:schemeClr>
              <a:prstClr val="white"/>
            </a:duotone>
          </a:blip>
          <a:srcRect r="73301"/>
          <a:stretch>
            <a:fillRect/>
          </a:stretch>
        </p:blipFill>
        <p:spPr>
          <a:xfrm>
            <a:off x="6837849" y="4513994"/>
            <a:ext cx="882465" cy="838200"/>
          </a:xfrm>
          <a:prstGeom prst="rect">
            <a:avLst/>
          </a:prstGeom>
        </p:spPr>
      </p:pic>
      <p:pic>
        <p:nvPicPr>
          <p:cNvPr id="11" name="Picture 10">
            <a:extLst>
              <a:ext uri="{FF2B5EF4-FFF2-40B4-BE49-F238E27FC236}">
                <a16:creationId xmlns="" xmlns:a16="http://schemas.microsoft.com/office/drawing/2014/main" id="{DAE4B418-6A46-4A57-AAA5-B955D8E3FD20}"/>
              </a:ext>
            </a:extLst>
          </p:cNvPr>
          <p:cNvPicPr>
            <a:picLocks noChangeAspect="1"/>
          </p:cNvPicPr>
          <p:nvPr/>
        </p:nvPicPr>
        <p:blipFill>
          <a:blip r:embed="rId7">
            <a:duotone>
              <a:schemeClr val="accent5">
                <a:shade val="45000"/>
                <a:satMod val="135000"/>
              </a:schemeClr>
              <a:prstClr val="white"/>
            </a:duotone>
          </a:blip>
          <a:srcRect r="17269"/>
          <a:stretch>
            <a:fillRect/>
          </a:stretch>
        </p:blipFill>
        <p:spPr>
          <a:xfrm>
            <a:off x="7844846" y="4490845"/>
            <a:ext cx="2734415" cy="838200"/>
          </a:xfrm>
          <a:prstGeom prst="rect">
            <a:avLst/>
          </a:prstGeom>
        </p:spPr>
      </p:pic>
      <p:pic>
        <p:nvPicPr>
          <p:cNvPr id="13" name="Picture 12">
            <a:extLst>
              <a:ext uri="{FF2B5EF4-FFF2-40B4-BE49-F238E27FC236}">
                <a16:creationId xmlns="" xmlns:a16="http://schemas.microsoft.com/office/drawing/2014/main" id="{DAE4B418-6A46-4A57-AAA5-B955D8E3FD20}"/>
              </a:ext>
            </a:extLst>
          </p:cNvPr>
          <p:cNvPicPr>
            <a:picLocks noChangeAspect="1"/>
          </p:cNvPicPr>
          <p:nvPr/>
        </p:nvPicPr>
        <p:blipFill>
          <a:blip r:embed="rId7">
            <a:duotone>
              <a:schemeClr val="accent5">
                <a:shade val="45000"/>
                <a:satMod val="135000"/>
              </a:schemeClr>
              <a:prstClr val="white"/>
            </a:duotone>
          </a:blip>
          <a:srcRect l="81331"/>
          <a:stretch>
            <a:fillRect/>
          </a:stretch>
        </p:blipFill>
        <p:spPr>
          <a:xfrm>
            <a:off x="10532962" y="4490845"/>
            <a:ext cx="617059" cy="838200"/>
          </a:xfrm>
          <a:prstGeom prst="rect">
            <a:avLst/>
          </a:prstGeom>
        </p:spPr>
      </p:pic>
    </p:spTree>
    <p:extLst>
      <p:ext uri="{BB962C8B-B14F-4D97-AF65-F5344CB8AC3E}">
        <p14:creationId xmlns="" xmlns:p14="http://schemas.microsoft.com/office/powerpoint/2010/main" val="77774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104DF9-54D7-461A-891F-CCC798156CE6}"/>
              </a:ext>
            </a:extLst>
          </p:cNvPr>
          <p:cNvSpPr>
            <a:spLocks noGrp="1"/>
          </p:cNvSpPr>
          <p:nvPr>
            <p:ph type="title"/>
          </p:nvPr>
        </p:nvSpPr>
        <p:spPr>
          <a:xfrm>
            <a:off x="1844588" y="995301"/>
            <a:ext cx="6346511" cy="706055"/>
          </a:xfrm>
        </p:spPr>
        <p:txBody>
          <a:bodyPr>
            <a:normAutofit/>
          </a:bodyPr>
          <a:lstStyle/>
          <a:p>
            <a:r>
              <a:rPr lang="es-ES" sz="3200" b="1" dirty="0">
                <a:effectLst>
                  <a:outerShdw blurRad="38100" dist="38100" dir="2700000" algn="tl">
                    <a:srgbClr val="000000">
                      <a:alpha val="43137"/>
                    </a:srgbClr>
                  </a:outerShdw>
                </a:effectLst>
                <a:latin typeface="Times New Roman" pitchFamily="18" charset="0"/>
                <a:cs typeface="Times New Roman" pitchFamily="18" charset="0"/>
              </a:rPr>
              <a:t>Ecuación de </a:t>
            </a:r>
            <a:r>
              <a:rPr lang="es-ES" sz="3200" b="1" dirty="0" smtClean="0">
                <a:effectLst>
                  <a:outerShdw blurRad="38100" dist="38100" dir="2700000" algn="tl">
                    <a:srgbClr val="000000">
                      <a:alpha val="43137"/>
                    </a:srgbClr>
                  </a:outerShdw>
                </a:effectLst>
                <a:latin typeface="Times New Roman" pitchFamily="18" charset="0"/>
                <a:cs typeface="Times New Roman" pitchFamily="18" charset="0"/>
              </a:rPr>
              <a:t>Schrödinger (1926)</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CAFC5500-E20F-4146-B13D-D02B9437343A}"/>
              </a:ext>
            </a:extLst>
          </p:cNvPr>
          <p:cNvSpPr>
            <a:spLocks noGrp="1"/>
          </p:cNvSpPr>
          <p:nvPr>
            <p:ph idx="1"/>
          </p:nvPr>
        </p:nvSpPr>
        <p:spPr>
          <a:xfrm>
            <a:off x="629447" y="1928025"/>
            <a:ext cx="7744532" cy="844051"/>
          </a:xfrm>
        </p:spPr>
        <p:txBody>
          <a:bodyPr>
            <a:normAutofit/>
          </a:bodyPr>
          <a:lstStyle/>
          <a:p>
            <a:pPr marL="0" indent="0">
              <a:buNone/>
            </a:pPr>
            <a:r>
              <a:rPr lang="es-ES" sz="1700" dirty="0">
                <a:latin typeface="Times New Roman" pitchFamily="18" charset="0"/>
                <a:cs typeface="Times New Roman" pitchFamily="18" charset="0"/>
              </a:rPr>
              <a:t>De acuerdo a de Broglie las partículas materiales están descritas por una onda Ψ(</a:t>
            </a:r>
            <a:r>
              <a:rPr lang="es-ES" sz="1700" dirty="0" err="1">
                <a:latin typeface="Times New Roman" pitchFamily="18" charset="0"/>
                <a:cs typeface="Times New Roman" pitchFamily="18" charset="0"/>
              </a:rPr>
              <a:t>x,t</a:t>
            </a:r>
            <a:r>
              <a:rPr lang="es-ES" sz="1700" dirty="0">
                <a:latin typeface="Times New Roman" pitchFamily="18" charset="0"/>
                <a:cs typeface="Times New Roman" pitchFamily="18" charset="0"/>
              </a:rPr>
              <a:t>), </a:t>
            </a:r>
            <a:r>
              <a:rPr lang="es-ES" sz="1700" dirty="0" smtClean="0">
                <a:latin typeface="Times New Roman" pitchFamily="18" charset="0"/>
                <a:cs typeface="Times New Roman" pitchFamily="18" charset="0"/>
              </a:rPr>
              <a:t>que se obtiene sumando (integrando) ondas planas con </a:t>
            </a:r>
            <a:r>
              <a:rPr lang="es-ES" sz="1700" dirty="0">
                <a:latin typeface="Times New Roman" pitchFamily="18" charset="0"/>
                <a:cs typeface="Times New Roman" pitchFamily="18" charset="0"/>
              </a:rPr>
              <a:t>longitud de onda y frecuencia dadas por</a:t>
            </a:r>
          </a:p>
          <a:p>
            <a:pPr marL="0" indent="0">
              <a:buNone/>
            </a:pPr>
            <a:endParaRPr lang="en-US" sz="1700" dirty="0"/>
          </a:p>
        </p:txBody>
      </p:sp>
      <p:sp>
        <p:nvSpPr>
          <p:cNvPr id="4" name="Content Placeholder 2">
            <a:extLst>
              <a:ext uri="{FF2B5EF4-FFF2-40B4-BE49-F238E27FC236}">
                <a16:creationId xmlns="" xmlns:a16="http://schemas.microsoft.com/office/drawing/2014/main" id="{CAFC5500-E20F-4146-B13D-D02B9437343A}"/>
              </a:ext>
            </a:extLst>
          </p:cNvPr>
          <p:cNvSpPr txBox="1">
            <a:spLocks/>
          </p:cNvSpPr>
          <p:nvPr/>
        </p:nvSpPr>
        <p:spPr>
          <a:xfrm>
            <a:off x="473615" y="2928443"/>
            <a:ext cx="6466200" cy="35763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λ</a:t>
            </a:r>
            <a:r>
              <a:rPr kumimoji="0" lang="en-US"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a:t>
            </a: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a:t>
            </a: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y </a:t>
            </a:r>
            <a:r>
              <a:rPr kumimoji="0" lang="en-US" sz="1700" b="0" i="1" u="none" strike="noStrike" kern="1200" cap="none" spc="0" normalizeH="0" baseline="0" noProof="0" dirty="0" smtClean="0">
                <a:ln>
                  <a:noFill/>
                </a:ln>
                <a:solidFill>
                  <a:schemeClr val="tx1"/>
                </a:solidFill>
                <a:effectLst/>
                <a:uLnTx/>
                <a:uFillTx/>
                <a:latin typeface="Symbol" pitchFamily="18" charset="2"/>
                <a:ea typeface="+mn-ea"/>
                <a:cs typeface="Times New Roman" pitchFamily="18" charset="0"/>
              </a:rPr>
              <a:t>n </a:t>
            </a: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a:t>
            </a: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a:t>
            </a: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s-ES" sz="17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a:t>
            </a:r>
            <a:r>
              <a:rPr kumimoji="0" lang="es-E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a:extLst>
              <a:ext uri="{FF2B5EF4-FFF2-40B4-BE49-F238E27FC236}">
                <a16:creationId xmlns="" xmlns:a16="http://schemas.microsoft.com/office/drawing/2014/main" id="{CAFC5500-E20F-4146-B13D-D02B9437343A}"/>
              </a:ext>
            </a:extLst>
          </p:cNvPr>
          <p:cNvSpPr txBox="1">
            <a:spLocks/>
          </p:cNvSpPr>
          <p:nvPr/>
        </p:nvSpPr>
        <p:spPr>
          <a:xfrm>
            <a:off x="610307" y="3392836"/>
            <a:ext cx="7282409" cy="666801"/>
          </a:xfrm>
          <a:prstGeom prst="rect">
            <a:avLst/>
          </a:prstGeom>
        </p:spPr>
        <p:txBody>
          <a:bodyPr vert="horz" lIns="91440" tIns="45720" rIns="91440" bIns="45720" rtlCol="0">
            <a:noAutofit/>
          </a:bodyPr>
          <a:lstStyle/>
          <a:p>
            <a:pPr lvl="0">
              <a:lnSpc>
                <a:spcPct val="90000"/>
              </a:lnSpc>
              <a:spcBef>
                <a:spcPts val="1000"/>
              </a:spcBef>
              <a:defRPr/>
            </a:pPr>
            <a:r>
              <a:rPr kumimoji="0" lang="es-UY" sz="1700" b="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Schrödinger logró justificar a esta descripción </a:t>
            </a:r>
            <a:r>
              <a:rPr lang="es-UY" sz="1700" dirty="0" smtClean="0">
                <a:latin typeface="Times New Roman" pitchFamily="18" charset="0"/>
                <a:cs typeface="Times New Roman" pitchFamily="18" charset="0"/>
              </a:rPr>
              <a:t>ondulatoria propuesta por de </a:t>
            </a:r>
            <a:r>
              <a:rPr lang="es-UY" sz="1700" dirty="0" smtClean="0">
                <a:latin typeface="Times New Roman" pitchFamily="18" charset="0"/>
                <a:cs typeface="Times New Roman" pitchFamily="18" charset="0"/>
              </a:rPr>
              <a:t>Broglie, la </a:t>
            </a:r>
            <a:r>
              <a:rPr lang="es-UY" sz="1700" dirty="0" smtClean="0">
                <a:latin typeface="Times New Roman" pitchFamily="18" charset="0"/>
                <a:cs typeface="Times New Roman" pitchFamily="18" charset="0"/>
              </a:rPr>
              <a:t>desarrolló </a:t>
            </a:r>
            <a:r>
              <a:rPr lang="es-UY" sz="1700" dirty="0" smtClean="0">
                <a:latin typeface="Times New Roman" pitchFamily="18" charset="0"/>
                <a:cs typeface="Times New Roman" pitchFamily="18" charset="0"/>
              </a:rPr>
              <a:t>y encontró</a:t>
            </a:r>
            <a:r>
              <a:rPr lang="es-UY" sz="1700" dirty="0" smtClean="0">
                <a:latin typeface="Times New Roman" pitchFamily="18" charset="0"/>
                <a:cs typeface="Times New Roman" pitchFamily="18" charset="0"/>
              </a:rPr>
              <a:t> </a:t>
            </a:r>
            <a:r>
              <a:rPr kumimoji="0" lang="es-UY" sz="1700" b="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la </a:t>
            </a:r>
            <a:r>
              <a:rPr kumimoji="0" lang="es-UY" sz="1700" b="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ecuación </a:t>
            </a:r>
            <a:r>
              <a:rPr kumimoji="0" lang="es-UY" sz="1700" b="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que gobierna su dinámica</a:t>
            </a:r>
            <a:r>
              <a:rPr lang="es-UY" sz="1700" dirty="0" smtClean="0">
                <a:latin typeface="Times New Roman" pitchFamily="18" charset="0"/>
                <a:cs typeface="Times New Roman" pitchFamily="18" charset="0"/>
              </a:rPr>
              <a:t>.</a:t>
            </a:r>
            <a:endParaRPr kumimoji="0" lang="es-UY" sz="1700" b="1"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endParaRPr>
          </a:p>
        </p:txBody>
      </p:sp>
      <p:sp>
        <p:nvSpPr>
          <p:cNvPr id="6" name="Content Placeholder 2">
            <a:extLst>
              <a:ext uri="{FF2B5EF4-FFF2-40B4-BE49-F238E27FC236}">
                <a16:creationId xmlns="" xmlns:a16="http://schemas.microsoft.com/office/drawing/2014/main" id="{CAFC5500-E20F-4146-B13D-D02B9437343A}"/>
              </a:ext>
            </a:extLst>
          </p:cNvPr>
          <p:cNvSpPr txBox="1">
            <a:spLocks/>
          </p:cNvSpPr>
          <p:nvPr/>
        </p:nvSpPr>
        <p:spPr>
          <a:xfrm>
            <a:off x="590946" y="4107164"/>
            <a:ext cx="10170098" cy="1879750"/>
          </a:xfrm>
          <a:prstGeom prst="rect">
            <a:avLst/>
          </a:prstGeom>
        </p:spPr>
        <p:txBody>
          <a:bodyPr vert="horz" lIns="91440" tIns="45720" rIns="91440" bIns="45720" rtlCol="0">
            <a:noAutofit/>
          </a:bodyPr>
          <a:lstStyle/>
          <a:p>
            <a:pPr lvl="0">
              <a:lnSpc>
                <a:spcPct val="90000"/>
              </a:lnSpc>
              <a:spcBef>
                <a:spcPts val="1000"/>
              </a:spcBef>
              <a:defRPr/>
            </a:pPr>
            <a:r>
              <a:rPr lang="es-UY" sz="1700" dirty="0" smtClean="0">
                <a:latin typeface="Times New Roman" pitchFamily="18" charset="0"/>
                <a:cs typeface="Times New Roman" pitchFamily="18" charset="0"/>
              </a:rPr>
              <a:t>La ecuación de Schrödinger es el análogo mecánico cuántico de la segunda ley de Newton.</a:t>
            </a:r>
          </a:p>
          <a:p>
            <a:pPr lvl="0">
              <a:lnSpc>
                <a:spcPct val="90000"/>
              </a:lnSpc>
              <a:spcBef>
                <a:spcPts val="1000"/>
              </a:spcBef>
              <a:defRPr/>
            </a:pPr>
            <a:r>
              <a:rPr lang="es-UY" sz="1700" dirty="0" smtClean="0">
                <a:latin typeface="Times New Roman" pitchFamily="18" charset="0"/>
                <a:cs typeface="Times New Roman" pitchFamily="18" charset="0"/>
              </a:rPr>
              <a:t>Schrödinger </a:t>
            </a:r>
            <a:r>
              <a:rPr lang="es-UY" sz="1700" dirty="0" smtClean="0">
                <a:latin typeface="Times New Roman" pitchFamily="18" charset="0"/>
                <a:cs typeface="Times New Roman" pitchFamily="18" charset="0"/>
              </a:rPr>
              <a:t>notó que la mecánica de Newton si la formulamos como propuso William </a:t>
            </a:r>
            <a:r>
              <a:rPr lang="es-UY" sz="1700" dirty="0" err="1" smtClean="0">
                <a:latin typeface="Times New Roman" pitchFamily="18" charset="0"/>
                <a:cs typeface="Times New Roman" pitchFamily="18" charset="0"/>
              </a:rPr>
              <a:t>Rowan</a:t>
            </a:r>
            <a:r>
              <a:rPr lang="es-UY" sz="1700" dirty="0" smtClean="0">
                <a:latin typeface="Times New Roman" pitchFamily="18" charset="0"/>
                <a:cs typeface="Times New Roman" pitchFamily="18" charset="0"/>
              </a:rPr>
              <a:t> Hamilton en el SXIX se llega a la ecuación de </a:t>
            </a:r>
            <a:r>
              <a:rPr lang="es-UY" sz="1700" dirty="0" smtClean="0">
                <a:latin typeface="Times New Roman" pitchFamily="18" charset="0"/>
                <a:cs typeface="Times New Roman" pitchFamily="18" charset="0"/>
              </a:rPr>
              <a:t>H</a:t>
            </a:r>
            <a:r>
              <a:rPr lang="es-UY" sz="1700" dirty="0" smtClean="0">
                <a:latin typeface="Times New Roman" pitchFamily="18" charset="0"/>
                <a:cs typeface="Times New Roman" pitchFamily="18" charset="0"/>
              </a:rPr>
              <a:t>amilton-Jacobi. </a:t>
            </a:r>
            <a:br>
              <a:rPr lang="es-UY" sz="1700" dirty="0" smtClean="0">
                <a:latin typeface="Times New Roman" pitchFamily="18" charset="0"/>
                <a:cs typeface="Times New Roman" pitchFamily="18" charset="0"/>
              </a:rPr>
            </a:br>
            <a:endParaRPr lang="es-UY" sz="800" dirty="0" smtClean="0">
              <a:latin typeface="Times New Roman" pitchFamily="18" charset="0"/>
              <a:cs typeface="Times New Roman" pitchFamily="18" charset="0"/>
            </a:endParaRPr>
          </a:p>
          <a:p>
            <a:pPr lvl="0">
              <a:lnSpc>
                <a:spcPct val="90000"/>
              </a:lnSpc>
              <a:spcBef>
                <a:spcPts val="1000"/>
              </a:spcBef>
              <a:defRPr/>
            </a:pPr>
            <a:r>
              <a:rPr lang="es-UY" sz="1700" dirty="0" smtClean="0">
                <a:latin typeface="Times New Roman" pitchFamily="18" charset="0"/>
                <a:cs typeface="Times New Roman" pitchFamily="18" charset="0"/>
              </a:rPr>
              <a:t>Esta ecuación </a:t>
            </a:r>
            <a:r>
              <a:rPr lang="es-UY" sz="1700" dirty="0" smtClean="0">
                <a:latin typeface="Times New Roman" pitchFamily="18" charset="0"/>
                <a:cs typeface="Times New Roman" pitchFamily="18" charset="0"/>
              </a:rPr>
              <a:t>de Hamilton-Jacobi. </a:t>
            </a:r>
            <a:r>
              <a:rPr lang="es-UY" sz="1700" dirty="0" smtClean="0">
                <a:latin typeface="Times New Roman" pitchFamily="18" charset="0"/>
                <a:cs typeface="Times New Roman" pitchFamily="18" charset="0"/>
              </a:rPr>
              <a:t>es formalmente idéntica a una ecuación de la óptica geométrica, la </a:t>
            </a:r>
            <a:r>
              <a:rPr lang="es-UY" sz="1700" b="1" dirty="0" smtClean="0">
                <a:latin typeface="Times New Roman" pitchFamily="18" charset="0"/>
                <a:cs typeface="Times New Roman" pitchFamily="18" charset="0"/>
              </a:rPr>
              <a:t>ecuación de la Eikonal</a:t>
            </a:r>
            <a:r>
              <a:rPr lang="es-UY" sz="1700" dirty="0" smtClean="0">
                <a:latin typeface="Times New Roman" pitchFamily="18" charset="0"/>
                <a:cs typeface="Times New Roman" pitchFamily="18" charset="0"/>
              </a:rPr>
              <a:t>, que controla la propagación de los rayos de luz en un medio óptico y sirve para entender como se forman las imágenes. </a:t>
            </a:r>
          </a:p>
        </p:txBody>
      </p:sp>
      <p:pic>
        <p:nvPicPr>
          <p:cNvPr id="8" name="Picture 2" descr="Credit: Bettmann Archive/Bettmann"/>
          <p:cNvPicPr>
            <a:picLocks noChangeAspect="1" noChangeArrowheads="1"/>
          </p:cNvPicPr>
          <p:nvPr/>
        </p:nvPicPr>
        <p:blipFill>
          <a:blip r:embed="rId2" cstate="print"/>
          <a:srcRect l="6756" r="9033" b="23813"/>
          <a:stretch>
            <a:fillRect/>
          </a:stretch>
        </p:blipFill>
        <p:spPr bwMode="auto">
          <a:xfrm>
            <a:off x="8325821" y="855681"/>
            <a:ext cx="2286000" cy="2601758"/>
          </a:xfrm>
          <a:prstGeom prst="rect">
            <a:avLst/>
          </a:prstGeom>
          <a:noFill/>
        </p:spPr>
      </p:pic>
      <p:sp>
        <p:nvSpPr>
          <p:cNvPr id="9" name="TextBox 8"/>
          <p:cNvSpPr txBox="1"/>
          <p:nvPr/>
        </p:nvSpPr>
        <p:spPr>
          <a:xfrm>
            <a:off x="7940819" y="3426591"/>
            <a:ext cx="2834430" cy="353943"/>
          </a:xfrm>
          <a:prstGeom prst="rect">
            <a:avLst/>
          </a:prstGeom>
          <a:noFill/>
        </p:spPr>
        <p:txBody>
          <a:bodyPr wrap="none" rtlCol="0">
            <a:spAutoFit/>
          </a:bodyPr>
          <a:lstStyle/>
          <a:p>
            <a:r>
              <a:rPr lang="en-US" sz="1700" dirty="0" smtClean="0">
                <a:latin typeface="Times New Roman" pitchFamily="18" charset="0"/>
                <a:cs typeface="Times New Roman" pitchFamily="18" charset="0"/>
              </a:rPr>
              <a:t>Erwin </a:t>
            </a:r>
            <a:r>
              <a:rPr lang="es-ES" sz="1700" dirty="0" smtClean="0">
                <a:latin typeface="Times New Roman" pitchFamily="18" charset="0"/>
                <a:cs typeface="Times New Roman" pitchFamily="18" charset="0"/>
              </a:rPr>
              <a:t>Schrödinger</a:t>
            </a:r>
            <a:r>
              <a:rPr lang="en-US" sz="1700" dirty="0" smtClean="0">
                <a:latin typeface="Times New Roman" pitchFamily="18" charset="0"/>
                <a:cs typeface="Times New Roman" pitchFamily="18" charset="0"/>
              </a:rPr>
              <a:t> 1887-1961</a:t>
            </a:r>
            <a:endParaRPr lang="en-US" sz="1700" dirty="0">
              <a:latin typeface="Times New Roman" pitchFamily="18" charset="0"/>
              <a:cs typeface="Times New Roman" pitchFamily="18" charset="0"/>
            </a:endParaRPr>
          </a:p>
        </p:txBody>
      </p:sp>
    </p:spTree>
    <p:extLst>
      <p:ext uri="{BB962C8B-B14F-4D97-AF65-F5344CB8AC3E}">
        <p14:creationId xmlns="" xmlns:p14="http://schemas.microsoft.com/office/powerpoint/2010/main" val="123431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1877996" y="2461798"/>
          <a:ext cx="8128000" cy="37084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s-UY" noProof="0" dirty="0" smtClean="0">
                          <a:solidFill>
                            <a:srgbClr val="FF0000"/>
                          </a:solidFill>
                        </a:rPr>
                        <a:t>Mecánica</a:t>
                      </a:r>
                      <a:r>
                        <a:rPr lang="es-UY" baseline="0" noProof="0" dirty="0" smtClean="0">
                          <a:solidFill>
                            <a:srgbClr val="FF0000"/>
                          </a:solidFill>
                        </a:rPr>
                        <a:t> Clásica</a:t>
                      </a:r>
                      <a:endParaRPr lang="es-UY" noProof="0" dirty="0">
                        <a:solidFill>
                          <a:srgbClr val="FF0000"/>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baseline="0" noProof="0" dirty="0" smtClean="0">
                          <a:solidFill>
                            <a:srgbClr val="0070C0"/>
                          </a:solidFill>
                        </a:rPr>
                        <a:t>Óptica  Geométrica</a:t>
                      </a:r>
                      <a:endParaRPr lang="es-UY" noProof="0" dirty="0" smtClean="0">
                        <a:solidFill>
                          <a:srgbClr val="0070C0"/>
                        </a:solidFill>
                      </a:endParaRPr>
                    </a:p>
                  </a:txBody>
                  <a:tcPr>
                    <a:noFill/>
                  </a:tcPr>
                </a:tc>
              </a:tr>
            </a:tbl>
          </a:graphicData>
        </a:graphic>
      </p:graphicFrame>
      <p:graphicFrame>
        <p:nvGraphicFramePr>
          <p:cNvPr id="14" name="Table 13"/>
          <p:cNvGraphicFramePr>
            <a:graphicFrameLocks noGrp="1"/>
          </p:cNvGraphicFramePr>
          <p:nvPr/>
        </p:nvGraphicFramePr>
        <p:xfrm>
          <a:off x="1905271" y="2912573"/>
          <a:ext cx="8128000" cy="37084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s-UY" sz="1800" dirty="0" smtClean="0">
                          <a:solidFill>
                            <a:srgbClr val="FF0000"/>
                          </a:solidFill>
                          <a:latin typeface="Times New Roman" pitchFamily="18" charset="0"/>
                          <a:cs typeface="Times New Roman" pitchFamily="18" charset="0"/>
                        </a:rPr>
                        <a:t>Ecuación de Hamilton-Jacobi</a:t>
                      </a:r>
                      <a:endParaRPr lang="es-UY" noProof="0" dirty="0">
                        <a:solidFill>
                          <a:srgbClr val="FF0000"/>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sz="1800" b="1" dirty="0" smtClean="0">
                          <a:solidFill>
                            <a:srgbClr val="0070C0"/>
                          </a:solidFill>
                          <a:latin typeface="Times New Roman" pitchFamily="18" charset="0"/>
                          <a:cs typeface="Times New Roman" pitchFamily="18" charset="0"/>
                        </a:rPr>
                        <a:t>Ecuación de la Eikonal</a:t>
                      </a:r>
                      <a:endParaRPr lang="es-UY" noProof="0" dirty="0" smtClean="0">
                        <a:solidFill>
                          <a:srgbClr val="0070C0"/>
                        </a:solidFill>
                      </a:endParaRPr>
                    </a:p>
                  </a:txBody>
                  <a:tcPr>
                    <a:noFill/>
                  </a:tcPr>
                </a:tc>
              </a:tr>
            </a:tbl>
          </a:graphicData>
        </a:graphic>
      </p:graphicFrame>
      <p:graphicFrame>
        <p:nvGraphicFramePr>
          <p:cNvPr id="15" name="Table 14"/>
          <p:cNvGraphicFramePr>
            <a:graphicFrameLocks noGrp="1"/>
          </p:cNvGraphicFramePr>
          <p:nvPr/>
        </p:nvGraphicFramePr>
        <p:xfrm>
          <a:off x="1874796" y="1775216"/>
          <a:ext cx="8128000" cy="640080"/>
        </p:xfrm>
        <a:graphic>
          <a:graphicData uri="http://schemas.openxmlformats.org/drawingml/2006/table">
            <a:tbl>
              <a:tblPr firstRow="1" bandRow="1">
                <a:tableStyleId>{5C22544A-7EE6-4342-B048-85BDC9FD1C3A}</a:tableStyleId>
              </a:tblPr>
              <a:tblGrid>
                <a:gridCol w="4064000"/>
                <a:gridCol w="4064000"/>
              </a:tblGrid>
              <a:tr h="370840">
                <a:tc>
                  <a:txBody>
                    <a:bodyPr/>
                    <a:lstStyle/>
                    <a:p>
                      <a:endParaRPr lang="es-UY" noProof="0" dirty="0">
                        <a:solidFill>
                          <a:srgbClr val="FF0000"/>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baseline="0" noProof="0" dirty="0" smtClean="0">
                          <a:solidFill>
                            <a:srgbClr val="0070C0"/>
                          </a:solidFill>
                        </a:rPr>
                        <a:t>Óptica  Ondulatoria</a:t>
                      </a:r>
                      <a:endParaRPr lang="es-UY" sz="1800" b="1" dirty="0" smtClean="0">
                        <a:solidFill>
                          <a:srgbClr val="0070C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UY" sz="1800" b="1" noProof="0" dirty="0" smtClean="0">
                          <a:solidFill>
                            <a:srgbClr val="0070C0"/>
                          </a:solidFill>
                          <a:latin typeface="Times New Roman" pitchFamily="18" charset="0"/>
                          <a:cs typeface="Times New Roman" pitchFamily="18" charset="0"/>
                          <a:sym typeface="Symbol"/>
                        </a:rPr>
                        <a:t>                </a:t>
                      </a:r>
                      <a:r>
                        <a:rPr lang="es-UY" sz="1800" b="1" noProof="0" dirty="0" smtClean="0">
                          <a:solidFill>
                            <a:srgbClr val="0070C0"/>
                          </a:solidFill>
                          <a:latin typeface="Symbol" pitchFamily="18" charset="2"/>
                          <a:cs typeface="Times New Roman" pitchFamily="18" charset="0"/>
                          <a:sym typeface="Symbol"/>
                        </a:rPr>
                        <a:t>l0</a:t>
                      </a:r>
                      <a:endParaRPr lang="es-UY" noProof="0" dirty="0" smtClean="0">
                        <a:solidFill>
                          <a:srgbClr val="0070C0"/>
                        </a:solidFill>
                      </a:endParaRPr>
                    </a:p>
                  </a:txBody>
                  <a:tcPr>
                    <a:noFill/>
                  </a:tcPr>
                </a:tc>
              </a:tr>
            </a:tbl>
          </a:graphicData>
        </a:graphic>
      </p:graphicFrame>
      <p:graphicFrame>
        <p:nvGraphicFramePr>
          <p:cNvPr id="17" name="Table 16"/>
          <p:cNvGraphicFramePr>
            <a:graphicFrameLocks noGrp="1"/>
          </p:cNvGraphicFramePr>
          <p:nvPr/>
        </p:nvGraphicFramePr>
        <p:xfrm>
          <a:off x="1874796" y="1765591"/>
          <a:ext cx="8128000" cy="64008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baseline="0" noProof="0" dirty="0" smtClean="0">
                          <a:solidFill>
                            <a:srgbClr val="FF0000"/>
                          </a:solidFill>
                        </a:rPr>
                        <a:t>                  ?</a:t>
                      </a:r>
                      <a:endParaRPr lang="es-UY" sz="1800" b="1" dirty="0" smtClean="0">
                        <a:solidFill>
                          <a:srgbClr val="FF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UY" sz="1800" b="1" noProof="0" dirty="0" smtClean="0">
                          <a:solidFill>
                            <a:srgbClr val="0070C0"/>
                          </a:solidFill>
                          <a:latin typeface="Times New Roman" pitchFamily="18" charset="0"/>
                          <a:cs typeface="Times New Roman" pitchFamily="18" charset="0"/>
                          <a:sym typeface="Symbol"/>
                        </a:rPr>
                        <a:t>                </a:t>
                      </a:r>
                      <a:r>
                        <a:rPr lang="es-UY" sz="1800" b="1" noProof="0" dirty="0" smtClean="0">
                          <a:solidFill>
                            <a:srgbClr val="FF0000"/>
                          </a:solidFill>
                          <a:latin typeface="Times New Roman" pitchFamily="18" charset="0"/>
                          <a:cs typeface="Times New Roman" pitchFamily="18" charset="0"/>
                          <a:sym typeface="Symbol"/>
                        </a:rPr>
                        <a:t></a:t>
                      </a:r>
                      <a:r>
                        <a:rPr lang="es-UY" sz="1800" b="1" noProof="0" dirty="0" smtClean="0">
                          <a:solidFill>
                            <a:srgbClr val="FF0000"/>
                          </a:solidFill>
                          <a:latin typeface="Symbol" pitchFamily="18" charset="2"/>
                          <a:cs typeface="Times New Roman" pitchFamily="18" charset="0"/>
                          <a:sym typeface="Symbol"/>
                        </a:rPr>
                        <a:t>l0</a:t>
                      </a:r>
                      <a:endParaRPr lang="es-UY" noProof="0" dirty="0" smtClean="0">
                        <a:solidFill>
                          <a:srgbClr val="FF0000"/>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UY" noProof="0" dirty="0" smtClean="0">
                        <a:solidFill>
                          <a:srgbClr val="0070C0"/>
                        </a:solidFill>
                      </a:endParaRPr>
                    </a:p>
                  </a:txBody>
                  <a:tcPr>
                    <a:noFill/>
                  </a:tcPr>
                </a:tc>
              </a:tr>
            </a:tbl>
          </a:graphicData>
        </a:graphic>
      </p:graphicFrame>
      <p:graphicFrame>
        <p:nvGraphicFramePr>
          <p:cNvPr id="18" name="Table 17"/>
          <p:cNvGraphicFramePr>
            <a:graphicFrameLocks noGrp="1"/>
          </p:cNvGraphicFramePr>
          <p:nvPr/>
        </p:nvGraphicFramePr>
        <p:xfrm>
          <a:off x="2027196" y="1744741"/>
          <a:ext cx="8128000" cy="37084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Y" baseline="0" noProof="0" dirty="0" smtClean="0">
                          <a:solidFill>
                            <a:srgbClr val="FF0000"/>
                          </a:solidFill>
                        </a:rPr>
                        <a:t>Mecánica  Ondulatoria</a:t>
                      </a:r>
                      <a:endParaRPr lang="es-UY" sz="1800" b="1" dirty="0" smtClean="0">
                        <a:solidFill>
                          <a:srgbClr val="FF0000"/>
                        </a:solidFill>
                        <a:latin typeface="Times New Roman" pitchFamily="18" charset="0"/>
                        <a:cs typeface="Times New Roman" pitchFamily="18"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UY" noProof="0" dirty="0" smtClean="0">
                        <a:solidFill>
                          <a:srgbClr val="0070C0"/>
                        </a:solidFill>
                      </a:endParaRPr>
                    </a:p>
                  </a:txBody>
                  <a:tcPr>
                    <a:noFill/>
                  </a:tcPr>
                </a:tc>
              </a:tr>
            </a:tbl>
          </a:graphicData>
        </a:graphic>
      </p:graphicFrame>
    </p:spTree>
    <p:extLst>
      <p:ext uri="{BB962C8B-B14F-4D97-AF65-F5344CB8AC3E}">
        <p14:creationId xmlns="" xmlns:p14="http://schemas.microsoft.com/office/powerpoint/2010/main" val="123431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CAFC5500-E20F-4146-B13D-D02B9437343A}"/>
              </a:ext>
            </a:extLst>
          </p:cNvPr>
          <p:cNvSpPr txBox="1">
            <a:spLocks/>
          </p:cNvSpPr>
          <p:nvPr/>
        </p:nvSpPr>
        <p:spPr>
          <a:xfrm>
            <a:off x="1224386" y="1917791"/>
            <a:ext cx="6466200" cy="35763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λ</a:t>
            </a:r>
            <a:r>
              <a:rPr kumimoji="0" lang="en-US"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a:t>
            </a: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a:t>
            </a: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y </a:t>
            </a:r>
            <a:r>
              <a:rPr kumimoji="0" lang="en-US" sz="1700" b="0" i="1" u="none" strike="noStrike" kern="1200" cap="none" spc="0" normalizeH="0" baseline="0" noProof="0" dirty="0" smtClean="0">
                <a:ln>
                  <a:noFill/>
                </a:ln>
                <a:solidFill>
                  <a:schemeClr val="tx1"/>
                </a:solidFill>
                <a:effectLst/>
                <a:uLnTx/>
                <a:uFillTx/>
                <a:latin typeface="Symbol" pitchFamily="18" charset="2"/>
                <a:ea typeface="+mn-ea"/>
                <a:cs typeface="Times New Roman" pitchFamily="18" charset="0"/>
              </a:rPr>
              <a:t>n </a:t>
            </a: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a:t>
            </a: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a:t>
            </a: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s-ES" sz="17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a:t>
            </a:r>
            <a:r>
              <a:rPr kumimoji="0" lang="es-E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a:extLst>
              <a:ext uri="{FF2B5EF4-FFF2-40B4-BE49-F238E27FC236}">
                <a16:creationId xmlns="" xmlns:a16="http://schemas.microsoft.com/office/drawing/2014/main" id="{CAFC5500-E20F-4146-B13D-D02B9437343A}"/>
              </a:ext>
            </a:extLst>
          </p:cNvPr>
          <p:cNvSpPr txBox="1">
            <a:spLocks/>
          </p:cNvSpPr>
          <p:nvPr/>
        </p:nvSpPr>
        <p:spPr>
          <a:xfrm>
            <a:off x="870197" y="1371532"/>
            <a:ext cx="9731928" cy="361016"/>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UY" sz="1700" b="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Vamos a buscar la ecuación de onda que debe satisfacer Ψ(</a:t>
            </a:r>
            <a:r>
              <a:rPr kumimoji="0" lang="es-UY" sz="1700" b="0" i="0" u="none" strike="noStrike" kern="1200" cap="none" spc="0" normalizeH="0" baseline="0" dirty="0" err="1" smtClean="0">
                <a:ln>
                  <a:noFill/>
                </a:ln>
                <a:solidFill>
                  <a:schemeClr val="tx1"/>
                </a:solidFill>
                <a:effectLst/>
                <a:uLnTx/>
                <a:uFillTx/>
                <a:latin typeface="Times New Roman" pitchFamily="18" charset="0"/>
                <a:ea typeface="+mn-ea"/>
                <a:cs typeface="Times New Roman" pitchFamily="18" charset="0"/>
              </a:rPr>
              <a:t>x,t</a:t>
            </a:r>
            <a:r>
              <a:rPr kumimoji="0" lang="es-UY" sz="1700" b="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 tal que se cumpla </a:t>
            </a:r>
            <a:r>
              <a:rPr kumimoji="0" lang="es-UY" sz="1700" b="1"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a:t>
            </a:r>
            <a:r>
              <a:rPr kumimoji="0" lang="es-UY" sz="1700" b="1"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1</a:t>
            </a:r>
            <a:r>
              <a:rPr lang="es-UY" sz="1700" b="1" dirty="0" smtClean="0">
                <a:latin typeface="Times New Roman" pitchFamily="18" charset="0"/>
                <a:cs typeface="Times New Roman" pitchFamily="18" charset="0"/>
              </a:rPr>
              <a:t>)</a:t>
            </a:r>
            <a:endParaRPr kumimoji="0" lang="es-UY" sz="1700" b="1"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endParaRPr>
          </a:p>
        </p:txBody>
      </p:sp>
      <p:sp>
        <p:nvSpPr>
          <p:cNvPr id="6" name="Content Placeholder 2">
            <a:extLst>
              <a:ext uri="{FF2B5EF4-FFF2-40B4-BE49-F238E27FC236}">
                <a16:creationId xmlns="" xmlns:a16="http://schemas.microsoft.com/office/drawing/2014/main" id="{CAFC5500-E20F-4146-B13D-D02B9437343A}"/>
              </a:ext>
            </a:extLst>
          </p:cNvPr>
          <p:cNvSpPr txBox="1">
            <a:spLocks/>
          </p:cNvSpPr>
          <p:nvPr/>
        </p:nvSpPr>
        <p:spPr>
          <a:xfrm>
            <a:off x="927831" y="2923256"/>
            <a:ext cx="9731928" cy="1870125"/>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UY" sz="17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Sea consistente con </a:t>
            </a:r>
            <a:r>
              <a:rPr kumimoji="0" lang="es-UY"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s-UY"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a:t>
            </a:r>
            <a:r>
              <a:rPr kumimoji="0" lang="es-UY" sz="1700" b="0" i="0" u="none" strike="noStrike" kern="1200" cap="none" spc="0" normalizeH="0" baseline="30000" noProof="0" dirty="0" smtClean="0">
                <a:ln>
                  <a:noFill/>
                </a:ln>
                <a:solidFill>
                  <a:schemeClr val="tx1"/>
                </a:solidFill>
                <a:effectLst/>
                <a:uLnTx/>
                <a:uFillTx/>
                <a:latin typeface="Times New Roman" pitchFamily="18" charset="0"/>
                <a:ea typeface="+mn-ea"/>
                <a:cs typeface="Times New Roman" pitchFamily="18" charset="0"/>
              </a:rPr>
              <a:t>2</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a:t>
            </a:r>
            <a:r>
              <a:rPr kumimoji="0" lang="es-UY"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a:t>
            </a:r>
            <a:r>
              <a:rPr kumimoji="0" lang="es-UY"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UY" sz="17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(3)</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Sea lineal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UY" sz="17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Comenzare</a:t>
            </a:r>
            <a:r>
              <a:rPr lang="es-UY" sz="1700" dirty="0" err="1" smtClean="0">
                <a:latin typeface="Times New Roman" pitchFamily="18" charset="0"/>
                <a:cs typeface="Times New Roman" pitchFamily="18" charset="0"/>
              </a:rPr>
              <a:t>mos</a:t>
            </a:r>
            <a:r>
              <a:rPr lang="es-UY" sz="1700" dirty="0" smtClean="0">
                <a:latin typeface="Times New Roman" pitchFamily="18" charset="0"/>
                <a:cs typeface="Times New Roman" pitchFamily="18" charset="0"/>
              </a:rPr>
              <a:t> con el caso más sencillo de una partícula libre, </a:t>
            </a:r>
            <a:r>
              <a:rPr lang="es-UY" sz="1700" dirty="0" err="1" smtClean="0">
                <a:latin typeface="Times New Roman" pitchFamily="18" charset="0"/>
                <a:cs typeface="Times New Roman" pitchFamily="18" charset="0"/>
              </a:rPr>
              <a:t>i.e.</a:t>
            </a:r>
            <a:r>
              <a:rPr lang="es-UY" sz="1700" dirty="0" smtClean="0">
                <a:latin typeface="Times New Roman" pitchFamily="18" charset="0"/>
                <a:cs typeface="Times New Roman" pitchFamily="18" charset="0"/>
              </a:rPr>
              <a:t> </a:t>
            </a:r>
            <a:r>
              <a:rPr kumimoji="0" lang="es-UY"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lang="es-UY" sz="1700" dirty="0" smtClean="0">
                <a:latin typeface="Times New Roman" pitchFamily="18" charset="0"/>
                <a:cs typeface="Times New Roman" pitchFamily="18" charset="0"/>
              </a:rPr>
              <a:t>0 </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(en cuyo caso, como mostraremos, las soluciones de la ecuación son ondas planas</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UY" sz="17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Para</a:t>
            </a:r>
            <a:r>
              <a:rPr kumimoji="0" lang="es-UY" sz="17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inspirarnos recordemos brevemente a la ecuación de ondas usual que describe ya sea la propagación de una onda en una cuerda o de la luz, etc.</a:t>
            </a:r>
            <a:endParaRPr kumimoji="0" lang="es-UY" sz="17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2" name="Content Placeholder 2">
            <a:extLst>
              <a:ext uri="{FF2B5EF4-FFF2-40B4-BE49-F238E27FC236}">
                <a16:creationId xmlns="" xmlns:a16="http://schemas.microsoft.com/office/drawing/2014/main" id="{CAFC5500-E20F-4146-B13D-D02B9437343A}"/>
              </a:ext>
            </a:extLst>
          </p:cNvPr>
          <p:cNvSpPr txBox="1">
            <a:spLocks/>
          </p:cNvSpPr>
          <p:nvPr/>
        </p:nvSpPr>
        <p:spPr>
          <a:xfrm>
            <a:off x="908698" y="2362933"/>
            <a:ext cx="9731928" cy="38026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UY" sz="1700" b="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y </a:t>
            </a:r>
            <a:r>
              <a:rPr kumimoji="0" lang="es-UY" sz="1700" b="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además</a:t>
            </a:r>
          </a:p>
        </p:txBody>
      </p:sp>
    </p:spTree>
    <p:extLst>
      <p:ext uri="{BB962C8B-B14F-4D97-AF65-F5344CB8AC3E}">
        <p14:creationId xmlns="" xmlns:p14="http://schemas.microsoft.com/office/powerpoint/2010/main" val="123431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k 1">
            <a:extLst>
              <a:ext uri="{FF2B5EF4-FFF2-40B4-BE49-F238E27FC236}">
                <a16:creationId xmlns:mc="http://schemas.openxmlformats.org/markup-compatibility/2006" xmlns="" xmlns:a16="http://schemas.microsoft.com/office/drawing/2014/main" id="{B20227E0-F28E-4EF0-BB38-30A73A393BF2}"/>
              </a:ext>
            </a:extLst>
          </p:cNvPr>
          <p:cNvPicPr>
            <a:picLocks noChangeAspect="1"/>
          </p:cNvPicPr>
          <p:nvPr/>
        </p:nvPicPr>
        <p:blipFill>
          <a:blip r:embed="rId2"/>
          <a:srcRect b="37787"/>
          <a:stretch>
            <a:fillRect/>
          </a:stretch>
        </p:blipFill>
        <p:spPr>
          <a:xfrm>
            <a:off x="829113" y="740220"/>
            <a:ext cx="6498552" cy="1991406"/>
          </a:xfrm>
          <a:prstGeom prst="rect">
            <a:avLst/>
          </a:prstGeom>
        </p:spPr>
      </p:pic>
      <p:pic>
        <p:nvPicPr>
          <p:cNvPr id="3" name="Ink 1">
            <a:extLst>
              <a:ext uri="{FF2B5EF4-FFF2-40B4-BE49-F238E27FC236}">
                <a16:creationId xmlns:mc="http://schemas.openxmlformats.org/markup-compatibility/2006" xmlns="" xmlns:a16="http://schemas.microsoft.com/office/drawing/2014/main" id="{B20227E0-F28E-4EF0-BB38-30A73A393BF2}"/>
              </a:ext>
            </a:extLst>
          </p:cNvPr>
          <p:cNvPicPr/>
          <p:nvPr/>
        </p:nvPicPr>
        <p:blipFill>
          <a:blip r:embed="rId2"/>
          <a:srcRect l="17466" t="89533" r="55741" b="-1241"/>
          <a:stretch>
            <a:fillRect/>
          </a:stretch>
        </p:blipFill>
        <p:spPr>
          <a:xfrm>
            <a:off x="4328931" y="2974694"/>
            <a:ext cx="2581155" cy="555585"/>
          </a:xfrm>
          <a:prstGeom prst="rect">
            <a:avLst/>
          </a:prstGeom>
        </p:spPr>
      </p:pic>
      <p:sp>
        <p:nvSpPr>
          <p:cNvPr id="4" name="TextBox 3"/>
          <p:cNvSpPr txBox="1"/>
          <p:nvPr/>
        </p:nvSpPr>
        <p:spPr>
          <a:xfrm>
            <a:off x="349271" y="2844528"/>
            <a:ext cx="2777299" cy="769441"/>
          </a:xfrm>
          <a:prstGeom prst="rect">
            <a:avLst/>
          </a:prstGeom>
          <a:solidFill>
            <a:srgbClr val="FFDFA9"/>
          </a:solidFill>
        </p:spPr>
        <p:txBody>
          <a:bodyPr wrap="none" rtlCol="0">
            <a:spAutoFit/>
          </a:bodyPr>
          <a:lstStyle/>
          <a:p>
            <a:r>
              <a:rPr lang="es-UY" sz="4400" i="1" dirty="0" smtClean="0">
                <a:solidFill>
                  <a:srgbClr val="FF0000"/>
                </a:solidFill>
                <a:latin typeface="Symbol" pitchFamily="18" charset="2"/>
                <a:cs typeface="Times New Roman" pitchFamily="18" charset="0"/>
              </a:rPr>
              <a:t>  </a:t>
            </a:r>
            <a:r>
              <a:rPr lang="es-UY" sz="3200" i="1" dirty="0" smtClean="0">
                <a:solidFill>
                  <a:srgbClr val="FF0000"/>
                </a:solidFill>
                <a:latin typeface="Times New Roman" pitchFamily="18" charset="0"/>
                <a:cs typeface="Times New Roman" pitchFamily="18" charset="0"/>
              </a:rPr>
              <a:t>Y </a:t>
            </a:r>
            <a:r>
              <a:rPr lang="es-UY" sz="3200" i="1" dirty="0" smtClean="0">
                <a:solidFill>
                  <a:srgbClr val="FF0000"/>
                </a:solidFill>
                <a:latin typeface="Symbol" pitchFamily="18" charset="2"/>
                <a:cs typeface="Times New Roman" pitchFamily="18" charset="0"/>
              </a:rPr>
              <a:t> </a:t>
            </a:r>
            <a:r>
              <a:rPr lang="es-UY" sz="3200" i="1" dirty="0" smtClean="0">
                <a:solidFill>
                  <a:srgbClr val="FF0000"/>
                </a:solidFill>
                <a:latin typeface="Times New Roman" pitchFamily="18" charset="0"/>
                <a:cs typeface="Times New Roman" pitchFamily="18" charset="0"/>
              </a:rPr>
              <a:t>=  </a:t>
            </a:r>
            <a:r>
              <a:rPr lang="es-UY" sz="3200" i="1" dirty="0" err="1" smtClean="0">
                <a:solidFill>
                  <a:srgbClr val="FF0000"/>
                </a:solidFill>
                <a:latin typeface="Times New Roman" pitchFamily="18" charset="0"/>
                <a:cs typeface="Times New Roman" pitchFamily="18" charset="0"/>
              </a:rPr>
              <a:t>Ae</a:t>
            </a:r>
            <a:r>
              <a:rPr lang="es-UY" sz="3200" i="1" dirty="0" smtClean="0">
                <a:solidFill>
                  <a:srgbClr val="FF0000"/>
                </a:solidFill>
                <a:latin typeface="Times New Roman" pitchFamily="18" charset="0"/>
                <a:cs typeface="Times New Roman" pitchFamily="18" charset="0"/>
              </a:rPr>
              <a:t> </a:t>
            </a:r>
            <a:r>
              <a:rPr lang="es-UY" sz="3200" i="1" baseline="30000" dirty="0" smtClean="0">
                <a:solidFill>
                  <a:srgbClr val="FF0000"/>
                </a:solidFill>
                <a:latin typeface="Times New Roman" pitchFamily="18" charset="0"/>
                <a:cs typeface="Times New Roman" pitchFamily="18" charset="0"/>
              </a:rPr>
              <a:t>i</a:t>
            </a:r>
            <a:r>
              <a:rPr lang="es-UY" sz="3200" baseline="30000" dirty="0" smtClean="0">
                <a:solidFill>
                  <a:srgbClr val="FF0000"/>
                </a:solidFill>
                <a:latin typeface="Times New Roman" pitchFamily="18" charset="0"/>
                <a:cs typeface="Times New Roman" pitchFamily="18" charset="0"/>
              </a:rPr>
              <a:t>(</a:t>
            </a:r>
            <a:r>
              <a:rPr lang="es-UY" sz="3200" i="1" baseline="30000" dirty="0" err="1" smtClean="0">
                <a:solidFill>
                  <a:srgbClr val="FF0000"/>
                </a:solidFill>
                <a:latin typeface="Times New Roman" pitchFamily="18" charset="0"/>
                <a:cs typeface="Times New Roman" pitchFamily="18" charset="0"/>
              </a:rPr>
              <a:t>kx-</a:t>
            </a:r>
            <a:r>
              <a:rPr lang="es-UY" sz="3200" i="1" baseline="30000" dirty="0" err="1" smtClean="0">
                <a:solidFill>
                  <a:srgbClr val="FF0000"/>
                </a:solidFill>
                <a:latin typeface="Symbol" pitchFamily="18" charset="2"/>
                <a:cs typeface="Times New Roman" pitchFamily="18" charset="0"/>
              </a:rPr>
              <a:t>w</a:t>
            </a:r>
            <a:r>
              <a:rPr lang="es-UY" sz="3200" i="1" baseline="30000" dirty="0" err="1" smtClean="0">
                <a:solidFill>
                  <a:srgbClr val="FF0000"/>
                </a:solidFill>
                <a:latin typeface="Times New Roman" pitchFamily="18" charset="0"/>
                <a:cs typeface="Times New Roman" pitchFamily="18" charset="0"/>
              </a:rPr>
              <a:t>t</a:t>
            </a:r>
            <a:r>
              <a:rPr lang="es-UY" sz="3200" baseline="300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5" name="TextBox 4"/>
          <p:cNvSpPr txBox="1"/>
          <p:nvPr/>
        </p:nvSpPr>
        <p:spPr>
          <a:xfrm>
            <a:off x="362775" y="4015500"/>
            <a:ext cx="3324949" cy="769441"/>
          </a:xfrm>
          <a:prstGeom prst="rect">
            <a:avLst/>
          </a:prstGeom>
          <a:solidFill>
            <a:srgbClr val="FFDFA9"/>
          </a:solidFill>
        </p:spPr>
        <p:txBody>
          <a:bodyPr wrap="none" rtlCol="0">
            <a:spAutoFit/>
          </a:bodyPr>
          <a:lstStyle/>
          <a:p>
            <a:r>
              <a:rPr lang="es-UY" sz="4400" i="1" dirty="0" smtClean="0">
                <a:solidFill>
                  <a:srgbClr val="FF0000"/>
                </a:solidFill>
                <a:latin typeface="Symbol" pitchFamily="18" charset="2"/>
                <a:cs typeface="Times New Roman" pitchFamily="18" charset="0"/>
              </a:rPr>
              <a:t>  </a:t>
            </a:r>
            <a:r>
              <a:rPr lang="es-UY" sz="3200" i="1" dirty="0" smtClean="0">
                <a:solidFill>
                  <a:srgbClr val="FF0000"/>
                </a:solidFill>
                <a:latin typeface="Symbol" pitchFamily="18" charset="2"/>
                <a:cs typeface="Times New Roman" pitchFamily="18" charset="0"/>
              </a:rPr>
              <a:t>- </a:t>
            </a:r>
            <a:r>
              <a:rPr lang="es-UY" sz="3200" i="1" dirty="0" smtClean="0">
                <a:solidFill>
                  <a:srgbClr val="FF0000"/>
                </a:solidFill>
                <a:latin typeface="Times New Roman" pitchFamily="18" charset="0"/>
                <a:cs typeface="Times New Roman" pitchFamily="18" charset="0"/>
              </a:rPr>
              <a:t>k</a:t>
            </a:r>
            <a:r>
              <a:rPr lang="es-UY" sz="3200" baseline="30000" dirty="0" smtClean="0">
                <a:solidFill>
                  <a:srgbClr val="FF0000"/>
                </a:solidFill>
                <a:latin typeface="Times New Roman" pitchFamily="18" charset="0"/>
                <a:cs typeface="Times New Roman" pitchFamily="18" charset="0"/>
              </a:rPr>
              <a:t>2 </a:t>
            </a:r>
            <a:r>
              <a:rPr lang="es-UY" sz="3200" i="1" dirty="0" smtClean="0">
                <a:solidFill>
                  <a:srgbClr val="FF0000"/>
                </a:solidFill>
                <a:cs typeface="Times New Roman" pitchFamily="18" charset="0"/>
              </a:rPr>
              <a:t>v</a:t>
            </a:r>
            <a:r>
              <a:rPr lang="es-UY" sz="3200" baseline="30000" dirty="0" smtClean="0">
                <a:solidFill>
                  <a:srgbClr val="FF0000"/>
                </a:solidFill>
                <a:latin typeface="Times New Roman" pitchFamily="18" charset="0"/>
                <a:cs typeface="Times New Roman" pitchFamily="18" charset="0"/>
              </a:rPr>
              <a:t>2 </a:t>
            </a:r>
            <a:r>
              <a:rPr lang="es-UY" sz="3200" i="1" dirty="0" smtClean="0">
                <a:solidFill>
                  <a:srgbClr val="FF0000"/>
                </a:solidFill>
                <a:latin typeface="Times New Roman" pitchFamily="18" charset="0"/>
                <a:cs typeface="Times New Roman" pitchFamily="18" charset="0"/>
              </a:rPr>
              <a:t>Y = </a:t>
            </a:r>
            <a:r>
              <a:rPr lang="es-UY" sz="3200" i="1" dirty="0" smtClean="0">
                <a:solidFill>
                  <a:srgbClr val="FF0000"/>
                </a:solidFill>
                <a:latin typeface="Symbol" pitchFamily="18" charset="2"/>
                <a:cs typeface="Times New Roman" pitchFamily="18" charset="0"/>
              </a:rPr>
              <a:t>- w</a:t>
            </a:r>
            <a:r>
              <a:rPr lang="es-UY" sz="3200" baseline="30000" dirty="0" smtClean="0">
                <a:solidFill>
                  <a:srgbClr val="FF0000"/>
                </a:solidFill>
                <a:latin typeface="Times New Roman" pitchFamily="18" charset="0"/>
                <a:cs typeface="Times New Roman" pitchFamily="18" charset="0"/>
              </a:rPr>
              <a:t>2 </a:t>
            </a:r>
            <a:r>
              <a:rPr lang="es-UY" sz="3200" i="1" dirty="0" smtClean="0">
                <a:solidFill>
                  <a:srgbClr val="FF0000"/>
                </a:solidFill>
                <a:latin typeface="Times New Roman" pitchFamily="18" charset="0"/>
                <a:cs typeface="Times New Roman" pitchFamily="18" charset="0"/>
              </a:rPr>
              <a:t>Y</a:t>
            </a:r>
            <a:endParaRPr lang="en-US" sz="3200" dirty="0">
              <a:solidFill>
                <a:srgbClr val="FF0000"/>
              </a:solidFill>
              <a:latin typeface="Times New Roman" pitchFamily="18" charset="0"/>
              <a:cs typeface="Times New Roman" pitchFamily="18" charset="0"/>
            </a:endParaRPr>
          </a:p>
        </p:txBody>
      </p:sp>
      <p:sp>
        <p:nvSpPr>
          <p:cNvPr id="6" name="Arrow: Right 18">
            <a:extLst>
              <a:ext uri="{FF2B5EF4-FFF2-40B4-BE49-F238E27FC236}">
                <a16:creationId xmlns="" xmlns:a16="http://schemas.microsoft.com/office/drawing/2014/main" id="{2657B798-E597-4E72-96E7-8D05C3A123B6}"/>
              </a:ext>
            </a:extLst>
          </p:cNvPr>
          <p:cNvSpPr/>
          <p:nvPr/>
        </p:nvSpPr>
        <p:spPr>
          <a:xfrm>
            <a:off x="4129592" y="4304305"/>
            <a:ext cx="971719" cy="279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8816" y="3703899"/>
            <a:ext cx="7127529" cy="369332"/>
          </a:xfrm>
          <a:prstGeom prst="rect">
            <a:avLst/>
          </a:prstGeom>
          <a:noFill/>
        </p:spPr>
        <p:txBody>
          <a:bodyPr wrap="none" rtlCol="0">
            <a:spAutoFit/>
          </a:bodyPr>
          <a:lstStyle/>
          <a:p>
            <a:r>
              <a:rPr lang="es-UY" dirty="0" smtClean="0"/>
              <a:t>Entonces, si sustituimos en la ecuación de onda obtenemos una identidad:</a:t>
            </a:r>
            <a:endParaRPr lang="en-US" dirty="0"/>
          </a:p>
        </p:txBody>
      </p:sp>
      <p:pic>
        <p:nvPicPr>
          <p:cNvPr id="9" name="Ink 1">
            <a:extLst>
              <a:ext uri="{FF2B5EF4-FFF2-40B4-BE49-F238E27FC236}">
                <a16:creationId xmlns:a16="http://schemas.microsoft.com/office/drawing/2014/main" xmlns="" xmlns:mc="http://schemas.openxmlformats.org/markup-compatibility/2006" id="{641ED152-4B37-4832-9682-9B2F42B5FB9D}"/>
              </a:ext>
            </a:extLst>
          </p:cNvPr>
          <p:cNvPicPr>
            <a:picLocks noChangeAspect="1"/>
          </p:cNvPicPr>
          <p:nvPr/>
        </p:nvPicPr>
        <p:blipFill>
          <a:blip r:embed="rId3"/>
          <a:srcRect r="63143" b="63855"/>
          <a:stretch>
            <a:fillRect/>
          </a:stretch>
        </p:blipFill>
        <p:spPr>
          <a:xfrm>
            <a:off x="3719796" y="4594884"/>
            <a:ext cx="1824477" cy="1392168"/>
          </a:xfrm>
          <a:prstGeom prst="rect">
            <a:avLst/>
          </a:prstGeom>
        </p:spPr>
      </p:pic>
      <p:sp>
        <p:nvSpPr>
          <p:cNvPr id="10" name="TextBox 9"/>
          <p:cNvSpPr txBox="1"/>
          <p:nvPr/>
        </p:nvSpPr>
        <p:spPr>
          <a:xfrm>
            <a:off x="5330269" y="4052150"/>
            <a:ext cx="2691763" cy="769441"/>
          </a:xfrm>
          <a:prstGeom prst="rect">
            <a:avLst/>
          </a:prstGeom>
          <a:solidFill>
            <a:srgbClr val="FFDFA9"/>
          </a:solidFill>
        </p:spPr>
        <p:txBody>
          <a:bodyPr wrap="none" rtlCol="0">
            <a:spAutoFit/>
          </a:bodyPr>
          <a:lstStyle/>
          <a:p>
            <a:r>
              <a:rPr lang="es-UY" sz="4400" i="1" dirty="0" smtClean="0">
                <a:solidFill>
                  <a:srgbClr val="FF0000"/>
                </a:solidFill>
                <a:latin typeface="Symbol" pitchFamily="18" charset="2"/>
                <a:cs typeface="Times New Roman" pitchFamily="18" charset="0"/>
              </a:rPr>
              <a:t>  </a:t>
            </a:r>
            <a:r>
              <a:rPr lang="es-UY" sz="3200" i="1" dirty="0" smtClean="0">
                <a:solidFill>
                  <a:srgbClr val="FF0000"/>
                </a:solidFill>
                <a:latin typeface="Times New Roman" pitchFamily="18" charset="0"/>
                <a:cs typeface="Times New Roman" pitchFamily="18" charset="0"/>
              </a:rPr>
              <a:t>p</a:t>
            </a:r>
            <a:r>
              <a:rPr lang="es-UY" sz="3200" baseline="30000" dirty="0" smtClean="0">
                <a:solidFill>
                  <a:srgbClr val="FF0000"/>
                </a:solidFill>
                <a:latin typeface="Times New Roman" pitchFamily="18" charset="0"/>
                <a:cs typeface="Times New Roman" pitchFamily="18" charset="0"/>
              </a:rPr>
              <a:t>2 </a:t>
            </a:r>
            <a:r>
              <a:rPr lang="es-UY" sz="3200" i="1" dirty="0" smtClean="0">
                <a:solidFill>
                  <a:srgbClr val="FF0000"/>
                </a:solidFill>
                <a:latin typeface="Times New Roman" pitchFamily="18" charset="0"/>
                <a:cs typeface="Times New Roman" pitchFamily="18" charset="0"/>
              </a:rPr>
              <a:t>c</a:t>
            </a:r>
            <a:r>
              <a:rPr lang="es-UY" sz="3200" baseline="30000" dirty="0" smtClean="0">
                <a:solidFill>
                  <a:srgbClr val="FF0000"/>
                </a:solidFill>
                <a:latin typeface="Times New Roman" pitchFamily="18" charset="0"/>
                <a:cs typeface="Times New Roman" pitchFamily="18" charset="0"/>
              </a:rPr>
              <a:t>2 </a:t>
            </a:r>
            <a:r>
              <a:rPr lang="es-UY" sz="3200" i="1" dirty="0" smtClean="0">
                <a:solidFill>
                  <a:srgbClr val="FF0000"/>
                </a:solidFill>
                <a:latin typeface="Times New Roman" pitchFamily="18" charset="0"/>
                <a:cs typeface="Times New Roman" pitchFamily="18" charset="0"/>
              </a:rPr>
              <a:t>Y = </a:t>
            </a:r>
            <a:r>
              <a:rPr lang="es-UY" sz="3200" i="1" dirty="0" smtClean="0">
                <a:solidFill>
                  <a:srgbClr val="FF0000"/>
                </a:solidFill>
                <a:latin typeface="Symbol" pitchFamily="18" charset="2"/>
                <a:cs typeface="Times New Roman" pitchFamily="18" charset="0"/>
              </a:rPr>
              <a:t>E </a:t>
            </a:r>
            <a:r>
              <a:rPr lang="es-UY" sz="3200" baseline="30000" dirty="0" smtClean="0">
                <a:solidFill>
                  <a:srgbClr val="FF0000"/>
                </a:solidFill>
                <a:latin typeface="Times New Roman" pitchFamily="18" charset="0"/>
                <a:cs typeface="Times New Roman" pitchFamily="18" charset="0"/>
              </a:rPr>
              <a:t>2</a:t>
            </a:r>
            <a:r>
              <a:rPr lang="es-UY" sz="3200" i="1" dirty="0" smtClean="0">
                <a:solidFill>
                  <a:srgbClr val="FF0000"/>
                </a:solidFill>
                <a:latin typeface="Times New Roman" pitchFamily="18" charset="0"/>
                <a:cs typeface="Times New Roman" pitchFamily="18" charset="0"/>
              </a:rPr>
              <a:t>Y</a:t>
            </a:r>
            <a:endParaRPr lang="en-US" sz="3200" dirty="0">
              <a:solidFill>
                <a:srgbClr val="FF0000"/>
              </a:solidFill>
              <a:latin typeface="Times New Roman" pitchFamily="18" charset="0"/>
              <a:cs typeface="Times New Roman" pitchFamily="18" charset="0"/>
            </a:endParaRPr>
          </a:p>
        </p:txBody>
      </p:sp>
      <p:sp>
        <p:nvSpPr>
          <p:cNvPr id="11" name="TextBox 10"/>
          <p:cNvSpPr txBox="1"/>
          <p:nvPr/>
        </p:nvSpPr>
        <p:spPr>
          <a:xfrm>
            <a:off x="8125428" y="4294208"/>
            <a:ext cx="2698175" cy="353943"/>
          </a:xfrm>
          <a:prstGeom prst="rect">
            <a:avLst/>
          </a:prstGeom>
          <a:noFill/>
        </p:spPr>
        <p:txBody>
          <a:bodyPr wrap="none" rtlCol="0">
            <a:spAutoFit/>
          </a:bodyPr>
          <a:lstStyle/>
          <a:p>
            <a:r>
              <a:rPr lang="es-UY" sz="1700" dirty="0" smtClean="0"/>
              <a:t>O sea que queda que </a:t>
            </a:r>
            <a:r>
              <a:rPr lang="es-UY" sz="1700" i="1" dirty="0" smtClean="0">
                <a:latin typeface="Times New Roman" pitchFamily="18" charset="0"/>
                <a:cs typeface="Times New Roman" pitchFamily="18" charset="0"/>
              </a:rPr>
              <a:t>E = </a:t>
            </a:r>
            <a:r>
              <a:rPr lang="es-UY" sz="1700" i="1" dirty="0" err="1" smtClean="0">
                <a:latin typeface="Times New Roman" pitchFamily="18" charset="0"/>
                <a:cs typeface="Times New Roman" pitchFamily="18" charset="0"/>
              </a:rPr>
              <a:t>pc</a:t>
            </a:r>
            <a:endParaRPr lang="en-US" sz="1700" i="1" dirty="0">
              <a:latin typeface="Times New Roman" pitchFamily="18" charset="0"/>
              <a:cs typeface="Times New Roman" pitchFamily="18" charset="0"/>
            </a:endParaRPr>
          </a:p>
        </p:txBody>
      </p:sp>
      <p:sp>
        <p:nvSpPr>
          <p:cNvPr id="12" name="Rectangle 11"/>
          <p:cNvSpPr/>
          <p:nvPr/>
        </p:nvSpPr>
        <p:spPr>
          <a:xfrm>
            <a:off x="5259897" y="6265327"/>
            <a:ext cx="1077539" cy="369332"/>
          </a:xfrm>
          <a:prstGeom prst="rect">
            <a:avLst/>
          </a:prstGeom>
        </p:spPr>
        <p:txBody>
          <a:bodyPr wrap="none">
            <a:spAutoFit/>
          </a:bodyPr>
          <a:lstStyle/>
          <a:p>
            <a:r>
              <a:rPr lang="es-UY" i="1" dirty="0" smtClean="0">
                <a:latin typeface="Times New Roman" pitchFamily="18" charset="0"/>
                <a:cs typeface="Times New Roman" pitchFamily="18" charset="0"/>
              </a:rPr>
              <a:t>E=</a:t>
            </a:r>
            <a:r>
              <a:rPr lang="es-UY" dirty="0" smtClean="0">
                <a:latin typeface="Times New Roman" pitchFamily="18" charset="0"/>
                <a:cs typeface="Times New Roman" pitchFamily="18" charset="0"/>
              </a:rPr>
              <a:t> </a:t>
            </a:r>
            <a:r>
              <a:rPr lang="es-UY" i="1" dirty="0" smtClean="0">
                <a:latin typeface="Times New Roman" pitchFamily="18" charset="0"/>
                <a:cs typeface="Times New Roman" pitchFamily="18" charset="0"/>
              </a:rPr>
              <a:t>p</a:t>
            </a:r>
            <a:r>
              <a:rPr lang="es-UY" baseline="30000" dirty="0" smtClean="0">
                <a:latin typeface="Times New Roman" pitchFamily="18" charset="0"/>
                <a:cs typeface="Times New Roman" pitchFamily="18" charset="0"/>
              </a:rPr>
              <a:t>2</a:t>
            </a:r>
            <a:r>
              <a:rPr lang="es-UY" dirty="0" smtClean="0">
                <a:latin typeface="Times New Roman" pitchFamily="18" charset="0"/>
                <a:cs typeface="Times New Roman" pitchFamily="18" charset="0"/>
              </a:rPr>
              <a:t>/2</a:t>
            </a:r>
            <a:r>
              <a:rPr lang="es-UY" i="1" dirty="0" smtClean="0">
                <a:latin typeface="Times New Roman" pitchFamily="18" charset="0"/>
                <a:cs typeface="Times New Roman" pitchFamily="18" charset="0"/>
              </a:rPr>
              <a:t>m</a:t>
            </a:r>
            <a:endParaRPr lang="en-US" dirty="0"/>
          </a:p>
        </p:txBody>
      </p:sp>
      <p:sp>
        <p:nvSpPr>
          <p:cNvPr id="13" name="TextBox 12"/>
          <p:cNvSpPr txBox="1"/>
          <p:nvPr/>
        </p:nvSpPr>
        <p:spPr>
          <a:xfrm>
            <a:off x="256572" y="5928177"/>
            <a:ext cx="10924571" cy="353943"/>
          </a:xfrm>
          <a:prstGeom prst="rect">
            <a:avLst/>
          </a:prstGeom>
          <a:noFill/>
        </p:spPr>
        <p:txBody>
          <a:bodyPr wrap="square" rtlCol="0">
            <a:spAutoFit/>
          </a:bodyPr>
          <a:lstStyle/>
          <a:p>
            <a:r>
              <a:rPr lang="es-UY" sz="1700" dirty="0" smtClean="0">
                <a:latin typeface="Times New Roman" pitchFamily="18" charset="0"/>
                <a:cs typeface="Times New Roman" pitchFamily="18" charset="0"/>
              </a:rPr>
              <a:t>Schrödinger  buscaba la expresión no relativista y para una partícula con masa </a:t>
            </a:r>
            <a:r>
              <a:rPr lang="es-UY" sz="1700" i="1" dirty="0" smtClean="0">
                <a:latin typeface="Times New Roman" pitchFamily="18" charset="0"/>
                <a:cs typeface="Times New Roman" pitchFamily="18" charset="0"/>
              </a:rPr>
              <a:t>m </a:t>
            </a:r>
            <a:r>
              <a:rPr lang="es-UY" sz="1700" dirty="0" smtClean="0">
                <a:latin typeface="Times New Roman" pitchFamily="18" charset="0"/>
                <a:cs typeface="Times New Roman" pitchFamily="18" charset="0"/>
              </a:rPr>
              <a:t>conectando a la energía y el impulso :</a:t>
            </a:r>
            <a:endParaRPr lang="en-US" sz="1700" i="1" dirty="0">
              <a:latin typeface="Times New Roman" pitchFamily="18" charset="0"/>
              <a:cs typeface="Times New Roman" pitchFamily="18" charset="0"/>
            </a:endParaRPr>
          </a:p>
        </p:txBody>
      </p:sp>
    </p:spTree>
    <p:extLst>
      <p:ext uri="{BB962C8B-B14F-4D97-AF65-F5344CB8AC3E}">
        <p14:creationId xmlns="" xmlns:p14="http://schemas.microsoft.com/office/powerpoint/2010/main" val="78889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0" grpId="0" animBg="1"/>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62002"/>
            <a:ext cx="7592992" cy="353943"/>
          </a:xfrm>
          <a:prstGeom prst="rect">
            <a:avLst/>
          </a:prstGeom>
        </p:spPr>
        <p:txBody>
          <a:bodyPr wrap="square">
            <a:spAutoFit/>
          </a:bodyPr>
          <a:lstStyle/>
          <a:p>
            <a:r>
              <a:rPr lang="es-UY" sz="1700" dirty="0" smtClean="0">
                <a:latin typeface="Times New Roman" pitchFamily="18" charset="0"/>
                <a:cs typeface="Times New Roman" pitchFamily="18" charset="0"/>
              </a:rPr>
              <a:t>Vimos que los paquetes de onda se pueden escribir como (Análisis de Fourier):</a:t>
            </a:r>
            <a:endParaRPr lang="es-UY" sz="1700" dirty="0">
              <a:latin typeface="Times New Roman" pitchFamily="18" charset="0"/>
              <a:cs typeface="Times New Roman" pitchFamily="18" charset="0"/>
            </a:endParaRPr>
          </a:p>
        </p:txBody>
      </p:sp>
      <p:grpSp>
        <p:nvGrpSpPr>
          <p:cNvPr id="5" name="Group 4"/>
          <p:cNvGrpSpPr/>
          <p:nvPr/>
        </p:nvGrpSpPr>
        <p:grpSpPr>
          <a:xfrm>
            <a:off x="2947486" y="1803016"/>
            <a:ext cx="3184070" cy="849531"/>
            <a:chOff x="2947486" y="1803016"/>
            <a:chExt cx="3184070" cy="849531"/>
          </a:xfrm>
        </p:grpSpPr>
        <p:pic>
          <p:nvPicPr>
            <p:cNvPr id="3" name="Picture 2"/>
            <p:cNvPicPr>
              <a:picLocks noChangeAspect="1" noChangeArrowheads="1"/>
            </p:cNvPicPr>
            <p:nvPr/>
          </p:nvPicPr>
          <p:blipFill>
            <a:blip r:embed="rId2">
              <a:duotone>
                <a:prstClr val="black"/>
                <a:schemeClr val="accent4">
                  <a:tint val="45000"/>
                  <a:satMod val="400000"/>
                </a:schemeClr>
              </a:duotone>
            </a:blip>
            <a:srcRect r="52345"/>
            <a:stretch>
              <a:fillRect/>
            </a:stretch>
          </p:blipFill>
          <p:spPr bwMode="auto">
            <a:xfrm>
              <a:off x="2947486" y="1803016"/>
              <a:ext cx="1873752" cy="849531"/>
            </a:xfrm>
            <a:prstGeom prst="rect">
              <a:avLst/>
            </a:prstGeom>
            <a:noFill/>
            <a:ln w="9525">
              <a:noFill/>
              <a:miter lim="800000"/>
              <a:headEnd/>
              <a:tailEnd/>
            </a:ln>
            <a:effectLst/>
          </p:spPr>
        </p:pic>
        <p:pic>
          <p:nvPicPr>
            <p:cNvPr id="4" name="Picture 3"/>
            <p:cNvPicPr>
              <a:picLocks noChangeAspect="1" noChangeArrowheads="1"/>
            </p:cNvPicPr>
            <p:nvPr/>
          </p:nvPicPr>
          <p:blipFill>
            <a:blip r:embed="rId2">
              <a:duotone>
                <a:prstClr val="black"/>
                <a:schemeClr val="accent4">
                  <a:tint val="45000"/>
                  <a:satMod val="400000"/>
                </a:schemeClr>
              </a:duotone>
            </a:blip>
            <a:srcRect l="66701"/>
            <a:stretch>
              <a:fillRect/>
            </a:stretch>
          </p:blipFill>
          <p:spPr bwMode="auto">
            <a:xfrm>
              <a:off x="4822265" y="1803016"/>
              <a:ext cx="1309291" cy="849531"/>
            </a:xfrm>
            <a:prstGeom prst="rect">
              <a:avLst/>
            </a:prstGeom>
            <a:noFill/>
            <a:ln w="9525">
              <a:noFill/>
              <a:miter lim="800000"/>
              <a:headEnd/>
              <a:tailEnd/>
            </a:ln>
            <a:effectLst/>
          </p:spPr>
        </p:pic>
      </p:grpSp>
      <p:sp>
        <p:nvSpPr>
          <p:cNvPr id="6" name="Rectangle 5"/>
          <p:cNvSpPr/>
          <p:nvPr/>
        </p:nvSpPr>
        <p:spPr>
          <a:xfrm>
            <a:off x="0" y="2981157"/>
            <a:ext cx="10416135" cy="1538883"/>
          </a:xfrm>
          <a:prstGeom prst="rect">
            <a:avLst/>
          </a:prstGeom>
        </p:spPr>
        <p:txBody>
          <a:bodyPr wrap="square">
            <a:spAutoFit/>
          </a:bodyPr>
          <a:lstStyle/>
          <a:p>
            <a:r>
              <a:rPr lang="es-UY" sz="1700" dirty="0" smtClean="0">
                <a:latin typeface="Times New Roman" pitchFamily="18" charset="0"/>
                <a:cs typeface="Times New Roman" pitchFamily="18" charset="0"/>
              </a:rPr>
              <a:t>Razonando por analogía, Schrödinger concluyó que si queríamos “bajar” un </a:t>
            </a:r>
            <a:r>
              <a:rPr lang="es-UY" sz="1700" i="1" dirty="0" smtClean="0">
                <a:latin typeface="Times New Roman" pitchFamily="18" charset="0"/>
                <a:cs typeface="Times New Roman" pitchFamily="18" charset="0"/>
              </a:rPr>
              <a:t>p</a:t>
            </a:r>
            <a:r>
              <a:rPr lang="es-UY" sz="1700" baseline="30000" dirty="0" smtClean="0">
                <a:latin typeface="Times New Roman" pitchFamily="18" charset="0"/>
                <a:cs typeface="Times New Roman" pitchFamily="18" charset="0"/>
              </a:rPr>
              <a:t>2</a:t>
            </a:r>
            <a:r>
              <a:rPr lang="es-UY" sz="1700" dirty="0" smtClean="0">
                <a:latin typeface="Times New Roman" pitchFamily="18" charset="0"/>
                <a:cs typeface="Times New Roman" pitchFamily="18" charset="0"/>
              </a:rPr>
              <a:t>, debemos derivar dos veces respecto a </a:t>
            </a:r>
            <a:r>
              <a:rPr lang="es-UY" sz="1700" i="1" dirty="0" smtClean="0">
                <a:latin typeface="Times New Roman" pitchFamily="18" charset="0"/>
                <a:cs typeface="Times New Roman" pitchFamily="18" charset="0"/>
              </a:rPr>
              <a:t>x</a:t>
            </a:r>
            <a:r>
              <a:rPr lang="es-UY" sz="1700" dirty="0" smtClean="0">
                <a:latin typeface="Times New Roman" pitchFamily="18" charset="0"/>
                <a:cs typeface="Times New Roman" pitchFamily="18" charset="0"/>
              </a:rPr>
              <a:t> (igual que en la ecuación de ondas electromagnéticas) </a:t>
            </a:r>
          </a:p>
          <a:p>
            <a:r>
              <a:rPr lang="es-UY" sz="1700" dirty="0" smtClean="0">
                <a:latin typeface="Times New Roman" pitchFamily="18" charset="0"/>
                <a:cs typeface="Times New Roman" pitchFamily="18" charset="0"/>
              </a:rPr>
              <a:t>y</a:t>
            </a:r>
          </a:p>
          <a:p>
            <a:r>
              <a:rPr lang="es-UY" sz="1700" dirty="0" smtClean="0">
                <a:latin typeface="Times New Roman" pitchFamily="18" charset="0"/>
                <a:cs typeface="Times New Roman" pitchFamily="18" charset="0"/>
              </a:rPr>
              <a:t>para “bajar” un </a:t>
            </a:r>
            <a:r>
              <a:rPr lang="es-UY" sz="1700" i="1" dirty="0" smtClean="0">
                <a:latin typeface="Times New Roman" pitchFamily="18" charset="0"/>
                <a:cs typeface="Times New Roman" pitchFamily="18" charset="0"/>
              </a:rPr>
              <a:t>E</a:t>
            </a:r>
            <a:r>
              <a:rPr lang="es-UY" sz="1700" dirty="0" smtClean="0">
                <a:latin typeface="Times New Roman" pitchFamily="18" charset="0"/>
                <a:cs typeface="Times New Roman" pitchFamily="18" charset="0"/>
              </a:rPr>
              <a:t>, debemos derivar una vez respecto a </a:t>
            </a:r>
            <a:r>
              <a:rPr lang="es-UY" sz="1700" i="1" dirty="0" smtClean="0">
                <a:latin typeface="Times New Roman" pitchFamily="18" charset="0"/>
                <a:cs typeface="Times New Roman" pitchFamily="18" charset="0"/>
              </a:rPr>
              <a:t>t</a:t>
            </a:r>
            <a:r>
              <a:rPr lang="es-UY" sz="1700" dirty="0" smtClean="0">
                <a:latin typeface="Times New Roman" pitchFamily="18" charset="0"/>
                <a:cs typeface="Times New Roman" pitchFamily="18" charset="0"/>
              </a:rPr>
              <a:t> (</a:t>
            </a:r>
            <a:r>
              <a:rPr lang="es-UY" sz="1700" b="1" dirty="0" smtClean="0">
                <a:solidFill>
                  <a:srgbClr val="FF0000"/>
                </a:solidFill>
                <a:latin typeface="Times New Roman" pitchFamily="18" charset="0"/>
                <a:cs typeface="Times New Roman" pitchFamily="18" charset="0"/>
              </a:rPr>
              <a:t>distinto de la ecuación de ondas electromagnéticas</a:t>
            </a:r>
            <a:r>
              <a:rPr lang="es-UY" sz="1700" dirty="0" smtClean="0">
                <a:latin typeface="Times New Roman" pitchFamily="18" charset="0"/>
                <a:cs typeface="Times New Roman" pitchFamily="18" charset="0"/>
              </a:rPr>
              <a:t>)</a:t>
            </a:r>
            <a:br>
              <a:rPr lang="es-UY" sz="1700" dirty="0" smtClean="0">
                <a:latin typeface="Times New Roman" pitchFamily="18" charset="0"/>
                <a:cs typeface="Times New Roman" pitchFamily="18" charset="0"/>
              </a:rPr>
            </a:br>
            <a:endParaRPr lang="es-UY" sz="900" dirty="0" smtClean="0">
              <a:latin typeface="Times New Roman" pitchFamily="18" charset="0"/>
              <a:cs typeface="Times New Roman" pitchFamily="18" charset="0"/>
            </a:endParaRPr>
          </a:p>
          <a:p>
            <a:r>
              <a:rPr lang="es-UY" sz="1700" dirty="0" smtClean="0">
                <a:latin typeface="Times New Roman" pitchFamily="18" charset="0"/>
                <a:cs typeface="Times New Roman" pitchFamily="18" charset="0"/>
              </a:rPr>
              <a:t>De manera tal que es fácil ver que la ecuación de ondas de Schrödinger para una partícula libre queda:</a:t>
            </a:r>
            <a:endParaRPr lang="es-UY" sz="17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6313470" y="1925204"/>
            <a:ext cx="3521940" cy="58699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duotone>
              <a:schemeClr val="accent2">
                <a:shade val="45000"/>
                <a:satMod val="135000"/>
              </a:schemeClr>
              <a:prstClr val="white"/>
            </a:duotone>
          </a:blip>
          <a:srcRect/>
          <a:stretch>
            <a:fillRect/>
          </a:stretch>
        </p:blipFill>
        <p:spPr bwMode="auto">
          <a:xfrm>
            <a:off x="3391151" y="4592505"/>
            <a:ext cx="3677757" cy="942022"/>
          </a:xfrm>
          <a:prstGeom prst="rect">
            <a:avLst/>
          </a:prstGeom>
          <a:noFill/>
          <a:ln w="63500">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linds(horizontal)">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linds(horizont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linds(horizontal)">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blinds(horizontal)">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ppt_x"/>
                                          </p:val>
                                        </p:tav>
                                        <p:tav tm="100000">
                                          <p:val>
                                            <p:strVal val="#ppt_x"/>
                                          </p:val>
                                        </p:tav>
                                      </p:tavLst>
                                    </p:anim>
                                    <p:anim calcmode="lin" valueType="num">
                                      <p:cBhvr additive="base">
                                        <p:cTn id="4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A82AB11B-CDEE-4D10-9325-71B89AD8DC68}"/>
              </a:ext>
            </a:extLst>
          </p:cNvPr>
          <p:cNvSpPr txBox="1">
            <a:spLocks/>
          </p:cNvSpPr>
          <p:nvPr/>
        </p:nvSpPr>
        <p:spPr>
          <a:xfrm>
            <a:off x="395682" y="1974792"/>
            <a:ext cx="8878049" cy="5736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dirty="0">
                <a:solidFill>
                  <a:srgbClr val="FF0000"/>
                </a:solidFill>
              </a:rPr>
              <a:t>Interpretación de L</a:t>
            </a:r>
            <a:r>
              <a:rPr lang="en-US" sz="3600" dirty="0">
                <a:solidFill>
                  <a:srgbClr val="FF0000"/>
                </a:solidFill>
              </a:rPr>
              <a:t>= n h/2π  </a:t>
            </a:r>
            <a:r>
              <a:rPr lang="es-ES" sz="3600" dirty="0">
                <a:solidFill>
                  <a:srgbClr val="FF0000"/>
                </a:solidFill>
              </a:rPr>
              <a:t>según de Broglie</a:t>
            </a:r>
            <a:endParaRPr lang="en-US" sz="3600" dirty="0">
              <a:solidFill>
                <a:srgbClr val="FF0000"/>
              </a:solidFill>
            </a:endParaRPr>
          </a:p>
        </p:txBody>
      </p:sp>
      <p:pic>
        <p:nvPicPr>
          <p:cNvPr id="4" name="Picture 3">
            <a:extLst>
              <a:ext uri="{FF2B5EF4-FFF2-40B4-BE49-F238E27FC236}">
                <a16:creationId xmlns:a16="http://schemas.microsoft.com/office/drawing/2014/main" xmlns="" id="{3A39546C-948D-4EDF-AF9C-C2BB615E1468}"/>
              </a:ext>
            </a:extLst>
          </p:cNvPr>
          <p:cNvPicPr>
            <a:picLocks noChangeAspect="1"/>
          </p:cNvPicPr>
          <p:nvPr/>
        </p:nvPicPr>
        <p:blipFill>
          <a:blip r:embed="rId2"/>
          <a:stretch>
            <a:fillRect/>
          </a:stretch>
        </p:blipFill>
        <p:spPr>
          <a:xfrm>
            <a:off x="4205219" y="2789067"/>
            <a:ext cx="3409950" cy="3181350"/>
          </a:xfrm>
          <a:prstGeom prst="rect">
            <a:avLst/>
          </a:prstGeom>
        </p:spPr>
      </p:pic>
      <p:pic>
        <p:nvPicPr>
          <p:cNvPr id="2" name="Ink 1">
            <a:extLst>
              <a:ext uri="{FF2B5EF4-FFF2-40B4-BE49-F238E27FC236}">
                <a16:creationId xmlns:mc="http://schemas.openxmlformats.org/markup-compatibility/2006" xmlns:a16="http://schemas.microsoft.com/office/drawing/2014/main" xmlns="" id="{020EA639-846D-4C5B-A7F0-022CD5A1F057}"/>
              </a:ext>
            </a:extLst>
          </p:cNvPr>
          <p:cNvPicPr>
            <a:picLocks noChangeAspect="1"/>
          </p:cNvPicPr>
          <p:nvPr/>
        </p:nvPicPr>
        <p:blipFill>
          <a:blip r:embed="rId3"/>
          <a:srcRect b="65838"/>
          <a:stretch>
            <a:fillRect/>
          </a:stretch>
        </p:blipFill>
        <p:spPr>
          <a:xfrm>
            <a:off x="5885072" y="2642042"/>
            <a:ext cx="4572000" cy="1286028"/>
          </a:xfrm>
          <a:prstGeom prst="rect">
            <a:avLst/>
          </a:prstGeom>
        </p:spPr>
      </p:pic>
      <p:sp>
        <p:nvSpPr>
          <p:cNvPr id="6" name="Content Placeholder 2">
            <a:extLst>
              <a:ext uri="{FF2B5EF4-FFF2-40B4-BE49-F238E27FC236}">
                <a16:creationId xmlns:a16="http://schemas.microsoft.com/office/drawing/2014/main" xmlns="" id="{CB5F9FB8-D428-4C08-A91C-06331CD09EA5}"/>
              </a:ext>
            </a:extLst>
          </p:cNvPr>
          <p:cNvSpPr txBox="1">
            <a:spLocks/>
          </p:cNvSpPr>
          <p:nvPr/>
        </p:nvSpPr>
        <p:spPr>
          <a:xfrm>
            <a:off x="0" y="1120783"/>
            <a:ext cx="10306698" cy="631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smtClean="0"/>
              <a:t>Entendimos la fórmula de cuantización de Bohr a la De </a:t>
            </a:r>
            <a:r>
              <a:rPr lang="es-ES" sz="1800" dirty="0" err="1" smtClean="0"/>
              <a:t>Broglie</a:t>
            </a:r>
            <a:r>
              <a:rPr lang="es-ES" sz="1800" dirty="0" smtClean="0"/>
              <a:t>:</a:t>
            </a:r>
            <a:endParaRPr lang="en-US" sz="1800" dirty="0"/>
          </a:p>
        </p:txBody>
      </p:sp>
      <p:pic>
        <p:nvPicPr>
          <p:cNvPr id="7" name="Ink 1">
            <a:extLst>
              <a:ext uri="{FF2B5EF4-FFF2-40B4-BE49-F238E27FC236}">
                <a16:creationId xmlns:mc="http://schemas.openxmlformats.org/markup-compatibility/2006" xmlns:a16="http://schemas.microsoft.com/office/drawing/2014/main" xmlns="" id="{020EA639-846D-4C5B-A7F0-022CD5A1F057}"/>
              </a:ext>
            </a:extLst>
          </p:cNvPr>
          <p:cNvPicPr>
            <a:picLocks noChangeAspect="1"/>
          </p:cNvPicPr>
          <p:nvPr/>
        </p:nvPicPr>
        <p:blipFill>
          <a:blip r:embed="rId3"/>
          <a:srcRect l="22508" t="32883" b="44532"/>
          <a:stretch>
            <a:fillRect/>
          </a:stretch>
        </p:blipFill>
        <p:spPr>
          <a:xfrm>
            <a:off x="6914147" y="3879943"/>
            <a:ext cx="3542925" cy="850232"/>
          </a:xfrm>
          <a:prstGeom prst="rect">
            <a:avLst/>
          </a:prstGeom>
        </p:spPr>
      </p:pic>
      <p:pic>
        <p:nvPicPr>
          <p:cNvPr id="8" name="Ink 1">
            <a:extLst>
              <a:ext uri="{FF2B5EF4-FFF2-40B4-BE49-F238E27FC236}">
                <a16:creationId xmlns:mc="http://schemas.openxmlformats.org/markup-compatibility/2006" xmlns:a16="http://schemas.microsoft.com/office/drawing/2014/main" xmlns="" id="{020EA639-846D-4C5B-A7F0-022CD5A1F057}"/>
              </a:ext>
            </a:extLst>
          </p:cNvPr>
          <p:cNvPicPr>
            <a:picLocks noChangeAspect="1"/>
          </p:cNvPicPr>
          <p:nvPr/>
        </p:nvPicPr>
        <p:blipFill>
          <a:blip r:embed="rId3"/>
          <a:srcRect l="17596" t="53764" r="31176" b="34730"/>
          <a:stretch>
            <a:fillRect/>
          </a:stretch>
        </p:blipFill>
        <p:spPr>
          <a:xfrm>
            <a:off x="7267074" y="4666007"/>
            <a:ext cx="2342147" cy="433136"/>
          </a:xfrm>
          <a:prstGeom prst="rect">
            <a:avLst/>
          </a:prstGeom>
        </p:spPr>
      </p:pic>
      <p:pic>
        <p:nvPicPr>
          <p:cNvPr id="9" name="Ink 1">
            <a:extLst>
              <a:ext uri="{FF2B5EF4-FFF2-40B4-BE49-F238E27FC236}">
                <a16:creationId xmlns:mc="http://schemas.openxmlformats.org/markup-compatibility/2006" xmlns:a16="http://schemas.microsoft.com/office/drawing/2014/main" xmlns="" id="{020EA639-846D-4C5B-A7F0-022CD5A1F057}"/>
              </a:ext>
            </a:extLst>
          </p:cNvPr>
          <p:cNvPicPr>
            <a:picLocks noChangeAspect="1"/>
          </p:cNvPicPr>
          <p:nvPr/>
        </p:nvPicPr>
        <p:blipFill>
          <a:blip r:embed="rId3"/>
          <a:srcRect l="41806" t="67400" r="29773" b="18111"/>
          <a:stretch>
            <a:fillRect/>
          </a:stretch>
        </p:blipFill>
        <p:spPr>
          <a:xfrm>
            <a:off x="9464842" y="4746218"/>
            <a:ext cx="1299411" cy="545432"/>
          </a:xfrm>
          <a:prstGeom prst="rect">
            <a:avLst/>
          </a:prstGeom>
        </p:spPr>
      </p:pic>
      <p:pic>
        <p:nvPicPr>
          <p:cNvPr id="10" name="Ink 1">
            <a:extLst>
              <a:ext uri="{FF2B5EF4-FFF2-40B4-BE49-F238E27FC236}">
                <a16:creationId xmlns:mc="http://schemas.openxmlformats.org/markup-compatibility/2006" xmlns:a16="http://schemas.microsoft.com/office/drawing/2014/main" xmlns="" id="{020EA639-846D-4C5B-A7F0-022CD5A1F057}"/>
              </a:ext>
            </a:extLst>
          </p:cNvPr>
          <p:cNvPicPr>
            <a:picLocks noChangeAspect="1"/>
          </p:cNvPicPr>
          <p:nvPr/>
        </p:nvPicPr>
        <p:blipFill>
          <a:blip r:embed="rId3"/>
          <a:srcRect t="79332" b="-1491"/>
          <a:stretch>
            <a:fillRect/>
          </a:stretch>
        </p:blipFill>
        <p:spPr>
          <a:xfrm>
            <a:off x="6639051" y="5227480"/>
            <a:ext cx="4572000" cy="834189"/>
          </a:xfrm>
          <a:prstGeom prst="rect">
            <a:avLst/>
          </a:prstGeom>
        </p:spPr>
      </p:pic>
    </p:spTree>
    <p:extLst>
      <p:ext uri="{BB962C8B-B14F-4D97-AF65-F5344CB8AC3E}">
        <p14:creationId xmlns:p14="http://schemas.microsoft.com/office/powerpoint/2010/main" xmlns="" val="330104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 xmlns:a16="http://schemas.microsoft.com/office/drawing/2014/main" id="{CAFC5500-E20F-4146-B13D-D02B9437343A}"/>
              </a:ext>
            </a:extLst>
          </p:cNvPr>
          <p:cNvSpPr txBox="1">
            <a:spLocks/>
          </p:cNvSpPr>
          <p:nvPr/>
        </p:nvSpPr>
        <p:spPr>
          <a:xfrm>
            <a:off x="273312" y="1113730"/>
            <a:ext cx="10275976" cy="1571718"/>
          </a:xfrm>
          <a:prstGeom prst="rect">
            <a:avLst/>
          </a:prstGeom>
        </p:spPr>
        <p:txBody>
          <a:bodyPr vert="horz" lIns="91440" tIns="45720" rIns="91440" bIns="45720" rtlCol="0">
            <a:normAutofit/>
          </a:bodyPr>
          <a:lstStyle/>
          <a:p>
            <a:pPr lvl="0">
              <a:lnSpc>
                <a:spcPct val="90000"/>
              </a:lnSpc>
              <a:spcBef>
                <a:spcPts val="1000"/>
              </a:spcBef>
              <a:defRPr/>
            </a:pPr>
            <a:r>
              <a:rPr kumimoji="0" lang="es-UY"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Ecuación de </a:t>
            </a:r>
            <a:r>
              <a:rPr lang="es-UY" sz="2000" b="1" dirty="0" smtClean="0">
                <a:latin typeface="Times New Roman" pitchFamily="18" charset="0"/>
                <a:cs typeface="Times New Roman" pitchFamily="18" charset="0"/>
              </a:rPr>
              <a:t>Schrödinger</a:t>
            </a:r>
            <a:r>
              <a:rPr kumimoji="0" lang="es-UY"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para partícula</a:t>
            </a:r>
            <a:r>
              <a:rPr kumimoji="0" lang="es-UY" sz="2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en un potencial </a:t>
            </a:r>
            <a:r>
              <a:rPr kumimoji="0" lang="es-UY" sz="2000" b="1" i="1"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V</a:t>
            </a:r>
            <a:endParaRPr kumimoji="0" lang="es-UY" sz="2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endParaRPr>
          </a:p>
          <a:p>
            <a:pPr lvl="0">
              <a:lnSpc>
                <a:spcPct val="90000"/>
              </a:lnSpc>
              <a:spcBef>
                <a:spcPts val="1000"/>
              </a:spcBef>
              <a:defRPr/>
            </a:pPr>
            <a:r>
              <a:rPr lang="es-UY" sz="1700" dirty="0" smtClean="0">
                <a:latin typeface="Times New Roman" pitchFamily="18" charset="0"/>
                <a:cs typeface="Times New Roman" pitchFamily="18" charset="0"/>
              </a:rPr>
              <a:t>Luego </a:t>
            </a:r>
            <a:r>
              <a:rPr lang="es-UY" sz="1700" dirty="0" smtClean="0">
                <a:latin typeface="Times New Roman" pitchFamily="18" charset="0"/>
                <a:cs typeface="Times New Roman" pitchFamily="18" charset="0"/>
              </a:rPr>
              <a:t>de </a:t>
            </a:r>
            <a:r>
              <a:rPr lang="es-UY" sz="1700" dirty="0" smtClean="0">
                <a:latin typeface="Times New Roman" pitchFamily="18" charset="0"/>
                <a:cs typeface="Times New Roman" pitchFamily="18" charset="0"/>
              </a:rPr>
              <a:t>l</a:t>
            </a:r>
            <a:r>
              <a:rPr lang="es-UY" sz="1700" dirty="0" smtClean="0">
                <a:latin typeface="Times New Roman" pitchFamily="18" charset="0"/>
                <a:cs typeface="Times New Roman" pitchFamily="18" charset="0"/>
              </a:rPr>
              <a:t>a </a:t>
            </a:r>
            <a:r>
              <a:rPr lang="es-UY" sz="1700" dirty="0" smtClean="0">
                <a:latin typeface="Times New Roman" pitchFamily="18" charset="0"/>
                <a:cs typeface="Times New Roman" pitchFamily="18" charset="0"/>
              </a:rPr>
              <a:t>partícula libre, </a:t>
            </a:r>
            <a:r>
              <a:rPr lang="es-UY" sz="1700" dirty="0" err="1" smtClean="0">
                <a:latin typeface="Times New Roman" pitchFamily="18" charset="0"/>
                <a:cs typeface="Times New Roman" pitchFamily="18" charset="0"/>
              </a:rPr>
              <a:t>i.e.</a:t>
            </a:r>
            <a:r>
              <a:rPr lang="es-UY" sz="1700" dirty="0" smtClean="0">
                <a:latin typeface="Times New Roman" pitchFamily="18" charset="0"/>
                <a:cs typeface="Times New Roman" pitchFamily="18" charset="0"/>
              </a:rPr>
              <a:t> </a:t>
            </a:r>
            <a:r>
              <a:rPr kumimoji="0" lang="es-UY"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V</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lang="es-UY" sz="1700" dirty="0" smtClean="0">
                <a:latin typeface="Times New Roman" pitchFamily="18" charset="0"/>
                <a:cs typeface="Times New Roman" pitchFamily="18" charset="0"/>
              </a:rPr>
              <a:t>0, seguimos procediendo </a:t>
            </a:r>
            <a:r>
              <a:rPr lang="es-UY" sz="1700" dirty="0" smtClean="0">
                <a:latin typeface="Times New Roman" pitchFamily="18" charset="0"/>
                <a:cs typeface="Times New Roman" pitchFamily="18" charset="0"/>
              </a:rPr>
              <a:t>por etapas, y vamos a considerar </a:t>
            </a:r>
            <a:r>
              <a:rPr lang="es-UY" sz="1700" dirty="0" smtClean="0">
                <a:latin typeface="Times New Roman" pitchFamily="18" charset="0"/>
                <a:cs typeface="Times New Roman" pitchFamily="18" charset="0"/>
              </a:rPr>
              <a:t>el caso de un potencial constante </a:t>
            </a:r>
            <a:r>
              <a:rPr lang="es-UY" sz="1700" i="1" dirty="0" smtClean="0">
                <a:latin typeface="Times New Roman" pitchFamily="18" charset="0"/>
                <a:cs typeface="Times New Roman" pitchFamily="18" charset="0"/>
              </a:rPr>
              <a:t>V </a:t>
            </a:r>
            <a:r>
              <a:rPr lang="es-UY" sz="1700" dirty="0" smtClean="0">
                <a:latin typeface="Times New Roman" pitchFamily="18" charset="0"/>
                <a:cs typeface="Times New Roman" pitchFamily="18" charset="0"/>
              </a:rPr>
              <a:t>=</a:t>
            </a:r>
            <a:r>
              <a:rPr lang="es-UY" sz="1700" i="1" dirty="0" smtClean="0">
                <a:latin typeface="Times New Roman" pitchFamily="18" charset="0"/>
                <a:cs typeface="Times New Roman" pitchFamily="18" charset="0"/>
              </a:rPr>
              <a:t>V</a:t>
            </a:r>
            <a:r>
              <a:rPr lang="es-UY" sz="1700" baseline="-25000" dirty="0" smtClean="0">
                <a:latin typeface="Times New Roman" pitchFamily="18" charset="0"/>
                <a:cs typeface="Times New Roman" pitchFamily="18" charset="0"/>
              </a:rPr>
              <a:t>0</a:t>
            </a:r>
            <a:r>
              <a:rPr lang="es-UY" sz="1700" dirty="0" smtClean="0">
                <a:latin typeface="Times New Roman" pitchFamily="18" charset="0"/>
                <a:cs typeface="Times New Roman" pitchFamily="18" charset="0"/>
              </a:rPr>
              <a:t>  .</a:t>
            </a:r>
          </a:p>
          <a:p>
            <a:pPr lvl="0">
              <a:lnSpc>
                <a:spcPct val="90000"/>
              </a:lnSpc>
              <a:spcBef>
                <a:spcPts val="1000"/>
              </a:spcBef>
              <a:defRPr/>
            </a:pPr>
            <a:r>
              <a:rPr lang="es-UY" sz="1700" dirty="0" smtClean="0">
                <a:latin typeface="Times New Roman" pitchFamily="18" charset="0"/>
                <a:cs typeface="Times New Roman" pitchFamily="18" charset="0"/>
              </a:rPr>
              <a:t>En</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este caso</a:t>
            </a:r>
            <a:r>
              <a:rPr kumimoji="0" lang="es-UY" sz="17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es inmediato ver que </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las </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soluciones de la ecuación </a:t>
            </a:r>
            <a:r>
              <a:rPr kumimoji="0" lang="es-UY" sz="17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de </a:t>
            </a:r>
            <a:r>
              <a:rPr lang="es-UY" sz="1700" dirty="0" smtClean="0">
                <a:latin typeface="Times New Roman" pitchFamily="18" charset="0"/>
                <a:cs typeface="Times New Roman" pitchFamily="18" charset="0"/>
              </a:rPr>
              <a:t>Schrödinger</a:t>
            </a:r>
            <a:r>
              <a:rPr kumimoji="0" lang="es-UY" sz="17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siguen siendo ondas planas,</a:t>
            </a:r>
            <a:r>
              <a:rPr kumimoji="0" lang="es-UY" sz="17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ya que:</a:t>
            </a:r>
            <a:endPar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a:lnSpc>
                <a:spcPct val="90000"/>
              </a:lnSpc>
              <a:spcBef>
                <a:spcPts val="1000"/>
              </a:spcBef>
              <a:defRPr/>
            </a:pPr>
            <a:endParaRPr kumimoji="0" lang="es-UY" sz="17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22" name="Content Placeholder 2">
            <a:extLst>
              <a:ext uri="{FF2B5EF4-FFF2-40B4-BE49-F238E27FC236}">
                <a16:creationId xmlns="" xmlns:a16="http://schemas.microsoft.com/office/drawing/2014/main" id="{CAFC5500-E20F-4146-B13D-D02B9437343A}"/>
              </a:ext>
            </a:extLst>
          </p:cNvPr>
          <p:cNvSpPr txBox="1">
            <a:spLocks/>
          </p:cNvSpPr>
          <p:nvPr/>
        </p:nvSpPr>
        <p:spPr>
          <a:xfrm>
            <a:off x="331064" y="2451637"/>
            <a:ext cx="9731928" cy="1937479"/>
          </a:xfrm>
          <a:prstGeom prst="rect">
            <a:avLst/>
          </a:prstGeom>
        </p:spPr>
        <p:txBody>
          <a:bodyPr vert="horz" lIns="91440" tIns="45720" rIns="91440" bIns="45720" rtlCol="0">
            <a:normAutofit/>
          </a:bodyPr>
          <a:lstStyle/>
          <a:p>
            <a:pPr lvl="0">
              <a:lnSpc>
                <a:spcPct val="90000"/>
              </a:lnSpc>
              <a:spcBef>
                <a:spcPts val="1000"/>
              </a:spcBef>
              <a:defRPr/>
            </a:pP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s-UY"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a:t>
            </a:r>
            <a:r>
              <a:rPr kumimoji="0" lang="es-UY"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s-UY"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a:t>
            </a:r>
            <a:r>
              <a:rPr kumimoji="0" lang="es-UY" sz="1700" b="0" i="0" u="none" strike="noStrike" kern="1200" cap="none" spc="0" normalizeH="0" baseline="30000" noProof="0" dirty="0" smtClean="0">
                <a:ln>
                  <a:noFill/>
                </a:ln>
                <a:solidFill>
                  <a:schemeClr val="tx1"/>
                </a:solidFill>
                <a:effectLst/>
                <a:uLnTx/>
                <a:uFillTx/>
                <a:latin typeface="Times New Roman" pitchFamily="18" charset="0"/>
                <a:ea typeface="+mn-ea"/>
                <a:cs typeface="Times New Roman" pitchFamily="18" charset="0"/>
              </a:rPr>
              <a:t>2</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a:t>
            </a:r>
            <a:r>
              <a:rPr kumimoji="0" lang="es-UY"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a:t>
            </a:r>
            <a:r>
              <a:rPr kumimoji="0" lang="es-UY"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a:t>
            </a:r>
            <a:r>
              <a:rPr lang="es-UY" sz="1700" i="1" dirty="0" smtClean="0">
                <a:latin typeface="Times New Roman" pitchFamily="18" charset="0"/>
                <a:cs typeface="Times New Roman" pitchFamily="18" charset="0"/>
              </a:rPr>
              <a:t>V</a:t>
            </a:r>
            <a:r>
              <a:rPr lang="es-UY" sz="1700" baseline="-25000" dirty="0" smtClean="0">
                <a:latin typeface="Times New Roman" pitchFamily="18" charset="0"/>
                <a:cs typeface="Times New Roman" pitchFamily="18" charset="0"/>
              </a:rPr>
              <a:t>0</a:t>
            </a:r>
            <a:endParaRPr kumimoji="0" lang="es-UY" sz="17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UY" sz="1700" dirty="0" smtClean="0">
                <a:latin typeface="Times New Roman" pitchFamily="18" charset="0"/>
                <a:cs typeface="Times New Roman" pitchFamily="18" charset="0"/>
              </a:rPr>
              <a:t>l</a:t>
            </a:r>
            <a:r>
              <a:rPr kumimoji="0" lang="es-UY" sz="17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a:t>
            </a:r>
            <a:r>
              <a:rPr kumimoji="0" lang="es-UY" sz="17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podemos reescribir, redefiniendo el origen respecto al cual medimos la energía de la partícula, como:</a:t>
            </a:r>
          </a:p>
          <a:p>
            <a:pPr lvl="0">
              <a:lnSpc>
                <a:spcPct val="90000"/>
              </a:lnSpc>
              <a:spcBef>
                <a:spcPts val="1000"/>
              </a:spcBef>
              <a:defRPr/>
            </a:pPr>
            <a:r>
              <a:rPr lang="es-UY" sz="1700" i="1" dirty="0" smtClean="0">
                <a:latin typeface="Times New Roman" pitchFamily="18" charset="0"/>
                <a:cs typeface="Times New Roman" pitchFamily="18" charset="0"/>
              </a:rPr>
              <a:t>					E’=</a:t>
            </a:r>
            <a:r>
              <a:rPr lang="es-UY" sz="1700" dirty="0" smtClean="0">
                <a:latin typeface="Times New Roman" pitchFamily="18" charset="0"/>
                <a:cs typeface="Times New Roman" pitchFamily="18" charset="0"/>
              </a:rPr>
              <a:t> </a:t>
            </a:r>
            <a:r>
              <a:rPr lang="es-UY" sz="1700" i="1" dirty="0" smtClean="0">
                <a:latin typeface="Times New Roman" pitchFamily="18" charset="0"/>
                <a:cs typeface="Times New Roman" pitchFamily="18" charset="0"/>
              </a:rPr>
              <a:t>p</a:t>
            </a:r>
            <a:r>
              <a:rPr lang="es-UY" sz="1700" baseline="30000" dirty="0" smtClean="0">
                <a:latin typeface="Times New Roman" pitchFamily="18" charset="0"/>
                <a:cs typeface="Times New Roman" pitchFamily="18" charset="0"/>
              </a:rPr>
              <a:t>2</a:t>
            </a:r>
            <a:r>
              <a:rPr lang="es-UY" sz="1700" dirty="0" smtClean="0">
                <a:latin typeface="Times New Roman" pitchFamily="18" charset="0"/>
                <a:cs typeface="Times New Roman" pitchFamily="18" charset="0"/>
              </a:rPr>
              <a:t>/2</a:t>
            </a:r>
            <a:r>
              <a:rPr lang="es-UY" sz="1700" i="1" dirty="0" smtClean="0">
                <a:latin typeface="Times New Roman" pitchFamily="18" charset="0"/>
                <a:cs typeface="Times New Roman" pitchFamily="18" charset="0"/>
              </a:rPr>
              <a:t>m</a:t>
            </a:r>
            <a:r>
              <a:rPr kumimoji="0" lang="es-UY" sz="17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p>
          <a:p>
            <a:pPr>
              <a:lnSpc>
                <a:spcPct val="90000"/>
              </a:lnSpc>
              <a:spcBef>
                <a:spcPts val="1000"/>
              </a:spcBef>
              <a:defRPr/>
            </a:pPr>
            <a:r>
              <a:rPr lang="es-UY" sz="1700" dirty="0" smtClean="0">
                <a:latin typeface="Times New Roman" pitchFamily="18" charset="0"/>
                <a:cs typeface="Times New Roman" pitchFamily="18" charset="0"/>
              </a:rPr>
              <a:t>s</a:t>
            </a:r>
            <a:r>
              <a:rPr lang="es-UY" sz="1700" baseline="0" dirty="0" smtClean="0">
                <a:latin typeface="Times New Roman" pitchFamily="18" charset="0"/>
                <a:cs typeface="Times New Roman" pitchFamily="18" charset="0"/>
              </a:rPr>
              <a:t>iendo </a:t>
            </a:r>
            <a:r>
              <a:rPr lang="es-UY" sz="1700" i="1" dirty="0" smtClean="0">
                <a:latin typeface="Times New Roman" pitchFamily="18" charset="0"/>
                <a:cs typeface="Times New Roman" pitchFamily="18" charset="0"/>
              </a:rPr>
              <a:t>E’=</a:t>
            </a:r>
            <a:r>
              <a:rPr lang="es-UY" sz="1700" dirty="0" smtClean="0">
                <a:latin typeface="Times New Roman" pitchFamily="18" charset="0"/>
                <a:cs typeface="Times New Roman" pitchFamily="18" charset="0"/>
              </a:rPr>
              <a:t> </a:t>
            </a:r>
            <a:r>
              <a:rPr lang="es-UY" sz="1700" i="1" dirty="0" smtClean="0">
                <a:latin typeface="Times New Roman" pitchFamily="18" charset="0"/>
                <a:cs typeface="Times New Roman" pitchFamily="18" charset="0"/>
              </a:rPr>
              <a:t>E</a:t>
            </a:r>
            <a:r>
              <a:rPr lang="es-UY" sz="1700" dirty="0" smtClean="0">
                <a:latin typeface="Times New Roman" pitchFamily="18" charset="0"/>
                <a:cs typeface="Times New Roman" pitchFamily="18" charset="0"/>
              </a:rPr>
              <a:t> </a:t>
            </a:r>
            <a:r>
              <a:rPr lang="es-UY" sz="1700" dirty="0" smtClean="0">
                <a:latin typeface="Times New Roman" pitchFamily="18" charset="0"/>
                <a:cs typeface="Times New Roman" pitchFamily="18" charset="0"/>
                <a:sym typeface="Symbol"/>
              </a:rPr>
              <a:t></a:t>
            </a:r>
            <a:r>
              <a:rPr lang="es-UY" sz="1700" dirty="0" smtClean="0">
                <a:latin typeface="Times New Roman" pitchFamily="18" charset="0"/>
                <a:cs typeface="Times New Roman" pitchFamily="18" charset="0"/>
              </a:rPr>
              <a:t> </a:t>
            </a:r>
            <a:r>
              <a:rPr lang="es-UY" sz="1700" i="1" dirty="0" smtClean="0">
                <a:latin typeface="Times New Roman" pitchFamily="18" charset="0"/>
                <a:cs typeface="Times New Roman" pitchFamily="18" charset="0"/>
              </a:rPr>
              <a:t>V</a:t>
            </a:r>
            <a:r>
              <a:rPr lang="es-UY" sz="1700" baseline="-25000" dirty="0" smtClean="0">
                <a:latin typeface="Times New Roman" pitchFamily="18" charset="0"/>
                <a:cs typeface="Times New Roman" pitchFamily="18" charset="0"/>
              </a:rPr>
              <a:t>0</a:t>
            </a:r>
            <a:r>
              <a:rPr lang="es-UY" sz="1700" dirty="0" smtClean="0">
                <a:latin typeface="Times New Roman" pitchFamily="18" charset="0"/>
                <a:cs typeface="Times New Roman" pitchFamily="18" charset="0"/>
              </a:rPr>
              <a:t>  </a:t>
            </a:r>
          </a:p>
          <a:p>
            <a:pPr>
              <a:lnSpc>
                <a:spcPct val="90000"/>
              </a:lnSpc>
              <a:spcBef>
                <a:spcPts val="1000"/>
              </a:spcBef>
              <a:defRPr/>
            </a:pPr>
            <a:r>
              <a:rPr lang="es-UY" sz="1700" dirty="0" smtClean="0">
                <a:latin typeface="Times New Roman" pitchFamily="18" charset="0"/>
                <a:cs typeface="Times New Roman" pitchFamily="18" charset="0"/>
              </a:rPr>
              <a:t>La ecuación </a:t>
            </a:r>
            <a:r>
              <a:rPr lang="es-UY" sz="1700" dirty="0" smtClean="0">
                <a:latin typeface="Times New Roman" pitchFamily="18" charset="0"/>
                <a:cs typeface="Times New Roman" pitchFamily="18" charset="0"/>
              </a:rPr>
              <a:t>de Schrödinger </a:t>
            </a:r>
            <a:r>
              <a:rPr lang="es-UY" sz="1700" dirty="0" smtClean="0">
                <a:latin typeface="Times New Roman" pitchFamily="18" charset="0"/>
                <a:cs typeface="Times New Roman" pitchFamily="18" charset="0"/>
              </a:rPr>
              <a:t>queda entonces</a:t>
            </a:r>
          </a:p>
          <a:p>
            <a:pPr>
              <a:lnSpc>
                <a:spcPct val="90000"/>
              </a:lnSpc>
              <a:spcBef>
                <a:spcPts val="1000"/>
              </a:spcBef>
              <a:defRPr/>
            </a:pPr>
            <a:endParaRPr lang="es-UY" sz="1700" dirty="0" smtClean="0">
              <a:latin typeface="Times New Roman" pitchFamily="18" charset="0"/>
              <a:cs typeface="Times New Roman" pitchFamily="18" charset="0"/>
            </a:endParaRPr>
          </a:p>
          <a:p>
            <a:pPr lvl="0">
              <a:lnSpc>
                <a:spcPct val="90000"/>
              </a:lnSpc>
              <a:spcBef>
                <a:spcPts val="1000"/>
              </a:spcBef>
              <a:defRPr/>
            </a:pPr>
            <a:endParaRPr kumimoji="0" lang="es-UY" sz="17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graphicFrame>
        <p:nvGraphicFramePr>
          <p:cNvPr id="23" name="Object 22"/>
          <p:cNvGraphicFramePr>
            <a:graphicFrameLocks noChangeAspect="1"/>
          </p:cNvGraphicFramePr>
          <p:nvPr/>
        </p:nvGraphicFramePr>
        <p:xfrm>
          <a:off x="4557328" y="3662507"/>
          <a:ext cx="3613150" cy="620712"/>
        </p:xfrm>
        <a:graphic>
          <a:graphicData uri="http://schemas.openxmlformats.org/presentationml/2006/ole">
            <p:oleObj spid="_x0000_s21506" name="Equation" r:id="rId3" imgW="2438280" imgH="419040" progId="Equation.DSMT4">
              <p:embed/>
            </p:oleObj>
          </a:graphicData>
        </a:graphic>
      </p:graphicFrame>
      <p:sp>
        <p:nvSpPr>
          <p:cNvPr id="24" name="Content Placeholder 2">
            <a:extLst>
              <a:ext uri="{FF2B5EF4-FFF2-40B4-BE49-F238E27FC236}">
                <a16:creationId xmlns="" xmlns:a16="http://schemas.microsoft.com/office/drawing/2014/main" id="{CAFC5500-E20F-4146-B13D-D02B9437343A}"/>
              </a:ext>
            </a:extLst>
          </p:cNvPr>
          <p:cNvSpPr txBox="1">
            <a:spLocks/>
          </p:cNvSpPr>
          <p:nvPr/>
        </p:nvSpPr>
        <p:spPr>
          <a:xfrm>
            <a:off x="425712" y="4423206"/>
            <a:ext cx="9731928" cy="1226823"/>
          </a:xfrm>
          <a:prstGeom prst="rect">
            <a:avLst/>
          </a:prstGeom>
        </p:spPr>
        <p:txBody>
          <a:bodyPr vert="horz" lIns="91440" tIns="45720" rIns="91440" bIns="45720" rtlCol="0">
            <a:normAutofit/>
          </a:bodyPr>
          <a:lstStyle/>
          <a:p>
            <a:pPr>
              <a:lnSpc>
                <a:spcPct val="90000"/>
              </a:lnSpc>
              <a:spcBef>
                <a:spcPts val="1000"/>
              </a:spcBef>
              <a:defRPr/>
            </a:pPr>
            <a:r>
              <a:rPr lang="es-UY" sz="1700" dirty="0" smtClean="0">
                <a:latin typeface="Times New Roman" pitchFamily="18" charset="0"/>
                <a:cs typeface="Times New Roman" pitchFamily="18" charset="0"/>
              </a:rPr>
              <a:t>Y  para un potencial arbitrario </a:t>
            </a:r>
            <a:r>
              <a:rPr lang="es-UY" sz="1700" i="1" dirty="0" smtClean="0">
                <a:latin typeface="Times New Roman" pitchFamily="18" charset="0"/>
                <a:cs typeface="Times New Roman" pitchFamily="18" charset="0"/>
              </a:rPr>
              <a:t>V</a:t>
            </a:r>
            <a:r>
              <a:rPr lang="es-UY" sz="1700" dirty="0" smtClean="0">
                <a:latin typeface="Times New Roman" pitchFamily="18" charset="0"/>
                <a:cs typeface="Times New Roman" pitchFamily="18" charset="0"/>
              </a:rPr>
              <a:t>(</a:t>
            </a:r>
            <a:r>
              <a:rPr lang="es-UY" sz="1700" i="1" dirty="0" smtClean="0">
                <a:latin typeface="Times New Roman" pitchFamily="18" charset="0"/>
                <a:cs typeface="Times New Roman" pitchFamily="18" charset="0"/>
              </a:rPr>
              <a:t>x</a:t>
            </a:r>
            <a:r>
              <a:rPr lang="es-UY" sz="1700" dirty="0" smtClean="0">
                <a:latin typeface="Times New Roman" pitchFamily="18" charset="0"/>
                <a:cs typeface="Times New Roman" pitchFamily="18" charset="0"/>
              </a:rPr>
              <a:t>) la </a:t>
            </a:r>
            <a:r>
              <a:rPr lang="es-UY" sz="1700" dirty="0" smtClean="0">
                <a:latin typeface="Times New Roman" pitchFamily="18" charset="0"/>
                <a:cs typeface="Times New Roman" pitchFamily="18" charset="0"/>
              </a:rPr>
              <a:t>ecuación de Schrödinger </a:t>
            </a:r>
            <a:r>
              <a:rPr lang="es-UY" sz="1700" dirty="0" smtClean="0">
                <a:latin typeface="Times New Roman" pitchFamily="18" charset="0"/>
                <a:cs typeface="Times New Roman" pitchFamily="18" charset="0"/>
              </a:rPr>
              <a:t>se escribe </a:t>
            </a:r>
          </a:p>
          <a:p>
            <a:pPr>
              <a:lnSpc>
                <a:spcPct val="90000"/>
              </a:lnSpc>
              <a:spcBef>
                <a:spcPts val="1000"/>
              </a:spcBef>
              <a:defRPr/>
            </a:pPr>
            <a:endParaRPr lang="es-UY" sz="1700" dirty="0" smtClean="0">
              <a:latin typeface="Times New Roman" pitchFamily="18" charset="0"/>
              <a:cs typeface="Times New Roman" pitchFamily="18" charset="0"/>
            </a:endParaRPr>
          </a:p>
          <a:p>
            <a:pPr lvl="0">
              <a:lnSpc>
                <a:spcPct val="90000"/>
              </a:lnSpc>
              <a:spcBef>
                <a:spcPts val="1000"/>
              </a:spcBef>
              <a:defRPr/>
            </a:pPr>
            <a:endParaRPr kumimoji="0" lang="es-UY" sz="17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graphicFrame>
        <p:nvGraphicFramePr>
          <p:cNvPr id="21507" name="Object 3"/>
          <p:cNvGraphicFramePr>
            <a:graphicFrameLocks noChangeAspect="1"/>
          </p:cNvGraphicFramePr>
          <p:nvPr/>
        </p:nvGraphicFramePr>
        <p:xfrm>
          <a:off x="7050088" y="4286250"/>
          <a:ext cx="3708400" cy="620713"/>
        </p:xfrm>
        <a:graphic>
          <a:graphicData uri="http://schemas.openxmlformats.org/presentationml/2006/ole">
            <p:oleObj spid="_x0000_s21507" name="Equation" r:id="rId4" imgW="2501640" imgH="419040" progId="Equation.DSMT4">
              <p:embed/>
            </p:oleObj>
          </a:graphicData>
        </a:graphic>
      </p:graphicFrame>
      <p:sp>
        <p:nvSpPr>
          <p:cNvPr id="25" name="Content Placeholder 2">
            <a:extLst>
              <a:ext uri="{FF2B5EF4-FFF2-40B4-BE49-F238E27FC236}">
                <a16:creationId xmlns="" xmlns:a16="http://schemas.microsoft.com/office/drawing/2014/main" id="{CAFC5500-E20F-4146-B13D-D02B9437343A}"/>
              </a:ext>
            </a:extLst>
          </p:cNvPr>
          <p:cNvSpPr txBox="1">
            <a:spLocks/>
          </p:cNvSpPr>
          <p:nvPr/>
        </p:nvSpPr>
        <p:spPr>
          <a:xfrm>
            <a:off x="404863" y="4883590"/>
            <a:ext cx="9731928" cy="573934"/>
          </a:xfrm>
          <a:prstGeom prst="rect">
            <a:avLst/>
          </a:prstGeom>
        </p:spPr>
        <p:txBody>
          <a:bodyPr vert="horz" lIns="91440" tIns="45720" rIns="91440" bIns="45720" rtlCol="0">
            <a:normAutofit fontScale="92500" lnSpcReduction="20000"/>
          </a:bodyPr>
          <a:lstStyle/>
          <a:p>
            <a:pPr>
              <a:lnSpc>
                <a:spcPct val="90000"/>
              </a:lnSpc>
              <a:spcBef>
                <a:spcPts val="1000"/>
              </a:spcBef>
              <a:defRPr/>
            </a:pPr>
            <a:r>
              <a:rPr lang="es-UY" sz="1700" dirty="0" smtClean="0">
                <a:latin typeface="Times New Roman" pitchFamily="18" charset="0"/>
                <a:cs typeface="Times New Roman" pitchFamily="18" charset="0"/>
              </a:rPr>
              <a:t>Expresión que para 3 dimensiones se </a:t>
            </a:r>
          </a:p>
          <a:p>
            <a:pPr>
              <a:lnSpc>
                <a:spcPct val="90000"/>
              </a:lnSpc>
              <a:spcBef>
                <a:spcPts val="1000"/>
              </a:spcBef>
              <a:defRPr/>
            </a:pPr>
            <a:r>
              <a:rPr lang="es-UY" sz="1700" dirty="0" smtClean="0">
                <a:latin typeface="Times New Roman" pitchFamily="18" charset="0"/>
                <a:cs typeface="Times New Roman" pitchFamily="18" charset="0"/>
              </a:rPr>
              <a:t>generaliza como:</a:t>
            </a:r>
          </a:p>
        </p:txBody>
      </p:sp>
      <p:graphicFrame>
        <p:nvGraphicFramePr>
          <p:cNvPr id="21509" name="Object 5"/>
          <p:cNvGraphicFramePr>
            <a:graphicFrameLocks noChangeAspect="1"/>
          </p:cNvGraphicFramePr>
          <p:nvPr/>
        </p:nvGraphicFramePr>
        <p:xfrm>
          <a:off x="2184952" y="5210608"/>
          <a:ext cx="5911850" cy="714375"/>
        </p:xfrm>
        <a:graphic>
          <a:graphicData uri="http://schemas.openxmlformats.org/presentationml/2006/ole">
            <p:oleObj spid="_x0000_s21509" name="Equation" r:id="rId5" imgW="3987720" imgH="482400" progId="Equation.DSMT4">
              <p:embed/>
            </p:oleObj>
          </a:graphicData>
        </a:graphic>
      </p:graphicFrame>
      <p:graphicFrame>
        <p:nvGraphicFramePr>
          <p:cNvPr id="21510" name="Object 6"/>
          <p:cNvGraphicFramePr>
            <a:graphicFrameLocks noChangeAspect="1"/>
          </p:cNvGraphicFramePr>
          <p:nvPr/>
        </p:nvGraphicFramePr>
        <p:xfrm>
          <a:off x="3462338" y="6065838"/>
          <a:ext cx="3352800" cy="714375"/>
        </p:xfrm>
        <a:graphic>
          <a:graphicData uri="http://schemas.openxmlformats.org/presentationml/2006/ole">
            <p:oleObj spid="_x0000_s21510" name="Equation" r:id="rId6" imgW="2260440" imgH="482400" progId="Equation.DSMT4">
              <p:embed/>
            </p:oleObj>
          </a:graphicData>
        </a:graphic>
      </p:graphicFrame>
    </p:spTree>
    <p:extLst>
      <p:ext uri="{BB962C8B-B14F-4D97-AF65-F5344CB8AC3E}">
        <p14:creationId xmlns="" xmlns:p14="http://schemas.microsoft.com/office/powerpoint/2010/main" val="34166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1507"/>
                                        </p:tgtEl>
                                        <p:attrNameLst>
                                          <p:attrName>style.visibility</p:attrName>
                                        </p:attrNameLst>
                                      </p:cBhvr>
                                      <p:to>
                                        <p:strVal val="visible"/>
                                      </p:to>
                                    </p:set>
                                    <p:animEffect transition="in" filter="blinds(horizontal)">
                                      <p:cBhvr>
                                        <p:cTn id="48" dur="500"/>
                                        <p:tgtEl>
                                          <p:spTgt spid="2150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21509"/>
                                        </p:tgtEl>
                                        <p:attrNameLst>
                                          <p:attrName>style.visibility</p:attrName>
                                        </p:attrNameLst>
                                      </p:cBhvr>
                                      <p:to>
                                        <p:strVal val="visible"/>
                                      </p:to>
                                    </p:set>
                                    <p:animEffect transition="in" filter="blinds(horizontal)">
                                      <p:cBhvr>
                                        <p:cTn id="61" dur="500"/>
                                        <p:tgtEl>
                                          <p:spTgt spid="21509"/>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21510"/>
                                        </p:tgtEl>
                                        <p:attrNameLst>
                                          <p:attrName>style.visibility</p:attrName>
                                        </p:attrNameLst>
                                      </p:cBhvr>
                                      <p:to>
                                        <p:strVal val="visible"/>
                                      </p:to>
                                    </p:set>
                                    <p:animEffect transition="in" filter="blinds(horizontal)">
                                      <p:cBhvr>
                                        <p:cTn id="66"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FD4CB9F-C3E9-43D9-9057-3974132FE685}"/>
              </a:ext>
            </a:extLst>
          </p:cNvPr>
          <p:cNvPicPr>
            <a:picLocks noChangeAspect="1"/>
          </p:cNvPicPr>
          <p:nvPr/>
        </p:nvPicPr>
        <p:blipFill>
          <a:blip r:embed="rId2">
            <a:duotone>
              <a:schemeClr val="accent5">
                <a:shade val="45000"/>
                <a:satMod val="135000"/>
              </a:schemeClr>
              <a:prstClr val="white"/>
            </a:duotone>
          </a:blip>
          <a:stretch>
            <a:fillRect/>
          </a:stretch>
        </p:blipFill>
        <p:spPr>
          <a:xfrm>
            <a:off x="4540695" y="1440364"/>
            <a:ext cx="3819525" cy="352425"/>
          </a:xfrm>
          <a:prstGeom prst="rect">
            <a:avLst/>
          </a:prstGeom>
        </p:spPr>
      </p:pic>
      <p:pic>
        <p:nvPicPr>
          <p:cNvPr id="13" name="Picture 12">
            <a:extLst>
              <a:ext uri="{FF2B5EF4-FFF2-40B4-BE49-F238E27FC236}">
                <a16:creationId xmlns="" xmlns:a16="http://schemas.microsoft.com/office/drawing/2014/main" id="{6FD48967-6E44-4EA2-A04E-9EAD520EEEDC}"/>
              </a:ext>
            </a:extLst>
          </p:cNvPr>
          <p:cNvPicPr>
            <a:picLocks noChangeAspect="1"/>
          </p:cNvPicPr>
          <p:nvPr/>
        </p:nvPicPr>
        <p:blipFill>
          <a:blip r:embed="rId3">
            <a:duotone>
              <a:schemeClr val="accent5">
                <a:shade val="45000"/>
                <a:satMod val="135000"/>
              </a:schemeClr>
              <a:prstClr val="white"/>
            </a:duotone>
          </a:blip>
          <a:stretch>
            <a:fillRect/>
          </a:stretch>
        </p:blipFill>
        <p:spPr>
          <a:xfrm>
            <a:off x="5418693" y="1861528"/>
            <a:ext cx="1838325" cy="400050"/>
          </a:xfrm>
          <a:prstGeom prst="rect">
            <a:avLst/>
          </a:prstGeom>
        </p:spPr>
      </p:pic>
      <p:sp>
        <p:nvSpPr>
          <p:cNvPr id="20" name="TextBox 19">
            <a:extLst>
              <a:ext uri="{FF2B5EF4-FFF2-40B4-BE49-F238E27FC236}">
                <a16:creationId xmlns="" xmlns:a16="http://schemas.microsoft.com/office/drawing/2014/main" id="{F4BB862E-3028-4F62-BAB1-19BEACE5514D}"/>
              </a:ext>
            </a:extLst>
          </p:cNvPr>
          <p:cNvSpPr txBox="1"/>
          <p:nvPr/>
        </p:nvSpPr>
        <p:spPr>
          <a:xfrm>
            <a:off x="927322" y="1164481"/>
            <a:ext cx="8762759" cy="661720"/>
          </a:xfrm>
          <a:prstGeom prst="rect">
            <a:avLst/>
          </a:prstGeom>
          <a:noFill/>
        </p:spPr>
        <p:txBody>
          <a:bodyPr wrap="square" rtlCol="0">
            <a:spAutoFit/>
          </a:bodyPr>
          <a:lstStyle/>
          <a:p>
            <a:r>
              <a:rPr lang="es-UY" sz="2000" b="1" dirty="0" smtClean="0">
                <a:solidFill>
                  <a:srgbClr val="0070C0"/>
                </a:solidFill>
                <a:latin typeface="Times New Roman" pitchFamily="18" charset="0"/>
                <a:cs typeface="Times New Roman" pitchFamily="18" charset="0"/>
              </a:rPr>
              <a:t>Ejercicio</a:t>
            </a:r>
          </a:p>
          <a:p>
            <a:r>
              <a:rPr lang="es-UY" sz="1700" dirty="0" smtClean="0">
                <a:solidFill>
                  <a:srgbClr val="0070C0"/>
                </a:solidFill>
                <a:latin typeface="Times New Roman" pitchFamily="18" charset="0"/>
                <a:cs typeface="Times New Roman" pitchFamily="18" charset="0"/>
              </a:rPr>
              <a:t>Mostrar </a:t>
            </a:r>
            <a:r>
              <a:rPr lang="es-UY" sz="1700" dirty="0" smtClean="0">
                <a:solidFill>
                  <a:srgbClr val="0070C0"/>
                </a:solidFill>
                <a:latin typeface="Times New Roman" pitchFamily="18" charset="0"/>
                <a:cs typeface="Times New Roman" pitchFamily="18" charset="0"/>
              </a:rPr>
              <a:t>que si </a:t>
            </a:r>
            <a:r>
              <a:rPr lang="es-UY" sz="1700" i="1" dirty="0" smtClean="0">
                <a:solidFill>
                  <a:srgbClr val="0070C0"/>
                </a:solidFill>
                <a:latin typeface="Times New Roman" pitchFamily="18" charset="0"/>
                <a:cs typeface="Times New Roman" pitchFamily="18" charset="0"/>
              </a:rPr>
              <a:t>V</a:t>
            </a:r>
            <a:r>
              <a:rPr lang="es-UY" sz="1700" dirty="0" smtClean="0">
                <a:solidFill>
                  <a:srgbClr val="0070C0"/>
                </a:solidFill>
                <a:latin typeface="Times New Roman" pitchFamily="18" charset="0"/>
                <a:cs typeface="Times New Roman" pitchFamily="18" charset="0"/>
              </a:rPr>
              <a:t>(</a:t>
            </a:r>
            <a:r>
              <a:rPr lang="es-UY" sz="1700" i="1" dirty="0" err="1" smtClean="0">
                <a:solidFill>
                  <a:srgbClr val="0070C0"/>
                </a:solidFill>
                <a:latin typeface="Times New Roman" pitchFamily="18" charset="0"/>
                <a:cs typeface="Times New Roman" pitchFamily="18" charset="0"/>
              </a:rPr>
              <a:t>x,t</a:t>
            </a:r>
            <a:r>
              <a:rPr lang="es-UY" sz="1700" dirty="0" smtClean="0">
                <a:solidFill>
                  <a:srgbClr val="0070C0"/>
                </a:solidFill>
                <a:latin typeface="Times New Roman" pitchFamily="18" charset="0"/>
                <a:cs typeface="Times New Roman" pitchFamily="18" charset="0"/>
              </a:rPr>
              <a:t>)= </a:t>
            </a:r>
            <a:r>
              <a:rPr lang="es-UY" sz="1700" i="1" dirty="0" smtClean="0">
                <a:solidFill>
                  <a:srgbClr val="0070C0"/>
                </a:solidFill>
                <a:latin typeface="Times New Roman" pitchFamily="18" charset="0"/>
                <a:cs typeface="Times New Roman" pitchFamily="18" charset="0"/>
              </a:rPr>
              <a:t>V</a:t>
            </a:r>
            <a:r>
              <a:rPr lang="es-UY" sz="1700" baseline="-25000" dirty="0" smtClean="0">
                <a:solidFill>
                  <a:srgbClr val="0070C0"/>
                </a:solidFill>
                <a:latin typeface="Times New Roman" pitchFamily="18" charset="0"/>
                <a:cs typeface="Times New Roman" pitchFamily="18" charset="0"/>
              </a:rPr>
              <a:t>0 </a:t>
            </a:r>
            <a:r>
              <a:rPr lang="es-UY" sz="1700" dirty="0" smtClean="0">
                <a:solidFill>
                  <a:srgbClr val="0070C0"/>
                </a:solidFill>
                <a:latin typeface="Times New Roman" pitchFamily="18" charset="0"/>
                <a:cs typeface="Times New Roman" pitchFamily="18" charset="0"/>
              </a:rPr>
              <a:t>=</a:t>
            </a:r>
            <a:r>
              <a:rPr lang="es-UY" sz="1700" dirty="0" err="1" smtClean="0">
                <a:solidFill>
                  <a:srgbClr val="0070C0"/>
                </a:solidFill>
                <a:latin typeface="Times New Roman" pitchFamily="18" charset="0"/>
                <a:cs typeface="Times New Roman" pitchFamily="18" charset="0"/>
              </a:rPr>
              <a:t>cte</a:t>
            </a:r>
            <a:r>
              <a:rPr lang="es-UY" sz="1700" dirty="0" smtClean="0">
                <a:solidFill>
                  <a:srgbClr val="0070C0"/>
                </a:solidFill>
                <a:latin typeface="Times New Roman" pitchFamily="18" charset="0"/>
                <a:cs typeface="Times New Roman" pitchFamily="18" charset="0"/>
              </a:rPr>
              <a:t>, </a:t>
            </a:r>
            <a:r>
              <a:rPr lang="es-UY" sz="1700" dirty="0" smtClean="0">
                <a:solidFill>
                  <a:srgbClr val="0070C0"/>
                </a:solidFill>
                <a:latin typeface="Times New Roman" pitchFamily="18" charset="0"/>
                <a:cs typeface="Times New Roman" pitchFamily="18" charset="0"/>
              </a:rPr>
              <a:t>entonces</a:t>
            </a:r>
            <a:endParaRPr lang="es-UY" sz="1700" dirty="0">
              <a:solidFill>
                <a:srgbClr val="0070C0"/>
              </a:solidFill>
              <a:latin typeface="Times New Roman" pitchFamily="18" charset="0"/>
              <a:cs typeface="Times New Roman" pitchFamily="18" charset="0"/>
            </a:endParaRPr>
          </a:p>
        </p:txBody>
      </p:sp>
      <p:sp>
        <p:nvSpPr>
          <p:cNvPr id="21" name="Rectangle 20"/>
          <p:cNvSpPr/>
          <p:nvPr/>
        </p:nvSpPr>
        <p:spPr>
          <a:xfrm>
            <a:off x="1012825" y="1858296"/>
            <a:ext cx="4506362" cy="369332"/>
          </a:xfrm>
          <a:prstGeom prst="rect">
            <a:avLst/>
          </a:prstGeom>
        </p:spPr>
        <p:txBody>
          <a:bodyPr wrap="none">
            <a:spAutoFit/>
          </a:bodyPr>
          <a:lstStyle/>
          <a:p>
            <a:r>
              <a:rPr lang="es-UY" dirty="0" smtClean="0">
                <a:solidFill>
                  <a:srgbClr val="0070C0"/>
                </a:solidFill>
                <a:latin typeface="Times New Roman" pitchFamily="18" charset="0"/>
                <a:cs typeface="Times New Roman" pitchFamily="18" charset="0"/>
              </a:rPr>
              <a:t>es solución de la ecuación de </a:t>
            </a:r>
            <a:r>
              <a:rPr lang="es-UY" dirty="0" smtClean="0">
                <a:solidFill>
                  <a:srgbClr val="0070C0"/>
                </a:solidFill>
                <a:latin typeface="Times New Roman" pitchFamily="18" charset="0"/>
                <a:cs typeface="Times New Roman" pitchFamily="18" charset="0"/>
              </a:rPr>
              <a:t>Schrödinger con </a:t>
            </a:r>
            <a:endParaRPr lang="es-UY"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16643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8496" y="2375452"/>
            <a:ext cx="6608669"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MATERIAL COMPLEMENTARIO</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150EF3E-FB1D-49FA-ADA4-53AA7B65B927}"/>
              </a:ext>
            </a:extLst>
          </p:cNvPr>
          <p:cNvPicPr>
            <a:picLocks noChangeAspect="1"/>
          </p:cNvPicPr>
          <p:nvPr/>
        </p:nvPicPr>
        <p:blipFill>
          <a:blip r:embed="rId2"/>
          <a:stretch>
            <a:fillRect/>
          </a:stretch>
        </p:blipFill>
        <p:spPr>
          <a:xfrm>
            <a:off x="7458065" y="1361780"/>
            <a:ext cx="3648075" cy="742950"/>
          </a:xfrm>
          <a:prstGeom prst="rect">
            <a:avLst/>
          </a:prstGeom>
          <a:ln w="12700">
            <a:solidFill>
              <a:srgbClr val="7030A0"/>
            </a:solidFill>
          </a:ln>
        </p:spPr>
      </p:pic>
      <p:pic>
        <p:nvPicPr>
          <p:cNvPr id="5" name="Picture 4">
            <a:extLst>
              <a:ext uri="{FF2B5EF4-FFF2-40B4-BE49-F238E27FC236}">
                <a16:creationId xmlns="" xmlns:a16="http://schemas.microsoft.com/office/drawing/2014/main" id="{BFD4CB9F-C3E9-43D9-9057-3974132FE685}"/>
              </a:ext>
            </a:extLst>
          </p:cNvPr>
          <p:cNvPicPr>
            <a:picLocks noChangeAspect="1"/>
          </p:cNvPicPr>
          <p:nvPr/>
        </p:nvPicPr>
        <p:blipFill>
          <a:blip r:embed="rId3"/>
          <a:stretch>
            <a:fillRect/>
          </a:stretch>
        </p:blipFill>
        <p:spPr>
          <a:xfrm>
            <a:off x="1017849" y="1295985"/>
            <a:ext cx="3819525" cy="352425"/>
          </a:xfrm>
          <a:prstGeom prst="rect">
            <a:avLst/>
          </a:prstGeom>
        </p:spPr>
      </p:pic>
      <p:pic>
        <p:nvPicPr>
          <p:cNvPr id="6" name="Picture 5">
            <a:extLst>
              <a:ext uri="{FF2B5EF4-FFF2-40B4-BE49-F238E27FC236}">
                <a16:creationId xmlns="" xmlns:a16="http://schemas.microsoft.com/office/drawing/2014/main" id="{D3EA4ED5-0F83-4EF1-8AE5-836DE1DBBC91}"/>
              </a:ext>
            </a:extLst>
          </p:cNvPr>
          <p:cNvPicPr>
            <a:picLocks noChangeAspect="1"/>
          </p:cNvPicPr>
          <p:nvPr/>
        </p:nvPicPr>
        <p:blipFill>
          <a:blip r:embed="rId4"/>
          <a:stretch>
            <a:fillRect/>
          </a:stretch>
        </p:blipFill>
        <p:spPr>
          <a:xfrm>
            <a:off x="1017849" y="2045538"/>
            <a:ext cx="2181225" cy="352425"/>
          </a:xfrm>
          <a:prstGeom prst="rect">
            <a:avLst/>
          </a:prstGeom>
        </p:spPr>
      </p:pic>
      <p:sp>
        <p:nvSpPr>
          <p:cNvPr id="7" name="TextBox 6">
            <a:extLst>
              <a:ext uri="{FF2B5EF4-FFF2-40B4-BE49-F238E27FC236}">
                <a16:creationId xmlns="" xmlns:a16="http://schemas.microsoft.com/office/drawing/2014/main" id="{F4BB862E-3028-4F62-BAB1-19BEACE5514D}"/>
              </a:ext>
            </a:extLst>
          </p:cNvPr>
          <p:cNvSpPr txBox="1"/>
          <p:nvPr/>
        </p:nvSpPr>
        <p:spPr>
          <a:xfrm>
            <a:off x="1017849" y="697124"/>
            <a:ext cx="2714919" cy="369332"/>
          </a:xfrm>
          <a:prstGeom prst="rect">
            <a:avLst/>
          </a:prstGeom>
          <a:noFill/>
        </p:spPr>
        <p:txBody>
          <a:bodyPr wrap="square" rtlCol="0">
            <a:spAutoFit/>
          </a:bodyPr>
          <a:lstStyle/>
          <a:p>
            <a:r>
              <a:rPr lang="en-US" dirty="0"/>
              <a:t>Si V(</a:t>
            </a:r>
            <a:r>
              <a:rPr lang="en-US" dirty="0" err="1"/>
              <a:t>x,t</a:t>
            </a:r>
            <a:r>
              <a:rPr lang="en-US" dirty="0"/>
              <a:t>)= V</a:t>
            </a:r>
            <a:r>
              <a:rPr lang="en-US" baseline="-25000" dirty="0"/>
              <a:t>0 </a:t>
            </a:r>
            <a:r>
              <a:rPr lang="en-US" dirty="0"/>
              <a:t>=</a:t>
            </a:r>
            <a:r>
              <a:rPr lang="en-US" dirty="0" err="1"/>
              <a:t>cte</a:t>
            </a:r>
            <a:r>
              <a:rPr lang="en-US" dirty="0"/>
              <a:t>:</a:t>
            </a:r>
          </a:p>
        </p:txBody>
      </p:sp>
      <p:sp>
        <p:nvSpPr>
          <p:cNvPr id="8" name="Arrow: Right 7">
            <a:extLst>
              <a:ext uri="{FF2B5EF4-FFF2-40B4-BE49-F238E27FC236}">
                <a16:creationId xmlns="" xmlns:a16="http://schemas.microsoft.com/office/drawing/2014/main" id="{7996378D-BCE6-46E6-AB52-5A7C436709F1}"/>
              </a:ext>
            </a:extLst>
          </p:cNvPr>
          <p:cNvSpPr/>
          <p:nvPr/>
        </p:nvSpPr>
        <p:spPr>
          <a:xfrm>
            <a:off x="5394101" y="1743305"/>
            <a:ext cx="1473681" cy="249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703E6FA9-1A3B-46F6-9615-BE88FDFBD51C}"/>
              </a:ext>
            </a:extLst>
          </p:cNvPr>
          <p:cNvSpPr txBox="1"/>
          <p:nvPr/>
        </p:nvSpPr>
        <p:spPr>
          <a:xfrm>
            <a:off x="5255688" y="1238187"/>
            <a:ext cx="2714919" cy="369332"/>
          </a:xfrm>
          <a:prstGeom prst="rect">
            <a:avLst/>
          </a:prstGeom>
          <a:noFill/>
        </p:spPr>
        <p:txBody>
          <a:bodyPr wrap="square" rtlCol="0">
            <a:spAutoFit/>
          </a:bodyPr>
          <a:lstStyle/>
          <a:p>
            <a:r>
              <a:rPr lang="en-US" dirty="0"/>
              <a:t>Ec. de </a:t>
            </a:r>
            <a:r>
              <a:rPr lang="en-US" dirty="0" err="1"/>
              <a:t>onda</a:t>
            </a:r>
            <a:r>
              <a:rPr lang="en-US" dirty="0"/>
              <a:t> lineal</a:t>
            </a:r>
          </a:p>
        </p:txBody>
      </p:sp>
      <p:pic>
        <p:nvPicPr>
          <p:cNvPr id="10" name="Picture 9">
            <a:extLst>
              <a:ext uri="{FF2B5EF4-FFF2-40B4-BE49-F238E27FC236}">
                <a16:creationId xmlns="" xmlns:a16="http://schemas.microsoft.com/office/drawing/2014/main" id="{5B6DC741-3E39-4F97-A94B-E995A26260D7}"/>
              </a:ext>
            </a:extLst>
          </p:cNvPr>
          <p:cNvPicPr>
            <a:picLocks noChangeAspect="1"/>
          </p:cNvPicPr>
          <p:nvPr/>
        </p:nvPicPr>
        <p:blipFill>
          <a:blip r:embed="rId5"/>
          <a:stretch>
            <a:fillRect/>
          </a:stretch>
        </p:blipFill>
        <p:spPr>
          <a:xfrm>
            <a:off x="950864" y="3023959"/>
            <a:ext cx="3533881" cy="1436079"/>
          </a:xfrm>
          <a:prstGeom prst="rect">
            <a:avLst/>
          </a:prstGeom>
        </p:spPr>
      </p:pic>
      <p:sp>
        <p:nvSpPr>
          <p:cNvPr id="11" name="Arrow: Right 10">
            <a:extLst>
              <a:ext uri="{FF2B5EF4-FFF2-40B4-BE49-F238E27FC236}">
                <a16:creationId xmlns="" xmlns:a16="http://schemas.microsoft.com/office/drawing/2014/main" id="{11FAC5AD-D546-486F-8FC8-4D3B91E06DD2}"/>
              </a:ext>
            </a:extLst>
          </p:cNvPr>
          <p:cNvSpPr/>
          <p:nvPr/>
        </p:nvSpPr>
        <p:spPr>
          <a:xfrm>
            <a:off x="4656555" y="3596174"/>
            <a:ext cx="645258" cy="185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7C1B5B66-AFD7-4EFA-8383-9E44AD1C1D74}"/>
              </a:ext>
            </a:extLst>
          </p:cNvPr>
          <p:cNvPicPr>
            <a:picLocks noChangeAspect="1"/>
          </p:cNvPicPr>
          <p:nvPr/>
        </p:nvPicPr>
        <p:blipFill>
          <a:blip r:embed="rId6"/>
          <a:stretch>
            <a:fillRect/>
          </a:stretch>
        </p:blipFill>
        <p:spPr>
          <a:xfrm>
            <a:off x="5394101" y="3323561"/>
            <a:ext cx="1658530" cy="836873"/>
          </a:xfrm>
          <a:prstGeom prst="rect">
            <a:avLst/>
          </a:prstGeom>
        </p:spPr>
      </p:pic>
      <p:pic>
        <p:nvPicPr>
          <p:cNvPr id="13" name="Picture 12">
            <a:extLst>
              <a:ext uri="{FF2B5EF4-FFF2-40B4-BE49-F238E27FC236}">
                <a16:creationId xmlns="" xmlns:a16="http://schemas.microsoft.com/office/drawing/2014/main" id="{6FD48967-6E44-4EA2-A04E-9EAD520EEEDC}"/>
              </a:ext>
            </a:extLst>
          </p:cNvPr>
          <p:cNvPicPr>
            <a:picLocks noChangeAspect="1"/>
          </p:cNvPicPr>
          <p:nvPr/>
        </p:nvPicPr>
        <p:blipFill>
          <a:blip r:embed="rId7"/>
          <a:stretch>
            <a:fillRect/>
          </a:stretch>
        </p:blipFill>
        <p:spPr>
          <a:xfrm>
            <a:off x="8238895" y="3930959"/>
            <a:ext cx="1838325" cy="400050"/>
          </a:xfrm>
          <a:prstGeom prst="rect">
            <a:avLst/>
          </a:prstGeom>
        </p:spPr>
      </p:pic>
      <p:pic>
        <p:nvPicPr>
          <p:cNvPr id="15" name="Picture 14">
            <a:extLst>
              <a:ext uri="{FF2B5EF4-FFF2-40B4-BE49-F238E27FC236}">
                <a16:creationId xmlns="" xmlns:a16="http://schemas.microsoft.com/office/drawing/2014/main" id="{17D0FFBF-AAFF-4AB1-B296-4544BC736B6C}"/>
              </a:ext>
            </a:extLst>
          </p:cNvPr>
          <p:cNvPicPr>
            <a:picLocks noChangeAspect="1"/>
          </p:cNvPicPr>
          <p:nvPr/>
        </p:nvPicPr>
        <p:blipFill>
          <a:blip r:embed="rId8"/>
          <a:stretch>
            <a:fillRect/>
          </a:stretch>
        </p:blipFill>
        <p:spPr>
          <a:xfrm>
            <a:off x="8148408" y="3023959"/>
            <a:ext cx="1333500" cy="466725"/>
          </a:xfrm>
          <a:prstGeom prst="rect">
            <a:avLst/>
          </a:prstGeom>
        </p:spPr>
      </p:pic>
      <p:pic>
        <p:nvPicPr>
          <p:cNvPr id="16" name="Picture 15">
            <a:extLst>
              <a:ext uri="{FF2B5EF4-FFF2-40B4-BE49-F238E27FC236}">
                <a16:creationId xmlns="" xmlns:a16="http://schemas.microsoft.com/office/drawing/2014/main" id="{C288FA14-5873-4FEE-8DF2-AE3BB7D4125E}"/>
              </a:ext>
            </a:extLst>
          </p:cNvPr>
          <p:cNvPicPr>
            <a:picLocks noChangeAspect="1"/>
          </p:cNvPicPr>
          <p:nvPr/>
        </p:nvPicPr>
        <p:blipFill>
          <a:blip r:embed="rId9"/>
          <a:stretch>
            <a:fillRect/>
          </a:stretch>
        </p:blipFill>
        <p:spPr>
          <a:xfrm>
            <a:off x="8148408" y="3534614"/>
            <a:ext cx="1009650" cy="390525"/>
          </a:xfrm>
          <a:prstGeom prst="rect">
            <a:avLst/>
          </a:prstGeom>
        </p:spPr>
      </p:pic>
      <p:sp>
        <p:nvSpPr>
          <p:cNvPr id="17" name="Arrow: Left-Right 16">
            <a:extLst>
              <a:ext uri="{FF2B5EF4-FFF2-40B4-BE49-F238E27FC236}">
                <a16:creationId xmlns="" xmlns:a16="http://schemas.microsoft.com/office/drawing/2014/main" id="{155D5017-F0EE-485B-B62D-A47C1A2085B9}"/>
              </a:ext>
            </a:extLst>
          </p:cNvPr>
          <p:cNvSpPr/>
          <p:nvPr/>
        </p:nvSpPr>
        <p:spPr>
          <a:xfrm>
            <a:off x="7144919" y="3668984"/>
            <a:ext cx="490741" cy="125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57BB4CBD-42E7-4F96-A505-6BD7DD10F430}"/>
              </a:ext>
            </a:extLst>
          </p:cNvPr>
          <p:cNvPicPr>
            <a:picLocks noChangeAspect="1"/>
          </p:cNvPicPr>
          <p:nvPr/>
        </p:nvPicPr>
        <p:blipFill>
          <a:blip r:embed="rId10"/>
          <a:stretch>
            <a:fillRect/>
          </a:stretch>
        </p:blipFill>
        <p:spPr>
          <a:xfrm>
            <a:off x="4186008" y="5649271"/>
            <a:ext cx="3962400" cy="819150"/>
          </a:xfrm>
          <a:prstGeom prst="rect">
            <a:avLst/>
          </a:prstGeom>
          <a:ln w="22225">
            <a:solidFill>
              <a:srgbClr val="7030A0"/>
            </a:solidFill>
          </a:ln>
        </p:spPr>
      </p:pic>
      <p:sp>
        <p:nvSpPr>
          <p:cNvPr id="19" name="Arrow: Right 18">
            <a:extLst>
              <a:ext uri="{FF2B5EF4-FFF2-40B4-BE49-F238E27FC236}">
                <a16:creationId xmlns="" xmlns:a16="http://schemas.microsoft.com/office/drawing/2014/main" id="{2657B798-E597-4E72-96E7-8D05C3A123B6}"/>
              </a:ext>
            </a:extLst>
          </p:cNvPr>
          <p:cNvSpPr/>
          <p:nvPr/>
        </p:nvSpPr>
        <p:spPr>
          <a:xfrm>
            <a:off x="3076296" y="5855312"/>
            <a:ext cx="971719" cy="279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p14="http://schemas.microsoft.com/office/powerpoint/2010/main" Requires="p14">
          <p:contentPart p14:bwMode="auto" r:id="rId11">
            <p14:nvContentPartPr>
              <p14:cNvPr id="4" name="Ink 3">
                <a:extLst>
                  <a:ext uri="{FF2B5EF4-FFF2-40B4-BE49-F238E27FC236}">
                    <a16:creationId xmlns:a16="http://schemas.microsoft.com/office/drawing/2014/main" id="{42EB9B8E-A257-479A-BBE9-D26F77911826}"/>
                  </a:ext>
                </a:extLst>
              </p14:cNvPr>
              <p14:cNvContentPartPr/>
              <p14:nvPr/>
            </p14:nvContentPartPr>
            <p14:xfrm>
              <a:off x="366840" y="1069560"/>
              <a:ext cx="8891280" cy="4574880"/>
            </p14:xfrm>
          </p:contentPart>
        </mc:Choice>
        <mc:Fallback>
          <p:pic>
            <p:nvPicPr>
              <p:cNvPr id="4" name="Ink 3">
                <a:extLst>
                  <a:ext uri="{FF2B5EF4-FFF2-40B4-BE49-F238E27FC236}">
                    <a16:creationId xmlns="" xmlns:a16="http://schemas.microsoft.com/office/drawing/2014/main" id="{42EB9B8E-A257-479A-BBE9-D26F77911826}"/>
                  </a:ext>
                </a:extLst>
              </p:cNvPr>
              <p:cNvPicPr/>
              <p:nvPr/>
            </p:nvPicPr>
            <p:blipFill>
              <a:blip r:embed="rId12"/>
              <a:stretch>
                <a:fillRect/>
              </a:stretch>
            </p:blipFill>
            <p:spPr>
              <a:xfrm>
                <a:off x="357480" y="1060200"/>
                <a:ext cx="8910000" cy="45936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3">
            <p14:nvContentPartPr>
              <p14:cNvPr id="14" name="Ink 13">
                <a:extLst>
                  <a:ext uri="{FF2B5EF4-FFF2-40B4-BE49-F238E27FC236}">
                    <a16:creationId xmlns:a16="http://schemas.microsoft.com/office/drawing/2014/main" id="{D452674B-C78B-4CAD-8A93-B8739D21B23D}"/>
                  </a:ext>
                </a:extLst>
              </p14:cNvPr>
              <p14:cNvContentPartPr/>
              <p14:nvPr/>
            </p14:nvContentPartPr>
            <p14:xfrm>
              <a:off x="844560" y="398160"/>
              <a:ext cx="10891440" cy="5324760"/>
            </p14:xfrm>
          </p:contentPart>
        </mc:Choice>
        <mc:Fallback>
          <p:pic>
            <p:nvPicPr>
              <p:cNvPr id="14" name="Ink 13">
                <a:extLst>
                  <a:ext uri="{FF2B5EF4-FFF2-40B4-BE49-F238E27FC236}">
                    <a16:creationId xmlns="" xmlns:a16="http://schemas.microsoft.com/office/drawing/2014/main" id="{D452674B-C78B-4CAD-8A93-B8739D21B23D}"/>
                  </a:ext>
                </a:extLst>
              </p:cNvPr>
              <p:cNvPicPr/>
              <p:nvPr/>
            </p:nvPicPr>
            <p:blipFill>
              <a:blip r:embed="rId14"/>
              <a:stretch>
                <a:fillRect/>
              </a:stretch>
            </p:blipFill>
            <p:spPr>
              <a:xfrm>
                <a:off x="835200" y="388800"/>
                <a:ext cx="10910160" cy="5343480"/>
              </a:xfrm>
              <a:prstGeom prst="rect">
                <a:avLst/>
              </a:prstGeom>
            </p:spPr>
          </p:pic>
        </mc:Fallback>
      </mc:AlternateContent>
      <p:sp>
        <p:nvSpPr>
          <p:cNvPr id="20" name="TextBox 19">
            <a:extLst>
              <a:ext uri="{FF2B5EF4-FFF2-40B4-BE49-F238E27FC236}">
                <a16:creationId xmlns="" xmlns:a16="http://schemas.microsoft.com/office/drawing/2014/main" id="{F4BB862E-3028-4F62-BAB1-19BEACE5514D}"/>
              </a:ext>
            </a:extLst>
          </p:cNvPr>
          <p:cNvSpPr txBox="1"/>
          <p:nvPr/>
        </p:nvSpPr>
        <p:spPr>
          <a:xfrm>
            <a:off x="2823498" y="442596"/>
            <a:ext cx="8762759" cy="615553"/>
          </a:xfrm>
          <a:prstGeom prst="rect">
            <a:avLst/>
          </a:prstGeom>
          <a:noFill/>
        </p:spPr>
        <p:txBody>
          <a:bodyPr wrap="square" rtlCol="0">
            <a:spAutoFit/>
          </a:bodyPr>
          <a:lstStyle/>
          <a:p>
            <a:r>
              <a:rPr lang="es-UY" sz="1700" dirty="0" smtClean="0">
                <a:solidFill>
                  <a:srgbClr val="0070C0"/>
                </a:solidFill>
                <a:latin typeface="Times New Roman" pitchFamily="18" charset="0"/>
                <a:cs typeface="Times New Roman" pitchFamily="18" charset="0"/>
              </a:rPr>
              <a:t>Solución Ejercicio</a:t>
            </a:r>
            <a:r>
              <a:rPr lang="es-UY" sz="1700" dirty="0" smtClean="0">
                <a:solidFill>
                  <a:srgbClr val="0070C0"/>
                </a:solidFill>
                <a:latin typeface="Times New Roman" pitchFamily="18" charset="0"/>
                <a:cs typeface="Times New Roman" pitchFamily="18" charset="0"/>
              </a:rPr>
              <a:t>: Mostrar que si </a:t>
            </a:r>
            <a:r>
              <a:rPr lang="es-UY" sz="1700" i="1" dirty="0" smtClean="0">
                <a:solidFill>
                  <a:srgbClr val="0070C0"/>
                </a:solidFill>
                <a:latin typeface="Times New Roman" pitchFamily="18" charset="0"/>
                <a:cs typeface="Times New Roman" pitchFamily="18" charset="0"/>
              </a:rPr>
              <a:t>V</a:t>
            </a:r>
            <a:r>
              <a:rPr lang="es-UY" sz="1700" dirty="0" smtClean="0">
                <a:solidFill>
                  <a:srgbClr val="0070C0"/>
                </a:solidFill>
                <a:latin typeface="Times New Roman" pitchFamily="18" charset="0"/>
                <a:cs typeface="Times New Roman" pitchFamily="18" charset="0"/>
              </a:rPr>
              <a:t>(</a:t>
            </a:r>
            <a:r>
              <a:rPr lang="es-UY" sz="1700" i="1" dirty="0" err="1" smtClean="0">
                <a:solidFill>
                  <a:srgbClr val="0070C0"/>
                </a:solidFill>
                <a:latin typeface="Times New Roman" pitchFamily="18" charset="0"/>
                <a:cs typeface="Times New Roman" pitchFamily="18" charset="0"/>
              </a:rPr>
              <a:t>x,t</a:t>
            </a:r>
            <a:r>
              <a:rPr lang="es-UY" sz="1700" dirty="0" smtClean="0">
                <a:solidFill>
                  <a:srgbClr val="0070C0"/>
                </a:solidFill>
                <a:latin typeface="Times New Roman" pitchFamily="18" charset="0"/>
                <a:cs typeface="Times New Roman" pitchFamily="18" charset="0"/>
              </a:rPr>
              <a:t>)= </a:t>
            </a:r>
            <a:r>
              <a:rPr lang="es-UY" sz="1700" i="1" dirty="0" smtClean="0">
                <a:solidFill>
                  <a:srgbClr val="0070C0"/>
                </a:solidFill>
                <a:latin typeface="Times New Roman" pitchFamily="18" charset="0"/>
                <a:cs typeface="Times New Roman" pitchFamily="18" charset="0"/>
              </a:rPr>
              <a:t>V</a:t>
            </a:r>
            <a:r>
              <a:rPr lang="es-UY" sz="1700" baseline="-25000" dirty="0" smtClean="0">
                <a:solidFill>
                  <a:srgbClr val="0070C0"/>
                </a:solidFill>
                <a:latin typeface="Times New Roman" pitchFamily="18" charset="0"/>
                <a:cs typeface="Times New Roman" pitchFamily="18" charset="0"/>
              </a:rPr>
              <a:t>0 </a:t>
            </a:r>
            <a:r>
              <a:rPr lang="es-UY" sz="1700" dirty="0" smtClean="0">
                <a:solidFill>
                  <a:srgbClr val="0070C0"/>
                </a:solidFill>
                <a:latin typeface="Times New Roman" pitchFamily="18" charset="0"/>
                <a:cs typeface="Times New Roman" pitchFamily="18" charset="0"/>
              </a:rPr>
              <a:t>=</a:t>
            </a:r>
            <a:r>
              <a:rPr lang="es-UY" sz="1700" dirty="0" err="1" smtClean="0">
                <a:solidFill>
                  <a:srgbClr val="0070C0"/>
                </a:solidFill>
                <a:latin typeface="Times New Roman" pitchFamily="18" charset="0"/>
                <a:cs typeface="Times New Roman" pitchFamily="18" charset="0"/>
              </a:rPr>
              <a:t>cte</a:t>
            </a:r>
            <a:r>
              <a:rPr lang="es-UY" sz="1700" dirty="0" smtClean="0">
                <a:solidFill>
                  <a:srgbClr val="0070C0"/>
                </a:solidFill>
                <a:latin typeface="Times New Roman" pitchFamily="18" charset="0"/>
                <a:cs typeface="Times New Roman" pitchFamily="18" charset="0"/>
              </a:rPr>
              <a:t>, entonces  es solución de la ecuación de </a:t>
            </a:r>
            <a:r>
              <a:rPr lang="es-UY" sz="1700" dirty="0" err="1" smtClean="0">
                <a:solidFill>
                  <a:srgbClr val="0070C0"/>
                </a:solidFill>
                <a:latin typeface="Times New Roman" pitchFamily="18" charset="0"/>
                <a:cs typeface="Times New Roman" pitchFamily="18" charset="0"/>
              </a:rPr>
              <a:t>Scrödinger</a:t>
            </a:r>
            <a:r>
              <a:rPr lang="es-UY" sz="1700" dirty="0" smtClean="0">
                <a:solidFill>
                  <a:srgbClr val="0070C0"/>
                </a:solidFill>
                <a:latin typeface="Times New Roman" pitchFamily="18" charset="0"/>
                <a:cs typeface="Times New Roman" pitchFamily="18" charset="0"/>
              </a:rPr>
              <a:t>: </a:t>
            </a:r>
            <a:endParaRPr lang="es-UY" sz="1700"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166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7" grpId="0" animBg="1"/>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61B7005-699A-4DD8-B117-3AD6E9640070}"/>
              </a:ext>
            </a:extLst>
          </p:cNvPr>
          <p:cNvPicPr>
            <a:picLocks noChangeAspect="1"/>
          </p:cNvPicPr>
          <p:nvPr/>
        </p:nvPicPr>
        <p:blipFill>
          <a:blip r:embed="rId2">
            <a:duotone>
              <a:schemeClr val="accent5">
                <a:shade val="45000"/>
                <a:satMod val="135000"/>
              </a:schemeClr>
              <a:prstClr val="white"/>
            </a:duotone>
          </a:blip>
          <a:srcRect l="2470" t="47582" r="6997" b="41536"/>
          <a:stretch>
            <a:fillRect/>
          </a:stretch>
        </p:blipFill>
        <p:spPr>
          <a:xfrm>
            <a:off x="426720" y="2118360"/>
            <a:ext cx="7924800" cy="411480"/>
          </a:xfrm>
          <a:prstGeom prst="rect">
            <a:avLst/>
          </a:prstGeom>
        </p:spPr>
      </p:pic>
      <p:sp>
        <p:nvSpPr>
          <p:cNvPr id="4" name="TextBox 3"/>
          <p:cNvSpPr txBox="1"/>
          <p:nvPr/>
        </p:nvSpPr>
        <p:spPr>
          <a:xfrm>
            <a:off x="365761" y="1143000"/>
            <a:ext cx="8671559" cy="923330"/>
          </a:xfrm>
          <a:prstGeom prst="rect">
            <a:avLst/>
          </a:prstGeom>
          <a:noFill/>
        </p:spPr>
        <p:txBody>
          <a:bodyPr wrap="square" rtlCol="0">
            <a:spAutoFit/>
          </a:bodyPr>
          <a:lstStyle/>
          <a:p>
            <a:r>
              <a:rPr lang="es-UY" dirty="0" smtClean="0">
                <a:solidFill>
                  <a:srgbClr val="0070C0"/>
                </a:solidFill>
                <a:latin typeface="Times New Roman" pitchFamily="18" charset="0"/>
                <a:cs typeface="Times New Roman" pitchFamily="18" charset="0"/>
              </a:rPr>
              <a:t>Ejercicio</a:t>
            </a:r>
          </a:p>
          <a:p>
            <a:pPr marL="342900" indent="-342900">
              <a:buAutoNum type="alphaLcParenBoth"/>
            </a:pPr>
            <a:r>
              <a:rPr lang="es-UY" dirty="0" smtClean="0">
                <a:solidFill>
                  <a:srgbClr val="0070C0"/>
                </a:solidFill>
                <a:latin typeface="Times New Roman" pitchFamily="18" charset="0"/>
                <a:cs typeface="Times New Roman" pitchFamily="18" charset="0"/>
              </a:rPr>
              <a:t>Calcule la longitud de onda de </a:t>
            </a:r>
            <a:r>
              <a:rPr lang="es-UY" dirty="0" err="1" smtClean="0">
                <a:solidFill>
                  <a:srgbClr val="0070C0"/>
                </a:solidFill>
                <a:latin typeface="Times New Roman" pitchFamily="18" charset="0"/>
                <a:cs typeface="Times New Roman" pitchFamily="18" charset="0"/>
              </a:rPr>
              <a:t>de</a:t>
            </a:r>
            <a:r>
              <a:rPr lang="es-UY" dirty="0" smtClean="0">
                <a:solidFill>
                  <a:srgbClr val="0070C0"/>
                </a:solidFill>
                <a:latin typeface="Times New Roman" pitchFamily="18" charset="0"/>
                <a:cs typeface="Times New Roman" pitchFamily="18" charset="0"/>
              </a:rPr>
              <a:t> </a:t>
            </a:r>
            <a:r>
              <a:rPr lang="es-UY" dirty="0" err="1" smtClean="0">
                <a:solidFill>
                  <a:srgbClr val="0070C0"/>
                </a:solidFill>
                <a:latin typeface="Times New Roman" pitchFamily="18" charset="0"/>
                <a:cs typeface="Times New Roman" pitchFamily="18" charset="0"/>
              </a:rPr>
              <a:t>Broglie</a:t>
            </a:r>
            <a:r>
              <a:rPr lang="es-UY" dirty="0" smtClean="0">
                <a:solidFill>
                  <a:srgbClr val="0070C0"/>
                </a:solidFill>
                <a:latin typeface="Times New Roman" pitchFamily="18" charset="0"/>
                <a:cs typeface="Times New Roman" pitchFamily="18" charset="0"/>
              </a:rPr>
              <a:t> de una pelota de fútbol de 450 gr moviéndose a una velocidad de 100 km/h.</a:t>
            </a:r>
          </a:p>
        </p:txBody>
      </p:sp>
    </p:spTree>
    <p:extLst>
      <p:ext uri="{BB962C8B-B14F-4D97-AF65-F5344CB8AC3E}">
        <p14:creationId xmlns:p14="http://schemas.microsoft.com/office/powerpoint/2010/main" xmlns="" val="2817978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Ink 1">
            <a:extLst>
              <a:ext uri="{FF2B5EF4-FFF2-40B4-BE49-F238E27FC236}">
                <a16:creationId xmlns:mc="http://schemas.openxmlformats.org/markup-compatibility/2006" xmlns:a16="http://schemas.microsoft.com/office/drawing/2014/main" xmlns="" id="{3FD5FE90-EE6C-4D74-816C-0014E5511993}"/>
              </a:ext>
            </a:extLst>
          </p:cNvPr>
          <p:cNvPicPr>
            <a:picLocks noChangeAspect="1"/>
          </p:cNvPicPr>
          <p:nvPr/>
        </p:nvPicPr>
        <p:blipFill>
          <a:blip r:embed="rId2"/>
          <a:srcRect r="16446" b="47147"/>
          <a:stretch>
            <a:fillRect/>
          </a:stretch>
        </p:blipFill>
        <p:spPr>
          <a:xfrm>
            <a:off x="292952" y="1317050"/>
            <a:ext cx="3667666" cy="937760"/>
          </a:xfrm>
          <a:prstGeom prst="rect">
            <a:avLst/>
          </a:prstGeom>
        </p:spPr>
      </p:pic>
      <p:sp>
        <p:nvSpPr>
          <p:cNvPr id="4" name="Rectangle 3"/>
          <p:cNvSpPr/>
          <p:nvPr/>
        </p:nvSpPr>
        <p:spPr>
          <a:xfrm>
            <a:off x="394772" y="821976"/>
            <a:ext cx="2316403" cy="400110"/>
          </a:xfrm>
          <a:prstGeom prst="rect">
            <a:avLst/>
          </a:prstGeom>
        </p:spPr>
        <p:txBody>
          <a:bodyPr wrap="none">
            <a:spAutoFit/>
          </a:bodyPr>
          <a:lstStyle/>
          <a:p>
            <a:r>
              <a:rPr lang="es-ES" sz="2000" b="1" dirty="0" smtClean="0"/>
              <a:t>Paquetes de ondas. </a:t>
            </a:r>
            <a:endParaRPr lang="en-US" sz="2000" b="1" dirty="0"/>
          </a:p>
        </p:txBody>
      </p:sp>
      <p:grpSp>
        <p:nvGrpSpPr>
          <p:cNvPr id="27" name="Group 26"/>
          <p:cNvGrpSpPr/>
          <p:nvPr/>
        </p:nvGrpSpPr>
        <p:grpSpPr>
          <a:xfrm>
            <a:off x="2877801" y="18059"/>
            <a:ext cx="8840066" cy="3020139"/>
            <a:chOff x="2877801" y="18059"/>
            <a:chExt cx="8840066" cy="3020139"/>
          </a:xfrm>
        </p:grpSpPr>
        <p:pic>
          <p:nvPicPr>
            <p:cNvPr id="12294" name="Picture 6" descr="File:Plane Wave Oblique View.jpg - Wikimedia Commons"/>
            <p:cNvPicPr>
              <a:picLocks noChangeAspect="1" noChangeArrowheads="1"/>
            </p:cNvPicPr>
            <p:nvPr/>
          </p:nvPicPr>
          <p:blipFill>
            <a:blip r:embed="rId3" cstate="print"/>
            <a:srcRect l="5396" b="8004"/>
            <a:stretch>
              <a:fillRect/>
            </a:stretch>
          </p:blipFill>
          <p:spPr bwMode="auto">
            <a:xfrm>
              <a:off x="6501509" y="949379"/>
              <a:ext cx="3460249" cy="1682416"/>
            </a:xfrm>
            <a:prstGeom prst="rect">
              <a:avLst/>
            </a:prstGeom>
            <a:noFill/>
          </p:spPr>
        </p:pic>
        <p:pic>
          <p:nvPicPr>
            <p:cNvPr id="13" name="Picture 6" descr="File:Plane Wave Oblique View.jpg - Wikimedia Commons"/>
            <p:cNvPicPr>
              <a:picLocks noChangeAspect="1" noChangeArrowheads="1"/>
            </p:cNvPicPr>
            <p:nvPr/>
          </p:nvPicPr>
          <p:blipFill>
            <a:blip r:embed="rId3" cstate="print"/>
            <a:srcRect l="5396" r="37172" b="8004"/>
            <a:stretch>
              <a:fillRect/>
            </a:stretch>
          </p:blipFill>
          <p:spPr bwMode="auto">
            <a:xfrm>
              <a:off x="4706562" y="509113"/>
              <a:ext cx="2100643" cy="1682416"/>
            </a:xfrm>
            <a:prstGeom prst="rect">
              <a:avLst/>
            </a:prstGeom>
            <a:noFill/>
          </p:spPr>
        </p:pic>
        <p:pic>
          <p:nvPicPr>
            <p:cNvPr id="14" name="Picture 6" descr="File:Plane Wave Oblique View.jpg - Wikimedia Commons"/>
            <p:cNvPicPr>
              <a:picLocks noChangeAspect="1" noChangeArrowheads="1"/>
            </p:cNvPicPr>
            <p:nvPr/>
          </p:nvPicPr>
          <p:blipFill>
            <a:blip r:embed="rId3" cstate="print"/>
            <a:srcRect l="16995" r="1061" b="8004"/>
            <a:stretch>
              <a:fillRect/>
            </a:stretch>
          </p:blipFill>
          <p:spPr bwMode="auto">
            <a:xfrm>
              <a:off x="8720671" y="1355782"/>
              <a:ext cx="2997196" cy="1682416"/>
            </a:xfrm>
            <a:prstGeom prst="rect">
              <a:avLst/>
            </a:prstGeom>
            <a:noFill/>
          </p:spPr>
        </p:pic>
        <p:pic>
          <p:nvPicPr>
            <p:cNvPr id="15" name="Picture 6" descr="File:Plane Wave Oblique View.jpg - Wikimedia Commons"/>
            <p:cNvPicPr>
              <a:picLocks noChangeAspect="1" noChangeArrowheads="1"/>
            </p:cNvPicPr>
            <p:nvPr/>
          </p:nvPicPr>
          <p:blipFill>
            <a:blip r:embed="rId4" cstate="print"/>
            <a:srcRect l="5396" r="33469" b="8004"/>
            <a:stretch>
              <a:fillRect/>
            </a:stretch>
          </p:blipFill>
          <p:spPr bwMode="auto">
            <a:xfrm>
              <a:off x="2877801" y="18059"/>
              <a:ext cx="2236064" cy="1682416"/>
            </a:xfrm>
            <a:prstGeom prst="rect">
              <a:avLst/>
            </a:prstGeom>
            <a:noFill/>
          </p:spPr>
        </p:pic>
      </p:grpSp>
      <p:sp>
        <p:nvSpPr>
          <p:cNvPr id="16" name="TextBox 15"/>
          <p:cNvSpPr txBox="1"/>
          <p:nvPr/>
        </p:nvSpPr>
        <p:spPr>
          <a:xfrm>
            <a:off x="1" y="3178240"/>
            <a:ext cx="4080932" cy="2539157"/>
          </a:xfrm>
          <a:prstGeom prst="rect">
            <a:avLst/>
          </a:prstGeom>
          <a:solidFill>
            <a:srgbClr val="FFFF00"/>
          </a:solidFill>
        </p:spPr>
        <p:txBody>
          <a:bodyPr wrap="square" rtlCol="0">
            <a:spAutoFit/>
          </a:bodyPr>
          <a:lstStyle/>
          <a:p>
            <a:r>
              <a:rPr lang="es-UY" sz="1700" dirty="0" smtClean="0">
                <a:latin typeface="Times New Roman" pitchFamily="18" charset="0"/>
                <a:cs typeface="Times New Roman" pitchFamily="18" charset="0"/>
              </a:rPr>
              <a:t>Lo que observó de </a:t>
            </a:r>
            <a:r>
              <a:rPr lang="es-UY" sz="1700" dirty="0" err="1" smtClean="0">
                <a:latin typeface="Times New Roman" pitchFamily="18" charset="0"/>
                <a:cs typeface="Times New Roman" pitchFamily="18" charset="0"/>
              </a:rPr>
              <a:t>Broglie</a:t>
            </a:r>
            <a:r>
              <a:rPr lang="es-UY" sz="1700" dirty="0" smtClean="0">
                <a:latin typeface="Times New Roman" pitchFamily="18" charset="0"/>
                <a:cs typeface="Times New Roman" pitchFamily="18" charset="0"/>
              </a:rPr>
              <a:t> es que la onda plana que se extiende por todo el espacio no se parece en nada a una partícula, que se halla localizada en el espacio. </a:t>
            </a:r>
          </a:p>
          <a:p>
            <a:endParaRPr lang="es-UY" sz="1700" dirty="0" smtClean="0">
              <a:latin typeface="Times New Roman" pitchFamily="18" charset="0"/>
              <a:cs typeface="Times New Roman" pitchFamily="18" charset="0"/>
            </a:endParaRPr>
          </a:p>
          <a:p>
            <a:r>
              <a:rPr lang="es-UY" sz="1700" dirty="0" smtClean="0">
                <a:latin typeface="Times New Roman" pitchFamily="18" charset="0"/>
                <a:cs typeface="Times New Roman" pitchFamily="18" charset="0"/>
              </a:rPr>
              <a:t>A de </a:t>
            </a:r>
            <a:r>
              <a:rPr lang="es-UY" sz="1700" dirty="0" err="1" smtClean="0">
                <a:latin typeface="Times New Roman" pitchFamily="18" charset="0"/>
                <a:cs typeface="Times New Roman" pitchFamily="18" charset="0"/>
              </a:rPr>
              <a:t>Broglie</a:t>
            </a:r>
            <a:r>
              <a:rPr lang="es-UY" sz="1700" dirty="0" smtClean="0">
                <a:latin typeface="Times New Roman" pitchFamily="18" charset="0"/>
                <a:cs typeface="Times New Roman" pitchFamily="18" charset="0"/>
              </a:rPr>
              <a:t> se le ocurrió entonces describir a las partículas por ondas piloto más localizadas, los llamados “</a:t>
            </a:r>
            <a:r>
              <a:rPr lang="es-UY" sz="2000" b="1" dirty="0" smtClean="0">
                <a:solidFill>
                  <a:srgbClr val="FF0000"/>
                </a:solidFill>
                <a:latin typeface="Times New Roman" pitchFamily="18" charset="0"/>
                <a:cs typeface="Times New Roman" pitchFamily="18" charset="0"/>
              </a:rPr>
              <a:t>paquetes de ondas</a:t>
            </a:r>
            <a:r>
              <a:rPr lang="es-UY"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p:txBody>
      </p:sp>
      <p:grpSp>
        <p:nvGrpSpPr>
          <p:cNvPr id="8" name="Group 18"/>
          <p:cNvGrpSpPr/>
          <p:nvPr/>
        </p:nvGrpSpPr>
        <p:grpSpPr>
          <a:xfrm>
            <a:off x="8349201" y="4275344"/>
            <a:ext cx="3114675" cy="1599142"/>
            <a:chOff x="8280930" y="4995333"/>
            <a:chExt cx="3114675" cy="1599142"/>
          </a:xfrm>
        </p:grpSpPr>
        <p:pic>
          <p:nvPicPr>
            <p:cNvPr id="12297" name="Picture 9"/>
            <p:cNvPicPr>
              <a:picLocks noChangeAspect="1" noChangeArrowheads="1"/>
            </p:cNvPicPr>
            <p:nvPr/>
          </p:nvPicPr>
          <p:blipFill>
            <a:blip r:embed="rId5"/>
            <a:srcRect t="3512"/>
            <a:stretch>
              <a:fillRect/>
            </a:stretch>
          </p:blipFill>
          <p:spPr bwMode="auto">
            <a:xfrm>
              <a:off x="8280930" y="4995333"/>
              <a:ext cx="3114675" cy="1599142"/>
            </a:xfrm>
            <a:prstGeom prst="rect">
              <a:avLst/>
            </a:prstGeom>
            <a:noFill/>
            <a:ln w="9525">
              <a:noFill/>
              <a:miter lim="800000"/>
              <a:headEnd/>
              <a:tailEnd/>
            </a:ln>
            <a:effectLst/>
          </p:spPr>
        </p:pic>
        <p:sp>
          <p:nvSpPr>
            <p:cNvPr id="18" name="Rectangle 17"/>
            <p:cNvSpPr/>
            <p:nvPr/>
          </p:nvSpPr>
          <p:spPr>
            <a:xfrm rot="569632">
              <a:off x="10360380" y="5046182"/>
              <a:ext cx="805088" cy="188155"/>
            </a:xfrm>
            <a:prstGeom prst="rect">
              <a:avLst/>
            </a:prstGeom>
            <a:solidFill>
              <a:srgbClr val="FDE0AD"/>
            </a:solidFill>
            <a:ln>
              <a:solidFill>
                <a:srgbClr val="FDE0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4"/>
          <p:cNvGrpSpPr/>
          <p:nvPr/>
        </p:nvGrpSpPr>
        <p:grpSpPr>
          <a:xfrm>
            <a:off x="8043333" y="3114350"/>
            <a:ext cx="4148667" cy="3819525"/>
            <a:chOff x="8060266" y="215412"/>
            <a:chExt cx="4148667" cy="3819525"/>
          </a:xfrm>
          <a:solidFill>
            <a:srgbClr val="FEE1C2"/>
          </a:solidFill>
        </p:grpSpPr>
        <p:pic>
          <p:nvPicPr>
            <p:cNvPr id="12298" name="Picture 10"/>
            <p:cNvPicPr>
              <a:picLocks noChangeAspect="1" noChangeArrowheads="1"/>
            </p:cNvPicPr>
            <p:nvPr/>
          </p:nvPicPr>
          <p:blipFill>
            <a:blip r:embed="rId6"/>
            <a:srcRect l="51062"/>
            <a:stretch>
              <a:fillRect/>
            </a:stretch>
          </p:blipFill>
          <p:spPr bwMode="auto">
            <a:xfrm>
              <a:off x="8060266" y="215412"/>
              <a:ext cx="4148667" cy="3819525"/>
            </a:xfrm>
            <a:prstGeom prst="rect">
              <a:avLst/>
            </a:prstGeom>
            <a:grpFill/>
            <a:ln w="9525">
              <a:noFill/>
              <a:miter lim="800000"/>
              <a:headEnd/>
              <a:tailEnd/>
            </a:ln>
            <a:effectLst/>
          </p:spPr>
        </p:pic>
        <p:sp>
          <p:nvSpPr>
            <p:cNvPr id="21" name="Rectangle 20"/>
            <p:cNvSpPr/>
            <p:nvPr/>
          </p:nvSpPr>
          <p:spPr>
            <a:xfrm>
              <a:off x="9669459" y="1371600"/>
              <a:ext cx="778934" cy="220133"/>
            </a:xfrm>
            <a:prstGeom prst="rect">
              <a:avLst/>
            </a:prstGeom>
            <a:grpFill/>
            <a:ln>
              <a:solidFill>
                <a:srgbClr val="FDE0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385390">
              <a:off x="10160527" y="1405466"/>
              <a:ext cx="778934" cy="389467"/>
            </a:xfrm>
            <a:prstGeom prst="rect">
              <a:avLst/>
            </a:prstGeom>
            <a:grpFill/>
            <a:ln>
              <a:solidFill>
                <a:srgbClr val="FDE0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111067" y="3200399"/>
              <a:ext cx="4080933" cy="829734"/>
            </a:xfrm>
            <a:prstGeom prst="rect">
              <a:avLst/>
            </a:prstGeom>
            <a:grpFill/>
            <a:ln>
              <a:solidFill>
                <a:srgbClr val="FDE0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nk 2">
            <a:extLst>
              <a:ext uri="{FF2B5EF4-FFF2-40B4-BE49-F238E27FC236}">
                <a16:creationId xmlns:mc="http://schemas.openxmlformats.org/markup-compatibility/2006" xmlns:a16="http://schemas.microsoft.com/office/drawing/2014/main" xmlns="" id="{8A57DA99-5735-4D2E-ABA9-1E9B19B0E625}"/>
              </a:ext>
            </a:extLst>
          </p:cNvPr>
          <p:cNvPicPr>
            <a:picLocks noChangeAspect="1"/>
          </p:cNvPicPr>
          <p:nvPr/>
        </p:nvPicPr>
        <p:blipFill>
          <a:blip r:embed="rId7"/>
          <a:srcRect r="44613" b="49764"/>
          <a:stretch>
            <a:fillRect/>
          </a:stretch>
        </p:blipFill>
        <p:spPr>
          <a:xfrm>
            <a:off x="5405330" y="2301966"/>
            <a:ext cx="2807336" cy="576700"/>
          </a:xfrm>
          <a:prstGeom prst="rect">
            <a:avLst/>
          </a:prstGeom>
        </p:spPr>
      </p:pic>
      <p:pic>
        <p:nvPicPr>
          <p:cNvPr id="23" name="Picture 10"/>
          <p:cNvPicPr>
            <a:picLocks noChangeAspect="1" noChangeArrowheads="1"/>
          </p:cNvPicPr>
          <p:nvPr/>
        </p:nvPicPr>
        <p:blipFill>
          <a:blip r:embed="rId6"/>
          <a:srcRect l="4657" r="47803"/>
          <a:stretch>
            <a:fillRect/>
          </a:stretch>
        </p:blipFill>
        <p:spPr bwMode="auto">
          <a:xfrm>
            <a:off x="4097867" y="3114346"/>
            <a:ext cx="4030135" cy="3819525"/>
          </a:xfrm>
          <a:prstGeom prst="rect">
            <a:avLst/>
          </a:prstGeom>
          <a:noFill/>
          <a:ln w="9525">
            <a:noFill/>
            <a:miter lim="800000"/>
            <a:headEnd/>
            <a:tailEnd/>
          </a:ln>
          <a:effectLst/>
        </p:spPr>
      </p:pic>
      <p:pic>
        <p:nvPicPr>
          <p:cNvPr id="12" name="Ink 2">
            <a:extLst>
              <a:ext uri="{FF2B5EF4-FFF2-40B4-BE49-F238E27FC236}">
                <a16:creationId xmlns:mc="http://schemas.openxmlformats.org/markup-compatibility/2006" xmlns:a16="http://schemas.microsoft.com/office/drawing/2014/main" xmlns="" id="{8A57DA99-5735-4D2E-ABA9-1E9B19B0E625}"/>
              </a:ext>
            </a:extLst>
          </p:cNvPr>
          <p:cNvPicPr>
            <a:picLocks noChangeAspect="1"/>
          </p:cNvPicPr>
          <p:nvPr/>
        </p:nvPicPr>
        <p:blipFill>
          <a:blip r:embed="rId7"/>
          <a:srcRect t="38435" r="-10845" b="-10713"/>
          <a:stretch>
            <a:fillRect/>
          </a:stretch>
        </p:blipFill>
        <p:spPr>
          <a:xfrm>
            <a:off x="6573731" y="5900941"/>
            <a:ext cx="5618269" cy="829734"/>
          </a:xfrm>
          <a:prstGeom prst="rect">
            <a:avLst/>
          </a:prstGeom>
        </p:spPr>
      </p:pic>
      <p:sp>
        <p:nvSpPr>
          <p:cNvPr id="26" name="TextBox 25"/>
          <p:cNvSpPr txBox="1"/>
          <p:nvPr/>
        </p:nvSpPr>
        <p:spPr>
          <a:xfrm>
            <a:off x="256673" y="1652336"/>
            <a:ext cx="3698448" cy="923330"/>
          </a:xfrm>
          <a:prstGeom prst="rect">
            <a:avLst/>
          </a:prstGeom>
          <a:solidFill>
            <a:srgbClr val="FFDFA9"/>
          </a:solidFill>
        </p:spPr>
        <p:txBody>
          <a:bodyPr wrap="none" rtlCol="0">
            <a:spAutoFit/>
          </a:bodyPr>
          <a:lstStyle/>
          <a:p>
            <a:r>
              <a:rPr lang="es-UY" sz="4400" i="1" dirty="0" smtClean="0">
                <a:solidFill>
                  <a:srgbClr val="FF0000"/>
                </a:solidFill>
                <a:latin typeface="Symbol" pitchFamily="18" charset="2"/>
                <a:cs typeface="Times New Roman" pitchFamily="18" charset="0"/>
              </a:rPr>
              <a:t>  Y  </a:t>
            </a:r>
            <a:r>
              <a:rPr lang="es-UY" sz="4400" i="1" dirty="0" smtClean="0">
                <a:solidFill>
                  <a:srgbClr val="FF0000"/>
                </a:solidFill>
                <a:latin typeface="Times New Roman" pitchFamily="18" charset="0"/>
                <a:cs typeface="Times New Roman" pitchFamily="18" charset="0"/>
              </a:rPr>
              <a:t>=  e </a:t>
            </a:r>
            <a:r>
              <a:rPr lang="es-UY" sz="5400" i="1" baseline="30000" dirty="0" smtClean="0">
                <a:solidFill>
                  <a:srgbClr val="FF0000"/>
                </a:solidFill>
                <a:latin typeface="Times New Roman" pitchFamily="18" charset="0"/>
                <a:cs typeface="Times New Roman" pitchFamily="18" charset="0"/>
              </a:rPr>
              <a:t>i</a:t>
            </a:r>
            <a:r>
              <a:rPr lang="es-UY" sz="5400" baseline="30000" dirty="0" smtClean="0">
                <a:solidFill>
                  <a:srgbClr val="FF0000"/>
                </a:solidFill>
                <a:latin typeface="Times New Roman" pitchFamily="18" charset="0"/>
                <a:cs typeface="Times New Roman" pitchFamily="18" charset="0"/>
              </a:rPr>
              <a:t>(</a:t>
            </a:r>
            <a:r>
              <a:rPr lang="es-UY" sz="5400" i="1" baseline="30000" dirty="0" err="1" smtClean="0">
                <a:solidFill>
                  <a:srgbClr val="FF0000"/>
                </a:solidFill>
                <a:latin typeface="Times New Roman" pitchFamily="18" charset="0"/>
                <a:cs typeface="Times New Roman" pitchFamily="18" charset="0"/>
              </a:rPr>
              <a:t>kx-</a:t>
            </a:r>
            <a:r>
              <a:rPr lang="es-UY" sz="5400" i="1" baseline="30000" dirty="0" err="1" smtClean="0">
                <a:solidFill>
                  <a:srgbClr val="FF0000"/>
                </a:solidFill>
                <a:latin typeface="Symbol" pitchFamily="18" charset="2"/>
                <a:cs typeface="Times New Roman" pitchFamily="18" charset="0"/>
              </a:rPr>
              <a:t>w</a:t>
            </a:r>
            <a:r>
              <a:rPr lang="es-UY" sz="5400" i="1" baseline="30000" dirty="0" err="1" smtClean="0">
                <a:solidFill>
                  <a:srgbClr val="FF0000"/>
                </a:solidFill>
                <a:latin typeface="Times New Roman" pitchFamily="18" charset="0"/>
                <a:cs typeface="Times New Roman" pitchFamily="18" charset="0"/>
              </a:rPr>
              <a:t>t</a:t>
            </a:r>
            <a:r>
              <a:rPr lang="es-UY" sz="5400" baseline="30000"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pic>
        <p:nvPicPr>
          <p:cNvPr id="5" name="Ink 1">
            <a:extLst>
              <a:ext uri="{FF2B5EF4-FFF2-40B4-BE49-F238E27FC236}">
                <a16:creationId xmlns:mc="http://schemas.openxmlformats.org/markup-compatibility/2006" xmlns:a16="http://schemas.microsoft.com/office/drawing/2014/main" xmlns="" id="{3FD5FE90-EE6C-4D74-816C-0014E5511993}"/>
              </a:ext>
            </a:extLst>
          </p:cNvPr>
          <p:cNvPicPr>
            <a:picLocks noChangeAspect="1"/>
          </p:cNvPicPr>
          <p:nvPr/>
        </p:nvPicPr>
        <p:blipFill>
          <a:blip r:embed="rId2"/>
          <a:srcRect t="51045" r="64686"/>
          <a:stretch>
            <a:fillRect/>
          </a:stretch>
        </p:blipFill>
        <p:spPr>
          <a:xfrm>
            <a:off x="341078" y="2148752"/>
            <a:ext cx="1550108" cy="868595"/>
          </a:xfrm>
          <a:prstGeom prst="rect">
            <a:avLst/>
          </a:prstGeom>
        </p:spPr>
      </p:pic>
      <p:pic>
        <p:nvPicPr>
          <p:cNvPr id="6" name="Ink 1">
            <a:extLst>
              <a:ext uri="{FF2B5EF4-FFF2-40B4-BE49-F238E27FC236}">
                <a16:creationId xmlns:mc="http://schemas.openxmlformats.org/markup-compatibility/2006" xmlns:a16="http://schemas.microsoft.com/office/drawing/2014/main" xmlns="" id="{3FD5FE90-EE6C-4D74-816C-0014E5511993}"/>
              </a:ext>
            </a:extLst>
          </p:cNvPr>
          <p:cNvPicPr>
            <a:picLocks noChangeAspect="1"/>
          </p:cNvPicPr>
          <p:nvPr/>
        </p:nvPicPr>
        <p:blipFill>
          <a:blip r:embed="rId2"/>
          <a:srcRect l="42622" t="51045"/>
          <a:stretch>
            <a:fillRect/>
          </a:stretch>
        </p:blipFill>
        <p:spPr>
          <a:xfrm>
            <a:off x="1732548" y="2195098"/>
            <a:ext cx="2518610" cy="868595"/>
          </a:xfrm>
          <a:prstGeom prst="rect">
            <a:avLst/>
          </a:prstGeom>
        </p:spPr>
      </p:pic>
    </p:spTree>
    <p:extLst>
      <p:ext uri="{BB962C8B-B14F-4D97-AF65-F5344CB8AC3E}">
        <p14:creationId xmlns:p14="http://schemas.microsoft.com/office/powerpoint/2010/main" xmlns="" val="132891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bg/>
                                          </p:spTgt>
                                        </p:tgtEl>
                                        <p:attrNameLst>
                                          <p:attrName>style.visibility</p:attrName>
                                        </p:attrNameLst>
                                      </p:cBhvr>
                                      <p:to>
                                        <p:strVal val="visible"/>
                                      </p:to>
                                    </p:set>
                                    <p:animEffect transition="in" filter="blinds(horizontal)">
                                      <p:cBhvr>
                                        <p:cTn id="37" dur="500"/>
                                        <p:tgtEl>
                                          <p:spTgt spid="16">
                                            <p:bg/>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blinds(horizontal)">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Effect transition="in" filter="blinds(horizontal)">
                                      <p:cBhvr>
                                        <p:cTn id="47" dur="500"/>
                                        <p:tgtEl>
                                          <p:spTgt spid="1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ox(i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heckerboard(across)">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checkerboard(across)">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0" y="810373"/>
            <a:ext cx="10651958" cy="646331"/>
          </a:xfrm>
          <a:prstGeom prst="rect">
            <a:avLst/>
          </a:prstGeom>
        </p:spPr>
        <p:txBody>
          <a:bodyPr wrap="square">
            <a:spAutoFit/>
          </a:bodyPr>
          <a:lstStyle/>
          <a:p>
            <a:r>
              <a:rPr lang="es-ES" dirty="0" smtClean="0"/>
              <a:t>En primer lugar, para que se puedan presentar interferencia y difracción, las ondas piloto deben cumplir el </a:t>
            </a:r>
            <a:r>
              <a:rPr lang="es-ES" b="1" dirty="0" smtClean="0">
                <a:solidFill>
                  <a:srgbClr val="FF0000"/>
                </a:solidFill>
              </a:rPr>
              <a:t>principio de superposición</a:t>
            </a:r>
            <a:r>
              <a:rPr lang="es-ES" dirty="0" smtClean="0"/>
              <a:t>. </a:t>
            </a:r>
            <a:endParaRPr lang="en-US" dirty="0"/>
          </a:p>
        </p:txBody>
      </p:sp>
      <p:sp>
        <p:nvSpPr>
          <p:cNvPr id="4" name="Rectangle 3"/>
          <p:cNvSpPr/>
          <p:nvPr/>
        </p:nvSpPr>
        <p:spPr>
          <a:xfrm>
            <a:off x="0" y="1462002"/>
            <a:ext cx="7592992" cy="353943"/>
          </a:xfrm>
          <a:prstGeom prst="rect">
            <a:avLst/>
          </a:prstGeom>
        </p:spPr>
        <p:txBody>
          <a:bodyPr wrap="square">
            <a:spAutoFit/>
          </a:bodyPr>
          <a:lstStyle/>
          <a:p>
            <a:r>
              <a:rPr lang="es-UY" sz="1700" dirty="0" smtClean="0">
                <a:latin typeface="Times New Roman" pitchFamily="18" charset="0"/>
                <a:cs typeface="Times New Roman" pitchFamily="18" charset="0"/>
              </a:rPr>
              <a:t>Por lo tanto matemáticamente podemos construir a los paquetes de onda de la forma:</a:t>
            </a:r>
            <a:endParaRPr lang="es-UY" sz="1700" dirty="0">
              <a:latin typeface="Times New Roman" pitchFamily="18" charset="0"/>
              <a:cs typeface="Times New Roman" pitchFamily="18" charset="0"/>
            </a:endParaRPr>
          </a:p>
        </p:txBody>
      </p:sp>
      <p:pic>
        <p:nvPicPr>
          <p:cNvPr id="43010" name="Picture 2"/>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2947486" y="1803016"/>
            <a:ext cx="3931920" cy="849531"/>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a:srcRect/>
          <a:stretch>
            <a:fillRect/>
          </a:stretch>
        </p:blipFill>
        <p:spPr bwMode="auto">
          <a:xfrm>
            <a:off x="4324350" y="2907411"/>
            <a:ext cx="1920240" cy="495800"/>
          </a:xfrm>
          <a:prstGeom prst="rect">
            <a:avLst/>
          </a:prstGeom>
          <a:noFill/>
          <a:ln w="9525">
            <a:noFill/>
            <a:miter lim="800000"/>
            <a:headEnd/>
            <a:tailEnd/>
          </a:ln>
          <a:effectLst/>
        </p:spPr>
      </p:pic>
      <p:sp>
        <p:nvSpPr>
          <p:cNvPr id="7" name="Rectangle 6"/>
          <p:cNvSpPr/>
          <p:nvPr/>
        </p:nvSpPr>
        <p:spPr>
          <a:xfrm>
            <a:off x="0" y="2807802"/>
            <a:ext cx="10651958" cy="353943"/>
          </a:xfrm>
          <a:prstGeom prst="rect">
            <a:avLst/>
          </a:prstGeom>
        </p:spPr>
        <p:txBody>
          <a:bodyPr wrap="square">
            <a:spAutoFit/>
          </a:bodyPr>
          <a:lstStyle/>
          <a:p>
            <a:r>
              <a:rPr lang="es-ES" sz="1700" dirty="0" smtClean="0">
                <a:latin typeface="Times New Roman" pitchFamily="18" charset="0"/>
                <a:cs typeface="Times New Roman" pitchFamily="18" charset="0"/>
              </a:rPr>
              <a:t>que es una superposición de ondas planas del tipo</a:t>
            </a:r>
            <a:r>
              <a:rPr lang="es-UY" sz="1700" dirty="0" smtClean="0">
                <a:latin typeface="Times New Roman" pitchFamily="18" charset="0"/>
                <a:cs typeface="Times New Roman" pitchFamily="18" charset="0"/>
              </a:rPr>
              <a:t>:</a:t>
            </a:r>
            <a:endParaRPr lang="es-UY" sz="1700" dirty="0">
              <a:latin typeface="Times New Roman" pitchFamily="18" charset="0"/>
              <a:cs typeface="Times New Roman" pitchFamily="18" charset="0"/>
            </a:endParaRPr>
          </a:p>
        </p:txBody>
      </p:sp>
      <p:sp>
        <p:nvSpPr>
          <p:cNvPr id="8" name="Rectangle 7"/>
          <p:cNvSpPr/>
          <p:nvPr/>
        </p:nvSpPr>
        <p:spPr>
          <a:xfrm>
            <a:off x="0" y="3493881"/>
            <a:ext cx="11020926" cy="353943"/>
          </a:xfrm>
          <a:prstGeom prst="rect">
            <a:avLst/>
          </a:prstGeom>
        </p:spPr>
        <p:txBody>
          <a:bodyPr wrap="square">
            <a:spAutoFit/>
          </a:bodyPr>
          <a:lstStyle/>
          <a:p>
            <a:r>
              <a:rPr lang="es-ES" sz="1700" dirty="0" smtClean="0">
                <a:latin typeface="Times New Roman" pitchFamily="18" charset="0"/>
                <a:cs typeface="Times New Roman" pitchFamily="18" charset="0"/>
              </a:rPr>
              <a:t>con una distribución espectral dada por la función real </a:t>
            </a:r>
            <a:r>
              <a:rPr lang="es-ES" sz="1700" i="1" dirty="0" smtClean="0">
                <a:latin typeface="Times New Roman" pitchFamily="18" charset="0"/>
                <a:cs typeface="Times New Roman" pitchFamily="18" charset="0"/>
              </a:rPr>
              <a:t>A(k′) </a:t>
            </a:r>
            <a:r>
              <a:rPr lang="es-ES" sz="1700" dirty="0" smtClean="0">
                <a:latin typeface="Times New Roman" pitchFamily="18" charset="0"/>
                <a:cs typeface="Times New Roman" pitchFamily="18" charset="0"/>
              </a:rPr>
              <a:t>y fases </a:t>
            </a:r>
            <a:r>
              <a:rPr lang="es-ES" sz="1700" i="1" dirty="0" smtClean="0">
                <a:latin typeface="Times New Roman" pitchFamily="18" charset="0"/>
                <a:cs typeface="Times New Roman" pitchFamily="18" charset="0"/>
              </a:rPr>
              <a:t>ϕ(k′), </a:t>
            </a:r>
            <a:r>
              <a:rPr lang="es-ES" sz="1700" dirty="0" smtClean="0">
                <a:latin typeface="Times New Roman" pitchFamily="18" charset="0"/>
                <a:cs typeface="Times New Roman" pitchFamily="18" charset="0"/>
              </a:rPr>
              <a:t>donde</a:t>
            </a:r>
            <a:endParaRPr lang="en-US" sz="1700" dirty="0">
              <a:latin typeface="Times New Roman" pitchFamily="18" charset="0"/>
              <a:cs typeface="Times New Roman" pitchFamily="18" charset="0"/>
            </a:endParaRPr>
          </a:p>
        </p:txBody>
      </p:sp>
      <p:pic>
        <p:nvPicPr>
          <p:cNvPr id="43012" name="Picture 4"/>
          <p:cNvPicPr>
            <a:picLocks noChangeAspect="1" noChangeArrowheads="1"/>
          </p:cNvPicPr>
          <p:nvPr/>
        </p:nvPicPr>
        <p:blipFill>
          <a:blip r:embed="rId4"/>
          <a:srcRect/>
          <a:stretch>
            <a:fillRect/>
          </a:stretch>
        </p:blipFill>
        <p:spPr bwMode="auto">
          <a:xfrm>
            <a:off x="7044489" y="3316986"/>
            <a:ext cx="3992466" cy="680534"/>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t="12984" r="55728"/>
          <a:stretch>
            <a:fillRect/>
          </a:stretch>
        </p:blipFill>
        <p:spPr bwMode="auto">
          <a:xfrm>
            <a:off x="254650" y="4294208"/>
            <a:ext cx="3727771" cy="2320724"/>
          </a:xfrm>
          <a:prstGeom prst="rect">
            <a:avLst/>
          </a:prstGeom>
          <a:noFill/>
          <a:ln w="9525">
            <a:noFill/>
            <a:miter lim="800000"/>
            <a:headEnd/>
            <a:tailEnd/>
          </a:ln>
          <a:effectLst/>
        </p:spPr>
      </p:pic>
      <p:sp>
        <p:nvSpPr>
          <p:cNvPr id="14" name="Rectangle 13"/>
          <p:cNvSpPr/>
          <p:nvPr/>
        </p:nvSpPr>
        <p:spPr>
          <a:xfrm>
            <a:off x="185200" y="3978775"/>
            <a:ext cx="4143737" cy="353943"/>
          </a:xfrm>
          <a:prstGeom prst="rect">
            <a:avLst/>
          </a:prstGeom>
        </p:spPr>
        <p:txBody>
          <a:bodyPr wrap="square">
            <a:spAutoFit/>
          </a:bodyPr>
          <a:lstStyle/>
          <a:p>
            <a:r>
              <a:rPr lang="es-ES" sz="1700" dirty="0" smtClean="0">
                <a:latin typeface="Times New Roman" pitchFamily="18" charset="0"/>
                <a:cs typeface="Times New Roman" pitchFamily="18" charset="0"/>
              </a:rPr>
              <a:t>La lección 1 del Análisis de Fourier es que</a:t>
            </a:r>
            <a:r>
              <a:rPr lang="es-UY" sz="1700" dirty="0" smtClean="0">
                <a:latin typeface="Times New Roman" pitchFamily="18" charset="0"/>
                <a:cs typeface="Times New Roman" pitchFamily="18" charset="0"/>
              </a:rPr>
              <a:t>:</a:t>
            </a:r>
            <a:endParaRPr lang="es-UY" sz="1700" dirty="0">
              <a:latin typeface="Times New Roman" pitchFamily="18" charset="0"/>
              <a:cs typeface="Times New Roman" pitchFamily="18" charset="0"/>
            </a:endParaRPr>
          </a:p>
        </p:txBody>
      </p:sp>
      <p:pic>
        <p:nvPicPr>
          <p:cNvPr id="15" name="Picture 2"/>
          <p:cNvPicPr>
            <a:picLocks noChangeAspect="1" noChangeArrowheads="1"/>
          </p:cNvPicPr>
          <p:nvPr/>
        </p:nvPicPr>
        <p:blipFill>
          <a:blip r:embed="rId5"/>
          <a:srcRect l="55511" t="3002" r="-49"/>
          <a:stretch>
            <a:fillRect/>
          </a:stretch>
        </p:blipFill>
        <p:spPr bwMode="auto">
          <a:xfrm>
            <a:off x="5995690" y="4271058"/>
            <a:ext cx="3750198" cy="2586942"/>
          </a:xfrm>
          <a:prstGeom prst="rect">
            <a:avLst/>
          </a:prstGeom>
          <a:noFill/>
          <a:ln w="9525">
            <a:noFill/>
            <a:miter lim="800000"/>
            <a:headEnd/>
            <a:tailEnd/>
          </a:ln>
          <a:effectLst/>
        </p:spPr>
      </p:pic>
      <p:sp>
        <p:nvSpPr>
          <p:cNvPr id="16" name="Rectangle 15"/>
          <p:cNvSpPr/>
          <p:nvPr/>
        </p:nvSpPr>
        <p:spPr>
          <a:xfrm>
            <a:off x="5893600" y="3980700"/>
            <a:ext cx="4143737" cy="353943"/>
          </a:xfrm>
          <a:prstGeom prst="rect">
            <a:avLst/>
          </a:prstGeom>
        </p:spPr>
        <p:txBody>
          <a:bodyPr wrap="square">
            <a:spAutoFit/>
          </a:bodyPr>
          <a:lstStyle/>
          <a:p>
            <a:r>
              <a:rPr lang="es-ES" sz="1700" dirty="0" smtClean="0">
                <a:latin typeface="Times New Roman" pitchFamily="18" charset="0"/>
                <a:cs typeface="Times New Roman" pitchFamily="18" charset="0"/>
              </a:rPr>
              <a:t>La lección 2 del Análisis de Fourier es que</a:t>
            </a:r>
            <a:r>
              <a:rPr lang="es-UY" sz="1700" dirty="0" smtClean="0">
                <a:latin typeface="Times New Roman" pitchFamily="18" charset="0"/>
                <a:cs typeface="Times New Roman" pitchFamily="18" charset="0"/>
              </a:rPr>
              <a:t>:</a:t>
            </a:r>
            <a:endParaRPr lang="es-UY" sz="17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box(in)">
                                      <p:cBhvr>
                                        <p:cTn id="12" dur="500"/>
                                        <p:tgtEl>
                                          <p:spTgt spid="430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3011"/>
                                        </p:tgtEl>
                                        <p:attrNameLst>
                                          <p:attrName>style.visibility</p:attrName>
                                        </p:attrNameLst>
                                      </p:cBhvr>
                                      <p:to>
                                        <p:strVal val="visible"/>
                                      </p:to>
                                    </p:set>
                                    <p:anim calcmode="lin" valueType="num">
                                      <p:cBhvr additive="base">
                                        <p:cTn id="22" dur="500" fill="hold"/>
                                        <p:tgtEl>
                                          <p:spTgt spid="43011"/>
                                        </p:tgtEl>
                                        <p:attrNameLst>
                                          <p:attrName>ppt_x</p:attrName>
                                        </p:attrNameLst>
                                      </p:cBhvr>
                                      <p:tavLst>
                                        <p:tav tm="0">
                                          <p:val>
                                            <p:strVal val="#ppt_x"/>
                                          </p:val>
                                        </p:tav>
                                        <p:tav tm="100000">
                                          <p:val>
                                            <p:strVal val="#ppt_x"/>
                                          </p:val>
                                        </p:tav>
                                      </p:tavLst>
                                    </p:anim>
                                    <p:anim calcmode="lin" valueType="num">
                                      <p:cBhvr additive="base">
                                        <p:cTn id="23"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3012"/>
                                        </p:tgtEl>
                                        <p:attrNameLst>
                                          <p:attrName>style.visibility</p:attrName>
                                        </p:attrNameLst>
                                      </p:cBhvr>
                                      <p:to>
                                        <p:strVal val="visible"/>
                                      </p:to>
                                    </p:set>
                                    <p:animEffect transition="in" filter="blinds(horizontal)">
                                      <p:cBhvr>
                                        <p:cTn id="33" dur="500"/>
                                        <p:tgtEl>
                                          <p:spTgt spid="430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box(in)">
                                      <p:cBhvr>
                                        <p:cTn id="43" dur="500"/>
                                        <p:tgtEl>
                                          <p:spTgt spid="102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ox(in)">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816032"/>
            <a:ext cx="10764456" cy="615553"/>
          </a:xfrm>
          <a:prstGeom prst="rect">
            <a:avLst/>
          </a:prstGeom>
        </p:spPr>
        <p:txBody>
          <a:bodyPr wrap="square">
            <a:spAutoFit/>
          </a:bodyPr>
          <a:lstStyle/>
          <a:p>
            <a:r>
              <a:rPr lang="es-ES" sz="1700" dirty="0" smtClean="0">
                <a:latin typeface="Times New Roman" pitchFamily="18" charset="0"/>
                <a:cs typeface="Times New Roman" pitchFamily="18" charset="0"/>
              </a:rPr>
              <a:t>Un paquete de ondas es una solución de una ecuación de onda, como un pulso sobre una cuerda, que debe contener un rango de números de onda </a:t>
            </a:r>
            <a:r>
              <a:rPr lang="es-ES" sz="1700" i="1" dirty="0" smtClean="0">
                <a:latin typeface="Times New Roman" pitchFamily="18" charset="0"/>
                <a:cs typeface="Times New Roman" pitchFamily="18" charset="0"/>
              </a:rPr>
              <a:t>k</a:t>
            </a:r>
            <a:r>
              <a:rPr lang="es-ES" sz="1700" dirty="0" smtClean="0">
                <a:latin typeface="Times New Roman" pitchFamily="18" charset="0"/>
                <a:cs typeface="Times New Roman" pitchFamily="18" charset="0"/>
              </a:rPr>
              <a:t> (o frecuencias </a:t>
            </a:r>
            <a:r>
              <a:rPr lang="es-ES" sz="1700" i="1" dirty="0" smtClean="0">
                <a:latin typeface="Symbol" pitchFamily="18" charset="2"/>
                <a:cs typeface="Times New Roman" pitchFamily="18" charset="0"/>
              </a:rPr>
              <a:t>n</a:t>
            </a:r>
            <a:r>
              <a:rPr lang="es-E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p:txBody>
      </p:sp>
      <p:sp>
        <p:nvSpPr>
          <p:cNvPr id="15" name="Rectangle 14"/>
          <p:cNvSpPr/>
          <p:nvPr/>
        </p:nvSpPr>
        <p:spPr>
          <a:xfrm>
            <a:off x="0" y="1441065"/>
            <a:ext cx="10590835" cy="877163"/>
          </a:xfrm>
          <a:prstGeom prst="rect">
            <a:avLst/>
          </a:prstGeom>
        </p:spPr>
        <p:txBody>
          <a:bodyPr wrap="square">
            <a:spAutoFit/>
          </a:bodyPr>
          <a:lstStyle/>
          <a:p>
            <a:r>
              <a:rPr lang="es-ES" sz="1700" dirty="0" smtClean="0">
                <a:latin typeface="Times New Roman" pitchFamily="18" charset="0"/>
                <a:cs typeface="Times New Roman" pitchFamily="18" charset="0"/>
              </a:rPr>
              <a:t>Cuanto más localizado es el paquete (o más breve en el tiempo), mayor es el rango de números de onda (frecuencias) requerido para formarlo. </a:t>
            </a:r>
          </a:p>
          <a:p>
            <a:r>
              <a:rPr lang="es-ES" sz="1700" dirty="0" smtClean="0">
                <a:latin typeface="Times New Roman" pitchFamily="18" charset="0"/>
                <a:cs typeface="Times New Roman" pitchFamily="18" charset="0"/>
              </a:rPr>
              <a:t>Este requisito puede ser establecido como una especie de principio de incertidumbre de las ondas clásicas:</a:t>
            </a:r>
            <a:endParaRPr lang="en-US" sz="17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t="39811" r="54358"/>
          <a:stretch>
            <a:fillRect/>
          </a:stretch>
        </p:blipFill>
        <p:spPr bwMode="auto">
          <a:xfrm>
            <a:off x="601900" y="3426109"/>
            <a:ext cx="2260698" cy="1097280"/>
          </a:xfrm>
          <a:prstGeom prst="rect">
            <a:avLst/>
          </a:prstGeom>
          <a:noFill/>
          <a:ln w="9525">
            <a:noFill/>
            <a:miter lim="800000"/>
            <a:headEnd/>
            <a:tailEnd/>
          </a:ln>
          <a:effectLst/>
        </p:spPr>
      </p:pic>
      <p:pic>
        <p:nvPicPr>
          <p:cNvPr id="17" name="Picture 2"/>
          <p:cNvPicPr>
            <a:picLocks noChangeAspect="1" noChangeArrowheads="1"/>
          </p:cNvPicPr>
          <p:nvPr/>
        </p:nvPicPr>
        <p:blipFill>
          <a:blip r:embed="rId2"/>
          <a:srcRect l="68900"/>
          <a:stretch>
            <a:fillRect/>
          </a:stretch>
        </p:blipFill>
        <p:spPr bwMode="auto">
          <a:xfrm>
            <a:off x="5289630" y="2367320"/>
            <a:ext cx="1931590" cy="2286000"/>
          </a:xfrm>
          <a:prstGeom prst="rect">
            <a:avLst/>
          </a:prstGeom>
          <a:noFill/>
          <a:ln w="9525">
            <a:noFill/>
            <a:miter lim="800000"/>
            <a:headEnd/>
            <a:tailEnd/>
          </a:ln>
          <a:effectLst/>
        </p:spPr>
      </p:pic>
      <p:grpSp>
        <p:nvGrpSpPr>
          <p:cNvPr id="2" name="Group 22"/>
          <p:cNvGrpSpPr/>
          <p:nvPr/>
        </p:nvGrpSpPr>
        <p:grpSpPr>
          <a:xfrm>
            <a:off x="800557" y="4782231"/>
            <a:ext cx="2451931" cy="1936880"/>
            <a:chOff x="800557" y="4782231"/>
            <a:chExt cx="2451931" cy="1936880"/>
          </a:xfrm>
        </p:grpSpPr>
        <p:pic>
          <p:nvPicPr>
            <p:cNvPr id="18" name="Picture 2"/>
            <p:cNvPicPr>
              <a:picLocks noChangeAspect="1" noChangeArrowheads="1"/>
            </p:cNvPicPr>
            <p:nvPr/>
          </p:nvPicPr>
          <p:blipFill>
            <a:blip r:embed="rId2">
              <a:duotone>
                <a:schemeClr val="accent5">
                  <a:shade val="45000"/>
                  <a:satMod val="135000"/>
                </a:schemeClr>
                <a:prstClr val="white"/>
              </a:duotone>
            </a:blip>
            <a:srcRect l="68900" t="28861"/>
            <a:stretch>
              <a:fillRect/>
            </a:stretch>
          </p:blipFill>
          <p:spPr bwMode="auto">
            <a:xfrm>
              <a:off x="800582" y="5092868"/>
              <a:ext cx="1931590" cy="1626243"/>
            </a:xfrm>
            <a:prstGeom prst="rect">
              <a:avLst/>
            </a:prstGeom>
            <a:noFill/>
            <a:ln w="9525">
              <a:noFill/>
              <a:miter lim="800000"/>
              <a:headEnd/>
              <a:tailEnd/>
            </a:ln>
            <a:effectLst/>
          </p:spPr>
        </p:pic>
        <p:sp>
          <p:nvSpPr>
            <p:cNvPr id="19" name="TextBox 18"/>
            <p:cNvSpPr txBox="1"/>
            <p:nvPr/>
          </p:nvSpPr>
          <p:spPr>
            <a:xfrm>
              <a:off x="1643608" y="6331357"/>
              <a:ext cx="102592" cy="369332"/>
            </a:xfrm>
            <a:prstGeom prst="rect">
              <a:avLst/>
            </a:prstGeom>
            <a:solidFill>
              <a:schemeClr val="accent5">
                <a:lumMod val="20000"/>
                <a:lumOff val="80000"/>
              </a:schemeClr>
            </a:solidFill>
          </p:spPr>
          <p:txBody>
            <a:bodyPr wrap="none" lIns="0" rIns="0" rtlCol="0">
              <a:spAutoFit/>
            </a:bodyPr>
            <a:lstStyle/>
            <a:p>
              <a:r>
                <a:rPr lang="es-UY" i="1" dirty="0" smtClean="0">
                  <a:solidFill>
                    <a:srgbClr val="0070C0"/>
                  </a:solidFill>
                  <a:latin typeface="Times New Roman" pitchFamily="18" charset="0"/>
                  <a:cs typeface="Times New Roman" pitchFamily="18" charset="0"/>
                </a:rPr>
                <a:t>k</a:t>
              </a:r>
              <a:endParaRPr lang="en-US" i="1" dirty="0">
                <a:solidFill>
                  <a:srgbClr val="0070C0"/>
                </a:solidFill>
                <a:latin typeface="Times New Roman" pitchFamily="18" charset="0"/>
                <a:cs typeface="Times New Roman" pitchFamily="18" charset="0"/>
              </a:endParaRPr>
            </a:p>
          </p:txBody>
        </p:sp>
        <p:sp>
          <p:nvSpPr>
            <p:cNvPr id="21" name="TextBox 20"/>
            <p:cNvSpPr txBox="1"/>
            <p:nvPr/>
          </p:nvSpPr>
          <p:spPr>
            <a:xfrm>
              <a:off x="800557" y="4782231"/>
              <a:ext cx="2451931" cy="307777"/>
            </a:xfrm>
            <a:prstGeom prst="rect">
              <a:avLst/>
            </a:prstGeom>
            <a:solidFill>
              <a:srgbClr val="EAF2FA"/>
            </a:solidFill>
          </p:spPr>
          <p:txBody>
            <a:bodyPr wrap="square" lIns="0" rIns="0" rtlCol="0">
              <a:spAutoFit/>
            </a:bodyPr>
            <a:lstStyle/>
            <a:p>
              <a:r>
                <a:rPr lang="es-UY" sz="1400" i="1" dirty="0" smtClean="0">
                  <a:solidFill>
                    <a:srgbClr val="0070C0"/>
                  </a:solidFill>
                  <a:latin typeface="Times New Roman" pitchFamily="18" charset="0"/>
                  <a:cs typeface="Times New Roman" pitchFamily="18" charset="0"/>
                </a:rPr>
                <a:t> </a:t>
              </a:r>
              <a:r>
                <a:rPr lang="es-UY" sz="1400" dirty="0" smtClean="0">
                  <a:solidFill>
                    <a:srgbClr val="0070C0"/>
                  </a:solidFill>
                  <a:latin typeface="Times New Roman" pitchFamily="18" charset="0"/>
                  <a:cs typeface="Times New Roman" pitchFamily="18" charset="0"/>
                </a:rPr>
                <a:t>El </a:t>
              </a:r>
              <a:r>
                <a:rPr lang="es-UY" sz="1400" i="1" dirty="0" smtClean="0">
                  <a:solidFill>
                    <a:srgbClr val="0070C0"/>
                  </a:solidFill>
                  <a:latin typeface="Times New Roman" pitchFamily="18" charset="0"/>
                  <a:cs typeface="Times New Roman" pitchFamily="18" charset="0"/>
                </a:rPr>
                <a:t>A(k) </a:t>
              </a:r>
              <a:r>
                <a:rPr lang="es-UY" sz="1400" dirty="0" smtClean="0">
                  <a:solidFill>
                    <a:srgbClr val="0070C0"/>
                  </a:solidFill>
                  <a:latin typeface="Times New Roman" pitchFamily="18" charset="0"/>
                  <a:cs typeface="Times New Roman" pitchFamily="18" charset="0"/>
                </a:rPr>
                <a:t>tiene una forma similar</a:t>
              </a:r>
              <a:endParaRPr lang="en-US" sz="1400" dirty="0">
                <a:solidFill>
                  <a:srgbClr val="0070C0"/>
                </a:solidFill>
                <a:latin typeface="Times New Roman" pitchFamily="18" charset="0"/>
                <a:cs typeface="Times New Roman" pitchFamily="18" charset="0"/>
              </a:endParaRPr>
            </a:p>
          </p:txBody>
        </p:sp>
        <p:sp>
          <p:nvSpPr>
            <p:cNvPr id="22" name="TextBox 21"/>
            <p:cNvSpPr txBox="1"/>
            <p:nvPr/>
          </p:nvSpPr>
          <p:spPr>
            <a:xfrm>
              <a:off x="1944548" y="5337823"/>
              <a:ext cx="717632" cy="738664"/>
            </a:xfrm>
            <a:prstGeom prst="rect">
              <a:avLst/>
            </a:prstGeom>
            <a:solidFill>
              <a:srgbClr val="EAF2FA"/>
            </a:solidFill>
          </p:spPr>
          <p:txBody>
            <a:bodyPr wrap="square" lIns="0" rIns="0" rtlCol="0">
              <a:spAutoFit/>
            </a:bodyPr>
            <a:lstStyle/>
            <a:p>
              <a:endParaRPr lang="es-UY" sz="1400" dirty="0" smtClean="0">
                <a:solidFill>
                  <a:srgbClr val="0070C0"/>
                </a:solidFill>
                <a:latin typeface="Times New Roman" pitchFamily="18" charset="0"/>
                <a:cs typeface="Times New Roman" pitchFamily="18" charset="0"/>
              </a:endParaRPr>
            </a:p>
            <a:p>
              <a:endParaRPr lang="es-UY" sz="1400" dirty="0" smtClean="0">
                <a:solidFill>
                  <a:srgbClr val="0070C0"/>
                </a:solidFill>
                <a:latin typeface="Times New Roman" pitchFamily="18" charset="0"/>
                <a:cs typeface="Times New Roman" pitchFamily="18" charset="0"/>
              </a:endParaRPr>
            </a:p>
            <a:p>
              <a:endParaRPr lang="en-US" sz="1400" dirty="0">
                <a:solidFill>
                  <a:srgbClr val="0070C0"/>
                </a:solidFill>
                <a:latin typeface="Times New Roman" pitchFamily="18" charset="0"/>
                <a:cs typeface="Times New Roman" pitchFamily="18" charset="0"/>
              </a:endParaRPr>
            </a:p>
          </p:txBody>
        </p:sp>
      </p:grpSp>
      <p:grpSp>
        <p:nvGrpSpPr>
          <p:cNvPr id="3" name="Group 26"/>
          <p:cNvGrpSpPr/>
          <p:nvPr/>
        </p:nvGrpSpPr>
        <p:grpSpPr>
          <a:xfrm>
            <a:off x="5060082" y="5557779"/>
            <a:ext cx="2260698" cy="1104335"/>
            <a:chOff x="5060082" y="5557779"/>
            <a:chExt cx="2260698" cy="1104335"/>
          </a:xfrm>
        </p:grpSpPr>
        <p:pic>
          <p:nvPicPr>
            <p:cNvPr id="24" name="Picture 2"/>
            <p:cNvPicPr>
              <a:picLocks noChangeAspect="1" noChangeArrowheads="1"/>
            </p:cNvPicPr>
            <p:nvPr/>
          </p:nvPicPr>
          <p:blipFill>
            <a:blip r:embed="rId2">
              <a:duotone>
                <a:schemeClr val="accent5">
                  <a:shade val="45000"/>
                  <a:satMod val="135000"/>
                </a:schemeClr>
                <a:prstClr val="white"/>
              </a:duotone>
            </a:blip>
            <a:srcRect t="39811" r="54358"/>
            <a:stretch>
              <a:fillRect/>
            </a:stretch>
          </p:blipFill>
          <p:spPr bwMode="auto">
            <a:xfrm>
              <a:off x="5060082" y="5557779"/>
              <a:ext cx="2260698" cy="1097280"/>
            </a:xfrm>
            <a:prstGeom prst="rect">
              <a:avLst/>
            </a:prstGeom>
            <a:noFill/>
            <a:ln w="9525">
              <a:noFill/>
              <a:miter lim="800000"/>
              <a:headEnd/>
              <a:tailEnd/>
            </a:ln>
            <a:effectLst/>
          </p:spPr>
        </p:pic>
        <p:sp>
          <p:nvSpPr>
            <p:cNvPr id="25" name="TextBox 24"/>
            <p:cNvSpPr txBox="1"/>
            <p:nvPr/>
          </p:nvSpPr>
          <p:spPr>
            <a:xfrm>
              <a:off x="6205961" y="6292782"/>
              <a:ext cx="102592" cy="369332"/>
            </a:xfrm>
            <a:prstGeom prst="rect">
              <a:avLst/>
            </a:prstGeom>
            <a:solidFill>
              <a:schemeClr val="accent5">
                <a:lumMod val="20000"/>
                <a:lumOff val="80000"/>
              </a:schemeClr>
            </a:solidFill>
          </p:spPr>
          <p:txBody>
            <a:bodyPr wrap="none" lIns="0" rIns="0" rtlCol="0">
              <a:spAutoFit/>
            </a:bodyPr>
            <a:lstStyle/>
            <a:p>
              <a:r>
                <a:rPr lang="es-UY" i="1" dirty="0" smtClean="0">
                  <a:solidFill>
                    <a:srgbClr val="0070C0"/>
                  </a:solidFill>
                  <a:latin typeface="Times New Roman" pitchFamily="18" charset="0"/>
                  <a:cs typeface="Times New Roman" pitchFamily="18" charset="0"/>
                </a:rPr>
                <a:t>k</a:t>
              </a:r>
              <a:endParaRPr lang="en-US" i="1" dirty="0">
                <a:solidFill>
                  <a:srgbClr val="0070C0"/>
                </a:solidFill>
                <a:latin typeface="Times New Roman" pitchFamily="18" charset="0"/>
                <a:cs typeface="Times New Roman" pitchFamily="18" charset="0"/>
              </a:endParaRPr>
            </a:p>
          </p:txBody>
        </p:sp>
        <p:sp>
          <p:nvSpPr>
            <p:cNvPr id="26" name="TextBox 25"/>
            <p:cNvSpPr txBox="1"/>
            <p:nvPr/>
          </p:nvSpPr>
          <p:spPr>
            <a:xfrm>
              <a:off x="6530052" y="5602147"/>
              <a:ext cx="623103" cy="523220"/>
            </a:xfrm>
            <a:prstGeom prst="rect">
              <a:avLst/>
            </a:prstGeom>
            <a:solidFill>
              <a:srgbClr val="EAF2FA"/>
            </a:solidFill>
          </p:spPr>
          <p:txBody>
            <a:bodyPr wrap="square" lIns="0" rIns="0" rtlCol="0">
              <a:spAutoFit/>
            </a:bodyPr>
            <a:lstStyle/>
            <a:p>
              <a:endParaRPr lang="es-UY" sz="1400" dirty="0" smtClean="0">
                <a:solidFill>
                  <a:srgbClr val="0070C0"/>
                </a:solidFill>
                <a:latin typeface="Times New Roman" pitchFamily="18" charset="0"/>
                <a:cs typeface="Times New Roman" pitchFamily="18" charset="0"/>
              </a:endParaRPr>
            </a:p>
            <a:p>
              <a:endParaRPr lang="es-UY" sz="1400" dirty="0" smtClean="0">
                <a:solidFill>
                  <a:srgbClr val="0070C0"/>
                </a:solidFill>
                <a:latin typeface="Times New Roman" pitchFamily="18" charset="0"/>
                <a:cs typeface="Times New Roman" pitchFamily="18" charset="0"/>
              </a:endParaRPr>
            </a:p>
          </p:txBody>
        </p:sp>
      </p:grpSp>
      <p:pic>
        <p:nvPicPr>
          <p:cNvPr id="28" name="Picture 2"/>
          <p:cNvPicPr>
            <a:picLocks noChangeAspect="1" noChangeArrowheads="1"/>
          </p:cNvPicPr>
          <p:nvPr/>
        </p:nvPicPr>
        <p:blipFill>
          <a:blip r:embed="rId2"/>
          <a:srcRect l="43337" t="51295" r="31690" b="26933"/>
          <a:stretch>
            <a:fillRect/>
          </a:stretch>
        </p:blipFill>
        <p:spPr bwMode="auto">
          <a:xfrm>
            <a:off x="7720313" y="4676172"/>
            <a:ext cx="1551008" cy="497712"/>
          </a:xfrm>
          <a:prstGeom prst="rect">
            <a:avLst/>
          </a:prstGeom>
          <a:noFill/>
          <a:ln w="63500">
            <a:solidFill>
              <a:srgbClr val="FF0000"/>
            </a:solidFill>
            <a:miter lim="800000"/>
            <a:headEnd/>
            <a:tailEnd/>
          </a:ln>
          <a:effectLst/>
        </p:spPr>
      </p:pic>
      <p:sp>
        <p:nvSpPr>
          <p:cNvPr id="29" name="Rectangle 28"/>
          <p:cNvSpPr/>
          <p:nvPr/>
        </p:nvSpPr>
        <p:spPr>
          <a:xfrm>
            <a:off x="7687520" y="5285789"/>
            <a:ext cx="4504480" cy="707886"/>
          </a:xfrm>
          <a:prstGeom prst="rect">
            <a:avLst/>
          </a:prstGeom>
        </p:spPr>
        <p:txBody>
          <a:bodyPr wrap="square">
            <a:spAutoFit/>
          </a:bodyPr>
          <a:lstStyle/>
          <a:p>
            <a:r>
              <a:rPr lang="es-ES" sz="2000" b="1" dirty="0" smtClean="0">
                <a:solidFill>
                  <a:srgbClr val="FF0000"/>
                </a:solidFill>
                <a:latin typeface="Times New Roman" pitchFamily="18" charset="0"/>
                <a:cs typeface="Times New Roman" pitchFamily="18" charset="0"/>
              </a:rPr>
              <a:t>Principio de incertidumbre de </a:t>
            </a:r>
            <a:br>
              <a:rPr lang="es-ES" sz="2000" b="1" dirty="0" smtClean="0">
                <a:solidFill>
                  <a:srgbClr val="FF0000"/>
                </a:solidFill>
                <a:latin typeface="Times New Roman" pitchFamily="18" charset="0"/>
                <a:cs typeface="Times New Roman" pitchFamily="18" charset="0"/>
              </a:rPr>
            </a:br>
            <a:r>
              <a:rPr lang="es-ES" sz="2000" b="1" dirty="0" smtClean="0">
                <a:solidFill>
                  <a:srgbClr val="FF0000"/>
                </a:solidFill>
                <a:latin typeface="Times New Roman" pitchFamily="18" charset="0"/>
                <a:cs typeface="Times New Roman" pitchFamily="18" charset="0"/>
              </a:rPr>
              <a:t>las ondas clásicas</a:t>
            </a:r>
            <a:endParaRPr lang="en-US" sz="2000" b="1" dirty="0">
              <a:solidFill>
                <a:srgbClr val="FF0000"/>
              </a:solidFill>
              <a:latin typeface="Times New Roman" pitchFamily="18" charset="0"/>
              <a:cs typeface="Times New Roman" pitchFamily="18" charset="0"/>
            </a:endParaRPr>
          </a:p>
        </p:txBody>
      </p:sp>
      <p:pic>
        <p:nvPicPr>
          <p:cNvPr id="30" name="Picture 2"/>
          <p:cNvPicPr>
            <a:picLocks noChangeAspect="1" noChangeArrowheads="1"/>
          </p:cNvPicPr>
          <p:nvPr/>
        </p:nvPicPr>
        <p:blipFill>
          <a:blip r:embed="rId2"/>
          <a:srcRect l="43337" t="30452" r="31690" b="48789"/>
          <a:stretch>
            <a:fillRect/>
          </a:stretch>
        </p:blipFill>
        <p:spPr bwMode="auto">
          <a:xfrm>
            <a:off x="9585766" y="4664597"/>
            <a:ext cx="1551008" cy="497712"/>
          </a:xfrm>
          <a:prstGeom prst="rect">
            <a:avLst/>
          </a:prstGeom>
          <a:noFill/>
          <a:ln w="63500">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ox(i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i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Effect transition="in" filter="blinds(horizontal)">
                                      <p:cBhvr>
                                        <p:cTn id="42" dur="500"/>
                                        <p:tgtEl>
                                          <p:spTgt spid="2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ox(in)">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28"/>
                                        </p:tgtEl>
                                      </p:cBhvr>
                                    </p:animEffect>
                                    <p:animScale>
                                      <p:cBhvr>
                                        <p:cTn id="52" dur="250" autoRev="1" fill="hold"/>
                                        <p:tgtEl>
                                          <p:spTgt spid="28"/>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30"/>
                                        </p:tgtEl>
                                      </p:cBhvr>
                                    </p:animEffect>
                                    <p:animScale>
                                      <p:cBhvr>
                                        <p:cTn id="57"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142278"/>
            <a:ext cx="10491537" cy="1169551"/>
          </a:xfrm>
          <a:prstGeom prst="rect">
            <a:avLst/>
          </a:prstGeom>
        </p:spPr>
        <p:txBody>
          <a:bodyPr wrap="square">
            <a:spAutoFit/>
          </a:bodyPr>
          <a:lstStyle/>
          <a:p>
            <a:r>
              <a:rPr lang="es-ES" sz="1700" dirty="0" smtClean="0">
                <a:latin typeface="Times New Roman" pitchFamily="18" charset="0"/>
                <a:cs typeface="Times New Roman" pitchFamily="18" charset="0"/>
              </a:rPr>
              <a:t>Supongamos que la distribución espectral </a:t>
            </a:r>
            <a:r>
              <a:rPr lang="es-ES" sz="1700" i="1" dirty="0" smtClean="0">
                <a:latin typeface="Times New Roman" pitchFamily="18" charset="0"/>
                <a:cs typeface="Times New Roman" pitchFamily="18" charset="0"/>
              </a:rPr>
              <a:t>A(k′) </a:t>
            </a:r>
            <a:r>
              <a:rPr lang="es-ES" sz="1700" dirty="0" smtClean="0">
                <a:latin typeface="Times New Roman" pitchFamily="18" charset="0"/>
                <a:cs typeface="Times New Roman" pitchFamily="18" charset="0"/>
              </a:rPr>
              <a:t>tiene su máximo </a:t>
            </a:r>
            <a:r>
              <a:rPr lang="es-ES" sz="1700" i="1" dirty="0" smtClean="0">
                <a:latin typeface="Times New Roman" pitchFamily="18" charset="0"/>
                <a:cs typeface="Times New Roman" pitchFamily="18" charset="0"/>
              </a:rPr>
              <a:t>e</a:t>
            </a:r>
            <a:r>
              <a:rPr lang="es-ES" sz="1700" dirty="0" smtClean="0">
                <a:latin typeface="Times New Roman" pitchFamily="18" charset="0"/>
                <a:cs typeface="Times New Roman" pitchFamily="18" charset="0"/>
              </a:rPr>
              <a:t>n </a:t>
            </a:r>
            <a:r>
              <a:rPr lang="es-ES" sz="1700" i="1" dirty="0" smtClean="0">
                <a:latin typeface="Times New Roman" pitchFamily="18" charset="0"/>
                <a:cs typeface="Times New Roman" pitchFamily="18" charset="0"/>
              </a:rPr>
              <a:t>k′ = k </a:t>
            </a:r>
            <a:r>
              <a:rPr lang="es-ES" sz="1700" dirty="0" smtClean="0">
                <a:latin typeface="Times New Roman" pitchFamily="18" charset="0"/>
                <a:cs typeface="Times New Roman" pitchFamily="18" charset="0"/>
              </a:rPr>
              <a:t>y difiere de cero solo para </a:t>
            </a:r>
            <a:r>
              <a:rPr lang="es-ES" sz="1700" i="1" dirty="0" smtClean="0">
                <a:latin typeface="Times New Roman" pitchFamily="18" charset="0"/>
                <a:cs typeface="Times New Roman" pitchFamily="18" charset="0"/>
              </a:rPr>
              <a:t>k′ </a:t>
            </a:r>
            <a:r>
              <a:rPr lang="es-ES" sz="1700" dirty="0" smtClean="0">
                <a:latin typeface="Times New Roman" pitchFamily="18" charset="0"/>
                <a:cs typeface="Times New Roman" pitchFamily="18" charset="0"/>
              </a:rPr>
              <a:t>próximo a </a:t>
            </a:r>
            <a:r>
              <a:rPr lang="es-ES" sz="1700" i="1" dirty="0" smtClean="0">
                <a:latin typeface="Times New Roman" pitchFamily="18" charset="0"/>
                <a:cs typeface="Times New Roman" pitchFamily="18" charset="0"/>
              </a:rPr>
              <a:t>k. </a:t>
            </a:r>
          </a:p>
          <a:p>
            <a:endParaRPr lang="es-ES" sz="800" i="1"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En tal caso, las únicas contribuciones significativas en la superposición  provienen de los valores de </a:t>
            </a:r>
            <a:r>
              <a:rPr lang="es-ES" sz="1700" i="1" dirty="0" smtClean="0">
                <a:latin typeface="Times New Roman" pitchFamily="18" charset="0"/>
                <a:cs typeface="Times New Roman" pitchFamily="18" charset="0"/>
              </a:rPr>
              <a:t>k′ próximos a k.</a:t>
            </a:r>
          </a:p>
          <a:p>
            <a:endParaRPr lang="es-ES" sz="800" i="1"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Y se puede probar que (</a:t>
            </a:r>
            <a:r>
              <a:rPr lang="es-ES" sz="1700" dirty="0" smtClean="0">
                <a:solidFill>
                  <a:srgbClr val="0070C0"/>
                </a:solidFill>
                <a:latin typeface="Times New Roman" pitchFamily="18" charset="0"/>
                <a:cs typeface="Times New Roman" pitchFamily="18" charset="0"/>
              </a:rPr>
              <a:t>ver </a:t>
            </a:r>
            <a:r>
              <a:rPr lang="es-ES" sz="1700" dirty="0" err="1" smtClean="0">
                <a:solidFill>
                  <a:srgbClr val="0070C0"/>
                </a:solidFill>
                <a:latin typeface="Times New Roman" pitchFamily="18" charset="0"/>
                <a:cs typeface="Times New Roman" pitchFamily="18" charset="0"/>
              </a:rPr>
              <a:t>Gratton</a:t>
            </a:r>
            <a:r>
              <a:rPr lang="es-ES" sz="1700" dirty="0" smtClean="0">
                <a:solidFill>
                  <a:srgbClr val="0070C0"/>
                </a:solidFill>
                <a:latin typeface="Times New Roman" pitchFamily="18" charset="0"/>
                <a:cs typeface="Times New Roman" pitchFamily="18" charset="0"/>
              </a:rPr>
              <a:t> cap. 6</a:t>
            </a:r>
            <a:r>
              <a:rPr lang="es-ES" sz="1700" dirty="0" smtClean="0">
                <a:latin typeface="Times New Roman" pitchFamily="18" charset="0"/>
                <a:cs typeface="Times New Roman" pitchFamily="18" charset="0"/>
              </a:rPr>
              <a:t>) el paquete se desplaza con la </a:t>
            </a:r>
            <a:r>
              <a:rPr lang="es-ES" sz="2000" b="1" i="1" dirty="0" smtClean="0">
                <a:solidFill>
                  <a:srgbClr val="FF0000"/>
                </a:solidFill>
                <a:latin typeface="Times New Roman" pitchFamily="18" charset="0"/>
                <a:cs typeface="Times New Roman" pitchFamily="18" charset="0"/>
              </a:rPr>
              <a:t>velocidad de grupo</a:t>
            </a:r>
            <a:r>
              <a:rPr lang="es-ES" sz="1700" i="1" dirty="0" smtClean="0">
                <a:latin typeface="Times New Roman" pitchFamily="18" charset="0"/>
                <a:cs typeface="Times New Roman" pitchFamily="18" charset="0"/>
              </a:rPr>
              <a:t>, </a:t>
            </a:r>
            <a:r>
              <a:rPr lang="es-ES" sz="1700" dirty="0" smtClean="0">
                <a:latin typeface="Times New Roman" pitchFamily="18" charset="0"/>
                <a:cs typeface="Times New Roman" pitchFamily="18" charset="0"/>
              </a:rPr>
              <a:t>dada por</a:t>
            </a:r>
            <a:endParaRPr lang="en-US" sz="1700" dirty="0">
              <a:latin typeface="Times New Roman" pitchFamily="18" charset="0"/>
              <a:cs typeface="Times New Roman" pitchFamily="18" charset="0"/>
            </a:endParaRPr>
          </a:p>
        </p:txBody>
      </p:sp>
      <p:pic>
        <p:nvPicPr>
          <p:cNvPr id="4" name="Picture 5"/>
          <p:cNvPicPr>
            <a:picLocks noChangeAspect="1" noChangeArrowheads="1"/>
          </p:cNvPicPr>
          <p:nvPr/>
        </p:nvPicPr>
        <p:blipFill>
          <a:blip r:embed="rId3">
            <a:duotone>
              <a:schemeClr val="accent2">
                <a:shade val="45000"/>
                <a:satMod val="135000"/>
              </a:schemeClr>
              <a:prstClr val="white"/>
            </a:duotone>
          </a:blip>
          <a:srcRect l="6104" r="33167"/>
          <a:stretch>
            <a:fillRect/>
          </a:stretch>
        </p:blipFill>
        <p:spPr bwMode="auto">
          <a:xfrm>
            <a:off x="9272337" y="1798308"/>
            <a:ext cx="1443789" cy="844731"/>
          </a:xfrm>
          <a:prstGeom prst="rect">
            <a:avLst/>
          </a:prstGeom>
          <a:noFill/>
          <a:ln w="9525">
            <a:noFill/>
            <a:miter lim="800000"/>
            <a:headEnd/>
            <a:tailEnd/>
          </a:ln>
          <a:effectLst/>
        </p:spPr>
      </p:pic>
      <p:pic>
        <p:nvPicPr>
          <p:cNvPr id="5" name="Picture 5"/>
          <p:cNvPicPr>
            <a:picLocks noChangeAspect="1" noChangeArrowheads="1"/>
          </p:cNvPicPr>
          <p:nvPr/>
        </p:nvPicPr>
        <p:blipFill>
          <a:blip r:embed="rId3">
            <a:duotone>
              <a:schemeClr val="accent2">
                <a:shade val="45000"/>
                <a:satMod val="135000"/>
              </a:schemeClr>
              <a:prstClr val="white"/>
            </a:duotone>
          </a:blip>
          <a:srcRect l="6104"/>
          <a:stretch>
            <a:fillRect/>
          </a:stretch>
        </p:blipFill>
        <p:spPr bwMode="auto">
          <a:xfrm>
            <a:off x="9272338" y="1809882"/>
            <a:ext cx="2232310" cy="844731"/>
          </a:xfrm>
          <a:prstGeom prst="rect">
            <a:avLst/>
          </a:prstGeom>
          <a:noFill/>
          <a:ln w="9525">
            <a:noFill/>
            <a:miter lim="800000"/>
            <a:headEnd/>
            <a:tailEnd/>
          </a:ln>
          <a:effectLst/>
        </p:spPr>
      </p:pic>
      <p:sp>
        <p:nvSpPr>
          <p:cNvPr id="7" name="Title 1">
            <a:extLst>
              <a:ext uri="{FF2B5EF4-FFF2-40B4-BE49-F238E27FC236}">
                <a16:creationId xmlns:a16="http://schemas.microsoft.com/office/drawing/2014/main" xmlns="" id="{32269A2E-4869-4305-B3D4-0A6A2D521C8D}"/>
              </a:ext>
            </a:extLst>
          </p:cNvPr>
          <p:cNvSpPr txBox="1">
            <a:spLocks/>
          </p:cNvSpPr>
          <p:nvPr/>
        </p:nvSpPr>
        <p:spPr>
          <a:xfrm>
            <a:off x="282599" y="758675"/>
            <a:ext cx="7796529" cy="4451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i="1" dirty="0">
                <a:latin typeface="Times New Roman" pitchFamily="18" charset="0"/>
                <a:cs typeface="Times New Roman" pitchFamily="18" charset="0"/>
              </a:rPr>
              <a:t>Velocidad de fase vs velocidad de </a:t>
            </a:r>
            <a:r>
              <a:rPr lang="es-ES" sz="2000" b="1" i="1" dirty="0" smtClean="0">
                <a:latin typeface="Times New Roman" pitchFamily="18" charset="0"/>
                <a:cs typeface="Times New Roman" pitchFamily="18" charset="0"/>
              </a:rPr>
              <a:t>grupo para ondas de </a:t>
            </a:r>
            <a:r>
              <a:rPr lang="es-ES" sz="2000" b="1" i="1" dirty="0" err="1" smtClean="0">
                <a:latin typeface="Times New Roman" pitchFamily="18" charset="0"/>
                <a:cs typeface="Times New Roman" pitchFamily="18" charset="0"/>
              </a:rPr>
              <a:t>de</a:t>
            </a:r>
            <a:r>
              <a:rPr lang="es-ES" sz="2000" b="1" i="1" dirty="0" smtClean="0">
                <a:latin typeface="Times New Roman" pitchFamily="18" charset="0"/>
                <a:cs typeface="Times New Roman" pitchFamily="18" charset="0"/>
              </a:rPr>
              <a:t> </a:t>
            </a:r>
            <a:r>
              <a:rPr lang="es-ES" sz="2000" b="1" i="1" dirty="0" err="1" smtClean="0">
                <a:latin typeface="Times New Roman" pitchFamily="18" charset="0"/>
                <a:cs typeface="Times New Roman" pitchFamily="18" charset="0"/>
              </a:rPr>
              <a:t>Broglie</a:t>
            </a:r>
            <a:r>
              <a:rPr lang="es-ES" sz="2000" b="1" i="1" dirty="0" smtClean="0">
                <a:latin typeface="Times New Roman" pitchFamily="18" charset="0"/>
                <a:cs typeface="Times New Roman" pitchFamily="18" charset="0"/>
              </a:rPr>
              <a:t> </a:t>
            </a:r>
            <a:endParaRPr lang="en-US" sz="2000" b="1" i="1" dirty="0">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xmlns="" id="{5546065E-0AA1-4BD2-AA7D-5F5A6BCD39F6}"/>
              </a:ext>
            </a:extLst>
          </p:cNvPr>
          <p:cNvPicPr>
            <a:picLocks noChangeAspect="1"/>
          </p:cNvPicPr>
          <p:nvPr/>
        </p:nvPicPr>
        <p:blipFill>
          <a:blip r:embed="rId4"/>
          <a:srcRect l="9429" r="8779"/>
          <a:stretch>
            <a:fillRect/>
          </a:stretch>
        </p:blipFill>
        <p:spPr>
          <a:xfrm>
            <a:off x="7361499" y="2811957"/>
            <a:ext cx="4317357" cy="3836523"/>
          </a:xfrm>
          <a:prstGeom prst="rect">
            <a:avLst/>
          </a:prstGeom>
        </p:spPr>
      </p:pic>
      <p:pic>
        <p:nvPicPr>
          <p:cNvPr id="9" name="Ink 1">
            <a:extLst>
              <a:ext uri="{FF2B5EF4-FFF2-40B4-BE49-F238E27FC236}">
                <a16:creationId xmlns:mc="http://schemas.openxmlformats.org/markup-compatibility/2006" xmlns:a16="http://schemas.microsoft.com/office/drawing/2014/main" xmlns="" id="{6EF8D92C-D6F5-471B-A2CE-EE00F295C222}"/>
              </a:ext>
            </a:extLst>
          </p:cNvPr>
          <p:cNvPicPr>
            <a:picLocks noChangeAspect="1"/>
          </p:cNvPicPr>
          <p:nvPr/>
        </p:nvPicPr>
        <p:blipFill>
          <a:blip r:embed="rId5"/>
          <a:srcRect l="5867" t="4286" r="58896" b="70099"/>
          <a:stretch>
            <a:fillRect/>
          </a:stretch>
        </p:blipFill>
        <p:spPr>
          <a:xfrm>
            <a:off x="173620" y="2592729"/>
            <a:ext cx="2384384" cy="856526"/>
          </a:xfrm>
          <a:prstGeom prst="rect">
            <a:avLst/>
          </a:prstGeom>
        </p:spPr>
      </p:pic>
      <p:graphicFrame>
        <p:nvGraphicFramePr>
          <p:cNvPr id="11" name="Object 10"/>
          <p:cNvGraphicFramePr>
            <a:graphicFrameLocks noChangeAspect="1"/>
          </p:cNvGraphicFramePr>
          <p:nvPr/>
        </p:nvGraphicFramePr>
        <p:xfrm>
          <a:off x="2833223" y="2582379"/>
          <a:ext cx="1520217" cy="589084"/>
        </p:xfrm>
        <a:graphic>
          <a:graphicData uri="http://schemas.openxmlformats.org/presentationml/2006/ole">
            <p:oleObj spid="_x0000_s1026" name="Equation" r:id="rId6" imgW="1015920" imgH="393480" progId="Equation.DSMT4">
              <p:embed/>
            </p:oleObj>
          </a:graphicData>
        </a:graphic>
      </p:graphicFrame>
      <p:sp>
        <p:nvSpPr>
          <p:cNvPr id="12" name="Rectangle 11"/>
          <p:cNvSpPr/>
          <p:nvPr/>
        </p:nvSpPr>
        <p:spPr>
          <a:xfrm>
            <a:off x="0" y="3354982"/>
            <a:ext cx="10491537" cy="353943"/>
          </a:xfrm>
          <a:prstGeom prst="rect">
            <a:avLst/>
          </a:prstGeom>
        </p:spPr>
        <p:txBody>
          <a:bodyPr wrap="square">
            <a:spAutoFit/>
          </a:bodyPr>
          <a:lstStyle/>
          <a:p>
            <a:r>
              <a:rPr lang="es-ES" sz="1700" dirty="0" smtClean="0">
                <a:latin typeface="Times New Roman" pitchFamily="18" charset="0"/>
                <a:cs typeface="Times New Roman" pitchFamily="18" charset="0"/>
              </a:rPr>
              <a:t>Alternativamente , se puede hacer el cálculo usando la relación entre </a:t>
            </a:r>
            <a:r>
              <a:rPr lang="es-ES" sz="1700" i="1" dirty="0" smtClean="0">
                <a:latin typeface="Symbol" pitchFamily="18" charset="2"/>
                <a:cs typeface="Times New Roman" pitchFamily="18" charset="0"/>
              </a:rPr>
              <a:t>w</a:t>
            </a:r>
            <a:r>
              <a:rPr lang="es-ES" sz="1700" dirty="0" smtClean="0">
                <a:latin typeface="Times New Roman" pitchFamily="18" charset="0"/>
                <a:cs typeface="Times New Roman" pitchFamily="18" charset="0"/>
              </a:rPr>
              <a:t> y </a:t>
            </a:r>
            <a:r>
              <a:rPr lang="es-ES" sz="1700" i="1" dirty="0" smtClean="0">
                <a:latin typeface="Times New Roman" pitchFamily="18" charset="0"/>
                <a:cs typeface="Times New Roman" pitchFamily="18" charset="0"/>
              </a:rPr>
              <a:t>k</a:t>
            </a:r>
            <a:r>
              <a:rPr lang="es-ES" sz="1700" dirty="0" smtClean="0">
                <a:latin typeface="Times New Roman" pitchFamily="18" charset="0"/>
                <a:cs typeface="Times New Roman" pitchFamily="18" charset="0"/>
              </a:rPr>
              <a:t>:</a:t>
            </a:r>
            <a:endParaRPr lang="en-US" sz="1700" dirty="0">
              <a:latin typeface="Times New Roman" pitchFamily="18" charset="0"/>
              <a:cs typeface="Times New Roman" pitchFamily="18" charset="0"/>
            </a:endParaRPr>
          </a:p>
        </p:txBody>
      </p:sp>
      <p:pic>
        <p:nvPicPr>
          <p:cNvPr id="13" name="Ink 1">
            <a:extLst>
              <a:ext uri="{FF2B5EF4-FFF2-40B4-BE49-F238E27FC236}">
                <a16:creationId xmlns:mc="http://schemas.openxmlformats.org/markup-compatibility/2006" xmlns:a16="http://schemas.microsoft.com/office/drawing/2014/main" xmlns="" id="{6EF8D92C-D6F5-471B-A2CE-EE00F295C222}"/>
              </a:ext>
            </a:extLst>
          </p:cNvPr>
          <p:cNvPicPr>
            <a:picLocks noChangeAspect="1"/>
          </p:cNvPicPr>
          <p:nvPr/>
        </p:nvPicPr>
        <p:blipFill>
          <a:blip r:embed="rId5"/>
          <a:srcRect l="5867" t="4286" r="1080" b="63926"/>
          <a:stretch>
            <a:fillRect/>
          </a:stretch>
        </p:blipFill>
        <p:spPr>
          <a:xfrm>
            <a:off x="0" y="3728974"/>
            <a:ext cx="6296628" cy="1062945"/>
          </a:xfrm>
          <a:prstGeom prst="rect">
            <a:avLst/>
          </a:prstGeom>
        </p:spPr>
      </p:pic>
      <p:pic>
        <p:nvPicPr>
          <p:cNvPr id="14" name="Ink 1">
            <a:extLst>
              <a:ext uri="{FF2B5EF4-FFF2-40B4-BE49-F238E27FC236}">
                <a16:creationId xmlns:mc="http://schemas.openxmlformats.org/markup-compatibility/2006" xmlns:a16="http://schemas.microsoft.com/office/drawing/2014/main" xmlns="" id="{6EF8D92C-D6F5-471B-A2CE-EE00F295C222}"/>
              </a:ext>
            </a:extLst>
          </p:cNvPr>
          <p:cNvPicPr>
            <a:picLocks noChangeAspect="1"/>
          </p:cNvPicPr>
          <p:nvPr/>
        </p:nvPicPr>
        <p:blipFill>
          <a:blip r:embed="rId5"/>
          <a:srcRect l="5867" t="61689" r="62146" b="10273"/>
          <a:stretch>
            <a:fillRect/>
          </a:stretch>
        </p:blipFill>
        <p:spPr>
          <a:xfrm>
            <a:off x="2789499" y="4791919"/>
            <a:ext cx="2164466" cy="937549"/>
          </a:xfrm>
          <a:prstGeom prst="rect">
            <a:avLst/>
          </a:prstGeom>
        </p:spPr>
      </p:pic>
      <p:pic>
        <p:nvPicPr>
          <p:cNvPr id="15" name="Ink 1">
            <a:extLst>
              <a:ext uri="{FF2B5EF4-FFF2-40B4-BE49-F238E27FC236}">
                <a16:creationId xmlns:mc="http://schemas.openxmlformats.org/markup-compatibility/2006" xmlns:a16="http://schemas.microsoft.com/office/drawing/2014/main" xmlns="" id="{6EF8D92C-D6F5-471B-A2CE-EE00F295C222}"/>
              </a:ext>
            </a:extLst>
          </p:cNvPr>
          <p:cNvPicPr>
            <a:picLocks noChangeAspect="1"/>
          </p:cNvPicPr>
          <p:nvPr/>
        </p:nvPicPr>
        <p:blipFill>
          <a:blip r:embed="rId5"/>
          <a:srcRect l="37854" t="62035" r="1080" b="19965"/>
          <a:stretch>
            <a:fillRect/>
          </a:stretch>
        </p:blipFill>
        <p:spPr>
          <a:xfrm>
            <a:off x="5023413" y="4838218"/>
            <a:ext cx="4132162" cy="601883"/>
          </a:xfrm>
          <a:prstGeom prst="rect">
            <a:avLst/>
          </a:prstGeom>
        </p:spPr>
      </p:pic>
      <p:pic>
        <p:nvPicPr>
          <p:cNvPr id="16" name="Ink 1">
            <a:extLst>
              <a:ext uri="{FF2B5EF4-FFF2-40B4-BE49-F238E27FC236}">
                <a16:creationId xmlns:mc="http://schemas.openxmlformats.org/markup-compatibility/2006" xmlns:a16="http://schemas.microsoft.com/office/drawing/2014/main" xmlns="" id="{6EF8D92C-D6F5-471B-A2CE-EE00F295C222}"/>
              </a:ext>
            </a:extLst>
          </p:cNvPr>
          <p:cNvPicPr>
            <a:picLocks noChangeAspect="1"/>
          </p:cNvPicPr>
          <p:nvPr/>
        </p:nvPicPr>
        <p:blipFill>
          <a:blip r:embed="rId5"/>
          <a:srcRect l="37854" t="78650" r="1080" b="2139"/>
          <a:stretch>
            <a:fillRect/>
          </a:stretch>
        </p:blipFill>
        <p:spPr>
          <a:xfrm>
            <a:off x="694481" y="5822066"/>
            <a:ext cx="4132162" cy="642395"/>
          </a:xfrm>
          <a:prstGeom prst="rect">
            <a:avLst/>
          </a:prstGeom>
        </p:spPr>
      </p:pic>
      <p:pic>
        <p:nvPicPr>
          <p:cNvPr id="17" name="Ink 1">
            <a:extLst>
              <a:ext uri="{FF2B5EF4-FFF2-40B4-BE49-F238E27FC236}">
                <a16:creationId xmlns:mc="http://schemas.openxmlformats.org/markup-compatibility/2006" xmlns:a16="http://schemas.microsoft.com/office/drawing/2014/main" xmlns="" id="{6EF8D92C-D6F5-471B-A2CE-EE00F295C222}"/>
              </a:ext>
            </a:extLst>
          </p:cNvPr>
          <p:cNvPicPr>
            <a:picLocks noChangeAspect="1"/>
          </p:cNvPicPr>
          <p:nvPr/>
        </p:nvPicPr>
        <p:blipFill>
          <a:blip r:embed="rId5"/>
          <a:srcRect l="5867" t="4286" r="1080" b="38657"/>
          <a:stretch>
            <a:fillRect/>
          </a:stretch>
        </p:blipFill>
        <p:spPr>
          <a:xfrm>
            <a:off x="0" y="3728974"/>
            <a:ext cx="6296628" cy="1907897"/>
          </a:xfrm>
          <a:prstGeom prst="rect">
            <a:avLst/>
          </a:prstGeom>
        </p:spPr>
      </p:pic>
    </p:spTree>
    <p:extLst>
      <p:ext uri="{BB962C8B-B14F-4D97-AF65-F5344CB8AC3E}">
        <p14:creationId xmlns:p14="http://schemas.microsoft.com/office/powerpoint/2010/main" xmlns="" val="209016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blinds(horizontal)">
                                      <p:cBhvr>
                                        <p:cTn id="43" dur="500"/>
                                        <p:tgtEl>
                                          <p:spTgt spid="1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linds(horizont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linds(horizont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linds(horizontal)">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checkerboard(across)">
                                      <p:cBhvr>
                                        <p:cTn id="7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DD35EE3-FD81-4DC8-9F46-570C49723CB2}"/>
              </a:ext>
            </a:extLst>
          </p:cNvPr>
          <p:cNvSpPr txBox="1"/>
          <p:nvPr/>
        </p:nvSpPr>
        <p:spPr>
          <a:xfrm>
            <a:off x="595152" y="448409"/>
            <a:ext cx="6641386" cy="523220"/>
          </a:xfrm>
          <a:prstGeom prst="rect">
            <a:avLst/>
          </a:prstGeom>
          <a:noFill/>
        </p:spPr>
        <p:txBody>
          <a:bodyPr wrap="square" rtlCol="0">
            <a:spAutoFit/>
          </a:bodyPr>
          <a:lstStyle/>
          <a:p>
            <a:r>
              <a:rPr lang="es-ES" sz="2800" dirty="0"/>
              <a:t>Superposición de dos ondas con k similar</a:t>
            </a:r>
            <a:endParaRPr lang="en-US" sz="2800" dirty="0"/>
          </a:p>
        </p:txBody>
      </p:sp>
      <p:pic>
        <p:nvPicPr>
          <p:cNvPr id="5" name="Picture 4">
            <a:extLst>
              <a:ext uri="{FF2B5EF4-FFF2-40B4-BE49-F238E27FC236}">
                <a16:creationId xmlns:a16="http://schemas.microsoft.com/office/drawing/2014/main" xmlns="" id="{AF4FE8E8-5180-42A6-BCB9-873783F60503}"/>
              </a:ext>
            </a:extLst>
          </p:cNvPr>
          <p:cNvPicPr>
            <a:picLocks noChangeAspect="1"/>
          </p:cNvPicPr>
          <p:nvPr/>
        </p:nvPicPr>
        <p:blipFill>
          <a:blip r:embed="rId2"/>
          <a:stretch>
            <a:fillRect/>
          </a:stretch>
        </p:blipFill>
        <p:spPr>
          <a:xfrm>
            <a:off x="595152" y="1255527"/>
            <a:ext cx="5172075" cy="419100"/>
          </a:xfrm>
          <a:prstGeom prst="rect">
            <a:avLst/>
          </a:prstGeom>
        </p:spPr>
      </p:pic>
      <p:pic>
        <p:nvPicPr>
          <p:cNvPr id="6" name="Picture 5">
            <a:extLst>
              <a:ext uri="{FF2B5EF4-FFF2-40B4-BE49-F238E27FC236}">
                <a16:creationId xmlns:a16="http://schemas.microsoft.com/office/drawing/2014/main" xmlns="" id="{917FB082-0922-4C8F-B1E5-26F622E6918A}"/>
              </a:ext>
            </a:extLst>
          </p:cNvPr>
          <p:cNvPicPr>
            <a:picLocks noChangeAspect="1"/>
          </p:cNvPicPr>
          <p:nvPr/>
        </p:nvPicPr>
        <p:blipFill>
          <a:blip r:embed="rId3"/>
          <a:stretch>
            <a:fillRect/>
          </a:stretch>
        </p:blipFill>
        <p:spPr>
          <a:xfrm>
            <a:off x="418511" y="1884904"/>
            <a:ext cx="6325778" cy="2774606"/>
          </a:xfrm>
          <a:prstGeom prst="rect">
            <a:avLst/>
          </a:prstGeom>
        </p:spPr>
      </p:pic>
      <p:pic>
        <p:nvPicPr>
          <p:cNvPr id="7" name="Picture 6">
            <a:extLst>
              <a:ext uri="{FF2B5EF4-FFF2-40B4-BE49-F238E27FC236}">
                <a16:creationId xmlns:a16="http://schemas.microsoft.com/office/drawing/2014/main" xmlns="" id="{CBFB568F-D71F-4C3E-8DE1-AA7F8EFA01B1}"/>
              </a:ext>
            </a:extLst>
          </p:cNvPr>
          <p:cNvPicPr>
            <a:picLocks noChangeAspect="1"/>
          </p:cNvPicPr>
          <p:nvPr/>
        </p:nvPicPr>
        <p:blipFill>
          <a:blip r:embed="rId4"/>
          <a:stretch>
            <a:fillRect/>
          </a:stretch>
        </p:blipFill>
        <p:spPr>
          <a:xfrm>
            <a:off x="7167402" y="1150752"/>
            <a:ext cx="4514850" cy="523875"/>
          </a:xfrm>
          <a:prstGeom prst="rect">
            <a:avLst/>
          </a:prstGeom>
          <a:ln>
            <a:solidFill>
              <a:schemeClr val="tx2"/>
            </a:solidFill>
          </a:ln>
        </p:spPr>
      </p:pic>
      <p:grpSp>
        <p:nvGrpSpPr>
          <p:cNvPr id="4" name="Group 10">
            <a:extLst>
              <a:ext uri="{FF2B5EF4-FFF2-40B4-BE49-F238E27FC236}">
                <a16:creationId xmlns:a16="http://schemas.microsoft.com/office/drawing/2014/main" xmlns="" id="{28E89714-0FEB-4114-B2CE-88F3F7CF397A}"/>
              </a:ext>
            </a:extLst>
          </p:cNvPr>
          <p:cNvGrpSpPr/>
          <p:nvPr/>
        </p:nvGrpSpPr>
        <p:grpSpPr>
          <a:xfrm>
            <a:off x="554473" y="5017029"/>
            <a:ext cx="6053853" cy="771525"/>
            <a:chOff x="3692168" y="5183373"/>
            <a:chExt cx="6053853" cy="771525"/>
          </a:xfrm>
        </p:grpSpPr>
        <p:pic>
          <p:nvPicPr>
            <p:cNvPr id="8" name="Picture 7">
              <a:extLst>
                <a:ext uri="{FF2B5EF4-FFF2-40B4-BE49-F238E27FC236}">
                  <a16:creationId xmlns:a16="http://schemas.microsoft.com/office/drawing/2014/main" xmlns="" id="{65C8388C-585E-4E20-A9EC-EE46D23CD712}"/>
                </a:ext>
              </a:extLst>
            </p:cNvPr>
            <p:cNvPicPr>
              <a:picLocks noChangeAspect="1"/>
            </p:cNvPicPr>
            <p:nvPr/>
          </p:nvPicPr>
          <p:blipFill>
            <a:blip r:embed="rId5"/>
            <a:stretch>
              <a:fillRect/>
            </a:stretch>
          </p:blipFill>
          <p:spPr>
            <a:xfrm>
              <a:off x="4158893" y="5183373"/>
              <a:ext cx="2476500" cy="771525"/>
            </a:xfrm>
            <a:prstGeom prst="rect">
              <a:avLst/>
            </a:prstGeom>
          </p:spPr>
        </p:pic>
        <p:pic>
          <p:nvPicPr>
            <p:cNvPr id="9" name="Picture 8">
              <a:extLst>
                <a:ext uri="{FF2B5EF4-FFF2-40B4-BE49-F238E27FC236}">
                  <a16:creationId xmlns:a16="http://schemas.microsoft.com/office/drawing/2014/main" xmlns="" id="{6747D000-7DF3-401F-83E0-66D74910B7A3}"/>
                </a:ext>
              </a:extLst>
            </p:cNvPr>
            <p:cNvPicPr>
              <a:picLocks noChangeAspect="1"/>
            </p:cNvPicPr>
            <p:nvPr/>
          </p:nvPicPr>
          <p:blipFill>
            <a:blip r:embed="rId6"/>
            <a:stretch>
              <a:fillRect/>
            </a:stretch>
          </p:blipFill>
          <p:spPr>
            <a:xfrm>
              <a:off x="3692168" y="5378635"/>
              <a:ext cx="466725" cy="381000"/>
            </a:xfrm>
            <a:prstGeom prst="rect">
              <a:avLst/>
            </a:prstGeom>
          </p:spPr>
        </p:pic>
        <p:pic>
          <p:nvPicPr>
            <p:cNvPr id="10" name="Picture 9">
              <a:extLst>
                <a:ext uri="{FF2B5EF4-FFF2-40B4-BE49-F238E27FC236}">
                  <a16:creationId xmlns:a16="http://schemas.microsoft.com/office/drawing/2014/main" xmlns="" id="{95C34238-5F72-4AA9-8445-D28ADD6CC872}"/>
                </a:ext>
              </a:extLst>
            </p:cNvPr>
            <p:cNvPicPr>
              <a:picLocks noChangeAspect="1"/>
            </p:cNvPicPr>
            <p:nvPr/>
          </p:nvPicPr>
          <p:blipFill>
            <a:blip r:embed="rId7"/>
            <a:stretch>
              <a:fillRect/>
            </a:stretch>
          </p:blipFill>
          <p:spPr>
            <a:xfrm>
              <a:off x="6497996" y="5312356"/>
              <a:ext cx="3248025" cy="495300"/>
            </a:xfrm>
            <a:prstGeom prst="rect">
              <a:avLst/>
            </a:prstGeom>
          </p:spPr>
        </p:pic>
      </p:grpSp>
      <p:pic>
        <p:nvPicPr>
          <p:cNvPr id="2" name="Ink 1">
            <a:extLst>
              <a:ext uri="{FF2B5EF4-FFF2-40B4-BE49-F238E27FC236}">
                <a16:creationId xmlns:a16="http://schemas.microsoft.com/office/drawing/2014/main" xmlns="" xmlns:mc="http://schemas.openxmlformats.org/markup-compatibility/2006" id="{A0751B89-ADBC-4749-AA2B-4C86B216195B}"/>
              </a:ext>
            </a:extLst>
          </p:cNvPr>
          <p:cNvPicPr/>
          <p:nvPr/>
        </p:nvPicPr>
        <p:blipFill>
          <a:blip r:embed="rId8"/>
          <a:srcRect t="71087" r="76420"/>
          <a:stretch>
            <a:fillRect/>
          </a:stretch>
        </p:blipFill>
        <p:spPr>
          <a:xfrm>
            <a:off x="1234080" y="5023413"/>
            <a:ext cx="2342497" cy="1254267"/>
          </a:xfrm>
          <a:prstGeom prst="rect">
            <a:avLst/>
          </a:prstGeom>
        </p:spPr>
      </p:pic>
      <p:pic>
        <p:nvPicPr>
          <p:cNvPr id="12" name="Ink 1">
            <a:extLst>
              <a:ext uri="{FF2B5EF4-FFF2-40B4-BE49-F238E27FC236}">
                <a16:creationId xmlns:a16="http://schemas.microsoft.com/office/drawing/2014/main" xmlns="" xmlns:mc="http://schemas.openxmlformats.org/markup-compatibility/2006" id="{A0751B89-ADBC-4749-AA2B-4C86B216195B}"/>
              </a:ext>
            </a:extLst>
          </p:cNvPr>
          <p:cNvPicPr>
            <a:picLocks noChangeAspect="1"/>
          </p:cNvPicPr>
          <p:nvPr/>
        </p:nvPicPr>
        <p:blipFill>
          <a:blip r:embed="rId8"/>
          <a:srcRect l="56786" r="13270" b="82544"/>
          <a:stretch>
            <a:fillRect/>
          </a:stretch>
        </p:blipFill>
        <p:spPr>
          <a:xfrm>
            <a:off x="6748040" y="1939681"/>
            <a:ext cx="2103120" cy="535360"/>
          </a:xfrm>
          <a:prstGeom prst="rect">
            <a:avLst/>
          </a:prstGeom>
        </p:spPr>
      </p:pic>
      <p:pic>
        <p:nvPicPr>
          <p:cNvPr id="13" name="Ink 1">
            <a:extLst>
              <a:ext uri="{FF2B5EF4-FFF2-40B4-BE49-F238E27FC236}">
                <a16:creationId xmlns:a16="http://schemas.microsoft.com/office/drawing/2014/main" xmlns="" xmlns:mc="http://schemas.openxmlformats.org/markup-compatibility/2006" id="{A0751B89-ADBC-4749-AA2B-4C86B216195B}"/>
              </a:ext>
            </a:extLst>
          </p:cNvPr>
          <p:cNvPicPr>
            <a:picLocks noChangeAspect="1"/>
          </p:cNvPicPr>
          <p:nvPr/>
        </p:nvPicPr>
        <p:blipFill>
          <a:blip r:embed="rId8"/>
          <a:srcRect l="56786" t="21458" r="19795" b="52394"/>
          <a:stretch>
            <a:fillRect/>
          </a:stretch>
        </p:blipFill>
        <p:spPr>
          <a:xfrm>
            <a:off x="8742743" y="1794079"/>
            <a:ext cx="1737360" cy="847069"/>
          </a:xfrm>
          <a:prstGeom prst="rect">
            <a:avLst/>
          </a:prstGeom>
        </p:spPr>
      </p:pic>
      <p:pic>
        <p:nvPicPr>
          <p:cNvPr id="14" name="Ink 1">
            <a:extLst>
              <a:ext uri="{FF2B5EF4-FFF2-40B4-BE49-F238E27FC236}">
                <a16:creationId xmlns:a16="http://schemas.microsoft.com/office/drawing/2014/main" xmlns="" xmlns:mc="http://schemas.openxmlformats.org/markup-compatibility/2006" id="{A0751B89-ADBC-4749-AA2B-4C86B216195B}"/>
              </a:ext>
            </a:extLst>
          </p:cNvPr>
          <p:cNvPicPr/>
          <p:nvPr/>
        </p:nvPicPr>
        <p:blipFill>
          <a:blip r:embed="rId8"/>
          <a:srcRect l="56786" t="45205" b="13972"/>
          <a:stretch>
            <a:fillRect/>
          </a:stretch>
        </p:blipFill>
        <p:spPr>
          <a:xfrm>
            <a:off x="6933236" y="2766349"/>
            <a:ext cx="4292918" cy="1770927"/>
          </a:xfrm>
          <a:prstGeom prst="rect">
            <a:avLst/>
          </a:prstGeom>
        </p:spPr>
      </p:pic>
    </p:spTree>
    <p:extLst>
      <p:ext uri="{BB962C8B-B14F-4D97-AF65-F5344CB8AC3E}">
        <p14:creationId xmlns:p14="http://schemas.microsoft.com/office/powerpoint/2010/main" xmlns="" val="158454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heckerboard(across)">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k 1">
            <a:extLst>
              <a:ext uri="{FF2B5EF4-FFF2-40B4-BE49-F238E27FC236}">
                <a16:creationId xmlns:a16="http://schemas.microsoft.com/office/drawing/2014/main" xmlns="" xmlns:mc="http://schemas.openxmlformats.org/markup-compatibility/2006" id="{AA644CFE-A608-40E1-8D9C-02F4383BD188}"/>
              </a:ext>
            </a:extLst>
          </p:cNvPr>
          <p:cNvPicPr>
            <a:picLocks noChangeAspect="1"/>
          </p:cNvPicPr>
          <p:nvPr/>
        </p:nvPicPr>
        <p:blipFill>
          <a:blip r:embed="rId2"/>
          <a:srcRect b="71635"/>
          <a:stretch>
            <a:fillRect/>
          </a:stretch>
        </p:blipFill>
        <p:spPr>
          <a:xfrm>
            <a:off x="247948" y="1788697"/>
            <a:ext cx="4717591" cy="931353"/>
          </a:xfrm>
          <a:prstGeom prst="rect">
            <a:avLst/>
          </a:prstGeom>
        </p:spPr>
      </p:pic>
      <p:sp>
        <p:nvSpPr>
          <p:cNvPr id="5" name="Rectangle 4"/>
          <p:cNvSpPr/>
          <p:nvPr/>
        </p:nvSpPr>
        <p:spPr>
          <a:xfrm>
            <a:off x="243075" y="1096697"/>
            <a:ext cx="10651958" cy="615553"/>
          </a:xfrm>
          <a:prstGeom prst="rect">
            <a:avLst/>
          </a:prstGeom>
        </p:spPr>
        <p:txBody>
          <a:bodyPr wrap="square">
            <a:spAutoFit/>
          </a:bodyPr>
          <a:lstStyle/>
          <a:p>
            <a:r>
              <a:rPr lang="es-UY" sz="1700" dirty="0" smtClean="0">
                <a:latin typeface="Times New Roman" pitchFamily="18" charset="0"/>
                <a:cs typeface="Times New Roman" pitchFamily="18" charset="0"/>
              </a:rPr>
              <a:t>Mencionemos, de pasada, que esto plantea un problema de interpretación  porque la velocidad de grupo es diferente a la velocidad de fase de cada onda plana constituyente del paquete.</a:t>
            </a:r>
            <a:endParaRPr lang="es-UY" sz="1700" dirty="0">
              <a:latin typeface="Times New Roman" pitchFamily="18" charset="0"/>
              <a:cs typeface="Times New Roman" pitchFamily="18" charset="0"/>
            </a:endParaRPr>
          </a:p>
        </p:txBody>
      </p:sp>
      <p:sp>
        <p:nvSpPr>
          <p:cNvPr id="6" name="Rectangle 5"/>
          <p:cNvSpPr/>
          <p:nvPr/>
        </p:nvSpPr>
        <p:spPr>
          <a:xfrm>
            <a:off x="351097" y="3630266"/>
            <a:ext cx="11119413" cy="1138773"/>
          </a:xfrm>
          <a:prstGeom prst="rect">
            <a:avLst/>
          </a:prstGeom>
        </p:spPr>
        <p:txBody>
          <a:bodyPr wrap="square">
            <a:spAutoFit/>
          </a:bodyPr>
          <a:lstStyle/>
          <a:p>
            <a:r>
              <a:rPr lang="es-UY" sz="1700" dirty="0" smtClean="0">
                <a:latin typeface="Times New Roman" pitchFamily="18" charset="0"/>
                <a:cs typeface="Times New Roman" pitchFamily="18" charset="0"/>
              </a:rPr>
              <a:t>Es importante observar que </a:t>
            </a:r>
            <a:r>
              <a:rPr lang="es-UY" sz="1700" i="1" dirty="0" err="1" smtClean="0">
                <a:latin typeface="Times New Roman" pitchFamily="18" charset="0"/>
                <a:cs typeface="Times New Roman" pitchFamily="18" charset="0"/>
              </a:rPr>
              <a:t>v</a:t>
            </a:r>
            <a:r>
              <a:rPr lang="es-UY" sz="1700" i="1" baseline="-25000" dirty="0" err="1" smtClean="0">
                <a:latin typeface="Times New Roman" pitchFamily="18" charset="0"/>
                <a:cs typeface="Times New Roman" pitchFamily="18" charset="0"/>
              </a:rPr>
              <a:t>f</a:t>
            </a:r>
            <a:r>
              <a:rPr lang="es-UY" sz="1700" i="1" dirty="0" smtClean="0">
                <a:latin typeface="Times New Roman" pitchFamily="18" charset="0"/>
                <a:cs typeface="Times New Roman" pitchFamily="18" charset="0"/>
              </a:rPr>
              <a:t>  </a:t>
            </a:r>
            <a:r>
              <a:rPr lang="es-UY" sz="1700" dirty="0" smtClean="0">
                <a:latin typeface="Times New Roman" pitchFamily="18" charset="0"/>
                <a:cs typeface="Times New Roman" pitchFamily="18" charset="0"/>
              </a:rPr>
              <a:t>depende de </a:t>
            </a:r>
            <a:r>
              <a:rPr lang="es-UY" sz="1700" i="1" dirty="0" smtClean="0">
                <a:latin typeface="Times New Roman" pitchFamily="18" charset="0"/>
                <a:cs typeface="Times New Roman" pitchFamily="18" charset="0"/>
              </a:rPr>
              <a:t>k, </a:t>
            </a:r>
            <a:r>
              <a:rPr lang="es-UY" sz="1700" dirty="0" smtClean="0">
                <a:latin typeface="Times New Roman" pitchFamily="18" charset="0"/>
                <a:cs typeface="Times New Roman" pitchFamily="18" charset="0"/>
              </a:rPr>
              <a:t>lo</a:t>
            </a:r>
            <a:r>
              <a:rPr lang="es-UY" sz="1700" i="1" dirty="0" smtClean="0">
                <a:latin typeface="Times New Roman" pitchFamily="18" charset="0"/>
                <a:cs typeface="Times New Roman" pitchFamily="18" charset="0"/>
              </a:rPr>
              <a:t> </a:t>
            </a:r>
            <a:r>
              <a:rPr lang="es-UY" sz="1700" dirty="0" smtClean="0">
                <a:latin typeface="Times New Roman" pitchFamily="18" charset="0"/>
                <a:cs typeface="Times New Roman" pitchFamily="18" charset="0"/>
              </a:rPr>
              <a:t>que implica que hay </a:t>
            </a:r>
            <a:r>
              <a:rPr lang="es-UY" sz="1700" b="1" i="1" dirty="0" smtClean="0">
                <a:solidFill>
                  <a:srgbClr val="FF0000"/>
                </a:solidFill>
                <a:latin typeface="Times New Roman" pitchFamily="18" charset="0"/>
                <a:cs typeface="Times New Roman" pitchFamily="18" charset="0"/>
              </a:rPr>
              <a:t>dispersión </a:t>
            </a:r>
            <a:r>
              <a:rPr lang="es-UY" sz="1700" dirty="0" smtClean="0">
                <a:latin typeface="Times New Roman" pitchFamily="18" charset="0"/>
                <a:cs typeface="Times New Roman" pitchFamily="18" charset="0"/>
              </a:rPr>
              <a:t>y por lo tanto el paquete de ondas se distorsiona y se ensancha a medida que se propaga. </a:t>
            </a:r>
          </a:p>
          <a:p>
            <a:r>
              <a:rPr lang="es-UY" sz="1700" dirty="0" smtClean="0">
                <a:latin typeface="Times New Roman" pitchFamily="18" charset="0"/>
                <a:cs typeface="Times New Roman" pitchFamily="18" charset="0"/>
              </a:rPr>
              <a:t>En esto las ondas piloto difieren de las ondas electromagnéticas en el vacio, para las cuales la velocidad de fase </a:t>
            </a:r>
            <a:r>
              <a:rPr lang="es-UY" sz="1700" i="1" dirty="0" smtClean="0">
                <a:latin typeface="Times New Roman" pitchFamily="18" charset="0"/>
                <a:cs typeface="Times New Roman" pitchFamily="18" charset="0"/>
              </a:rPr>
              <a:t>c </a:t>
            </a:r>
            <a:r>
              <a:rPr lang="es-UY" sz="1700" dirty="0" smtClean="0">
                <a:latin typeface="Times New Roman" pitchFamily="18" charset="0"/>
                <a:cs typeface="Times New Roman" pitchFamily="18" charset="0"/>
              </a:rPr>
              <a:t>no depende d</a:t>
            </a:r>
            <a:r>
              <a:rPr lang="es-UY" sz="1700" i="1" dirty="0" smtClean="0">
                <a:latin typeface="Times New Roman" pitchFamily="18" charset="0"/>
                <a:cs typeface="Times New Roman" pitchFamily="18" charset="0"/>
              </a:rPr>
              <a:t>e k, </a:t>
            </a:r>
            <a:r>
              <a:rPr lang="es-UY" sz="1700" dirty="0" smtClean="0">
                <a:latin typeface="Times New Roman" pitchFamily="18" charset="0"/>
                <a:cs typeface="Times New Roman" pitchFamily="18" charset="0"/>
              </a:rPr>
              <a:t>y por lo tanto un paquete de ondas electromagnéticas se propaga sin deformarse.</a:t>
            </a:r>
            <a:endParaRPr lang="es-UY" sz="1700" dirty="0">
              <a:latin typeface="Times New Roman" pitchFamily="18" charset="0"/>
              <a:cs typeface="Times New Roman" pitchFamily="18" charset="0"/>
            </a:endParaRPr>
          </a:p>
        </p:txBody>
      </p:sp>
      <p:pic>
        <p:nvPicPr>
          <p:cNvPr id="7" name="Ink 1">
            <a:extLst>
              <a:ext uri="{FF2B5EF4-FFF2-40B4-BE49-F238E27FC236}">
                <a16:creationId xmlns:a16="http://schemas.microsoft.com/office/drawing/2014/main" xmlns="" xmlns:mc="http://schemas.openxmlformats.org/markup-compatibility/2006" id="{AA644CFE-A608-40E1-8D9C-02F4383BD188}"/>
              </a:ext>
            </a:extLst>
          </p:cNvPr>
          <p:cNvPicPr>
            <a:picLocks noChangeAspect="1"/>
          </p:cNvPicPr>
          <p:nvPr/>
        </p:nvPicPr>
        <p:blipFill>
          <a:blip r:embed="rId2"/>
          <a:srcRect t="29422" b="52247"/>
          <a:stretch>
            <a:fillRect/>
          </a:stretch>
        </p:blipFill>
        <p:spPr>
          <a:xfrm>
            <a:off x="247948" y="2754774"/>
            <a:ext cx="4717591" cy="601884"/>
          </a:xfrm>
          <a:prstGeom prst="rect">
            <a:avLst/>
          </a:prstGeom>
        </p:spPr>
      </p:pic>
      <p:pic>
        <p:nvPicPr>
          <p:cNvPr id="8" name="Ink 1">
            <a:extLst>
              <a:ext uri="{FF2B5EF4-FFF2-40B4-BE49-F238E27FC236}">
                <a16:creationId xmlns:a16="http://schemas.microsoft.com/office/drawing/2014/main" xmlns="" xmlns:mc="http://schemas.openxmlformats.org/markup-compatibility/2006" id="{AA644CFE-A608-40E1-8D9C-02F4383BD188}"/>
              </a:ext>
            </a:extLst>
          </p:cNvPr>
          <p:cNvPicPr>
            <a:picLocks noChangeAspect="1"/>
          </p:cNvPicPr>
          <p:nvPr/>
        </p:nvPicPr>
        <p:blipFill>
          <a:blip r:embed="rId2"/>
          <a:srcRect t="48105"/>
          <a:stretch>
            <a:fillRect/>
          </a:stretch>
        </p:blipFill>
        <p:spPr>
          <a:xfrm>
            <a:off x="5352384" y="1423686"/>
            <a:ext cx="4717591" cy="1703935"/>
          </a:xfrm>
          <a:prstGeom prst="rect">
            <a:avLst/>
          </a:prstGeom>
        </p:spPr>
      </p:pic>
    </p:spTree>
    <p:extLst>
      <p:ext uri="{BB962C8B-B14F-4D97-AF65-F5344CB8AC3E}">
        <p14:creationId xmlns:p14="http://schemas.microsoft.com/office/powerpoint/2010/main" xmlns="" val="196115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linds(horizontal)">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20338</TotalTime>
  <Words>1246</Words>
  <Application>Microsoft Office PowerPoint</Application>
  <PresentationFormat>Custom</PresentationFormat>
  <Paragraphs>116</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Office Theme</vt:lpstr>
      <vt:lpstr>Equation</vt:lpstr>
      <vt:lpstr>MathType 5.0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Ecuación de Schrödinger (1926)</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José Poey Daguerre</dc:creator>
  <cp:lastModifiedBy>Hugo</cp:lastModifiedBy>
  <cp:revision>373</cp:revision>
  <dcterms:created xsi:type="dcterms:W3CDTF">2020-04-13T11:54:26Z</dcterms:created>
  <dcterms:modified xsi:type="dcterms:W3CDTF">2022-04-26T20:21:21Z</dcterms:modified>
</cp:coreProperties>
</file>