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5" r:id="rId3"/>
    <p:sldId id="286" r:id="rId4"/>
    <p:sldId id="287" r:id="rId5"/>
    <p:sldId id="279" r:id="rId6"/>
    <p:sldId id="280" r:id="rId7"/>
    <p:sldId id="281" r:id="rId8"/>
    <p:sldId id="282" r:id="rId9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96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enech" userId="0051dd42c30e75a5" providerId="LiveId" clId="{44EABCE1-8B0E-413E-A8EB-B6B7E2906ED4}"/>
    <pc:docChg chg="custSel addSld modSld">
      <pc:chgData name="Nicolas Benech" userId="0051dd42c30e75a5" providerId="LiveId" clId="{44EABCE1-8B0E-413E-A8EB-B6B7E2906ED4}" dt="2024-04-03T18:31:52.082" v="3" actId="478"/>
      <pc:docMkLst>
        <pc:docMk/>
      </pc:docMkLst>
      <pc:sldChg chg="delSp modSp mod delAnim">
        <pc:chgData name="Nicolas Benech" userId="0051dd42c30e75a5" providerId="LiveId" clId="{44EABCE1-8B0E-413E-A8EB-B6B7E2906ED4}" dt="2024-04-03T18:31:52.082" v="3" actId="478"/>
        <pc:sldMkLst>
          <pc:docMk/>
          <pc:sldMk cId="93786436" sldId="282"/>
        </pc:sldMkLst>
        <pc:spChg chg="del">
          <ac:chgData name="Nicolas Benech" userId="0051dd42c30e75a5" providerId="LiveId" clId="{44EABCE1-8B0E-413E-A8EB-B6B7E2906ED4}" dt="2024-04-03T18:31:24.963" v="1" actId="478"/>
          <ac:spMkLst>
            <pc:docMk/>
            <pc:sldMk cId="93786436" sldId="282"/>
            <ac:spMk id="3" creationId="{00000000-0000-0000-0000-000000000000}"/>
          </ac:spMkLst>
        </pc:spChg>
        <pc:spChg chg="del">
          <ac:chgData name="Nicolas Benech" userId="0051dd42c30e75a5" providerId="LiveId" clId="{44EABCE1-8B0E-413E-A8EB-B6B7E2906ED4}" dt="2024-04-03T18:31:52.082" v="3" actId="478"/>
          <ac:spMkLst>
            <pc:docMk/>
            <pc:sldMk cId="93786436" sldId="282"/>
            <ac:spMk id="9" creationId="{00000000-0000-0000-0000-000000000000}"/>
          </ac:spMkLst>
        </pc:spChg>
        <pc:spChg chg="mod">
          <ac:chgData name="Nicolas Benech" userId="0051dd42c30e75a5" providerId="LiveId" clId="{44EABCE1-8B0E-413E-A8EB-B6B7E2906ED4}" dt="2024-04-03T18:31:33.092" v="2" actId="1076"/>
          <ac:spMkLst>
            <pc:docMk/>
            <pc:sldMk cId="93786436" sldId="282"/>
            <ac:spMk id="10" creationId="{00000000-0000-0000-0000-000000000000}"/>
          </ac:spMkLst>
        </pc:spChg>
        <pc:spChg chg="del">
          <ac:chgData name="Nicolas Benech" userId="0051dd42c30e75a5" providerId="LiveId" clId="{44EABCE1-8B0E-413E-A8EB-B6B7E2906ED4}" dt="2024-04-03T18:31:52.082" v="3" actId="478"/>
          <ac:spMkLst>
            <pc:docMk/>
            <pc:sldMk cId="93786436" sldId="282"/>
            <ac:spMk id="15" creationId="{00000000-0000-0000-0000-000000000000}"/>
          </ac:spMkLst>
        </pc:spChg>
        <pc:spChg chg="del">
          <ac:chgData name="Nicolas Benech" userId="0051dd42c30e75a5" providerId="LiveId" clId="{44EABCE1-8B0E-413E-A8EB-B6B7E2906ED4}" dt="2024-04-03T18:31:52.082" v="3" actId="478"/>
          <ac:spMkLst>
            <pc:docMk/>
            <pc:sldMk cId="93786436" sldId="282"/>
            <ac:spMk id="16" creationId="{00000000-0000-0000-0000-000000000000}"/>
          </ac:spMkLst>
        </pc:spChg>
        <pc:spChg chg="del">
          <ac:chgData name="Nicolas Benech" userId="0051dd42c30e75a5" providerId="LiveId" clId="{44EABCE1-8B0E-413E-A8EB-B6B7E2906ED4}" dt="2024-04-03T18:31:52.082" v="3" actId="478"/>
          <ac:spMkLst>
            <pc:docMk/>
            <pc:sldMk cId="93786436" sldId="282"/>
            <ac:spMk id="17" creationId="{00000000-0000-0000-0000-000000000000}"/>
          </ac:spMkLst>
        </pc:spChg>
        <pc:spChg chg="del">
          <ac:chgData name="Nicolas Benech" userId="0051dd42c30e75a5" providerId="LiveId" clId="{44EABCE1-8B0E-413E-A8EB-B6B7E2906ED4}" dt="2024-04-03T18:31:52.082" v="3" actId="478"/>
          <ac:spMkLst>
            <pc:docMk/>
            <pc:sldMk cId="93786436" sldId="282"/>
            <ac:spMk id="18" creationId="{00000000-0000-0000-0000-000000000000}"/>
          </ac:spMkLst>
        </pc:spChg>
        <pc:spChg chg="del">
          <ac:chgData name="Nicolas Benech" userId="0051dd42c30e75a5" providerId="LiveId" clId="{44EABCE1-8B0E-413E-A8EB-B6B7E2906ED4}" dt="2024-04-03T18:31:52.082" v="3" actId="478"/>
          <ac:spMkLst>
            <pc:docMk/>
            <pc:sldMk cId="93786436" sldId="282"/>
            <ac:spMk id="26" creationId="{00000000-0000-0000-0000-000000000000}"/>
          </ac:spMkLst>
        </pc:spChg>
        <pc:spChg chg="del">
          <ac:chgData name="Nicolas Benech" userId="0051dd42c30e75a5" providerId="LiveId" clId="{44EABCE1-8B0E-413E-A8EB-B6B7E2906ED4}" dt="2024-04-03T18:31:52.082" v="3" actId="478"/>
          <ac:spMkLst>
            <pc:docMk/>
            <pc:sldMk cId="93786436" sldId="282"/>
            <ac:spMk id="31" creationId="{00000000-0000-0000-0000-000000000000}"/>
          </ac:spMkLst>
        </pc:spChg>
        <pc:spChg chg="del">
          <ac:chgData name="Nicolas Benech" userId="0051dd42c30e75a5" providerId="LiveId" clId="{44EABCE1-8B0E-413E-A8EB-B6B7E2906ED4}" dt="2024-04-03T18:31:52.082" v="3" actId="478"/>
          <ac:spMkLst>
            <pc:docMk/>
            <pc:sldMk cId="93786436" sldId="282"/>
            <ac:spMk id="32" creationId="{00000000-0000-0000-0000-000000000000}"/>
          </ac:spMkLst>
        </pc:spChg>
        <pc:grpChg chg="del">
          <ac:chgData name="Nicolas Benech" userId="0051dd42c30e75a5" providerId="LiveId" clId="{44EABCE1-8B0E-413E-A8EB-B6B7E2906ED4}" dt="2024-04-03T18:31:52.082" v="3" actId="478"/>
          <ac:grpSpMkLst>
            <pc:docMk/>
            <pc:sldMk cId="93786436" sldId="282"/>
            <ac:grpSpMk id="30" creationId="{00000000-0000-0000-0000-000000000000}"/>
          </ac:grpSpMkLst>
        </pc:grpChg>
        <pc:cxnChg chg="del">
          <ac:chgData name="Nicolas Benech" userId="0051dd42c30e75a5" providerId="LiveId" clId="{44EABCE1-8B0E-413E-A8EB-B6B7E2906ED4}" dt="2024-04-03T18:31:52.082" v="3" actId="478"/>
          <ac:cxnSpMkLst>
            <pc:docMk/>
            <pc:sldMk cId="93786436" sldId="282"/>
            <ac:cxnSpMk id="20" creationId="{00000000-0000-0000-0000-000000000000}"/>
          </ac:cxnSpMkLst>
        </pc:cxnChg>
        <pc:cxnChg chg="del">
          <ac:chgData name="Nicolas Benech" userId="0051dd42c30e75a5" providerId="LiveId" clId="{44EABCE1-8B0E-413E-A8EB-B6B7E2906ED4}" dt="2024-04-03T18:31:52.082" v="3" actId="478"/>
          <ac:cxnSpMkLst>
            <pc:docMk/>
            <pc:sldMk cId="93786436" sldId="282"/>
            <ac:cxnSpMk id="21" creationId="{00000000-0000-0000-0000-000000000000}"/>
          </ac:cxnSpMkLst>
        </pc:cxnChg>
        <pc:cxnChg chg="del">
          <ac:chgData name="Nicolas Benech" userId="0051dd42c30e75a5" providerId="LiveId" clId="{44EABCE1-8B0E-413E-A8EB-B6B7E2906ED4}" dt="2024-04-03T18:31:52.082" v="3" actId="478"/>
          <ac:cxnSpMkLst>
            <pc:docMk/>
            <pc:sldMk cId="93786436" sldId="282"/>
            <ac:cxnSpMk id="23" creationId="{00000000-0000-0000-0000-000000000000}"/>
          </ac:cxnSpMkLst>
        </pc:cxnChg>
        <pc:cxnChg chg="del">
          <ac:chgData name="Nicolas Benech" userId="0051dd42c30e75a5" providerId="LiveId" clId="{44EABCE1-8B0E-413E-A8EB-B6B7E2906ED4}" dt="2024-04-03T18:31:52.082" v="3" actId="478"/>
          <ac:cxnSpMkLst>
            <pc:docMk/>
            <pc:sldMk cId="93786436" sldId="282"/>
            <ac:cxnSpMk id="25" creationId="{00000000-0000-0000-0000-000000000000}"/>
          </ac:cxnSpMkLst>
        </pc:cxnChg>
      </pc:sldChg>
      <pc:sldChg chg="add">
        <pc:chgData name="Nicolas Benech" userId="0051dd42c30e75a5" providerId="LiveId" clId="{44EABCE1-8B0E-413E-A8EB-B6B7E2906ED4}" dt="2024-04-03T18:30:11.495" v="0"/>
        <pc:sldMkLst>
          <pc:docMk/>
          <pc:sldMk cId="950228157" sldId="284"/>
        </pc:sldMkLst>
      </pc:sldChg>
      <pc:sldChg chg="add">
        <pc:chgData name="Nicolas Benech" userId="0051dd42c30e75a5" providerId="LiveId" clId="{44EABCE1-8B0E-413E-A8EB-B6B7E2906ED4}" dt="2024-04-03T18:30:11.495" v="0"/>
        <pc:sldMkLst>
          <pc:docMk/>
          <pc:sldMk cId="1269881420" sldId="285"/>
        </pc:sldMkLst>
      </pc:sldChg>
      <pc:sldChg chg="add">
        <pc:chgData name="Nicolas Benech" userId="0051dd42c30e75a5" providerId="LiveId" clId="{44EABCE1-8B0E-413E-A8EB-B6B7E2906ED4}" dt="2024-04-03T18:30:11.495" v="0"/>
        <pc:sldMkLst>
          <pc:docMk/>
          <pc:sldMk cId="1404774900" sldId="286"/>
        </pc:sldMkLst>
      </pc:sldChg>
      <pc:sldChg chg="add">
        <pc:chgData name="Nicolas Benech" userId="0051dd42c30e75a5" providerId="LiveId" clId="{44EABCE1-8B0E-413E-A8EB-B6B7E2906ED4}" dt="2024-04-03T18:30:11.495" v="0"/>
        <pc:sldMkLst>
          <pc:docMk/>
          <pc:sldMk cId="3209164233" sldId="287"/>
        </pc:sldMkLst>
      </pc:sldChg>
    </pc:docChg>
  </pc:docChgLst>
  <pc:docChgLst>
    <pc:chgData name="Nicolas Benech" userId="0051dd42c30e75a5" providerId="LiveId" clId="{0B53D4DC-A443-4918-9721-72682972EBB2}"/>
    <pc:docChg chg="delSld">
      <pc:chgData name="Nicolas Benech" userId="0051dd42c30e75a5" providerId="LiveId" clId="{0B53D4DC-A443-4918-9721-72682972EBB2}" dt="2024-04-08T20:50:07.805" v="0" actId="2696"/>
      <pc:docMkLst>
        <pc:docMk/>
      </pc:docMkLst>
      <pc:sldChg chg="del">
        <pc:chgData name="Nicolas Benech" userId="0051dd42c30e75a5" providerId="LiveId" clId="{0B53D4DC-A443-4918-9721-72682972EBB2}" dt="2024-04-08T20:50:07.805" v="0" actId="2696"/>
        <pc:sldMkLst>
          <pc:docMk/>
          <pc:sldMk cId="1927045955" sldId="257"/>
        </pc:sldMkLst>
      </pc:sldChg>
      <pc:sldChg chg="del">
        <pc:chgData name="Nicolas Benech" userId="0051dd42c30e75a5" providerId="LiveId" clId="{0B53D4DC-A443-4918-9721-72682972EBB2}" dt="2024-04-08T20:50:07.805" v="0" actId="2696"/>
        <pc:sldMkLst>
          <pc:docMk/>
          <pc:sldMk cId="742076757" sldId="258"/>
        </pc:sldMkLst>
      </pc:sldChg>
      <pc:sldChg chg="del">
        <pc:chgData name="Nicolas Benech" userId="0051dd42c30e75a5" providerId="LiveId" clId="{0B53D4DC-A443-4918-9721-72682972EBB2}" dt="2024-04-08T20:50:07.805" v="0" actId="2696"/>
        <pc:sldMkLst>
          <pc:docMk/>
          <pc:sldMk cId="1235389593" sldId="259"/>
        </pc:sldMkLst>
      </pc:sldChg>
      <pc:sldChg chg="del">
        <pc:chgData name="Nicolas Benech" userId="0051dd42c30e75a5" providerId="LiveId" clId="{0B53D4DC-A443-4918-9721-72682972EBB2}" dt="2024-04-08T20:50:07.805" v="0" actId="2696"/>
        <pc:sldMkLst>
          <pc:docMk/>
          <pc:sldMk cId="3744535625" sldId="260"/>
        </pc:sldMkLst>
      </pc:sldChg>
      <pc:sldChg chg="del">
        <pc:chgData name="Nicolas Benech" userId="0051dd42c30e75a5" providerId="LiveId" clId="{0B53D4DC-A443-4918-9721-72682972EBB2}" dt="2024-04-08T20:50:07.805" v="0" actId="2696"/>
        <pc:sldMkLst>
          <pc:docMk/>
          <pc:sldMk cId="1146863548" sldId="265"/>
        </pc:sldMkLst>
      </pc:sldChg>
      <pc:sldChg chg="del">
        <pc:chgData name="Nicolas Benech" userId="0051dd42c30e75a5" providerId="LiveId" clId="{0B53D4DC-A443-4918-9721-72682972EBB2}" dt="2024-04-08T20:50:07.805" v="0" actId="2696"/>
        <pc:sldMkLst>
          <pc:docMk/>
          <pc:sldMk cId="3215422128" sldId="266"/>
        </pc:sldMkLst>
      </pc:sldChg>
      <pc:sldChg chg="del">
        <pc:chgData name="Nicolas Benech" userId="0051dd42c30e75a5" providerId="LiveId" clId="{0B53D4DC-A443-4918-9721-72682972EBB2}" dt="2024-04-08T20:50:07.805" v="0" actId="2696"/>
        <pc:sldMkLst>
          <pc:docMk/>
          <pc:sldMk cId="1867716082" sldId="267"/>
        </pc:sldMkLst>
      </pc:sldChg>
      <pc:sldChg chg="del">
        <pc:chgData name="Nicolas Benech" userId="0051dd42c30e75a5" providerId="LiveId" clId="{0B53D4DC-A443-4918-9721-72682972EBB2}" dt="2024-04-08T20:50:07.805" v="0" actId="2696"/>
        <pc:sldMkLst>
          <pc:docMk/>
          <pc:sldMk cId="445259170" sldId="268"/>
        </pc:sldMkLst>
      </pc:sldChg>
      <pc:sldChg chg="del">
        <pc:chgData name="Nicolas Benech" userId="0051dd42c30e75a5" providerId="LiveId" clId="{0B53D4DC-A443-4918-9721-72682972EBB2}" dt="2024-04-08T20:50:07.805" v="0" actId="2696"/>
        <pc:sldMkLst>
          <pc:docMk/>
          <pc:sldMk cId="1963868393" sldId="269"/>
        </pc:sldMkLst>
      </pc:sldChg>
      <pc:sldChg chg="del">
        <pc:chgData name="Nicolas Benech" userId="0051dd42c30e75a5" providerId="LiveId" clId="{0B53D4DC-A443-4918-9721-72682972EBB2}" dt="2024-04-08T20:50:07.805" v="0" actId="2696"/>
        <pc:sldMkLst>
          <pc:docMk/>
          <pc:sldMk cId="1627786669" sldId="270"/>
        </pc:sldMkLst>
      </pc:sldChg>
      <pc:sldChg chg="del">
        <pc:chgData name="Nicolas Benech" userId="0051dd42c30e75a5" providerId="LiveId" clId="{0B53D4DC-A443-4918-9721-72682972EBB2}" dt="2024-04-08T20:50:07.805" v="0" actId="2696"/>
        <pc:sldMkLst>
          <pc:docMk/>
          <pc:sldMk cId="502216085" sldId="283"/>
        </pc:sldMkLst>
      </pc:sldChg>
    </pc:docChg>
  </pc:docChgLst>
  <pc:docChgLst>
    <pc:chgData name="Nicolas Benech" userId="0051dd42c30e75a5" providerId="LiveId" clId="{F0A851B8-31F6-4D5C-A972-A0A68CACDB0A}"/>
    <pc:docChg chg="modSld">
      <pc:chgData name="Nicolas Benech" userId="0051dd42c30e75a5" providerId="LiveId" clId="{F0A851B8-31F6-4D5C-A972-A0A68CACDB0A}" dt="2023-04-14T17:03:06.468" v="13" actId="20577"/>
      <pc:docMkLst>
        <pc:docMk/>
      </pc:docMkLst>
      <pc:sldChg chg="modSp">
        <pc:chgData name="Nicolas Benech" userId="0051dd42c30e75a5" providerId="LiveId" clId="{F0A851B8-31F6-4D5C-A972-A0A68CACDB0A}" dt="2023-04-14T17:03:06.468" v="13" actId="20577"/>
        <pc:sldMkLst>
          <pc:docMk/>
          <pc:sldMk cId="1963868393" sldId="269"/>
        </pc:sldMkLst>
        <pc:spChg chg="mod">
          <ac:chgData name="Nicolas Benech" userId="0051dd42c30e75a5" providerId="LiveId" clId="{F0A851B8-31F6-4D5C-A972-A0A68CACDB0A}" dt="2023-04-14T17:03:06.468" v="13" actId="20577"/>
          <ac:spMkLst>
            <pc:docMk/>
            <pc:sldMk cId="1963868393" sldId="269"/>
            <ac:spMk id="8" creationId="{00000000-0000-0000-0000-000000000000}"/>
          </ac:spMkLst>
        </pc:spChg>
      </pc:sldChg>
    </pc:docChg>
  </pc:docChgLst>
  <pc:docChgLst>
    <pc:chgData name="Nicolas Benech" userId="0051dd42c30e75a5" providerId="LiveId" clId="{CE397CB4-5850-4C89-B2DB-64363C55CE60}"/>
    <pc:docChg chg="modSld">
      <pc:chgData name="Nicolas Benech" userId="0051dd42c30e75a5" providerId="LiveId" clId="{CE397CB4-5850-4C89-B2DB-64363C55CE60}" dt="2023-04-10T12:11:06.864" v="1"/>
      <pc:docMkLst>
        <pc:docMk/>
      </pc:docMkLst>
      <pc:sldChg chg="modAnim">
        <pc:chgData name="Nicolas Benech" userId="0051dd42c30e75a5" providerId="LiveId" clId="{CE397CB4-5850-4C89-B2DB-64363C55CE60}" dt="2023-04-10T12:11:06.864" v="1"/>
        <pc:sldMkLst>
          <pc:docMk/>
          <pc:sldMk cId="1235389593" sldId="259"/>
        </pc:sldMkLst>
      </pc:sldChg>
    </pc:docChg>
  </pc:docChgLst>
  <pc:docChgLst>
    <pc:chgData name="Nicolas Benech" userId="0051dd42c30e75a5" providerId="LiveId" clId="{D6CE87A5-2AFB-4F4D-B617-9EED04A970E4}"/>
    <pc:docChg chg="custSel addSld modSld">
      <pc:chgData name="Nicolas Benech" userId="0051dd42c30e75a5" providerId="LiveId" clId="{D6CE87A5-2AFB-4F4D-B617-9EED04A970E4}" dt="2021-04-12T11:59:35.130" v="617" actId="20577"/>
      <pc:docMkLst>
        <pc:docMk/>
      </pc:docMkLst>
      <pc:sldChg chg="addSp delSp modSp mod delAnim">
        <pc:chgData name="Nicolas Benech" userId="0051dd42c30e75a5" providerId="LiveId" clId="{D6CE87A5-2AFB-4F4D-B617-9EED04A970E4}" dt="2021-04-12T11:55:19.118" v="559" actId="20577"/>
        <pc:sldMkLst>
          <pc:docMk/>
          <pc:sldMk cId="1235389593" sldId="259"/>
        </pc:sldMkLst>
        <pc:spChg chg="del">
          <ac:chgData name="Nicolas Benech" userId="0051dd42c30e75a5" providerId="LiveId" clId="{D6CE87A5-2AFB-4F4D-B617-9EED04A970E4}" dt="2021-04-12T11:20:39.421" v="3" actId="21"/>
          <ac:spMkLst>
            <pc:docMk/>
            <pc:sldMk cId="1235389593" sldId="259"/>
            <ac:spMk id="2" creationId="{00000000-0000-0000-0000-000000000000}"/>
          </ac:spMkLst>
        </pc:spChg>
        <pc:spChg chg="del">
          <ac:chgData name="Nicolas Benech" userId="0051dd42c30e75a5" providerId="LiveId" clId="{D6CE87A5-2AFB-4F4D-B617-9EED04A970E4}" dt="2021-04-12T11:20:39.421" v="3" actId="21"/>
          <ac:spMkLst>
            <pc:docMk/>
            <pc:sldMk cId="1235389593" sldId="259"/>
            <ac:spMk id="10" creationId="{00000000-0000-0000-0000-000000000000}"/>
          </ac:spMkLst>
        </pc:spChg>
        <pc:spChg chg="add mod">
          <ac:chgData name="Nicolas Benech" userId="0051dd42c30e75a5" providerId="LiveId" clId="{D6CE87A5-2AFB-4F4D-B617-9EED04A970E4}" dt="2021-04-12T11:55:19.118" v="559" actId="20577"/>
          <ac:spMkLst>
            <pc:docMk/>
            <pc:sldMk cId="1235389593" sldId="259"/>
            <ac:spMk id="13" creationId="{198BD292-0071-4B13-8678-FA8EEB05E088}"/>
          </ac:spMkLst>
        </pc:spChg>
        <pc:spChg chg="add mod">
          <ac:chgData name="Nicolas Benech" userId="0051dd42c30e75a5" providerId="LiveId" clId="{D6CE87A5-2AFB-4F4D-B617-9EED04A970E4}" dt="2021-04-12T11:28:22.936" v="257" actId="1076"/>
          <ac:spMkLst>
            <pc:docMk/>
            <pc:sldMk cId="1235389593" sldId="259"/>
            <ac:spMk id="14" creationId="{74743B88-0407-444A-BE7D-1CB223AB419F}"/>
          </ac:spMkLst>
        </pc:spChg>
      </pc:sldChg>
      <pc:sldChg chg="modSp">
        <pc:chgData name="Nicolas Benech" userId="0051dd42c30e75a5" providerId="LiveId" clId="{D6CE87A5-2AFB-4F4D-B617-9EED04A970E4}" dt="2021-04-12T11:59:35.130" v="617" actId="20577"/>
        <pc:sldMkLst>
          <pc:docMk/>
          <pc:sldMk cId="3744535625" sldId="260"/>
        </pc:sldMkLst>
        <pc:spChg chg="mod">
          <ac:chgData name="Nicolas Benech" userId="0051dd42c30e75a5" providerId="LiveId" clId="{D6CE87A5-2AFB-4F4D-B617-9EED04A970E4}" dt="2021-04-12T11:59:35.130" v="617" actId="20577"/>
          <ac:spMkLst>
            <pc:docMk/>
            <pc:sldMk cId="3744535625" sldId="260"/>
            <ac:spMk id="9" creationId="{00000000-0000-0000-0000-000000000000}"/>
          </ac:spMkLst>
        </pc:spChg>
      </pc:sldChg>
      <pc:sldChg chg="modSp modAnim">
        <pc:chgData name="Nicolas Benech" userId="0051dd42c30e75a5" providerId="LiveId" clId="{D6CE87A5-2AFB-4F4D-B617-9EED04A970E4}" dt="2021-04-12T11:45:02.650" v="545"/>
        <pc:sldMkLst>
          <pc:docMk/>
          <pc:sldMk cId="3346818053" sldId="280"/>
        </pc:sldMkLst>
        <pc:spChg chg="mod">
          <ac:chgData name="Nicolas Benech" userId="0051dd42c30e75a5" providerId="LiveId" clId="{D6CE87A5-2AFB-4F4D-B617-9EED04A970E4}" dt="2021-04-12T11:44:09.300" v="541" actId="20577"/>
          <ac:spMkLst>
            <pc:docMk/>
            <pc:sldMk cId="3346818053" sldId="280"/>
            <ac:spMk id="12" creationId="{00000000-0000-0000-0000-000000000000}"/>
          </ac:spMkLst>
        </pc:spChg>
      </pc:sldChg>
      <pc:sldChg chg="addSp delSp modSp new mod modAnim">
        <pc:chgData name="Nicolas Benech" userId="0051dd42c30e75a5" providerId="LiveId" clId="{D6CE87A5-2AFB-4F4D-B617-9EED04A970E4}" dt="2021-04-12T11:58:22.252" v="597"/>
        <pc:sldMkLst>
          <pc:docMk/>
          <pc:sldMk cId="502216085" sldId="283"/>
        </pc:sldMkLst>
        <pc:spChg chg="del">
          <ac:chgData name="Nicolas Benech" userId="0051dd42c30e75a5" providerId="LiveId" clId="{D6CE87A5-2AFB-4F4D-B617-9EED04A970E4}" dt="2021-04-12T11:20:21.680" v="1" actId="478"/>
          <ac:spMkLst>
            <pc:docMk/>
            <pc:sldMk cId="502216085" sldId="283"/>
            <ac:spMk id="2" creationId="{F0B2FF01-832A-43AA-9817-CC5DE6450399}"/>
          </ac:spMkLst>
        </pc:spChg>
        <pc:spChg chg="del">
          <ac:chgData name="Nicolas Benech" userId="0051dd42c30e75a5" providerId="LiveId" clId="{D6CE87A5-2AFB-4F4D-B617-9EED04A970E4}" dt="2021-04-12T11:20:23.950" v="2" actId="478"/>
          <ac:spMkLst>
            <pc:docMk/>
            <pc:sldMk cId="502216085" sldId="283"/>
            <ac:spMk id="3" creationId="{25544D0E-D454-4A5B-B99D-CD1C28E31558}"/>
          </ac:spMkLst>
        </pc:spChg>
        <pc:spChg chg="add mod">
          <ac:chgData name="Nicolas Benech" userId="0051dd42c30e75a5" providerId="LiveId" clId="{D6CE87A5-2AFB-4F4D-B617-9EED04A970E4}" dt="2021-04-12T11:41:52.018" v="537" actId="1076"/>
          <ac:spMkLst>
            <pc:docMk/>
            <pc:sldMk cId="502216085" sldId="283"/>
            <ac:spMk id="4" creationId="{CA7AE948-4F05-4FC7-AD50-9A3770B6FDEC}"/>
          </ac:spMkLst>
        </pc:spChg>
        <pc:spChg chg="add mod">
          <ac:chgData name="Nicolas Benech" userId="0051dd42c30e75a5" providerId="LiveId" clId="{D6CE87A5-2AFB-4F4D-B617-9EED04A970E4}" dt="2021-04-12T11:41:58.148" v="538" actId="1076"/>
          <ac:spMkLst>
            <pc:docMk/>
            <pc:sldMk cId="502216085" sldId="283"/>
            <ac:spMk id="5" creationId="{1C30C56F-6C94-49CF-89A8-E58D14E50683}"/>
          </ac:spMkLst>
        </pc:spChg>
        <pc:spChg chg="add mod">
          <ac:chgData name="Nicolas Benech" userId="0051dd42c30e75a5" providerId="LiveId" clId="{D6CE87A5-2AFB-4F4D-B617-9EED04A970E4}" dt="2021-04-12T11:56:33.724" v="579" actId="164"/>
          <ac:spMkLst>
            <pc:docMk/>
            <pc:sldMk cId="502216085" sldId="283"/>
            <ac:spMk id="6" creationId="{3E17F8F4-9410-4DC2-A4A2-18F4EB58C694}"/>
          </ac:spMkLst>
        </pc:spChg>
        <pc:spChg chg="add mod">
          <ac:chgData name="Nicolas Benech" userId="0051dd42c30e75a5" providerId="LiveId" clId="{D6CE87A5-2AFB-4F4D-B617-9EED04A970E4}" dt="2021-04-12T11:56:56.790" v="582" actId="164"/>
          <ac:spMkLst>
            <pc:docMk/>
            <pc:sldMk cId="502216085" sldId="283"/>
            <ac:spMk id="7" creationId="{F2D4EFE9-38C8-467B-832D-F20053030B70}"/>
          </ac:spMkLst>
        </pc:spChg>
        <pc:spChg chg="add mod">
          <ac:chgData name="Nicolas Benech" userId="0051dd42c30e75a5" providerId="LiveId" clId="{D6CE87A5-2AFB-4F4D-B617-9EED04A970E4}" dt="2021-04-12T11:56:33.724" v="579" actId="164"/>
          <ac:spMkLst>
            <pc:docMk/>
            <pc:sldMk cId="502216085" sldId="283"/>
            <ac:spMk id="8" creationId="{BFFBC910-857F-4FDD-B3D5-103601E3D566}"/>
          </ac:spMkLst>
        </pc:spChg>
        <pc:spChg chg="add mod">
          <ac:chgData name="Nicolas Benech" userId="0051dd42c30e75a5" providerId="LiveId" clId="{D6CE87A5-2AFB-4F4D-B617-9EED04A970E4}" dt="2021-04-12T11:56:56.790" v="582" actId="164"/>
          <ac:spMkLst>
            <pc:docMk/>
            <pc:sldMk cId="502216085" sldId="283"/>
            <ac:spMk id="9" creationId="{14F0256F-C3E3-4A30-9065-2EF470C59CB1}"/>
          </ac:spMkLst>
        </pc:spChg>
        <pc:spChg chg="add mod">
          <ac:chgData name="Nicolas Benech" userId="0051dd42c30e75a5" providerId="LiveId" clId="{D6CE87A5-2AFB-4F4D-B617-9EED04A970E4}" dt="2021-04-12T11:57:33.320" v="590" actId="1076"/>
          <ac:spMkLst>
            <pc:docMk/>
            <pc:sldMk cId="502216085" sldId="283"/>
            <ac:spMk id="11" creationId="{12B0F6CB-C91A-4884-AFDF-D47BD67FC1EE}"/>
          </ac:spMkLst>
        </pc:spChg>
        <pc:spChg chg="add mod">
          <ac:chgData name="Nicolas Benech" userId="0051dd42c30e75a5" providerId="LiveId" clId="{D6CE87A5-2AFB-4F4D-B617-9EED04A970E4}" dt="2021-04-12T11:58:15.219" v="594" actId="164"/>
          <ac:spMkLst>
            <pc:docMk/>
            <pc:sldMk cId="502216085" sldId="283"/>
            <ac:spMk id="12" creationId="{5F4D9AC4-883B-4184-8314-491026C5C92C}"/>
          </ac:spMkLst>
        </pc:spChg>
        <pc:spChg chg="add mod">
          <ac:chgData name="Nicolas Benech" userId="0051dd42c30e75a5" providerId="LiveId" clId="{D6CE87A5-2AFB-4F4D-B617-9EED04A970E4}" dt="2021-04-12T11:58:15.219" v="594" actId="164"/>
          <ac:spMkLst>
            <pc:docMk/>
            <pc:sldMk cId="502216085" sldId="283"/>
            <ac:spMk id="13" creationId="{256EB0F3-74DC-40F4-A180-A9DA2A03C528}"/>
          </ac:spMkLst>
        </pc:spChg>
        <pc:spChg chg="add mod">
          <ac:chgData name="Nicolas Benech" userId="0051dd42c30e75a5" providerId="LiveId" clId="{D6CE87A5-2AFB-4F4D-B617-9EED04A970E4}" dt="2021-04-12T11:57:26.694" v="589" actId="1076"/>
          <ac:spMkLst>
            <pc:docMk/>
            <pc:sldMk cId="502216085" sldId="283"/>
            <ac:spMk id="14" creationId="{EEF4F08C-1C6B-46ED-8259-60D0624975B5}"/>
          </ac:spMkLst>
        </pc:spChg>
        <pc:grpChg chg="add mod">
          <ac:chgData name="Nicolas Benech" userId="0051dd42c30e75a5" providerId="LiveId" clId="{D6CE87A5-2AFB-4F4D-B617-9EED04A970E4}" dt="2021-04-12T11:56:33.724" v="579" actId="164"/>
          <ac:grpSpMkLst>
            <pc:docMk/>
            <pc:sldMk cId="502216085" sldId="283"/>
            <ac:grpSpMk id="15" creationId="{003C5B8D-8BB1-411B-B2E7-2EEEDE64347A}"/>
          </ac:grpSpMkLst>
        </pc:grpChg>
        <pc:grpChg chg="add mod">
          <ac:chgData name="Nicolas Benech" userId="0051dd42c30e75a5" providerId="LiveId" clId="{D6CE87A5-2AFB-4F4D-B617-9EED04A970E4}" dt="2021-04-12T11:56:56.790" v="582" actId="164"/>
          <ac:grpSpMkLst>
            <pc:docMk/>
            <pc:sldMk cId="502216085" sldId="283"/>
            <ac:grpSpMk id="16" creationId="{4133863E-EEF5-450E-A51D-725A292B411B}"/>
          </ac:grpSpMkLst>
        </pc:grpChg>
        <pc:grpChg chg="add mod">
          <ac:chgData name="Nicolas Benech" userId="0051dd42c30e75a5" providerId="LiveId" clId="{D6CE87A5-2AFB-4F4D-B617-9EED04A970E4}" dt="2021-04-12T11:58:15.219" v="594" actId="164"/>
          <ac:grpSpMkLst>
            <pc:docMk/>
            <pc:sldMk cId="502216085" sldId="283"/>
            <ac:grpSpMk id="17" creationId="{5E129CCF-3067-42B3-B994-55DE8A4286DD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0DFD-CF86-4E97-93F2-3145D26A572B}" type="datetimeFigureOut">
              <a:rPr lang="es-UY" smtClean="0"/>
              <a:t>8/4/2024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DBC3-D21F-4CC1-86C9-23AE8AA42F1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9458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0DFD-CF86-4E97-93F2-3145D26A572B}" type="datetimeFigureOut">
              <a:rPr lang="es-UY" smtClean="0"/>
              <a:t>8/4/2024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DBC3-D21F-4CC1-86C9-23AE8AA42F1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16503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0DFD-CF86-4E97-93F2-3145D26A572B}" type="datetimeFigureOut">
              <a:rPr lang="es-UY" smtClean="0"/>
              <a:t>8/4/2024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DBC3-D21F-4CC1-86C9-23AE8AA42F1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1061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0DFD-CF86-4E97-93F2-3145D26A572B}" type="datetimeFigureOut">
              <a:rPr lang="es-UY" smtClean="0"/>
              <a:t>8/4/2024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DBC3-D21F-4CC1-86C9-23AE8AA42F1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38664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0DFD-CF86-4E97-93F2-3145D26A572B}" type="datetimeFigureOut">
              <a:rPr lang="es-UY" smtClean="0"/>
              <a:t>8/4/2024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DBC3-D21F-4CC1-86C9-23AE8AA42F1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19463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0DFD-CF86-4E97-93F2-3145D26A572B}" type="datetimeFigureOut">
              <a:rPr lang="es-UY" smtClean="0"/>
              <a:t>8/4/2024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DBC3-D21F-4CC1-86C9-23AE8AA42F1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8935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0DFD-CF86-4E97-93F2-3145D26A572B}" type="datetimeFigureOut">
              <a:rPr lang="es-UY" smtClean="0"/>
              <a:t>8/4/2024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DBC3-D21F-4CC1-86C9-23AE8AA42F1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3044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0DFD-CF86-4E97-93F2-3145D26A572B}" type="datetimeFigureOut">
              <a:rPr lang="es-UY" smtClean="0"/>
              <a:t>8/4/2024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DBC3-D21F-4CC1-86C9-23AE8AA42F1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83945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0DFD-CF86-4E97-93F2-3145D26A572B}" type="datetimeFigureOut">
              <a:rPr lang="es-UY" smtClean="0"/>
              <a:t>8/4/2024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DBC3-D21F-4CC1-86C9-23AE8AA42F1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0338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0DFD-CF86-4E97-93F2-3145D26A572B}" type="datetimeFigureOut">
              <a:rPr lang="es-UY" smtClean="0"/>
              <a:t>8/4/2024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DBC3-D21F-4CC1-86C9-23AE8AA42F1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3158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0DFD-CF86-4E97-93F2-3145D26A572B}" type="datetimeFigureOut">
              <a:rPr lang="es-UY" smtClean="0"/>
              <a:t>8/4/2024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DBC3-D21F-4CC1-86C9-23AE8AA42F1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5024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0DFD-CF86-4E97-93F2-3145D26A572B}" type="datetimeFigureOut">
              <a:rPr lang="es-UY" smtClean="0"/>
              <a:t>8/4/2024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DDBC3-D21F-4CC1-86C9-23AE8AA42F1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96518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1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1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18.png"/><Relationship Id="rId5" Type="http://schemas.openxmlformats.org/officeDocument/2006/relationships/image" Target="../media/image14.png"/><Relationship Id="rId10" Type="http://schemas.openxmlformats.org/officeDocument/2006/relationships/image" Target="../media/image270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0.png"/><Relationship Id="rId3" Type="http://schemas.openxmlformats.org/officeDocument/2006/relationships/image" Target="../media/image77.png"/><Relationship Id="rId7" Type="http://schemas.openxmlformats.org/officeDocument/2006/relationships/image" Target="../media/image85.png"/><Relationship Id="rId12" Type="http://schemas.openxmlformats.org/officeDocument/2006/relationships/image" Target="../media/image1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0.png"/><Relationship Id="rId11" Type="http://schemas.openxmlformats.org/officeDocument/2006/relationships/image" Target="../media/image176.png"/><Relationship Id="rId5" Type="http://schemas.openxmlformats.org/officeDocument/2006/relationships/image" Target="../media/image79.png"/><Relationship Id="rId10" Type="http://schemas.openxmlformats.org/officeDocument/2006/relationships/image" Target="../media/image171.png"/><Relationship Id="rId4" Type="http://schemas.openxmlformats.org/officeDocument/2006/relationships/image" Target="../media/image78.png"/><Relationship Id="rId9" Type="http://schemas.openxmlformats.org/officeDocument/2006/relationships/image" Target="../media/image140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7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1.png"/><Relationship Id="rId4" Type="http://schemas.openxmlformats.org/officeDocument/2006/relationships/image" Target="../media/image180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0.png"/><Relationship Id="rId13" Type="http://schemas.openxmlformats.org/officeDocument/2006/relationships/image" Target="../media/image230.png"/><Relationship Id="rId3" Type="http://schemas.openxmlformats.org/officeDocument/2006/relationships/image" Target="../media/image183.png"/><Relationship Id="rId7" Type="http://schemas.openxmlformats.org/officeDocument/2006/relationships/image" Target="../media/image1300.png"/><Relationship Id="rId12" Type="http://schemas.openxmlformats.org/officeDocument/2006/relationships/image" Target="../media/image220.png"/><Relationship Id="rId2" Type="http://schemas.openxmlformats.org/officeDocument/2006/relationships/image" Target="../media/image1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11" Type="http://schemas.openxmlformats.org/officeDocument/2006/relationships/image" Target="../media/image211.png"/><Relationship Id="rId5" Type="http://schemas.openxmlformats.org/officeDocument/2006/relationships/image" Target="../media/image185.png"/><Relationship Id="rId10" Type="http://schemas.openxmlformats.org/officeDocument/2006/relationships/image" Target="../media/image187.png"/><Relationship Id="rId4" Type="http://schemas.openxmlformats.org/officeDocument/2006/relationships/image" Target="../media/image184.png"/><Relationship Id="rId9" Type="http://schemas.openxmlformats.org/officeDocument/2006/relationships/image" Target="../media/image18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7.png"/><Relationship Id="rId3" Type="http://schemas.openxmlformats.org/officeDocument/2006/relationships/image" Target="../media/image192.png"/><Relationship Id="rId7" Type="http://schemas.openxmlformats.org/officeDocument/2006/relationships/image" Target="../media/image19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5.png"/><Relationship Id="rId5" Type="http://schemas.openxmlformats.org/officeDocument/2006/relationships/image" Target="../media/image194.png"/><Relationship Id="rId10" Type="http://schemas.openxmlformats.org/officeDocument/2006/relationships/image" Target="../media/image199.png"/><Relationship Id="rId4" Type="http://schemas.openxmlformats.org/officeDocument/2006/relationships/image" Target="../media/image193.png"/><Relationship Id="rId9" Type="http://schemas.openxmlformats.org/officeDocument/2006/relationships/image" Target="../media/image19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2110.png"/><Relationship Id="rId18" Type="http://schemas.openxmlformats.org/officeDocument/2006/relationships/image" Target="../media/image216.png"/><Relationship Id="rId3" Type="http://schemas.openxmlformats.org/officeDocument/2006/relationships/image" Target="../media/image201.png"/><Relationship Id="rId7" Type="http://schemas.openxmlformats.org/officeDocument/2006/relationships/image" Target="../media/image205.png"/><Relationship Id="rId12" Type="http://schemas.openxmlformats.org/officeDocument/2006/relationships/image" Target="../media/image210.png"/><Relationship Id="rId17" Type="http://schemas.openxmlformats.org/officeDocument/2006/relationships/image" Target="../media/image215.png"/><Relationship Id="rId2" Type="http://schemas.openxmlformats.org/officeDocument/2006/relationships/image" Target="../media/image200.png"/><Relationship Id="rId16" Type="http://schemas.openxmlformats.org/officeDocument/2006/relationships/image" Target="../media/image2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4.png"/><Relationship Id="rId11" Type="http://schemas.openxmlformats.org/officeDocument/2006/relationships/image" Target="../media/image209.png"/><Relationship Id="rId5" Type="http://schemas.openxmlformats.org/officeDocument/2006/relationships/image" Target="../media/image203.png"/><Relationship Id="rId15" Type="http://schemas.openxmlformats.org/officeDocument/2006/relationships/image" Target="../media/image213.png"/><Relationship Id="rId10" Type="http://schemas.openxmlformats.org/officeDocument/2006/relationships/image" Target="../media/image208.png"/><Relationship Id="rId19" Type="http://schemas.openxmlformats.org/officeDocument/2006/relationships/image" Target="../media/image61.png"/><Relationship Id="rId4" Type="http://schemas.openxmlformats.org/officeDocument/2006/relationships/image" Target="../media/image202.png"/><Relationship Id="rId9" Type="http://schemas.openxmlformats.org/officeDocument/2006/relationships/image" Target="../media/image207.png"/><Relationship Id="rId14" Type="http://schemas.openxmlformats.org/officeDocument/2006/relationships/image" Target="../media/image2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3.png"/><Relationship Id="rId13" Type="http://schemas.openxmlformats.org/officeDocument/2006/relationships/image" Target="../media/image228.png"/><Relationship Id="rId3" Type="http://schemas.openxmlformats.org/officeDocument/2006/relationships/image" Target="../media/image218.png"/><Relationship Id="rId7" Type="http://schemas.openxmlformats.org/officeDocument/2006/relationships/image" Target="../media/image222.png"/><Relationship Id="rId12" Type="http://schemas.openxmlformats.org/officeDocument/2006/relationships/image" Target="../media/image227.png"/><Relationship Id="rId17" Type="http://schemas.openxmlformats.org/officeDocument/2006/relationships/image" Target="../media/image3.png"/><Relationship Id="rId2" Type="http://schemas.openxmlformats.org/officeDocument/2006/relationships/image" Target="../media/image217.png"/><Relationship Id="rId16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1.png"/><Relationship Id="rId11" Type="http://schemas.openxmlformats.org/officeDocument/2006/relationships/image" Target="../media/image226.png"/><Relationship Id="rId5" Type="http://schemas.openxmlformats.org/officeDocument/2006/relationships/image" Target="../media/image2200.png"/><Relationship Id="rId15" Type="http://schemas.openxmlformats.org/officeDocument/2006/relationships/image" Target="../media/image2300.png"/><Relationship Id="rId10" Type="http://schemas.openxmlformats.org/officeDocument/2006/relationships/image" Target="../media/image225.png"/><Relationship Id="rId4" Type="http://schemas.openxmlformats.org/officeDocument/2006/relationships/image" Target="../media/image219.png"/><Relationship Id="rId9" Type="http://schemas.openxmlformats.org/officeDocument/2006/relationships/image" Target="../media/image224.png"/><Relationship Id="rId14" Type="http://schemas.openxmlformats.org/officeDocument/2006/relationships/image" Target="../media/image2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2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10.png"/><Relationship Id="rId4" Type="http://schemas.openxmlformats.org/officeDocument/2006/relationships/image" Target="../media/image4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/>
          <p:cNvSpPr txBox="1"/>
          <p:nvPr/>
        </p:nvSpPr>
        <p:spPr>
          <a:xfrm>
            <a:off x="850434" y="1509486"/>
            <a:ext cx="3508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4) Terminación en un amortiguador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/>
              <p:cNvSpPr txBox="1"/>
              <p:nvPr/>
            </p:nvSpPr>
            <p:spPr>
              <a:xfrm>
                <a:off x="6415315" y="1417589"/>
                <a:ext cx="1302664" cy="6577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4" name="CuadroTex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315" y="1417589"/>
                <a:ext cx="1302664" cy="6577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5669021" y="2154588"/>
                <a:ext cx="5882123" cy="70872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  <m:sup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𝑘𝐿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𝑘𝐿</m:t>
                                      </m:r>
                                    </m:e>
                                  </m:d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𝑘𝐿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𝑖𝑟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𝑘𝐿</m:t>
                                      </m:r>
                                    </m:e>
                                  </m:d>
                                </m:e>
                              </m:func>
                            </m:den>
                          </m:f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["/>
                          <m:endChr m:val="]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𝑘𝐿</m:t>
                                      </m:r>
                                    </m:e>
                                  </m:d>
                                </m:e>
                              </m:func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𝑖𝑟</m:t>
                              </m:r>
                              <m:func>
                                <m:func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AR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𝑘𝐿</m:t>
                                      </m:r>
                                    </m:e>
                                  </m:d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s-AR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021" y="2154588"/>
                <a:ext cx="5882123" cy="7087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/>
              <p:cNvSpPr txBox="1"/>
              <p:nvPr/>
            </p:nvSpPr>
            <p:spPr>
              <a:xfrm>
                <a:off x="8820903" y="1509486"/>
                <a:ext cx="7956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7" name="CuadroTex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0903" y="1509486"/>
                <a:ext cx="79566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/>
              <p:cNvSpPr txBox="1"/>
              <p:nvPr/>
            </p:nvSpPr>
            <p:spPr>
              <a:xfrm>
                <a:off x="437065" y="4186658"/>
                <a:ext cx="4947893" cy="7101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Hay dos condiciones de resonancia: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func>
                              <m:func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AR"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𝑘𝐿</m:t>
                                    </m:r>
                                  </m:e>
                                </m:d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e>
                            </m:func>
                          </m:e>
                          <m:e>
                            <m:func>
                              <m:func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AR"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𝑘𝐿</m:t>
                                    </m:r>
                                  </m:e>
                                </m:d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∞</m:t>
                                </m:r>
                              </m:e>
                            </m:func>
                          </m:e>
                        </m:eqArr>
                      </m:e>
                    </m:d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28" name="CuadroTexto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65" y="4186658"/>
                <a:ext cx="4947893" cy="710194"/>
              </a:xfrm>
              <a:prstGeom prst="rect">
                <a:avLst/>
              </a:prstGeom>
              <a:blipFill>
                <a:blip r:embed="rId5"/>
                <a:stretch>
                  <a:fillRect l="-111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/>
              <p:cNvSpPr txBox="1"/>
              <p:nvPr/>
            </p:nvSpPr>
            <p:spPr>
              <a:xfrm>
                <a:off x="524355" y="460708"/>
                <a:ext cx="3445238" cy="70872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  <m:sup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𝑘𝐿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𝑘𝐿</m:t>
                                      </m:r>
                                    </m:e>
                                  </m:d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𝑘𝐿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𝑖𝑟</m:t>
                              </m:r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𝑘𝐿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0" name="CuadroTexto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355" y="460708"/>
                <a:ext cx="3445238" cy="7087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upo 40">
            <a:extLst>
              <a:ext uri="{FF2B5EF4-FFF2-40B4-BE49-F238E27FC236}">
                <a16:creationId xmlns:a16="http://schemas.microsoft.com/office/drawing/2014/main" id="{28395C50-6FFD-466D-973F-8273459231CD}"/>
              </a:ext>
            </a:extLst>
          </p:cNvPr>
          <p:cNvGrpSpPr/>
          <p:nvPr/>
        </p:nvGrpSpPr>
        <p:grpSpPr>
          <a:xfrm>
            <a:off x="344814" y="2199960"/>
            <a:ext cx="4978272" cy="1697508"/>
            <a:chOff x="344814" y="2199960"/>
            <a:chExt cx="4978272" cy="1697508"/>
          </a:xfrm>
        </p:grpSpPr>
        <p:cxnSp>
          <p:nvCxnSpPr>
            <p:cNvPr id="7" name="Conector recto de flecha 6">
              <a:extLst>
                <a:ext uri="{FF2B5EF4-FFF2-40B4-BE49-F238E27FC236}">
                  <a16:creationId xmlns:a16="http://schemas.microsoft.com/office/drawing/2014/main" id="{91793056-EBA5-4054-8581-94017B08AB97}"/>
                </a:ext>
              </a:extLst>
            </p:cNvPr>
            <p:cNvCxnSpPr/>
            <p:nvPr/>
          </p:nvCxnSpPr>
          <p:spPr>
            <a:xfrm>
              <a:off x="344814" y="3505563"/>
              <a:ext cx="456056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16883940-10F0-47F7-A9E7-9429EC0E5BA3}"/>
                    </a:ext>
                  </a:extLst>
                </p:cNvPr>
                <p:cNvSpPr txBox="1"/>
                <p:nvPr/>
              </p:nvSpPr>
              <p:spPr>
                <a:xfrm>
                  <a:off x="4813714" y="3584548"/>
                  <a:ext cx="18332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16883940-10F0-47F7-A9E7-9429EC0E5BA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13714" y="3584548"/>
                  <a:ext cx="183320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20000" r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9" name="Grupo 8"/>
            <p:cNvGrpSpPr/>
            <p:nvPr/>
          </p:nvGrpSpPr>
          <p:grpSpPr>
            <a:xfrm>
              <a:off x="524355" y="3381404"/>
              <a:ext cx="612925" cy="516064"/>
              <a:chOff x="611895" y="2292834"/>
              <a:chExt cx="612925" cy="516064"/>
            </a:xfrm>
          </p:grpSpPr>
          <p:cxnSp>
            <p:nvCxnSpPr>
              <p:cNvPr id="18" name="Conector recto 17">
                <a:extLst>
                  <a:ext uri="{FF2B5EF4-FFF2-40B4-BE49-F238E27FC236}">
                    <a16:creationId xmlns:a16="http://schemas.microsoft.com/office/drawing/2014/main" id="{1295A2F0-5783-4934-B8BE-7D9EEA16D999}"/>
                  </a:ext>
                </a:extLst>
              </p:cNvPr>
              <p:cNvCxnSpPr/>
              <p:nvPr/>
            </p:nvCxnSpPr>
            <p:spPr>
              <a:xfrm flipH="1">
                <a:off x="925841" y="2292834"/>
                <a:ext cx="0" cy="25200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CuadroTexto 18">
                    <a:extLst>
                      <a:ext uri="{FF2B5EF4-FFF2-40B4-BE49-F238E27FC236}">
                        <a16:creationId xmlns:a16="http://schemas.microsoft.com/office/drawing/2014/main" id="{4308C6EA-22A4-4C5C-A805-84D46025C220}"/>
                      </a:ext>
                    </a:extLst>
                  </p:cNvPr>
                  <p:cNvSpPr txBox="1"/>
                  <p:nvPr/>
                </p:nvSpPr>
                <p:spPr>
                  <a:xfrm>
                    <a:off x="611895" y="2531899"/>
                    <a:ext cx="612925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2" name="CuadroTexto 11">
                    <a:extLst>
                      <a:ext uri="{FF2B5EF4-FFF2-40B4-BE49-F238E27FC236}">
                        <a16:creationId xmlns:a16="http://schemas.microsoft.com/office/drawing/2014/main" xmlns:a14="http://schemas.microsoft.com/office/drawing/2010/main" xmlns="" id="{4308C6EA-22A4-4C5C-A805-84D46025C22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1895" y="2531899"/>
                    <a:ext cx="612925" cy="276999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 l="-4950" r="-8911" b="-6522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0" name="Forma libre 22">
              <a:extLst>
                <a:ext uri="{FF2B5EF4-FFF2-40B4-BE49-F238E27FC236}">
                  <a16:creationId xmlns:a16="http://schemas.microsoft.com/office/drawing/2014/main" id="{419876EE-DDDD-4C10-8826-2EB95FEEA44E}"/>
                </a:ext>
              </a:extLst>
            </p:cNvPr>
            <p:cNvSpPr/>
            <p:nvPr/>
          </p:nvSpPr>
          <p:spPr>
            <a:xfrm>
              <a:off x="850434" y="2199960"/>
              <a:ext cx="2911642" cy="401161"/>
            </a:xfrm>
            <a:custGeom>
              <a:avLst/>
              <a:gdLst>
                <a:gd name="connsiteX0" fmla="*/ 0 w 2911642"/>
                <a:gd name="connsiteY0" fmla="*/ 232500 h 401161"/>
                <a:gd name="connsiteX1" fmla="*/ 541421 w 2911642"/>
                <a:gd name="connsiteY1" fmla="*/ 3900 h 401161"/>
                <a:gd name="connsiteX2" fmla="*/ 1191126 w 2911642"/>
                <a:gd name="connsiteY2" fmla="*/ 400942 h 401161"/>
                <a:gd name="connsiteX3" fmla="*/ 1828800 w 2911642"/>
                <a:gd name="connsiteY3" fmla="*/ 64058 h 401161"/>
                <a:gd name="connsiteX4" fmla="*/ 2466474 w 2911642"/>
                <a:gd name="connsiteY4" fmla="*/ 340785 h 401161"/>
                <a:gd name="connsiteX5" fmla="*/ 2911642 w 2911642"/>
                <a:gd name="connsiteY5" fmla="*/ 100153 h 401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11642" h="401161">
                  <a:moveTo>
                    <a:pt x="0" y="232500"/>
                  </a:moveTo>
                  <a:cubicBezTo>
                    <a:pt x="171450" y="104163"/>
                    <a:pt x="342900" y="-24174"/>
                    <a:pt x="541421" y="3900"/>
                  </a:cubicBezTo>
                  <a:cubicBezTo>
                    <a:pt x="739942" y="31974"/>
                    <a:pt x="976563" y="390916"/>
                    <a:pt x="1191126" y="400942"/>
                  </a:cubicBezTo>
                  <a:cubicBezTo>
                    <a:pt x="1405689" y="410968"/>
                    <a:pt x="1616242" y="74084"/>
                    <a:pt x="1828800" y="64058"/>
                  </a:cubicBezTo>
                  <a:cubicBezTo>
                    <a:pt x="2041358" y="54032"/>
                    <a:pt x="2286000" y="334769"/>
                    <a:pt x="2466474" y="340785"/>
                  </a:cubicBezTo>
                  <a:cubicBezTo>
                    <a:pt x="2646948" y="346801"/>
                    <a:pt x="2911642" y="100153"/>
                    <a:pt x="2911642" y="100153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cxnSp>
          <p:nvCxnSpPr>
            <p:cNvPr id="11" name="Conector recto de flecha 10">
              <a:extLst>
                <a:ext uri="{FF2B5EF4-FFF2-40B4-BE49-F238E27FC236}">
                  <a16:creationId xmlns:a16="http://schemas.microsoft.com/office/drawing/2014/main" id="{B1CD68C4-7A69-461F-B7D9-1ADA8642999B}"/>
                </a:ext>
              </a:extLst>
            </p:cNvPr>
            <p:cNvCxnSpPr/>
            <p:nvPr/>
          </p:nvCxnSpPr>
          <p:spPr>
            <a:xfrm flipV="1">
              <a:off x="850434" y="2400540"/>
              <a:ext cx="0" cy="43859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uadroTexto 11">
                  <a:extLst>
                    <a:ext uri="{FF2B5EF4-FFF2-40B4-BE49-F238E27FC236}">
                      <a16:creationId xmlns:a16="http://schemas.microsoft.com/office/drawing/2014/main" id="{F5A37BCF-C88C-4F28-A89B-B5F1DE04BE3E}"/>
                    </a:ext>
                  </a:extLst>
                </p:cNvPr>
                <p:cNvSpPr txBox="1"/>
                <p:nvPr/>
              </p:nvSpPr>
              <p:spPr>
                <a:xfrm>
                  <a:off x="830817" y="2716026"/>
                  <a:ext cx="20008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2" name="CuadroTexto 11">
                  <a:extLst>
                    <a:ext uri="{FF2B5EF4-FFF2-40B4-BE49-F238E27FC236}">
                      <a16:creationId xmlns:a16="http://schemas.microsoft.com/office/drawing/2014/main" id="{F5A37BCF-C88C-4F28-A89B-B5F1DE04BE3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0817" y="2716026"/>
                  <a:ext cx="2000804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3" name="Grupo 12"/>
            <p:cNvGrpSpPr/>
            <p:nvPr/>
          </p:nvGrpSpPr>
          <p:grpSpPr>
            <a:xfrm>
              <a:off x="3455613" y="3375372"/>
              <a:ext cx="612860" cy="516064"/>
              <a:chOff x="611895" y="2292834"/>
              <a:chExt cx="612860" cy="516064"/>
            </a:xfrm>
          </p:grpSpPr>
          <p:cxnSp>
            <p:nvCxnSpPr>
              <p:cNvPr id="16" name="Conector recto 15">
                <a:extLst>
                  <a:ext uri="{FF2B5EF4-FFF2-40B4-BE49-F238E27FC236}">
                    <a16:creationId xmlns:a16="http://schemas.microsoft.com/office/drawing/2014/main" id="{1295A2F0-5783-4934-B8BE-7D9EEA16D999}"/>
                  </a:ext>
                </a:extLst>
              </p:cNvPr>
              <p:cNvCxnSpPr/>
              <p:nvPr/>
            </p:nvCxnSpPr>
            <p:spPr>
              <a:xfrm flipH="1">
                <a:off x="925841" y="2292834"/>
                <a:ext cx="0" cy="25200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CuadroTexto 16">
                    <a:extLst>
                      <a:ext uri="{FF2B5EF4-FFF2-40B4-BE49-F238E27FC236}">
                        <a16:creationId xmlns:a16="http://schemas.microsoft.com/office/drawing/2014/main" id="{4308C6EA-22A4-4C5C-A805-84D46025C220}"/>
                      </a:ext>
                    </a:extLst>
                  </p:cNvPr>
                  <p:cNvSpPr txBox="1"/>
                  <p:nvPr/>
                </p:nvSpPr>
                <p:spPr>
                  <a:xfrm>
                    <a:off x="611895" y="2531899"/>
                    <a:ext cx="612860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8" name="CuadroTexto 17">
                    <a:extLst>
                      <a:ext uri="{FF2B5EF4-FFF2-40B4-BE49-F238E27FC236}">
                        <a16:creationId xmlns:a16="http://schemas.microsoft.com/office/drawing/2014/main" xmlns:a14="http://schemas.microsoft.com/office/drawing/2010/main" xmlns="" id="{4308C6EA-22A4-4C5C-A805-84D46025C22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1895" y="2531899"/>
                    <a:ext cx="612860" cy="276999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 l="-4950" r="-7921" b="-6522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/>
                <p:cNvSpPr txBox="1"/>
                <p:nvPr/>
              </p:nvSpPr>
              <p:spPr>
                <a:xfrm>
                  <a:off x="4078771" y="2654468"/>
                  <a:ext cx="1244315" cy="4287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b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A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78771" y="2654468"/>
                  <a:ext cx="1244315" cy="428707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5" name="Grupo 34">
              <a:extLst>
                <a:ext uri="{FF2B5EF4-FFF2-40B4-BE49-F238E27FC236}">
                  <a16:creationId xmlns:a16="http://schemas.microsoft.com/office/drawing/2014/main" id="{02E1712D-5FE2-45F7-9690-1B063FC5FEBB}"/>
                </a:ext>
              </a:extLst>
            </p:cNvPr>
            <p:cNvGrpSpPr/>
            <p:nvPr/>
          </p:nvGrpSpPr>
          <p:grpSpPr>
            <a:xfrm>
              <a:off x="3546192" y="2310399"/>
              <a:ext cx="431770" cy="782600"/>
              <a:chOff x="4684927" y="5200100"/>
              <a:chExt cx="624213" cy="1232121"/>
            </a:xfrm>
          </p:grpSpPr>
          <p:sp>
            <p:nvSpPr>
              <p:cNvPr id="26" name="Rectángulo 25">
                <a:extLst>
                  <a:ext uri="{FF2B5EF4-FFF2-40B4-BE49-F238E27FC236}">
                    <a16:creationId xmlns:a16="http://schemas.microsoft.com/office/drawing/2014/main" id="{6119AF2B-2224-43AC-81E3-5A7A8F8E1BD5}"/>
                  </a:ext>
                </a:extLst>
              </p:cNvPr>
              <p:cNvSpPr/>
              <p:nvPr/>
            </p:nvSpPr>
            <p:spPr>
              <a:xfrm>
                <a:off x="4684927" y="5546205"/>
                <a:ext cx="624213" cy="88601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grpSp>
            <p:nvGrpSpPr>
              <p:cNvPr id="34" name="Grupo 33">
                <a:extLst>
                  <a:ext uri="{FF2B5EF4-FFF2-40B4-BE49-F238E27FC236}">
                    <a16:creationId xmlns:a16="http://schemas.microsoft.com/office/drawing/2014/main" id="{3595FE50-69E6-4058-B72C-2D5A5838EB40}"/>
                  </a:ext>
                </a:extLst>
              </p:cNvPr>
              <p:cNvGrpSpPr/>
              <p:nvPr/>
            </p:nvGrpSpPr>
            <p:grpSpPr>
              <a:xfrm>
                <a:off x="4725559" y="5200100"/>
                <a:ext cx="542950" cy="798163"/>
                <a:chOff x="4725559" y="5200100"/>
                <a:chExt cx="542950" cy="798163"/>
              </a:xfrm>
            </p:grpSpPr>
            <p:cxnSp>
              <p:nvCxnSpPr>
                <p:cNvPr id="14" name="Conector recto 13">
                  <a:extLst>
                    <a:ext uri="{FF2B5EF4-FFF2-40B4-BE49-F238E27FC236}">
                      <a16:creationId xmlns:a16="http://schemas.microsoft.com/office/drawing/2014/main" id="{C4BC750B-ED43-46D9-9F65-986975DAAF02}"/>
                    </a:ext>
                  </a:extLst>
                </p:cNvPr>
                <p:cNvCxnSpPr/>
                <p:nvPr/>
              </p:nvCxnSpPr>
              <p:spPr>
                <a:xfrm flipV="1">
                  <a:off x="4997288" y="5200100"/>
                  <a:ext cx="0" cy="79816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>
                  <a:extLst>
                    <a:ext uri="{FF2B5EF4-FFF2-40B4-BE49-F238E27FC236}">
                      <a16:creationId xmlns:a16="http://schemas.microsoft.com/office/drawing/2014/main" id="{6509336C-FD88-4022-A691-9FD9EDFF7B5D}"/>
                    </a:ext>
                  </a:extLst>
                </p:cNvPr>
                <p:cNvCxnSpPr/>
                <p:nvPr/>
              </p:nvCxnSpPr>
              <p:spPr>
                <a:xfrm>
                  <a:off x="4725559" y="5998263"/>
                  <a:ext cx="54295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uadroTexto 36">
                <a:extLst>
                  <a:ext uri="{FF2B5EF4-FFF2-40B4-BE49-F238E27FC236}">
                    <a16:creationId xmlns:a16="http://schemas.microsoft.com/office/drawing/2014/main" id="{A07D5FA9-936A-4C35-8FF6-4BF677B1D8B9}"/>
                  </a:ext>
                </a:extLst>
              </p:cNvPr>
              <p:cNvSpPr txBox="1"/>
              <p:nvPr/>
            </p:nvSpPr>
            <p:spPr>
              <a:xfrm>
                <a:off x="6415315" y="4186658"/>
                <a:ext cx="5454283" cy="4287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dirty="0"/>
                  <a:t>Si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=1, ⇒</m:t>
                    </m:r>
                    <m:sSubSup>
                      <m:sSubSup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(0)</m:t>
                        </m:r>
                      </m:sup>
                    </m:sSubSup>
                    <m:r>
                      <a:rPr lang="es-A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37" name="CuadroTexto 36">
                <a:extLst>
                  <a:ext uri="{FF2B5EF4-FFF2-40B4-BE49-F238E27FC236}">
                    <a16:creationId xmlns:a16="http://schemas.microsoft.com/office/drawing/2014/main" id="{A07D5FA9-936A-4C35-8FF6-4BF677B1D8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315" y="4186658"/>
                <a:ext cx="5454283" cy="428707"/>
              </a:xfrm>
              <a:prstGeom prst="rect">
                <a:avLst/>
              </a:prstGeom>
              <a:blipFill>
                <a:blip r:embed="rId12"/>
                <a:stretch>
                  <a:fillRect b="-2285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CuadroTexto 37">
            <a:extLst>
              <a:ext uri="{FF2B5EF4-FFF2-40B4-BE49-F238E27FC236}">
                <a16:creationId xmlns:a16="http://schemas.microsoft.com/office/drawing/2014/main" id="{C9E676BF-A6C0-43CE-9229-FEFA3F751F6F}"/>
              </a:ext>
            </a:extLst>
          </p:cNvPr>
          <p:cNvSpPr txBox="1"/>
          <p:nvPr/>
        </p:nvSpPr>
        <p:spPr>
          <a:xfrm>
            <a:off x="6407053" y="4702183"/>
            <a:ext cx="5486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La cuerda se comporta como si fuera infinita, no hay onda reflejada desde el extremo derecho</a:t>
            </a:r>
            <a:endParaRPr lang="es-UY" dirty="0"/>
          </a:p>
        </p:txBody>
      </p:sp>
      <p:grpSp>
        <p:nvGrpSpPr>
          <p:cNvPr id="40" name="Grupo 39">
            <a:extLst>
              <a:ext uri="{FF2B5EF4-FFF2-40B4-BE49-F238E27FC236}">
                <a16:creationId xmlns:a16="http://schemas.microsoft.com/office/drawing/2014/main" id="{A3D649B2-0526-4446-981D-7C8F1AB2BDBF}"/>
              </a:ext>
            </a:extLst>
          </p:cNvPr>
          <p:cNvGrpSpPr/>
          <p:nvPr/>
        </p:nvGrpSpPr>
        <p:grpSpPr>
          <a:xfrm>
            <a:off x="6401839" y="3609554"/>
            <a:ext cx="5467760" cy="1932505"/>
            <a:chOff x="6401839" y="3609554"/>
            <a:chExt cx="5467760" cy="1932505"/>
          </a:xfrm>
        </p:grpSpPr>
        <p:sp>
          <p:nvSpPr>
            <p:cNvPr id="36" name="CuadroTexto 35">
              <a:extLst>
                <a:ext uri="{FF2B5EF4-FFF2-40B4-BE49-F238E27FC236}">
                  <a16:creationId xmlns:a16="http://schemas.microsoft.com/office/drawing/2014/main" id="{702EE3B6-FC28-4F9D-91DC-C3A3737F1B2F}"/>
                </a:ext>
              </a:extLst>
            </p:cNvPr>
            <p:cNvSpPr txBox="1"/>
            <p:nvPr/>
          </p:nvSpPr>
          <p:spPr>
            <a:xfrm>
              <a:off x="6415315" y="3744114"/>
              <a:ext cx="54542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dirty="0"/>
                <a:t>Observación:</a:t>
              </a:r>
              <a:endParaRPr lang="es-UY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F05022AA-B4FD-4471-B47C-388C66CC56C3}"/>
                </a:ext>
              </a:extLst>
            </p:cNvPr>
            <p:cNvSpPr/>
            <p:nvPr/>
          </p:nvSpPr>
          <p:spPr>
            <a:xfrm>
              <a:off x="6401839" y="3609554"/>
              <a:ext cx="5462546" cy="193250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</p:grpSp>
    </p:spTree>
    <p:extLst>
      <p:ext uri="{BB962C8B-B14F-4D97-AF65-F5344CB8AC3E}">
        <p14:creationId xmlns:p14="http://schemas.microsoft.com/office/powerpoint/2010/main" val="95022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7" grpId="0"/>
      <p:bldP spid="28" grpId="0"/>
      <p:bldP spid="37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64458" y="188686"/>
            <a:ext cx="3621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rgbClr val="00B0F0"/>
                </a:solidFill>
              </a:rPr>
              <a:t>DISCONTINUIDAD DE IMPEDANCIA</a:t>
            </a:r>
          </a:p>
        </p:txBody>
      </p:sp>
      <p:grpSp>
        <p:nvGrpSpPr>
          <p:cNvPr id="21" name="Grupo 20"/>
          <p:cNvGrpSpPr/>
          <p:nvPr/>
        </p:nvGrpSpPr>
        <p:grpSpPr>
          <a:xfrm>
            <a:off x="507884" y="1007337"/>
            <a:ext cx="5786423" cy="2198086"/>
            <a:chOff x="507884" y="1007337"/>
            <a:chExt cx="5786423" cy="2198086"/>
          </a:xfrm>
        </p:grpSpPr>
        <p:cxnSp>
          <p:nvCxnSpPr>
            <p:cNvPr id="6" name="Conector recto de flecha 5"/>
            <p:cNvCxnSpPr/>
            <p:nvPr/>
          </p:nvCxnSpPr>
          <p:spPr>
            <a:xfrm>
              <a:off x="725714" y="2813518"/>
              <a:ext cx="5299313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uadroTexto 6"/>
                <p:cNvSpPr txBox="1"/>
                <p:nvPr/>
              </p:nvSpPr>
              <p:spPr>
                <a:xfrm>
                  <a:off x="5841707" y="2813518"/>
                  <a:ext cx="18332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7" name="CuadroTexto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41707" y="2813518"/>
                  <a:ext cx="183320" cy="27699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20000" r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Conector recto 7"/>
            <p:cNvCxnSpPr/>
            <p:nvPr/>
          </p:nvCxnSpPr>
          <p:spPr>
            <a:xfrm flipH="1">
              <a:off x="3397943" y="2689359"/>
              <a:ext cx="0" cy="25200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CuadroTexto 8"/>
                <p:cNvSpPr txBox="1"/>
                <p:nvPr/>
              </p:nvSpPr>
              <p:spPr>
                <a:xfrm>
                  <a:off x="3083997" y="2928424"/>
                  <a:ext cx="61292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9" name="CuadroTexto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83997" y="2928424"/>
                  <a:ext cx="612925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5000" r="-9000" b="-6522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" name="Grupo 19"/>
            <p:cNvGrpSpPr/>
            <p:nvPr/>
          </p:nvGrpSpPr>
          <p:grpSpPr>
            <a:xfrm>
              <a:off x="507884" y="1536943"/>
              <a:ext cx="5786423" cy="499615"/>
              <a:chOff x="594968" y="1536943"/>
              <a:chExt cx="5786423" cy="499615"/>
            </a:xfrm>
          </p:grpSpPr>
          <p:sp>
            <p:nvSpPr>
              <p:cNvPr id="10" name="Forma libre 9"/>
              <p:cNvSpPr/>
              <p:nvPr/>
            </p:nvSpPr>
            <p:spPr>
              <a:xfrm>
                <a:off x="3469749" y="1536943"/>
                <a:ext cx="2911642" cy="401161"/>
              </a:xfrm>
              <a:custGeom>
                <a:avLst/>
                <a:gdLst>
                  <a:gd name="connsiteX0" fmla="*/ 0 w 2911642"/>
                  <a:gd name="connsiteY0" fmla="*/ 232500 h 401161"/>
                  <a:gd name="connsiteX1" fmla="*/ 541421 w 2911642"/>
                  <a:gd name="connsiteY1" fmla="*/ 3900 h 401161"/>
                  <a:gd name="connsiteX2" fmla="*/ 1191126 w 2911642"/>
                  <a:gd name="connsiteY2" fmla="*/ 400942 h 401161"/>
                  <a:gd name="connsiteX3" fmla="*/ 1828800 w 2911642"/>
                  <a:gd name="connsiteY3" fmla="*/ 64058 h 401161"/>
                  <a:gd name="connsiteX4" fmla="*/ 2466474 w 2911642"/>
                  <a:gd name="connsiteY4" fmla="*/ 340785 h 401161"/>
                  <a:gd name="connsiteX5" fmla="*/ 2911642 w 2911642"/>
                  <a:gd name="connsiteY5" fmla="*/ 100153 h 401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11642" h="401161">
                    <a:moveTo>
                      <a:pt x="0" y="232500"/>
                    </a:moveTo>
                    <a:cubicBezTo>
                      <a:pt x="171450" y="104163"/>
                      <a:pt x="342900" y="-24174"/>
                      <a:pt x="541421" y="3900"/>
                    </a:cubicBezTo>
                    <a:cubicBezTo>
                      <a:pt x="739942" y="31974"/>
                      <a:pt x="976563" y="390916"/>
                      <a:pt x="1191126" y="400942"/>
                    </a:cubicBezTo>
                    <a:cubicBezTo>
                      <a:pt x="1405689" y="410968"/>
                      <a:pt x="1616242" y="74084"/>
                      <a:pt x="1828800" y="64058"/>
                    </a:cubicBezTo>
                    <a:cubicBezTo>
                      <a:pt x="2041358" y="54032"/>
                      <a:pt x="2286000" y="334769"/>
                      <a:pt x="2466474" y="340785"/>
                    </a:cubicBezTo>
                    <a:cubicBezTo>
                      <a:pt x="2646948" y="346801"/>
                      <a:pt x="2911642" y="100153"/>
                      <a:pt x="2911642" y="100153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  <p:sp>
            <p:nvSpPr>
              <p:cNvPr id="13" name="Forma libre 12"/>
              <p:cNvSpPr/>
              <p:nvPr/>
            </p:nvSpPr>
            <p:spPr>
              <a:xfrm>
                <a:off x="594968" y="1635397"/>
                <a:ext cx="2911642" cy="401161"/>
              </a:xfrm>
              <a:custGeom>
                <a:avLst/>
                <a:gdLst>
                  <a:gd name="connsiteX0" fmla="*/ 0 w 2911642"/>
                  <a:gd name="connsiteY0" fmla="*/ 232500 h 401161"/>
                  <a:gd name="connsiteX1" fmla="*/ 541421 w 2911642"/>
                  <a:gd name="connsiteY1" fmla="*/ 3900 h 401161"/>
                  <a:gd name="connsiteX2" fmla="*/ 1191126 w 2911642"/>
                  <a:gd name="connsiteY2" fmla="*/ 400942 h 401161"/>
                  <a:gd name="connsiteX3" fmla="*/ 1828800 w 2911642"/>
                  <a:gd name="connsiteY3" fmla="*/ 64058 h 401161"/>
                  <a:gd name="connsiteX4" fmla="*/ 2466474 w 2911642"/>
                  <a:gd name="connsiteY4" fmla="*/ 340785 h 401161"/>
                  <a:gd name="connsiteX5" fmla="*/ 2911642 w 2911642"/>
                  <a:gd name="connsiteY5" fmla="*/ 100153 h 4011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11642" h="401161">
                    <a:moveTo>
                      <a:pt x="0" y="232500"/>
                    </a:moveTo>
                    <a:cubicBezTo>
                      <a:pt x="171450" y="104163"/>
                      <a:pt x="342900" y="-24174"/>
                      <a:pt x="541421" y="3900"/>
                    </a:cubicBezTo>
                    <a:cubicBezTo>
                      <a:pt x="739942" y="31974"/>
                      <a:pt x="976563" y="390916"/>
                      <a:pt x="1191126" y="400942"/>
                    </a:cubicBezTo>
                    <a:cubicBezTo>
                      <a:pt x="1405689" y="410968"/>
                      <a:pt x="1616242" y="74084"/>
                      <a:pt x="1828800" y="64058"/>
                    </a:cubicBezTo>
                    <a:cubicBezTo>
                      <a:pt x="2041358" y="54032"/>
                      <a:pt x="2286000" y="334769"/>
                      <a:pt x="2466474" y="340785"/>
                    </a:cubicBezTo>
                    <a:cubicBezTo>
                      <a:pt x="2646948" y="346801"/>
                      <a:pt x="2911642" y="100153"/>
                      <a:pt x="2911642" y="100153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CuadroTexto 15"/>
                <p:cNvSpPr txBox="1"/>
                <p:nvPr/>
              </p:nvSpPr>
              <p:spPr>
                <a:xfrm>
                  <a:off x="2275402" y="1044761"/>
                  <a:ext cx="4621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6" name="CuadroTexto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75402" y="1044761"/>
                  <a:ext cx="462113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CuadroTexto 16"/>
                <p:cNvSpPr txBox="1"/>
                <p:nvPr/>
              </p:nvSpPr>
              <p:spPr>
                <a:xfrm>
                  <a:off x="3506610" y="1007337"/>
                  <a:ext cx="4674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7" name="CuadroTexto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6610" y="1007337"/>
                  <a:ext cx="467436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Conector recto 18"/>
            <p:cNvCxnSpPr/>
            <p:nvPr/>
          </p:nvCxnSpPr>
          <p:spPr>
            <a:xfrm flipH="1" flipV="1">
              <a:off x="3375370" y="1376669"/>
              <a:ext cx="22573" cy="131269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/>
              <p:cNvSpPr txBox="1"/>
              <p:nvPr/>
            </p:nvSpPr>
            <p:spPr>
              <a:xfrm>
                <a:off x="5933367" y="454659"/>
                <a:ext cx="3966534" cy="8117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</m:eqAr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2" name="Cuadro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367" y="454659"/>
                <a:ext cx="3966534" cy="81176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upo 24"/>
          <p:cNvGrpSpPr/>
          <p:nvPr/>
        </p:nvGrpSpPr>
        <p:grpSpPr>
          <a:xfrm>
            <a:off x="9645922" y="491207"/>
            <a:ext cx="1467646" cy="783428"/>
            <a:chOff x="9645922" y="491207"/>
            <a:chExt cx="1467646" cy="78342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CuadroTexto 22"/>
                <p:cNvSpPr txBox="1"/>
                <p:nvPr/>
              </p:nvSpPr>
              <p:spPr>
                <a:xfrm>
                  <a:off x="9645922" y="491207"/>
                  <a:ext cx="14676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∞&lt;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3" name="CuadroTexto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45922" y="491207"/>
                  <a:ext cx="1467646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CuadroTexto 23"/>
                <p:cNvSpPr txBox="1"/>
                <p:nvPr/>
              </p:nvSpPr>
              <p:spPr>
                <a:xfrm>
                  <a:off x="9645922" y="905303"/>
                  <a:ext cx="14676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0≤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&lt;+∞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4" name="CuadroTexto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45922" y="905303"/>
                  <a:ext cx="1467646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3" name="Grupo 32"/>
          <p:cNvGrpSpPr/>
          <p:nvPr/>
        </p:nvGrpSpPr>
        <p:grpSpPr>
          <a:xfrm>
            <a:off x="7289333" y="2717116"/>
            <a:ext cx="3125096" cy="976614"/>
            <a:chOff x="7289333" y="2717116"/>
            <a:chExt cx="3125096" cy="97661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CuadroTexto 25"/>
                <p:cNvSpPr txBox="1"/>
                <p:nvPr/>
              </p:nvSpPr>
              <p:spPr>
                <a:xfrm>
                  <a:off x="7289333" y="3020757"/>
                  <a:ext cx="10316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UY" dirty="0"/>
                    <a:t>En </a:t>
                  </a:r>
                  <a14:m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6" name="CuadroTexto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89333" y="3020757"/>
                  <a:ext cx="1031629" cy="36933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5325" t="-10000" b="-2666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CuadroTexto 26"/>
                <p:cNvSpPr txBox="1"/>
                <p:nvPr/>
              </p:nvSpPr>
              <p:spPr>
                <a:xfrm>
                  <a:off x="8632659" y="2717116"/>
                  <a:ext cx="1781770" cy="97661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"/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s-UY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     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∀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∀</m:t>
                                </m:r>
                                <m: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eqArr>
                          </m:e>
                        </m:d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7" name="CuadroTexto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32659" y="2717116"/>
                  <a:ext cx="1781770" cy="976614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8" name="CuadroTexto 27"/>
          <p:cNvSpPr txBox="1"/>
          <p:nvPr/>
        </p:nvSpPr>
        <p:spPr>
          <a:xfrm>
            <a:off x="7789644" y="2126569"/>
            <a:ext cx="2495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Condiciones de frontera:</a:t>
            </a:r>
          </a:p>
        </p:txBody>
      </p:sp>
      <p:grpSp>
        <p:nvGrpSpPr>
          <p:cNvPr id="32" name="Grupo 31"/>
          <p:cNvGrpSpPr/>
          <p:nvPr/>
        </p:nvGrpSpPr>
        <p:grpSpPr>
          <a:xfrm>
            <a:off x="323944" y="638005"/>
            <a:ext cx="1616340" cy="406756"/>
            <a:chOff x="323944" y="638005"/>
            <a:chExt cx="1616340" cy="406756"/>
          </a:xfrm>
        </p:grpSpPr>
        <p:cxnSp>
          <p:nvCxnSpPr>
            <p:cNvPr id="30" name="Conector recto de flecha 29"/>
            <p:cNvCxnSpPr/>
            <p:nvPr/>
          </p:nvCxnSpPr>
          <p:spPr>
            <a:xfrm>
              <a:off x="507884" y="1044761"/>
              <a:ext cx="62423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CuadroTexto 30"/>
            <p:cNvSpPr txBox="1"/>
            <p:nvPr/>
          </p:nvSpPr>
          <p:spPr>
            <a:xfrm>
              <a:off x="323944" y="638005"/>
              <a:ext cx="1616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Onda incidente</a:t>
              </a:r>
            </a:p>
          </p:txBody>
        </p:sp>
      </p:grpSp>
      <p:sp>
        <p:nvSpPr>
          <p:cNvPr id="35" name="CuadroTexto 34"/>
          <p:cNvSpPr txBox="1"/>
          <p:nvPr/>
        </p:nvSpPr>
        <p:spPr>
          <a:xfrm>
            <a:off x="507884" y="3947174"/>
            <a:ext cx="8194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Físicamente la primer condición implica que las cuerdas no se separan en la interface 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507884" y="4959760"/>
            <a:ext cx="748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segunda condición implica que hay continuidad en la fuerza en la interface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uadroTexto 36"/>
              <p:cNvSpPr txBox="1"/>
              <p:nvPr/>
            </p:nvSpPr>
            <p:spPr>
              <a:xfrm>
                <a:off x="3434038" y="4429735"/>
                <a:ext cx="3682355" cy="378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7" name="CuadroTexto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4038" y="4429735"/>
                <a:ext cx="3682355" cy="37824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/>
              <p:cNvSpPr txBox="1"/>
              <p:nvPr/>
            </p:nvSpPr>
            <p:spPr>
              <a:xfrm>
                <a:off x="3016654" y="5554387"/>
                <a:ext cx="4925772" cy="6635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𝑖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𝑖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8" name="CuadroTexto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654" y="5554387"/>
                <a:ext cx="4925772" cy="66358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CuadroTexto 38"/>
          <p:cNvSpPr txBox="1"/>
          <p:nvPr/>
        </p:nvSpPr>
        <p:spPr>
          <a:xfrm>
            <a:off x="3840306" y="178888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1) Cambio de densidad</a:t>
            </a:r>
          </a:p>
        </p:txBody>
      </p:sp>
    </p:spTree>
    <p:extLst>
      <p:ext uri="{BB962C8B-B14F-4D97-AF65-F5344CB8AC3E}">
        <p14:creationId xmlns:p14="http://schemas.microsoft.com/office/powerpoint/2010/main" val="126988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/>
      <p:bldP spid="35" grpId="0"/>
      <p:bldP spid="36" grpId="0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1016000" y="435429"/>
                <a:ext cx="7497116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00" y="435429"/>
                <a:ext cx="7497116" cy="71468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016000" y="1451428"/>
                <a:ext cx="4023666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𝜔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𝜔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00" y="1451428"/>
                <a:ext cx="4023666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5457372" y="1624103"/>
                <a:ext cx="56303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s-UY" dirty="0"/>
                  <a:t> la onda reflejada es opuesta a la onda incidente</a:t>
                </a: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7372" y="1624103"/>
                <a:ext cx="5630324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866" t="-8197" r="-325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1016000" y="2801257"/>
                <a:ext cx="4662430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00" y="2801257"/>
                <a:ext cx="4662430" cy="7146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/>
          <p:cNvSpPr txBox="1"/>
          <p:nvPr/>
        </p:nvSpPr>
        <p:spPr>
          <a:xfrm>
            <a:off x="5739831" y="2973932"/>
            <a:ext cx="604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onda transmitida siempre está en fase con la onda incidente</a:t>
            </a:r>
          </a:p>
        </p:txBody>
      </p:sp>
    </p:spTree>
    <p:extLst>
      <p:ext uri="{BB962C8B-B14F-4D97-AF65-F5344CB8AC3E}">
        <p14:creationId xmlns:p14="http://schemas.microsoft.com/office/powerpoint/2010/main" val="14047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o 32"/>
          <p:cNvGrpSpPr/>
          <p:nvPr/>
        </p:nvGrpSpPr>
        <p:grpSpPr>
          <a:xfrm>
            <a:off x="507884" y="1550840"/>
            <a:ext cx="5786423" cy="1828754"/>
            <a:chOff x="507884" y="1550840"/>
            <a:chExt cx="5786423" cy="1828754"/>
          </a:xfrm>
        </p:grpSpPr>
        <p:cxnSp>
          <p:nvCxnSpPr>
            <p:cNvPr id="5" name="Conector recto de flecha 4"/>
            <p:cNvCxnSpPr/>
            <p:nvPr/>
          </p:nvCxnSpPr>
          <p:spPr>
            <a:xfrm>
              <a:off x="725714" y="2987689"/>
              <a:ext cx="5299313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uadroTexto 5"/>
                <p:cNvSpPr txBox="1"/>
                <p:nvPr/>
              </p:nvSpPr>
              <p:spPr>
                <a:xfrm>
                  <a:off x="5841707" y="2987689"/>
                  <a:ext cx="18332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" name="CuadroTexto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41707" y="2987689"/>
                  <a:ext cx="183320" cy="27699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20000" r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Conector recto 6"/>
            <p:cNvCxnSpPr/>
            <p:nvPr/>
          </p:nvCxnSpPr>
          <p:spPr>
            <a:xfrm flipH="1">
              <a:off x="3397943" y="2863530"/>
              <a:ext cx="0" cy="25200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/>
                <p:cNvSpPr txBox="1"/>
                <p:nvPr/>
              </p:nvSpPr>
              <p:spPr>
                <a:xfrm>
                  <a:off x="3083997" y="3102595"/>
                  <a:ext cx="61292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CuadroTexto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83997" y="3102595"/>
                  <a:ext cx="612925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5000" r="-9000" b="-666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Forma libre 12"/>
            <p:cNvSpPr/>
            <p:nvPr/>
          </p:nvSpPr>
          <p:spPr>
            <a:xfrm>
              <a:off x="3382665" y="1711114"/>
              <a:ext cx="2911642" cy="401161"/>
            </a:xfrm>
            <a:custGeom>
              <a:avLst/>
              <a:gdLst>
                <a:gd name="connsiteX0" fmla="*/ 0 w 2911642"/>
                <a:gd name="connsiteY0" fmla="*/ 232500 h 401161"/>
                <a:gd name="connsiteX1" fmla="*/ 541421 w 2911642"/>
                <a:gd name="connsiteY1" fmla="*/ 3900 h 401161"/>
                <a:gd name="connsiteX2" fmla="*/ 1191126 w 2911642"/>
                <a:gd name="connsiteY2" fmla="*/ 400942 h 401161"/>
                <a:gd name="connsiteX3" fmla="*/ 1828800 w 2911642"/>
                <a:gd name="connsiteY3" fmla="*/ 64058 h 401161"/>
                <a:gd name="connsiteX4" fmla="*/ 2466474 w 2911642"/>
                <a:gd name="connsiteY4" fmla="*/ 340785 h 401161"/>
                <a:gd name="connsiteX5" fmla="*/ 2911642 w 2911642"/>
                <a:gd name="connsiteY5" fmla="*/ 100153 h 401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11642" h="401161">
                  <a:moveTo>
                    <a:pt x="0" y="232500"/>
                  </a:moveTo>
                  <a:cubicBezTo>
                    <a:pt x="171450" y="104163"/>
                    <a:pt x="342900" y="-24174"/>
                    <a:pt x="541421" y="3900"/>
                  </a:cubicBezTo>
                  <a:cubicBezTo>
                    <a:pt x="739942" y="31974"/>
                    <a:pt x="976563" y="390916"/>
                    <a:pt x="1191126" y="400942"/>
                  </a:cubicBezTo>
                  <a:cubicBezTo>
                    <a:pt x="1405689" y="410968"/>
                    <a:pt x="1616242" y="74084"/>
                    <a:pt x="1828800" y="64058"/>
                  </a:cubicBezTo>
                  <a:cubicBezTo>
                    <a:pt x="2041358" y="54032"/>
                    <a:pt x="2286000" y="334769"/>
                    <a:pt x="2466474" y="340785"/>
                  </a:cubicBezTo>
                  <a:cubicBezTo>
                    <a:pt x="2646948" y="346801"/>
                    <a:pt x="2911642" y="100153"/>
                    <a:pt x="2911642" y="100153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14" name="Forma libre 13"/>
            <p:cNvSpPr/>
            <p:nvPr/>
          </p:nvSpPr>
          <p:spPr>
            <a:xfrm>
              <a:off x="507884" y="1809568"/>
              <a:ext cx="2911642" cy="401161"/>
            </a:xfrm>
            <a:custGeom>
              <a:avLst/>
              <a:gdLst>
                <a:gd name="connsiteX0" fmla="*/ 0 w 2911642"/>
                <a:gd name="connsiteY0" fmla="*/ 232500 h 401161"/>
                <a:gd name="connsiteX1" fmla="*/ 541421 w 2911642"/>
                <a:gd name="connsiteY1" fmla="*/ 3900 h 401161"/>
                <a:gd name="connsiteX2" fmla="*/ 1191126 w 2911642"/>
                <a:gd name="connsiteY2" fmla="*/ 400942 h 401161"/>
                <a:gd name="connsiteX3" fmla="*/ 1828800 w 2911642"/>
                <a:gd name="connsiteY3" fmla="*/ 64058 h 401161"/>
                <a:gd name="connsiteX4" fmla="*/ 2466474 w 2911642"/>
                <a:gd name="connsiteY4" fmla="*/ 340785 h 401161"/>
                <a:gd name="connsiteX5" fmla="*/ 2911642 w 2911642"/>
                <a:gd name="connsiteY5" fmla="*/ 100153 h 401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11642" h="401161">
                  <a:moveTo>
                    <a:pt x="0" y="232500"/>
                  </a:moveTo>
                  <a:cubicBezTo>
                    <a:pt x="171450" y="104163"/>
                    <a:pt x="342900" y="-24174"/>
                    <a:pt x="541421" y="3900"/>
                  </a:cubicBezTo>
                  <a:cubicBezTo>
                    <a:pt x="739942" y="31974"/>
                    <a:pt x="976563" y="390916"/>
                    <a:pt x="1191126" y="400942"/>
                  </a:cubicBezTo>
                  <a:cubicBezTo>
                    <a:pt x="1405689" y="410968"/>
                    <a:pt x="1616242" y="74084"/>
                    <a:pt x="1828800" y="64058"/>
                  </a:cubicBezTo>
                  <a:cubicBezTo>
                    <a:pt x="2041358" y="54032"/>
                    <a:pt x="2286000" y="334769"/>
                    <a:pt x="2466474" y="340785"/>
                  </a:cubicBezTo>
                  <a:cubicBezTo>
                    <a:pt x="2646948" y="346801"/>
                    <a:pt x="2911642" y="100153"/>
                    <a:pt x="2911642" y="100153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cxnSp>
          <p:nvCxnSpPr>
            <p:cNvPr id="12" name="Conector recto 11"/>
            <p:cNvCxnSpPr/>
            <p:nvPr/>
          </p:nvCxnSpPr>
          <p:spPr>
            <a:xfrm flipH="1" flipV="1">
              <a:off x="3375370" y="1550840"/>
              <a:ext cx="22573" cy="131269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ángulo 14"/>
            <p:cNvSpPr/>
            <p:nvPr/>
          </p:nvSpPr>
          <p:spPr>
            <a:xfrm>
              <a:off x="3236686" y="1711114"/>
              <a:ext cx="348343" cy="49607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3193144" y="1248228"/>
                <a:ext cx="4403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3144" y="1248228"/>
                <a:ext cx="44037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5933367" y="454659"/>
                <a:ext cx="3712555" cy="8117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𝑘𝑥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𝑘𝑥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e>
                          </m:eqAr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367" y="454659"/>
                <a:ext cx="3712555" cy="81176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upo 17"/>
          <p:cNvGrpSpPr/>
          <p:nvPr/>
        </p:nvGrpSpPr>
        <p:grpSpPr>
          <a:xfrm>
            <a:off x="9645922" y="491207"/>
            <a:ext cx="1467646" cy="783428"/>
            <a:chOff x="9645922" y="491207"/>
            <a:chExt cx="1467646" cy="78342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CuadroTexto 18"/>
                <p:cNvSpPr txBox="1"/>
                <p:nvPr/>
              </p:nvSpPr>
              <p:spPr>
                <a:xfrm>
                  <a:off x="9645922" y="491207"/>
                  <a:ext cx="14676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∞&lt;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9" name="CuadroTexto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45922" y="491207"/>
                  <a:ext cx="1467646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CuadroTexto 19"/>
                <p:cNvSpPr txBox="1"/>
                <p:nvPr/>
              </p:nvSpPr>
              <p:spPr>
                <a:xfrm>
                  <a:off x="9645922" y="905303"/>
                  <a:ext cx="14676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0≤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&lt;+∞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0" name="CuadroTexto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45922" y="905303"/>
                  <a:ext cx="1467646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Grupo 20"/>
          <p:cNvGrpSpPr/>
          <p:nvPr/>
        </p:nvGrpSpPr>
        <p:grpSpPr>
          <a:xfrm>
            <a:off x="7289333" y="2717116"/>
            <a:ext cx="5017345" cy="1117998"/>
            <a:chOff x="7289333" y="2717116"/>
            <a:chExt cx="5017345" cy="11179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CuadroTexto 21"/>
                <p:cNvSpPr txBox="1"/>
                <p:nvPr/>
              </p:nvSpPr>
              <p:spPr>
                <a:xfrm>
                  <a:off x="7289333" y="3020757"/>
                  <a:ext cx="10316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UY" dirty="0"/>
                    <a:t>En </a:t>
                  </a:r>
                  <a14:m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2" name="CuadroTexto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89333" y="3020757"/>
                  <a:ext cx="1031629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5325" t="-10000" b="-2666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CuadroTexto 22"/>
                <p:cNvSpPr txBox="1"/>
                <p:nvPr/>
              </p:nvSpPr>
              <p:spPr>
                <a:xfrm>
                  <a:off x="8632659" y="2717116"/>
                  <a:ext cx="3674019" cy="111799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"/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s-UY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     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∀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</m:acc>
                                  </m:e>
                                </m:d>
                                <m:f>
                                  <m:f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</m:acc>
                                  </m:e>
                                </m:d>
                                <m:f>
                                  <m:f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  <m:f>
                                  <m:f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</m:e>
                                      <m:sup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sSub>
                                      <m:sSubPr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p>
                                      <m:sSupPr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p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∀</m:t>
                                </m:r>
                                <m: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eqArr>
                          </m:e>
                        </m:d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3" name="CuadroTexto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32659" y="2717116"/>
                  <a:ext cx="3674019" cy="1117998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4" name="CuadroTexto 23"/>
          <p:cNvSpPr txBox="1"/>
          <p:nvPr/>
        </p:nvSpPr>
        <p:spPr>
          <a:xfrm>
            <a:off x="7789644" y="2126569"/>
            <a:ext cx="2495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Condiciones de frontera: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725714" y="3892490"/>
                <a:ext cx="3682355" cy="378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714" y="3892490"/>
                <a:ext cx="3682355" cy="37824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upo 25"/>
          <p:cNvGrpSpPr/>
          <p:nvPr/>
        </p:nvGrpSpPr>
        <p:grpSpPr>
          <a:xfrm>
            <a:off x="323944" y="638005"/>
            <a:ext cx="1616340" cy="406756"/>
            <a:chOff x="323944" y="638005"/>
            <a:chExt cx="1616340" cy="406756"/>
          </a:xfrm>
        </p:grpSpPr>
        <p:cxnSp>
          <p:nvCxnSpPr>
            <p:cNvPr id="27" name="Conector recto de flecha 26"/>
            <p:cNvCxnSpPr/>
            <p:nvPr/>
          </p:nvCxnSpPr>
          <p:spPr>
            <a:xfrm>
              <a:off x="507884" y="1044761"/>
              <a:ext cx="62423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CuadroTexto 27"/>
            <p:cNvSpPr txBox="1"/>
            <p:nvPr/>
          </p:nvSpPr>
          <p:spPr>
            <a:xfrm>
              <a:off x="323944" y="638005"/>
              <a:ext cx="1616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Onda incidente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/>
              <p:cNvSpPr txBox="1"/>
              <p:nvPr/>
            </p:nvSpPr>
            <p:spPr>
              <a:xfrm>
                <a:off x="647297" y="4511955"/>
                <a:ext cx="8148449" cy="425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𝑖𝑘</m:t>
                      </m:r>
                      <m:d>
                        <m:dPr>
                          <m:begChr m:val="|"/>
                          <m:endChr m:val="|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𝑖𝑘</m:t>
                      </m:r>
                      <m:d>
                        <m:dPr>
                          <m:begChr m:val="|"/>
                          <m:endChr m:val="|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𝑀𝐶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𝑖𝑘</m:t>
                      </m:r>
                      <m:d>
                        <m:dPr>
                          <m:begChr m:val="|"/>
                          <m:endChr m:val="|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9" name="CuadroTex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297" y="4511955"/>
                <a:ext cx="8148449" cy="425181"/>
              </a:xfrm>
              <a:prstGeom prst="rect">
                <a:avLst/>
              </a:prstGeom>
              <a:blipFill>
                <a:blip r:embed="rId11"/>
                <a:stretch>
                  <a:fillRect b="-857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/>
              <p:cNvSpPr txBox="1"/>
              <p:nvPr/>
            </p:nvSpPr>
            <p:spPr>
              <a:xfrm>
                <a:off x="688481" y="5175535"/>
                <a:ext cx="3061607" cy="8082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𝑖𝑘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1" name="CuadroTexto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481" y="5175535"/>
                <a:ext cx="3061607" cy="80823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uadroTexto 31"/>
              <p:cNvSpPr txBox="1"/>
              <p:nvPr/>
            </p:nvSpPr>
            <p:spPr>
              <a:xfrm>
                <a:off x="3495041" y="5175534"/>
                <a:ext cx="3253070" cy="8082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𝑖𝐴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𝑖𝑘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2" name="CuadroTexto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5041" y="5175534"/>
                <a:ext cx="3253070" cy="80823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uadroTexto 33"/>
          <p:cNvSpPr txBox="1"/>
          <p:nvPr/>
        </p:nvSpPr>
        <p:spPr>
          <a:xfrm>
            <a:off x="464458" y="188686"/>
            <a:ext cx="3621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rgbClr val="00B0F0"/>
                </a:solidFill>
              </a:rPr>
              <a:t>DISCONTINUIDAD DE IMPEDANCIA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3840306" y="178888"/>
            <a:ext cx="1832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2) Masa acoplada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7132701" y="5182699"/>
            <a:ext cx="4119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En este caso tanto la onda reflejada como la onda transmitida tienen una diferencia de fase respecto a la onda incidente</a:t>
            </a:r>
          </a:p>
        </p:txBody>
      </p:sp>
    </p:spTree>
    <p:extLst>
      <p:ext uri="{BB962C8B-B14F-4D97-AF65-F5344CB8AC3E}">
        <p14:creationId xmlns:p14="http://schemas.microsoft.com/office/powerpoint/2010/main" val="320916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5" grpId="0"/>
      <p:bldP spid="29" grpId="0"/>
      <p:bldP spid="31" grpId="0"/>
      <p:bldP spid="32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203200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400" b="1" dirty="0">
                <a:solidFill>
                  <a:srgbClr val="FF0000"/>
                </a:solidFill>
              </a:rPr>
              <a:t>ECUACIÓN DE ONDAS 2D: ONDAS EN MEMBRANAS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336" y="1226067"/>
            <a:ext cx="5532299" cy="327375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6386610" y="2586221"/>
                <a:ext cx="4785028" cy="425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Asumimos pequeñas oscilaciones 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UY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acc>
                      </m:e>
                    </m:d>
                  </m:oMath>
                </a14:m>
                <a:r>
                  <a:rPr lang="es-UY" dirty="0"/>
                  <a:t> constante</a:t>
                </a: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6610" y="2586221"/>
                <a:ext cx="4785028" cy="425181"/>
              </a:xfrm>
              <a:prstGeom prst="rect">
                <a:avLst/>
              </a:prstGeom>
              <a:blipFill rotWithShape="0">
                <a:blip r:embed="rId3"/>
                <a:stretch>
                  <a:fillRect l="-1146" r="-382" b="-1857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6478623" y="1414614"/>
                <a:ext cx="4601003" cy="425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UY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acc>
                      </m:e>
                    </m:d>
                  </m:oMath>
                </a14:m>
                <a:r>
                  <a:rPr lang="es-UY" dirty="0"/>
                  <a:t> representa la fuerza por unidad de longitud</a:t>
                </a:r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8623" y="1414614"/>
                <a:ext cx="4601003" cy="425181"/>
              </a:xfrm>
              <a:prstGeom prst="rect">
                <a:avLst/>
              </a:prstGeom>
              <a:blipFill rotWithShape="0">
                <a:blip r:embed="rId4"/>
                <a:stretch>
                  <a:fillRect r="-397" b="-1857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6095999" y="2028342"/>
                <a:ext cx="56395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s-UY" dirty="0"/>
                  <a:t> representa la densidad de masa por unidad de superficie</a:t>
                </a:r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2028342"/>
                <a:ext cx="5639557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0000" r="-1189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6164908" y="3249438"/>
                <a:ext cx="571337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UY" dirty="0"/>
                  <a:t> representa el desplazamiento vertical de la membrana en el punto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UY" dirty="0"/>
                  <a:t> y el tiempo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4908" y="3249438"/>
                <a:ext cx="5713376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853" t="-4717" b="-1415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1117600" y="4818743"/>
                <a:ext cx="3210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Fuerza vertical en la dirección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UY" dirty="0"/>
                  <a:t>:</a:t>
                </a:r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600" y="4818743"/>
                <a:ext cx="3210302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1518" t="-8197" r="-569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 13"/>
              <p:cNvSpPr/>
              <p:nvPr/>
            </p:nvSpPr>
            <p:spPr>
              <a:xfrm>
                <a:off x="4327902" y="4636899"/>
                <a:ext cx="4612609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</m:d>
                      <m:r>
                        <a:rPr lang="es-UY" i="1">
                          <a:latin typeface="Cambria Math" panose="02040503050406030204" pitchFamily="18" charset="0"/>
                        </a:rPr>
                        <m:t>𝑑𝑦</m:t>
                      </m:r>
                      <m:d>
                        <m:d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</m:d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Rectá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902" y="4636899"/>
                <a:ext cx="4612609" cy="72032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1117600" y="5580816"/>
                <a:ext cx="32137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Fuerza vertical en la dirección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s-UY" dirty="0"/>
                  <a:t>:</a:t>
                </a:r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600" y="5580816"/>
                <a:ext cx="3213700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1515" t="-8197" r="-568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ángulo 15"/>
              <p:cNvSpPr/>
              <p:nvPr/>
            </p:nvSpPr>
            <p:spPr>
              <a:xfrm>
                <a:off x="4327902" y="5398972"/>
                <a:ext cx="4694939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</m:d>
                      <m:r>
                        <a:rPr lang="es-UY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𝑑𝑦</m:t>
                                  </m:r>
                                </m:e>
                              </m:d>
                            </m:num>
                            <m:den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</m:d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6" name="Rectángulo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902" y="5398972"/>
                <a:ext cx="4694939" cy="72032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410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609600" y="348343"/>
                <a:ext cx="4455771" cy="720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d>
                        <m:dPr>
                          <m:begChr m:val="|"/>
                          <m:endChr m:val="|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</m:d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𝑑𝑥𝑑𝑦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𝑑𝑥𝑑𝑦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48343"/>
                <a:ext cx="4455771" cy="72032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5065371" y="348343"/>
                <a:ext cx="1943930" cy="648191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371" y="348343"/>
                <a:ext cx="1943930" cy="6481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609600" y="1698171"/>
            <a:ext cx="417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Supongo una solución del tipo </a:t>
            </a:r>
            <a:r>
              <a:rPr lang="es-UY" dirty="0" err="1"/>
              <a:t>D’Alambert</a:t>
            </a:r>
            <a:r>
              <a:rPr lang="es-UY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5065371" y="1698171"/>
                <a:ext cx="30081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𝑙𝑦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𝑐𝑡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371" y="1698171"/>
                <a:ext cx="3008131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/>
          <p:cNvSpPr txBox="1"/>
          <p:nvPr/>
        </p:nvSpPr>
        <p:spPr>
          <a:xfrm>
            <a:off x="609600" y="2512340"/>
            <a:ext cx="3359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Sustituyo en la ecuación de ondas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3999973" y="2480660"/>
                <a:ext cx="25390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973" y="2480660"/>
                <a:ext cx="2539093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/>
              <p:cNvSpPr/>
              <p:nvPr/>
            </p:nvSpPr>
            <p:spPr>
              <a:xfrm>
                <a:off x="6539066" y="2480660"/>
                <a:ext cx="19631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d>
                        <m:d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066" y="2480660"/>
                <a:ext cx="196316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609600" y="3188009"/>
                <a:ext cx="17674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𝑙𝑦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𝑐𝑡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188009"/>
                <a:ext cx="1767407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2759" t="-2222" r="-1724" b="-3555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2837485" y="3141842"/>
                <a:ext cx="23448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s-UY" dirty="0"/>
                  <a:t>, </a:t>
                </a:r>
                <a14:m>
                  <m:oMath xmlns:m="http://schemas.openxmlformats.org/officeDocument/2006/math"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𝜂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𝑙𝑦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7485" y="3141842"/>
                <a:ext cx="2344809" cy="369332"/>
              </a:xfrm>
              <a:prstGeom prst="rect">
                <a:avLst/>
              </a:prstGeom>
              <a:blipFill>
                <a:blip r:embed="rId8"/>
                <a:stretch>
                  <a:fillRect l="-2078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5585064" y="3141842"/>
                <a:ext cx="26929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Supongo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𝜂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UY" dirty="0"/>
                  <a:t> constante</a:t>
                </a:r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5064" y="3141842"/>
                <a:ext cx="2692917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1810" t="-8197" r="-1584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537913" y="3771345"/>
                <a:ext cx="3830023" cy="566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13" y="3771345"/>
                <a:ext cx="3830023" cy="56669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upo 22"/>
          <p:cNvGrpSpPr/>
          <p:nvPr/>
        </p:nvGrpSpPr>
        <p:grpSpPr>
          <a:xfrm>
            <a:off x="5269519" y="3596806"/>
            <a:ext cx="3633473" cy="2515273"/>
            <a:chOff x="5269519" y="3596806"/>
            <a:chExt cx="3633473" cy="2515273"/>
          </a:xfrm>
        </p:grpSpPr>
        <p:cxnSp>
          <p:nvCxnSpPr>
            <p:cNvPr id="16" name="Conector recto de flecha 15"/>
            <p:cNvCxnSpPr/>
            <p:nvPr/>
          </p:nvCxnSpPr>
          <p:spPr>
            <a:xfrm flipH="1" flipV="1">
              <a:off x="6691086" y="3803024"/>
              <a:ext cx="43543" cy="23090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de flecha 17"/>
            <p:cNvCxnSpPr/>
            <p:nvPr/>
          </p:nvCxnSpPr>
          <p:spPr>
            <a:xfrm>
              <a:off x="5269519" y="5225143"/>
              <a:ext cx="3366481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CuadroTexto 20"/>
                <p:cNvSpPr txBox="1"/>
                <p:nvPr/>
              </p:nvSpPr>
              <p:spPr>
                <a:xfrm>
                  <a:off x="6353374" y="3596806"/>
                  <a:ext cx="3713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1" name="CuadroTexto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53374" y="3596806"/>
                  <a:ext cx="371384" cy="369332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CuadroTexto 21"/>
                <p:cNvSpPr txBox="1"/>
                <p:nvPr/>
              </p:nvSpPr>
              <p:spPr>
                <a:xfrm>
                  <a:off x="8535007" y="5225143"/>
                  <a:ext cx="3679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2" name="CuadroTexto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35007" y="5225143"/>
                  <a:ext cx="367985" cy="369332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4" name="CuadroTexto 23"/>
          <p:cNvSpPr txBox="1"/>
          <p:nvPr/>
        </p:nvSpPr>
        <p:spPr>
          <a:xfrm>
            <a:off x="7096387" y="487772"/>
            <a:ext cx="1927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Ecuación de ondas</a:t>
            </a:r>
          </a:p>
        </p:txBody>
      </p:sp>
      <p:grpSp>
        <p:nvGrpSpPr>
          <p:cNvPr id="30" name="Grupo 29"/>
          <p:cNvGrpSpPr/>
          <p:nvPr/>
        </p:nvGrpSpPr>
        <p:grpSpPr>
          <a:xfrm>
            <a:off x="5100036" y="3949310"/>
            <a:ext cx="2622197" cy="2117676"/>
            <a:chOff x="5100036" y="3949310"/>
            <a:chExt cx="2622197" cy="2117676"/>
          </a:xfrm>
        </p:grpSpPr>
        <p:cxnSp>
          <p:nvCxnSpPr>
            <p:cNvPr id="20" name="Conector recto 19"/>
            <p:cNvCxnSpPr/>
            <p:nvPr/>
          </p:nvCxnSpPr>
          <p:spPr>
            <a:xfrm>
              <a:off x="5878312" y="4228878"/>
              <a:ext cx="1843921" cy="183810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CuadroTexto 24"/>
                <p:cNvSpPr txBox="1"/>
                <p:nvPr/>
              </p:nvSpPr>
              <p:spPr>
                <a:xfrm>
                  <a:off x="5100036" y="3949310"/>
                  <a:ext cx="7641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UY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5" name="CuadroTexto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0036" y="3949310"/>
                  <a:ext cx="764184" cy="369332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/>
              <p:cNvSpPr txBox="1"/>
              <p:nvPr/>
            </p:nvSpPr>
            <p:spPr>
              <a:xfrm>
                <a:off x="537913" y="4601029"/>
                <a:ext cx="7641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6" name="Cuadro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13" y="4601029"/>
                <a:ext cx="764184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/>
              <p:cNvSpPr txBox="1"/>
              <p:nvPr/>
            </p:nvSpPr>
            <p:spPr>
              <a:xfrm>
                <a:off x="513605" y="5168850"/>
                <a:ext cx="2571217" cy="8696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𝑙𝑦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𝑐𝑡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s-UY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𝑐𝑡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7" name="CuadroTex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605" y="5168850"/>
                <a:ext cx="2571217" cy="86966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Grupo 32"/>
          <p:cNvGrpSpPr/>
          <p:nvPr/>
        </p:nvGrpSpPr>
        <p:grpSpPr>
          <a:xfrm>
            <a:off x="5878312" y="3434056"/>
            <a:ext cx="2236216" cy="2185524"/>
            <a:chOff x="5878312" y="3434056"/>
            <a:chExt cx="2236216" cy="2185524"/>
          </a:xfrm>
        </p:grpSpPr>
        <p:cxnSp>
          <p:nvCxnSpPr>
            <p:cNvPr id="28" name="Conector recto 27"/>
            <p:cNvCxnSpPr/>
            <p:nvPr/>
          </p:nvCxnSpPr>
          <p:spPr>
            <a:xfrm>
              <a:off x="6270607" y="3781472"/>
              <a:ext cx="1843921" cy="183810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CuadroTexto 28"/>
                <p:cNvSpPr txBox="1"/>
                <p:nvPr/>
              </p:nvSpPr>
              <p:spPr>
                <a:xfrm>
                  <a:off x="5878312" y="3434056"/>
                  <a:ext cx="7641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UY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  <m:r>
                          <a:rPr lang="es-UY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9" name="CuadroTexto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78312" y="3434056"/>
                  <a:ext cx="764184" cy="369332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Abrir llave 30"/>
            <p:cNvSpPr/>
            <p:nvPr/>
          </p:nvSpPr>
          <p:spPr>
            <a:xfrm>
              <a:off x="6642496" y="4228878"/>
              <a:ext cx="48590" cy="785381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CuadroTexto 31"/>
                <p:cNvSpPr txBox="1"/>
                <p:nvPr/>
              </p:nvSpPr>
              <p:spPr>
                <a:xfrm>
                  <a:off x="6094408" y="4318027"/>
                  <a:ext cx="440377" cy="59266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𝑐𝑡</m:t>
                            </m:r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2" name="CuadroTexto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4408" y="4318027"/>
                  <a:ext cx="440377" cy="592663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6" name="Grupo 35"/>
          <p:cNvGrpSpPr/>
          <p:nvPr/>
        </p:nvGrpSpPr>
        <p:grpSpPr>
          <a:xfrm>
            <a:off x="1493303" y="5901281"/>
            <a:ext cx="1090363" cy="843693"/>
            <a:chOff x="1493303" y="5901281"/>
            <a:chExt cx="1090363" cy="843693"/>
          </a:xfrm>
        </p:grpSpPr>
        <p:sp>
          <p:nvSpPr>
            <p:cNvPr id="34" name="Cerrar llave 33"/>
            <p:cNvSpPr/>
            <p:nvPr/>
          </p:nvSpPr>
          <p:spPr>
            <a:xfrm rot="5400000">
              <a:off x="1881827" y="5574249"/>
              <a:ext cx="309752" cy="963816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CuadroTexto 34"/>
                <p:cNvSpPr txBox="1"/>
                <p:nvPr/>
              </p:nvSpPr>
              <p:spPr>
                <a:xfrm>
                  <a:off x="1493303" y="6375642"/>
                  <a:ext cx="109036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=0)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5" name="CuadroTexto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3303" y="6375642"/>
                  <a:ext cx="1090363" cy="369332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9289143" y="309197"/>
                <a:ext cx="1052339" cy="7264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</m:acc>
                            </m:e>
                          </m:d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9143" y="309197"/>
                <a:ext cx="1052339" cy="726481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681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24" grpId="0"/>
      <p:bldP spid="26" grpId="0"/>
      <p:bldP spid="27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o 17"/>
          <p:cNvGrpSpPr/>
          <p:nvPr/>
        </p:nvGrpSpPr>
        <p:grpSpPr>
          <a:xfrm>
            <a:off x="3651516" y="305846"/>
            <a:ext cx="7894070" cy="5725986"/>
            <a:chOff x="2453089" y="1733593"/>
            <a:chExt cx="3802956" cy="2678023"/>
          </a:xfrm>
        </p:grpSpPr>
        <p:grpSp>
          <p:nvGrpSpPr>
            <p:cNvPr id="5" name="Grupo 4"/>
            <p:cNvGrpSpPr/>
            <p:nvPr/>
          </p:nvGrpSpPr>
          <p:grpSpPr>
            <a:xfrm>
              <a:off x="2622572" y="1896343"/>
              <a:ext cx="3633473" cy="2515273"/>
              <a:chOff x="5269519" y="3596806"/>
              <a:chExt cx="3633473" cy="2515273"/>
            </a:xfrm>
          </p:grpSpPr>
          <p:cxnSp>
            <p:nvCxnSpPr>
              <p:cNvPr id="6" name="Conector recto de flecha 5"/>
              <p:cNvCxnSpPr/>
              <p:nvPr/>
            </p:nvCxnSpPr>
            <p:spPr>
              <a:xfrm flipH="1" flipV="1">
                <a:off x="6691086" y="3803024"/>
                <a:ext cx="43543" cy="230905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ector recto de flecha 6"/>
              <p:cNvCxnSpPr/>
              <p:nvPr/>
            </p:nvCxnSpPr>
            <p:spPr>
              <a:xfrm>
                <a:off x="5269519" y="5225143"/>
                <a:ext cx="3366481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CuadroTexto 7"/>
                  <p:cNvSpPr txBox="1"/>
                  <p:nvPr/>
                </p:nvSpPr>
                <p:spPr>
                  <a:xfrm>
                    <a:off x="6353374" y="3596806"/>
                    <a:ext cx="37138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8" name="CuadroTexto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53374" y="3596806"/>
                    <a:ext cx="371384" cy="369332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CuadroTexto 8"/>
                  <p:cNvSpPr txBox="1"/>
                  <p:nvPr/>
                </p:nvSpPr>
                <p:spPr>
                  <a:xfrm>
                    <a:off x="8535007" y="5225143"/>
                    <a:ext cx="367985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9" name="CuadroTexto 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535007" y="5225143"/>
                    <a:ext cx="367985" cy="369332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0" name="Grupo 9"/>
            <p:cNvGrpSpPr/>
            <p:nvPr/>
          </p:nvGrpSpPr>
          <p:grpSpPr>
            <a:xfrm>
              <a:off x="2453089" y="2248847"/>
              <a:ext cx="2622197" cy="2117676"/>
              <a:chOff x="5100036" y="3949310"/>
              <a:chExt cx="2622197" cy="2117676"/>
            </a:xfrm>
          </p:grpSpPr>
          <p:cxnSp>
            <p:nvCxnSpPr>
              <p:cNvPr id="11" name="Conector recto 10"/>
              <p:cNvCxnSpPr/>
              <p:nvPr/>
            </p:nvCxnSpPr>
            <p:spPr>
              <a:xfrm>
                <a:off x="5878312" y="4228878"/>
                <a:ext cx="1843921" cy="183810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CuadroTexto 11"/>
                  <p:cNvSpPr txBox="1"/>
                  <p:nvPr/>
                </p:nvSpPr>
                <p:spPr>
                  <a:xfrm>
                    <a:off x="5100036" y="3949310"/>
                    <a:ext cx="76418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2" name="CuadroTexto 1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00036" y="3949310"/>
                    <a:ext cx="764184" cy="369332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4" name="Conector recto 13"/>
            <p:cNvCxnSpPr/>
            <p:nvPr/>
          </p:nvCxnSpPr>
          <p:spPr>
            <a:xfrm>
              <a:off x="3623660" y="2081009"/>
              <a:ext cx="1843921" cy="183810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/>
                <p:cNvSpPr txBox="1"/>
                <p:nvPr/>
              </p:nvSpPr>
              <p:spPr>
                <a:xfrm>
                  <a:off x="3231365" y="1733593"/>
                  <a:ext cx="7641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UY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  <m:r>
                          <a:rPr lang="es-UY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1365" y="1733593"/>
                  <a:ext cx="764184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Abrir llave 15"/>
            <p:cNvSpPr/>
            <p:nvPr/>
          </p:nvSpPr>
          <p:spPr>
            <a:xfrm>
              <a:off x="3995549" y="2528415"/>
              <a:ext cx="48590" cy="785381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CuadroTexto 16"/>
                <p:cNvSpPr txBox="1"/>
                <p:nvPr/>
              </p:nvSpPr>
              <p:spPr>
                <a:xfrm>
                  <a:off x="3687539" y="2744415"/>
                  <a:ext cx="212151" cy="2771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𝑐𝑡</m:t>
                            </m:r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7" name="CuadroTexto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87539" y="2744415"/>
                  <a:ext cx="212151" cy="277186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6" name="Grupo 35"/>
          <p:cNvGrpSpPr/>
          <p:nvPr/>
        </p:nvGrpSpPr>
        <p:grpSpPr>
          <a:xfrm>
            <a:off x="6003389" y="2908969"/>
            <a:ext cx="2681171" cy="2546658"/>
            <a:chOff x="6003389" y="2908969"/>
            <a:chExt cx="2681171" cy="2546658"/>
          </a:xfrm>
        </p:grpSpPr>
        <p:sp>
          <p:nvSpPr>
            <p:cNvPr id="19" name="Arco 18"/>
            <p:cNvSpPr/>
            <p:nvPr/>
          </p:nvSpPr>
          <p:spPr>
            <a:xfrm rot="15695223">
              <a:off x="6224018" y="2995085"/>
              <a:ext cx="2546658" cy="2374426"/>
            </a:xfrm>
            <a:prstGeom prst="arc">
              <a:avLst>
                <a:gd name="adj1" fmla="val 16740470"/>
                <a:gd name="adj2" fmla="val 19201915"/>
              </a:avLst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CuadroTexto 19"/>
                <p:cNvSpPr txBox="1"/>
                <p:nvPr/>
              </p:nvSpPr>
              <p:spPr>
                <a:xfrm>
                  <a:off x="6003389" y="3518348"/>
                  <a:ext cx="3741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0" name="CuadroTexto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3389" y="3518348"/>
                  <a:ext cx="374141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Grupo 39"/>
          <p:cNvGrpSpPr/>
          <p:nvPr/>
        </p:nvGrpSpPr>
        <p:grpSpPr>
          <a:xfrm>
            <a:off x="7256476" y="2435999"/>
            <a:ext cx="1838123" cy="1699440"/>
            <a:chOff x="7256476" y="2435999"/>
            <a:chExt cx="1838123" cy="1699440"/>
          </a:xfrm>
        </p:grpSpPr>
        <p:cxnSp>
          <p:nvCxnSpPr>
            <p:cNvPr id="22" name="Conector recto 21"/>
            <p:cNvCxnSpPr/>
            <p:nvPr/>
          </p:nvCxnSpPr>
          <p:spPr>
            <a:xfrm flipV="1">
              <a:off x="7379368" y="2435999"/>
              <a:ext cx="1715231" cy="169944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ángulo 22"/>
            <p:cNvSpPr/>
            <p:nvPr/>
          </p:nvSpPr>
          <p:spPr>
            <a:xfrm rot="18878610">
              <a:off x="7248958" y="3882917"/>
              <a:ext cx="231733" cy="21669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</p:grpSp>
      <p:grpSp>
        <p:nvGrpSpPr>
          <p:cNvPr id="38" name="Grupo 37"/>
          <p:cNvGrpSpPr/>
          <p:nvPr/>
        </p:nvGrpSpPr>
        <p:grpSpPr>
          <a:xfrm>
            <a:off x="5716124" y="3440479"/>
            <a:ext cx="2651842" cy="2374426"/>
            <a:chOff x="5716124" y="3440479"/>
            <a:chExt cx="2651842" cy="2374426"/>
          </a:xfrm>
        </p:grpSpPr>
        <p:sp>
          <p:nvSpPr>
            <p:cNvPr id="24" name="Arco 23"/>
            <p:cNvSpPr/>
            <p:nvPr/>
          </p:nvSpPr>
          <p:spPr>
            <a:xfrm rot="1954302">
              <a:off x="5716124" y="3440479"/>
              <a:ext cx="2546658" cy="2374426"/>
            </a:xfrm>
            <a:prstGeom prst="arc">
              <a:avLst>
                <a:gd name="adj1" fmla="val 16740470"/>
                <a:gd name="adj2" fmla="val 18274959"/>
              </a:avLst>
            </a:prstGeom>
            <a:ln w="190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CuadroTexto 24"/>
                <p:cNvSpPr txBox="1"/>
                <p:nvPr/>
              </p:nvSpPr>
              <p:spPr>
                <a:xfrm>
                  <a:off x="7985554" y="3591216"/>
                  <a:ext cx="3824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5" name="CuadroTexto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85554" y="3591216"/>
                  <a:ext cx="382412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/>
              <p:cNvSpPr txBox="1"/>
              <p:nvPr/>
            </p:nvSpPr>
            <p:spPr>
              <a:xfrm>
                <a:off x="8645840" y="3064269"/>
                <a:ext cx="1237262" cy="562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6" name="Cuadro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5840" y="3064269"/>
                <a:ext cx="1237262" cy="56297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/>
              <p:cNvSpPr txBox="1"/>
              <p:nvPr/>
            </p:nvSpPr>
            <p:spPr>
              <a:xfrm>
                <a:off x="3826922" y="2787016"/>
                <a:ext cx="1384032" cy="566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7" name="CuadroTex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922" y="2787016"/>
                <a:ext cx="1384032" cy="56669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ángulo 27"/>
              <p:cNvSpPr/>
              <p:nvPr/>
            </p:nvSpPr>
            <p:spPr>
              <a:xfrm>
                <a:off x="353366" y="4379060"/>
                <a:ext cx="2769924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d>
                        <m:dPr>
                          <m:begChr m:val="{"/>
                          <m:endChr m:val="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⁡(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e>
                          </m:eqAr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8" name="Rectángulo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366" y="4379060"/>
                <a:ext cx="2769924" cy="71019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upo 36"/>
          <p:cNvGrpSpPr/>
          <p:nvPr/>
        </p:nvGrpSpPr>
        <p:grpSpPr>
          <a:xfrm>
            <a:off x="7412891" y="4152487"/>
            <a:ext cx="1691921" cy="936767"/>
            <a:chOff x="7412891" y="4152487"/>
            <a:chExt cx="1691921" cy="9367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CuadroTexto 28"/>
                <p:cNvSpPr txBox="1"/>
                <p:nvPr/>
              </p:nvSpPr>
              <p:spPr>
                <a:xfrm>
                  <a:off x="8297607" y="4498387"/>
                  <a:ext cx="449161" cy="59086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𝑐𝑡</m:t>
                            </m:r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9" name="CuadroTexto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97607" y="4498387"/>
                  <a:ext cx="449161" cy="590867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Abrir llave 29"/>
            <p:cNvSpPr/>
            <p:nvPr/>
          </p:nvSpPr>
          <p:spPr>
            <a:xfrm rot="16200000">
              <a:off x="8110889" y="3454489"/>
              <a:ext cx="295926" cy="1691921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</p:grpSp>
      <p:grpSp>
        <p:nvGrpSpPr>
          <p:cNvPr id="39" name="Grupo 38"/>
          <p:cNvGrpSpPr/>
          <p:nvPr/>
        </p:nvGrpSpPr>
        <p:grpSpPr>
          <a:xfrm>
            <a:off x="8952707" y="5290866"/>
            <a:ext cx="1633829" cy="782799"/>
            <a:chOff x="8952707" y="5290866"/>
            <a:chExt cx="1633829" cy="782799"/>
          </a:xfrm>
        </p:grpSpPr>
        <p:sp>
          <p:nvSpPr>
            <p:cNvPr id="31" name="Cerrar llave 30"/>
            <p:cNvSpPr/>
            <p:nvPr/>
          </p:nvSpPr>
          <p:spPr>
            <a:xfrm rot="2888214">
              <a:off x="9317327" y="4926246"/>
              <a:ext cx="594104" cy="1323343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CuadroTexto 31"/>
                <p:cNvSpPr txBox="1"/>
                <p:nvPr/>
              </p:nvSpPr>
              <p:spPr>
                <a:xfrm>
                  <a:off x="9908915" y="5704333"/>
                  <a:ext cx="6776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𝑐𝑡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2" name="CuadroTexto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08915" y="5704333"/>
                  <a:ext cx="677621" cy="369332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uadroTexto 32"/>
              <p:cNvSpPr txBox="1"/>
              <p:nvPr/>
            </p:nvSpPr>
            <p:spPr>
              <a:xfrm>
                <a:off x="8447346" y="1959290"/>
                <a:ext cx="25475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acc>
                      <m:r>
                        <a:rPr lang="es-UY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</m:e>
                      </m:acc>
                      <m:r>
                        <a:rPr lang="es-UY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s-UY" b="1" dirty="0"/>
              </a:p>
            </p:txBody>
          </p:sp>
        </mc:Choice>
        <mc:Fallback xmlns="">
          <p:sp>
            <p:nvSpPr>
              <p:cNvPr id="33" name="CuadroTexto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7346" y="1959290"/>
                <a:ext cx="2547556" cy="369332"/>
              </a:xfrm>
              <a:prstGeom prst="rect">
                <a:avLst/>
              </a:prstGeom>
              <a:blipFill rotWithShape="0">
                <a:blip r:embed="rId14"/>
                <a:stretch>
                  <a:fillRect t="-6557" r="-7416" b="-655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uadroTexto 33"/>
              <p:cNvSpPr txBox="1"/>
              <p:nvPr/>
            </p:nvSpPr>
            <p:spPr>
              <a:xfrm>
                <a:off x="353366" y="5246291"/>
                <a:ext cx="2101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4" name="CuadroTexto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366" y="5246291"/>
                <a:ext cx="2101024" cy="369332"/>
              </a:xfrm>
              <a:prstGeom prst="rect">
                <a:avLst/>
              </a:prstGeom>
              <a:blipFill rotWithShape="0">
                <a:blip r:embed="rId15"/>
                <a:stretch>
                  <a:fillRect t="-23333" r="-12174"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uadroTexto 34"/>
              <p:cNvSpPr txBox="1"/>
              <p:nvPr/>
            </p:nvSpPr>
            <p:spPr>
              <a:xfrm>
                <a:off x="353366" y="5808353"/>
                <a:ext cx="637909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UY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acc>
                      <m:accPr>
                        <m:chr m:val="̂"/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𝑐𝑡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UY" dirty="0"/>
                  <a:t> representa la propagación de ondas “planas” o paralelas con dirección de propagación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s-UY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acc>
                  </m:oMath>
                </a14:m>
                <a:endParaRPr lang="es-UY" b="1" dirty="0"/>
              </a:p>
            </p:txBody>
          </p:sp>
        </mc:Choice>
        <mc:Fallback xmlns="">
          <p:sp>
            <p:nvSpPr>
              <p:cNvPr id="35" name="CuadroTexto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366" y="5808353"/>
                <a:ext cx="6379094" cy="646331"/>
              </a:xfrm>
              <a:prstGeom prst="rect">
                <a:avLst/>
              </a:prstGeom>
              <a:blipFill rotWithShape="0">
                <a:blip r:embed="rId16"/>
                <a:stretch>
                  <a:fillRect l="-860" t="-13208" b="-1415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uadroTexto 40"/>
              <p:cNvSpPr txBox="1"/>
              <p:nvPr/>
            </p:nvSpPr>
            <p:spPr>
              <a:xfrm>
                <a:off x="625292" y="653828"/>
                <a:ext cx="2234586" cy="592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𝑐𝑡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1" name="CuadroTexto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292" y="653828"/>
                <a:ext cx="2234586" cy="592663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35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33" grpId="0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64458" y="188686"/>
            <a:ext cx="3270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rgbClr val="00B0F0"/>
                </a:solidFill>
              </a:rPr>
              <a:t>ONDAS ARMÓNICAS PARALELAS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90168" y="674785"/>
            <a:ext cx="5501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Las ondas armónicas planas conviene expresarlas como: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5800198" y="606889"/>
                <a:ext cx="3276025" cy="5003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UY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𝑖𝑘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𝑐𝑡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̂"/>
                              <m:ctrlPr>
                                <a:rPr lang="es-UY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e>
                          </m:acc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sz="2400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198" y="606889"/>
                <a:ext cx="3276025" cy="50039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90168" y="1223352"/>
                <a:ext cx="3931461" cy="432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Definimos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b="0" i="1" dirty="0" smtClean="0">
                        <a:latin typeface="Cambria Math" panose="02040503050406030204" pitchFamily="18" charset="0"/>
                      </a:rPr>
                      <m:t>𝑘</m:t>
                    </m:r>
                    <m:acc>
                      <m:accPr>
                        <m:chr m:val="̂"/>
                        <m:ctrlPr>
                          <a:rPr lang="es-UY" b="1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UY" b="1" i="1" dirty="0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acc>
                  </m:oMath>
                </a14:m>
                <a:r>
                  <a:rPr lang="es-UY" b="1" dirty="0"/>
                  <a:t> </a:t>
                </a:r>
                <a14:m>
                  <m:oMath xmlns:m="http://schemas.openxmlformats.org/officeDocument/2006/math">
                    <m:r>
                      <a:rPr lang="es-UY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s-UY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s-UY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s-UY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s-UY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UY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</m:acc>
                      </m:e>
                    </m:d>
                  </m:oMath>
                </a14:m>
                <a:r>
                  <a:rPr lang="es-UY" dirty="0"/>
                  <a:t> y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𝑘𝑐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68" y="1223352"/>
                <a:ext cx="3931461" cy="432554"/>
              </a:xfrm>
              <a:prstGeom prst="rect">
                <a:avLst/>
              </a:prstGeom>
              <a:blipFill rotWithShape="0">
                <a:blip r:embed="rId3"/>
                <a:stretch>
                  <a:fillRect l="-1240" b="-1831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596698" y="1174615"/>
                <a:ext cx="3654527" cy="5380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s-UY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s-UY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acc>
                            <m:accPr>
                              <m:chr m:val="⃗"/>
                              <m:ctrlPr>
                                <a:rPr lang="es-UY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s-UY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sz="2400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698" y="1174615"/>
                <a:ext cx="3654527" cy="53809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525196" y="1835141"/>
                <a:ext cx="1822165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196" y="1835141"/>
                <a:ext cx="1822165" cy="6127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3062855" y="1968238"/>
                <a:ext cx="3149259" cy="391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𝑘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 ;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𝑘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2855" y="1968238"/>
                <a:ext cx="3149259" cy="391261"/>
              </a:xfrm>
              <a:prstGeom prst="rect">
                <a:avLst/>
              </a:prstGeom>
              <a:blipFill>
                <a:blip r:embed="rId6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78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2" grpId="0"/>
      <p:bldP spid="10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674</Words>
  <Application>Microsoft Office PowerPoint</Application>
  <PresentationFormat>Panorámica</PresentationFormat>
  <Paragraphs>107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Benech</dc:creator>
  <cp:lastModifiedBy>Nicolas Benech</cp:lastModifiedBy>
  <cp:revision>49</cp:revision>
  <dcterms:created xsi:type="dcterms:W3CDTF">2020-04-27T11:18:28Z</dcterms:created>
  <dcterms:modified xsi:type="dcterms:W3CDTF">2024-04-08T20:50:20Z</dcterms:modified>
</cp:coreProperties>
</file>