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0" r:id="rId3"/>
    <p:sldId id="281" r:id="rId4"/>
    <p:sldId id="282" r:id="rId5"/>
    <p:sldId id="283" r:id="rId6"/>
    <p:sldId id="265" r:id="rId7"/>
    <p:sldId id="266" r:id="rId8"/>
    <p:sldId id="287" r:id="rId9"/>
    <p:sldId id="272" r:id="rId10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EA37E-9F20-40EF-BAD9-4BA4BACB4E7E}" v="1" dt="2024-04-10T17:44:50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E02BBCB5-90EA-4A72-AEB9-4D821020BE4A}"/>
    <pc:docChg chg="addSld delSld modSld">
      <pc:chgData name="Nicolas Benech" userId="0051dd42c30e75a5" providerId="LiveId" clId="{E02BBCB5-90EA-4A72-AEB9-4D821020BE4A}" dt="2021-04-14T10:27:36.868" v="11" actId="20577"/>
      <pc:docMkLst>
        <pc:docMk/>
      </pc:docMkLst>
      <pc:sldChg chg="modSp mod">
        <pc:chgData name="Nicolas Benech" userId="0051dd42c30e75a5" providerId="LiveId" clId="{E02BBCB5-90EA-4A72-AEB9-4D821020BE4A}" dt="2021-04-14T10:27:36.868" v="11" actId="20577"/>
        <pc:sldMkLst>
          <pc:docMk/>
          <pc:sldMk cId="1150177820" sldId="257"/>
        </pc:sldMkLst>
        <pc:spChg chg="mod">
          <ac:chgData name="Nicolas Benech" userId="0051dd42c30e75a5" providerId="LiveId" clId="{E02BBCB5-90EA-4A72-AEB9-4D821020BE4A}" dt="2021-04-14T10:27:36.868" v="11" actId="20577"/>
          <ac:spMkLst>
            <pc:docMk/>
            <pc:sldMk cId="1150177820" sldId="257"/>
            <ac:spMk id="4" creationId="{00000000-0000-0000-0000-000000000000}"/>
          </ac:spMkLst>
        </pc:spChg>
      </pc:sldChg>
      <pc:sldChg chg="del">
        <pc:chgData name="Nicolas Benech" userId="0051dd42c30e75a5" providerId="LiveId" clId="{E02BBCB5-90EA-4A72-AEB9-4D821020BE4A}" dt="2021-04-13T21:15:04.156" v="0" actId="47"/>
        <pc:sldMkLst>
          <pc:docMk/>
          <pc:sldMk cId="1404022584" sldId="265"/>
        </pc:sldMkLst>
      </pc:sldChg>
      <pc:sldChg chg="del">
        <pc:chgData name="Nicolas Benech" userId="0051dd42c30e75a5" providerId="LiveId" clId="{E02BBCB5-90EA-4A72-AEB9-4D821020BE4A}" dt="2021-04-13T21:15:04.156" v="0" actId="47"/>
        <pc:sldMkLst>
          <pc:docMk/>
          <pc:sldMk cId="294160365" sldId="266"/>
        </pc:sldMkLst>
      </pc:sldChg>
      <pc:sldChg chg="add del">
        <pc:chgData name="Nicolas Benech" userId="0051dd42c30e75a5" providerId="LiveId" clId="{E02BBCB5-90EA-4A72-AEB9-4D821020BE4A}" dt="2021-04-14T10:26:49.296" v="4" actId="47"/>
        <pc:sldMkLst>
          <pc:docMk/>
          <pc:sldMk cId="175007772" sldId="267"/>
        </pc:sldMkLst>
      </pc:sldChg>
      <pc:sldChg chg="del">
        <pc:chgData name="Nicolas Benech" userId="0051dd42c30e75a5" providerId="LiveId" clId="{E02BBCB5-90EA-4A72-AEB9-4D821020BE4A}" dt="2021-04-14T10:24:44.385" v="1" actId="2696"/>
        <pc:sldMkLst>
          <pc:docMk/>
          <pc:sldMk cId="2858037339" sldId="267"/>
        </pc:sldMkLst>
      </pc:sldChg>
      <pc:sldChg chg="add del">
        <pc:chgData name="Nicolas Benech" userId="0051dd42c30e75a5" providerId="LiveId" clId="{E02BBCB5-90EA-4A72-AEB9-4D821020BE4A}" dt="2021-04-14T10:26:49.296" v="4" actId="47"/>
        <pc:sldMkLst>
          <pc:docMk/>
          <pc:sldMk cId="2403398919" sldId="268"/>
        </pc:sldMkLst>
      </pc:sldChg>
      <pc:sldChg chg="del">
        <pc:chgData name="Nicolas Benech" userId="0051dd42c30e75a5" providerId="LiveId" clId="{E02BBCB5-90EA-4A72-AEB9-4D821020BE4A}" dt="2021-04-14T10:24:44.385" v="1" actId="2696"/>
        <pc:sldMkLst>
          <pc:docMk/>
          <pc:sldMk cId="2505502152" sldId="268"/>
        </pc:sldMkLst>
      </pc:sldChg>
      <pc:sldChg chg="add del">
        <pc:chgData name="Nicolas Benech" userId="0051dd42c30e75a5" providerId="LiveId" clId="{E02BBCB5-90EA-4A72-AEB9-4D821020BE4A}" dt="2021-04-14T10:26:49.296" v="4" actId="47"/>
        <pc:sldMkLst>
          <pc:docMk/>
          <pc:sldMk cId="1788321670" sldId="269"/>
        </pc:sldMkLst>
      </pc:sldChg>
      <pc:sldChg chg="del">
        <pc:chgData name="Nicolas Benech" userId="0051dd42c30e75a5" providerId="LiveId" clId="{E02BBCB5-90EA-4A72-AEB9-4D821020BE4A}" dt="2021-04-14T10:24:44.385" v="1" actId="2696"/>
        <pc:sldMkLst>
          <pc:docMk/>
          <pc:sldMk cId="3420486504" sldId="269"/>
        </pc:sldMkLst>
      </pc:sldChg>
      <pc:sldChg chg="del">
        <pc:chgData name="Nicolas Benech" userId="0051dd42c30e75a5" providerId="LiveId" clId="{E02BBCB5-90EA-4A72-AEB9-4D821020BE4A}" dt="2021-04-14T10:24:44.385" v="1" actId="2696"/>
        <pc:sldMkLst>
          <pc:docMk/>
          <pc:sldMk cId="1844104393" sldId="270"/>
        </pc:sldMkLst>
      </pc:sldChg>
      <pc:sldChg chg="add del">
        <pc:chgData name="Nicolas Benech" userId="0051dd42c30e75a5" providerId="LiveId" clId="{E02BBCB5-90EA-4A72-AEB9-4D821020BE4A}" dt="2021-04-14T10:26:49.296" v="4" actId="47"/>
        <pc:sldMkLst>
          <pc:docMk/>
          <pc:sldMk cId="4075261266" sldId="270"/>
        </pc:sldMkLst>
      </pc:sldChg>
      <pc:sldChg chg="modSp mod">
        <pc:chgData name="Nicolas Benech" userId="0051dd42c30e75a5" providerId="LiveId" clId="{E02BBCB5-90EA-4A72-AEB9-4D821020BE4A}" dt="2021-04-14T10:27:28.989" v="8" actId="20577"/>
        <pc:sldMkLst>
          <pc:docMk/>
          <pc:sldMk cId="2569269757" sldId="271"/>
        </pc:sldMkLst>
        <pc:spChg chg="mod">
          <ac:chgData name="Nicolas Benech" userId="0051dd42c30e75a5" providerId="LiveId" clId="{E02BBCB5-90EA-4A72-AEB9-4D821020BE4A}" dt="2021-04-14T10:27:28.989" v="8" actId="20577"/>
          <ac:spMkLst>
            <pc:docMk/>
            <pc:sldMk cId="2569269757" sldId="271"/>
            <ac:spMk id="12" creationId="{00000000-0000-0000-0000-000000000000}"/>
          </ac:spMkLst>
        </pc:spChg>
      </pc:sldChg>
      <pc:sldChg chg="add">
        <pc:chgData name="Nicolas Benech" userId="0051dd42c30e75a5" providerId="LiveId" clId="{E02BBCB5-90EA-4A72-AEB9-4D821020BE4A}" dt="2021-04-14T10:26:30.740" v="3"/>
        <pc:sldMkLst>
          <pc:docMk/>
          <pc:sldMk cId="2858037339" sldId="273"/>
        </pc:sldMkLst>
      </pc:sldChg>
      <pc:sldChg chg="add">
        <pc:chgData name="Nicolas Benech" userId="0051dd42c30e75a5" providerId="LiveId" clId="{E02BBCB5-90EA-4A72-AEB9-4D821020BE4A}" dt="2021-04-14T10:26:30.740" v="3"/>
        <pc:sldMkLst>
          <pc:docMk/>
          <pc:sldMk cId="2505502152" sldId="274"/>
        </pc:sldMkLst>
      </pc:sldChg>
      <pc:sldChg chg="add">
        <pc:chgData name="Nicolas Benech" userId="0051dd42c30e75a5" providerId="LiveId" clId="{E02BBCB5-90EA-4A72-AEB9-4D821020BE4A}" dt="2021-04-14T10:26:30.740" v="3"/>
        <pc:sldMkLst>
          <pc:docMk/>
          <pc:sldMk cId="3420486504" sldId="275"/>
        </pc:sldMkLst>
      </pc:sldChg>
      <pc:sldChg chg="add">
        <pc:chgData name="Nicolas Benech" userId="0051dd42c30e75a5" providerId="LiveId" clId="{E02BBCB5-90EA-4A72-AEB9-4D821020BE4A}" dt="2021-04-14T10:26:30.740" v="3"/>
        <pc:sldMkLst>
          <pc:docMk/>
          <pc:sldMk cId="1844104393" sldId="276"/>
        </pc:sldMkLst>
      </pc:sldChg>
    </pc:docChg>
  </pc:docChgLst>
  <pc:docChgLst>
    <pc:chgData name="Nicolas Benech" userId="0051dd42c30e75a5" providerId="LiveId" clId="{B1DEA37E-9F20-40EF-BAD9-4BA4BACB4E7E}"/>
    <pc:docChg chg="addSld delSld modSld">
      <pc:chgData name="Nicolas Benech" userId="0051dd42c30e75a5" providerId="LiveId" clId="{B1DEA37E-9F20-40EF-BAD9-4BA4BACB4E7E}" dt="2024-04-15T18:36:57.606" v="3" actId="2696"/>
      <pc:docMkLst>
        <pc:docMk/>
      </pc:docMkLst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1150177820" sldId="257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9182984" sldId="258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3658843153" sldId="259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982625096" sldId="260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1404022584" sldId="265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294160365" sldId="266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645821977" sldId="267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3390410333" sldId="268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1993498817" sldId="269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3394552001" sldId="271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999957730" sldId="272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2858037339" sldId="273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2505502152" sldId="274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3420486504" sldId="275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1844104393" sldId="276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2144769452" sldId="277"/>
        </pc:sldMkLst>
      </pc:sldChg>
      <pc:sldChg chg="add del">
        <pc:chgData name="Nicolas Benech" userId="0051dd42c30e75a5" providerId="LiveId" clId="{B1DEA37E-9F20-40EF-BAD9-4BA4BACB4E7E}" dt="2024-04-10T17:45:35.296" v="2" actId="47"/>
        <pc:sldMkLst>
          <pc:docMk/>
          <pc:sldMk cId="2406274930" sldId="278"/>
        </pc:sldMkLst>
      </pc:sldChg>
      <pc:sldChg chg="del">
        <pc:chgData name="Nicolas Benech" userId="0051dd42c30e75a5" providerId="LiveId" clId="{B1DEA37E-9F20-40EF-BAD9-4BA4BACB4E7E}" dt="2024-04-15T18:36:57.606" v="3" actId="2696"/>
        <pc:sldMkLst>
          <pc:docMk/>
          <pc:sldMk cId="4046534241" sldId="279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3271087454" sldId="280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2082432899" sldId="281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529711579" sldId="282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3088199588" sldId="283"/>
        </pc:sldMkLst>
      </pc:sldChg>
      <pc:sldChg chg="add del">
        <pc:chgData name="Nicolas Benech" userId="0051dd42c30e75a5" providerId="LiveId" clId="{B1DEA37E-9F20-40EF-BAD9-4BA4BACB4E7E}" dt="2024-04-10T17:45:31.639" v="1" actId="47"/>
        <pc:sldMkLst>
          <pc:docMk/>
          <pc:sldMk cId="3691757806" sldId="284"/>
        </pc:sldMkLst>
      </pc:sldChg>
      <pc:sldChg chg="add del">
        <pc:chgData name="Nicolas Benech" userId="0051dd42c30e75a5" providerId="LiveId" clId="{B1DEA37E-9F20-40EF-BAD9-4BA4BACB4E7E}" dt="2024-04-10T17:45:31.639" v="1" actId="47"/>
        <pc:sldMkLst>
          <pc:docMk/>
          <pc:sldMk cId="3690293285" sldId="285"/>
        </pc:sldMkLst>
      </pc:sldChg>
      <pc:sldChg chg="add del">
        <pc:chgData name="Nicolas Benech" userId="0051dd42c30e75a5" providerId="LiveId" clId="{B1DEA37E-9F20-40EF-BAD9-4BA4BACB4E7E}" dt="2024-04-10T17:45:31.639" v="1" actId="47"/>
        <pc:sldMkLst>
          <pc:docMk/>
          <pc:sldMk cId="3879315090" sldId="286"/>
        </pc:sldMkLst>
      </pc:sldChg>
      <pc:sldChg chg="add">
        <pc:chgData name="Nicolas Benech" userId="0051dd42c30e75a5" providerId="LiveId" clId="{B1DEA37E-9F20-40EF-BAD9-4BA4BACB4E7E}" dt="2024-04-10T17:44:50.265" v="0"/>
        <pc:sldMkLst>
          <pc:docMk/>
          <pc:sldMk cId="2569269757" sldId="287"/>
        </pc:sldMkLst>
      </pc:sldChg>
    </pc:docChg>
  </pc:docChgLst>
  <pc:docChgLst>
    <pc:chgData name="Nicolas Benech" userId="0051dd42c30e75a5" providerId="LiveId" clId="{4F4E13A6-8198-404A-9788-9783D06AA325}"/>
    <pc:docChg chg="modSld">
      <pc:chgData name="Nicolas Benech" userId="0051dd42c30e75a5" providerId="LiveId" clId="{4F4E13A6-8198-404A-9788-9783D06AA325}" dt="2023-04-19T15:18:03.565" v="8" actId="20577"/>
      <pc:docMkLst>
        <pc:docMk/>
      </pc:docMkLst>
      <pc:sldChg chg="modSp">
        <pc:chgData name="Nicolas Benech" userId="0051dd42c30e75a5" providerId="LiveId" clId="{4F4E13A6-8198-404A-9788-9783D06AA325}" dt="2023-04-19T15:18:03.565" v="8" actId="20577"/>
        <pc:sldMkLst>
          <pc:docMk/>
          <pc:sldMk cId="2505502152" sldId="274"/>
        </pc:sldMkLst>
        <pc:spChg chg="mod">
          <ac:chgData name="Nicolas Benech" userId="0051dd42c30e75a5" providerId="LiveId" clId="{4F4E13A6-8198-404A-9788-9783D06AA325}" dt="2023-04-19T15:18:03.565" v="8" actId="20577"/>
          <ac:spMkLst>
            <pc:docMk/>
            <pc:sldMk cId="2505502152" sldId="274"/>
            <ac:spMk id="9" creationId="{00000000-0000-0000-0000-000000000000}"/>
          </ac:spMkLst>
        </pc:spChg>
      </pc:sldChg>
    </pc:docChg>
  </pc:docChgLst>
  <pc:docChgLst>
    <pc:chgData name="Nicolas Benech" userId="0051dd42c30e75a5" providerId="LiveId" clId="{9C66DF29-E3E0-470E-A345-5C64F651D030}"/>
    <pc:docChg chg="custSel addSld delSld modSld">
      <pc:chgData name="Nicolas Benech" userId="0051dd42c30e75a5" providerId="LiveId" clId="{9C66DF29-E3E0-470E-A345-5C64F651D030}" dt="2023-04-19T15:08:41.896" v="53" actId="47"/>
      <pc:docMkLst>
        <pc:docMk/>
      </pc:docMkLst>
      <pc:sldChg chg="modSp mod">
        <pc:chgData name="Nicolas Benech" userId="0051dd42c30e75a5" providerId="LiveId" clId="{9C66DF29-E3E0-470E-A345-5C64F651D030}" dt="2023-04-19T14:55:19.992" v="25" actId="20577"/>
        <pc:sldMkLst>
          <pc:docMk/>
          <pc:sldMk cId="3658843153" sldId="259"/>
        </pc:sldMkLst>
        <pc:spChg chg="mod">
          <ac:chgData name="Nicolas Benech" userId="0051dd42c30e75a5" providerId="LiveId" clId="{9C66DF29-E3E0-470E-A345-5C64F651D030}" dt="2023-04-19T14:54:38.676" v="5" actId="20577"/>
          <ac:spMkLst>
            <pc:docMk/>
            <pc:sldMk cId="3658843153" sldId="259"/>
            <ac:spMk id="5" creationId="{00000000-0000-0000-0000-000000000000}"/>
          </ac:spMkLst>
        </pc:spChg>
        <pc:spChg chg="mod">
          <ac:chgData name="Nicolas Benech" userId="0051dd42c30e75a5" providerId="LiveId" clId="{9C66DF29-E3E0-470E-A345-5C64F651D030}" dt="2023-04-19T14:55:09.380" v="21" actId="20577"/>
          <ac:spMkLst>
            <pc:docMk/>
            <pc:sldMk cId="3658843153" sldId="259"/>
            <ac:spMk id="6" creationId="{00000000-0000-0000-0000-000000000000}"/>
          </ac:spMkLst>
        </pc:spChg>
        <pc:spChg chg="mod">
          <ac:chgData name="Nicolas Benech" userId="0051dd42c30e75a5" providerId="LiveId" clId="{9C66DF29-E3E0-470E-A345-5C64F651D030}" dt="2023-04-19T14:55:19.992" v="25" actId="20577"/>
          <ac:spMkLst>
            <pc:docMk/>
            <pc:sldMk cId="3658843153" sldId="259"/>
            <ac:spMk id="7" creationId="{00000000-0000-0000-0000-000000000000}"/>
          </ac:spMkLst>
        </pc:spChg>
        <pc:grpChg chg="mod">
          <ac:chgData name="Nicolas Benech" userId="0051dd42c30e75a5" providerId="LiveId" clId="{9C66DF29-E3E0-470E-A345-5C64F651D030}" dt="2023-04-19T14:54:46.433" v="17" actId="1038"/>
          <ac:grpSpMkLst>
            <pc:docMk/>
            <pc:sldMk cId="3658843153" sldId="259"/>
            <ac:grpSpMk id="10" creationId="{00000000-0000-0000-0000-000000000000}"/>
          </ac:grpSpMkLst>
        </pc:grpChg>
      </pc:sldChg>
      <pc:sldChg chg="addSp delSp modSp mod delAnim">
        <pc:chgData name="Nicolas Benech" userId="0051dd42c30e75a5" providerId="LiveId" clId="{9C66DF29-E3E0-470E-A345-5C64F651D030}" dt="2023-04-19T15:08:27.883" v="52" actId="1076"/>
        <pc:sldMkLst>
          <pc:docMk/>
          <pc:sldMk cId="982625096" sldId="260"/>
        </pc:sldMkLst>
        <pc:spChg chg="mod">
          <ac:chgData name="Nicolas Benech" userId="0051dd42c30e75a5" providerId="LiveId" clId="{9C66DF29-E3E0-470E-A345-5C64F651D030}" dt="2023-04-19T14:55:30.365" v="29" actId="20577"/>
          <ac:spMkLst>
            <pc:docMk/>
            <pc:sldMk cId="982625096" sldId="260"/>
            <ac:spMk id="4" creationId="{00000000-0000-0000-0000-000000000000}"/>
          </ac:spMkLst>
        </pc:spChg>
        <pc:spChg chg="mod">
          <ac:chgData name="Nicolas Benech" userId="0051dd42c30e75a5" providerId="LiveId" clId="{9C66DF29-E3E0-470E-A345-5C64F651D030}" dt="2023-04-19T14:55:35.356" v="33" actId="20577"/>
          <ac:spMkLst>
            <pc:docMk/>
            <pc:sldMk cId="982625096" sldId="260"/>
            <ac:spMk id="5" creationId="{00000000-0000-0000-0000-000000000000}"/>
          </ac:spMkLst>
        </pc:spChg>
        <pc:spChg chg="del">
          <ac:chgData name="Nicolas Benech" userId="0051dd42c30e75a5" providerId="LiveId" clId="{9C66DF29-E3E0-470E-A345-5C64F651D030}" dt="2023-04-19T15:08:13.659" v="47" actId="21"/>
          <ac:spMkLst>
            <pc:docMk/>
            <pc:sldMk cId="982625096" sldId="260"/>
            <ac:spMk id="6" creationId="{00000000-0000-0000-0000-000000000000}"/>
          </ac:spMkLst>
        </pc:spChg>
        <pc:spChg chg="del">
          <ac:chgData name="Nicolas Benech" userId="0051dd42c30e75a5" providerId="LiveId" clId="{9C66DF29-E3E0-470E-A345-5C64F651D030}" dt="2023-04-19T15:08:13.659" v="47" actId="21"/>
          <ac:spMkLst>
            <pc:docMk/>
            <pc:sldMk cId="982625096" sldId="260"/>
            <ac:spMk id="8" creationId="{00000000-0000-0000-0000-000000000000}"/>
          </ac:spMkLst>
        </pc:spChg>
        <pc:picChg chg="add mod">
          <ac:chgData name="Nicolas Benech" userId="0051dd42c30e75a5" providerId="LiveId" clId="{9C66DF29-E3E0-470E-A345-5C64F651D030}" dt="2023-04-19T15:08:27.883" v="52" actId="1076"/>
          <ac:picMkLst>
            <pc:docMk/>
            <pc:sldMk cId="982625096" sldId="260"/>
            <ac:picMk id="2" creationId="{A19845C3-863B-E9AD-F655-D7582B88C07F}"/>
          </ac:picMkLst>
        </pc:picChg>
        <pc:picChg chg="del">
          <ac:chgData name="Nicolas Benech" userId="0051dd42c30e75a5" providerId="LiveId" clId="{9C66DF29-E3E0-470E-A345-5C64F651D030}" dt="2023-04-19T15:08:13.659" v="47" actId="21"/>
          <ac:picMkLst>
            <pc:docMk/>
            <pc:sldMk cId="982625096" sldId="260"/>
            <ac:picMk id="7" creationId="{00000000-0000-0000-0000-000000000000}"/>
          </ac:picMkLst>
        </pc:picChg>
      </pc:sldChg>
      <pc:sldChg chg="add">
        <pc:chgData name="Nicolas Benech" userId="0051dd42c30e75a5" providerId="LiveId" clId="{9C66DF29-E3E0-470E-A345-5C64F651D030}" dt="2023-04-18T16:24:46.851" v="1"/>
        <pc:sldMkLst>
          <pc:docMk/>
          <pc:sldMk cId="645821977" sldId="267"/>
        </pc:sldMkLst>
      </pc:sldChg>
      <pc:sldChg chg="add">
        <pc:chgData name="Nicolas Benech" userId="0051dd42c30e75a5" providerId="LiveId" clId="{9C66DF29-E3E0-470E-A345-5C64F651D030}" dt="2023-04-18T16:24:46.851" v="1"/>
        <pc:sldMkLst>
          <pc:docMk/>
          <pc:sldMk cId="3390410333" sldId="268"/>
        </pc:sldMkLst>
      </pc:sldChg>
      <pc:sldChg chg="add">
        <pc:chgData name="Nicolas Benech" userId="0051dd42c30e75a5" providerId="LiveId" clId="{9C66DF29-E3E0-470E-A345-5C64F651D030}" dt="2023-04-18T16:24:46.851" v="1"/>
        <pc:sldMkLst>
          <pc:docMk/>
          <pc:sldMk cId="1993498817" sldId="269"/>
        </pc:sldMkLst>
      </pc:sldChg>
      <pc:sldChg chg="del">
        <pc:chgData name="Nicolas Benech" userId="0051dd42c30e75a5" providerId="LiveId" clId="{9C66DF29-E3E0-470E-A345-5C64F651D030}" dt="2023-04-18T16:10:44.757" v="0" actId="47"/>
        <pc:sldMkLst>
          <pc:docMk/>
          <pc:sldMk cId="2569269757" sldId="271"/>
        </pc:sldMkLst>
      </pc:sldChg>
      <pc:sldChg chg="del">
        <pc:chgData name="Nicolas Benech" userId="0051dd42c30e75a5" providerId="LiveId" clId="{9C66DF29-E3E0-470E-A345-5C64F651D030}" dt="2023-04-18T16:10:44.757" v="0" actId="47"/>
        <pc:sldMkLst>
          <pc:docMk/>
          <pc:sldMk cId="999957730" sldId="272"/>
        </pc:sldMkLst>
      </pc:sldChg>
      <pc:sldChg chg="add">
        <pc:chgData name="Nicolas Benech" userId="0051dd42c30e75a5" providerId="LiveId" clId="{9C66DF29-E3E0-470E-A345-5C64F651D030}" dt="2023-04-18T16:24:46.851" v="1"/>
        <pc:sldMkLst>
          <pc:docMk/>
          <pc:sldMk cId="2144769452" sldId="277"/>
        </pc:sldMkLst>
      </pc:sldChg>
      <pc:sldChg chg="addSp delSp modSp new del mod">
        <pc:chgData name="Nicolas Benech" userId="0051dd42c30e75a5" providerId="LiveId" clId="{9C66DF29-E3E0-470E-A345-5C64F651D030}" dt="2023-04-19T15:08:41.896" v="53" actId="47"/>
        <pc:sldMkLst>
          <pc:docMk/>
          <pc:sldMk cId="3187598202" sldId="278"/>
        </pc:sldMkLst>
        <pc:spChg chg="del">
          <ac:chgData name="Nicolas Benech" userId="0051dd42c30e75a5" providerId="LiveId" clId="{9C66DF29-E3E0-470E-A345-5C64F651D030}" dt="2023-04-19T15:07:04.781" v="36" actId="478"/>
          <ac:spMkLst>
            <pc:docMk/>
            <pc:sldMk cId="3187598202" sldId="278"/>
            <ac:spMk id="2" creationId="{D9D2A534-D359-E412-E4E0-1422B79DEE00}"/>
          </ac:spMkLst>
        </pc:spChg>
        <pc:spChg chg="del">
          <ac:chgData name="Nicolas Benech" userId="0051dd42c30e75a5" providerId="LiveId" clId="{9C66DF29-E3E0-470E-A345-5C64F651D030}" dt="2023-04-19T15:07:03.295" v="35" actId="478"/>
          <ac:spMkLst>
            <pc:docMk/>
            <pc:sldMk cId="3187598202" sldId="278"/>
            <ac:spMk id="3" creationId="{94C7CBE6-7143-2B12-A517-09783F1BD9B8}"/>
          </ac:spMkLst>
        </pc:spChg>
        <pc:picChg chg="add del mod modCrop">
          <ac:chgData name="Nicolas Benech" userId="0051dd42c30e75a5" providerId="LiveId" clId="{9C66DF29-E3E0-470E-A345-5C64F651D030}" dt="2023-04-19T15:08:20.930" v="49" actId="21"/>
          <ac:picMkLst>
            <pc:docMk/>
            <pc:sldMk cId="3187598202" sldId="278"/>
            <ac:picMk id="5" creationId="{0429E1A8-FEB8-E8EE-05ED-2974AEF23904}"/>
          </ac:picMkLst>
        </pc:picChg>
      </pc:sldChg>
      <pc:sldChg chg="addSp delSp modSp new mod modAnim">
        <pc:chgData name="Nicolas Benech" userId="0051dd42c30e75a5" providerId="LiveId" clId="{9C66DF29-E3E0-470E-A345-5C64F651D030}" dt="2023-04-19T15:08:15.629" v="48"/>
        <pc:sldMkLst>
          <pc:docMk/>
          <pc:sldMk cId="4046534241" sldId="279"/>
        </pc:sldMkLst>
        <pc:spChg chg="del">
          <ac:chgData name="Nicolas Benech" userId="0051dd42c30e75a5" providerId="LiveId" clId="{9C66DF29-E3E0-470E-A345-5C64F651D030}" dt="2023-04-19T15:08:03.294" v="45" actId="478"/>
          <ac:spMkLst>
            <pc:docMk/>
            <pc:sldMk cId="4046534241" sldId="279"/>
            <ac:spMk id="2" creationId="{10079A70-9F4F-A318-E65D-6D39CF2E37B5}"/>
          </ac:spMkLst>
        </pc:spChg>
        <pc:spChg chg="del">
          <ac:chgData name="Nicolas Benech" userId="0051dd42c30e75a5" providerId="LiveId" clId="{9C66DF29-E3E0-470E-A345-5C64F651D030}" dt="2023-04-19T15:08:04.685" v="46" actId="478"/>
          <ac:spMkLst>
            <pc:docMk/>
            <pc:sldMk cId="4046534241" sldId="279"/>
            <ac:spMk id="3" creationId="{12B9B333-1396-F514-00CE-3EAB2B95A94E}"/>
          </ac:spMkLst>
        </pc:spChg>
        <pc:spChg chg="add mod">
          <ac:chgData name="Nicolas Benech" userId="0051dd42c30e75a5" providerId="LiveId" clId="{9C66DF29-E3E0-470E-A345-5C64F651D030}" dt="2023-04-19T15:08:15.629" v="48"/>
          <ac:spMkLst>
            <pc:docMk/>
            <pc:sldMk cId="4046534241" sldId="279"/>
            <ac:spMk id="4" creationId="{2C0AAF0A-FBE2-37B6-7636-63E40B2409C5}"/>
          </ac:spMkLst>
        </pc:spChg>
        <pc:spChg chg="add mod">
          <ac:chgData name="Nicolas Benech" userId="0051dd42c30e75a5" providerId="LiveId" clId="{9C66DF29-E3E0-470E-A345-5C64F651D030}" dt="2023-04-19T15:08:15.629" v="48"/>
          <ac:spMkLst>
            <pc:docMk/>
            <pc:sldMk cId="4046534241" sldId="279"/>
            <ac:spMk id="6" creationId="{62DB2078-1DF6-9A2A-1A34-B75A813AB91B}"/>
          </ac:spMkLst>
        </pc:spChg>
        <pc:picChg chg="add mod">
          <ac:chgData name="Nicolas Benech" userId="0051dd42c30e75a5" providerId="LiveId" clId="{9C66DF29-E3E0-470E-A345-5C64F651D030}" dt="2023-04-19T15:08:15.629" v="48"/>
          <ac:picMkLst>
            <pc:docMk/>
            <pc:sldMk cId="4046534241" sldId="279"/>
            <ac:picMk id="5" creationId="{69A54DEE-99F0-4182-E5D2-B3856542D9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624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91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385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717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7411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98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526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41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2379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877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05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2280-40EA-4DD3-822D-071585435A6B}" type="datetimeFigureOut">
              <a:rPr lang="es-UY" smtClean="0"/>
              <a:t>15/4/2024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1E92-8202-4C9A-AE01-84876EA02AC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380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10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5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0.png"/><Relationship Id="rId5" Type="http://schemas.openxmlformats.org/officeDocument/2006/relationships/image" Target="../media/image1800.png"/><Relationship Id="rId4" Type="http://schemas.openxmlformats.org/officeDocument/2006/relationships/image" Target="../media/image17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210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33.png"/><Relationship Id="rId7" Type="http://schemas.openxmlformats.org/officeDocument/2006/relationships/image" Target="../media/image41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240.png"/><Relationship Id="rId4" Type="http://schemas.openxmlformats.org/officeDocument/2006/relationships/image" Target="../media/image1230.png"/><Relationship Id="rId9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75772" y="463888"/>
                <a:ext cx="597420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463888"/>
                <a:ext cx="5974200" cy="84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49942" y="119942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Condiciones iniciales: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2ABDF89-AC2D-410F-BE23-CE944B801795}"/>
              </a:ext>
            </a:extLst>
          </p:cNvPr>
          <p:cNvGrpSpPr/>
          <p:nvPr/>
        </p:nvGrpSpPr>
        <p:grpSpPr>
          <a:xfrm>
            <a:off x="449942" y="2601317"/>
            <a:ext cx="9335184" cy="926536"/>
            <a:chOff x="449942" y="2601317"/>
            <a:chExt cx="9335184" cy="926536"/>
          </a:xfrm>
        </p:grpSpPr>
        <p:sp>
          <p:nvSpPr>
            <p:cNvPr id="7" name="CuadroTexto 6"/>
            <p:cNvSpPr txBox="1"/>
            <p:nvPr/>
          </p:nvSpPr>
          <p:spPr>
            <a:xfrm>
              <a:off x="449942" y="2879919"/>
              <a:ext cx="4952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Relación de </a:t>
              </a:r>
              <a:r>
                <a:rPr lang="es-UY" dirty="0" err="1"/>
                <a:t>ortogonalidad</a:t>
              </a:r>
              <a:r>
                <a:rPr lang="es-UY" dirty="0"/>
                <a:t> de la función de </a:t>
              </a:r>
              <a:r>
                <a:rPr lang="es-UY" dirty="0" err="1"/>
                <a:t>Bessel</a:t>
              </a:r>
              <a:r>
                <a:rPr lang="es-UY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5402067" y="2601317"/>
                  <a:ext cx="4383059" cy="92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𝑛𝑙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067" y="2601317"/>
                  <a:ext cx="4383059" cy="9265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75772" y="1410902"/>
                <a:ext cx="6558527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1410902"/>
                <a:ext cx="6558527" cy="847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6B6165-B251-43B5-8421-DE45A2647339}"/>
                  </a:ext>
                </a:extLst>
              </p:cNvPr>
              <p:cNvSpPr txBox="1"/>
              <p:nvPr/>
            </p:nvSpPr>
            <p:spPr>
              <a:xfrm>
                <a:off x="449942" y="3870407"/>
                <a:ext cx="5012462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6B6165-B251-43B5-8421-DE45A264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2" y="3870407"/>
                <a:ext cx="5012462" cy="847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81F9561-01FE-4EAB-BA7E-9D580B65092D}"/>
                  </a:ext>
                </a:extLst>
              </p:cNvPr>
              <p:cNvSpPr txBox="1"/>
              <p:nvPr/>
            </p:nvSpPr>
            <p:spPr>
              <a:xfrm>
                <a:off x="275772" y="4970092"/>
                <a:ext cx="5656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81F9561-01FE-4EAB-BA7E-9D580B65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4970092"/>
                <a:ext cx="5656357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52B5580-7554-4BAD-B4D7-8D11F944279A}"/>
                  </a:ext>
                </a:extLst>
              </p:cNvPr>
              <p:cNvSpPr txBox="1"/>
              <p:nvPr/>
            </p:nvSpPr>
            <p:spPr>
              <a:xfrm>
                <a:off x="5402067" y="3870407"/>
                <a:ext cx="6472798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52B5580-7554-4BAD-B4D7-8D11F944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67" y="3870407"/>
                <a:ext cx="6472798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5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448AFDC-8B0C-4FC2-A730-90FEB6F49213}"/>
              </a:ext>
            </a:extLst>
          </p:cNvPr>
          <p:cNvGrpSpPr/>
          <p:nvPr/>
        </p:nvGrpSpPr>
        <p:grpSpPr>
          <a:xfrm>
            <a:off x="433672" y="477078"/>
            <a:ext cx="2396169" cy="943152"/>
            <a:chOff x="433672" y="477078"/>
            <a:chExt cx="2396169" cy="943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5C1FFFE-DA11-423C-BB4C-EAFDC3BA729D}"/>
                    </a:ext>
                  </a:extLst>
                </p:cNvPr>
                <p:cNvSpPr txBox="1"/>
                <p:nvPr/>
              </p:nvSpPr>
              <p:spPr>
                <a:xfrm>
                  <a:off x="548640" y="477078"/>
                  <a:ext cx="21662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5C1FFFE-DA11-423C-BB4C-EAFDC3BA7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" y="477078"/>
                  <a:ext cx="216623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33849E1-97C7-44C8-9B6F-83B19C2D9DE0}"/>
                    </a:ext>
                  </a:extLst>
                </p:cNvPr>
                <p:cNvSpPr txBox="1"/>
                <p:nvPr/>
              </p:nvSpPr>
              <p:spPr>
                <a:xfrm>
                  <a:off x="433672" y="1050898"/>
                  <a:ext cx="2396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33849E1-97C7-44C8-9B6F-83B19C2D9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72" y="1050898"/>
                  <a:ext cx="23961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222769-01F1-48CC-9F3B-42F840D4D322}"/>
                  </a:ext>
                </a:extLst>
              </p:cNvPr>
              <p:cNvSpPr txBox="1"/>
              <p:nvPr/>
            </p:nvSpPr>
            <p:spPr>
              <a:xfrm>
                <a:off x="2970505" y="524786"/>
                <a:ext cx="8196346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222769-01F1-48CC-9F3B-42F840D4D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05" y="524786"/>
                <a:ext cx="8196346" cy="847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6D916F7-1EA9-40F1-BE2D-F73EEAF55A20}"/>
                  </a:ext>
                </a:extLst>
              </p:cNvPr>
              <p:cNvSpPr txBox="1"/>
              <p:nvPr/>
            </p:nvSpPr>
            <p:spPr>
              <a:xfrm>
                <a:off x="770984" y="1768652"/>
                <a:ext cx="10650031" cy="176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nary>
                                <m:naryPr>
                                  <m:chr m:val="∑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𝑟𝑑𝑟𝑑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6D916F7-1EA9-40F1-BE2D-F73EEAF55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4" y="1768652"/>
                <a:ext cx="10650031" cy="1761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49D85D78-3F6F-4BFF-A184-39FE5BBECD16}"/>
              </a:ext>
            </a:extLst>
          </p:cNvPr>
          <p:cNvGrpSpPr/>
          <p:nvPr/>
        </p:nvGrpSpPr>
        <p:grpSpPr>
          <a:xfrm>
            <a:off x="4660960" y="3232573"/>
            <a:ext cx="1677727" cy="677288"/>
            <a:chOff x="3832530" y="3230217"/>
            <a:chExt cx="1677727" cy="677288"/>
          </a:xfrm>
        </p:grpSpPr>
        <p:sp>
          <p:nvSpPr>
            <p:cNvPr id="8" name="Abrir llave 7">
              <a:extLst>
                <a:ext uri="{FF2B5EF4-FFF2-40B4-BE49-F238E27FC236}">
                  <a16:creationId xmlns:a16="http://schemas.microsoft.com/office/drawing/2014/main" id="{30F8D6AC-7D44-442D-BE61-1C9F2ACCB3A5}"/>
                </a:ext>
              </a:extLst>
            </p:cNvPr>
            <p:cNvSpPr/>
            <p:nvPr/>
          </p:nvSpPr>
          <p:spPr>
            <a:xfrm rot="16200000">
              <a:off x="4572003" y="2490744"/>
              <a:ext cx="198781" cy="167772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2DFBBE81-A4E2-4E70-8DA6-55AD9EC8D11E}"/>
                    </a:ext>
                  </a:extLst>
                </p:cNvPr>
                <p:cNvSpPr txBox="1"/>
                <p:nvPr/>
              </p:nvSpPr>
              <p:spPr>
                <a:xfrm>
                  <a:off x="4333460" y="3538173"/>
                  <a:ext cx="8110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𝑚h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2DFBBE81-A4E2-4E70-8DA6-55AD9EC8D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460" y="3538173"/>
                  <a:ext cx="8110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8648774-02A4-4C9E-9C38-B1C58346361E}"/>
              </a:ext>
            </a:extLst>
          </p:cNvPr>
          <p:cNvGrpSpPr/>
          <p:nvPr/>
        </p:nvGrpSpPr>
        <p:grpSpPr>
          <a:xfrm>
            <a:off x="8638074" y="3182826"/>
            <a:ext cx="1677727" cy="711588"/>
            <a:chOff x="7817458" y="3230218"/>
            <a:chExt cx="1677727" cy="711588"/>
          </a:xfrm>
        </p:grpSpPr>
        <p:sp>
          <p:nvSpPr>
            <p:cNvPr id="10" name="Abrir llave 9">
              <a:extLst>
                <a:ext uri="{FF2B5EF4-FFF2-40B4-BE49-F238E27FC236}">
                  <a16:creationId xmlns:a16="http://schemas.microsoft.com/office/drawing/2014/main" id="{081577A4-457B-4B86-B08C-662259CF004B}"/>
                </a:ext>
              </a:extLst>
            </p:cNvPr>
            <p:cNvSpPr/>
            <p:nvPr/>
          </p:nvSpPr>
          <p:spPr>
            <a:xfrm rot="16200000">
              <a:off x="8556931" y="2490745"/>
              <a:ext cx="198781" cy="167772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8CC7AF5-BCEA-477A-90E3-83F1EDC54034}"/>
                </a:ext>
              </a:extLst>
            </p:cNvPr>
            <p:cNvSpPr txBox="1"/>
            <p:nvPr/>
          </p:nvSpPr>
          <p:spPr>
            <a:xfrm>
              <a:off x="8505478" y="3572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0</a:t>
              </a:r>
              <a:endParaRPr lang="es-UY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15DB1F7-E6B5-4C3C-8D20-20342A535B53}"/>
              </a:ext>
            </a:extLst>
          </p:cNvPr>
          <p:cNvGrpSpPr/>
          <p:nvPr/>
        </p:nvGrpSpPr>
        <p:grpSpPr>
          <a:xfrm>
            <a:off x="206734" y="4263505"/>
            <a:ext cx="11907619" cy="1841652"/>
            <a:chOff x="206734" y="4263505"/>
            <a:chExt cx="11907619" cy="1841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F9D579D-D0BA-4D28-92EB-054D26A9824E}"/>
                    </a:ext>
                  </a:extLst>
                </p:cNvPr>
                <p:cNvSpPr txBox="1"/>
                <p:nvPr/>
              </p:nvSpPr>
              <p:spPr>
                <a:xfrm>
                  <a:off x="206734" y="4263505"/>
                  <a:ext cx="11907619" cy="92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brk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nary>
                              <m:naryPr>
                                <m:limLoc m:val="undOvr"/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s-A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h𝑛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h𝑙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𝑟𝑑𝑟</m:t>
                            </m:r>
                          </m:e>
                        </m:nary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nary>
                              <m:naryPr>
                                <m:limLoc m:val="undOvr"/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s-A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h𝑛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h𝑙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h𝑛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h𝑙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h𝑙</m:t>
                            </m:r>
                          </m:sub>
                        </m:sSub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F9D579D-D0BA-4D28-92EB-054D26A98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34" y="4263505"/>
                  <a:ext cx="11907619" cy="926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65782042-74FA-49BB-901E-72DAD98638CF}"/>
                </a:ext>
              </a:extLst>
            </p:cNvPr>
            <p:cNvCxnSpPr/>
            <p:nvPr/>
          </p:nvCxnSpPr>
          <p:spPr>
            <a:xfrm flipV="1">
              <a:off x="3331597" y="4895274"/>
              <a:ext cx="310100" cy="755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F2E14828-E1A4-476A-BED3-B3CC1466C99F}"/>
                    </a:ext>
                  </a:extLst>
                </p:cNvPr>
                <p:cNvSpPr txBox="1"/>
                <p:nvPr/>
              </p:nvSpPr>
              <p:spPr>
                <a:xfrm>
                  <a:off x="2929980" y="5538463"/>
                  <a:ext cx="803233" cy="566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F2E14828-E1A4-476A-BED3-B3CC1466C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980" y="5538463"/>
                  <a:ext cx="803233" cy="5666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1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EC55775-B331-4141-8890-0CA6FFCAAD62}"/>
                  </a:ext>
                </a:extLst>
              </p:cNvPr>
              <p:cNvSpPr txBox="1"/>
              <p:nvPr/>
            </p:nvSpPr>
            <p:spPr>
              <a:xfrm>
                <a:off x="373712" y="389614"/>
                <a:ext cx="6018186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EC55775-B331-4141-8890-0CA6FFCA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2" y="389614"/>
                <a:ext cx="6018186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DC68A25-2243-45F1-9BBA-3C207096209A}"/>
              </a:ext>
            </a:extLst>
          </p:cNvPr>
          <p:cNvSpPr txBox="1"/>
          <p:nvPr/>
        </p:nvSpPr>
        <p:spPr>
          <a:xfrm>
            <a:off x="373712" y="2130950"/>
            <a:ext cx="193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forma análoga: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530E0E0-05A6-47A5-8DEB-42917ECA7F77}"/>
                  </a:ext>
                </a:extLst>
              </p:cNvPr>
              <p:cNvSpPr txBox="1"/>
              <p:nvPr/>
            </p:nvSpPr>
            <p:spPr>
              <a:xfrm>
                <a:off x="2309306" y="1873034"/>
                <a:ext cx="6094674" cy="1009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530E0E0-05A6-47A5-8DEB-42917ECA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306" y="1873034"/>
                <a:ext cx="6094674" cy="1009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74EE42-5B5F-4563-925D-F71BC2249C37}"/>
                  </a:ext>
                </a:extLst>
              </p:cNvPr>
              <p:cNvSpPr txBox="1"/>
              <p:nvPr/>
            </p:nvSpPr>
            <p:spPr>
              <a:xfrm>
                <a:off x="596348" y="3356454"/>
                <a:ext cx="251235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74EE42-5B5F-4563-925D-F71BC2249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3356454"/>
                <a:ext cx="2512354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118E9B9-DAF2-445D-A7FD-C9B0076D6384}"/>
                  </a:ext>
                </a:extLst>
              </p:cNvPr>
              <p:cNvSpPr txBox="1"/>
              <p:nvPr/>
            </p:nvSpPr>
            <p:spPr>
              <a:xfrm>
                <a:off x="3896139" y="3188940"/>
                <a:ext cx="231351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118E9B9-DAF2-445D-A7FD-C9B0076D6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9" y="3188940"/>
                <a:ext cx="231351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4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5C3925C-FAFA-45BB-AFA3-45F46BC12179}"/>
                  </a:ext>
                </a:extLst>
              </p:cNvPr>
              <p:cNvSpPr txBox="1"/>
              <p:nvPr/>
            </p:nvSpPr>
            <p:spPr>
              <a:xfrm>
                <a:off x="2243280" y="268782"/>
                <a:ext cx="6334491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h𝑙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5C3925C-FAFA-45BB-AFA3-45F46BC1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80" y="268782"/>
                <a:ext cx="6334491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7D013038-29B0-4CFD-BC78-1E0C0655D958}"/>
              </a:ext>
            </a:extLst>
          </p:cNvPr>
          <p:cNvSpPr txBox="1"/>
          <p:nvPr/>
        </p:nvSpPr>
        <p:spPr>
          <a:xfrm>
            <a:off x="557125" y="588902"/>
            <a:ext cx="161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Análogamente: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698EF5-EC32-4091-B980-5C106D1457FE}"/>
                  </a:ext>
                </a:extLst>
              </p:cNvPr>
              <p:cNvSpPr txBox="1"/>
              <p:nvPr/>
            </p:nvSpPr>
            <p:spPr>
              <a:xfrm>
                <a:off x="2378767" y="1848877"/>
                <a:ext cx="6063518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h𝑙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698EF5-EC32-4091-B980-5C106D145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67" y="1848877"/>
                <a:ext cx="6063518" cy="1009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23ECA-4B08-4216-B473-D13F8EC95A9B}"/>
                  </a:ext>
                </a:extLst>
              </p:cNvPr>
              <p:cNvSpPr txBox="1"/>
              <p:nvPr/>
            </p:nvSpPr>
            <p:spPr>
              <a:xfrm>
                <a:off x="557125" y="3297498"/>
                <a:ext cx="245528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23ECA-4B08-4216-B473-D13F8EC9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25" y="3297498"/>
                <a:ext cx="2455288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7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0914" y="377372"/>
            <a:ext cx="26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Desplazamiento promedio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0914" y="870857"/>
                <a:ext cx="5619295" cy="92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870857"/>
                <a:ext cx="5619295" cy="927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6384542" y="746704"/>
            <a:ext cx="4905828" cy="3312990"/>
            <a:chOff x="4715399" y="746704"/>
            <a:chExt cx="4905828" cy="331299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-549" t="33529" r="64012" b="33409"/>
            <a:stretch/>
          </p:blipFill>
          <p:spPr>
            <a:xfrm>
              <a:off x="4715399" y="766248"/>
              <a:ext cx="1814285" cy="155302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36282" t="33529" r="1751" b="33409"/>
            <a:stretch/>
          </p:blipFill>
          <p:spPr>
            <a:xfrm>
              <a:off x="6371772" y="746704"/>
              <a:ext cx="3077028" cy="155302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621" t="66591" r="65764" b="38"/>
            <a:stretch/>
          </p:blipFill>
          <p:spPr>
            <a:xfrm>
              <a:off x="4787969" y="2492151"/>
              <a:ext cx="1669143" cy="156754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37157" t="66282" r="581" b="347"/>
            <a:stretch/>
          </p:blipFill>
          <p:spPr>
            <a:xfrm>
              <a:off x="6529684" y="2472607"/>
              <a:ext cx="3091543" cy="156754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20914" y="2014071"/>
                <a:ext cx="3099502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2014071"/>
                <a:ext cx="3099502" cy="904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20914" y="3134715"/>
                <a:ext cx="229133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3134715"/>
                <a:ext cx="2291333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93896" y="4489009"/>
                <a:ext cx="7767767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≅0,432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6" y="4489009"/>
                <a:ext cx="7767767" cy="9045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68849" y="5609653"/>
                <a:ext cx="4686796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≅−0,123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9" y="5609653"/>
                <a:ext cx="4686796" cy="9045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7961663" y="4866604"/>
            <a:ext cx="3122316" cy="1649885"/>
            <a:chOff x="7961663" y="4866604"/>
            <a:chExt cx="3122316" cy="164988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/>
            <a:srcRect t="-1854" r="66643" b="66779"/>
            <a:stretch/>
          </p:blipFill>
          <p:spPr>
            <a:xfrm>
              <a:off x="7961663" y="4866604"/>
              <a:ext cx="1656373" cy="164759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36572" r="33906" b="65852"/>
            <a:stretch/>
          </p:blipFill>
          <p:spPr>
            <a:xfrm>
              <a:off x="9618036" y="4912440"/>
              <a:ext cx="1465943" cy="1604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1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458" y="188686"/>
            <a:ext cx="265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OSCILACIONES FORZADAS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16115" y="740228"/>
                <a:ext cx="114662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Podemos incluir en la ecuación de movimiento un forzante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que representa la fuerza por unidad de superficie en el punto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en el instante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: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5" y="740228"/>
                <a:ext cx="11466285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25" r="-851" b="-460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737428" y="1663558"/>
                <a:ext cx="2898679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28" y="1663558"/>
                <a:ext cx="2898679" cy="555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302000" y="2586888"/>
                <a:ext cx="4224426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586888"/>
                <a:ext cx="4224426" cy="669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62857" y="3541356"/>
                <a:ext cx="7518981" cy="538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Vamos a suponer un forzante armónico independiente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UY" dirty="0"/>
                  <a:t>: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den>
                    </m:f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3541356"/>
                <a:ext cx="7518981" cy="538032"/>
              </a:xfrm>
              <a:prstGeom prst="rect">
                <a:avLst/>
              </a:prstGeom>
              <a:blipFill rotWithShape="0">
                <a:blip r:embed="rId5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77775" y="4339435"/>
            <a:ext cx="1175136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La solución a la ecuación de movimiento es la suma de dos términos: la solución general de la ecuación homogénea más una solución particular de la ecuación no homogénea. Ya vimos que la solución general de la homogénea es de la forma: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57603" y="5479851"/>
                <a:ext cx="291970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3" y="5479851"/>
                <a:ext cx="2919709" cy="378245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120185" y="5333977"/>
                <a:ext cx="8578329" cy="93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Como el forzante es independiente de la coordenada polar, la solución también debe serlo.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𝑘𝑟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185" y="5333977"/>
                <a:ext cx="8578329" cy="936731"/>
              </a:xfrm>
              <a:prstGeom prst="rect">
                <a:avLst/>
              </a:prstGeom>
              <a:blipFill rotWithShape="0">
                <a:blip r:embed="rId7"/>
                <a:stretch>
                  <a:fillRect l="-640" b="-454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09600" y="319315"/>
                <a:ext cx="5877956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Para la solución no homogénea suponemos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9315"/>
                <a:ext cx="5877956" cy="378245"/>
              </a:xfrm>
              <a:prstGeom prst="rect">
                <a:avLst/>
              </a:prstGeom>
              <a:blipFill rotWithShape="0">
                <a:blip r:embed="rId2"/>
                <a:stretch>
                  <a:fillRect l="-830" t="-4839" b="-2580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09600" y="957943"/>
                <a:ext cx="2850909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57943"/>
                <a:ext cx="2850909" cy="7618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3831027" y="1097372"/>
            <a:ext cx="537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Una solución particular a esta expresión está dada por: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9144085" y="919727"/>
                <a:ext cx="1450012" cy="72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85" y="919727"/>
                <a:ext cx="1450012" cy="724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0805886" y="1017478"/>
                <a:ext cx="1104918" cy="529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886" y="1017478"/>
                <a:ext cx="1104918" cy="5291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09600" y="2119630"/>
                <a:ext cx="3685431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19630"/>
                <a:ext cx="3685431" cy="8107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123543" y="2340331"/>
                <a:ext cx="3621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borde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43" y="2340331"/>
                <a:ext cx="36213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09600" y="3363097"/>
                <a:ext cx="4704173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63097"/>
                <a:ext cx="4704173" cy="7264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09600" y="4625614"/>
                <a:ext cx="3716915" cy="75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𝑘𝑟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25614"/>
                <a:ext cx="3716915" cy="7532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565660" y="4679089"/>
                <a:ext cx="679268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UY" dirty="0"/>
                  <a:t> coincide con la frecuencia de un modo normal de vibración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UY" dirty="0"/>
                  <a:t> 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𝑘𝑎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y la amplitud de vibración es infinita. En la práctica esto no sucede porque hay componentes de amortiguamiento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60" y="4679089"/>
                <a:ext cx="6792685" cy="1338828"/>
              </a:xfrm>
              <a:prstGeom prst="rect">
                <a:avLst/>
              </a:prstGeom>
              <a:blipFill rotWithShape="0">
                <a:blip r:embed="rId10"/>
                <a:stretch>
                  <a:fillRect l="-808" r="-1077" b="-36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064716" y="2872421"/>
                <a:ext cx="6138091" cy="92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𝑘𝑟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𝑘𝑎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16" y="2872421"/>
                <a:ext cx="6138091" cy="927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667657" y="3151312"/>
            <a:ext cx="436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El desplazamiento promedio está dado por: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67657" y="4312455"/>
                <a:ext cx="3662028" cy="77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𝑘𝑎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𝑘𝑎</m:t>
                                  </m:r>
                                </m:e>
                              </m:d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7" y="4312455"/>
                <a:ext cx="3662028" cy="7716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667657" y="5425654"/>
            <a:ext cx="4107883" cy="720325"/>
            <a:chOff x="5486399" y="1893402"/>
            <a:chExt cx="4107883" cy="720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474856" y="1893402"/>
                  <a:ext cx="2119426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856" y="1893402"/>
                  <a:ext cx="2119426" cy="7203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5486399" y="1930400"/>
                  <a:ext cx="16902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≅1−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1930400"/>
                  <a:ext cx="1690270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418103" y="4213046"/>
                <a:ext cx="7431315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Si la frecuencia del forzante es tal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s-UY" dirty="0"/>
                  <a:t> podemos usar expresiones asintóticas para las funciones de </a:t>
                </a:r>
                <a:r>
                  <a:rPr lang="es-UY" dirty="0" err="1"/>
                  <a:t>Bessel</a:t>
                </a:r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03" y="4213046"/>
                <a:ext cx="7431315" cy="880369"/>
              </a:xfrm>
              <a:prstGeom prst="rect">
                <a:avLst/>
              </a:prstGeom>
              <a:blipFill rotWithShape="0">
                <a:blip r:embed="rId6"/>
                <a:stretch>
                  <a:fillRect l="-738" b="-96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346445" y="5377114"/>
                <a:ext cx="3498073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𝑘𝑎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45" y="5377114"/>
                <a:ext cx="3498073" cy="8174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30471" y="289249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EJEMPLOS: 1) MICRÓFONO DE CONDENSADOR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14" y="841112"/>
            <a:ext cx="4506800" cy="188325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418103" y="1314114"/>
            <a:ext cx="2548957" cy="549464"/>
            <a:chOff x="4418103" y="1314114"/>
            <a:chExt cx="2548957" cy="549464"/>
          </a:xfrm>
        </p:grpSpPr>
        <p:grpSp>
          <p:nvGrpSpPr>
            <p:cNvPr id="19" name="Grupo 18"/>
            <p:cNvGrpSpPr/>
            <p:nvPr/>
          </p:nvGrpSpPr>
          <p:grpSpPr>
            <a:xfrm>
              <a:off x="4418103" y="1314114"/>
              <a:ext cx="928342" cy="549464"/>
              <a:chOff x="4418103" y="1314114"/>
              <a:chExt cx="928342" cy="549464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4418103" y="1314114"/>
                <a:ext cx="928342" cy="108000"/>
                <a:chOff x="4418103" y="1314114"/>
                <a:chExt cx="928342" cy="108000"/>
              </a:xfrm>
            </p:grpSpPr>
            <p:cxnSp>
              <p:nvCxnSpPr>
                <p:cNvPr id="3" name="Conector recto 2"/>
                <p:cNvCxnSpPr/>
                <p:nvPr/>
              </p:nvCxnSpPr>
              <p:spPr>
                <a:xfrm flipV="1">
                  <a:off x="4418103" y="1378857"/>
                  <a:ext cx="843325" cy="1451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Elipse 13"/>
                <p:cNvSpPr>
                  <a:spLocks noChangeAspect="1"/>
                </p:cNvSpPr>
                <p:nvPr/>
              </p:nvSpPr>
              <p:spPr>
                <a:xfrm>
                  <a:off x="5238445" y="1314114"/>
                  <a:ext cx="108000" cy="10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4418103" y="1755578"/>
                <a:ext cx="928342" cy="108000"/>
                <a:chOff x="4418103" y="1314114"/>
                <a:chExt cx="928342" cy="108000"/>
              </a:xfrm>
            </p:grpSpPr>
            <p:cxnSp>
              <p:nvCxnSpPr>
                <p:cNvPr id="17" name="Conector recto 16"/>
                <p:cNvCxnSpPr/>
                <p:nvPr/>
              </p:nvCxnSpPr>
              <p:spPr>
                <a:xfrm flipV="1">
                  <a:off x="4418103" y="1378857"/>
                  <a:ext cx="843325" cy="1451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Elipse 17"/>
                <p:cNvSpPr>
                  <a:spLocks noChangeAspect="1"/>
                </p:cNvSpPr>
                <p:nvPr/>
              </p:nvSpPr>
              <p:spPr>
                <a:xfrm>
                  <a:off x="5238445" y="1314114"/>
                  <a:ext cx="108000" cy="10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5238445" y="1406870"/>
                  <a:ext cx="1728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445" y="1406870"/>
                  <a:ext cx="172861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92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943429" y="798286"/>
                <a:ext cx="2058640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9" y="798286"/>
                <a:ext cx="2058640" cy="566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403880" y="752248"/>
                <a:ext cx="2684581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80" y="752248"/>
                <a:ext cx="2684581" cy="6127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5017" r="4975"/>
          <a:stretch/>
        </p:blipFill>
        <p:spPr>
          <a:xfrm>
            <a:off x="1972749" y="1814286"/>
            <a:ext cx="7982857" cy="40531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09161" y="590005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i="1" dirty="0"/>
              <a:t>f </a:t>
            </a:r>
            <a:r>
              <a:rPr lang="es-UY" sz="2400" dirty="0"/>
              <a:t>[Hz]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8B6B240-B6C2-6B77-7A3C-90F70F8428C9}"/>
                  </a:ext>
                </a:extLst>
              </p:cNvPr>
              <p:cNvSpPr txBox="1"/>
              <p:nvPr/>
            </p:nvSpPr>
            <p:spPr>
              <a:xfrm>
                <a:off x="2336845" y="2288857"/>
                <a:ext cx="2713435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𝑘𝑎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8B6B240-B6C2-6B77-7A3C-90F70F84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45" y="2288857"/>
                <a:ext cx="2713435" cy="817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9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532</Words>
  <Application>Microsoft Office PowerPoint</Application>
  <PresentationFormat>Panorámica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22</cp:revision>
  <dcterms:created xsi:type="dcterms:W3CDTF">2020-05-01T20:06:11Z</dcterms:created>
  <dcterms:modified xsi:type="dcterms:W3CDTF">2024-04-15T18:37:08Z</dcterms:modified>
</cp:coreProperties>
</file>