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80" r:id="rId4"/>
    <p:sldId id="281" r:id="rId5"/>
    <p:sldId id="282" r:id="rId6"/>
    <p:sldId id="283" r:id="rId7"/>
    <p:sldId id="284" r:id="rId8"/>
    <p:sldId id="285" r:id="rId9"/>
    <p:sldId id="286" r:id="rId10"/>
    <p:sldId id="267" r:id="rId11"/>
    <p:sldId id="268" r:id="rId12"/>
    <p:sldId id="260" r:id="rId13"/>
    <p:sldId id="269" r:id="rId14"/>
    <p:sldId id="270" r:id="rId15"/>
    <p:sldId id="287" r:id="rId16"/>
    <p:sldId id="288" r:id="rId17"/>
    <p:sldId id="289" r:id="rId18"/>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311F9-5D93-4DC3-8BC1-8A35C2C4FFE6}" v="1030" dt="2024-04-17T18:59:46.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Benech" userId="0051dd42c30e75a5" providerId="LiveId" clId="{1AB0F5D2-3DB2-4149-B406-B76DA3A52342}"/>
    <pc:docChg chg="custSel addSld modSld">
      <pc:chgData name="Nicolas Benech" userId="0051dd42c30e75a5" providerId="LiveId" clId="{1AB0F5D2-3DB2-4149-B406-B76DA3A52342}" dt="2023-04-21T16:47:28.642" v="187"/>
      <pc:docMkLst>
        <pc:docMk/>
      </pc:docMkLst>
      <pc:sldChg chg="modSp add mod">
        <pc:chgData name="Nicolas Benech" userId="0051dd42c30e75a5" providerId="LiveId" clId="{1AB0F5D2-3DB2-4149-B406-B76DA3A52342}" dt="2023-04-21T16:36:21.606" v="87" actId="1038"/>
        <pc:sldMkLst>
          <pc:docMk/>
          <pc:sldMk cId="4119990752" sldId="257"/>
        </pc:sldMkLst>
        <pc:grpChg chg="mod">
          <ac:chgData name="Nicolas Benech" userId="0051dd42c30e75a5" providerId="LiveId" clId="{1AB0F5D2-3DB2-4149-B406-B76DA3A52342}" dt="2023-04-21T16:36:21.606" v="87" actId="1038"/>
          <ac:grpSpMkLst>
            <pc:docMk/>
            <pc:sldMk cId="4119990752" sldId="257"/>
            <ac:grpSpMk id="2" creationId="{5AC99861-59BB-48A7-B033-27F605260397}"/>
          </ac:grpSpMkLst>
        </pc:grpChg>
      </pc:sldChg>
      <pc:sldChg chg="add">
        <pc:chgData name="Nicolas Benech" userId="0051dd42c30e75a5" providerId="LiveId" clId="{1AB0F5D2-3DB2-4149-B406-B76DA3A52342}" dt="2023-04-21T15:10:19.891" v="59"/>
        <pc:sldMkLst>
          <pc:docMk/>
          <pc:sldMk cId="3816492700" sldId="258"/>
        </pc:sldMkLst>
      </pc:sldChg>
      <pc:sldChg chg="modSp add mod">
        <pc:chgData name="Nicolas Benech" userId="0051dd42c30e75a5" providerId="LiveId" clId="{1AB0F5D2-3DB2-4149-B406-B76DA3A52342}" dt="2023-04-21T16:47:28.642" v="187"/>
        <pc:sldMkLst>
          <pc:docMk/>
          <pc:sldMk cId="2588077004" sldId="259"/>
        </pc:sldMkLst>
        <pc:spChg chg="mod">
          <ac:chgData name="Nicolas Benech" userId="0051dd42c30e75a5" providerId="LiveId" clId="{1AB0F5D2-3DB2-4149-B406-B76DA3A52342}" dt="2023-04-21T16:47:28.642" v="187"/>
          <ac:spMkLst>
            <pc:docMk/>
            <pc:sldMk cId="2588077004" sldId="259"/>
            <ac:spMk id="12" creationId="{00000000-0000-0000-0000-000000000000}"/>
          </ac:spMkLst>
        </pc:spChg>
      </pc:sldChg>
      <pc:sldChg chg="modSp mod">
        <pc:chgData name="Nicolas Benech" userId="0051dd42c30e75a5" providerId="LiveId" clId="{1AB0F5D2-3DB2-4149-B406-B76DA3A52342}" dt="2023-04-21T14:21:50.190" v="58" actId="20577"/>
        <pc:sldMkLst>
          <pc:docMk/>
          <pc:sldMk cId="1854840552" sldId="271"/>
        </pc:sldMkLst>
        <pc:spChg chg="mod">
          <ac:chgData name="Nicolas Benech" userId="0051dd42c30e75a5" providerId="LiveId" clId="{1AB0F5D2-3DB2-4149-B406-B76DA3A52342}" dt="2023-04-21T14:18:28.879" v="7"/>
          <ac:spMkLst>
            <pc:docMk/>
            <pc:sldMk cId="1854840552" sldId="271"/>
            <ac:spMk id="2" creationId="{00000000-0000-0000-0000-000000000000}"/>
          </ac:spMkLst>
        </pc:spChg>
        <pc:spChg chg="mod">
          <ac:chgData name="Nicolas Benech" userId="0051dd42c30e75a5" providerId="LiveId" clId="{1AB0F5D2-3DB2-4149-B406-B76DA3A52342}" dt="2023-04-21T14:20:24.011" v="26" actId="20577"/>
          <ac:spMkLst>
            <pc:docMk/>
            <pc:sldMk cId="1854840552" sldId="271"/>
            <ac:spMk id="3" creationId="{00000000-0000-0000-0000-000000000000}"/>
          </ac:spMkLst>
        </pc:spChg>
        <pc:spChg chg="mod">
          <ac:chgData name="Nicolas Benech" userId="0051dd42c30e75a5" providerId="LiveId" clId="{1AB0F5D2-3DB2-4149-B406-B76DA3A52342}" dt="2023-04-21T14:21:50.190" v="58" actId="20577"/>
          <ac:spMkLst>
            <pc:docMk/>
            <pc:sldMk cId="1854840552" sldId="271"/>
            <ac:spMk id="6" creationId="{00000000-0000-0000-0000-000000000000}"/>
          </ac:spMkLst>
        </pc:spChg>
        <pc:spChg chg="mod">
          <ac:chgData name="Nicolas Benech" userId="0051dd42c30e75a5" providerId="LiveId" clId="{1AB0F5D2-3DB2-4149-B406-B76DA3A52342}" dt="2023-04-21T14:17:54.216" v="2" actId="20577"/>
          <ac:spMkLst>
            <pc:docMk/>
            <pc:sldMk cId="1854840552" sldId="271"/>
            <ac:spMk id="18" creationId="{00000000-0000-0000-0000-000000000000}"/>
          </ac:spMkLst>
        </pc:spChg>
        <pc:grpChg chg="mod">
          <ac:chgData name="Nicolas Benech" userId="0051dd42c30e75a5" providerId="LiveId" clId="{1AB0F5D2-3DB2-4149-B406-B76DA3A52342}" dt="2023-04-21T14:17:54.216" v="2" actId="20577"/>
          <ac:grpSpMkLst>
            <pc:docMk/>
            <pc:sldMk cId="1854840552" sldId="271"/>
            <ac:grpSpMk id="20" creationId="{00000000-0000-0000-0000-000000000000}"/>
          </ac:grpSpMkLst>
        </pc:grpChg>
        <pc:cxnChg chg="mod">
          <ac:chgData name="Nicolas Benech" userId="0051dd42c30e75a5" providerId="LiveId" clId="{1AB0F5D2-3DB2-4149-B406-B76DA3A52342}" dt="2023-04-21T14:17:54.216" v="2" actId="20577"/>
          <ac:cxnSpMkLst>
            <pc:docMk/>
            <pc:sldMk cId="1854840552" sldId="271"/>
            <ac:cxnSpMk id="13" creationId="{00000000-0000-0000-0000-000000000000}"/>
          </ac:cxnSpMkLst>
        </pc:cxnChg>
        <pc:cxnChg chg="mod">
          <ac:chgData name="Nicolas Benech" userId="0051dd42c30e75a5" providerId="LiveId" clId="{1AB0F5D2-3DB2-4149-B406-B76DA3A52342}" dt="2023-04-21T14:17:54.216" v="2" actId="20577"/>
          <ac:cxnSpMkLst>
            <pc:docMk/>
            <pc:sldMk cId="1854840552" sldId="271"/>
            <ac:cxnSpMk id="15" creationId="{00000000-0000-0000-0000-000000000000}"/>
          </ac:cxnSpMkLst>
        </pc:cxnChg>
      </pc:sldChg>
      <pc:sldChg chg="modSp mod">
        <pc:chgData name="Nicolas Benech" userId="0051dd42c30e75a5" providerId="LiveId" clId="{1AB0F5D2-3DB2-4149-B406-B76DA3A52342}" dt="2023-04-21T14:21:21.863" v="48" actId="20577"/>
        <pc:sldMkLst>
          <pc:docMk/>
          <pc:sldMk cId="999180821" sldId="272"/>
        </pc:sldMkLst>
        <pc:spChg chg="mod">
          <ac:chgData name="Nicolas Benech" userId="0051dd42c30e75a5" providerId="LiveId" clId="{1AB0F5D2-3DB2-4149-B406-B76DA3A52342}" dt="2023-04-21T14:21:21.863" v="48" actId="20577"/>
          <ac:spMkLst>
            <pc:docMk/>
            <pc:sldMk cId="999180821" sldId="272"/>
            <ac:spMk id="5" creationId="{00000000-0000-0000-0000-000000000000}"/>
          </ac:spMkLst>
        </pc:spChg>
      </pc:sldChg>
      <pc:sldChg chg="addSp modSp add mod modAnim">
        <pc:chgData name="Nicolas Benech" userId="0051dd42c30e75a5" providerId="LiveId" clId="{1AB0F5D2-3DB2-4149-B406-B76DA3A52342}" dt="2023-04-21T16:40:52.860" v="185"/>
        <pc:sldMkLst>
          <pc:docMk/>
          <pc:sldMk cId="2161619379" sldId="275"/>
        </pc:sldMkLst>
        <pc:spChg chg="mod">
          <ac:chgData name="Nicolas Benech" userId="0051dd42c30e75a5" providerId="LiveId" clId="{1AB0F5D2-3DB2-4149-B406-B76DA3A52342}" dt="2023-04-21T16:40:33.495" v="182" actId="1076"/>
          <ac:spMkLst>
            <pc:docMk/>
            <pc:sldMk cId="2161619379" sldId="275"/>
            <ac:spMk id="4" creationId="{9863826D-C4F9-4580-BEAE-35823F47134A}"/>
          </ac:spMkLst>
        </pc:spChg>
        <pc:spChg chg="add mod">
          <ac:chgData name="Nicolas Benech" userId="0051dd42c30e75a5" providerId="LiveId" clId="{1AB0F5D2-3DB2-4149-B406-B76DA3A52342}" dt="2023-04-21T16:40:40.136" v="183" actId="164"/>
          <ac:spMkLst>
            <pc:docMk/>
            <pc:sldMk cId="2161619379" sldId="275"/>
            <ac:spMk id="6" creationId="{69043DFF-8058-A69F-43F4-D6905301577C}"/>
          </ac:spMkLst>
        </pc:spChg>
        <pc:spChg chg="mod">
          <ac:chgData name="Nicolas Benech" userId="0051dd42c30e75a5" providerId="LiveId" clId="{1AB0F5D2-3DB2-4149-B406-B76DA3A52342}" dt="2023-04-21T16:36:56.161" v="88" actId="164"/>
          <ac:spMkLst>
            <pc:docMk/>
            <pc:sldMk cId="2161619379" sldId="275"/>
            <ac:spMk id="7" creationId="{B92C1AC5-E877-4852-DA8E-E7712DE23C6B}"/>
          </ac:spMkLst>
        </pc:spChg>
        <pc:spChg chg="mod">
          <ac:chgData name="Nicolas Benech" userId="0051dd42c30e75a5" providerId="LiveId" clId="{1AB0F5D2-3DB2-4149-B406-B76DA3A52342}" dt="2023-04-21T16:36:56.161" v="88" actId="164"/>
          <ac:spMkLst>
            <pc:docMk/>
            <pc:sldMk cId="2161619379" sldId="275"/>
            <ac:spMk id="8" creationId="{91B7B89B-0665-8681-9220-D22B8A4D4B4B}"/>
          </ac:spMkLst>
        </pc:spChg>
        <pc:spChg chg="add mod">
          <ac:chgData name="Nicolas Benech" userId="0051dd42c30e75a5" providerId="LiveId" clId="{1AB0F5D2-3DB2-4149-B406-B76DA3A52342}" dt="2023-04-21T16:40:40.136" v="183" actId="164"/>
          <ac:spMkLst>
            <pc:docMk/>
            <pc:sldMk cId="2161619379" sldId="275"/>
            <ac:spMk id="9" creationId="{BC8FC1A2-35A1-8B2A-E25A-22CF28666ED0}"/>
          </ac:spMkLst>
        </pc:spChg>
        <pc:spChg chg="add mod">
          <ac:chgData name="Nicolas Benech" userId="0051dd42c30e75a5" providerId="LiveId" clId="{1AB0F5D2-3DB2-4149-B406-B76DA3A52342}" dt="2023-04-21T16:40:40.136" v="183" actId="164"/>
          <ac:spMkLst>
            <pc:docMk/>
            <pc:sldMk cId="2161619379" sldId="275"/>
            <ac:spMk id="10" creationId="{41BAAC68-72FB-58F9-C8BF-D9DD1AAFAF4E}"/>
          </ac:spMkLst>
        </pc:spChg>
        <pc:grpChg chg="add mod">
          <ac:chgData name="Nicolas Benech" userId="0051dd42c30e75a5" providerId="LiveId" clId="{1AB0F5D2-3DB2-4149-B406-B76DA3A52342}" dt="2023-04-21T16:36:56.161" v="88" actId="164"/>
          <ac:grpSpMkLst>
            <pc:docMk/>
            <pc:sldMk cId="2161619379" sldId="275"/>
            <ac:grpSpMk id="5" creationId="{083F5268-3512-F866-5BDE-B8056B67DA9E}"/>
          </ac:grpSpMkLst>
        </pc:grpChg>
        <pc:grpChg chg="add mod">
          <ac:chgData name="Nicolas Benech" userId="0051dd42c30e75a5" providerId="LiveId" clId="{1AB0F5D2-3DB2-4149-B406-B76DA3A52342}" dt="2023-04-21T16:40:40.136" v="183" actId="164"/>
          <ac:grpSpMkLst>
            <pc:docMk/>
            <pc:sldMk cId="2161619379" sldId="275"/>
            <ac:grpSpMk id="11" creationId="{C755CF63-0E6B-7462-EC50-CB1E43D5912A}"/>
          </ac:grpSpMkLst>
        </pc:grpChg>
      </pc:sldChg>
      <pc:sldChg chg="add">
        <pc:chgData name="Nicolas Benech" userId="0051dd42c30e75a5" providerId="LiveId" clId="{1AB0F5D2-3DB2-4149-B406-B76DA3A52342}" dt="2023-04-21T15:10:19.891" v="59"/>
        <pc:sldMkLst>
          <pc:docMk/>
          <pc:sldMk cId="913424442" sldId="276"/>
        </pc:sldMkLst>
      </pc:sldChg>
      <pc:sldChg chg="delSp modSp add mod delAnim">
        <pc:chgData name="Nicolas Benech" userId="0051dd42c30e75a5" providerId="LiveId" clId="{1AB0F5D2-3DB2-4149-B406-B76DA3A52342}" dt="2023-04-21T15:11:36.401" v="72" actId="478"/>
        <pc:sldMkLst>
          <pc:docMk/>
          <pc:sldMk cId="1872849262" sldId="277"/>
        </pc:sldMkLst>
        <pc:spChg chg="del">
          <ac:chgData name="Nicolas Benech" userId="0051dd42c30e75a5" providerId="LiveId" clId="{1AB0F5D2-3DB2-4149-B406-B76DA3A52342}" dt="2023-04-21T15:11:25.140" v="67" actId="478"/>
          <ac:spMkLst>
            <pc:docMk/>
            <pc:sldMk cId="1872849262" sldId="277"/>
            <ac:spMk id="12" creationId="{00000000-0000-0000-0000-000000000000}"/>
          </ac:spMkLst>
        </pc:spChg>
        <pc:spChg chg="del">
          <ac:chgData name="Nicolas Benech" userId="0051dd42c30e75a5" providerId="LiveId" clId="{1AB0F5D2-3DB2-4149-B406-B76DA3A52342}" dt="2023-04-21T15:11:27.218" v="68" actId="478"/>
          <ac:spMkLst>
            <pc:docMk/>
            <pc:sldMk cId="1872849262" sldId="277"/>
            <ac:spMk id="13" creationId="{00000000-0000-0000-0000-000000000000}"/>
          </ac:spMkLst>
        </pc:spChg>
        <pc:spChg chg="del">
          <ac:chgData name="Nicolas Benech" userId="0051dd42c30e75a5" providerId="LiveId" clId="{1AB0F5D2-3DB2-4149-B406-B76DA3A52342}" dt="2023-04-21T15:11:17.302" v="63" actId="478"/>
          <ac:spMkLst>
            <pc:docMk/>
            <pc:sldMk cId="1872849262" sldId="277"/>
            <ac:spMk id="14" creationId="{00000000-0000-0000-0000-000000000000}"/>
          </ac:spMkLst>
        </pc:spChg>
        <pc:spChg chg="del">
          <ac:chgData name="Nicolas Benech" userId="0051dd42c30e75a5" providerId="LiveId" clId="{1AB0F5D2-3DB2-4149-B406-B76DA3A52342}" dt="2023-04-21T15:11:31.782" v="70" actId="478"/>
          <ac:spMkLst>
            <pc:docMk/>
            <pc:sldMk cId="1872849262" sldId="277"/>
            <ac:spMk id="15" creationId="{00000000-0000-0000-0000-000000000000}"/>
          </ac:spMkLst>
        </pc:spChg>
        <pc:spChg chg="del">
          <ac:chgData name="Nicolas Benech" userId="0051dd42c30e75a5" providerId="LiveId" clId="{1AB0F5D2-3DB2-4149-B406-B76DA3A52342}" dt="2023-04-21T15:11:19.290" v="64" actId="478"/>
          <ac:spMkLst>
            <pc:docMk/>
            <pc:sldMk cId="1872849262" sldId="277"/>
            <ac:spMk id="16" creationId="{00000000-0000-0000-0000-000000000000}"/>
          </ac:spMkLst>
        </pc:spChg>
        <pc:spChg chg="del">
          <ac:chgData name="Nicolas Benech" userId="0051dd42c30e75a5" providerId="LiveId" clId="{1AB0F5D2-3DB2-4149-B406-B76DA3A52342}" dt="2023-04-21T15:11:29.800" v="69" actId="478"/>
          <ac:spMkLst>
            <pc:docMk/>
            <pc:sldMk cId="1872849262" sldId="277"/>
            <ac:spMk id="17" creationId="{00000000-0000-0000-0000-000000000000}"/>
          </ac:spMkLst>
        </pc:spChg>
        <pc:spChg chg="del">
          <ac:chgData name="Nicolas Benech" userId="0051dd42c30e75a5" providerId="LiveId" clId="{1AB0F5D2-3DB2-4149-B406-B76DA3A52342}" dt="2023-04-21T15:11:36.401" v="72" actId="478"/>
          <ac:spMkLst>
            <pc:docMk/>
            <pc:sldMk cId="1872849262" sldId="277"/>
            <ac:spMk id="18" creationId="{00000000-0000-0000-0000-000000000000}"/>
          </ac:spMkLst>
        </pc:spChg>
        <pc:grpChg chg="del mod">
          <ac:chgData name="Nicolas Benech" userId="0051dd42c30e75a5" providerId="LiveId" clId="{1AB0F5D2-3DB2-4149-B406-B76DA3A52342}" dt="2023-04-21T15:11:15.456" v="62" actId="478"/>
          <ac:grpSpMkLst>
            <pc:docMk/>
            <pc:sldMk cId="1872849262" sldId="277"/>
            <ac:grpSpMk id="3" creationId="{00000000-0000-0000-0000-000000000000}"/>
          </ac:grpSpMkLst>
        </pc:grpChg>
        <pc:grpChg chg="del">
          <ac:chgData name="Nicolas Benech" userId="0051dd42c30e75a5" providerId="LiveId" clId="{1AB0F5D2-3DB2-4149-B406-B76DA3A52342}" dt="2023-04-21T15:11:21.515" v="65" actId="478"/>
          <ac:grpSpMkLst>
            <pc:docMk/>
            <pc:sldMk cId="1872849262" sldId="277"/>
            <ac:grpSpMk id="23" creationId="{00000000-0000-0000-0000-000000000000}"/>
          </ac:grpSpMkLst>
        </pc:grpChg>
        <pc:grpChg chg="del">
          <ac:chgData name="Nicolas Benech" userId="0051dd42c30e75a5" providerId="LiveId" clId="{1AB0F5D2-3DB2-4149-B406-B76DA3A52342}" dt="2023-04-21T15:11:23.544" v="66" actId="478"/>
          <ac:grpSpMkLst>
            <pc:docMk/>
            <pc:sldMk cId="1872849262" sldId="277"/>
            <ac:grpSpMk id="24" creationId="{00000000-0000-0000-0000-000000000000}"/>
          </ac:grpSpMkLst>
        </pc:grpChg>
        <pc:grpChg chg="del">
          <ac:chgData name="Nicolas Benech" userId="0051dd42c30e75a5" providerId="LiveId" clId="{1AB0F5D2-3DB2-4149-B406-B76DA3A52342}" dt="2023-04-21T15:11:34.429" v="71" actId="478"/>
          <ac:grpSpMkLst>
            <pc:docMk/>
            <pc:sldMk cId="1872849262" sldId="277"/>
            <ac:grpSpMk id="25" creationId="{00000000-0000-0000-0000-000000000000}"/>
          </ac:grpSpMkLst>
        </pc:grpChg>
      </pc:sldChg>
    </pc:docChg>
  </pc:docChgLst>
  <pc:docChgLst>
    <pc:chgData name="Nicolas Benech" userId="0051dd42c30e75a5" providerId="LiveId" clId="{4A3311F9-5D93-4DC3-8BC1-8A35C2C4FFE6}"/>
    <pc:docChg chg="undo custSel addSld delSld modSld">
      <pc:chgData name="Nicolas Benech" userId="0051dd42c30e75a5" providerId="LiveId" clId="{4A3311F9-5D93-4DC3-8BC1-8A35C2C4FFE6}" dt="2024-04-17T19:00:44.321" v="1946" actId="2696"/>
      <pc:docMkLst>
        <pc:docMk/>
      </pc:docMkLst>
      <pc:sldChg chg="del">
        <pc:chgData name="Nicolas Benech" userId="0051dd42c30e75a5" providerId="LiveId" clId="{4A3311F9-5D93-4DC3-8BC1-8A35C2C4FFE6}" dt="2024-04-17T19:00:44.321" v="1946" actId="2696"/>
        <pc:sldMkLst>
          <pc:docMk/>
          <pc:sldMk cId="1911270334" sldId="256"/>
        </pc:sldMkLst>
      </pc:sldChg>
      <pc:sldChg chg="del">
        <pc:chgData name="Nicolas Benech" userId="0051dd42c30e75a5" providerId="LiveId" clId="{4A3311F9-5D93-4DC3-8BC1-8A35C2C4FFE6}" dt="2024-04-17T19:00:44.321" v="1946" actId="2696"/>
        <pc:sldMkLst>
          <pc:docMk/>
          <pc:sldMk cId="4119990752" sldId="257"/>
        </pc:sldMkLst>
      </pc:sldChg>
      <pc:sldChg chg="del">
        <pc:chgData name="Nicolas Benech" userId="0051dd42c30e75a5" providerId="LiveId" clId="{4A3311F9-5D93-4DC3-8BC1-8A35C2C4FFE6}" dt="2024-04-17T19:00:44.321" v="1946" actId="2696"/>
        <pc:sldMkLst>
          <pc:docMk/>
          <pc:sldMk cId="3816492700" sldId="258"/>
        </pc:sldMkLst>
      </pc:sldChg>
      <pc:sldChg chg="del">
        <pc:chgData name="Nicolas Benech" userId="0051dd42c30e75a5" providerId="LiveId" clId="{4A3311F9-5D93-4DC3-8BC1-8A35C2C4FFE6}" dt="2024-04-17T19:00:44.321" v="1946" actId="2696"/>
        <pc:sldMkLst>
          <pc:docMk/>
          <pc:sldMk cId="2588077004" sldId="259"/>
        </pc:sldMkLst>
      </pc:sldChg>
      <pc:sldChg chg="del">
        <pc:chgData name="Nicolas Benech" userId="0051dd42c30e75a5" providerId="LiveId" clId="{4A3311F9-5D93-4DC3-8BC1-8A35C2C4FFE6}" dt="2024-04-17T19:00:44.321" v="1946" actId="2696"/>
        <pc:sldMkLst>
          <pc:docMk/>
          <pc:sldMk cId="4120627427" sldId="261"/>
        </pc:sldMkLst>
      </pc:sldChg>
      <pc:sldChg chg="del">
        <pc:chgData name="Nicolas Benech" userId="0051dd42c30e75a5" providerId="LiveId" clId="{4A3311F9-5D93-4DC3-8BC1-8A35C2C4FFE6}" dt="2024-04-17T19:00:44.321" v="1946" actId="2696"/>
        <pc:sldMkLst>
          <pc:docMk/>
          <pc:sldMk cId="2398492108" sldId="262"/>
        </pc:sldMkLst>
      </pc:sldChg>
      <pc:sldChg chg="addSp delSp modSp mod addAnim delAnim modAnim">
        <pc:chgData name="Nicolas Benech" userId="0051dd42c30e75a5" providerId="LiveId" clId="{4A3311F9-5D93-4DC3-8BC1-8A35C2C4FFE6}" dt="2024-04-17T15:12:10.776" v="343" actId="1076"/>
        <pc:sldMkLst>
          <pc:docMk/>
          <pc:sldMk cId="990827266" sldId="270"/>
        </pc:sldMkLst>
        <pc:spChg chg="add mod">
          <ac:chgData name="Nicolas Benech" userId="0051dd42c30e75a5" providerId="LiveId" clId="{4A3311F9-5D93-4DC3-8BC1-8A35C2C4FFE6}" dt="2024-04-17T15:05:47.232" v="11" actId="693"/>
          <ac:spMkLst>
            <pc:docMk/>
            <pc:sldMk cId="990827266" sldId="270"/>
            <ac:spMk id="10" creationId="{217E40FB-99A2-71D0-9C8A-3ADA3DBD7F4B}"/>
          </ac:spMkLst>
        </pc:spChg>
        <pc:spChg chg="add mod">
          <ac:chgData name="Nicolas Benech" userId="0051dd42c30e75a5" providerId="LiveId" clId="{4A3311F9-5D93-4DC3-8BC1-8A35C2C4FFE6}" dt="2024-04-17T15:06:06.305" v="15" actId="20577"/>
          <ac:spMkLst>
            <pc:docMk/>
            <pc:sldMk cId="990827266" sldId="270"/>
            <ac:spMk id="13" creationId="{3FE8B324-6F23-1808-2F70-09894D7A5AD2}"/>
          </ac:spMkLst>
        </pc:spChg>
        <pc:spChg chg="add mod">
          <ac:chgData name="Nicolas Benech" userId="0051dd42c30e75a5" providerId="LiveId" clId="{4A3311F9-5D93-4DC3-8BC1-8A35C2C4FFE6}" dt="2024-04-17T15:06:17.564" v="20" actId="20577"/>
          <ac:spMkLst>
            <pc:docMk/>
            <pc:sldMk cId="990827266" sldId="270"/>
            <ac:spMk id="15" creationId="{EC3E230C-979A-D623-A875-6E03C2CF24AF}"/>
          </ac:spMkLst>
        </pc:spChg>
        <pc:spChg chg="del">
          <ac:chgData name="Nicolas Benech" userId="0051dd42c30e75a5" providerId="LiveId" clId="{4A3311F9-5D93-4DC3-8BC1-8A35C2C4FFE6}" dt="2024-04-17T15:07:05.346" v="35" actId="478"/>
          <ac:spMkLst>
            <pc:docMk/>
            <pc:sldMk cId="990827266" sldId="270"/>
            <ac:spMk id="16" creationId="{00000000-0000-0000-0000-000000000000}"/>
          </ac:spMkLst>
        </pc:spChg>
        <pc:spChg chg="add mod">
          <ac:chgData name="Nicolas Benech" userId="0051dd42c30e75a5" providerId="LiveId" clId="{4A3311F9-5D93-4DC3-8BC1-8A35C2C4FFE6}" dt="2024-04-17T15:06:47.162" v="32" actId="1076"/>
          <ac:spMkLst>
            <pc:docMk/>
            <pc:sldMk cId="990827266" sldId="270"/>
            <ac:spMk id="17" creationId="{2741F795-9E69-44B2-DE63-D98B65F2A0C9}"/>
          </ac:spMkLst>
        </pc:spChg>
        <pc:spChg chg="add del">
          <ac:chgData name="Nicolas Benech" userId="0051dd42c30e75a5" providerId="LiveId" clId="{4A3311F9-5D93-4DC3-8BC1-8A35C2C4FFE6}" dt="2024-04-17T15:05:06.975" v="6" actId="478"/>
          <ac:spMkLst>
            <pc:docMk/>
            <pc:sldMk cId="990827266" sldId="270"/>
            <ac:spMk id="18" creationId="{00000000-0000-0000-0000-000000000000}"/>
          </ac:spMkLst>
        </pc:spChg>
        <pc:spChg chg="del">
          <ac:chgData name="Nicolas Benech" userId="0051dd42c30e75a5" providerId="LiveId" clId="{4A3311F9-5D93-4DC3-8BC1-8A35C2C4FFE6}" dt="2024-04-17T15:07:02.938" v="34" actId="478"/>
          <ac:spMkLst>
            <pc:docMk/>
            <pc:sldMk cId="990827266" sldId="270"/>
            <ac:spMk id="19" creationId="{00000000-0000-0000-0000-000000000000}"/>
          </ac:spMkLst>
        </pc:spChg>
        <pc:spChg chg="add mod">
          <ac:chgData name="Nicolas Benech" userId="0051dd42c30e75a5" providerId="LiveId" clId="{4A3311F9-5D93-4DC3-8BC1-8A35C2C4FFE6}" dt="2024-04-17T15:07:14.416" v="51" actId="20577"/>
          <ac:spMkLst>
            <pc:docMk/>
            <pc:sldMk cId="990827266" sldId="270"/>
            <ac:spMk id="20" creationId="{D1CFB2C9-3308-BD08-5B95-431E35172EF4}"/>
          </ac:spMkLst>
        </pc:spChg>
        <pc:spChg chg="add mod">
          <ac:chgData name="Nicolas Benech" userId="0051dd42c30e75a5" providerId="LiveId" clId="{4A3311F9-5D93-4DC3-8BC1-8A35C2C4FFE6}" dt="2024-04-17T15:08:46.230" v="118" actId="1076"/>
          <ac:spMkLst>
            <pc:docMk/>
            <pc:sldMk cId="990827266" sldId="270"/>
            <ac:spMk id="21" creationId="{E9B8CF16-5ECA-4BF5-7AA2-B30130D49DBA}"/>
          </ac:spMkLst>
        </pc:spChg>
        <pc:spChg chg="add mod">
          <ac:chgData name="Nicolas Benech" userId="0051dd42c30e75a5" providerId="LiveId" clId="{4A3311F9-5D93-4DC3-8BC1-8A35C2C4FFE6}" dt="2024-04-17T15:10:52.061" v="216" actId="20577"/>
          <ac:spMkLst>
            <pc:docMk/>
            <pc:sldMk cId="990827266" sldId="270"/>
            <ac:spMk id="22" creationId="{31DE2C61-9F9A-7127-5276-B00F8AAA0735}"/>
          </ac:spMkLst>
        </pc:spChg>
        <pc:spChg chg="add mod">
          <ac:chgData name="Nicolas Benech" userId="0051dd42c30e75a5" providerId="LiveId" clId="{4A3311F9-5D93-4DC3-8BC1-8A35C2C4FFE6}" dt="2024-04-17T15:11:11.813" v="267" actId="20577"/>
          <ac:spMkLst>
            <pc:docMk/>
            <pc:sldMk cId="990827266" sldId="270"/>
            <ac:spMk id="23" creationId="{B69B3EA2-ED79-EB34-4C11-DD97E1A1D6F6}"/>
          </ac:spMkLst>
        </pc:spChg>
        <pc:spChg chg="add mod">
          <ac:chgData name="Nicolas Benech" userId="0051dd42c30e75a5" providerId="LiveId" clId="{4A3311F9-5D93-4DC3-8BC1-8A35C2C4FFE6}" dt="2024-04-17T15:12:10.776" v="343" actId="1076"/>
          <ac:spMkLst>
            <pc:docMk/>
            <pc:sldMk cId="990827266" sldId="270"/>
            <ac:spMk id="24" creationId="{7AC8FC48-F506-5C19-929A-9B62EBCB5DE7}"/>
          </ac:spMkLst>
        </pc:spChg>
        <pc:grpChg chg="del">
          <ac:chgData name="Nicolas Benech" userId="0051dd42c30e75a5" providerId="LiveId" clId="{4A3311F9-5D93-4DC3-8BC1-8A35C2C4FFE6}" dt="2024-04-17T15:05:00.717" v="4" actId="478"/>
          <ac:grpSpMkLst>
            <pc:docMk/>
            <pc:sldMk cId="990827266" sldId="270"/>
            <ac:grpSpMk id="4" creationId="{00000000-0000-0000-0000-000000000000}"/>
          </ac:grpSpMkLst>
        </pc:grpChg>
        <pc:grpChg chg="del">
          <ac:chgData name="Nicolas Benech" userId="0051dd42c30e75a5" providerId="LiveId" clId="{4A3311F9-5D93-4DC3-8BC1-8A35C2C4FFE6}" dt="2024-04-17T15:04:58.748" v="3" actId="478"/>
          <ac:grpSpMkLst>
            <pc:docMk/>
            <pc:sldMk cId="990827266" sldId="270"/>
            <ac:grpSpMk id="9" creationId="{00000000-0000-0000-0000-000000000000}"/>
          </ac:grpSpMkLst>
        </pc:grpChg>
        <pc:cxnChg chg="add mod">
          <ac:chgData name="Nicolas Benech" userId="0051dd42c30e75a5" providerId="LiveId" clId="{4A3311F9-5D93-4DC3-8BC1-8A35C2C4FFE6}" dt="2024-04-17T15:06:51.853" v="33" actId="208"/>
          <ac:cxnSpMkLst>
            <pc:docMk/>
            <pc:sldMk cId="990827266" sldId="270"/>
            <ac:cxnSpMk id="12" creationId="{09FBDC7E-7A64-7F5D-AC9D-DBABED5DC3A8}"/>
          </ac:cxnSpMkLst>
        </pc:cxnChg>
      </pc:sldChg>
      <pc:sldChg chg="del">
        <pc:chgData name="Nicolas Benech" userId="0051dd42c30e75a5" providerId="LiveId" clId="{4A3311F9-5D93-4DC3-8BC1-8A35C2C4FFE6}" dt="2024-04-17T15:13:35.333" v="487" actId="47"/>
        <pc:sldMkLst>
          <pc:docMk/>
          <pc:sldMk cId="1854840552" sldId="271"/>
        </pc:sldMkLst>
      </pc:sldChg>
      <pc:sldChg chg="del">
        <pc:chgData name="Nicolas Benech" userId="0051dd42c30e75a5" providerId="LiveId" clId="{4A3311F9-5D93-4DC3-8BC1-8A35C2C4FFE6}" dt="2024-04-17T15:13:38.976" v="488" actId="47"/>
        <pc:sldMkLst>
          <pc:docMk/>
          <pc:sldMk cId="999180821" sldId="272"/>
        </pc:sldMkLst>
      </pc:sldChg>
      <pc:sldChg chg="del">
        <pc:chgData name="Nicolas Benech" userId="0051dd42c30e75a5" providerId="LiveId" clId="{4A3311F9-5D93-4DC3-8BC1-8A35C2C4FFE6}" dt="2024-04-17T15:16:54.701" v="716" actId="47"/>
        <pc:sldMkLst>
          <pc:docMk/>
          <pc:sldMk cId="3019315670" sldId="273"/>
        </pc:sldMkLst>
      </pc:sldChg>
      <pc:sldChg chg="del">
        <pc:chgData name="Nicolas Benech" userId="0051dd42c30e75a5" providerId="LiveId" clId="{4A3311F9-5D93-4DC3-8BC1-8A35C2C4FFE6}" dt="2024-04-17T19:00:44.321" v="1946" actId="2696"/>
        <pc:sldMkLst>
          <pc:docMk/>
          <pc:sldMk cId="354702310" sldId="274"/>
        </pc:sldMkLst>
      </pc:sldChg>
      <pc:sldChg chg="del">
        <pc:chgData name="Nicolas Benech" userId="0051dd42c30e75a5" providerId="LiveId" clId="{4A3311F9-5D93-4DC3-8BC1-8A35C2C4FFE6}" dt="2024-04-17T19:00:44.321" v="1946" actId="2696"/>
        <pc:sldMkLst>
          <pc:docMk/>
          <pc:sldMk cId="2161619379" sldId="275"/>
        </pc:sldMkLst>
      </pc:sldChg>
      <pc:sldChg chg="del">
        <pc:chgData name="Nicolas Benech" userId="0051dd42c30e75a5" providerId="LiveId" clId="{4A3311F9-5D93-4DC3-8BC1-8A35C2C4FFE6}" dt="2024-04-17T19:00:44.321" v="1946" actId="2696"/>
        <pc:sldMkLst>
          <pc:docMk/>
          <pc:sldMk cId="913424442" sldId="276"/>
        </pc:sldMkLst>
      </pc:sldChg>
      <pc:sldChg chg="del">
        <pc:chgData name="Nicolas Benech" userId="0051dd42c30e75a5" providerId="LiveId" clId="{4A3311F9-5D93-4DC3-8BC1-8A35C2C4FFE6}" dt="2024-04-17T19:00:44.321" v="1946" actId="2696"/>
        <pc:sldMkLst>
          <pc:docMk/>
          <pc:sldMk cId="1872849262" sldId="277"/>
        </pc:sldMkLst>
      </pc:sldChg>
      <pc:sldChg chg="add">
        <pc:chgData name="Nicolas Benech" userId="0051dd42c30e75a5" providerId="LiveId" clId="{4A3311F9-5D93-4DC3-8BC1-8A35C2C4FFE6}" dt="2024-04-15T18:37:08.181" v="0"/>
        <pc:sldMkLst>
          <pc:docMk/>
          <pc:sldMk cId="1150177820" sldId="278"/>
        </pc:sldMkLst>
      </pc:sldChg>
      <pc:sldChg chg="add">
        <pc:chgData name="Nicolas Benech" userId="0051dd42c30e75a5" providerId="LiveId" clId="{4A3311F9-5D93-4DC3-8BC1-8A35C2C4FFE6}" dt="2024-04-15T18:37:08.181" v="0"/>
        <pc:sldMkLst>
          <pc:docMk/>
          <pc:sldMk cId="9182984" sldId="279"/>
        </pc:sldMkLst>
      </pc:sldChg>
      <pc:sldChg chg="add">
        <pc:chgData name="Nicolas Benech" userId="0051dd42c30e75a5" providerId="LiveId" clId="{4A3311F9-5D93-4DC3-8BC1-8A35C2C4FFE6}" dt="2024-04-15T18:37:08.181" v="0"/>
        <pc:sldMkLst>
          <pc:docMk/>
          <pc:sldMk cId="3658843153" sldId="280"/>
        </pc:sldMkLst>
      </pc:sldChg>
      <pc:sldChg chg="add">
        <pc:chgData name="Nicolas Benech" userId="0051dd42c30e75a5" providerId="LiveId" clId="{4A3311F9-5D93-4DC3-8BC1-8A35C2C4FFE6}" dt="2024-04-15T18:37:08.181" v="0"/>
        <pc:sldMkLst>
          <pc:docMk/>
          <pc:sldMk cId="982625096" sldId="281"/>
        </pc:sldMkLst>
      </pc:sldChg>
      <pc:sldChg chg="add">
        <pc:chgData name="Nicolas Benech" userId="0051dd42c30e75a5" providerId="LiveId" clId="{4A3311F9-5D93-4DC3-8BC1-8A35C2C4FFE6}" dt="2024-04-15T18:37:08.181" v="0"/>
        <pc:sldMkLst>
          <pc:docMk/>
          <pc:sldMk cId="4046534241" sldId="282"/>
        </pc:sldMkLst>
      </pc:sldChg>
      <pc:sldChg chg="add">
        <pc:chgData name="Nicolas Benech" userId="0051dd42c30e75a5" providerId="LiveId" clId="{4A3311F9-5D93-4DC3-8BC1-8A35C2C4FFE6}" dt="2024-04-15T18:37:08.181" v="0"/>
        <pc:sldMkLst>
          <pc:docMk/>
          <pc:sldMk cId="2858037339" sldId="283"/>
        </pc:sldMkLst>
      </pc:sldChg>
      <pc:sldChg chg="add">
        <pc:chgData name="Nicolas Benech" userId="0051dd42c30e75a5" providerId="LiveId" clId="{4A3311F9-5D93-4DC3-8BC1-8A35C2C4FFE6}" dt="2024-04-15T18:37:08.181" v="0"/>
        <pc:sldMkLst>
          <pc:docMk/>
          <pc:sldMk cId="2505502152" sldId="284"/>
        </pc:sldMkLst>
      </pc:sldChg>
      <pc:sldChg chg="add">
        <pc:chgData name="Nicolas Benech" userId="0051dd42c30e75a5" providerId="LiveId" clId="{4A3311F9-5D93-4DC3-8BC1-8A35C2C4FFE6}" dt="2024-04-15T18:37:08.181" v="0"/>
        <pc:sldMkLst>
          <pc:docMk/>
          <pc:sldMk cId="3420486504" sldId="285"/>
        </pc:sldMkLst>
      </pc:sldChg>
      <pc:sldChg chg="add">
        <pc:chgData name="Nicolas Benech" userId="0051dd42c30e75a5" providerId="LiveId" clId="{4A3311F9-5D93-4DC3-8BC1-8A35C2C4FFE6}" dt="2024-04-15T18:37:08.181" v="0"/>
        <pc:sldMkLst>
          <pc:docMk/>
          <pc:sldMk cId="1844104393" sldId="286"/>
        </pc:sldMkLst>
      </pc:sldChg>
      <pc:sldChg chg="add del">
        <pc:chgData name="Nicolas Benech" userId="0051dd42c30e75a5" providerId="LiveId" clId="{4A3311F9-5D93-4DC3-8BC1-8A35C2C4FFE6}" dt="2024-04-15T18:37:47.928" v="1" actId="47"/>
        <pc:sldMkLst>
          <pc:docMk/>
          <pc:sldMk cId="851358649" sldId="287"/>
        </pc:sldMkLst>
      </pc:sldChg>
      <pc:sldChg chg="addSp delSp modSp new mod delAnim modAnim">
        <pc:chgData name="Nicolas Benech" userId="0051dd42c30e75a5" providerId="LiveId" clId="{4A3311F9-5D93-4DC3-8BC1-8A35C2C4FFE6}" dt="2024-04-17T15:17:54.658" v="806" actId="1076"/>
        <pc:sldMkLst>
          <pc:docMk/>
          <pc:sldMk cId="3517382624" sldId="287"/>
        </pc:sldMkLst>
        <pc:spChg chg="del">
          <ac:chgData name="Nicolas Benech" userId="0051dd42c30e75a5" providerId="LiveId" clId="{4A3311F9-5D93-4DC3-8BC1-8A35C2C4FFE6}" dt="2024-04-17T15:12:22.803" v="345" actId="478"/>
          <ac:spMkLst>
            <pc:docMk/>
            <pc:sldMk cId="3517382624" sldId="287"/>
            <ac:spMk id="2" creationId="{0A6DB56A-CB25-931F-857A-0B83B98E15B5}"/>
          </ac:spMkLst>
        </pc:spChg>
        <pc:spChg chg="del">
          <ac:chgData name="Nicolas Benech" userId="0051dd42c30e75a5" providerId="LiveId" clId="{4A3311F9-5D93-4DC3-8BC1-8A35C2C4FFE6}" dt="2024-04-17T15:12:24.694" v="346" actId="478"/>
          <ac:spMkLst>
            <pc:docMk/>
            <pc:sldMk cId="3517382624" sldId="287"/>
            <ac:spMk id="3" creationId="{AB96285F-C972-8CCF-FB9F-309C7B023842}"/>
          </ac:spMkLst>
        </pc:spChg>
        <pc:spChg chg="add mod">
          <ac:chgData name="Nicolas Benech" userId="0051dd42c30e75a5" providerId="LiveId" clId="{4A3311F9-5D93-4DC3-8BC1-8A35C2C4FFE6}" dt="2024-04-17T15:12:47.460" v="416" actId="20577"/>
          <ac:spMkLst>
            <pc:docMk/>
            <pc:sldMk cId="3517382624" sldId="287"/>
            <ac:spMk id="4" creationId="{79B7C20E-2E41-658F-E2D6-887F268F5B99}"/>
          </ac:spMkLst>
        </pc:spChg>
        <pc:spChg chg="add mod">
          <ac:chgData name="Nicolas Benech" userId="0051dd42c30e75a5" providerId="LiveId" clId="{4A3311F9-5D93-4DC3-8BC1-8A35C2C4FFE6}" dt="2024-04-17T15:13:27.421" v="486" actId="1076"/>
          <ac:spMkLst>
            <pc:docMk/>
            <pc:sldMk cId="3517382624" sldId="287"/>
            <ac:spMk id="5" creationId="{304B7FD5-829A-1A9C-54AE-F52FDD9D9A91}"/>
          </ac:spMkLst>
        </pc:spChg>
        <pc:spChg chg="add mod">
          <ac:chgData name="Nicolas Benech" userId="0051dd42c30e75a5" providerId="LiveId" clId="{4A3311F9-5D93-4DC3-8BC1-8A35C2C4FFE6}" dt="2024-04-17T15:14:27.538" v="493" actId="1076"/>
          <ac:spMkLst>
            <pc:docMk/>
            <pc:sldMk cId="3517382624" sldId="287"/>
            <ac:spMk id="6" creationId="{5FB47B68-FCCF-8EFF-55FC-F66B73901592}"/>
          </ac:spMkLst>
        </pc:spChg>
        <pc:spChg chg="add del mod">
          <ac:chgData name="Nicolas Benech" userId="0051dd42c30e75a5" providerId="LiveId" clId="{4A3311F9-5D93-4DC3-8BC1-8A35C2C4FFE6}" dt="2024-04-17T15:14:12.934" v="492" actId="478"/>
          <ac:spMkLst>
            <pc:docMk/>
            <pc:sldMk cId="3517382624" sldId="287"/>
            <ac:spMk id="7" creationId="{5A3EBF1B-533A-F220-7435-D91AEF3247F3}"/>
          </ac:spMkLst>
        </pc:spChg>
        <pc:spChg chg="add del mod">
          <ac:chgData name="Nicolas Benech" userId="0051dd42c30e75a5" providerId="LiveId" clId="{4A3311F9-5D93-4DC3-8BC1-8A35C2C4FFE6}" dt="2024-04-17T15:14:08.274" v="491" actId="478"/>
          <ac:spMkLst>
            <pc:docMk/>
            <pc:sldMk cId="3517382624" sldId="287"/>
            <ac:spMk id="8" creationId="{4E2E26F4-056E-77A3-AD93-D7CF75EE70E6}"/>
          </ac:spMkLst>
        </pc:spChg>
        <pc:spChg chg="mod">
          <ac:chgData name="Nicolas Benech" userId="0051dd42c30e75a5" providerId="LiveId" clId="{4A3311F9-5D93-4DC3-8BC1-8A35C2C4FFE6}" dt="2024-04-17T15:14:01.455" v="489"/>
          <ac:spMkLst>
            <pc:docMk/>
            <pc:sldMk cId="3517382624" sldId="287"/>
            <ac:spMk id="11" creationId="{3282280A-1402-D9A8-F348-B084E978D427}"/>
          </ac:spMkLst>
        </pc:spChg>
        <pc:spChg chg="mod">
          <ac:chgData name="Nicolas Benech" userId="0051dd42c30e75a5" providerId="LiveId" clId="{4A3311F9-5D93-4DC3-8BC1-8A35C2C4FFE6}" dt="2024-04-17T15:14:01.455" v="489"/>
          <ac:spMkLst>
            <pc:docMk/>
            <pc:sldMk cId="3517382624" sldId="287"/>
            <ac:spMk id="12" creationId="{B0225AD3-CBB3-62CD-81A3-44B15F8C7196}"/>
          </ac:spMkLst>
        </pc:spChg>
        <pc:spChg chg="mod">
          <ac:chgData name="Nicolas Benech" userId="0051dd42c30e75a5" providerId="LiveId" clId="{4A3311F9-5D93-4DC3-8BC1-8A35C2C4FFE6}" dt="2024-04-17T15:14:01.455" v="489"/>
          <ac:spMkLst>
            <pc:docMk/>
            <pc:sldMk cId="3517382624" sldId="287"/>
            <ac:spMk id="14" creationId="{123AAD47-3D9F-02CC-098A-67175CFFCB0F}"/>
          </ac:spMkLst>
        </pc:spChg>
        <pc:spChg chg="mod">
          <ac:chgData name="Nicolas Benech" userId="0051dd42c30e75a5" providerId="LiveId" clId="{4A3311F9-5D93-4DC3-8BC1-8A35C2C4FFE6}" dt="2024-04-17T15:14:01.455" v="489"/>
          <ac:spMkLst>
            <pc:docMk/>
            <pc:sldMk cId="3517382624" sldId="287"/>
            <ac:spMk id="16" creationId="{0E7EA533-ED2E-7ED5-269C-D67CD16E5052}"/>
          </ac:spMkLst>
        </pc:spChg>
        <pc:spChg chg="add mod">
          <ac:chgData name="Nicolas Benech" userId="0051dd42c30e75a5" providerId="LiveId" clId="{4A3311F9-5D93-4DC3-8BC1-8A35C2C4FFE6}" dt="2024-04-17T15:15:32.006" v="620" actId="1076"/>
          <ac:spMkLst>
            <pc:docMk/>
            <pc:sldMk cId="3517382624" sldId="287"/>
            <ac:spMk id="17" creationId="{4A75BE09-B291-29BC-F82F-184098D44062}"/>
          </ac:spMkLst>
        </pc:spChg>
        <pc:spChg chg="add mod">
          <ac:chgData name="Nicolas Benech" userId="0051dd42c30e75a5" providerId="LiveId" clId="{4A3311F9-5D93-4DC3-8BC1-8A35C2C4FFE6}" dt="2024-04-17T15:16:37.766" v="715" actId="1076"/>
          <ac:spMkLst>
            <pc:docMk/>
            <pc:sldMk cId="3517382624" sldId="287"/>
            <ac:spMk id="18" creationId="{F438B3C0-D202-8736-04CB-0C5BE76E90E0}"/>
          </ac:spMkLst>
        </pc:spChg>
        <pc:spChg chg="add mod">
          <ac:chgData name="Nicolas Benech" userId="0051dd42c30e75a5" providerId="LiveId" clId="{4A3311F9-5D93-4DC3-8BC1-8A35C2C4FFE6}" dt="2024-04-17T15:17:19.279" v="782" actId="20577"/>
          <ac:spMkLst>
            <pc:docMk/>
            <pc:sldMk cId="3517382624" sldId="287"/>
            <ac:spMk id="19" creationId="{B2393348-DA91-C294-98D5-CC0C5CEAD3A5}"/>
          </ac:spMkLst>
        </pc:spChg>
        <pc:spChg chg="add mod">
          <ac:chgData name="Nicolas Benech" userId="0051dd42c30e75a5" providerId="LiveId" clId="{4A3311F9-5D93-4DC3-8BC1-8A35C2C4FFE6}" dt="2024-04-17T15:17:54.658" v="806" actId="1076"/>
          <ac:spMkLst>
            <pc:docMk/>
            <pc:sldMk cId="3517382624" sldId="287"/>
            <ac:spMk id="20" creationId="{F03DD703-D965-D5EC-673F-C0EDABF25566}"/>
          </ac:spMkLst>
        </pc:spChg>
        <pc:grpChg chg="add mod">
          <ac:chgData name="Nicolas Benech" userId="0051dd42c30e75a5" providerId="LiveId" clId="{4A3311F9-5D93-4DC3-8BC1-8A35C2C4FFE6}" dt="2024-04-17T15:14:27.538" v="493" actId="1076"/>
          <ac:grpSpMkLst>
            <pc:docMk/>
            <pc:sldMk cId="3517382624" sldId="287"/>
            <ac:grpSpMk id="9" creationId="{7A0CD144-37E7-851F-62B2-F86F8B94AE37}"/>
          </ac:grpSpMkLst>
        </pc:grpChg>
        <pc:grpChg chg="add mod">
          <ac:chgData name="Nicolas Benech" userId="0051dd42c30e75a5" providerId="LiveId" clId="{4A3311F9-5D93-4DC3-8BC1-8A35C2C4FFE6}" dt="2024-04-17T15:14:27.538" v="493" actId="1076"/>
          <ac:grpSpMkLst>
            <pc:docMk/>
            <pc:sldMk cId="3517382624" sldId="287"/>
            <ac:grpSpMk id="13" creationId="{A1AAF7BA-17CA-23BF-395C-B201A6654961}"/>
          </ac:grpSpMkLst>
        </pc:grpChg>
        <pc:cxnChg chg="mod">
          <ac:chgData name="Nicolas Benech" userId="0051dd42c30e75a5" providerId="LiveId" clId="{4A3311F9-5D93-4DC3-8BC1-8A35C2C4FFE6}" dt="2024-04-17T15:14:01.455" v="489"/>
          <ac:cxnSpMkLst>
            <pc:docMk/>
            <pc:sldMk cId="3517382624" sldId="287"/>
            <ac:cxnSpMk id="10" creationId="{A47FE7DC-0FB9-C810-5A38-17133022C2AC}"/>
          </ac:cxnSpMkLst>
        </pc:cxnChg>
        <pc:cxnChg chg="mod">
          <ac:chgData name="Nicolas Benech" userId="0051dd42c30e75a5" providerId="LiveId" clId="{4A3311F9-5D93-4DC3-8BC1-8A35C2C4FFE6}" dt="2024-04-17T15:14:01.455" v="489"/>
          <ac:cxnSpMkLst>
            <pc:docMk/>
            <pc:sldMk cId="3517382624" sldId="287"/>
            <ac:cxnSpMk id="15" creationId="{02CEF4F3-8418-A71C-0730-3BB473750BD1}"/>
          </ac:cxnSpMkLst>
        </pc:cxnChg>
      </pc:sldChg>
      <pc:sldChg chg="add del">
        <pc:chgData name="Nicolas Benech" userId="0051dd42c30e75a5" providerId="LiveId" clId="{4A3311F9-5D93-4DC3-8BC1-8A35C2C4FFE6}" dt="2024-04-15T18:37:47.928" v="1" actId="47"/>
        <pc:sldMkLst>
          <pc:docMk/>
          <pc:sldMk cId="3249283490" sldId="288"/>
        </pc:sldMkLst>
      </pc:sldChg>
      <pc:sldChg chg="addSp delSp modSp new mod modAnim">
        <pc:chgData name="Nicolas Benech" userId="0051dd42c30e75a5" providerId="LiveId" clId="{4A3311F9-5D93-4DC3-8BC1-8A35C2C4FFE6}" dt="2024-04-17T18:55:50.880" v="1627" actId="20577"/>
        <pc:sldMkLst>
          <pc:docMk/>
          <pc:sldMk cId="3944021797" sldId="288"/>
        </pc:sldMkLst>
        <pc:spChg chg="del">
          <ac:chgData name="Nicolas Benech" userId="0051dd42c30e75a5" providerId="LiveId" clId="{4A3311F9-5D93-4DC3-8BC1-8A35C2C4FFE6}" dt="2024-04-17T15:21:45.724" v="808" actId="478"/>
          <ac:spMkLst>
            <pc:docMk/>
            <pc:sldMk cId="3944021797" sldId="288"/>
            <ac:spMk id="2" creationId="{C22A0B93-3E2E-34E3-8325-FEF440B50D7F}"/>
          </ac:spMkLst>
        </pc:spChg>
        <pc:spChg chg="del">
          <ac:chgData name="Nicolas Benech" userId="0051dd42c30e75a5" providerId="LiveId" clId="{4A3311F9-5D93-4DC3-8BC1-8A35C2C4FFE6}" dt="2024-04-17T15:21:47.149" v="809" actId="478"/>
          <ac:spMkLst>
            <pc:docMk/>
            <pc:sldMk cId="3944021797" sldId="288"/>
            <ac:spMk id="3" creationId="{A636C639-F343-63AE-ABB4-7651502F3D6E}"/>
          </ac:spMkLst>
        </pc:spChg>
        <pc:spChg chg="add mod">
          <ac:chgData name="Nicolas Benech" userId="0051dd42c30e75a5" providerId="LiveId" clId="{4A3311F9-5D93-4DC3-8BC1-8A35C2C4FFE6}" dt="2024-04-17T15:22:07.079" v="845" actId="207"/>
          <ac:spMkLst>
            <pc:docMk/>
            <pc:sldMk cId="3944021797" sldId="288"/>
            <ac:spMk id="4" creationId="{760F7CB1-6CAD-396B-AB28-D02103533B72}"/>
          </ac:spMkLst>
        </pc:spChg>
        <pc:spChg chg="add mod">
          <ac:chgData name="Nicolas Benech" userId="0051dd42c30e75a5" providerId="LiveId" clId="{4A3311F9-5D93-4DC3-8BC1-8A35C2C4FFE6}" dt="2024-04-17T15:25:07.091" v="1157" actId="20577"/>
          <ac:spMkLst>
            <pc:docMk/>
            <pc:sldMk cId="3944021797" sldId="288"/>
            <ac:spMk id="5" creationId="{534EE466-0D92-2943-6AF5-8E510AA102A7}"/>
          </ac:spMkLst>
        </pc:spChg>
        <pc:spChg chg="add mod">
          <ac:chgData name="Nicolas Benech" userId="0051dd42c30e75a5" providerId="LiveId" clId="{4A3311F9-5D93-4DC3-8BC1-8A35C2C4FFE6}" dt="2024-04-17T15:25:20.555" v="1161" actId="1076"/>
          <ac:spMkLst>
            <pc:docMk/>
            <pc:sldMk cId="3944021797" sldId="288"/>
            <ac:spMk id="6" creationId="{FADF9972-65A3-A2CA-B40E-82F34EFEA901}"/>
          </ac:spMkLst>
        </pc:spChg>
        <pc:spChg chg="add del mod">
          <ac:chgData name="Nicolas Benech" userId="0051dd42c30e75a5" providerId="LiveId" clId="{4A3311F9-5D93-4DC3-8BC1-8A35C2C4FFE6}" dt="2024-04-17T15:23:53.120" v="1041" actId="478"/>
          <ac:spMkLst>
            <pc:docMk/>
            <pc:sldMk cId="3944021797" sldId="288"/>
            <ac:spMk id="7" creationId="{B0E306FF-F1F9-1984-DA06-6EE3E32F1387}"/>
          </ac:spMkLst>
        </pc:spChg>
        <pc:spChg chg="add mod">
          <ac:chgData name="Nicolas Benech" userId="0051dd42c30e75a5" providerId="LiveId" clId="{4A3311F9-5D93-4DC3-8BC1-8A35C2C4FFE6}" dt="2024-04-17T15:25:20.555" v="1161" actId="1076"/>
          <ac:spMkLst>
            <pc:docMk/>
            <pc:sldMk cId="3944021797" sldId="288"/>
            <ac:spMk id="8" creationId="{0AD309A8-BFA8-4CF0-4A52-BACE7354B8D8}"/>
          </ac:spMkLst>
        </pc:spChg>
        <pc:spChg chg="add del mod">
          <ac:chgData name="Nicolas Benech" userId="0051dd42c30e75a5" providerId="LiveId" clId="{4A3311F9-5D93-4DC3-8BC1-8A35C2C4FFE6}" dt="2024-04-17T15:23:59.140" v="1043" actId="478"/>
          <ac:spMkLst>
            <pc:docMk/>
            <pc:sldMk cId="3944021797" sldId="288"/>
            <ac:spMk id="9" creationId="{E2DD27BB-34AC-2B92-07B5-932420644DD6}"/>
          </ac:spMkLst>
        </pc:spChg>
        <pc:spChg chg="add mod">
          <ac:chgData name="Nicolas Benech" userId="0051dd42c30e75a5" providerId="LiveId" clId="{4A3311F9-5D93-4DC3-8BC1-8A35C2C4FFE6}" dt="2024-04-17T15:25:26.575" v="1176" actId="20577"/>
          <ac:spMkLst>
            <pc:docMk/>
            <pc:sldMk cId="3944021797" sldId="288"/>
            <ac:spMk id="10" creationId="{8F53E9F7-9683-3261-27F4-D8E52C3A4403}"/>
          </ac:spMkLst>
        </pc:spChg>
        <pc:spChg chg="add mod">
          <ac:chgData name="Nicolas Benech" userId="0051dd42c30e75a5" providerId="LiveId" clId="{4A3311F9-5D93-4DC3-8BC1-8A35C2C4FFE6}" dt="2024-04-17T15:25:47.647" v="1199" actId="1076"/>
          <ac:spMkLst>
            <pc:docMk/>
            <pc:sldMk cId="3944021797" sldId="288"/>
            <ac:spMk id="11" creationId="{5871FFF7-2D9F-89A1-DBFB-143656A46F62}"/>
          </ac:spMkLst>
        </pc:spChg>
        <pc:spChg chg="add mod">
          <ac:chgData name="Nicolas Benech" userId="0051dd42c30e75a5" providerId="LiveId" clId="{4A3311F9-5D93-4DC3-8BC1-8A35C2C4FFE6}" dt="2024-04-17T15:26:23.044" v="1257" actId="1076"/>
          <ac:spMkLst>
            <pc:docMk/>
            <pc:sldMk cId="3944021797" sldId="288"/>
            <ac:spMk id="12" creationId="{5526BF19-821B-93AE-83A7-4221C8750E54}"/>
          </ac:spMkLst>
        </pc:spChg>
        <pc:spChg chg="add mod">
          <ac:chgData name="Nicolas Benech" userId="0051dd42c30e75a5" providerId="LiveId" clId="{4A3311F9-5D93-4DC3-8BC1-8A35C2C4FFE6}" dt="2024-04-17T15:27:35.639" v="1271" actId="1076"/>
          <ac:spMkLst>
            <pc:docMk/>
            <pc:sldMk cId="3944021797" sldId="288"/>
            <ac:spMk id="13" creationId="{CD3351DE-0902-F137-AD24-78AD03959826}"/>
          </ac:spMkLst>
        </pc:spChg>
        <pc:spChg chg="add mod">
          <ac:chgData name="Nicolas Benech" userId="0051dd42c30e75a5" providerId="LiveId" clId="{4A3311F9-5D93-4DC3-8BC1-8A35C2C4FFE6}" dt="2024-04-17T15:27:55.092" v="1293" actId="1076"/>
          <ac:spMkLst>
            <pc:docMk/>
            <pc:sldMk cId="3944021797" sldId="288"/>
            <ac:spMk id="14" creationId="{159FEA4B-3C0F-3EC3-7D35-16AE51014FCC}"/>
          </ac:spMkLst>
        </pc:spChg>
        <pc:spChg chg="add mod">
          <ac:chgData name="Nicolas Benech" userId="0051dd42c30e75a5" providerId="LiveId" clId="{4A3311F9-5D93-4DC3-8BC1-8A35C2C4FFE6}" dt="2024-04-17T15:28:14.262" v="1300" actId="20577"/>
          <ac:spMkLst>
            <pc:docMk/>
            <pc:sldMk cId="3944021797" sldId="288"/>
            <ac:spMk id="15" creationId="{D4F6DA63-EFD9-273A-58D5-E2C929119C0E}"/>
          </ac:spMkLst>
        </pc:spChg>
        <pc:spChg chg="add mod">
          <ac:chgData name="Nicolas Benech" userId="0051dd42c30e75a5" providerId="LiveId" clId="{4A3311F9-5D93-4DC3-8BC1-8A35C2C4FFE6}" dt="2024-04-17T18:54:34.872" v="1530"/>
          <ac:spMkLst>
            <pc:docMk/>
            <pc:sldMk cId="3944021797" sldId="288"/>
            <ac:spMk id="16" creationId="{7A0E0489-3533-C642-066B-67A2BECD5E59}"/>
          </ac:spMkLst>
        </pc:spChg>
        <pc:spChg chg="add mod">
          <ac:chgData name="Nicolas Benech" userId="0051dd42c30e75a5" providerId="LiveId" clId="{4A3311F9-5D93-4DC3-8BC1-8A35C2C4FFE6}" dt="2024-04-17T18:55:24.453" v="1577" actId="20577"/>
          <ac:spMkLst>
            <pc:docMk/>
            <pc:sldMk cId="3944021797" sldId="288"/>
            <ac:spMk id="17" creationId="{FC450B0B-F05A-2832-1E5B-A256C1366DF2}"/>
          </ac:spMkLst>
        </pc:spChg>
        <pc:spChg chg="add mod">
          <ac:chgData name="Nicolas Benech" userId="0051dd42c30e75a5" providerId="LiveId" clId="{4A3311F9-5D93-4DC3-8BC1-8A35C2C4FFE6}" dt="2024-04-17T18:55:50.880" v="1627" actId="20577"/>
          <ac:spMkLst>
            <pc:docMk/>
            <pc:sldMk cId="3944021797" sldId="288"/>
            <ac:spMk id="18" creationId="{273C8462-7677-190E-D054-FD22EEC3E57A}"/>
          </ac:spMkLst>
        </pc:spChg>
      </pc:sldChg>
      <pc:sldChg chg="addSp delSp modSp new mod modAnim">
        <pc:chgData name="Nicolas Benech" userId="0051dd42c30e75a5" providerId="LiveId" clId="{4A3311F9-5D93-4DC3-8BC1-8A35C2C4FFE6}" dt="2024-04-17T18:59:49.344" v="1945" actId="1076"/>
        <pc:sldMkLst>
          <pc:docMk/>
          <pc:sldMk cId="2583342692" sldId="289"/>
        </pc:sldMkLst>
        <pc:spChg chg="del">
          <ac:chgData name="Nicolas Benech" userId="0051dd42c30e75a5" providerId="LiveId" clId="{4A3311F9-5D93-4DC3-8BC1-8A35C2C4FFE6}" dt="2024-04-17T18:56:45.154" v="1629" actId="478"/>
          <ac:spMkLst>
            <pc:docMk/>
            <pc:sldMk cId="2583342692" sldId="289"/>
            <ac:spMk id="2" creationId="{A23021BC-61C5-CF9B-56BA-2BA4A7204454}"/>
          </ac:spMkLst>
        </pc:spChg>
        <pc:spChg chg="del">
          <ac:chgData name="Nicolas Benech" userId="0051dd42c30e75a5" providerId="LiveId" clId="{4A3311F9-5D93-4DC3-8BC1-8A35C2C4FFE6}" dt="2024-04-17T18:56:46.796" v="1630" actId="478"/>
          <ac:spMkLst>
            <pc:docMk/>
            <pc:sldMk cId="2583342692" sldId="289"/>
            <ac:spMk id="3" creationId="{9F2B51C3-CEEA-C318-C4BA-21D79DD7E4F1}"/>
          </ac:spMkLst>
        </pc:spChg>
        <pc:spChg chg="add mod">
          <ac:chgData name="Nicolas Benech" userId="0051dd42c30e75a5" providerId="LiveId" clId="{4A3311F9-5D93-4DC3-8BC1-8A35C2C4FFE6}" dt="2024-04-17T18:57:11.436" v="1685" actId="20577"/>
          <ac:spMkLst>
            <pc:docMk/>
            <pc:sldMk cId="2583342692" sldId="289"/>
            <ac:spMk id="4" creationId="{0ED61F01-52B3-E958-E274-028C29B2EFBB}"/>
          </ac:spMkLst>
        </pc:spChg>
        <pc:spChg chg="add mod">
          <ac:chgData name="Nicolas Benech" userId="0051dd42c30e75a5" providerId="LiveId" clId="{4A3311F9-5D93-4DC3-8BC1-8A35C2C4FFE6}" dt="2024-04-17T18:58:17.025" v="1739" actId="20577"/>
          <ac:spMkLst>
            <pc:docMk/>
            <pc:sldMk cId="2583342692" sldId="289"/>
            <ac:spMk id="5" creationId="{2373F13C-1A95-2400-ADED-BA6B2CC48A65}"/>
          </ac:spMkLst>
        </pc:spChg>
        <pc:spChg chg="add mod">
          <ac:chgData name="Nicolas Benech" userId="0051dd42c30e75a5" providerId="LiveId" clId="{4A3311F9-5D93-4DC3-8BC1-8A35C2C4FFE6}" dt="2024-04-17T18:59:10.335" v="1880" actId="20577"/>
          <ac:spMkLst>
            <pc:docMk/>
            <pc:sldMk cId="2583342692" sldId="289"/>
            <ac:spMk id="6" creationId="{BC7245EF-7657-6B35-FAD9-DFF46AB0579F}"/>
          </ac:spMkLst>
        </pc:spChg>
        <pc:spChg chg="add mod">
          <ac:chgData name="Nicolas Benech" userId="0051dd42c30e75a5" providerId="LiveId" clId="{4A3311F9-5D93-4DC3-8BC1-8A35C2C4FFE6}" dt="2024-04-17T18:59:49.344" v="1945" actId="1076"/>
          <ac:spMkLst>
            <pc:docMk/>
            <pc:sldMk cId="2583342692" sldId="289"/>
            <ac:spMk id="7" creationId="{B19381E3-0795-4729-BB55-047322102968}"/>
          </ac:spMkLst>
        </pc:spChg>
      </pc:sldChg>
      <pc:sldChg chg="add del">
        <pc:chgData name="Nicolas Benech" userId="0051dd42c30e75a5" providerId="LiveId" clId="{4A3311F9-5D93-4DC3-8BC1-8A35C2C4FFE6}" dt="2024-04-15T18:37:47.928" v="1" actId="47"/>
        <pc:sldMkLst>
          <pc:docMk/>
          <pc:sldMk cId="3062464682" sldId="289"/>
        </pc:sldMkLst>
      </pc:sldChg>
      <pc:sldChg chg="add del">
        <pc:chgData name="Nicolas Benech" userId="0051dd42c30e75a5" providerId="LiveId" clId="{4A3311F9-5D93-4DC3-8BC1-8A35C2C4FFE6}" dt="2024-04-15T18:37:58.515" v="2" actId="47"/>
        <pc:sldMkLst>
          <pc:docMk/>
          <pc:sldMk cId="4211377210" sldId="290"/>
        </pc:sldMkLst>
      </pc:sldChg>
    </pc:docChg>
  </pc:docChgLst>
  <pc:docChgLst>
    <pc:chgData name="Nicolas Benech" userId="0051dd42c30e75a5" providerId="LiveId" clId="{5E0CE265-C820-466C-A0AF-1504C6BB9124}"/>
    <pc:docChg chg="custSel modSld">
      <pc:chgData name="Nicolas Benech" userId="0051dd42c30e75a5" providerId="LiveId" clId="{5E0CE265-C820-466C-A0AF-1504C6BB9124}" dt="2021-04-26T13:57:08.598" v="119" actId="20577"/>
      <pc:docMkLst>
        <pc:docMk/>
      </pc:docMkLst>
      <pc:sldChg chg="modSp mod">
        <pc:chgData name="Nicolas Benech" userId="0051dd42c30e75a5" providerId="LiveId" clId="{5E0CE265-C820-466C-A0AF-1504C6BB9124}" dt="2021-04-26T13:57:08.598" v="119" actId="20577"/>
        <pc:sldMkLst>
          <pc:docMk/>
          <pc:sldMk cId="4120627427" sldId="261"/>
        </pc:sldMkLst>
        <pc:spChg chg="mod">
          <ac:chgData name="Nicolas Benech" userId="0051dd42c30e75a5" providerId="LiveId" clId="{5E0CE265-C820-466C-A0AF-1504C6BB9124}" dt="2021-04-26T13:57:08.598" v="119" actId="20577"/>
          <ac:spMkLst>
            <pc:docMk/>
            <pc:sldMk cId="4120627427" sldId="261"/>
            <ac:spMk id="6" creationId="{00000000-0000-0000-0000-000000000000}"/>
          </ac:spMkLst>
        </pc:spChg>
      </pc:sldChg>
      <pc:sldChg chg="modAnim">
        <pc:chgData name="Nicolas Benech" userId="0051dd42c30e75a5" providerId="LiveId" clId="{5E0CE265-C820-466C-A0AF-1504C6BB9124}" dt="2021-04-26T11:32:50.057" v="100"/>
        <pc:sldMkLst>
          <pc:docMk/>
          <pc:sldMk cId="3019315670" sldId="273"/>
        </pc:sldMkLst>
      </pc:sldChg>
      <pc:sldChg chg="addSp delSp modSp mod">
        <pc:chgData name="Nicolas Benech" userId="0051dd42c30e75a5" providerId="LiveId" clId="{5E0CE265-C820-466C-A0AF-1504C6BB9124}" dt="2021-04-23T10:15:58.353" v="88" actId="1076"/>
        <pc:sldMkLst>
          <pc:docMk/>
          <pc:sldMk cId="354702310" sldId="274"/>
        </pc:sldMkLst>
        <pc:spChg chg="add mod">
          <ac:chgData name="Nicolas Benech" userId="0051dd42c30e75a5" providerId="LiveId" clId="{5E0CE265-C820-466C-A0AF-1504C6BB9124}" dt="2021-04-23T10:14:56.830" v="43" actId="1076"/>
          <ac:spMkLst>
            <pc:docMk/>
            <pc:sldMk cId="354702310" sldId="274"/>
            <ac:spMk id="2" creationId="{24125FE6-8946-4977-B9A2-36DE5563CE11}"/>
          </ac:spMkLst>
        </pc:spChg>
        <pc:spChg chg="add del mod">
          <ac:chgData name="Nicolas Benech" userId="0051dd42c30e75a5" providerId="LiveId" clId="{5E0CE265-C820-466C-A0AF-1504C6BB9124}" dt="2021-04-23T10:15:04.398" v="45" actId="767"/>
          <ac:spMkLst>
            <pc:docMk/>
            <pc:sldMk cId="354702310" sldId="274"/>
            <ac:spMk id="3" creationId="{D3EE7BB8-AF4F-4FEB-85A3-9C47A73386F5}"/>
          </ac:spMkLst>
        </pc:spChg>
        <pc:spChg chg="add mod">
          <ac:chgData name="Nicolas Benech" userId="0051dd42c30e75a5" providerId="LiveId" clId="{5E0CE265-C820-466C-A0AF-1504C6BB9124}" dt="2021-04-23T10:15:58.353" v="88" actId="1076"/>
          <ac:spMkLst>
            <pc:docMk/>
            <pc:sldMk cId="354702310" sldId="274"/>
            <ac:spMk id="12" creationId="{B21EF697-AAB7-4F02-A341-3DE1BFD47EED}"/>
          </ac:spMkLst>
        </pc:spChg>
        <pc:spChg chg="add mod">
          <ac:chgData name="Nicolas Benech" userId="0051dd42c30e75a5" providerId="LiveId" clId="{5E0CE265-C820-466C-A0AF-1504C6BB9124}" dt="2021-04-23T10:15:48.488" v="86" actId="1076"/>
          <ac:spMkLst>
            <pc:docMk/>
            <pc:sldMk cId="354702310" sldId="274"/>
            <ac:spMk id="13" creationId="{EEFB39A3-FEE7-40E2-A5FF-1A7CB795034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p:cNvSpPr>
            <a:spLocks noGrp="1"/>
          </p:cNvSpPr>
          <p:nvPr>
            <p:ph type="dt" sz="half" idx="10"/>
          </p:nvPr>
        </p:nvSpPr>
        <p:spPr/>
        <p:txBody>
          <a:bodyPr/>
          <a:lstStyle/>
          <a:p>
            <a:fld id="{3D85921A-DDC2-40C5-8405-894CE6FFF1DA}" type="datetimeFigureOut">
              <a:rPr lang="es-UY" smtClean="0"/>
              <a:t>17/4/2024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183233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3D85921A-DDC2-40C5-8405-894CE6FFF1DA}" type="datetimeFigureOut">
              <a:rPr lang="es-UY" smtClean="0"/>
              <a:t>17/4/2024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68426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3D85921A-DDC2-40C5-8405-894CE6FFF1DA}" type="datetimeFigureOut">
              <a:rPr lang="es-UY" smtClean="0"/>
              <a:t>17/4/2024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173396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3D85921A-DDC2-40C5-8405-894CE6FFF1DA}" type="datetimeFigureOut">
              <a:rPr lang="es-UY" smtClean="0"/>
              <a:t>17/4/2024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368618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D85921A-DDC2-40C5-8405-894CE6FFF1DA}" type="datetimeFigureOut">
              <a:rPr lang="es-UY" smtClean="0"/>
              <a:t>17/4/2024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244108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p:cNvSpPr>
            <a:spLocks noGrp="1"/>
          </p:cNvSpPr>
          <p:nvPr>
            <p:ph type="dt" sz="half" idx="10"/>
          </p:nvPr>
        </p:nvSpPr>
        <p:spPr/>
        <p:txBody>
          <a:bodyPr/>
          <a:lstStyle/>
          <a:p>
            <a:fld id="{3D85921A-DDC2-40C5-8405-894CE6FFF1DA}" type="datetimeFigureOut">
              <a:rPr lang="es-UY" smtClean="0"/>
              <a:t>17/4/2024</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151376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p:cNvSpPr>
            <a:spLocks noGrp="1"/>
          </p:cNvSpPr>
          <p:nvPr>
            <p:ph type="dt" sz="half" idx="10"/>
          </p:nvPr>
        </p:nvSpPr>
        <p:spPr/>
        <p:txBody>
          <a:bodyPr/>
          <a:lstStyle/>
          <a:p>
            <a:fld id="{3D85921A-DDC2-40C5-8405-894CE6FFF1DA}" type="datetimeFigureOut">
              <a:rPr lang="es-UY" smtClean="0"/>
              <a:t>17/4/2024</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129871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fecha 2"/>
          <p:cNvSpPr>
            <a:spLocks noGrp="1"/>
          </p:cNvSpPr>
          <p:nvPr>
            <p:ph type="dt" sz="half" idx="10"/>
          </p:nvPr>
        </p:nvSpPr>
        <p:spPr/>
        <p:txBody>
          <a:bodyPr/>
          <a:lstStyle/>
          <a:p>
            <a:fld id="{3D85921A-DDC2-40C5-8405-894CE6FFF1DA}" type="datetimeFigureOut">
              <a:rPr lang="es-UY" smtClean="0"/>
              <a:t>17/4/2024</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5563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D85921A-DDC2-40C5-8405-894CE6FFF1DA}" type="datetimeFigureOut">
              <a:rPr lang="es-UY" smtClean="0"/>
              <a:t>17/4/2024</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414035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D85921A-DDC2-40C5-8405-894CE6FFF1DA}" type="datetimeFigureOut">
              <a:rPr lang="es-UY" smtClean="0"/>
              <a:t>17/4/2024</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120440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D85921A-DDC2-40C5-8405-894CE6FFF1DA}" type="datetimeFigureOut">
              <a:rPr lang="es-UY" smtClean="0"/>
              <a:t>17/4/2024</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014F59FC-5197-48F2-8E38-A048202BAF29}" type="slidenum">
              <a:rPr lang="es-UY" smtClean="0"/>
              <a:t>‹Nº›</a:t>
            </a:fld>
            <a:endParaRPr lang="es-UY"/>
          </a:p>
        </p:txBody>
      </p:sp>
    </p:spTree>
    <p:extLst>
      <p:ext uri="{BB962C8B-B14F-4D97-AF65-F5344CB8AC3E}">
        <p14:creationId xmlns:p14="http://schemas.microsoft.com/office/powerpoint/2010/main" val="375471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5921A-DDC2-40C5-8405-894CE6FFF1DA}" type="datetimeFigureOut">
              <a:rPr lang="es-UY" smtClean="0"/>
              <a:t>17/4/2024</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F59FC-5197-48F2-8E38-A048202BAF29}" type="slidenum">
              <a:rPr lang="es-UY" smtClean="0"/>
              <a:t>‹Nº›</a:t>
            </a:fld>
            <a:endParaRPr lang="es-UY"/>
          </a:p>
        </p:txBody>
      </p:sp>
    </p:spTree>
    <p:extLst>
      <p:ext uri="{BB962C8B-B14F-4D97-AF65-F5344CB8AC3E}">
        <p14:creationId xmlns:p14="http://schemas.microsoft.com/office/powerpoint/2010/main" val="1975693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png"/><Relationship Id="rId7" Type="http://schemas.openxmlformats.org/officeDocument/2006/relationships/image" Target="../media/image2.png"/><Relationship Id="rId1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png"/><Relationship Id="rId9" Type="http://schemas.openxmlformats.org/officeDocument/2006/relationships/image" Target="../media/image411.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10.png"/><Relationship Id="rId1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00.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3.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17.png"/><Relationship Id="rId5" Type="http://schemas.openxmlformats.org/officeDocument/2006/relationships/image" Target="../media/image26.png"/><Relationship Id="rId10" Type="http://schemas.openxmlformats.org/officeDocument/2006/relationships/image" Target="../media/image16.png"/><Relationship Id="rId4" Type="http://schemas.openxmlformats.org/officeDocument/2006/relationships/image" Target="../media/image251.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312.png"/><Relationship Id="rId12"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5.png"/><Relationship Id="rId5" Type="http://schemas.openxmlformats.org/officeDocument/2006/relationships/image" Target="../media/image21.png"/><Relationship Id="rId10"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53.png"/><Relationship Id="rId7" Type="http://schemas.openxmlformats.org/officeDocument/2006/relationships/image" Target="../media/image381.png"/><Relationship Id="rId1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4.png"/><Relationship Id="rId10" Type="http://schemas.openxmlformats.org/officeDocument/2006/relationships/image" Target="../media/image43.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9.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70.png"/><Relationship Id="rId7" Type="http://schemas.openxmlformats.org/officeDocument/2006/relationships/image" Target="../media/image47.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1.png"/><Relationship Id="rId9" Type="http://schemas.openxmlformats.org/officeDocument/2006/relationships/image" Target="../media/image171.png"/></Relationships>
</file>

<file path=ppt/slides/_rels/slide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12.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40.png"/><Relationship Id="rId3" Type="http://schemas.openxmlformats.org/officeDocument/2006/relationships/image" Target="../media/image40.png"/><Relationship Id="rId7" Type="http://schemas.openxmlformats.org/officeDocument/2006/relationships/image" Target="../media/image810.png"/><Relationship Id="rId12" Type="http://schemas.openxmlformats.org/officeDocument/2006/relationships/image" Target="../media/image1320.png"/><Relationship Id="rId2" Type="http://schemas.openxmlformats.org/officeDocument/2006/relationships/image" Target="../media/image330.png"/><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42.png"/><Relationship Id="rId5" Type="http://schemas.openxmlformats.org/officeDocument/2006/relationships/image" Target="../media/image600.png"/><Relationship Id="rId15" Type="http://schemas.openxmlformats.org/officeDocument/2006/relationships/image" Target="../media/image2110.png"/><Relationship Id="rId10" Type="http://schemas.openxmlformats.org/officeDocument/2006/relationships/image" Target="../media/image4100.png"/><Relationship Id="rId4" Type="http://schemas.openxmlformats.org/officeDocument/2006/relationships/image" Target="../media/image500.png"/><Relationship Id="rId9" Type="http://schemas.openxmlformats.org/officeDocument/2006/relationships/image" Target="../media/image1050.png"/><Relationship Id="rId14" Type="http://schemas.openxmlformats.org/officeDocument/2006/relationships/image" Target="../media/image150.png"/></Relationships>
</file>

<file path=ppt/slides/_rels/slide7.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30.png"/><Relationship Id="rId7" Type="http://schemas.openxmlformats.org/officeDocument/2006/relationships/image" Target="../media/image72.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png"/><Relationship Id="rId4" Type="http://schemas.openxmlformats.org/officeDocument/2006/relationships/image" Target="../media/image240.png"/></Relationships>
</file>

<file path=ppt/slides/_rels/slide8.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300.png"/><Relationship Id="rId7" Type="http://schemas.openxmlformats.org/officeDocument/2006/relationships/image" Target="../media/image340.png"/><Relationship Id="rId12" Type="http://schemas.openxmlformats.org/officeDocument/2006/relationships/image" Target="../media/image390.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380.png"/><Relationship Id="rId5" Type="http://schemas.openxmlformats.org/officeDocument/2006/relationships/image" Target="../media/image320.png"/><Relationship Id="rId10" Type="http://schemas.openxmlformats.org/officeDocument/2006/relationships/image" Target="../media/image370.png"/><Relationship Id="rId4" Type="http://schemas.openxmlformats.org/officeDocument/2006/relationships/image" Target="../media/image31.png"/><Relationship Id="rId9" Type="http://schemas.openxmlformats.org/officeDocument/2006/relationships/image" Target="../media/image360.png"/></Relationships>
</file>

<file path=ppt/slides/_rels/slide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4.tif"/><Relationship Id="rId1" Type="http://schemas.openxmlformats.org/officeDocument/2006/relationships/slideLayout" Target="../slideLayouts/slideLayout2.xml"/><Relationship Id="rId5" Type="http://schemas.openxmlformats.org/officeDocument/2006/relationships/image" Target="../media/image131.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30471" y="289249"/>
            <a:ext cx="1431161" cy="369332"/>
          </a:xfrm>
          <a:prstGeom prst="rect">
            <a:avLst/>
          </a:prstGeom>
          <a:noFill/>
        </p:spPr>
        <p:txBody>
          <a:bodyPr wrap="none" rtlCol="0">
            <a:spAutoFit/>
          </a:bodyPr>
          <a:lstStyle/>
          <a:p>
            <a:r>
              <a:rPr lang="es-UY" b="1" dirty="0">
                <a:solidFill>
                  <a:srgbClr val="00B0F0"/>
                </a:solidFill>
              </a:rPr>
              <a:t>2) EL TIMBAL</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025" y="913946"/>
            <a:ext cx="2628900" cy="3143250"/>
          </a:xfrm>
          <a:prstGeom prst="rect">
            <a:avLst/>
          </a:prstGeom>
        </p:spPr>
      </p:pic>
      <p:sp>
        <p:nvSpPr>
          <p:cNvPr id="6" name="CuadroTexto 5"/>
          <p:cNvSpPr txBox="1"/>
          <p:nvPr/>
        </p:nvSpPr>
        <p:spPr>
          <a:xfrm>
            <a:off x="3553925" y="913946"/>
            <a:ext cx="8101046" cy="3000821"/>
          </a:xfrm>
          <a:prstGeom prst="rect">
            <a:avLst/>
          </a:prstGeom>
          <a:noFill/>
        </p:spPr>
        <p:txBody>
          <a:bodyPr wrap="square" rtlCol="0">
            <a:spAutoFit/>
          </a:bodyPr>
          <a:lstStyle/>
          <a:p>
            <a:pPr>
              <a:lnSpc>
                <a:spcPct val="150000"/>
              </a:lnSpc>
            </a:pPr>
            <a:r>
              <a:rPr lang="es-UY" dirty="0"/>
              <a:t>Vamos a usar un modelo simplificado para aproximar las frecuencias de vibración de un timbal. Para ello, además de la vibración de la membrana, hay que tener en cuenta las variaciones de presión y volumen del aire encerrado en la cavidad del timbal. Cuando el volumen se modifica, también se modifica la presión que termina actuando como un forzante externo de la membrana. El modelo simplificado presentado aquí forma parte de un concepto más general conocido como sonido sintético por modelado físico.</a:t>
            </a:r>
          </a:p>
        </p:txBody>
      </p:sp>
      <mc:AlternateContent xmlns:mc="http://schemas.openxmlformats.org/markup-compatibility/2006" xmlns:a14="http://schemas.microsoft.com/office/drawing/2010/main">
        <mc:Choice Requires="a14">
          <p:sp>
            <p:nvSpPr>
              <p:cNvPr id="7" name="CuadroTexto 6"/>
              <p:cNvSpPr txBox="1"/>
              <p:nvPr/>
            </p:nvSpPr>
            <p:spPr>
              <a:xfrm>
                <a:off x="522515" y="4412343"/>
                <a:ext cx="9521372" cy="2169825"/>
              </a:xfrm>
              <a:prstGeom prst="rect">
                <a:avLst/>
              </a:prstGeom>
              <a:noFill/>
            </p:spPr>
            <p:txBody>
              <a:bodyPr wrap="square" rtlCol="0">
                <a:spAutoFit/>
              </a:bodyPr>
              <a:lstStyle/>
              <a:p>
                <a:pPr>
                  <a:lnSpc>
                    <a:spcPct val="150000"/>
                  </a:lnSpc>
                </a:pPr>
                <a:r>
                  <a:rPr lang="es-UY" dirty="0"/>
                  <a:t>Sean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oMath>
                </a14:m>
                <a:r>
                  <a:rPr lang="es-UY" dirty="0"/>
                  <a:t> y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𝑉</m:t>
                        </m:r>
                      </m:e>
                      <m:sub>
                        <m:r>
                          <a:rPr lang="es-UY" b="0" i="1" smtClean="0">
                            <a:latin typeface="Cambria Math" panose="02040503050406030204" pitchFamily="18" charset="0"/>
                          </a:rPr>
                          <m:t>0</m:t>
                        </m:r>
                      </m:sub>
                    </m:sSub>
                  </m:oMath>
                </a14:m>
                <a:r>
                  <a:rPr lang="es-UY" dirty="0"/>
                  <a:t> la presión y el volumen del aire en el interior del timbal cuando está en equilibrio. Cuando la membrana del timbal se desplaza en una cantidad </a:t>
                </a:r>
                <a14:m>
                  <m:oMath xmlns:m="http://schemas.openxmlformats.org/officeDocument/2006/math">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𝑧</m:t>
                        </m:r>
                      </m:e>
                    </m:d>
                  </m:oMath>
                </a14:m>
                <a:r>
                  <a:rPr lang="es-UY" dirty="0"/>
                  <a:t>, el volumen del interior del timbal cambia en </a:t>
                </a:r>
                <a14:m>
                  <m:oMath xmlns:m="http://schemas.openxmlformats.org/officeDocument/2006/math">
                    <m:r>
                      <a:rPr lang="es-UY" b="0" i="1" smtClean="0">
                        <a:latin typeface="Cambria Math" panose="02040503050406030204" pitchFamily="18" charset="0"/>
                      </a:rPr>
                      <m:t>𝑑𝑉</m:t>
                    </m:r>
                    <m:r>
                      <a:rPr lang="es-UY" b="0" i="1" smtClean="0">
                        <a:latin typeface="Cambria Math" panose="02040503050406030204" pitchFamily="18" charset="0"/>
                      </a:rPr>
                      <m:t>=</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𝑧</m:t>
                        </m:r>
                      </m:e>
                    </m:d>
                  </m:oMath>
                </a14:m>
                <a:r>
                  <a:rPr lang="es-UY" dirty="0"/>
                  <a:t>. Supongamos que las vibraciones son lo suficientemente rápidas de manera que podemos considerar que la presión y el volumen se relacionan mediante un proceso adiabático </a:t>
                </a:r>
                <a14:m>
                  <m:oMath xmlns:m="http://schemas.openxmlformats.org/officeDocument/2006/math">
                    <m:r>
                      <a:rPr lang="es-UY" b="0" i="1" smtClean="0">
                        <a:latin typeface="Cambria Math" panose="02040503050406030204" pitchFamily="18" charset="0"/>
                      </a:rPr>
                      <m:t>𝑃</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𝑉</m:t>
                        </m:r>
                      </m:e>
                      <m:sup>
                        <m:r>
                          <a:rPr lang="es-UY" b="0" i="1" smtClean="0">
                            <a:latin typeface="Cambria Math" panose="02040503050406030204" pitchFamily="18" charset="0"/>
                          </a:rPr>
                          <m:t>𝛾</m:t>
                        </m:r>
                      </m:sup>
                    </m:sSup>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𝑉</m:t>
                        </m:r>
                      </m:e>
                      <m:sub>
                        <m:r>
                          <a:rPr lang="es-UY" b="0" i="1" smtClean="0">
                            <a:latin typeface="Cambria Math" panose="02040503050406030204" pitchFamily="18" charset="0"/>
                          </a:rPr>
                          <m:t>0</m:t>
                        </m:r>
                      </m:sub>
                      <m:sup>
                        <m:r>
                          <a:rPr lang="es-UY" b="0" i="1" smtClean="0">
                            <a:latin typeface="Cambria Math" panose="02040503050406030204" pitchFamily="18" charset="0"/>
                          </a:rPr>
                          <m:t>𝛾</m:t>
                        </m:r>
                      </m:sup>
                    </m:sSubSup>
                    <m:r>
                      <a:rPr lang="es-UY" b="0" i="1" smtClean="0">
                        <a:latin typeface="Cambria Math" panose="02040503050406030204" pitchFamily="18" charset="0"/>
                      </a:rPr>
                      <m:t>=</m:t>
                    </m:r>
                    <m:r>
                      <a:rPr lang="es-UY" b="0" i="1" smtClean="0">
                        <a:latin typeface="Cambria Math" panose="02040503050406030204" pitchFamily="18" charset="0"/>
                      </a:rPr>
                      <m:t>𝑐𝑡𝑒</m:t>
                    </m:r>
                    <m:r>
                      <a:rPr lang="es-UY" b="0" i="1" smtClean="0">
                        <a:latin typeface="Cambria Math" panose="02040503050406030204" pitchFamily="18" charset="0"/>
                      </a:rPr>
                      <m:t>.</m:t>
                    </m:r>
                  </m:oMath>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522515" y="4412343"/>
                <a:ext cx="9521372" cy="2169825"/>
              </a:xfrm>
              <a:prstGeom prst="rect">
                <a:avLst/>
              </a:prstGeom>
              <a:blipFill rotWithShape="0">
                <a:blip r:embed="rId3"/>
                <a:stretch>
                  <a:fillRect l="-576" r="-768"/>
                </a:stretch>
              </a:blipFill>
            </p:spPr>
            <p:txBody>
              <a:bodyPr/>
              <a:lstStyle/>
              <a:p>
                <a:r>
                  <a:rPr lang="es-UY">
                    <a:noFill/>
                  </a:rPr>
                  <a:t> </a:t>
                </a:r>
              </a:p>
            </p:txBody>
          </p:sp>
        </mc:Fallback>
      </mc:AlternateContent>
    </p:spTree>
    <p:extLst>
      <p:ext uri="{BB962C8B-B14F-4D97-AF65-F5344CB8AC3E}">
        <p14:creationId xmlns:p14="http://schemas.microsoft.com/office/powerpoint/2010/main" val="115017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275771"/>
            <a:ext cx="12192000" cy="461665"/>
          </a:xfrm>
          <a:prstGeom prst="rect">
            <a:avLst/>
          </a:prstGeom>
          <a:noFill/>
        </p:spPr>
        <p:txBody>
          <a:bodyPr wrap="square" rtlCol="0">
            <a:spAutoFit/>
          </a:bodyPr>
          <a:lstStyle/>
          <a:p>
            <a:pPr algn="ctr"/>
            <a:r>
              <a:rPr lang="es-UY" sz="2400" b="1" dirty="0">
                <a:solidFill>
                  <a:srgbClr val="FF0000"/>
                </a:solidFill>
              </a:rPr>
              <a:t>ONDAS 3D: ECUACIÓN DE ONDAS ACÚSTICAS</a:t>
            </a:r>
          </a:p>
        </p:txBody>
      </p:sp>
      <p:grpSp>
        <p:nvGrpSpPr>
          <p:cNvPr id="5" name="Grupo 4"/>
          <p:cNvGrpSpPr/>
          <p:nvPr/>
        </p:nvGrpSpPr>
        <p:grpSpPr>
          <a:xfrm>
            <a:off x="1363489" y="2058236"/>
            <a:ext cx="799990" cy="942480"/>
            <a:chOff x="3453547" y="2421093"/>
            <a:chExt cx="799990" cy="942480"/>
          </a:xfrm>
        </p:grpSpPr>
        <p:sp>
          <p:nvSpPr>
            <p:cNvPr id="6" name="Forma libre 5"/>
            <p:cNvSpPr/>
            <p:nvPr/>
          </p:nvSpPr>
          <p:spPr>
            <a:xfrm>
              <a:off x="3453547" y="2421093"/>
              <a:ext cx="799990" cy="942480"/>
            </a:xfrm>
            <a:custGeom>
              <a:avLst/>
              <a:gdLst>
                <a:gd name="connsiteX0" fmla="*/ 495753 w 1483862"/>
                <a:gd name="connsiteY0" fmla="*/ 56653 h 1406938"/>
                <a:gd name="connsiteX1" fmla="*/ 2267 w 1483862"/>
                <a:gd name="connsiteY1" fmla="*/ 1014596 h 1406938"/>
                <a:gd name="connsiteX2" fmla="*/ 684439 w 1483862"/>
                <a:gd name="connsiteY2" fmla="*/ 1406482 h 1406938"/>
                <a:gd name="connsiteX3" fmla="*/ 1424667 w 1483862"/>
                <a:gd name="connsiteY3" fmla="*/ 1072653 h 1406938"/>
                <a:gd name="connsiteX4" fmla="*/ 1337581 w 1483862"/>
                <a:gd name="connsiteY4" fmla="*/ 216310 h 1406938"/>
                <a:gd name="connsiteX5" fmla="*/ 495753 w 1483862"/>
                <a:gd name="connsiteY5" fmla="*/ 56653 h 140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862" h="1406938">
                  <a:moveTo>
                    <a:pt x="495753" y="56653"/>
                  </a:moveTo>
                  <a:cubicBezTo>
                    <a:pt x="273201" y="189701"/>
                    <a:pt x="-29181" y="789625"/>
                    <a:pt x="2267" y="1014596"/>
                  </a:cubicBezTo>
                  <a:cubicBezTo>
                    <a:pt x="33715" y="1239567"/>
                    <a:pt x="447372" y="1396806"/>
                    <a:pt x="684439" y="1406482"/>
                  </a:cubicBezTo>
                  <a:cubicBezTo>
                    <a:pt x="921506" y="1416158"/>
                    <a:pt x="1315810" y="1271015"/>
                    <a:pt x="1424667" y="1072653"/>
                  </a:cubicBezTo>
                  <a:cubicBezTo>
                    <a:pt x="1533524" y="874291"/>
                    <a:pt x="1485143" y="388062"/>
                    <a:pt x="1337581" y="216310"/>
                  </a:cubicBezTo>
                  <a:cubicBezTo>
                    <a:pt x="1190019" y="44558"/>
                    <a:pt x="718305" y="-76395"/>
                    <a:pt x="495753" y="56653"/>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7" name="CuadroTexto 6"/>
                <p:cNvSpPr txBox="1"/>
                <p:nvPr/>
              </p:nvSpPr>
              <p:spPr>
                <a:xfrm>
                  <a:off x="3685517" y="2654033"/>
                  <a:ext cx="3891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𝑉</m:t>
                        </m:r>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3685517" y="2654033"/>
                  <a:ext cx="389145" cy="369332"/>
                </a:xfrm>
                <a:prstGeom prst="rect">
                  <a:avLst/>
                </a:prstGeom>
                <a:blipFill rotWithShape="0">
                  <a:blip r:embed="rId5"/>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8" name="CuadroTexto 7"/>
              <p:cNvSpPr txBox="1"/>
              <p:nvPr/>
            </p:nvSpPr>
            <p:spPr>
              <a:xfrm>
                <a:off x="588297" y="1086561"/>
                <a:ext cx="7492564" cy="369332"/>
              </a:xfrm>
              <a:prstGeom prst="rect">
                <a:avLst/>
              </a:prstGeom>
              <a:noFill/>
            </p:spPr>
            <p:txBody>
              <a:bodyPr wrap="none" rtlCol="0">
                <a:spAutoFit/>
              </a:bodyPr>
              <a:lstStyle/>
              <a:p>
                <a:r>
                  <a:rPr lang="es-UY" dirty="0"/>
                  <a:t>Consideremos un fluido en reposo y un volumen arbitrario </a:t>
                </a:r>
                <a14:m>
                  <m:oMath xmlns:m="http://schemas.openxmlformats.org/officeDocument/2006/math">
                    <m:r>
                      <a:rPr lang="es-UY" b="0" i="1" smtClean="0">
                        <a:latin typeface="Cambria Math" panose="02040503050406030204" pitchFamily="18" charset="0"/>
                      </a:rPr>
                      <m:t>𝑉</m:t>
                    </m:r>
                  </m:oMath>
                </a14:m>
                <a:r>
                  <a:rPr lang="es-UY" dirty="0"/>
                  <a:t> dentro del fluido</a:t>
                </a:r>
              </a:p>
            </p:txBody>
          </p:sp>
        </mc:Choice>
        <mc:Fallback xmlns="">
          <p:sp>
            <p:nvSpPr>
              <p:cNvPr id="8" name="CuadroTexto 7"/>
              <p:cNvSpPr txBox="1">
                <a:spLocks noRot="1" noChangeAspect="1" noMove="1" noResize="1" noEditPoints="1" noAdjustHandles="1" noChangeArrowheads="1" noChangeShapeType="1" noTextEdit="1"/>
              </p:cNvSpPr>
              <p:nvPr/>
            </p:nvSpPr>
            <p:spPr>
              <a:xfrm>
                <a:off x="588297" y="1086561"/>
                <a:ext cx="7492564" cy="369332"/>
              </a:xfrm>
              <a:prstGeom prst="rect">
                <a:avLst/>
              </a:prstGeom>
              <a:blipFill rotWithShape="0">
                <a:blip r:embed="rId6"/>
                <a:stretch>
                  <a:fillRect l="-732"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3857204" y="1780139"/>
                <a:ext cx="8447314" cy="880369"/>
              </a:xfrm>
              <a:prstGeom prst="rect">
                <a:avLst/>
              </a:prstGeom>
              <a:noFill/>
            </p:spPr>
            <p:txBody>
              <a:bodyPr wrap="square" rtlCol="0">
                <a:spAutoFit/>
              </a:bodyPr>
              <a:lstStyle/>
              <a:p>
                <a:pPr>
                  <a:lnSpc>
                    <a:spcPct val="150000"/>
                  </a:lnSpc>
                </a:pPr>
                <a:r>
                  <a:rPr lang="es-UY" dirty="0"/>
                  <a:t>Consideremos la suma de fuerzas externas que actúan sobre el volumen </a:t>
                </a:r>
                <a14:m>
                  <m:oMath xmlns:m="http://schemas.openxmlformats.org/officeDocument/2006/math">
                    <m:r>
                      <a:rPr lang="es-UY" b="0" i="1" smtClean="0">
                        <a:latin typeface="Cambria Math" panose="02040503050406030204" pitchFamily="18" charset="0"/>
                      </a:rPr>
                      <m:t>𝑉</m:t>
                    </m:r>
                  </m:oMath>
                </a14:m>
                <a:r>
                  <a:rPr lang="es-UY" dirty="0"/>
                  <a:t>. Como el fluido está en reposo, esa suma debe ser nula</a:t>
                </a:r>
              </a:p>
            </p:txBody>
          </p:sp>
        </mc:Choice>
        <mc:Fallback xmlns="">
          <p:sp>
            <p:nvSpPr>
              <p:cNvPr id="9" name="CuadroTexto 8"/>
              <p:cNvSpPr txBox="1">
                <a:spLocks noRot="1" noChangeAspect="1" noMove="1" noResize="1" noEditPoints="1" noAdjustHandles="1" noChangeArrowheads="1" noChangeShapeType="1" noTextEdit="1"/>
              </p:cNvSpPr>
              <p:nvPr/>
            </p:nvSpPr>
            <p:spPr>
              <a:xfrm>
                <a:off x="3857204" y="1780139"/>
                <a:ext cx="8447314" cy="880369"/>
              </a:xfrm>
              <a:prstGeom prst="rect">
                <a:avLst/>
              </a:prstGeom>
              <a:blipFill rotWithShape="0">
                <a:blip r:embed="rId7"/>
                <a:stretch>
                  <a:fillRect l="-650" b="-1041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5733142" y="2940117"/>
                <a:ext cx="1670457"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nary>
                        <m:naryPr>
                          <m:chr m:val="∑"/>
                          <m:subHide m:val="on"/>
                          <m:supHide m:val="on"/>
                          <m:ctrlPr>
                            <a:rPr lang="es-UY" i="1" smtClean="0">
                              <a:latin typeface="Cambria Math" panose="02040503050406030204" pitchFamily="18" charset="0"/>
                              <a:ea typeface="Cambria Math" panose="02040503050406030204" pitchFamily="18" charset="0"/>
                            </a:rPr>
                          </m:ctrlPr>
                        </m:naryPr>
                        <m:sub/>
                        <m:sup/>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𝐹</m:t>
                                  </m:r>
                                </m:e>
                              </m:acc>
                            </m:e>
                            <m:sub>
                              <m:r>
                                <a:rPr lang="es-UY" b="0" i="1" smtClean="0">
                                  <a:latin typeface="Cambria Math" panose="02040503050406030204" pitchFamily="18" charset="0"/>
                                  <a:ea typeface="Cambria Math" panose="02040503050406030204" pitchFamily="18" charset="0"/>
                                </a:rPr>
                                <m:t>𝑒𝑥𝑡</m:t>
                              </m:r>
                            </m:sub>
                          </m:sSub>
                          <m:r>
                            <a:rPr lang="es-UY" b="0" i="1" smtClean="0">
                              <a:latin typeface="Cambria Math" panose="02040503050406030204" pitchFamily="18" charset="0"/>
                              <a:ea typeface="Cambria Math" panose="02040503050406030204" pitchFamily="18" charset="0"/>
                            </a:rPr>
                            <m:t>=0</m:t>
                          </m:r>
                        </m:e>
                      </m:nary>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5733142" y="2940117"/>
                <a:ext cx="1670457" cy="763094"/>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856343" y="4049486"/>
                <a:ext cx="2996782" cy="369332"/>
              </a:xfrm>
              <a:prstGeom prst="rect">
                <a:avLst/>
              </a:prstGeom>
              <a:noFill/>
            </p:spPr>
            <p:txBody>
              <a:bodyPr wrap="none" rtlCol="0">
                <a:spAutoFit/>
              </a:bodyPr>
              <a:lstStyle/>
              <a:p>
                <a:r>
                  <a:rPr lang="es-UY" dirty="0"/>
                  <a:t>¿Qué fuerzas actúan sobre </a:t>
                </a:r>
                <a14:m>
                  <m:oMath xmlns:m="http://schemas.openxmlformats.org/officeDocument/2006/math">
                    <m:r>
                      <a:rPr lang="es-UY" b="0" i="1" smtClean="0">
                        <a:latin typeface="Cambria Math" panose="02040503050406030204" pitchFamily="18" charset="0"/>
                      </a:rPr>
                      <m:t>𝑉</m:t>
                    </m:r>
                  </m:oMath>
                </a14:m>
                <a:r>
                  <a:rPr lang="es-UY" dirty="0"/>
                  <a:t>?</a:t>
                </a:r>
              </a:p>
            </p:txBody>
          </p:sp>
        </mc:Choice>
        <mc:Fallback xmlns="">
          <p:sp>
            <p:nvSpPr>
              <p:cNvPr id="11" name="CuadroTexto 10"/>
              <p:cNvSpPr txBox="1">
                <a:spLocks noRot="1" noChangeAspect="1" noMove="1" noResize="1" noEditPoints="1" noAdjustHandles="1" noChangeArrowheads="1" noChangeShapeType="1" noTextEdit="1"/>
              </p:cNvSpPr>
              <p:nvPr/>
            </p:nvSpPr>
            <p:spPr>
              <a:xfrm>
                <a:off x="856343" y="4049486"/>
                <a:ext cx="2996782" cy="369332"/>
              </a:xfrm>
              <a:prstGeom prst="rect">
                <a:avLst/>
              </a:prstGeom>
              <a:blipFill rotWithShape="0">
                <a:blip r:embed="rId9"/>
                <a:stretch>
                  <a:fillRect l="-1626" t="-8197" r="-1016"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3944378" y="3947887"/>
                <a:ext cx="8204080" cy="1338828"/>
              </a:xfrm>
              <a:prstGeom prst="rect">
                <a:avLst/>
              </a:prstGeom>
              <a:noFill/>
            </p:spPr>
            <p:txBody>
              <a:bodyPr wrap="square" rtlCol="0">
                <a:spAutoFit/>
              </a:bodyPr>
              <a:lstStyle/>
              <a:p>
                <a:pPr>
                  <a:lnSpc>
                    <a:spcPct val="150000"/>
                  </a:lnSpc>
                </a:pPr>
                <a:r>
                  <a:rPr lang="es-UY" dirty="0"/>
                  <a:t>1) Fuerzas de “volumen”. Son fuerzas que actúan a través de campos externos. Por ejemplo campo gravitatorio, campo eléctrico, campo magnético. Notaremos la fuerza por unidad de volumen como </a:t>
                </a:r>
                <a14:m>
                  <m:oMath xmlns:m="http://schemas.openxmlformats.org/officeDocument/2006/math">
                    <m:sSub>
                      <m:sSubPr>
                        <m:ctrlPr>
                          <a:rPr lang="es-UY" b="0" i="1" dirty="0"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𝑓</m:t>
                            </m:r>
                          </m:e>
                        </m:acc>
                      </m:e>
                      <m:sub>
                        <m:r>
                          <a:rPr lang="es-UY" b="0" i="1" dirty="0" smtClean="0">
                            <a:latin typeface="Cambria Math" panose="02040503050406030204" pitchFamily="18" charset="0"/>
                          </a:rPr>
                          <m:t>𝑉</m:t>
                        </m:r>
                      </m:sub>
                    </m:sSub>
                  </m:oMath>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944378" y="3947887"/>
                <a:ext cx="8204080" cy="1338828"/>
              </a:xfrm>
              <a:prstGeom prst="rect">
                <a:avLst/>
              </a:prstGeom>
              <a:blipFill rotWithShape="0">
                <a:blip r:embed="rId10"/>
                <a:stretch>
                  <a:fillRect l="-594" b="-684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8432799" y="5055651"/>
                <a:ext cx="1674561" cy="951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𝑊</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r>
                            <a:rPr lang="es-UY" b="0" i="1" smtClean="0">
                              <a:latin typeface="Cambria Math" panose="02040503050406030204" pitchFamily="18" charset="0"/>
                              <a:ea typeface="Cambria Math" panose="02040503050406030204" pitchFamily="18" charset="0"/>
                            </a:rPr>
                            <m:t>𝜌</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𝑔</m:t>
                              </m:r>
                            </m:e>
                          </m:acc>
                          <m:r>
                            <a:rPr lang="es-UY" b="0" i="1" smtClean="0">
                              <a:latin typeface="Cambria Math" panose="02040503050406030204" pitchFamily="18" charset="0"/>
                              <a:ea typeface="Cambria Math" panose="02040503050406030204" pitchFamily="18" charset="0"/>
                            </a:rPr>
                            <m:t>𝑑𝑉</m:t>
                          </m:r>
                        </m:e>
                      </m:nary>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8432799" y="5055651"/>
                <a:ext cx="1674561" cy="951479"/>
              </a:xfrm>
              <a:prstGeom prst="rect">
                <a:avLst/>
              </a:prstGeom>
              <a:blipFill rotWithShape="0">
                <a:blip r:embed="rId11"/>
                <a:stretch>
                  <a:fillRect/>
                </a:stretch>
              </a:blipFill>
            </p:spPr>
            <p:txBody>
              <a:bodyPr/>
              <a:lstStyle/>
              <a:p>
                <a:r>
                  <a:rPr lang="es-UY">
                    <a:noFill/>
                  </a:rPr>
                  <a:t> </a:t>
                </a:r>
              </a:p>
            </p:txBody>
          </p:sp>
        </mc:Fallback>
      </mc:AlternateContent>
      <p:sp>
        <p:nvSpPr>
          <p:cNvPr id="14" name="CuadroTexto 13"/>
          <p:cNvSpPr txBox="1"/>
          <p:nvPr/>
        </p:nvSpPr>
        <p:spPr>
          <a:xfrm>
            <a:off x="5384800" y="5376814"/>
            <a:ext cx="3047999" cy="880369"/>
          </a:xfrm>
          <a:prstGeom prst="rect">
            <a:avLst/>
          </a:prstGeom>
          <a:noFill/>
        </p:spPr>
        <p:txBody>
          <a:bodyPr wrap="square" rtlCol="0">
            <a:spAutoFit/>
          </a:bodyPr>
          <a:lstStyle/>
          <a:p>
            <a:pPr>
              <a:lnSpc>
                <a:spcPct val="150000"/>
              </a:lnSpc>
            </a:pPr>
            <a:r>
              <a:rPr lang="es-UY" dirty="0"/>
              <a:t>Por ejemplo, el peso lo podemos representar como:</a:t>
            </a:r>
          </a:p>
        </p:txBody>
      </p:sp>
      <mc:AlternateContent xmlns:mc="http://schemas.openxmlformats.org/markup-compatibility/2006" xmlns:a14="http://schemas.microsoft.com/office/drawing/2010/main">
        <mc:Choice Requires="a14">
          <p:sp>
            <p:nvSpPr>
              <p:cNvPr id="15" name="CuadroTexto 14"/>
              <p:cNvSpPr txBox="1"/>
              <p:nvPr/>
            </p:nvSpPr>
            <p:spPr>
              <a:xfrm>
                <a:off x="3461657" y="5406501"/>
                <a:ext cx="1804020" cy="951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𝐹</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𝑑𝑉</m:t>
                          </m:r>
                        </m:e>
                      </m:nary>
                    </m:oMath>
                  </m:oMathPara>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461657" y="5406501"/>
                <a:ext cx="1804020" cy="951479"/>
              </a:xfrm>
              <a:prstGeom prst="rect">
                <a:avLst/>
              </a:prstGeom>
              <a:blipFill rotWithShape="0">
                <a:blip r:embed="rId1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8432799" y="6051710"/>
                <a:ext cx="1296958" cy="410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𝜌</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𝑔</m:t>
                          </m:r>
                        </m:e>
                      </m:acc>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8432799" y="6051710"/>
                <a:ext cx="1296958" cy="410946"/>
              </a:xfrm>
              <a:prstGeom prst="rect">
                <a:avLst/>
              </a:prstGeom>
              <a:blipFill rotWithShape="0">
                <a:blip r:embed="rId13"/>
                <a:stretch>
                  <a:fillRect t="-22388" r="-19718" b="-11940"/>
                </a:stretch>
              </a:blipFill>
            </p:spPr>
            <p:txBody>
              <a:bodyPr/>
              <a:lstStyle/>
              <a:p>
                <a:r>
                  <a:rPr lang="es-UY">
                    <a:noFill/>
                  </a:rPr>
                  <a:t> </a:t>
                </a:r>
              </a:p>
            </p:txBody>
          </p:sp>
        </mc:Fallback>
      </mc:AlternateContent>
    </p:spTree>
    <p:extLst>
      <p:ext uri="{BB962C8B-B14F-4D97-AF65-F5344CB8AC3E}">
        <p14:creationId xmlns:p14="http://schemas.microsoft.com/office/powerpoint/2010/main" val="6458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9720" y="340360"/>
            <a:ext cx="9956800" cy="1295868"/>
          </a:xfrm>
          <a:prstGeom prst="rect">
            <a:avLst/>
          </a:prstGeom>
          <a:noFill/>
        </p:spPr>
        <p:txBody>
          <a:bodyPr wrap="square" rtlCol="0">
            <a:spAutoFit/>
          </a:bodyPr>
          <a:lstStyle/>
          <a:p>
            <a:pPr>
              <a:lnSpc>
                <a:spcPct val="150000"/>
              </a:lnSpc>
            </a:pPr>
            <a:r>
              <a:rPr lang="es-UY" dirty="0"/>
              <a:t>2) Fuerzas de “contacto”. Son fuerzas que actúan sobre el volumen a través de su frontera. Por ejemplo la presión que ejerce el resto del fluido sobre el volumen considerado y eventuales fuerzas de rozamiento sobre la superficie. </a:t>
            </a:r>
          </a:p>
        </p:txBody>
      </p:sp>
      <p:grpSp>
        <p:nvGrpSpPr>
          <p:cNvPr id="5" name="Grupo 4"/>
          <p:cNvGrpSpPr/>
          <p:nvPr/>
        </p:nvGrpSpPr>
        <p:grpSpPr>
          <a:xfrm>
            <a:off x="1180609" y="2210636"/>
            <a:ext cx="799990" cy="942480"/>
            <a:chOff x="3453547" y="2421093"/>
            <a:chExt cx="799990" cy="942480"/>
          </a:xfrm>
        </p:grpSpPr>
        <p:sp>
          <p:nvSpPr>
            <p:cNvPr id="6" name="Forma libre 5"/>
            <p:cNvSpPr/>
            <p:nvPr/>
          </p:nvSpPr>
          <p:spPr>
            <a:xfrm>
              <a:off x="3453547" y="2421093"/>
              <a:ext cx="799990" cy="942480"/>
            </a:xfrm>
            <a:custGeom>
              <a:avLst/>
              <a:gdLst>
                <a:gd name="connsiteX0" fmla="*/ 495753 w 1483862"/>
                <a:gd name="connsiteY0" fmla="*/ 56653 h 1406938"/>
                <a:gd name="connsiteX1" fmla="*/ 2267 w 1483862"/>
                <a:gd name="connsiteY1" fmla="*/ 1014596 h 1406938"/>
                <a:gd name="connsiteX2" fmla="*/ 684439 w 1483862"/>
                <a:gd name="connsiteY2" fmla="*/ 1406482 h 1406938"/>
                <a:gd name="connsiteX3" fmla="*/ 1424667 w 1483862"/>
                <a:gd name="connsiteY3" fmla="*/ 1072653 h 1406938"/>
                <a:gd name="connsiteX4" fmla="*/ 1337581 w 1483862"/>
                <a:gd name="connsiteY4" fmla="*/ 216310 h 1406938"/>
                <a:gd name="connsiteX5" fmla="*/ 495753 w 1483862"/>
                <a:gd name="connsiteY5" fmla="*/ 56653 h 140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862" h="1406938">
                  <a:moveTo>
                    <a:pt x="495753" y="56653"/>
                  </a:moveTo>
                  <a:cubicBezTo>
                    <a:pt x="273201" y="189701"/>
                    <a:pt x="-29181" y="789625"/>
                    <a:pt x="2267" y="1014596"/>
                  </a:cubicBezTo>
                  <a:cubicBezTo>
                    <a:pt x="33715" y="1239567"/>
                    <a:pt x="447372" y="1396806"/>
                    <a:pt x="684439" y="1406482"/>
                  </a:cubicBezTo>
                  <a:cubicBezTo>
                    <a:pt x="921506" y="1416158"/>
                    <a:pt x="1315810" y="1271015"/>
                    <a:pt x="1424667" y="1072653"/>
                  </a:cubicBezTo>
                  <a:cubicBezTo>
                    <a:pt x="1533524" y="874291"/>
                    <a:pt x="1485143" y="388062"/>
                    <a:pt x="1337581" y="216310"/>
                  </a:cubicBezTo>
                  <a:cubicBezTo>
                    <a:pt x="1190019" y="44558"/>
                    <a:pt x="718305" y="-76395"/>
                    <a:pt x="495753" y="56653"/>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7" name="CuadroTexto 6"/>
                <p:cNvSpPr txBox="1"/>
                <p:nvPr/>
              </p:nvSpPr>
              <p:spPr>
                <a:xfrm>
                  <a:off x="3685517" y="2654033"/>
                  <a:ext cx="3891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𝑉</m:t>
                        </m:r>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3685517" y="2654033"/>
                  <a:ext cx="389145" cy="369332"/>
                </a:xfrm>
                <a:prstGeom prst="rect">
                  <a:avLst/>
                </a:prstGeom>
                <a:blipFill rotWithShape="0">
                  <a:blip r:embed="rId5"/>
                  <a:stretch>
                    <a:fillRect/>
                  </a:stretch>
                </a:blipFill>
              </p:spPr>
              <p:txBody>
                <a:bodyPr/>
                <a:lstStyle/>
                <a:p>
                  <a:r>
                    <a:rPr lang="es-UY">
                      <a:noFill/>
                    </a:rPr>
                    <a:t> </a:t>
                  </a:r>
                </a:p>
              </p:txBody>
            </p:sp>
          </mc:Fallback>
        </mc:AlternateContent>
      </p:grpSp>
      <p:sp>
        <p:nvSpPr>
          <p:cNvPr id="8" name="CuadroTexto 7"/>
          <p:cNvSpPr txBox="1"/>
          <p:nvPr/>
        </p:nvSpPr>
        <p:spPr>
          <a:xfrm>
            <a:off x="3117001" y="1738766"/>
            <a:ext cx="7139519" cy="369332"/>
          </a:xfrm>
          <a:prstGeom prst="rect">
            <a:avLst/>
          </a:prstGeom>
          <a:noFill/>
        </p:spPr>
        <p:txBody>
          <a:bodyPr wrap="none" rtlCol="0">
            <a:spAutoFit/>
          </a:bodyPr>
          <a:lstStyle/>
          <a:p>
            <a:r>
              <a:rPr lang="es-UY" dirty="0"/>
              <a:t>La fuerza debida a la presión del resto del fluido la podemos escribir como:</a:t>
            </a:r>
          </a:p>
        </p:txBody>
      </p:sp>
      <mc:AlternateContent xmlns:mc="http://schemas.openxmlformats.org/markup-compatibility/2006" xmlns:a14="http://schemas.microsoft.com/office/drawing/2010/main">
        <mc:Choice Requires="a14">
          <p:sp>
            <p:nvSpPr>
              <p:cNvPr id="9" name="CuadroTexto 8"/>
              <p:cNvSpPr txBox="1"/>
              <p:nvPr/>
            </p:nvSpPr>
            <p:spPr>
              <a:xfrm>
                <a:off x="3274423" y="2337072"/>
                <a:ext cx="1251368" cy="951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nary>
                        <m:naryPr>
                          <m:limLoc m:val="undOvr"/>
                          <m:ctrlPr>
                            <a:rPr lang="es-UY" i="1" smtClean="0">
                              <a:latin typeface="Cambria Math" panose="02040503050406030204" pitchFamily="18" charset="0"/>
                            </a:rPr>
                          </m:ctrlPr>
                        </m:naryPr>
                        <m:sub>
                          <m:r>
                            <m:rPr>
                              <m:brk m:alnAt="24"/>
                            </m:rPr>
                            <a:rPr lang="es-UY" b="0" i="1" smtClean="0">
                              <a:latin typeface="Cambria Math" panose="02040503050406030204" pitchFamily="18" charset="0"/>
                            </a:rPr>
                            <m:t>𝑆</m:t>
                          </m:r>
                        </m:sub>
                        <m:sup/>
                        <m:e>
                          <m:r>
                            <a:rPr lang="es-UY" b="0" i="1" smtClean="0">
                              <a:latin typeface="Cambria Math" panose="02040503050406030204" pitchFamily="18" charset="0"/>
                            </a:rPr>
                            <m:t>𝑃</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r>
                            <m:rPr>
                              <m:brk m:alnAt="24"/>
                            </m:rPr>
                            <a:rPr lang="es-UY" b="0" i="1" smtClean="0">
                              <a:latin typeface="Cambria Math" panose="02040503050406030204" pitchFamily="18" charset="0"/>
                            </a:rPr>
                            <m:t>𝑑</m:t>
                          </m:r>
                          <m:r>
                            <a:rPr lang="es-UY" b="0" i="1" smtClean="0">
                              <a:latin typeface="Cambria Math" panose="02040503050406030204" pitchFamily="18" charset="0"/>
                            </a:rPr>
                            <m:t>𝑆</m:t>
                          </m:r>
                        </m:e>
                      </m:nary>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274423" y="2337072"/>
                <a:ext cx="1251368" cy="951671"/>
              </a:xfrm>
              <a:prstGeom prst="rect">
                <a:avLst/>
              </a:prstGeom>
              <a:blipFill rotWithShape="0">
                <a:blip r:embed="rId6"/>
                <a:stretch>
                  <a:fillRect/>
                </a:stretch>
              </a:blipFill>
            </p:spPr>
            <p:txBody>
              <a:bodyPr/>
              <a:lstStyle/>
              <a:p>
                <a:r>
                  <a:rPr lang="es-UY">
                    <a:noFill/>
                  </a:rPr>
                  <a:t> </a:t>
                </a:r>
              </a:p>
            </p:txBody>
          </p:sp>
        </mc:Fallback>
      </mc:AlternateContent>
      <p:grpSp>
        <p:nvGrpSpPr>
          <p:cNvPr id="12" name="Grupo 11"/>
          <p:cNvGrpSpPr/>
          <p:nvPr/>
        </p:nvGrpSpPr>
        <p:grpSpPr>
          <a:xfrm>
            <a:off x="1421492" y="1821832"/>
            <a:ext cx="486229" cy="388804"/>
            <a:chOff x="1421492" y="1821832"/>
            <a:chExt cx="486229" cy="388804"/>
          </a:xfrm>
        </p:grpSpPr>
        <p:cxnSp>
          <p:nvCxnSpPr>
            <p:cNvPr id="10" name="Conector recto de flecha 9"/>
            <p:cNvCxnSpPr/>
            <p:nvPr/>
          </p:nvCxnSpPr>
          <p:spPr>
            <a:xfrm flipV="1">
              <a:off x="1733549" y="1954382"/>
              <a:ext cx="174172" cy="2562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uadroTexto 10"/>
                <p:cNvSpPr txBox="1"/>
                <p:nvPr/>
              </p:nvSpPr>
              <p:spPr>
                <a:xfrm>
                  <a:off x="1421492" y="1821832"/>
                  <a:ext cx="3802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oMath>
                    </m:oMathPara>
                  </a14:m>
                  <a:endParaRPr lang="es-UY" b="1"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421492" y="1821832"/>
                  <a:ext cx="380232" cy="369332"/>
                </a:xfrm>
                <a:prstGeom prst="rect">
                  <a:avLst/>
                </a:prstGeom>
                <a:blipFill rotWithShape="0">
                  <a:blip r:embed="rId7"/>
                  <a:stretch>
                    <a:fillRect t="-8333" r="-7937"/>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3" name="CuadroTexto 12"/>
              <p:cNvSpPr txBox="1"/>
              <p:nvPr/>
            </p:nvSpPr>
            <p:spPr>
              <a:xfrm>
                <a:off x="5516880" y="2337072"/>
                <a:ext cx="2769156" cy="951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nary>
                        <m:naryPr>
                          <m:limLoc m:val="undOvr"/>
                          <m:ctrlPr>
                            <a:rPr lang="es-UY"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𝑑𝑉</m:t>
                          </m:r>
                        </m:e>
                      </m:nary>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𝑆</m:t>
                          </m:r>
                        </m:sub>
                        <m:sup/>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𝑑𝑆</m:t>
                          </m:r>
                        </m:e>
                      </m:nary>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5516880" y="2337072"/>
                <a:ext cx="2769156" cy="951671"/>
              </a:xfrm>
              <a:prstGeom prst="rect">
                <a:avLst/>
              </a:prstGeom>
              <a:blipFill rotWithShape="0">
                <a:blip r:embed="rId8"/>
                <a:stretch>
                  <a:fillRect/>
                </a:stretch>
              </a:blipFill>
            </p:spPr>
            <p:txBody>
              <a:bodyPr/>
              <a:lstStyle/>
              <a:p>
                <a:r>
                  <a:rPr lang="es-UY">
                    <a:noFill/>
                  </a:rPr>
                  <a:t> </a:t>
                </a:r>
              </a:p>
            </p:txBody>
          </p:sp>
        </mc:Fallback>
      </mc:AlternateContent>
      <p:sp>
        <p:nvSpPr>
          <p:cNvPr id="14" name="CuadroTexto 13"/>
          <p:cNvSpPr txBox="1"/>
          <p:nvPr/>
        </p:nvSpPr>
        <p:spPr>
          <a:xfrm>
            <a:off x="8732520" y="2628242"/>
            <a:ext cx="1752596" cy="369332"/>
          </a:xfrm>
          <a:prstGeom prst="rect">
            <a:avLst/>
          </a:prstGeom>
          <a:noFill/>
        </p:spPr>
        <p:txBody>
          <a:bodyPr wrap="none" rtlCol="0">
            <a:spAutoFit/>
          </a:bodyPr>
          <a:lstStyle/>
          <a:p>
            <a:r>
              <a:rPr lang="es-UY" dirty="0"/>
              <a:t>Fluido en reposo</a:t>
            </a:r>
          </a:p>
        </p:txBody>
      </p:sp>
      <p:sp>
        <p:nvSpPr>
          <p:cNvPr id="15" name="CuadroTexto 14"/>
          <p:cNvSpPr txBox="1"/>
          <p:nvPr/>
        </p:nvSpPr>
        <p:spPr>
          <a:xfrm>
            <a:off x="0" y="3542858"/>
            <a:ext cx="12113765" cy="369332"/>
          </a:xfrm>
          <a:prstGeom prst="rect">
            <a:avLst/>
          </a:prstGeom>
          <a:noFill/>
        </p:spPr>
        <p:txBody>
          <a:bodyPr wrap="none" rtlCol="0">
            <a:spAutoFit/>
          </a:bodyPr>
          <a:lstStyle/>
          <a:p>
            <a:r>
              <a:rPr lang="es-UY" dirty="0"/>
              <a:t>Conviene expresar todos los términos como integral sobre el volumen. Para ello tenemos que modificar la integral de superficie</a:t>
            </a:r>
          </a:p>
        </p:txBody>
      </p:sp>
      <mc:AlternateContent xmlns:mc="http://schemas.openxmlformats.org/markup-compatibility/2006" xmlns:a14="http://schemas.microsoft.com/office/drawing/2010/main">
        <mc:Choice Requires="a14">
          <p:sp>
            <p:nvSpPr>
              <p:cNvPr id="16" name="Rectángulo 15"/>
              <p:cNvSpPr/>
              <p:nvPr/>
            </p:nvSpPr>
            <p:spPr>
              <a:xfrm>
                <a:off x="2441028" y="4168426"/>
                <a:ext cx="5655074" cy="9851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ctrlPr>
                            <a:rPr lang="es-UY" i="1" smtClean="0">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𝑛</m:t>
                                  </m:r>
                                </m:e>
                                <m:sub>
                                  <m:r>
                                    <a:rPr lang="es-UY" b="0" i="1" smtClean="0">
                                      <a:latin typeface="Cambria Math" panose="02040503050406030204" pitchFamily="18" charset="0"/>
                                      <a:ea typeface="Cambria Math" panose="02040503050406030204" pitchFamily="18" charset="0"/>
                                    </a:rPr>
                                    <m:t>𝑥</m:t>
                                  </m:r>
                                </m:sub>
                              </m:sSub>
                              <m:r>
                                <a:rPr lang="es-UY" i="1">
                                  <a:latin typeface="Cambria Math" panose="02040503050406030204" pitchFamily="18" charset="0"/>
                                  <a:ea typeface="Cambria Math" panose="02040503050406030204" pitchFamily="18" charset="0"/>
                                </a:rPr>
                                <m:t>𝑑𝑆</m:t>
                              </m:r>
                            </m:e>
                          </m:nary>
                        </m:e>
                      </m:d>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r>
                        <a:rPr lang="es-UY" b="1" i="0"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𝑛</m:t>
                                  </m:r>
                                </m:e>
                                <m:sub>
                                  <m:r>
                                    <a:rPr lang="es-UY" b="0" i="1" smtClean="0">
                                      <a:latin typeface="Cambria Math" panose="02040503050406030204" pitchFamily="18" charset="0"/>
                                      <a:ea typeface="Cambria Math" panose="02040503050406030204" pitchFamily="18" charset="0"/>
                                    </a:rPr>
                                    <m:t>𝑦</m:t>
                                  </m:r>
                                </m:sub>
                              </m:sSub>
                              <m:r>
                                <a:rPr lang="es-UY" i="1">
                                  <a:latin typeface="Cambria Math" panose="02040503050406030204" pitchFamily="18" charset="0"/>
                                  <a:ea typeface="Cambria Math" panose="02040503050406030204" pitchFamily="18" charset="0"/>
                                </a:rPr>
                                <m:t>𝑑𝑆</m:t>
                              </m:r>
                            </m:e>
                          </m:nary>
                        </m:e>
                      </m:d>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r>
                        <a:rPr lang="es-UY" b="1" i="1"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𝑛</m:t>
                                  </m:r>
                                </m:e>
                                <m:sub>
                                  <m:r>
                                    <a:rPr lang="es-UY" b="0" i="1" smtClean="0">
                                      <a:latin typeface="Cambria Math" panose="02040503050406030204" pitchFamily="18" charset="0"/>
                                      <a:ea typeface="Cambria Math" panose="02040503050406030204" pitchFamily="18" charset="0"/>
                                    </a:rPr>
                                    <m:t>𝑧</m:t>
                                  </m:r>
                                </m:sub>
                              </m:sSub>
                              <m:r>
                                <a:rPr lang="es-UY" i="1">
                                  <a:latin typeface="Cambria Math" panose="02040503050406030204" pitchFamily="18" charset="0"/>
                                  <a:ea typeface="Cambria Math" panose="02040503050406030204" pitchFamily="18" charset="0"/>
                                </a:rPr>
                                <m:t>𝑑𝑆</m:t>
                              </m:r>
                            </m:e>
                          </m:nary>
                        </m:e>
                      </m:d>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oMath>
                  </m:oMathPara>
                </a14:m>
                <a:endParaRPr lang="es-UY" b="1" dirty="0"/>
              </a:p>
            </p:txBody>
          </p:sp>
        </mc:Choice>
        <mc:Fallback xmlns="">
          <p:sp>
            <p:nvSpPr>
              <p:cNvPr id="16" name="Rectángulo 15"/>
              <p:cNvSpPr>
                <a:spLocks noRot="1" noChangeAspect="1" noMove="1" noResize="1" noEditPoints="1" noAdjustHandles="1" noChangeArrowheads="1" noChangeShapeType="1" noTextEdit="1"/>
              </p:cNvSpPr>
              <p:nvPr/>
            </p:nvSpPr>
            <p:spPr>
              <a:xfrm>
                <a:off x="2441028" y="4168426"/>
                <a:ext cx="5655074" cy="985141"/>
              </a:xfrm>
              <a:prstGeom prst="rect">
                <a:avLst/>
              </a:prstGeom>
              <a:blipFill rotWithShape="0">
                <a:blip r:embed="rId9"/>
                <a:stretch>
                  <a:fillRect/>
                </a:stretch>
              </a:blipFill>
            </p:spPr>
            <p:txBody>
              <a:bodyPr/>
              <a:lstStyle/>
              <a:p>
                <a:r>
                  <a:rPr lang="es-UY">
                    <a:noFill/>
                  </a:rPr>
                  <a:t> </a:t>
                </a:r>
              </a:p>
            </p:txBody>
          </p:sp>
        </mc:Fallback>
      </mc:AlternateContent>
      <p:grpSp>
        <p:nvGrpSpPr>
          <p:cNvPr id="20" name="Grupo 19"/>
          <p:cNvGrpSpPr/>
          <p:nvPr/>
        </p:nvGrpSpPr>
        <p:grpSpPr>
          <a:xfrm>
            <a:off x="3353251" y="5623189"/>
            <a:ext cx="3942128" cy="391261"/>
            <a:chOff x="1132114" y="5473258"/>
            <a:chExt cx="3942128" cy="391261"/>
          </a:xfrm>
        </p:grpSpPr>
        <mc:AlternateContent xmlns:mc="http://schemas.openxmlformats.org/markup-compatibility/2006" xmlns:a14="http://schemas.microsoft.com/office/drawing/2010/main">
          <mc:Choice Requires="a14">
            <p:sp>
              <p:nvSpPr>
                <p:cNvPr id="17" name="CuadroTexto 16"/>
                <p:cNvSpPr txBox="1"/>
                <p:nvPr/>
              </p:nvSpPr>
              <p:spPr>
                <a:xfrm>
                  <a:off x="1132114" y="5473258"/>
                  <a:ext cx="11656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𝑛</m:t>
                            </m:r>
                          </m:e>
                          <m:sub>
                            <m:r>
                              <a:rPr lang="es-UY" b="0" i="1" smtClean="0">
                                <a:latin typeface="Cambria Math" panose="02040503050406030204" pitchFamily="18" charset="0"/>
                              </a:rPr>
                              <m:t>𝑥</m:t>
                            </m:r>
                          </m:sub>
                        </m:sSub>
                        <m:r>
                          <a:rPr lang="es-UY" b="0" i="1" smtClean="0">
                            <a:latin typeface="Cambria Math" panose="02040503050406030204" pitchFamily="18" charset="0"/>
                          </a:rPr>
                          <m:t>=</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oMath>
                    </m:oMathPara>
                  </a14:m>
                  <a:endParaRPr lang="es-UY" b="1"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1132114" y="5473258"/>
                  <a:ext cx="1165640" cy="369332"/>
                </a:xfrm>
                <a:prstGeom prst="rect">
                  <a:avLst/>
                </a:prstGeom>
                <a:blipFill rotWithShape="0">
                  <a:blip r:embed="rId10"/>
                  <a:stretch>
                    <a:fillRect t="-8197" r="-2041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2441028" y="5473258"/>
                  <a:ext cx="1174552"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𝑛</m:t>
                            </m:r>
                          </m:e>
                          <m:sub>
                            <m:r>
                              <a:rPr lang="es-UY" b="0" i="1" smtClean="0">
                                <a:latin typeface="Cambria Math" panose="02040503050406030204" pitchFamily="18" charset="0"/>
                              </a:rPr>
                              <m:t>𝑦</m:t>
                            </m:r>
                          </m:sub>
                        </m:sSub>
                        <m:r>
                          <a:rPr lang="es-UY" b="0" i="1" smtClean="0">
                            <a:latin typeface="Cambria Math" panose="02040503050406030204" pitchFamily="18" charset="0"/>
                          </a:rPr>
                          <m:t>=</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oMath>
                    </m:oMathPara>
                  </a14:m>
                  <a:endParaRPr lang="es-UY" b="1"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2441028" y="5473258"/>
                  <a:ext cx="1174552" cy="391261"/>
                </a:xfrm>
                <a:prstGeom prst="rect">
                  <a:avLst/>
                </a:prstGeom>
                <a:blipFill rotWithShape="0">
                  <a:blip r:embed="rId11"/>
                  <a:stretch>
                    <a:fillRect t="-6154" r="-19792" b="-307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a:off x="3847176" y="5473258"/>
                  <a:ext cx="1227066" cy="3844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𝑛</m:t>
                            </m:r>
                          </m:e>
                          <m:sub>
                            <m:r>
                              <a:rPr lang="es-UY" b="0" i="1" smtClean="0">
                                <a:latin typeface="Cambria Math" panose="02040503050406030204" pitchFamily="18" charset="0"/>
                              </a:rPr>
                              <m:t>𝑧</m:t>
                            </m:r>
                          </m:sub>
                        </m:sSub>
                        <m:r>
                          <a:rPr lang="es-UY" b="0" i="1" smtClean="0">
                            <a:latin typeface="Cambria Math" panose="02040503050406030204" pitchFamily="18" charset="0"/>
                          </a:rPr>
                          <m:t>=</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oMath>
                    </m:oMathPara>
                  </a14:m>
                  <a:endParaRPr lang="es-UY" b="1"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3847176" y="5473258"/>
                  <a:ext cx="1227066" cy="384464"/>
                </a:xfrm>
                <a:prstGeom prst="rect">
                  <a:avLst/>
                </a:prstGeom>
                <a:blipFill rotWithShape="0">
                  <a:blip r:embed="rId12"/>
                  <a:stretch>
                    <a:fillRect t="-7813" r="-8911"/>
                  </a:stretch>
                </a:blipFill>
              </p:spPr>
              <p:txBody>
                <a:bodyPr/>
                <a:lstStyle/>
                <a:p>
                  <a:r>
                    <a:rPr lang="es-UY">
                      <a:noFill/>
                    </a:rPr>
                    <a:t> </a:t>
                  </a:r>
                </a:p>
              </p:txBody>
            </p:sp>
          </mc:Fallback>
        </mc:AlternateContent>
      </p:grpSp>
    </p:spTree>
    <p:extLst>
      <p:ext uri="{BB962C8B-B14F-4D97-AF65-F5344CB8AC3E}">
        <p14:creationId xmlns:p14="http://schemas.microsoft.com/office/powerpoint/2010/main" val="33904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438056" y="233682"/>
                <a:ext cx="6896503" cy="9851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nary>
                        <m:naryPr>
                          <m:limLoc m:val="undOvr"/>
                          <m:ctrlPr>
                            <a:rPr lang="es-UY" i="1" smtClean="0">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𝑃</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r>
                                <a:rPr lang="es-UY" b="1"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e>
                      </m:d>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r>
                        <a:rPr lang="es-UY" b="1" i="0"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𝑃</m:t>
                              </m:r>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r>
                                <a:rPr lang="es-UY" b="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e>
                      </m:d>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r>
                        <a:rPr lang="es-UY" b="1" i="1"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nary>
                            <m:naryPr>
                              <m:limLoc m:val="undOvr"/>
                              <m:ctrlPr>
                                <a:rPr lang="es-UY" i="1">
                                  <a:latin typeface="Cambria Math" panose="02040503050406030204" pitchFamily="18" charset="0"/>
                                  <a:ea typeface="Cambria Math" panose="02040503050406030204" pitchFamily="18" charset="0"/>
                                </a:rPr>
                              </m:ctrlPr>
                            </m:naryPr>
                            <m:sub>
                              <m:r>
                                <m:rPr>
                                  <m:brk m:alnAt="24"/>
                                </m:rPr>
                                <a:rPr lang="es-UY" i="1">
                                  <a:latin typeface="Cambria Math" panose="02040503050406030204" pitchFamily="18" charset="0"/>
                                  <a:ea typeface="Cambria Math" panose="02040503050406030204" pitchFamily="18" charset="0"/>
                                </a:rPr>
                                <m:t>𝑆</m:t>
                              </m:r>
                            </m:sub>
                            <m:sup/>
                            <m:e>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r>
                                <a:rPr lang="es-UY" b="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𝐧</m:t>
                                  </m:r>
                                </m:e>
                              </m:acc>
                              <m:r>
                                <a:rPr lang="es-UY" i="1">
                                  <a:latin typeface="Cambria Math" panose="02040503050406030204" pitchFamily="18" charset="0"/>
                                  <a:ea typeface="Cambria Math" panose="02040503050406030204" pitchFamily="18" charset="0"/>
                                </a:rPr>
                                <m:t>𝑑𝑆</m:t>
                              </m:r>
                            </m:e>
                          </m:nary>
                        </m:e>
                      </m:d>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oMath>
                  </m:oMathPara>
                </a14:m>
                <a:endParaRPr lang="es-UY" b="1" dirty="0"/>
              </a:p>
            </p:txBody>
          </p:sp>
        </mc:Choice>
        <mc:Fallback xmlns="">
          <p:sp>
            <p:nvSpPr>
              <p:cNvPr id="4" name="Rectángulo 3"/>
              <p:cNvSpPr>
                <a:spLocks noRot="1" noChangeAspect="1" noMove="1" noResize="1" noEditPoints="1" noAdjustHandles="1" noChangeArrowheads="1" noChangeShapeType="1" noTextEdit="1"/>
              </p:cNvSpPr>
              <p:nvPr/>
            </p:nvSpPr>
            <p:spPr>
              <a:xfrm>
                <a:off x="438056" y="233682"/>
                <a:ext cx="6896503" cy="985141"/>
              </a:xfrm>
              <a:prstGeom prst="rect">
                <a:avLst/>
              </a:prstGeom>
              <a:blipFill rotWithShape="0">
                <a:blip r:embed="rId2"/>
                <a:stretch>
                  <a:fillRect/>
                </a:stretch>
              </a:blipFill>
            </p:spPr>
            <p:txBody>
              <a:bodyPr/>
              <a:lstStyle/>
              <a:p>
                <a:r>
                  <a:rPr lang="es-UY">
                    <a:noFill/>
                  </a:rPr>
                  <a:t> </a:t>
                </a:r>
              </a:p>
            </p:txBody>
          </p:sp>
        </mc:Fallback>
      </mc:AlternateContent>
      <p:sp>
        <p:nvSpPr>
          <p:cNvPr id="5" name="Cerrar llave 4"/>
          <p:cNvSpPr/>
          <p:nvPr/>
        </p:nvSpPr>
        <p:spPr>
          <a:xfrm rot="5400000">
            <a:off x="2616011" y="540468"/>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6" name="CuadroTexto 5"/>
              <p:cNvSpPr txBox="1"/>
              <p:nvPr/>
            </p:nvSpPr>
            <p:spPr>
              <a:xfrm>
                <a:off x="1336595" y="1507232"/>
                <a:ext cx="2088777"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r>
                                <a:rPr lang="es-UY" b="0" i="0"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e>
                              </m:d>
                              <m:r>
                                <a:rPr lang="es-UY" b="0" i="1" smtClean="0">
                                  <a:latin typeface="Cambria Math" panose="02040503050406030204" pitchFamily="18" charset="0"/>
                                  <a:ea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𝐢</m:t>
                          </m:r>
                        </m:e>
                      </m:acc>
                    </m:oMath>
                  </m:oMathPara>
                </a14:m>
                <a:endParaRPr lang="es-UY" b="1"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336595" y="1507232"/>
                <a:ext cx="2088777" cy="985141"/>
              </a:xfrm>
              <a:prstGeom prst="rect">
                <a:avLst/>
              </a:prstGeom>
              <a:blipFill rotWithShape="0">
                <a:blip r:embed="rId3"/>
                <a:stretch>
                  <a:fillRect/>
                </a:stretch>
              </a:blipFill>
            </p:spPr>
            <p:txBody>
              <a:bodyPr/>
              <a:lstStyle/>
              <a:p>
                <a:r>
                  <a:rPr lang="es-UY">
                    <a:noFill/>
                  </a:rPr>
                  <a:t> </a:t>
                </a:r>
              </a:p>
            </p:txBody>
          </p:sp>
        </mc:Fallback>
      </mc:AlternateContent>
      <p:grpSp>
        <p:nvGrpSpPr>
          <p:cNvPr id="2" name="Grupo 1"/>
          <p:cNvGrpSpPr/>
          <p:nvPr/>
        </p:nvGrpSpPr>
        <p:grpSpPr>
          <a:xfrm>
            <a:off x="3494314" y="1218823"/>
            <a:ext cx="2007024" cy="1273550"/>
            <a:chOff x="3494314" y="1218823"/>
            <a:chExt cx="2007024" cy="1273550"/>
          </a:xfrm>
        </p:grpSpPr>
        <p:sp>
          <p:nvSpPr>
            <p:cNvPr id="7" name="Cerrar llave 6"/>
            <p:cNvSpPr/>
            <p:nvPr/>
          </p:nvSpPr>
          <p:spPr>
            <a:xfrm rot="5400000">
              <a:off x="4423041" y="540468"/>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9" name="CuadroTexto 8"/>
                <p:cNvSpPr txBox="1"/>
                <p:nvPr/>
              </p:nvSpPr>
              <p:spPr>
                <a:xfrm>
                  <a:off x="3494314" y="1507232"/>
                  <a:ext cx="2007024"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r>
                                  <a:rPr lang="es-UY" b="0" i="0"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𝐣</m:t>
                                        </m:r>
                                      </m:e>
                                    </m:acc>
                                  </m:e>
                                </m:d>
                                <m:r>
                                  <a:rPr lang="es-UY" b="0" i="1" smtClean="0">
                                    <a:latin typeface="Cambria Math" panose="02040503050406030204" pitchFamily="18" charset="0"/>
                                    <a:ea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𝐣</m:t>
                            </m:r>
                          </m:e>
                        </m:acc>
                      </m:oMath>
                    </m:oMathPara>
                  </a14:m>
                  <a:endParaRPr lang="es-UY" b="1"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494314" y="1507232"/>
                  <a:ext cx="2007024" cy="985141"/>
                </a:xfrm>
                <a:prstGeom prst="rect">
                  <a:avLst/>
                </a:prstGeom>
                <a:blipFill rotWithShape="0">
                  <a:blip r:embed="rId4"/>
                  <a:stretch>
                    <a:fillRect/>
                  </a:stretch>
                </a:blipFill>
              </p:spPr>
              <p:txBody>
                <a:bodyPr/>
                <a:lstStyle/>
                <a:p>
                  <a:r>
                    <a:rPr lang="es-UY">
                      <a:noFill/>
                    </a:rPr>
                    <a:t> </a:t>
                  </a:r>
                </a:p>
              </p:txBody>
            </p:sp>
          </mc:Fallback>
        </mc:AlternateContent>
      </p:grpSp>
      <p:grpSp>
        <p:nvGrpSpPr>
          <p:cNvPr id="3" name="Grupo 2"/>
          <p:cNvGrpSpPr/>
          <p:nvPr/>
        </p:nvGrpSpPr>
        <p:grpSpPr>
          <a:xfrm>
            <a:off x="5482775" y="1224575"/>
            <a:ext cx="2277014" cy="1267798"/>
            <a:chOff x="5482775" y="1224575"/>
            <a:chExt cx="2277014" cy="1267798"/>
          </a:xfrm>
        </p:grpSpPr>
        <p:sp>
          <p:nvSpPr>
            <p:cNvPr id="8" name="Cerrar llave 7"/>
            <p:cNvSpPr/>
            <p:nvPr/>
          </p:nvSpPr>
          <p:spPr>
            <a:xfrm rot="5400000">
              <a:off x="6161130" y="546220"/>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0" name="CuadroTexto 9"/>
                <p:cNvSpPr txBox="1"/>
                <p:nvPr/>
              </p:nvSpPr>
              <p:spPr>
                <a:xfrm>
                  <a:off x="5595927" y="1507232"/>
                  <a:ext cx="2163862"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r>
                                  <a:rPr lang="es-UY" b="0" i="0"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e>
                                </m:d>
                                <m:r>
                                  <a:rPr lang="es-UY" b="0" i="1" smtClean="0">
                                    <a:latin typeface="Cambria Math" panose="02040503050406030204" pitchFamily="18" charset="0"/>
                                    <a:ea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𝐤</m:t>
                            </m:r>
                          </m:e>
                        </m:acc>
                      </m:oMath>
                    </m:oMathPara>
                  </a14:m>
                  <a:endParaRPr lang="es-UY" b="1"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5595927" y="1507232"/>
                  <a:ext cx="2163862" cy="985141"/>
                </a:xfrm>
                <a:prstGeom prst="rect">
                  <a:avLst/>
                </a:prstGeom>
                <a:blipFill rotWithShape="0">
                  <a:blip r:embed="rId5"/>
                  <a:stretch>
                    <a:fillRect/>
                  </a:stretch>
                </a:blipFill>
              </p:spPr>
              <p:txBody>
                <a:bodyPr/>
                <a:lstStyle/>
                <a:p>
                  <a:r>
                    <a:rPr lang="es-UY">
                      <a:noFill/>
                    </a:rPr>
                    <a:t> </a:t>
                  </a:r>
                </a:p>
              </p:txBody>
            </p:sp>
          </mc:Fallback>
        </mc:AlternateContent>
      </p:grpSp>
      <p:grpSp>
        <p:nvGrpSpPr>
          <p:cNvPr id="19" name="Grupo 18"/>
          <p:cNvGrpSpPr/>
          <p:nvPr/>
        </p:nvGrpSpPr>
        <p:grpSpPr>
          <a:xfrm>
            <a:off x="1538187" y="2542425"/>
            <a:ext cx="1685590" cy="1360088"/>
            <a:chOff x="1538187" y="2542425"/>
            <a:chExt cx="1685590" cy="1360088"/>
          </a:xfrm>
        </p:grpSpPr>
        <p:sp>
          <p:nvSpPr>
            <p:cNvPr id="11" name="Cerrar llave 10"/>
            <p:cNvSpPr/>
            <p:nvPr/>
          </p:nvSpPr>
          <p:spPr>
            <a:xfrm rot="5400000">
              <a:off x="2315479" y="1864070"/>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2" name="CuadroTexto 11"/>
                <p:cNvSpPr txBox="1"/>
                <p:nvPr/>
              </p:nvSpPr>
              <p:spPr>
                <a:xfrm>
                  <a:off x="1538187" y="2917372"/>
                  <a:ext cx="1685590"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𝑃</m:t>
                                    </m:r>
                                  </m:num>
                                  <m:den>
                                    <m:r>
                                      <a:rPr lang="es-UY" b="0" i="1" smtClean="0">
                                        <a:latin typeface="Cambria Math" panose="02040503050406030204" pitchFamily="18" charset="0"/>
                                      </a:rPr>
                                      <m:t>𝜕</m:t>
                                    </m:r>
                                    <m:r>
                                      <a:rPr lang="es-UY" b="0" i="1" smtClean="0">
                                        <a:latin typeface="Cambria Math" panose="02040503050406030204" pitchFamily="18" charset="0"/>
                                      </a:rPr>
                                      <m:t>𝑥</m:t>
                                    </m:r>
                                  </m:den>
                                </m:f>
                                <m:r>
                                  <a:rPr lang="es-UY" b="0" i="1" smtClean="0">
                                    <a:latin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𝐢</m:t>
                            </m:r>
                          </m:e>
                        </m:acc>
                      </m:oMath>
                    </m:oMathPara>
                  </a14:m>
                  <a:endParaRPr lang="es-UY" b="1"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538187" y="2917372"/>
                  <a:ext cx="1685590" cy="985141"/>
                </a:xfrm>
                <a:prstGeom prst="rect">
                  <a:avLst/>
                </a:prstGeom>
                <a:blipFill rotWithShape="0">
                  <a:blip r:embed="rId6"/>
                  <a:stretch>
                    <a:fillRect/>
                  </a:stretch>
                </a:blipFill>
              </p:spPr>
              <p:txBody>
                <a:bodyPr/>
                <a:lstStyle/>
                <a:p>
                  <a:r>
                    <a:rPr lang="es-UY">
                      <a:noFill/>
                    </a:rPr>
                    <a:t> </a:t>
                  </a:r>
                </a:p>
              </p:txBody>
            </p:sp>
          </mc:Fallback>
        </mc:AlternateContent>
      </p:grpSp>
      <p:grpSp>
        <p:nvGrpSpPr>
          <p:cNvPr id="20" name="Grupo 19"/>
          <p:cNvGrpSpPr/>
          <p:nvPr/>
        </p:nvGrpSpPr>
        <p:grpSpPr>
          <a:xfrm>
            <a:off x="3744686" y="2492373"/>
            <a:ext cx="1605439" cy="1360088"/>
            <a:chOff x="3744686" y="2492373"/>
            <a:chExt cx="1605439" cy="1360088"/>
          </a:xfrm>
        </p:grpSpPr>
        <p:sp>
          <p:nvSpPr>
            <p:cNvPr id="13" name="Cerrar llave 12"/>
            <p:cNvSpPr/>
            <p:nvPr/>
          </p:nvSpPr>
          <p:spPr>
            <a:xfrm rot="5400000">
              <a:off x="4521978" y="1814018"/>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4" name="CuadroTexto 13"/>
                <p:cNvSpPr txBox="1"/>
                <p:nvPr/>
              </p:nvSpPr>
              <p:spPr>
                <a:xfrm>
                  <a:off x="3744686" y="2867320"/>
                  <a:ext cx="1605439"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𝑃</m:t>
                                    </m:r>
                                  </m:num>
                                  <m:den>
                                    <m:r>
                                      <a:rPr lang="es-UY" b="0" i="1" smtClean="0">
                                        <a:latin typeface="Cambria Math" panose="02040503050406030204" pitchFamily="18" charset="0"/>
                                      </a:rPr>
                                      <m:t>𝜕</m:t>
                                    </m:r>
                                    <m:r>
                                      <a:rPr lang="es-UY" b="0" i="1" smtClean="0">
                                        <a:latin typeface="Cambria Math" panose="02040503050406030204" pitchFamily="18" charset="0"/>
                                      </a:rPr>
                                      <m:t>𝑦</m:t>
                                    </m:r>
                                  </m:den>
                                </m:f>
                                <m:r>
                                  <a:rPr lang="es-UY" b="0" i="1" smtClean="0">
                                    <a:latin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𝐣</m:t>
                            </m:r>
                          </m:e>
                        </m:acc>
                      </m:oMath>
                    </m:oMathPara>
                  </a14:m>
                  <a:endParaRPr lang="es-UY" b="1"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3744686" y="2867320"/>
                  <a:ext cx="1605439" cy="985141"/>
                </a:xfrm>
                <a:prstGeom prst="rect">
                  <a:avLst/>
                </a:prstGeom>
                <a:blipFill rotWithShape="0">
                  <a:blip r:embed="rId7"/>
                  <a:stretch>
                    <a:fillRect/>
                  </a:stretch>
                </a:blipFill>
              </p:spPr>
              <p:txBody>
                <a:bodyPr/>
                <a:lstStyle/>
                <a:p>
                  <a:r>
                    <a:rPr lang="es-UY">
                      <a:noFill/>
                    </a:rPr>
                    <a:t> </a:t>
                  </a:r>
                </a:p>
              </p:txBody>
            </p:sp>
          </mc:Fallback>
        </mc:AlternateContent>
      </p:grpSp>
      <p:grpSp>
        <p:nvGrpSpPr>
          <p:cNvPr id="21" name="Grupo 20"/>
          <p:cNvGrpSpPr/>
          <p:nvPr/>
        </p:nvGrpSpPr>
        <p:grpSpPr>
          <a:xfrm>
            <a:off x="5951185" y="2571832"/>
            <a:ext cx="1675972" cy="1360088"/>
            <a:chOff x="5951185" y="2571832"/>
            <a:chExt cx="1675972" cy="1360088"/>
          </a:xfrm>
        </p:grpSpPr>
        <p:sp>
          <p:nvSpPr>
            <p:cNvPr id="15" name="Cerrar llave 14"/>
            <p:cNvSpPr/>
            <p:nvPr/>
          </p:nvSpPr>
          <p:spPr>
            <a:xfrm rot="5400000">
              <a:off x="6728477" y="1893477"/>
              <a:ext cx="131006" cy="1487715"/>
            </a:xfrm>
            <a:prstGeom prst="rightBrace">
              <a:avLst>
                <a:gd name="adj1" fmla="val 8333"/>
                <a:gd name="adj2" fmla="val 5227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6" name="CuadroTexto 15"/>
                <p:cNvSpPr txBox="1"/>
                <p:nvPr/>
              </p:nvSpPr>
              <p:spPr>
                <a:xfrm>
                  <a:off x="5951185" y="2946779"/>
                  <a:ext cx="1675972" cy="985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d>
                          <m:dPr>
                            <m:begChr m:val="["/>
                            <m:endChr m:val="]"/>
                            <m:ctrlPr>
                              <a:rPr lang="es-UY" b="0" i="1" smtClean="0">
                                <a:latin typeface="Cambria Math" panose="02040503050406030204" pitchFamily="18" charset="0"/>
                              </a:rPr>
                            </m:ctrlPr>
                          </m:dPr>
                          <m:e>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𝑃</m:t>
                                    </m:r>
                                  </m:num>
                                  <m:den>
                                    <m:r>
                                      <a:rPr lang="es-UY" b="0" i="1" smtClean="0">
                                        <a:latin typeface="Cambria Math" panose="02040503050406030204" pitchFamily="18" charset="0"/>
                                      </a:rPr>
                                      <m:t>𝜕</m:t>
                                    </m:r>
                                    <m:r>
                                      <a:rPr lang="es-UY" b="0" i="1" smtClean="0">
                                        <a:latin typeface="Cambria Math" panose="02040503050406030204" pitchFamily="18" charset="0"/>
                                      </a:rPr>
                                      <m:t>𝑧</m:t>
                                    </m:r>
                                  </m:den>
                                </m:f>
                                <m:r>
                                  <a:rPr lang="es-UY" b="0" i="1" smtClean="0">
                                    <a:latin typeface="Cambria Math" panose="02040503050406030204" pitchFamily="18" charset="0"/>
                                  </a:rPr>
                                  <m:t>𝑑𝑉</m:t>
                                </m:r>
                              </m:e>
                            </m:nary>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𝐤</m:t>
                            </m:r>
                          </m:e>
                        </m:acc>
                      </m:oMath>
                    </m:oMathPara>
                  </a14:m>
                  <a:endParaRPr lang="es-UY" b="1"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5951185" y="2946779"/>
                  <a:ext cx="1675972" cy="985141"/>
                </a:xfrm>
                <a:prstGeom prst="rect">
                  <a:avLst/>
                </a:prstGeom>
                <a:blipFill rotWithShape="0">
                  <a:blip r:embed="rId8"/>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7" name="CuadroTexto 16"/>
              <p:cNvSpPr txBox="1"/>
              <p:nvPr/>
            </p:nvSpPr>
            <p:spPr>
              <a:xfrm>
                <a:off x="8228217" y="2975761"/>
                <a:ext cx="1319015" cy="956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𝑉</m:t>
                          </m:r>
                        </m:sub>
                        <m:sup/>
                        <m:e>
                          <m:r>
                            <a:rPr lang="es-UY" b="0" i="0" smtClean="0">
                              <a:latin typeface="Cambria Math" panose="02040503050406030204" pitchFamily="18" charset="0"/>
                            </a:rPr>
                            <m:t>𝛻</m:t>
                          </m:r>
                          <m:r>
                            <a:rPr lang="es-UY" b="0" i="1" smtClean="0">
                              <a:latin typeface="Cambria Math" panose="02040503050406030204" pitchFamily="18" charset="0"/>
                            </a:rPr>
                            <m:t>𝑃𝑑𝑉</m:t>
                          </m:r>
                        </m:e>
                      </m:nary>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8228217" y="2975761"/>
                <a:ext cx="1319015" cy="956159"/>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671538" y="4543243"/>
                <a:ext cx="4560864" cy="951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nary>
                        <m:naryPr>
                          <m:limLoc m:val="undOvr"/>
                          <m:ctrlPr>
                            <a:rPr lang="es-UY"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𝑑𝑉</m:t>
                          </m:r>
                        </m:e>
                      </m:nary>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𝑆</m:t>
                          </m:r>
                        </m:sub>
                        <m:sup/>
                        <m:e>
                          <m:r>
                            <a:rPr lang="es-UY" b="0" i="1" smtClean="0">
                              <a:latin typeface="Cambria Math" panose="02040503050406030204" pitchFamily="18" charset="0"/>
                              <a:ea typeface="Cambria Math" panose="02040503050406030204" pitchFamily="18" charset="0"/>
                            </a:rPr>
                            <m:t>𝑃</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𝑑𝑆</m:t>
                          </m:r>
                        </m:e>
                      </m:nary>
                      <m:r>
                        <a:rPr lang="es-UY" b="0" i="1" smtClean="0">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e>
                          </m:d>
                          <m:r>
                            <a:rPr lang="es-UY" b="0" i="1" smtClean="0">
                              <a:latin typeface="Cambria Math" panose="02040503050406030204" pitchFamily="18" charset="0"/>
                              <a:ea typeface="Cambria Math" panose="02040503050406030204" pitchFamily="18" charset="0"/>
                            </a:rPr>
                            <m:t>𝑑𝑉</m:t>
                          </m:r>
                        </m:e>
                      </m:nary>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671538" y="4543243"/>
                <a:ext cx="4560864" cy="951671"/>
              </a:xfrm>
              <a:prstGeom prst="rect">
                <a:avLst/>
              </a:prstGeom>
              <a:blipFill rotWithShape="0">
                <a:blip r:embed="rId10"/>
                <a:stretch>
                  <a:fillRect/>
                </a:stretch>
              </a:blipFill>
            </p:spPr>
            <p:txBody>
              <a:bodyPr/>
              <a:lstStyle/>
              <a:p>
                <a:r>
                  <a:rPr lang="es-UY">
                    <a:noFill/>
                  </a:rPr>
                  <a:t> </a:t>
                </a:r>
              </a:p>
            </p:txBody>
          </p:sp>
        </mc:Fallback>
      </mc:AlternateContent>
      <p:sp>
        <p:nvSpPr>
          <p:cNvPr id="18" name="CuadroTexto 17"/>
          <p:cNvSpPr txBox="1"/>
          <p:nvPr/>
        </p:nvSpPr>
        <p:spPr>
          <a:xfrm>
            <a:off x="928209" y="5813185"/>
            <a:ext cx="3619196" cy="369332"/>
          </a:xfrm>
          <a:prstGeom prst="rect">
            <a:avLst/>
          </a:prstGeom>
          <a:noFill/>
        </p:spPr>
        <p:txBody>
          <a:bodyPr wrap="none" rtlCol="0">
            <a:spAutoFit/>
          </a:bodyPr>
          <a:lstStyle/>
          <a:p>
            <a:r>
              <a:rPr lang="es-UY" dirty="0"/>
              <a:t>El volumen considerado es arbitrario</a:t>
            </a:r>
          </a:p>
        </p:txBody>
      </p:sp>
      <mc:AlternateContent xmlns:mc="http://schemas.openxmlformats.org/markup-compatibility/2006" xmlns:a14="http://schemas.microsoft.com/office/drawing/2010/main">
        <mc:Choice Requires="a14">
          <p:sp>
            <p:nvSpPr>
              <p:cNvPr id="23" name="CuadroTexto 22"/>
              <p:cNvSpPr txBox="1"/>
              <p:nvPr/>
            </p:nvSpPr>
            <p:spPr>
              <a:xfrm>
                <a:off x="5823168" y="4813605"/>
                <a:ext cx="1709379" cy="410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5823168" y="4813605"/>
                <a:ext cx="1709379" cy="410946"/>
              </a:xfrm>
              <a:prstGeom prst="rect">
                <a:avLst/>
              </a:prstGeom>
              <a:blipFill rotWithShape="0">
                <a:blip r:embed="rId11"/>
                <a:stretch>
                  <a:fillRect t="-22388" b="-11940"/>
                </a:stretch>
              </a:blipFill>
            </p:spPr>
            <p:txBody>
              <a:bodyPr/>
              <a:lstStyle/>
              <a:p>
                <a:r>
                  <a:rPr lang="es-UY">
                    <a:noFill/>
                  </a:rPr>
                  <a:t> </a:t>
                </a:r>
              </a:p>
            </p:txBody>
          </p:sp>
        </mc:Fallback>
      </mc:AlternateContent>
      <p:sp>
        <p:nvSpPr>
          <p:cNvPr id="24" name="CuadroTexto 23"/>
          <p:cNvSpPr txBox="1"/>
          <p:nvPr/>
        </p:nvSpPr>
        <p:spPr>
          <a:xfrm>
            <a:off x="8011426" y="4855219"/>
            <a:ext cx="1752596" cy="369332"/>
          </a:xfrm>
          <a:prstGeom prst="rect">
            <a:avLst/>
          </a:prstGeom>
          <a:noFill/>
        </p:spPr>
        <p:txBody>
          <a:bodyPr wrap="none" rtlCol="0">
            <a:spAutoFit/>
          </a:bodyPr>
          <a:lstStyle/>
          <a:p>
            <a:r>
              <a:rPr lang="es-UY" dirty="0"/>
              <a:t>Fluido en reposo</a:t>
            </a:r>
          </a:p>
        </p:txBody>
      </p:sp>
    </p:spTree>
    <p:extLst>
      <p:ext uri="{BB962C8B-B14F-4D97-AF65-F5344CB8AC3E}">
        <p14:creationId xmlns:p14="http://schemas.microsoft.com/office/powerpoint/2010/main" val="214476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7" grpId="0"/>
      <p:bldP spid="22" grpId="0"/>
      <p:bldP spid="18"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0914" y="420914"/>
            <a:ext cx="1124795" cy="369332"/>
          </a:xfrm>
          <a:prstGeom prst="rect">
            <a:avLst/>
          </a:prstGeom>
          <a:noFill/>
        </p:spPr>
        <p:txBody>
          <a:bodyPr wrap="none" rtlCol="0">
            <a:spAutoFit/>
          </a:bodyPr>
          <a:lstStyle/>
          <a:p>
            <a:r>
              <a:rPr lang="es-UY" b="1" dirty="0">
                <a:solidFill>
                  <a:schemeClr val="accent1"/>
                </a:solidFill>
              </a:rPr>
              <a:t>EJEMPLO:</a:t>
            </a:r>
          </a:p>
        </p:txBody>
      </p:sp>
      <mc:AlternateContent xmlns:mc="http://schemas.openxmlformats.org/markup-compatibility/2006" xmlns:a14="http://schemas.microsoft.com/office/drawing/2010/main">
        <mc:Choice Requires="a14">
          <p:sp>
            <p:nvSpPr>
              <p:cNvPr id="5" name="CuadroTexto 4"/>
              <p:cNvSpPr txBox="1"/>
              <p:nvPr/>
            </p:nvSpPr>
            <p:spPr>
              <a:xfrm>
                <a:off x="1545709" y="906360"/>
                <a:ext cx="1782667" cy="4121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𝑓</m:t>
                              </m:r>
                            </m:e>
                          </m:acc>
                        </m:e>
                        <m:sub>
                          <m:r>
                            <a:rPr lang="es-UY" b="0" i="1" smtClean="0">
                              <a:latin typeface="Cambria Math" panose="02040503050406030204" pitchFamily="18" charset="0"/>
                            </a:rPr>
                            <m:t>𝑉</m:t>
                          </m:r>
                        </m:sub>
                      </m:sSub>
                      <m:r>
                        <a:rPr lang="es-UY" b="0" i="1" smtClean="0">
                          <a:latin typeface="Cambria Math" panose="02040503050406030204" pitchFamily="18" charset="0"/>
                        </a:rPr>
                        <m:t>=</m:t>
                      </m:r>
                      <m:r>
                        <a:rPr lang="es-UY" b="0" i="1" smtClean="0">
                          <a:latin typeface="Cambria Math" panose="02040503050406030204" pitchFamily="18" charset="0"/>
                        </a:rPr>
                        <m:t>𝜌</m:t>
                      </m:r>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𝑔</m:t>
                          </m:r>
                        </m:e>
                      </m:acc>
                      <m:r>
                        <a:rPr lang="es-UY" b="0" i="1" smtClean="0">
                          <a:latin typeface="Cambria Math" panose="02040503050406030204" pitchFamily="18" charset="0"/>
                        </a:rPr>
                        <m:t>=</m:t>
                      </m:r>
                      <m:r>
                        <a:rPr lang="es-UY" b="0" i="1" smtClean="0">
                          <a:latin typeface="Cambria Math" panose="02040503050406030204" pitchFamily="18" charset="0"/>
                        </a:rPr>
                        <m:t>𝜌</m:t>
                      </m:r>
                      <m:r>
                        <a:rPr lang="es-UY" b="0" i="1" smtClean="0">
                          <a:latin typeface="Cambria Math" panose="02040503050406030204" pitchFamily="18" charset="0"/>
                        </a:rPr>
                        <m:t>𝑔</m:t>
                      </m:r>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𝐤</m:t>
                          </m:r>
                        </m:e>
                      </m:acc>
                    </m:oMath>
                  </m:oMathPara>
                </a14:m>
                <a:endParaRPr lang="es-UY" b="1"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545709" y="906360"/>
                <a:ext cx="1782667" cy="412164"/>
              </a:xfrm>
              <a:prstGeom prst="rect">
                <a:avLst/>
              </a:prstGeom>
              <a:blipFill rotWithShape="0">
                <a:blip r:embed="rId2"/>
                <a:stretch>
                  <a:fillRect t="-22388" r="-5137" b="-1194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3834711" y="907578"/>
                <a:ext cx="1901803" cy="3841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𝜌</m:t>
                      </m:r>
                      <m:r>
                        <a:rPr lang="es-UY" b="0" i="1" smtClean="0">
                          <a:latin typeface="Cambria Math" panose="02040503050406030204" pitchFamily="18" charset="0"/>
                          <a:ea typeface="Cambria Math" panose="02040503050406030204" pitchFamily="18" charset="0"/>
                        </a:rPr>
                        <m:t>𝑔</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𝐤</m:t>
                          </m:r>
                        </m:e>
                      </m:acc>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834711" y="907578"/>
                <a:ext cx="1901803" cy="384144"/>
              </a:xfrm>
              <a:prstGeom prst="rect">
                <a:avLst/>
              </a:prstGeom>
              <a:blipFill rotWithShape="0">
                <a:blip r:embed="rId3"/>
                <a:stretch>
                  <a:fillRect t="-7937" b="-634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5917511" y="920370"/>
                <a:ext cx="1505540" cy="3844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𝜌</m:t>
                      </m:r>
                      <m:r>
                        <a:rPr lang="es-UY" i="1">
                          <a:latin typeface="Cambria Math" panose="02040503050406030204" pitchFamily="18" charset="0"/>
                          <a:ea typeface="Cambria Math" panose="02040503050406030204" pitchFamily="18" charset="0"/>
                        </a:rPr>
                        <m:t>𝑔</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𝐤</m:t>
                          </m:r>
                        </m:e>
                      </m:acc>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5917511" y="920370"/>
                <a:ext cx="1505540" cy="384464"/>
              </a:xfrm>
              <a:prstGeom prst="rect">
                <a:avLst/>
              </a:prstGeom>
              <a:blipFill rotWithShape="0">
                <a:blip r:embed="rId4"/>
                <a:stretch>
                  <a:fillRect t="-7937" r="-7287" b="-634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7621353" y="922390"/>
                <a:ext cx="14085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7621353" y="922390"/>
                <a:ext cx="1408591" cy="369332"/>
              </a:xfrm>
              <a:prstGeom prst="rect">
                <a:avLst/>
              </a:prstGeom>
              <a:blipFill rotWithShape="0">
                <a:blip r:embed="rId5"/>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1545709" y="1654629"/>
                <a:ext cx="1090363" cy="619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r>
                            <a:rPr lang="es-UY" b="0" i="1" smtClean="0">
                              <a:latin typeface="Cambria Math" panose="02040503050406030204" pitchFamily="18" charset="0"/>
                            </a:rPr>
                            <m:t>𝑑𝑃</m:t>
                          </m:r>
                        </m:num>
                        <m:den>
                          <m:r>
                            <a:rPr lang="es-UY" b="0" i="1" smtClean="0">
                              <a:latin typeface="Cambria Math" panose="02040503050406030204" pitchFamily="18" charset="0"/>
                            </a:rPr>
                            <m:t>𝑑𝑧</m:t>
                          </m:r>
                        </m:den>
                      </m:f>
                      <m:r>
                        <a:rPr lang="es-UY" b="0" i="1" smtClean="0">
                          <a:latin typeface="Cambria Math" panose="02040503050406030204" pitchFamily="18" charset="0"/>
                        </a:rPr>
                        <m:t>=</m:t>
                      </m:r>
                      <m:r>
                        <a:rPr lang="es-UY" b="0" i="1" smtClean="0">
                          <a:latin typeface="Cambria Math" panose="02040503050406030204" pitchFamily="18" charset="0"/>
                        </a:rPr>
                        <m:t>𝜌</m:t>
                      </m:r>
                      <m:r>
                        <a:rPr lang="es-UY" b="0" i="1" smtClean="0">
                          <a:latin typeface="Cambria Math" panose="02040503050406030204" pitchFamily="18" charset="0"/>
                        </a:rPr>
                        <m:t>𝑔</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1545709" y="1654629"/>
                <a:ext cx="1090363" cy="619016"/>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2960915" y="1779471"/>
                <a:ext cx="23325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𝑧</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𝜌</m:t>
                      </m:r>
                      <m:r>
                        <a:rPr lang="es-UY" b="0" i="1" smtClean="0">
                          <a:latin typeface="Cambria Math" panose="02040503050406030204" pitchFamily="18" charset="0"/>
                          <a:ea typeface="Cambria Math" panose="02040503050406030204" pitchFamily="18" charset="0"/>
                        </a:rPr>
                        <m:t>𝑔</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960915" y="1779471"/>
                <a:ext cx="2332562" cy="369332"/>
              </a:xfrm>
              <a:prstGeom prst="rect">
                <a:avLst/>
              </a:prstGeom>
              <a:blipFill rotWithShape="0">
                <a:blip r:embed="rId7"/>
                <a:stretch>
                  <a:fillRect b="-1333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2090890" y="3091543"/>
                <a:ext cx="1444883" cy="410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ea typeface="Cambria Math" panose="02040503050406030204" pitchFamily="18" charset="0"/>
                            </a:rPr>
                          </m:ctrlPr>
                        </m:sSub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𝑓</m:t>
                              </m:r>
                            </m:e>
                          </m:acc>
                        </m:e>
                        <m:sub>
                          <m:r>
                            <a:rPr lang="es-UY" b="0" i="1" smtClean="0">
                              <a:latin typeface="Cambria Math" panose="02040503050406030204" pitchFamily="18" charset="0"/>
                              <a:ea typeface="Cambria Math" panose="02040503050406030204" pitchFamily="18" charset="0"/>
                            </a:rPr>
                            <m:t>𝑉</m:t>
                          </m:r>
                        </m:sub>
                      </m:sSub>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2090890" y="3091543"/>
                <a:ext cx="1444883" cy="410946"/>
              </a:xfrm>
              <a:prstGeom prst="rect">
                <a:avLst/>
              </a:prstGeom>
              <a:blipFill rotWithShape="0">
                <a:blip r:embed="rId8"/>
                <a:stretch>
                  <a:fillRect t="-22059" b="-11765"/>
                </a:stretch>
              </a:blipFill>
            </p:spPr>
            <p:txBody>
              <a:bodyPr/>
              <a:lstStyle/>
              <a:p>
                <a:r>
                  <a:rPr lang="es-UY">
                    <a:noFill/>
                  </a:rPr>
                  <a:t> </a:t>
                </a:r>
              </a:p>
            </p:txBody>
          </p:sp>
        </mc:Fallback>
      </mc:AlternateContent>
      <p:sp>
        <p:nvSpPr>
          <p:cNvPr id="12" name="CuadroTexto 11"/>
          <p:cNvSpPr txBox="1"/>
          <p:nvPr/>
        </p:nvSpPr>
        <p:spPr>
          <a:xfrm>
            <a:off x="566057" y="3091543"/>
            <a:ext cx="1277914" cy="369332"/>
          </a:xfrm>
          <a:prstGeom prst="rect">
            <a:avLst/>
          </a:prstGeom>
          <a:noFill/>
        </p:spPr>
        <p:txBody>
          <a:bodyPr wrap="none" rtlCol="0">
            <a:spAutoFit/>
          </a:bodyPr>
          <a:lstStyle/>
          <a:p>
            <a:r>
              <a:rPr lang="es-UY" dirty="0">
                <a:solidFill>
                  <a:schemeClr val="accent1"/>
                </a:solidFill>
              </a:rPr>
              <a:t>Otra forma:</a:t>
            </a:r>
          </a:p>
        </p:txBody>
      </p:sp>
      <mc:AlternateContent xmlns:mc="http://schemas.openxmlformats.org/markup-compatibility/2006" xmlns:a14="http://schemas.microsoft.com/office/drawing/2010/main">
        <mc:Choice Requires="a14">
          <p:sp>
            <p:nvSpPr>
              <p:cNvPr id="13" name="CuadroTexto 12"/>
              <p:cNvSpPr txBox="1"/>
              <p:nvPr/>
            </p:nvSpPr>
            <p:spPr>
              <a:xfrm>
                <a:off x="3986181" y="3070736"/>
                <a:ext cx="3862660" cy="410946"/>
              </a:xfrm>
              <a:prstGeom prst="rect">
                <a:avLst/>
              </a:prstGeom>
              <a:noFill/>
            </p:spPr>
            <p:txBody>
              <a:bodyPr wrap="none" rtlCol="0">
                <a:spAutoFit/>
              </a:bodyPr>
              <a:lstStyle/>
              <a:p>
                <a:r>
                  <a:rPr lang="es-UY" dirty="0"/>
                  <a:t>Supongo que puedo escribir </a:t>
                </a:r>
                <a14:m>
                  <m:oMath xmlns:m="http://schemas.openxmlformats.org/officeDocument/2006/math">
                    <m:sSub>
                      <m:sSubPr>
                        <m:ctrlPr>
                          <a:rPr lang="es-UY" b="0" i="1" dirty="0"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𝑓</m:t>
                            </m:r>
                          </m:e>
                        </m:acc>
                      </m:e>
                      <m:sub>
                        <m:r>
                          <a:rPr lang="es-UY" b="0" i="1" dirty="0" smtClean="0">
                            <a:latin typeface="Cambria Math" panose="02040503050406030204" pitchFamily="18" charset="0"/>
                          </a:rPr>
                          <m:t>𝑉</m:t>
                        </m:r>
                      </m:sub>
                    </m:sSub>
                    <m:r>
                      <a:rPr lang="es-UY" b="0" i="1" dirty="0" smtClean="0">
                        <a:latin typeface="Cambria Math" panose="02040503050406030204" pitchFamily="18" charset="0"/>
                      </a:rPr>
                      <m:t>=</m:t>
                    </m:r>
                    <m:r>
                      <a:rPr lang="es-UY" b="0" i="0" dirty="0" smtClean="0">
                        <a:latin typeface="Cambria Math" panose="02040503050406030204" pitchFamily="18" charset="0"/>
                      </a:rPr>
                      <m:t>−</m:t>
                    </m:r>
                    <m:r>
                      <a:rPr lang="es-UY" b="0" i="0" dirty="0" smtClean="0">
                        <a:latin typeface="Cambria Math" panose="02040503050406030204" pitchFamily="18" charset="0"/>
                      </a:rPr>
                      <m:t>𝛻</m:t>
                    </m:r>
                    <m:r>
                      <a:rPr lang="es-UY" b="0" i="1" dirty="0" smtClean="0">
                        <a:latin typeface="Cambria Math" panose="02040503050406030204" pitchFamily="18" charset="0"/>
                      </a:rPr>
                      <m:t>𝑈</m:t>
                    </m:r>
                  </m:oMath>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3986181" y="3070736"/>
                <a:ext cx="3862660" cy="410946"/>
              </a:xfrm>
              <a:prstGeom prst="rect">
                <a:avLst/>
              </a:prstGeom>
              <a:blipFill rotWithShape="0">
                <a:blip r:embed="rId9"/>
                <a:stretch>
                  <a:fillRect l="-1420" t="-22388" b="-23881"/>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2090889" y="3909441"/>
                <a:ext cx="18490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𝑈</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2090889" y="3909441"/>
                <a:ext cx="1849096" cy="369332"/>
              </a:xfrm>
              <a:prstGeom prst="rect">
                <a:avLst/>
              </a:prstGeom>
              <a:blipFill rotWithShape="0">
                <a:blip r:embed="rId10"/>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4068415" y="3927817"/>
                <a:ext cx="1706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𝑃</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𝑈</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𝑐𝑡𝑒</m:t>
                      </m:r>
                    </m:oMath>
                  </m:oMathPara>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4068415" y="3927817"/>
                <a:ext cx="1706686" cy="369332"/>
              </a:xfrm>
              <a:prstGeom prst="rect">
                <a:avLst/>
              </a:prstGeom>
              <a:blipFill rotWithShape="0">
                <a:blip r:embed="rId11"/>
                <a:stretch>
                  <a:fillRect/>
                </a:stretch>
              </a:blipFill>
            </p:spPr>
            <p:txBody>
              <a:bodyPr/>
              <a:lstStyle/>
              <a:p>
                <a:r>
                  <a:rPr lang="es-UY">
                    <a:noFill/>
                  </a:rPr>
                  <a:t> </a:t>
                </a:r>
              </a:p>
            </p:txBody>
          </p:sp>
        </mc:Fallback>
      </mc:AlternateContent>
      <p:sp>
        <p:nvSpPr>
          <p:cNvPr id="16" name="CuadroTexto 15"/>
          <p:cNvSpPr txBox="1"/>
          <p:nvPr/>
        </p:nvSpPr>
        <p:spPr>
          <a:xfrm>
            <a:off x="5917511" y="3932757"/>
            <a:ext cx="5736122" cy="369332"/>
          </a:xfrm>
          <a:prstGeom prst="rect">
            <a:avLst/>
          </a:prstGeom>
          <a:noFill/>
        </p:spPr>
        <p:txBody>
          <a:bodyPr wrap="none" rtlCol="0">
            <a:spAutoFit/>
          </a:bodyPr>
          <a:lstStyle/>
          <a:p>
            <a:r>
              <a:rPr lang="es-UY" dirty="0"/>
              <a:t>Caso especial de la </a:t>
            </a:r>
            <a:r>
              <a:rPr lang="es-UY" dirty="0" err="1"/>
              <a:t>ec</a:t>
            </a:r>
            <a:r>
              <a:rPr lang="es-UY" dirty="0"/>
              <a:t>. de Bernoulli para el fluido en reposo</a:t>
            </a:r>
          </a:p>
        </p:txBody>
      </p:sp>
      <mc:AlternateContent xmlns:mc="http://schemas.openxmlformats.org/markup-compatibility/2006" xmlns:a14="http://schemas.microsoft.com/office/drawing/2010/main">
        <mc:Choice Requires="a14">
          <p:sp>
            <p:nvSpPr>
              <p:cNvPr id="17" name="CuadroTexto 16"/>
              <p:cNvSpPr txBox="1"/>
              <p:nvPr/>
            </p:nvSpPr>
            <p:spPr>
              <a:xfrm>
                <a:off x="2000396" y="4584365"/>
                <a:ext cx="4253600" cy="410946"/>
              </a:xfrm>
              <a:prstGeom prst="rect">
                <a:avLst/>
              </a:prstGeom>
              <a:noFill/>
            </p:spPr>
            <p:txBody>
              <a:bodyPr wrap="none" rtlCol="0">
                <a:spAutoFit/>
              </a:bodyPr>
              <a:lstStyle/>
              <a:p>
                <a:r>
                  <a:rPr lang="es-UY" dirty="0"/>
                  <a:t>Si </a:t>
                </a:r>
                <a14:m>
                  <m:oMath xmlns:m="http://schemas.openxmlformats.org/officeDocument/2006/math">
                    <m:sSub>
                      <m:sSubPr>
                        <m:ctrlPr>
                          <a:rPr lang="es-UY" i="1">
                            <a:latin typeface="Cambria Math" panose="02040503050406030204" pitchFamily="18" charset="0"/>
                          </a:rPr>
                        </m:ctrlPr>
                      </m:sSubPr>
                      <m:e>
                        <m:acc>
                          <m:accPr>
                            <m:chr m:val="⃗"/>
                            <m:ctrlPr>
                              <a:rPr lang="es-UY" i="1">
                                <a:latin typeface="Cambria Math" panose="02040503050406030204" pitchFamily="18" charset="0"/>
                              </a:rPr>
                            </m:ctrlPr>
                          </m:accPr>
                          <m:e>
                            <m:r>
                              <a:rPr lang="es-UY" i="1">
                                <a:latin typeface="Cambria Math" panose="02040503050406030204" pitchFamily="18" charset="0"/>
                              </a:rPr>
                              <m:t>𝑓</m:t>
                            </m:r>
                          </m:e>
                        </m:acc>
                      </m:e>
                      <m:sub>
                        <m:r>
                          <a:rPr lang="es-UY" i="1">
                            <a:latin typeface="Cambria Math" panose="02040503050406030204" pitchFamily="18" charset="0"/>
                          </a:rPr>
                          <m:t>𝑉</m:t>
                        </m:r>
                      </m:sub>
                    </m:sSub>
                    <m:r>
                      <a:rPr lang="es-UY" i="1">
                        <a:latin typeface="Cambria Math" panose="02040503050406030204" pitchFamily="18" charset="0"/>
                      </a:rPr>
                      <m:t>=</m:t>
                    </m:r>
                    <m:r>
                      <a:rPr lang="es-UY" i="1">
                        <a:latin typeface="Cambria Math" panose="02040503050406030204" pitchFamily="18" charset="0"/>
                      </a:rPr>
                      <m:t>𝜌</m:t>
                    </m:r>
                    <m:acc>
                      <m:accPr>
                        <m:chr m:val="⃗"/>
                        <m:ctrlPr>
                          <a:rPr lang="es-UY" i="1">
                            <a:latin typeface="Cambria Math" panose="02040503050406030204" pitchFamily="18" charset="0"/>
                          </a:rPr>
                        </m:ctrlPr>
                      </m:accPr>
                      <m:e>
                        <m:r>
                          <a:rPr lang="es-UY" i="1">
                            <a:latin typeface="Cambria Math" panose="02040503050406030204" pitchFamily="18" charset="0"/>
                          </a:rPr>
                          <m:t>𝑔</m:t>
                        </m:r>
                      </m:e>
                    </m:acc>
                  </m:oMath>
                </a14:m>
                <a:r>
                  <a:rPr lang="es-UY" dirty="0"/>
                  <a:t> </a:t>
                </a:r>
                <a:r>
                  <a:rPr lang="es-UY" dirty="0">
                    <a:latin typeface="Cambria Math" panose="02040503050406030204" pitchFamily="18" charset="0"/>
                    <a:ea typeface="Cambria Math" panose="02040503050406030204" pitchFamily="18" charset="0"/>
                  </a:rPr>
                  <a:t>⇒ </a:t>
                </a:r>
                <a14:m>
                  <m:oMath xmlns:m="http://schemas.openxmlformats.org/officeDocument/2006/math">
                    <m:r>
                      <a:rPr lang="es-UY" i="1">
                        <a:latin typeface="Cambria Math" panose="02040503050406030204" pitchFamily="18" charset="0"/>
                      </a:rPr>
                      <m:t>𝑈</m:t>
                    </m:r>
                    <m:r>
                      <a:rPr lang="es-UY" b="0" i="1" smtClean="0">
                        <a:latin typeface="Cambria Math" panose="02040503050406030204" pitchFamily="18" charset="0"/>
                      </a:rPr>
                      <m:t>=−</m:t>
                    </m:r>
                    <m:r>
                      <a:rPr lang="es-UY" b="0" i="1" smtClean="0">
                        <a:latin typeface="Cambria Math" panose="02040503050406030204" pitchFamily="18" charset="0"/>
                      </a:rPr>
                      <m:t>𝜌</m:t>
                    </m:r>
                    <m:r>
                      <a:rPr lang="es-UY" b="0" i="1" smtClean="0">
                        <a:latin typeface="Cambria Math" panose="02040503050406030204" pitchFamily="18" charset="0"/>
                      </a:rPr>
                      <m:t>𝑔𝑧</m:t>
                    </m:r>
                  </m:oMath>
                </a14:m>
                <a:r>
                  <a:rPr lang="es-UY" dirty="0"/>
                  <a:t> </a:t>
                </a:r>
                <a:r>
                  <a:rPr lang="es-UY" dirty="0">
                    <a:latin typeface="Cambria Math" panose="02040503050406030204" pitchFamily="18" charset="0"/>
                    <a:ea typeface="Cambria Math" panose="02040503050406030204" pitchFamily="18" charset="0"/>
                  </a:rPr>
                  <a:t>⇒ </a:t>
                </a:r>
                <a14:m>
                  <m:oMath xmlns:m="http://schemas.openxmlformats.org/officeDocument/2006/math">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𝑐𝑡𝑒</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𝜌</m:t>
                    </m:r>
                    <m:r>
                      <a:rPr lang="es-UY" b="0" i="1" smtClean="0">
                        <a:latin typeface="Cambria Math" panose="02040503050406030204" pitchFamily="18" charset="0"/>
                        <a:ea typeface="Cambria Math" panose="02040503050406030204" pitchFamily="18" charset="0"/>
                      </a:rPr>
                      <m:t>𝑔𝑧</m:t>
                    </m:r>
                  </m:oMath>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2000396" y="4584365"/>
                <a:ext cx="4253600" cy="410946"/>
              </a:xfrm>
              <a:prstGeom prst="rect">
                <a:avLst/>
              </a:prstGeom>
              <a:blipFill rotWithShape="0">
                <a:blip r:embed="rId12"/>
                <a:stretch>
                  <a:fillRect l="-1146" t="-22388" b="-23881"/>
                </a:stretch>
              </a:blipFill>
            </p:spPr>
            <p:txBody>
              <a:bodyPr/>
              <a:lstStyle/>
              <a:p>
                <a:r>
                  <a:rPr lang="es-UY">
                    <a:noFill/>
                  </a:rPr>
                  <a:t> </a:t>
                </a:r>
              </a:p>
            </p:txBody>
          </p:sp>
        </mc:Fallback>
      </mc:AlternateContent>
      <p:sp>
        <p:nvSpPr>
          <p:cNvPr id="18" name="CuadroTexto 17"/>
          <p:cNvSpPr txBox="1"/>
          <p:nvPr/>
        </p:nvSpPr>
        <p:spPr>
          <a:xfrm>
            <a:off x="5670455" y="1779471"/>
            <a:ext cx="1752596" cy="369332"/>
          </a:xfrm>
          <a:prstGeom prst="rect">
            <a:avLst/>
          </a:prstGeom>
          <a:noFill/>
        </p:spPr>
        <p:txBody>
          <a:bodyPr wrap="none" rtlCol="0">
            <a:spAutoFit/>
          </a:bodyPr>
          <a:lstStyle/>
          <a:p>
            <a:r>
              <a:rPr lang="es-UY" dirty="0"/>
              <a:t>Fluido en reposo</a:t>
            </a:r>
          </a:p>
        </p:txBody>
      </p:sp>
    </p:spTree>
    <p:extLst>
      <p:ext uri="{BB962C8B-B14F-4D97-AF65-F5344CB8AC3E}">
        <p14:creationId xmlns:p14="http://schemas.microsoft.com/office/powerpoint/2010/main" val="19934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09873" y="624114"/>
            <a:ext cx="2949462" cy="369332"/>
          </a:xfrm>
          <a:prstGeom prst="rect">
            <a:avLst/>
          </a:prstGeom>
          <a:noFill/>
        </p:spPr>
        <p:txBody>
          <a:bodyPr wrap="none" rtlCol="0">
            <a:spAutoFit/>
          </a:bodyPr>
          <a:lstStyle/>
          <a:p>
            <a:r>
              <a:rPr lang="es-UY" dirty="0"/>
              <a:t>Si el fluido no está en reposo:</a:t>
            </a:r>
          </a:p>
        </p:txBody>
      </p:sp>
      <mc:AlternateContent xmlns:mc="http://schemas.openxmlformats.org/markup-compatibility/2006" xmlns:a14="http://schemas.microsoft.com/office/drawing/2010/main">
        <mc:Choice Requires="a14">
          <p:sp>
            <p:nvSpPr>
              <p:cNvPr id="8" name="CuadroTexto 7"/>
              <p:cNvSpPr txBox="1"/>
              <p:nvPr/>
            </p:nvSpPr>
            <p:spPr>
              <a:xfrm>
                <a:off x="3453999" y="298793"/>
                <a:ext cx="6573531" cy="951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nary>
                        <m:naryPr>
                          <m:limLoc m:val="undOvr"/>
                          <m:ctrlPr>
                            <a:rPr lang="es-UY" i="1" smtClean="0">
                              <a:latin typeface="Cambria Math" panose="02040503050406030204" pitchFamily="18" charset="0"/>
                              <a:ea typeface="Cambria Math" panose="02040503050406030204" pitchFamily="18" charset="0"/>
                            </a:rPr>
                          </m:ctrlPr>
                        </m:naryPr>
                        <m:sub>
                          <m:r>
                            <m:rPr>
                              <m:brk m:alnAt="24"/>
                            </m:rPr>
                            <a:rPr lang="es-UY" b="0" i="1" smtClean="0">
                              <a:latin typeface="Cambria Math" panose="02040503050406030204" pitchFamily="18" charset="0"/>
                              <a:ea typeface="Cambria Math" panose="02040503050406030204" pitchFamily="18" charset="0"/>
                            </a:rPr>
                            <m:t>𝑉</m:t>
                          </m:r>
                        </m:sub>
                        <m:sup/>
                        <m:e>
                          <m:d>
                            <m:dPr>
                              <m:begChr m:val="["/>
                              <m:endChr m:val="]"/>
                              <m:ctrlPr>
                                <a:rPr lang="es-UY" i="1">
                                  <a:latin typeface="Cambria Math" panose="02040503050406030204" pitchFamily="18" charset="0"/>
                                  <a:ea typeface="Cambria Math" panose="02040503050406030204" pitchFamily="18" charset="0"/>
                                </a:rPr>
                              </m:ctrlPr>
                            </m:dPr>
                            <m:e>
                              <m:sSub>
                                <m:sSubPr>
                                  <m:ctrlPr>
                                    <a:rPr lang="es-UY" i="1">
                                      <a:latin typeface="Cambria Math" panose="02040503050406030204" pitchFamily="18" charset="0"/>
                                      <a:ea typeface="Cambria Math" panose="02040503050406030204" pitchFamily="18" charset="0"/>
                                    </a:rPr>
                                  </m:ctrlPr>
                                </m:sSubPr>
                                <m:e>
                                  <m:acc>
                                    <m:accPr>
                                      <m:chr m:val="⃗"/>
                                      <m:ctrlPr>
                                        <a:rPr lang="es-UY" i="1">
                                          <a:latin typeface="Cambria Math" panose="02040503050406030204" pitchFamily="18" charset="0"/>
                                          <a:ea typeface="Cambria Math" panose="02040503050406030204" pitchFamily="18" charset="0"/>
                                        </a:rPr>
                                      </m:ctrlPr>
                                    </m:accPr>
                                    <m:e>
                                      <m:r>
                                        <a:rPr lang="es-UY" i="1">
                                          <a:latin typeface="Cambria Math" panose="02040503050406030204" pitchFamily="18" charset="0"/>
                                          <a:ea typeface="Cambria Math" panose="02040503050406030204" pitchFamily="18" charset="0"/>
                                        </a:rPr>
                                        <m:t>𝑓</m:t>
                                      </m:r>
                                    </m:e>
                                  </m:acc>
                                </m:e>
                                <m:sub>
                                  <m:r>
                                    <a:rPr lang="es-UY" i="1">
                                      <a:latin typeface="Cambria Math" panose="02040503050406030204" pitchFamily="18" charset="0"/>
                                      <a:ea typeface="Cambria Math" panose="02040503050406030204" pitchFamily="18" charset="0"/>
                                    </a:rPr>
                                    <m:t>𝑉</m:t>
                                  </m:r>
                                </m:sub>
                              </m:sSub>
                              <m:r>
                                <a:rPr lang="es-UY" i="1">
                                  <a:latin typeface="Cambria Math" panose="02040503050406030204" pitchFamily="18" charset="0"/>
                                  <a:ea typeface="Cambria Math" panose="02040503050406030204" pitchFamily="18" charset="0"/>
                                </a:rPr>
                                <m:t>−</m:t>
                              </m:r>
                              <m:r>
                                <a:rPr lang="es-UY">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𝑃</m:t>
                              </m:r>
                            </m:e>
                          </m:d>
                          <m:r>
                            <a:rPr lang="es-UY" b="0" i="1" smtClean="0">
                              <a:latin typeface="Cambria Math" panose="02040503050406030204" pitchFamily="18" charset="0"/>
                              <a:ea typeface="Cambria Math" panose="02040503050406030204" pitchFamily="18" charset="0"/>
                            </a:rPr>
                            <m:t>𝑑𝑉</m:t>
                          </m:r>
                        </m:e>
                      </m:nary>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𝑚𝑎𝑠𝑎</m:t>
                          </m:r>
                          <m:r>
                            <a:rPr lang="es-UY" i="1">
                              <a:latin typeface="Cambria Math" panose="02040503050406030204" pitchFamily="18" charset="0"/>
                              <a:ea typeface="Cambria Math" panose="02040503050406030204" pitchFamily="18" charset="0"/>
                            </a:rPr>
                            <m:t> </m:t>
                          </m:r>
                          <m:r>
                            <a:rPr lang="es-UY" i="1">
                              <a:latin typeface="Cambria Math" panose="02040503050406030204" pitchFamily="18" charset="0"/>
                              <a:ea typeface="Cambria Math" panose="02040503050406030204" pitchFamily="18" charset="0"/>
                            </a:rPr>
                            <m:t>𝑑𝑒𝑛𝑡𝑟𝑜</m:t>
                          </m:r>
                          <m:r>
                            <a:rPr lang="es-UY" i="1">
                              <a:latin typeface="Cambria Math" panose="02040503050406030204" pitchFamily="18" charset="0"/>
                              <a:ea typeface="Cambria Math" panose="02040503050406030204" pitchFamily="18" charset="0"/>
                            </a:rPr>
                            <m:t> </m:t>
                          </m:r>
                          <m:r>
                            <a:rPr lang="es-UY" i="1">
                              <a:latin typeface="Cambria Math" panose="02040503050406030204" pitchFamily="18" charset="0"/>
                              <a:ea typeface="Cambria Math" panose="02040503050406030204" pitchFamily="18" charset="0"/>
                            </a:rPr>
                            <m:t>𝑑𝑒𝑙</m:t>
                          </m:r>
                          <m:r>
                            <a:rPr lang="es-UY" i="1">
                              <a:latin typeface="Cambria Math" panose="02040503050406030204" pitchFamily="18" charset="0"/>
                              <a:ea typeface="Cambria Math" panose="02040503050406030204" pitchFamily="18" charset="0"/>
                            </a:rPr>
                            <m:t> </m:t>
                          </m:r>
                          <m:r>
                            <a:rPr lang="es-UY" i="1">
                              <a:latin typeface="Cambria Math" panose="02040503050406030204" pitchFamily="18" charset="0"/>
                              <a:ea typeface="Cambria Math" panose="02040503050406030204" pitchFamily="18" charset="0"/>
                            </a:rPr>
                            <m:t>𝑣𝑜𝑙𝑢𝑚𝑒𝑛</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𝑎𝑐𝑒𝑙𝑒𝑟𝑎𝑐𝑖</m:t>
                      </m:r>
                      <m:r>
                        <a:rPr lang="es-UY" b="0" i="1" smtClean="0">
                          <a:latin typeface="Cambria Math" panose="02040503050406030204" pitchFamily="18" charset="0"/>
                          <a:ea typeface="Cambria Math" panose="02040503050406030204" pitchFamily="18" charset="0"/>
                        </a:rPr>
                        <m:t>ó</m:t>
                      </m:r>
                      <m:r>
                        <a:rPr lang="es-UY" b="0" i="1" smtClean="0">
                          <a:latin typeface="Cambria Math" panose="02040503050406030204" pitchFamily="18" charset="0"/>
                          <a:ea typeface="Cambria Math" panose="02040503050406030204" pitchFamily="18" charset="0"/>
                        </a:rPr>
                        <m:t>𝑛</m:t>
                      </m:r>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3453999" y="298793"/>
                <a:ext cx="6573531" cy="951479"/>
              </a:xfrm>
              <a:prstGeom prst="rect">
                <a:avLst/>
              </a:prstGeom>
              <a:blipFill rotWithShape="0">
                <a:blip r:embed="rId6"/>
                <a:stretch>
                  <a:fillRect/>
                </a:stretch>
              </a:blipFill>
            </p:spPr>
            <p:txBody>
              <a:bodyPr/>
              <a:lstStyle/>
              <a:p>
                <a:r>
                  <a:rPr lang="es-UY">
                    <a:noFill/>
                  </a:rPr>
                  <a:t> </a:t>
                </a:r>
              </a:p>
            </p:txBody>
          </p:sp>
        </mc:Fallback>
      </mc:AlternateContent>
      <p:sp>
        <p:nvSpPr>
          <p:cNvPr id="18" name="Forma libre 17"/>
          <p:cNvSpPr/>
          <p:nvPr/>
        </p:nvSpPr>
        <p:spPr>
          <a:xfrm>
            <a:off x="1289843" y="1981923"/>
            <a:ext cx="947281" cy="1095105"/>
          </a:xfrm>
          <a:custGeom>
            <a:avLst/>
            <a:gdLst>
              <a:gd name="connsiteX0" fmla="*/ 495753 w 1483862"/>
              <a:gd name="connsiteY0" fmla="*/ 56653 h 1406938"/>
              <a:gd name="connsiteX1" fmla="*/ 2267 w 1483862"/>
              <a:gd name="connsiteY1" fmla="*/ 1014596 h 1406938"/>
              <a:gd name="connsiteX2" fmla="*/ 684439 w 1483862"/>
              <a:gd name="connsiteY2" fmla="*/ 1406482 h 1406938"/>
              <a:gd name="connsiteX3" fmla="*/ 1424667 w 1483862"/>
              <a:gd name="connsiteY3" fmla="*/ 1072653 h 1406938"/>
              <a:gd name="connsiteX4" fmla="*/ 1337581 w 1483862"/>
              <a:gd name="connsiteY4" fmla="*/ 216310 h 1406938"/>
              <a:gd name="connsiteX5" fmla="*/ 495753 w 1483862"/>
              <a:gd name="connsiteY5" fmla="*/ 56653 h 140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862" h="1406938">
                <a:moveTo>
                  <a:pt x="495753" y="56653"/>
                </a:moveTo>
                <a:cubicBezTo>
                  <a:pt x="273201" y="189701"/>
                  <a:pt x="-29181" y="789625"/>
                  <a:pt x="2267" y="1014596"/>
                </a:cubicBezTo>
                <a:cubicBezTo>
                  <a:pt x="33715" y="1239567"/>
                  <a:pt x="447372" y="1396806"/>
                  <a:pt x="684439" y="1406482"/>
                </a:cubicBezTo>
                <a:cubicBezTo>
                  <a:pt x="921506" y="1416158"/>
                  <a:pt x="1315810" y="1271015"/>
                  <a:pt x="1424667" y="1072653"/>
                </a:cubicBezTo>
                <a:cubicBezTo>
                  <a:pt x="1533524" y="874291"/>
                  <a:pt x="1485143" y="388062"/>
                  <a:pt x="1337581" y="216310"/>
                </a:cubicBezTo>
                <a:cubicBezTo>
                  <a:pt x="1190019" y="44558"/>
                  <a:pt x="718305" y="-76395"/>
                  <a:pt x="495753" y="56653"/>
                </a:cubicBezTo>
                <a:close/>
              </a:path>
            </a:pathLst>
          </a:cu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2" name="CuadroTexto 1"/>
              <p:cNvSpPr txBox="1"/>
              <p:nvPr/>
            </p:nvSpPr>
            <p:spPr>
              <a:xfrm>
                <a:off x="3901719" y="1409389"/>
                <a:ext cx="5678093" cy="369332"/>
              </a:xfrm>
              <a:prstGeom prst="rect">
                <a:avLst/>
              </a:prstGeom>
              <a:noFill/>
            </p:spPr>
            <p:txBody>
              <a:bodyPr wrap="none" rtlCol="0">
                <a:spAutoFit/>
              </a:bodyPr>
              <a:lstStyle/>
              <a:p>
                <a:r>
                  <a:rPr lang="es-UY" dirty="0"/>
                  <a:t>Cada elemento de volumen </a:t>
                </a:r>
                <a14:m>
                  <m:oMath xmlns:m="http://schemas.openxmlformats.org/officeDocument/2006/math">
                    <m:r>
                      <a:rPr lang="es-UY" b="0" i="1" smtClean="0">
                        <a:latin typeface="Cambria Math" panose="02040503050406030204" pitchFamily="18" charset="0"/>
                      </a:rPr>
                      <m:t>𝑑𝑉</m:t>
                    </m:r>
                  </m:oMath>
                </a14:m>
                <a:r>
                  <a:rPr lang="es-UY" dirty="0"/>
                  <a:t> tiene una velocidad </a:t>
                </a:r>
                <a14:m>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d>
                      <m:dPr>
                        <m:ctrlPr>
                          <a:rPr lang="es-UY" b="0" i="1" dirty="0" smtClean="0">
                            <a:latin typeface="Cambria Math" panose="02040503050406030204" pitchFamily="18" charset="0"/>
                          </a:rPr>
                        </m:ctrlPr>
                      </m:dPr>
                      <m:e>
                        <m:acc>
                          <m:accPr>
                            <m:chr m:val="⃗"/>
                            <m:ctrlPr>
                              <a:rPr lang="es-UY" b="0" i="1" dirty="0" smtClean="0">
                                <a:latin typeface="Cambria Math" panose="02040503050406030204" pitchFamily="18" charset="0"/>
                              </a:rPr>
                            </m:ctrlPr>
                          </m:accPr>
                          <m:e>
                            <m:r>
                              <a:rPr lang="es-UY" b="0" i="1" dirty="0" smtClean="0">
                                <a:latin typeface="Cambria Math" panose="02040503050406030204" pitchFamily="18" charset="0"/>
                              </a:rPr>
                              <m:t>𝑟</m:t>
                            </m:r>
                          </m:e>
                        </m:acc>
                        <m:r>
                          <a:rPr lang="es-UY" b="0" i="1" dirty="0" smtClean="0">
                            <a:latin typeface="Cambria Math" panose="02040503050406030204" pitchFamily="18" charset="0"/>
                          </a:rPr>
                          <m:t>,</m:t>
                        </m:r>
                        <m:r>
                          <a:rPr lang="es-UY" b="0" i="1" dirty="0" smtClean="0">
                            <a:latin typeface="Cambria Math" panose="02040503050406030204" pitchFamily="18" charset="0"/>
                          </a:rPr>
                          <m:t>𝑡</m:t>
                        </m:r>
                      </m:e>
                    </m:d>
                  </m:oMath>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901719" y="1409389"/>
                <a:ext cx="5678093" cy="369332"/>
              </a:xfrm>
              <a:prstGeom prst="rect">
                <a:avLst/>
              </a:prstGeom>
              <a:blipFill rotWithShape="0">
                <a:blip r:embed="rId7"/>
                <a:stretch>
                  <a:fillRect l="-859" t="-22951" b="-24590"/>
                </a:stretch>
              </a:blipFill>
            </p:spPr>
            <p:txBody>
              <a:bodyPr/>
              <a:lstStyle/>
              <a:p>
                <a:r>
                  <a:rPr lang="es-UY">
                    <a:noFill/>
                  </a:rPr>
                  <a:t> </a:t>
                </a:r>
              </a:p>
            </p:txBody>
          </p:sp>
        </mc:Fallback>
      </mc:AlternateContent>
      <p:sp>
        <p:nvSpPr>
          <p:cNvPr id="10" name="Forma libre 17">
            <a:extLst>
              <a:ext uri="{FF2B5EF4-FFF2-40B4-BE49-F238E27FC236}">
                <a16:creationId xmlns:a16="http://schemas.microsoft.com/office/drawing/2014/main" id="{217E40FB-99A2-71D0-9C8A-3ADA3DBD7F4B}"/>
              </a:ext>
            </a:extLst>
          </p:cNvPr>
          <p:cNvSpPr/>
          <p:nvPr/>
        </p:nvSpPr>
        <p:spPr>
          <a:xfrm>
            <a:off x="1984604" y="1647645"/>
            <a:ext cx="1065253" cy="1278141"/>
          </a:xfrm>
          <a:custGeom>
            <a:avLst/>
            <a:gdLst>
              <a:gd name="connsiteX0" fmla="*/ 495753 w 1483862"/>
              <a:gd name="connsiteY0" fmla="*/ 56653 h 1406938"/>
              <a:gd name="connsiteX1" fmla="*/ 2267 w 1483862"/>
              <a:gd name="connsiteY1" fmla="*/ 1014596 h 1406938"/>
              <a:gd name="connsiteX2" fmla="*/ 684439 w 1483862"/>
              <a:gd name="connsiteY2" fmla="*/ 1406482 h 1406938"/>
              <a:gd name="connsiteX3" fmla="*/ 1424667 w 1483862"/>
              <a:gd name="connsiteY3" fmla="*/ 1072653 h 1406938"/>
              <a:gd name="connsiteX4" fmla="*/ 1337581 w 1483862"/>
              <a:gd name="connsiteY4" fmla="*/ 216310 h 1406938"/>
              <a:gd name="connsiteX5" fmla="*/ 495753 w 1483862"/>
              <a:gd name="connsiteY5" fmla="*/ 56653 h 140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862" h="1406938">
                <a:moveTo>
                  <a:pt x="495753" y="56653"/>
                </a:moveTo>
                <a:cubicBezTo>
                  <a:pt x="273201" y="189701"/>
                  <a:pt x="-29181" y="789625"/>
                  <a:pt x="2267" y="1014596"/>
                </a:cubicBezTo>
                <a:cubicBezTo>
                  <a:pt x="33715" y="1239567"/>
                  <a:pt x="447372" y="1396806"/>
                  <a:pt x="684439" y="1406482"/>
                </a:cubicBezTo>
                <a:cubicBezTo>
                  <a:pt x="921506" y="1416158"/>
                  <a:pt x="1315810" y="1271015"/>
                  <a:pt x="1424667" y="1072653"/>
                </a:cubicBezTo>
                <a:cubicBezTo>
                  <a:pt x="1533524" y="874291"/>
                  <a:pt x="1485143" y="388062"/>
                  <a:pt x="1337581" y="216310"/>
                </a:cubicBezTo>
                <a:cubicBezTo>
                  <a:pt x="1190019" y="44558"/>
                  <a:pt x="718305" y="-76395"/>
                  <a:pt x="495753" y="56653"/>
                </a:cubicBezTo>
                <a:close/>
              </a:path>
            </a:pathLst>
          </a:cu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12" name="Conector recto de flecha 11">
            <a:extLst>
              <a:ext uri="{FF2B5EF4-FFF2-40B4-BE49-F238E27FC236}">
                <a16:creationId xmlns:a16="http://schemas.microsoft.com/office/drawing/2014/main" id="{09FBDC7E-7A64-7F5D-AC9D-DBABED5DC3A8}"/>
              </a:ext>
            </a:extLst>
          </p:cNvPr>
          <p:cNvCxnSpPr/>
          <p:nvPr/>
        </p:nvCxnSpPr>
        <p:spPr>
          <a:xfrm flipV="1">
            <a:off x="1664898" y="2268747"/>
            <a:ext cx="983411" cy="3364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CuadroTexto 12">
                <a:extLst>
                  <a:ext uri="{FF2B5EF4-FFF2-40B4-BE49-F238E27FC236}">
                    <a16:creationId xmlns:a16="http://schemas.microsoft.com/office/drawing/2014/main" id="{3FE8B324-6F23-1808-2F70-09894D7A5AD2}"/>
                  </a:ext>
                </a:extLst>
              </p:cNvPr>
              <p:cNvSpPr txBox="1"/>
              <p:nvPr/>
            </p:nvSpPr>
            <p:spPr>
              <a:xfrm>
                <a:off x="1406106" y="1647645"/>
                <a:ext cx="33457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𝑡</m:t>
                      </m:r>
                    </m:oMath>
                  </m:oMathPara>
                </a14:m>
                <a:endParaRPr lang="es-UY" dirty="0"/>
              </a:p>
            </p:txBody>
          </p:sp>
        </mc:Choice>
        <mc:Fallback>
          <p:sp>
            <p:nvSpPr>
              <p:cNvPr id="13" name="CuadroTexto 12">
                <a:extLst>
                  <a:ext uri="{FF2B5EF4-FFF2-40B4-BE49-F238E27FC236}">
                    <a16:creationId xmlns:a16="http://schemas.microsoft.com/office/drawing/2014/main" id="{3FE8B324-6F23-1808-2F70-09894D7A5AD2}"/>
                  </a:ext>
                </a:extLst>
              </p:cNvPr>
              <p:cNvSpPr txBox="1">
                <a:spLocks noRot="1" noChangeAspect="1" noMove="1" noResize="1" noEditPoints="1" noAdjustHandles="1" noChangeArrowheads="1" noChangeShapeType="1" noTextEdit="1"/>
              </p:cNvSpPr>
              <p:nvPr/>
            </p:nvSpPr>
            <p:spPr>
              <a:xfrm>
                <a:off x="1406106" y="1647645"/>
                <a:ext cx="334579" cy="369332"/>
              </a:xfrm>
              <a:prstGeom prst="rect">
                <a:avLst/>
              </a:prstGeom>
              <a:blipFill>
                <a:blip r:embed="rId8"/>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EC3E230C-979A-D623-A875-6E03C2CF24AF}"/>
                  </a:ext>
                </a:extLst>
              </p:cNvPr>
              <p:cNvSpPr txBox="1"/>
              <p:nvPr/>
            </p:nvSpPr>
            <p:spPr>
              <a:xfrm>
                <a:off x="2313730" y="1273323"/>
                <a:ext cx="84035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𝑡</m:t>
                      </m:r>
                      <m:r>
                        <a:rPr lang="es-ES" b="0" i="1" smtClean="0">
                          <a:latin typeface="Cambria Math" panose="02040503050406030204" pitchFamily="18" charset="0"/>
                        </a:rPr>
                        <m:t>+</m:t>
                      </m:r>
                      <m:r>
                        <a:rPr lang="es-ES" b="0" i="1" smtClean="0">
                          <a:latin typeface="Cambria Math" panose="02040503050406030204" pitchFamily="18" charset="0"/>
                        </a:rPr>
                        <m:t>𝑑𝑡</m:t>
                      </m:r>
                    </m:oMath>
                  </m:oMathPara>
                </a14:m>
                <a:endParaRPr lang="es-UY" dirty="0"/>
              </a:p>
            </p:txBody>
          </p:sp>
        </mc:Choice>
        <mc:Fallback>
          <p:sp>
            <p:nvSpPr>
              <p:cNvPr id="15" name="CuadroTexto 14">
                <a:extLst>
                  <a:ext uri="{FF2B5EF4-FFF2-40B4-BE49-F238E27FC236}">
                    <a16:creationId xmlns:a16="http://schemas.microsoft.com/office/drawing/2014/main" id="{EC3E230C-979A-D623-A875-6E03C2CF24AF}"/>
                  </a:ext>
                </a:extLst>
              </p:cNvPr>
              <p:cNvSpPr txBox="1">
                <a:spLocks noRot="1" noChangeAspect="1" noMove="1" noResize="1" noEditPoints="1" noAdjustHandles="1" noChangeArrowheads="1" noChangeShapeType="1" noTextEdit="1"/>
              </p:cNvSpPr>
              <p:nvPr/>
            </p:nvSpPr>
            <p:spPr>
              <a:xfrm>
                <a:off x="2313730" y="1273323"/>
                <a:ext cx="840358" cy="369332"/>
              </a:xfrm>
              <a:prstGeom prst="rect">
                <a:avLst/>
              </a:prstGeom>
              <a:blipFill>
                <a:blip r:embed="rId9"/>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17" name="CuadroTexto 16">
                <a:extLst>
                  <a:ext uri="{FF2B5EF4-FFF2-40B4-BE49-F238E27FC236}">
                    <a16:creationId xmlns:a16="http://schemas.microsoft.com/office/drawing/2014/main" id="{2741F795-9E69-44B2-DE63-D98B65F2A0C9}"/>
                  </a:ext>
                </a:extLst>
              </p:cNvPr>
              <p:cNvSpPr txBox="1"/>
              <p:nvPr/>
            </p:nvSpPr>
            <p:spPr>
              <a:xfrm>
                <a:off x="2191901" y="2341383"/>
                <a:ext cx="49199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𝑑</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𝑟</m:t>
                          </m:r>
                        </m:e>
                      </m:acc>
                    </m:oMath>
                  </m:oMathPara>
                </a14:m>
                <a:endParaRPr lang="es-UY" dirty="0"/>
              </a:p>
            </p:txBody>
          </p:sp>
        </mc:Choice>
        <mc:Fallback>
          <p:sp>
            <p:nvSpPr>
              <p:cNvPr id="17" name="CuadroTexto 16">
                <a:extLst>
                  <a:ext uri="{FF2B5EF4-FFF2-40B4-BE49-F238E27FC236}">
                    <a16:creationId xmlns:a16="http://schemas.microsoft.com/office/drawing/2014/main" id="{2741F795-9E69-44B2-DE63-D98B65F2A0C9}"/>
                  </a:ext>
                </a:extLst>
              </p:cNvPr>
              <p:cNvSpPr txBox="1">
                <a:spLocks noRot="1" noChangeAspect="1" noMove="1" noResize="1" noEditPoints="1" noAdjustHandles="1" noChangeArrowheads="1" noChangeShapeType="1" noTextEdit="1"/>
              </p:cNvSpPr>
              <p:nvPr/>
            </p:nvSpPr>
            <p:spPr>
              <a:xfrm>
                <a:off x="2191901" y="2341383"/>
                <a:ext cx="491994" cy="369332"/>
              </a:xfrm>
              <a:prstGeom prst="rect">
                <a:avLst/>
              </a:prstGeom>
              <a:blipFill>
                <a:blip r:embed="rId10"/>
                <a:stretch>
                  <a:fillRect t="-22951" r="-47500"/>
                </a:stretch>
              </a:blipFill>
            </p:spPr>
            <p:txBody>
              <a:bodyPr/>
              <a:lstStyle/>
              <a:p>
                <a:r>
                  <a:rPr lang="es-UY">
                    <a:noFill/>
                  </a:rPr>
                  <a:t> </a:t>
                </a:r>
              </a:p>
            </p:txBody>
          </p:sp>
        </mc:Fallback>
      </mc:AlternateContent>
      <p:sp>
        <p:nvSpPr>
          <p:cNvPr id="20" name="CuadroTexto 19">
            <a:extLst>
              <a:ext uri="{FF2B5EF4-FFF2-40B4-BE49-F238E27FC236}">
                <a16:creationId xmlns:a16="http://schemas.microsoft.com/office/drawing/2014/main" id="{D1CFB2C9-3308-BD08-5B95-431E35172EF4}"/>
              </a:ext>
            </a:extLst>
          </p:cNvPr>
          <p:cNvSpPr txBox="1"/>
          <p:nvPr/>
        </p:nvSpPr>
        <p:spPr>
          <a:xfrm>
            <a:off x="3968151" y="2165230"/>
            <a:ext cx="1688347" cy="369332"/>
          </a:xfrm>
          <a:prstGeom prst="rect">
            <a:avLst/>
          </a:prstGeom>
          <a:noFill/>
        </p:spPr>
        <p:txBody>
          <a:bodyPr wrap="none" rtlCol="0">
            <a:spAutoFit/>
          </a:bodyPr>
          <a:lstStyle/>
          <a:p>
            <a:r>
              <a:rPr lang="es-ES" dirty="0"/>
              <a:t>De manera que:</a:t>
            </a:r>
            <a:endParaRPr lang="es-UY" dirty="0"/>
          </a:p>
        </p:txBody>
      </p:sp>
      <mc:AlternateContent xmlns:mc="http://schemas.openxmlformats.org/markup-compatibility/2006">
        <mc:Choice xmlns:a14="http://schemas.microsoft.com/office/drawing/2010/main" Requires="a14">
          <p:sp>
            <p:nvSpPr>
              <p:cNvPr id="21" name="CuadroTexto 20">
                <a:extLst>
                  <a:ext uri="{FF2B5EF4-FFF2-40B4-BE49-F238E27FC236}">
                    <a16:creationId xmlns:a16="http://schemas.microsoft.com/office/drawing/2014/main" id="{E9B8CF16-5ECA-4BF5-7AA2-B30130D49DBA}"/>
                  </a:ext>
                </a:extLst>
              </p:cNvPr>
              <p:cNvSpPr txBox="1"/>
              <p:nvPr/>
            </p:nvSpPr>
            <p:spPr>
              <a:xfrm>
                <a:off x="5792637" y="2053020"/>
                <a:ext cx="3699218" cy="59375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𝑑</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num>
                        <m:den>
                          <m:r>
                            <a:rPr lang="es-ES" b="0" i="1" smtClean="0">
                              <a:latin typeface="Cambria Math" panose="02040503050406030204" pitchFamily="18" charset="0"/>
                            </a:rPr>
                            <m:t>𝜕</m:t>
                          </m:r>
                          <m:r>
                            <a:rPr lang="es-ES" b="0" i="1" smtClean="0">
                              <a:latin typeface="Cambria Math" panose="02040503050406030204" pitchFamily="18" charset="0"/>
                            </a:rPr>
                            <m:t>𝑡</m:t>
                          </m:r>
                        </m:den>
                      </m:f>
                      <m:r>
                        <a:rPr lang="es-ES" b="0" i="1" smtClean="0">
                          <a:latin typeface="Cambria Math" panose="02040503050406030204" pitchFamily="18" charset="0"/>
                        </a:rPr>
                        <m:t>𝑑𝑡</m:t>
                      </m:r>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𝑢</m:t>
                              </m:r>
                            </m:e>
                          </m:acc>
                        </m:num>
                        <m:den>
                          <m:r>
                            <a:rPr lang="es-ES" i="1">
                              <a:latin typeface="Cambria Math" panose="02040503050406030204" pitchFamily="18" charset="0"/>
                            </a:rPr>
                            <m:t>𝜕</m:t>
                          </m:r>
                          <m:r>
                            <a:rPr lang="es-ES" b="0" i="1" smtClean="0">
                              <a:latin typeface="Cambria Math" panose="02040503050406030204" pitchFamily="18" charset="0"/>
                            </a:rPr>
                            <m:t>𝑥</m:t>
                          </m:r>
                        </m:den>
                      </m:f>
                      <m:r>
                        <a:rPr lang="es-ES" i="1">
                          <a:latin typeface="Cambria Math" panose="02040503050406030204" pitchFamily="18" charset="0"/>
                        </a:rPr>
                        <m:t>𝑑</m:t>
                      </m:r>
                      <m:r>
                        <a:rPr lang="es-ES" b="0" i="1" smtClean="0">
                          <a:latin typeface="Cambria Math" panose="02040503050406030204" pitchFamily="18" charset="0"/>
                        </a:rPr>
                        <m:t>𝑥</m:t>
                      </m:r>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𝑢</m:t>
                              </m:r>
                            </m:e>
                          </m:acc>
                        </m:num>
                        <m:den>
                          <m:r>
                            <a:rPr lang="es-ES" i="1">
                              <a:latin typeface="Cambria Math" panose="02040503050406030204" pitchFamily="18" charset="0"/>
                            </a:rPr>
                            <m:t>𝜕</m:t>
                          </m:r>
                          <m:r>
                            <a:rPr lang="es-ES" b="0" i="1" smtClean="0">
                              <a:latin typeface="Cambria Math" panose="02040503050406030204" pitchFamily="18" charset="0"/>
                            </a:rPr>
                            <m:t>𝑦</m:t>
                          </m:r>
                        </m:den>
                      </m:f>
                      <m:r>
                        <a:rPr lang="es-ES" i="1">
                          <a:latin typeface="Cambria Math" panose="02040503050406030204" pitchFamily="18" charset="0"/>
                        </a:rPr>
                        <m:t>𝑑</m:t>
                      </m:r>
                      <m:r>
                        <m:rPr>
                          <m:sty m:val="p"/>
                        </m:rPr>
                        <a:rPr lang="es-ES" b="0" i="0" smtClean="0">
                          <a:latin typeface="Cambria Math" panose="02040503050406030204" pitchFamily="18" charset="0"/>
                        </a:rPr>
                        <m:t>y</m:t>
                      </m:r>
                      <m:r>
                        <a:rPr lang="es-ES" b="0" i="0"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𝑢</m:t>
                              </m:r>
                            </m:e>
                          </m:acc>
                        </m:num>
                        <m:den>
                          <m:r>
                            <a:rPr lang="es-ES" i="1">
                              <a:latin typeface="Cambria Math" panose="02040503050406030204" pitchFamily="18" charset="0"/>
                            </a:rPr>
                            <m:t>𝜕</m:t>
                          </m:r>
                          <m:r>
                            <a:rPr lang="es-ES" b="0" i="1" smtClean="0">
                              <a:latin typeface="Cambria Math" panose="02040503050406030204" pitchFamily="18" charset="0"/>
                            </a:rPr>
                            <m:t>𝑧</m:t>
                          </m:r>
                        </m:den>
                      </m:f>
                      <m:r>
                        <a:rPr lang="es-ES" i="1">
                          <a:latin typeface="Cambria Math" panose="02040503050406030204" pitchFamily="18" charset="0"/>
                        </a:rPr>
                        <m:t>𝑑</m:t>
                      </m:r>
                      <m:r>
                        <a:rPr lang="es-ES" b="0" i="1" smtClean="0">
                          <a:latin typeface="Cambria Math" panose="02040503050406030204" pitchFamily="18" charset="0"/>
                        </a:rPr>
                        <m:t>𝑧</m:t>
                      </m:r>
                    </m:oMath>
                  </m:oMathPara>
                </a14:m>
                <a:endParaRPr lang="es-UY" dirty="0"/>
              </a:p>
            </p:txBody>
          </p:sp>
        </mc:Choice>
        <mc:Fallback>
          <p:sp>
            <p:nvSpPr>
              <p:cNvPr id="21" name="CuadroTexto 20">
                <a:extLst>
                  <a:ext uri="{FF2B5EF4-FFF2-40B4-BE49-F238E27FC236}">
                    <a16:creationId xmlns:a16="http://schemas.microsoft.com/office/drawing/2014/main" id="{E9B8CF16-5ECA-4BF5-7AA2-B30130D49DBA}"/>
                  </a:ext>
                </a:extLst>
              </p:cNvPr>
              <p:cNvSpPr txBox="1">
                <a:spLocks noRot="1" noChangeAspect="1" noMove="1" noResize="1" noEditPoints="1" noAdjustHandles="1" noChangeArrowheads="1" noChangeShapeType="1" noTextEdit="1"/>
              </p:cNvSpPr>
              <p:nvPr/>
            </p:nvSpPr>
            <p:spPr>
              <a:xfrm>
                <a:off x="5792637" y="2053020"/>
                <a:ext cx="3699218" cy="593752"/>
              </a:xfrm>
              <a:prstGeom prst="rect">
                <a:avLst/>
              </a:prstGeom>
              <a:blipFill>
                <a:blip r:embed="rId11"/>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22" name="CuadroTexto 21">
                <a:extLst>
                  <a:ext uri="{FF2B5EF4-FFF2-40B4-BE49-F238E27FC236}">
                    <a16:creationId xmlns:a16="http://schemas.microsoft.com/office/drawing/2014/main" id="{31DE2C61-9F9A-7127-5276-B00F8AAA0735}"/>
                  </a:ext>
                </a:extLst>
              </p:cNvPr>
              <p:cNvSpPr txBox="1"/>
              <p:nvPr/>
            </p:nvSpPr>
            <p:spPr>
              <a:xfrm>
                <a:off x="3605842" y="2925786"/>
                <a:ext cx="7083799" cy="96308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𝑑</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num>
                        <m:den>
                          <m:r>
                            <a:rPr lang="es-ES" b="0" i="1" smtClean="0">
                              <a:latin typeface="Cambria Math" panose="02040503050406030204" pitchFamily="18" charset="0"/>
                            </a:rPr>
                            <m:t>𝑑𝑡</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num>
                        <m:den>
                          <m:r>
                            <a:rPr lang="es-ES" b="0" i="1" smtClean="0">
                              <a:latin typeface="Cambria Math" panose="02040503050406030204" pitchFamily="18" charset="0"/>
                            </a:rPr>
                            <m:t>𝜕</m:t>
                          </m:r>
                          <m:r>
                            <a:rPr lang="es-ES" b="0" i="1" smtClean="0">
                              <a:latin typeface="Cambria Math" panose="02040503050406030204" pitchFamily="18" charset="0"/>
                            </a:rPr>
                            <m:t>𝑡</m:t>
                          </m:r>
                        </m:den>
                      </m:f>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𝑢</m:t>
                              </m:r>
                            </m:e>
                          </m:acc>
                        </m:num>
                        <m:den>
                          <m:r>
                            <a:rPr lang="es-ES" i="1">
                              <a:latin typeface="Cambria Math" panose="02040503050406030204" pitchFamily="18" charset="0"/>
                            </a:rPr>
                            <m:t>𝜕</m:t>
                          </m:r>
                          <m:r>
                            <a:rPr lang="es-ES" i="1">
                              <a:latin typeface="Cambria Math" panose="02040503050406030204" pitchFamily="18" charset="0"/>
                            </a:rPr>
                            <m:t>𝑥</m:t>
                          </m:r>
                        </m:den>
                      </m:f>
                      <m:f>
                        <m:fPr>
                          <m:ctrlPr>
                            <a:rPr lang="es-ES" b="0" i="1" smtClean="0">
                              <a:latin typeface="Cambria Math" panose="02040503050406030204" pitchFamily="18" charset="0"/>
                            </a:rPr>
                          </m:ctrlPr>
                        </m:fPr>
                        <m:num>
                          <m:r>
                            <a:rPr lang="es-ES" i="1">
                              <a:latin typeface="Cambria Math" panose="02040503050406030204" pitchFamily="18" charset="0"/>
                            </a:rPr>
                            <m:t>𝑑</m:t>
                          </m:r>
                          <m:r>
                            <a:rPr lang="es-ES" i="1">
                              <a:latin typeface="Cambria Math" panose="02040503050406030204" pitchFamily="18" charset="0"/>
                            </a:rPr>
                            <m:t>𝑥</m:t>
                          </m:r>
                        </m:num>
                        <m:den>
                          <m:r>
                            <a:rPr lang="es-ES" b="0" i="1" smtClean="0">
                              <a:latin typeface="Cambria Math" panose="02040503050406030204" pitchFamily="18" charset="0"/>
                            </a:rPr>
                            <m:t>𝑑𝑡</m:t>
                          </m:r>
                        </m:den>
                      </m:f>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𝑢</m:t>
                              </m:r>
                            </m:e>
                          </m:acc>
                        </m:num>
                        <m:den>
                          <m:r>
                            <a:rPr lang="es-ES" i="1">
                              <a:latin typeface="Cambria Math" panose="02040503050406030204" pitchFamily="18" charset="0"/>
                            </a:rPr>
                            <m:t>𝜕</m:t>
                          </m:r>
                          <m:r>
                            <a:rPr lang="es-ES" i="1">
                              <a:latin typeface="Cambria Math" panose="02040503050406030204" pitchFamily="18" charset="0"/>
                            </a:rPr>
                            <m:t>𝑦</m:t>
                          </m:r>
                        </m:den>
                      </m:f>
                      <m:f>
                        <m:fPr>
                          <m:ctrlPr>
                            <a:rPr lang="es-ES" b="0" i="0" smtClean="0">
                              <a:latin typeface="Cambria Math" panose="02040503050406030204" pitchFamily="18" charset="0"/>
                            </a:rPr>
                          </m:ctrlPr>
                        </m:fPr>
                        <m:num>
                          <m:r>
                            <a:rPr lang="es-ES" i="1">
                              <a:latin typeface="Cambria Math" panose="02040503050406030204" pitchFamily="18" charset="0"/>
                            </a:rPr>
                            <m:t>𝑑</m:t>
                          </m:r>
                          <m:r>
                            <m:rPr>
                              <m:sty m:val="p"/>
                            </m:rPr>
                            <a:rPr lang="es-ES">
                              <a:latin typeface="Cambria Math" panose="02040503050406030204" pitchFamily="18" charset="0"/>
                            </a:rPr>
                            <m:t>y</m:t>
                          </m:r>
                        </m:num>
                        <m:den>
                          <m:r>
                            <m:rPr>
                              <m:sty m:val="p"/>
                            </m:rPr>
                            <a:rPr lang="es-ES" b="0" i="0" smtClean="0">
                              <a:latin typeface="Cambria Math" panose="02040503050406030204" pitchFamily="18" charset="0"/>
                            </a:rPr>
                            <m:t>dt</m:t>
                          </m:r>
                        </m:den>
                      </m:f>
                      <m:r>
                        <a:rPr lang="es-ES">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𝑢</m:t>
                              </m:r>
                            </m:e>
                          </m:acc>
                        </m:num>
                        <m:den>
                          <m:r>
                            <a:rPr lang="es-ES" i="1">
                              <a:latin typeface="Cambria Math" panose="02040503050406030204" pitchFamily="18" charset="0"/>
                            </a:rPr>
                            <m:t>𝜕</m:t>
                          </m:r>
                          <m:r>
                            <a:rPr lang="es-ES" i="1">
                              <a:latin typeface="Cambria Math" panose="02040503050406030204" pitchFamily="18" charset="0"/>
                            </a:rPr>
                            <m:t>𝑧</m:t>
                          </m:r>
                        </m:den>
                      </m:f>
                      <m:f>
                        <m:fPr>
                          <m:ctrlPr>
                            <a:rPr lang="es-ES" b="0" i="1" smtClean="0">
                              <a:latin typeface="Cambria Math" panose="02040503050406030204" pitchFamily="18" charset="0"/>
                            </a:rPr>
                          </m:ctrlPr>
                        </m:fPr>
                        <m:num>
                          <m:r>
                            <a:rPr lang="es-ES" i="1">
                              <a:latin typeface="Cambria Math" panose="02040503050406030204" pitchFamily="18" charset="0"/>
                            </a:rPr>
                            <m:t>𝑑</m:t>
                          </m:r>
                          <m:r>
                            <a:rPr lang="es-ES" i="1">
                              <a:latin typeface="Cambria Math" panose="02040503050406030204" pitchFamily="18" charset="0"/>
                            </a:rPr>
                            <m:t>𝑧</m:t>
                          </m:r>
                        </m:num>
                        <m:den>
                          <m:r>
                            <a:rPr lang="es-ES" b="0" i="1" smtClean="0">
                              <a:latin typeface="Cambria Math" panose="02040503050406030204" pitchFamily="18" charset="0"/>
                            </a:rPr>
                            <m:t>𝑑𝑡</m:t>
                          </m:r>
                        </m:den>
                      </m:f>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𝑢</m:t>
                              </m:r>
                            </m:e>
                          </m:acc>
                        </m:num>
                        <m:den>
                          <m:r>
                            <a:rPr lang="es-ES" i="1">
                              <a:latin typeface="Cambria Math" panose="02040503050406030204" pitchFamily="18" charset="0"/>
                            </a:rPr>
                            <m:t>𝜕</m:t>
                          </m:r>
                          <m:r>
                            <a:rPr lang="es-ES" i="1">
                              <a:latin typeface="Cambria Math" panose="02040503050406030204" pitchFamily="18" charset="0"/>
                            </a:rPr>
                            <m:t>𝑡</m:t>
                          </m:r>
                        </m:den>
                      </m:f>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𝑢</m:t>
                              </m:r>
                            </m:e>
                          </m:acc>
                        </m:num>
                        <m:den>
                          <m:r>
                            <a:rPr lang="es-ES" i="1">
                              <a:latin typeface="Cambria Math" panose="02040503050406030204" pitchFamily="18" charset="0"/>
                            </a:rPr>
                            <m:t>𝜕</m:t>
                          </m:r>
                          <m:r>
                            <a:rPr lang="es-ES" i="1">
                              <a:latin typeface="Cambria Math" panose="02040503050406030204" pitchFamily="18" charset="0"/>
                            </a:rPr>
                            <m:t>𝑥</m:t>
                          </m:r>
                        </m:den>
                      </m:f>
                      <m:sSub>
                        <m:sSubPr>
                          <m:ctrlPr>
                            <a:rPr lang="es-ES" b="0" i="1" smtClean="0">
                              <a:latin typeface="Cambria Math" panose="02040503050406030204" pitchFamily="18" charset="0"/>
                            </a:rPr>
                          </m:ctrlPr>
                        </m:sSubPr>
                        <m:e>
                          <m:r>
                            <a:rPr lang="es-ES" b="0" i="1" smtClean="0">
                              <a:latin typeface="Cambria Math" panose="02040503050406030204" pitchFamily="18" charset="0"/>
                            </a:rPr>
                            <m:t>𝑢</m:t>
                          </m:r>
                        </m:e>
                        <m:sub>
                          <m:r>
                            <a:rPr lang="es-ES" b="0" i="1" smtClean="0">
                              <a:latin typeface="Cambria Math" panose="02040503050406030204" pitchFamily="18" charset="0"/>
                            </a:rPr>
                            <m:t>𝑥</m:t>
                          </m:r>
                        </m:sub>
                      </m:sSub>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𝑢</m:t>
                              </m:r>
                            </m:e>
                          </m:acc>
                        </m:num>
                        <m:den>
                          <m:r>
                            <a:rPr lang="es-ES" i="1">
                              <a:latin typeface="Cambria Math" panose="02040503050406030204" pitchFamily="18" charset="0"/>
                            </a:rPr>
                            <m:t>𝜕</m:t>
                          </m:r>
                          <m:r>
                            <a:rPr lang="es-ES" i="1">
                              <a:latin typeface="Cambria Math" panose="02040503050406030204" pitchFamily="18" charset="0"/>
                            </a:rPr>
                            <m:t>𝑦</m:t>
                          </m:r>
                        </m:den>
                      </m:f>
                      <m:sSub>
                        <m:sSubPr>
                          <m:ctrlPr>
                            <a:rPr lang="es-ES" b="0" i="0" smtClean="0">
                              <a:latin typeface="Cambria Math" panose="02040503050406030204" pitchFamily="18" charset="0"/>
                            </a:rPr>
                          </m:ctrlPr>
                        </m:sSubPr>
                        <m:e>
                          <m:r>
                            <m:rPr>
                              <m:sty m:val="p"/>
                            </m:rPr>
                            <a:rPr lang="es-ES" b="0" i="0" smtClean="0">
                              <a:latin typeface="Cambria Math" panose="02040503050406030204" pitchFamily="18" charset="0"/>
                            </a:rPr>
                            <m:t>u</m:t>
                          </m:r>
                        </m:e>
                        <m:sub>
                          <m:r>
                            <m:rPr>
                              <m:sty m:val="p"/>
                            </m:rPr>
                            <a:rPr lang="es-ES" b="0" i="0" smtClean="0">
                              <a:latin typeface="Cambria Math" panose="02040503050406030204" pitchFamily="18" charset="0"/>
                            </a:rPr>
                            <m:t>y</m:t>
                          </m:r>
                        </m:sub>
                      </m:sSub>
                      <m:r>
                        <a:rPr lang="es-ES">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𝑢</m:t>
                              </m:r>
                            </m:e>
                          </m:acc>
                        </m:num>
                        <m:den>
                          <m:r>
                            <a:rPr lang="es-ES" i="1">
                              <a:latin typeface="Cambria Math" panose="02040503050406030204" pitchFamily="18" charset="0"/>
                            </a:rPr>
                            <m:t>𝜕</m:t>
                          </m:r>
                          <m:r>
                            <a:rPr lang="es-ES" i="1">
                              <a:latin typeface="Cambria Math" panose="02040503050406030204" pitchFamily="18" charset="0"/>
                            </a:rPr>
                            <m:t>𝑧</m:t>
                          </m:r>
                        </m:den>
                      </m:f>
                      <m:sSub>
                        <m:sSubPr>
                          <m:ctrlPr>
                            <a:rPr lang="es-ES" b="0" i="1" smtClean="0">
                              <a:latin typeface="Cambria Math" panose="02040503050406030204" pitchFamily="18" charset="0"/>
                            </a:rPr>
                          </m:ctrlPr>
                        </m:sSubPr>
                        <m:e>
                          <m:r>
                            <a:rPr lang="es-ES" b="0" i="1" smtClean="0">
                              <a:latin typeface="Cambria Math" panose="02040503050406030204" pitchFamily="18" charset="0"/>
                            </a:rPr>
                            <m:t>𝑢</m:t>
                          </m:r>
                        </m:e>
                        <m:sub>
                          <m:r>
                            <a:rPr lang="es-ES" b="0" i="1" smtClean="0">
                              <a:latin typeface="Cambria Math" panose="02040503050406030204" pitchFamily="18" charset="0"/>
                            </a:rPr>
                            <m:t>𝑧</m:t>
                          </m:r>
                        </m:sub>
                      </m:sSub>
                    </m:oMath>
                  </m:oMathPara>
                </a14:m>
                <a:endParaRPr lang="es-UY" dirty="0"/>
              </a:p>
              <a:p>
                <a:endParaRPr lang="es-UY" dirty="0"/>
              </a:p>
            </p:txBody>
          </p:sp>
        </mc:Choice>
        <mc:Fallback>
          <p:sp>
            <p:nvSpPr>
              <p:cNvPr id="22" name="CuadroTexto 21">
                <a:extLst>
                  <a:ext uri="{FF2B5EF4-FFF2-40B4-BE49-F238E27FC236}">
                    <a16:creationId xmlns:a16="http://schemas.microsoft.com/office/drawing/2014/main" id="{31DE2C61-9F9A-7127-5276-B00F8AAA0735}"/>
                  </a:ext>
                </a:extLst>
              </p:cNvPr>
              <p:cNvSpPr txBox="1">
                <a:spLocks noRot="1" noChangeAspect="1" noMove="1" noResize="1" noEditPoints="1" noAdjustHandles="1" noChangeArrowheads="1" noChangeShapeType="1" noTextEdit="1"/>
              </p:cNvSpPr>
              <p:nvPr/>
            </p:nvSpPr>
            <p:spPr>
              <a:xfrm>
                <a:off x="3605842" y="2925786"/>
                <a:ext cx="7083799" cy="963084"/>
              </a:xfrm>
              <a:prstGeom prst="rect">
                <a:avLst/>
              </a:prstGeom>
              <a:blipFill>
                <a:blip r:embed="rId12"/>
                <a:stretch>
                  <a:fillRect/>
                </a:stretch>
              </a:blipFill>
            </p:spPr>
            <p:txBody>
              <a:bodyPr/>
              <a:lstStyle/>
              <a:p>
                <a:r>
                  <a:rPr lang="es-UY">
                    <a:noFill/>
                  </a:rPr>
                  <a:t> </a:t>
                </a:r>
              </a:p>
            </p:txBody>
          </p:sp>
        </mc:Fallback>
      </mc:AlternateContent>
      <p:sp>
        <p:nvSpPr>
          <p:cNvPr id="23" name="CuadroTexto 22">
            <a:extLst>
              <a:ext uri="{FF2B5EF4-FFF2-40B4-BE49-F238E27FC236}">
                <a16:creationId xmlns:a16="http://schemas.microsoft.com/office/drawing/2014/main" id="{B69B3EA2-ED79-EB34-4C11-DD97E1A1D6F6}"/>
              </a:ext>
            </a:extLst>
          </p:cNvPr>
          <p:cNvSpPr txBox="1"/>
          <p:nvPr/>
        </p:nvSpPr>
        <p:spPr>
          <a:xfrm>
            <a:off x="577970" y="4080294"/>
            <a:ext cx="4370364" cy="369332"/>
          </a:xfrm>
          <a:prstGeom prst="rect">
            <a:avLst/>
          </a:prstGeom>
          <a:noFill/>
        </p:spPr>
        <p:txBody>
          <a:bodyPr wrap="none" rtlCol="0">
            <a:spAutoFit/>
          </a:bodyPr>
          <a:lstStyle/>
          <a:p>
            <a:r>
              <a:rPr lang="es-ES" dirty="0"/>
              <a:t>Podemos simplificar la notación escribiendo:</a:t>
            </a:r>
            <a:endParaRPr lang="es-UY" dirty="0"/>
          </a:p>
        </p:txBody>
      </p:sp>
      <mc:AlternateContent xmlns:mc="http://schemas.openxmlformats.org/markup-compatibility/2006">
        <mc:Choice xmlns:a14="http://schemas.microsoft.com/office/drawing/2010/main" Requires="a14">
          <p:sp>
            <p:nvSpPr>
              <p:cNvPr id="24" name="CuadroTexto 23">
                <a:extLst>
                  <a:ext uri="{FF2B5EF4-FFF2-40B4-BE49-F238E27FC236}">
                    <a16:creationId xmlns:a16="http://schemas.microsoft.com/office/drawing/2014/main" id="{7AC8FC48-F506-5C19-929A-9B62EBCB5DE7}"/>
                  </a:ext>
                </a:extLst>
              </p:cNvPr>
              <p:cNvSpPr txBox="1"/>
              <p:nvPr/>
            </p:nvSpPr>
            <p:spPr>
              <a:xfrm>
                <a:off x="5100517" y="3888870"/>
                <a:ext cx="2143151" cy="6387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𝑑</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num>
                        <m:den>
                          <m:r>
                            <a:rPr lang="es-ES" b="0" i="1" smtClean="0">
                              <a:latin typeface="Cambria Math" panose="02040503050406030204" pitchFamily="18" charset="0"/>
                            </a:rPr>
                            <m:t>𝑑𝑡</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num>
                        <m:den>
                          <m:r>
                            <a:rPr lang="es-ES" b="0" i="1" smtClean="0">
                              <a:latin typeface="Cambria Math" panose="02040503050406030204" pitchFamily="18" charset="0"/>
                            </a:rPr>
                            <m:t>𝜕</m:t>
                          </m:r>
                          <m:r>
                            <a:rPr lang="es-ES" b="0" i="1" smtClean="0">
                              <a:latin typeface="Cambria Math" panose="02040503050406030204" pitchFamily="18" charset="0"/>
                            </a:rPr>
                            <m:t>𝑡</m:t>
                          </m:r>
                        </m:den>
                      </m:f>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r>
                        <a:rPr lang="es-ES" b="0" i="1" smtClean="0">
                          <a:latin typeface="Cambria Math" panose="02040503050406030204" pitchFamily="18" charset="0"/>
                        </a:rPr>
                        <m:t>∙(</m:t>
                      </m:r>
                      <m:r>
                        <m:rPr>
                          <m:sty m:val="p"/>
                        </m:rPr>
                        <a:rPr lang="es-ES" b="0" i="0"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r>
                        <a:rPr lang="es-ES" b="0" i="1" smtClean="0">
                          <a:latin typeface="Cambria Math" panose="02040503050406030204" pitchFamily="18" charset="0"/>
                        </a:rPr>
                        <m:t>)</m:t>
                      </m:r>
                    </m:oMath>
                  </m:oMathPara>
                </a14:m>
                <a:endParaRPr lang="es-UY" dirty="0"/>
              </a:p>
            </p:txBody>
          </p:sp>
        </mc:Choice>
        <mc:Fallback>
          <p:sp>
            <p:nvSpPr>
              <p:cNvPr id="24" name="CuadroTexto 23">
                <a:extLst>
                  <a:ext uri="{FF2B5EF4-FFF2-40B4-BE49-F238E27FC236}">
                    <a16:creationId xmlns:a16="http://schemas.microsoft.com/office/drawing/2014/main" id="{7AC8FC48-F506-5C19-929A-9B62EBCB5DE7}"/>
                  </a:ext>
                </a:extLst>
              </p:cNvPr>
              <p:cNvSpPr txBox="1">
                <a:spLocks noRot="1" noChangeAspect="1" noMove="1" noResize="1" noEditPoints="1" noAdjustHandles="1" noChangeArrowheads="1" noChangeShapeType="1" noTextEdit="1"/>
              </p:cNvSpPr>
              <p:nvPr/>
            </p:nvSpPr>
            <p:spPr>
              <a:xfrm>
                <a:off x="5100517" y="3888870"/>
                <a:ext cx="2143151" cy="638765"/>
              </a:xfrm>
              <a:prstGeom prst="rect">
                <a:avLst/>
              </a:prstGeom>
              <a:blipFill>
                <a:blip r:embed="rId13"/>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99082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2"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79B7C20E-2E41-658F-E2D6-887F268F5B99}"/>
                  </a:ext>
                </a:extLst>
              </p:cNvPr>
              <p:cNvSpPr txBox="1"/>
              <p:nvPr/>
            </p:nvSpPr>
            <p:spPr>
              <a:xfrm>
                <a:off x="776377" y="672860"/>
                <a:ext cx="6285631" cy="369332"/>
              </a:xfrm>
              <a:prstGeom prst="rect">
                <a:avLst/>
              </a:prstGeom>
              <a:noFill/>
            </p:spPr>
            <p:txBody>
              <a:bodyPr wrap="none" rtlCol="0">
                <a:spAutoFit/>
              </a:bodyPr>
              <a:lstStyle/>
              <a:p>
                <a:r>
                  <a:rPr lang="es-ES" dirty="0"/>
                  <a:t>En general, para cualquier variable </a:t>
                </a:r>
                <a14:m>
                  <m:oMath xmlns:m="http://schemas.openxmlformats.org/officeDocument/2006/math">
                    <m:r>
                      <a:rPr lang="es-ES" b="0" i="1" smtClean="0">
                        <a:latin typeface="Cambria Math" panose="02040503050406030204" pitchFamily="18" charset="0"/>
                      </a:rPr>
                      <m:t>𝑓</m:t>
                    </m:r>
                  </m:oMath>
                </a14:m>
                <a:r>
                  <a:rPr lang="es-UY" dirty="0"/>
                  <a:t> del fluido podemos escribir:</a:t>
                </a:r>
              </a:p>
            </p:txBody>
          </p:sp>
        </mc:Choice>
        <mc:Fallback>
          <p:sp>
            <p:nvSpPr>
              <p:cNvPr id="4" name="CuadroTexto 3">
                <a:extLst>
                  <a:ext uri="{FF2B5EF4-FFF2-40B4-BE49-F238E27FC236}">
                    <a16:creationId xmlns:a16="http://schemas.microsoft.com/office/drawing/2014/main" id="{79B7C20E-2E41-658F-E2D6-887F268F5B99}"/>
                  </a:ext>
                </a:extLst>
              </p:cNvPr>
              <p:cNvSpPr txBox="1">
                <a:spLocks noRot="1" noChangeAspect="1" noMove="1" noResize="1" noEditPoints="1" noAdjustHandles="1" noChangeArrowheads="1" noChangeShapeType="1" noTextEdit="1"/>
              </p:cNvSpPr>
              <p:nvPr/>
            </p:nvSpPr>
            <p:spPr>
              <a:xfrm>
                <a:off x="776377" y="672860"/>
                <a:ext cx="6285631" cy="369332"/>
              </a:xfrm>
              <a:prstGeom prst="rect">
                <a:avLst/>
              </a:prstGeom>
              <a:blipFill>
                <a:blip r:embed="rId2"/>
                <a:stretch>
                  <a:fillRect l="-776" t="-8197" r="-97" b="-24590"/>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304B7FD5-829A-1A9C-54AE-F52FDD9D9A91}"/>
                  </a:ext>
                </a:extLst>
              </p:cNvPr>
              <p:cNvSpPr txBox="1"/>
              <p:nvPr/>
            </p:nvSpPr>
            <p:spPr>
              <a:xfrm>
                <a:off x="7228936" y="548018"/>
                <a:ext cx="2113464" cy="61901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𝑑𝑓</m:t>
                          </m:r>
                        </m:num>
                        <m:den>
                          <m:r>
                            <a:rPr lang="es-ES" b="0" i="1" smtClean="0">
                              <a:latin typeface="Cambria Math" panose="02040503050406030204" pitchFamily="18" charset="0"/>
                            </a:rPr>
                            <m:t>𝑑𝑡</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𝑓</m:t>
                          </m:r>
                        </m:num>
                        <m:den>
                          <m:r>
                            <a:rPr lang="es-ES" b="0" i="1" smtClean="0">
                              <a:latin typeface="Cambria Math" panose="02040503050406030204" pitchFamily="18" charset="0"/>
                            </a:rPr>
                            <m:t>𝜕</m:t>
                          </m:r>
                          <m:r>
                            <a:rPr lang="es-ES" b="0" i="1" smtClean="0">
                              <a:latin typeface="Cambria Math" panose="02040503050406030204" pitchFamily="18" charset="0"/>
                            </a:rPr>
                            <m:t>𝑡</m:t>
                          </m:r>
                        </m:den>
                      </m:f>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r>
                        <a:rPr lang="es-ES" b="0" i="1" smtClean="0">
                          <a:latin typeface="Cambria Math" panose="02040503050406030204" pitchFamily="18" charset="0"/>
                        </a:rPr>
                        <m:t>∙(</m:t>
                      </m:r>
                      <m:r>
                        <m:rPr>
                          <m:sty m:val="p"/>
                        </m:rPr>
                        <a:rPr lang="es-ES" b="0" i="0" smtClean="0">
                          <a:latin typeface="Cambria Math" panose="02040503050406030204" pitchFamily="18" charset="0"/>
                        </a:rPr>
                        <m:t>∇</m:t>
                      </m:r>
                      <m:r>
                        <a:rPr lang="es-ES" b="0" i="1" smtClean="0">
                          <a:latin typeface="Cambria Math" panose="02040503050406030204" pitchFamily="18" charset="0"/>
                        </a:rPr>
                        <m:t>𝑓</m:t>
                      </m:r>
                      <m:r>
                        <a:rPr lang="es-ES" b="0" i="1" smtClean="0">
                          <a:latin typeface="Cambria Math" panose="02040503050406030204" pitchFamily="18" charset="0"/>
                        </a:rPr>
                        <m:t>)</m:t>
                      </m:r>
                    </m:oMath>
                  </m:oMathPara>
                </a14:m>
                <a:endParaRPr lang="es-UY" dirty="0"/>
              </a:p>
            </p:txBody>
          </p:sp>
        </mc:Choice>
        <mc:Fallback>
          <p:sp>
            <p:nvSpPr>
              <p:cNvPr id="5" name="CuadroTexto 4">
                <a:extLst>
                  <a:ext uri="{FF2B5EF4-FFF2-40B4-BE49-F238E27FC236}">
                    <a16:creationId xmlns:a16="http://schemas.microsoft.com/office/drawing/2014/main" id="{304B7FD5-829A-1A9C-54AE-F52FDD9D9A91}"/>
                  </a:ext>
                </a:extLst>
              </p:cNvPr>
              <p:cNvSpPr txBox="1">
                <a:spLocks noRot="1" noChangeAspect="1" noMove="1" noResize="1" noEditPoints="1" noAdjustHandles="1" noChangeArrowheads="1" noChangeShapeType="1" noTextEdit="1"/>
              </p:cNvSpPr>
              <p:nvPr/>
            </p:nvSpPr>
            <p:spPr>
              <a:xfrm>
                <a:off x="7228936" y="548018"/>
                <a:ext cx="2113464" cy="619016"/>
              </a:xfrm>
              <a:prstGeom prst="rect">
                <a:avLst/>
              </a:prstGeom>
              <a:blipFill>
                <a:blip r:embed="rId3"/>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5FB47B68-FCCF-8EFF-55FC-F66B73901592}"/>
                  </a:ext>
                </a:extLst>
              </p:cNvPr>
              <p:cNvSpPr txBox="1"/>
              <p:nvPr/>
            </p:nvSpPr>
            <p:spPr>
              <a:xfrm>
                <a:off x="4842135" y="1431441"/>
                <a:ext cx="2051651" cy="619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𝑑</m:t>
                          </m:r>
                        </m:num>
                        <m:den>
                          <m:r>
                            <a:rPr lang="es-UY" b="0" i="1" smtClean="0">
                              <a:latin typeface="Cambria Math" panose="02040503050406030204" pitchFamily="18" charset="0"/>
                              <a:ea typeface="Cambria Math" panose="02040503050406030204" pitchFamily="18" charset="0"/>
                            </a:rPr>
                            <m:t>𝑑𝑡</m:t>
                          </m:r>
                        </m:den>
                      </m:f>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r>
                        <a:rPr lang="es-UY" b="0" i="1" smtClean="0">
                          <a:latin typeface="Cambria Math" panose="02040503050406030204" pitchFamily="18" charset="0"/>
                          <a:ea typeface="Cambria Math" panose="02040503050406030204" pitchFamily="18" charset="0"/>
                        </a:rPr>
                        <m:t>+</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r>
                        <a:rPr lang="es-UY" b="0" i="0" smtClean="0">
                          <a:latin typeface="Cambria Math" panose="02040503050406030204" pitchFamily="18" charset="0"/>
                          <a:ea typeface="Cambria Math" panose="02040503050406030204" pitchFamily="18" charset="0"/>
                        </a:rPr>
                        <m:t>𝛻</m:t>
                      </m:r>
                    </m:oMath>
                  </m:oMathPara>
                </a14:m>
                <a:endParaRPr lang="es-UY" dirty="0"/>
              </a:p>
            </p:txBody>
          </p:sp>
        </mc:Choice>
        <mc:Fallback>
          <p:sp>
            <p:nvSpPr>
              <p:cNvPr id="6" name="CuadroTexto 5">
                <a:extLst>
                  <a:ext uri="{FF2B5EF4-FFF2-40B4-BE49-F238E27FC236}">
                    <a16:creationId xmlns:a16="http://schemas.microsoft.com/office/drawing/2014/main" id="{5FB47B68-FCCF-8EFF-55FC-F66B73901592}"/>
                  </a:ext>
                </a:extLst>
              </p:cNvPr>
              <p:cNvSpPr txBox="1">
                <a:spLocks noRot="1" noChangeAspect="1" noMove="1" noResize="1" noEditPoints="1" noAdjustHandles="1" noChangeArrowheads="1" noChangeShapeType="1" noTextEdit="1"/>
              </p:cNvSpPr>
              <p:nvPr/>
            </p:nvSpPr>
            <p:spPr>
              <a:xfrm>
                <a:off x="4842135" y="1431441"/>
                <a:ext cx="2051651" cy="619016"/>
              </a:xfrm>
              <a:prstGeom prst="rect">
                <a:avLst/>
              </a:prstGeom>
              <a:blipFill>
                <a:blip r:embed="rId4"/>
                <a:stretch>
                  <a:fillRect/>
                </a:stretch>
              </a:blipFill>
            </p:spPr>
            <p:txBody>
              <a:bodyPr/>
              <a:lstStyle/>
              <a:p>
                <a:r>
                  <a:rPr lang="es-UY">
                    <a:noFill/>
                  </a:rPr>
                  <a:t> </a:t>
                </a:r>
              </a:p>
            </p:txBody>
          </p:sp>
        </mc:Fallback>
      </mc:AlternateContent>
      <p:grpSp>
        <p:nvGrpSpPr>
          <p:cNvPr id="9" name="Grupo 8">
            <a:extLst>
              <a:ext uri="{FF2B5EF4-FFF2-40B4-BE49-F238E27FC236}">
                <a16:creationId xmlns:a16="http://schemas.microsoft.com/office/drawing/2014/main" id="{7A0CD144-37E7-851F-62B2-F86F8B94AE37}"/>
              </a:ext>
            </a:extLst>
          </p:cNvPr>
          <p:cNvGrpSpPr/>
          <p:nvPr/>
        </p:nvGrpSpPr>
        <p:grpSpPr>
          <a:xfrm>
            <a:off x="1508222" y="1355049"/>
            <a:ext cx="4076629" cy="1304373"/>
            <a:chOff x="1482342" y="302625"/>
            <a:chExt cx="4076629" cy="1304373"/>
          </a:xfrm>
        </p:grpSpPr>
        <p:cxnSp>
          <p:nvCxnSpPr>
            <p:cNvPr id="10" name="Conector recto de flecha 9">
              <a:extLst>
                <a:ext uri="{FF2B5EF4-FFF2-40B4-BE49-F238E27FC236}">
                  <a16:creationId xmlns:a16="http://schemas.microsoft.com/office/drawing/2014/main" id="{A47FE7DC-0FB9-C810-5A38-17133022C2AC}"/>
                </a:ext>
              </a:extLst>
            </p:cNvPr>
            <p:cNvCxnSpPr/>
            <p:nvPr/>
          </p:nvCxnSpPr>
          <p:spPr>
            <a:xfrm flipV="1">
              <a:off x="4429281" y="988713"/>
              <a:ext cx="670003" cy="2720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3282280A-1402-D9A8-F348-B084E978D427}"/>
                </a:ext>
              </a:extLst>
            </p:cNvPr>
            <p:cNvSpPr txBox="1"/>
            <p:nvPr/>
          </p:nvSpPr>
          <p:spPr>
            <a:xfrm>
              <a:off x="1482342" y="1237666"/>
              <a:ext cx="4076629" cy="369332"/>
            </a:xfrm>
            <a:prstGeom prst="rect">
              <a:avLst/>
            </a:prstGeom>
            <a:noFill/>
          </p:spPr>
          <p:txBody>
            <a:bodyPr wrap="none" rtlCol="0">
              <a:spAutoFit/>
            </a:bodyPr>
            <a:lstStyle/>
            <a:p>
              <a:r>
                <a:rPr lang="es-UY" dirty="0"/>
                <a:t>Derivada material o derivada </a:t>
              </a:r>
              <a:r>
                <a:rPr lang="es-UY" dirty="0" err="1"/>
                <a:t>Lagrangiana</a:t>
              </a:r>
              <a:endParaRPr lang="es-UY" dirty="0"/>
            </a:p>
          </p:txBody>
        </p:sp>
        <p:sp>
          <p:nvSpPr>
            <p:cNvPr id="12" name="Rectángulo 11">
              <a:extLst>
                <a:ext uri="{FF2B5EF4-FFF2-40B4-BE49-F238E27FC236}">
                  <a16:creationId xmlns:a16="http://schemas.microsoft.com/office/drawing/2014/main" id="{B0225AD3-CBB3-62CD-81A3-44B15F8C7196}"/>
                </a:ext>
              </a:extLst>
            </p:cNvPr>
            <p:cNvSpPr/>
            <p:nvPr/>
          </p:nvSpPr>
          <p:spPr>
            <a:xfrm>
              <a:off x="5196114" y="302625"/>
              <a:ext cx="362857" cy="74017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grpSp>
        <p:nvGrpSpPr>
          <p:cNvPr id="13" name="Grupo 12">
            <a:extLst>
              <a:ext uri="{FF2B5EF4-FFF2-40B4-BE49-F238E27FC236}">
                <a16:creationId xmlns:a16="http://schemas.microsoft.com/office/drawing/2014/main" id="{A1AAF7BA-17CA-23BF-395C-B201A6654961}"/>
              </a:ext>
            </a:extLst>
          </p:cNvPr>
          <p:cNvGrpSpPr/>
          <p:nvPr/>
        </p:nvGrpSpPr>
        <p:grpSpPr>
          <a:xfrm>
            <a:off x="5738809" y="1355048"/>
            <a:ext cx="3004052" cy="1276991"/>
            <a:chOff x="5712929" y="302624"/>
            <a:chExt cx="3004052" cy="1276991"/>
          </a:xfrm>
        </p:grpSpPr>
        <p:sp>
          <p:nvSpPr>
            <p:cNvPr id="14" name="CuadroTexto 13">
              <a:extLst>
                <a:ext uri="{FF2B5EF4-FFF2-40B4-BE49-F238E27FC236}">
                  <a16:creationId xmlns:a16="http://schemas.microsoft.com/office/drawing/2014/main" id="{123AAD47-3D9F-02CC-098A-67175CFFCB0F}"/>
                </a:ext>
              </a:extLst>
            </p:cNvPr>
            <p:cNvSpPr txBox="1"/>
            <p:nvPr/>
          </p:nvSpPr>
          <p:spPr>
            <a:xfrm>
              <a:off x="6765998" y="1210283"/>
              <a:ext cx="1950983" cy="369332"/>
            </a:xfrm>
            <a:prstGeom prst="rect">
              <a:avLst/>
            </a:prstGeom>
            <a:noFill/>
          </p:spPr>
          <p:txBody>
            <a:bodyPr wrap="none" rtlCol="0">
              <a:spAutoFit/>
            </a:bodyPr>
            <a:lstStyle/>
            <a:p>
              <a:r>
                <a:rPr lang="es-UY" dirty="0"/>
                <a:t>Derivada </a:t>
              </a:r>
              <a:r>
                <a:rPr lang="es-UY" dirty="0" err="1"/>
                <a:t>Euleriana</a:t>
              </a:r>
              <a:endParaRPr lang="es-UY" dirty="0"/>
            </a:p>
          </p:txBody>
        </p:sp>
        <p:cxnSp>
          <p:nvCxnSpPr>
            <p:cNvPr id="15" name="Conector recto de flecha 14">
              <a:extLst>
                <a:ext uri="{FF2B5EF4-FFF2-40B4-BE49-F238E27FC236}">
                  <a16:creationId xmlns:a16="http://schemas.microsoft.com/office/drawing/2014/main" id="{02CEF4F3-8418-A71C-0730-3BB473750BD1}"/>
                </a:ext>
              </a:extLst>
            </p:cNvPr>
            <p:cNvCxnSpPr/>
            <p:nvPr/>
          </p:nvCxnSpPr>
          <p:spPr>
            <a:xfrm>
              <a:off x="6172616" y="1008235"/>
              <a:ext cx="593382" cy="28351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0E7EA533-ED2E-7ED5-269C-D67CD16E5052}"/>
                </a:ext>
              </a:extLst>
            </p:cNvPr>
            <p:cNvSpPr/>
            <p:nvPr/>
          </p:nvSpPr>
          <p:spPr>
            <a:xfrm>
              <a:off x="5712929" y="302624"/>
              <a:ext cx="390263" cy="78690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sp>
        <p:nvSpPr>
          <p:cNvPr id="17" name="CuadroTexto 16">
            <a:extLst>
              <a:ext uri="{FF2B5EF4-FFF2-40B4-BE49-F238E27FC236}">
                <a16:creationId xmlns:a16="http://schemas.microsoft.com/office/drawing/2014/main" id="{4A75BE09-B291-29BC-F82F-184098D44062}"/>
              </a:ext>
            </a:extLst>
          </p:cNvPr>
          <p:cNvSpPr txBox="1"/>
          <p:nvPr/>
        </p:nvSpPr>
        <p:spPr>
          <a:xfrm>
            <a:off x="622563" y="3039538"/>
            <a:ext cx="9924576" cy="369332"/>
          </a:xfrm>
          <a:prstGeom prst="rect">
            <a:avLst/>
          </a:prstGeom>
          <a:noFill/>
        </p:spPr>
        <p:txBody>
          <a:bodyPr wrap="none" rtlCol="0">
            <a:spAutoFit/>
          </a:bodyPr>
          <a:lstStyle/>
          <a:p>
            <a:r>
              <a:rPr lang="es-ES" dirty="0"/>
              <a:t>En nuestro caso debemos calcular el producto masa por aceleración dentro del volumen de manear que:</a:t>
            </a:r>
            <a:endParaRPr lang="es-UY" dirty="0"/>
          </a:p>
        </p:txBody>
      </p:sp>
      <mc:AlternateContent xmlns:mc="http://schemas.openxmlformats.org/markup-compatibility/2006">
        <mc:Choice xmlns:a14="http://schemas.microsoft.com/office/drawing/2010/main" Requires="a14">
          <p:sp>
            <p:nvSpPr>
              <p:cNvPr id="18" name="CuadroTexto 17">
                <a:extLst>
                  <a:ext uri="{FF2B5EF4-FFF2-40B4-BE49-F238E27FC236}">
                    <a16:creationId xmlns:a16="http://schemas.microsoft.com/office/drawing/2014/main" id="{F438B3C0-D202-8736-04CB-0C5BE76E90E0}"/>
                  </a:ext>
                </a:extLst>
              </p:cNvPr>
              <p:cNvSpPr txBox="1"/>
              <p:nvPr/>
            </p:nvSpPr>
            <p:spPr>
              <a:xfrm>
                <a:off x="4137681" y="3546936"/>
                <a:ext cx="2924327" cy="6387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𝑑</m:t>
                          </m:r>
                          <m:d>
                            <m:dPr>
                              <m:ctrlPr>
                                <a:rPr lang="es-ES" b="0" i="1" smtClean="0">
                                  <a:latin typeface="Cambria Math" panose="02040503050406030204" pitchFamily="18" charset="0"/>
                                </a:rPr>
                              </m:ctrlPr>
                            </m:dPr>
                            <m:e>
                              <m:r>
                                <a:rPr lang="es-ES" b="0" i="1" smtClean="0">
                                  <a:latin typeface="Cambria Math" panose="02040503050406030204" pitchFamily="18" charset="0"/>
                                </a:rPr>
                                <m:t>𝜌</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e>
                          </m:d>
                        </m:num>
                        <m:den>
                          <m:r>
                            <a:rPr lang="es-ES" b="0" i="1" smtClean="0">
                              <a:latin typeface="Cambria Math" panose="02040503050406030204" pitchFamily="18" charset="0"/>
                            </a:rPr>
                            <m:t>𝑑𝑡</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d>
                            <m:dPr>
                              <m:ctrlPr>
                                <a:rPr lang="es-ES" b="0" i="1" smtClean="0">
                                  <a:latin typeface="Cambria Math" panose="02040503050406030204" pitchFamily="18" charset="0"/>
                                </a:rPr>
                              </m:ctrlPr>
                            </m:dPr>
                            <m:e>
                              <m:r>
                                <a:rPr lang="es-ES" b="0" i="1" smtClean="0">
                                  <a:latin typeface="Cambria Math" panose="02040503050406030204" pitchFamily="18" charset="0"/>
                                </a:rPr>
                                <m:t>𝜌</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e>
                          </m:d>
                        </m:num>
                        <m:den>
                          <m:r>
                            <a:rPr lang="es-ES" b="0" i="1" smtClean="0">
                              <a:latin typeface="Cambria Math" panose="02040503050406030204" pitchFamily="18" charset="0"/>
                            </a:rPr>
                            <m:t>𝜕</m:t>
                          </m:r>
                          <m:r>
                            <a:rPr lang="es-ES" b="0" i="1" smtClean="0">
                              <a:latin typeface="Cambria Math" panose="02040503050406030204" pitchFamily="18" charset="0"/>
                            </a:rPr>
                            <m:t>𝑡</m:t>
                          </m:r>
                        </m:den>
                      </m:f>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r>
                        <a:rPr lang="es-ES" b="0" i="1" smtClean="0">
                          <a:latin typeface="Cambria Math" panose="02040503050406030204" pitchFamily="18" charset="0"/>
                        </a:rPr>
                        <m:t>∙(</m:t>
                      </m:r>
                      <m:r>
                        <m:rPr>
                          <m:sty m:val="p"/>
                        </m:rPr>
                        <a:rPr lang="es-ES" b="0" i="0" smtClean="0">
                          <a:latin typeface="Cambria Math" panose="02040503050406030204" pitchFamily="18" charset="0"/>
                        </a:rPr>
                        <m:t>∇</m:t>
                      </m:r>
                      <m:r>
                        <a:rPr lang="es-ES" b="0" i="1" smtClean="0">
                          <a:latin typeface="Cambria Math" panose="02040503050406030204" pitchFamily="18" charset="0"/>
                        </a:rPr>
                        <m:t>𝜌</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r>
                        <a:rPr lang="es-ES" b="0" i="1" smtClean="0">
                          <a:latin typeface="Cambria Math" panose="02040503050406030204" pitchFamily="18" charset="0"/>
                        </a:rPr>
                        <m:t>)</m:t>
                      </m:r>
                    </m:oMath>
                  </m:oMathPara>
                </a14:m>
                <a:endParaRPr lang="es-UY" dirty="0"/>
              </a:p>
            </p:txBody>
          </p:sp>
        </mc:Choice>
        <mc:Fallback>
          <p:sp>
            <p:nvSpPr>
              <p:cNvPr id="18" name="CuadroTexto 17">
                <a:extLst>
                  <a:ext uri="{FF2B5EF4-FFF2-40B4-BE49-F238E27FC236}">
                    <a16:creationId xmlns:a16="http://schemas.microsoft.com/office/drawing/2014/main" id="{F438B3C0-D202-8736-04CB-0C5BE76E90E0}"/>
                  </a:ext>
                </a:extLst>
              </p:cNvPr>
              <p:cNvSpPr txBox="1">
                <a:spLocks noRot="1" noChangeAspect="1" noMove="1" noResize="1" noEditPoints="1" noAdjustHandles="1" noChangeArrowheads="1" noChangeShapeType="1" noTextEdit="1"/>
              </p:cNvSpPr>
              <p:nvPr/>
            </p:nvSpPr>
            <p:spPr>
              <a:xfrm>
                <a:off x="4137681" y="3546936"/>
                <a:ext cx="2924327" cy="638765"/>
              </a:xfrm>
              <a:prstGeom prst="rect">
                <a:avLst/>
              </a:prstGeom>
              <a:blipFill>
                <a:blip r:embed="rId5"/>
                <a:stretch>
                  <a:fillRect/>
                </a:stretch>
              </a:blipFill>
            </p:spPr>
            <p:txBody>
              <a:bodyPr/>
              <a:lstStyle/>
              <a:p>
                <a:r>
                  <a:rPr lang="es-UY">
                    <a:noFill/>
                  </a:rPr>
                  <a:t> </a:t>
                </a:r>
              </a:p>
            </p:txBody>
          </p:sp>
        </mc:Fallback>
      </mc:AlternateContent>
      <p:sp>
        <p:nvSpPr>
          <p:cNvPr id="19" name="CuadroTexto 18">
            <a:extLst>
              <a:ext uri="{FF2B5EF4-FFF2-40B4-BE49-F238E27FC236}">
                <a16:creationId xmlns:a16="http://schemas.microsoft.com/office/drawing/2014/main" id="{B2393348-DA91-C294-98D5-CC0C5CEAD3A5}"/>
              </a:ext>
            </a:extLst>
          </p:cNvPr>
          <p:cNvSpPr txBox="1"/>
          <p:nvPr/>
        </p:nvSpPr>
        <p:spPr>
          <a:xfrm>
            <a:off x="776377" y="4684143"/>
            <a:ext cx="4965911" cy="369332"/>
          </a:xfrm>
          <a:prstGeom prst="rect">
            <a:avLst/>
          </a:prstGeom>
          <a:noFill/>
        </p:spPr>
        <p:txBody>
          <a:bodyPr wrap="none" rtlCol="0">
            <a:spAutoFit/>
          </a:bodyPr>
          <a:lstStyle/>
          <a:p>
            <a:r>
              <a:rPr lang="es-ES" dirty="0"/>
              <a:t>Por lo tanto, la ecuación de movimiento se escribe:</a:t>
            </a:r>
            <a:endParaRPr lang="es-UY" dirty="0"/>
          </a:p>
        </p:txBody>
      </p:sp>
      <mc:AlternateContent xmlns:mc="http://schemas.openxmlformats.org/markup-compatibility/2006">
        <mc:Choice xmlns:a14="http://schemas.microsoft.com/office/drawing/2010/main" Requires="a14">
          <p:sp>
            <p:nvSpPr>
              <p:cNvPr id="20" name="CuadroTexto 19">
                <a:extLst>
                  <a:ext uri="{FF2B5EF4-FFF2-40B4-BE49-F238E27FC236}">
                    <a16:creationId xmlns:a16="http://schemas.microsoft.com/office/drawing/2014/main" id="{F03DD703-D965-D5EC-673F-C0EDABF25566}"/>
                  </a:ext>
                </a:extLst>
              </p:cNvPr>
              <p:cNvSpPr txBox="1"/>
              <p:nvPr/>
            </p:nvSpPr>
            <p:spPr>
              <a:xfrm>
                <a:off x="5738809" y="4510795"/>
                <a:ext cx="3139577" cy="91576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𝑓</m:t>
                              </m:r>
                            </m:e>
                          </m:acc>
                        </m:e>
                        <m:sub>
                          <m:r>
                            <a:rPr lang="es-ES" b="0" i="1" smtClean="0">
                              <a:latin typeface="Cambria Math" panose="02040503050406030204" pitchFamily="18" charset="0"/>
                            </a:rPr>
                            <m:t>𝑉</m:t>
                          </m:r>
                        </m:sub>
                      </m:sSub>
                      <m:r>
                        <a:rPr lang="es-ES" b="0" i="1" smtClean="0">
                          <a:latin typeface="Cambria Math" panose="02040503050406030204" pitchFamily="18" charset="0"/>
                        </a:rPr>
                        <m:t>−</m:t>
                      </m:r>
                      <m:r>
                        <m:rPr>
                          <m:sty m:val="p"/>
                        </m:rPr>
                        <a:rPr lang="es-ES" b="0" i="0" smtClean="0">
                          <a:latin typeface="Cambria Math" panose="02040503050406030204" pitchFamily="18" charset="0"/>
                        </a:rPr>
                        <m:t>∇</m:t>
                      </m:r>
                      <m:r>
                        <a:rPr lang="es-ES" b="0" i="1" smtClean="0">
                          <a:latin typeface="Cambria Math" panose="02040503050406030204" pitchFamily="18" charset="0"/>
                        </a:rPr>
                        <m:t>𝑃</m:t>
                      </m:r>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m:t>
                          </m:r>
                          <m:d>
                            <m:dPr>
                              <m:ctrlPr>
                                <a:rPr lang="es-ES" i="1">
                                  <a:latin typeface="Cambria Math" panose="02040503050406030204" pitchFamily="18" charset="0"/>
                                </a:rPr>
                              </m:ctrlPr>
                            </m:dPr>
                            <m:e>
                              <m:r>
                                <a:rPr lang="es-ES" i="1">
                                  <a:latin typeface="Cambria Math" panose="02040503050406030204" pitchFamily="18" charset="0"/>
                                </a:rPr>
                                <m:t>𝜌</m:t>
                              </m:r>
                              <m:acc>
                                <m:accPr>
                                  <m:chr m:val="⃗"/>
                                  <m:ctrlPr>
                                    <a:rPr lang="es-ES" i="1">
                                      <a:latin typeface="Cambria Math" panose="02040503050406030204" pitchFamily="18" charset="0"/>
                                    </a:rPr>
                                  </m:ctrlPr>
                                </m:accPr>
                                <m:e>
                                  <m:r>
                                    <a:rPr lang="es-ES" i="1">
                                      <a:latin typeface="Cambria Math" panose="02040503050406030204" pitchFamily="18" charset="0"/>
                                    </a:rPr>
                                    <m:t>𝑢</m:t>
                                  </m:r>
                                </m:e>
                              </m:acc>
                            </m:e>
                          </m:d>
                        </m:num>
                        <m:den>
                          <m:r>
                            <a:rPr lang="es-ES" i="1">
                              <a:latin typeface="Cambria Math" panose="02040503050406030204" pitchFamily="18" charset="0"/>
                            </a:rPr>
                            <m:t>𝜕</m:t>
                          </m:r>
                          <m:r>
                            <a:rPr lang="es-ES" i="1">
                              <a:latin typeface="Cambria Math" panose="02040503050406030204" pitchFamily="18" charset="0"/>
                            </a:rPr>
                            <m:t>𝑡</m:t>
                          </m:r>
                        </m:den>
                      </m:f>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𝑢</m:t>
                          </m:r>
                        </m:e>
                      </m:acc>
                      <m:r>
                        <a:rPr lang="es-ES" i="1">
                          <a:latin typeface="Cambria Math" panose="02040503050406030204" pitchFamily="18" charset="0"/>
                        </a:rPr>
                        <m:t>∙(</m:t>
                      </m:r>
                      <m:r>
                        <m:rPr>
                          <m:sty m:val="p"/>
                        </m:rPr>
                        <a:rPr lang="es-ES">
                          <a:latin typeface="Cambria Math" panose="02040503050406030204" pitchFamily="18" charset="0"/>
                        </a:rPr>
                        <m:t>∇</m:t>
                      </m:r>
                      <m:r>
                        <a:rPr lang="es-ES" i="1">
                          <a:latin typeface="Cambria Math" panose="02040503050406030204" pitchFamily="18" charset="0"/>
                        </a:rPr>
                        <m:t>𝜌</m:t>
                      </m:r>
                      <m:acc>
                        <m:accPr>
                          <m:chr m:val="⃗"/>
                          <m:ctrlPr>
                            <a:rPr lang="es-ES" i="1">
                              <a:latin typeface="Cambria Math" panose="02040503050406030204" pitchFamily="18" charset="0"/>
                            </a:rPr>
                          </m:ctrlPr>
                        </m:accPr>
                        <m:e>
                          <m:r>
                            <a:rPr lang="es-ES" i="1">
                              <a:latin typeface="Cambria Math" panose="02040503050406030204" pitchFamily="18" charset="0"/>
                            </a:rPr>
                            <m:t>𝑢</m:t>
                          </m:r>
                        </m:e>
                      </m:acc>
                      <m:r>
                        <a:rPr lang="es-ES" i="1">
                          <a:latin typeface="Cambria Math" panose="02040503050406030204" pitchFamily="18" charset="0"/>
                        </a:rPr>
                        <m:t>)</m:t>
                      </m:r>
                    </m:oMath>
                  </m:oMathPara>
                </a14:m>
                <a:endParaRPr lang="es-UY" dirty="0"/>
              </a:p>
              <a:p>
                <a:endParaRPr lang="es-UY" dirty="0"/>
              </a:p>
            </p:txBody>
          </p:sp>
        </mc:Choice>
        <mc:Fallback>
          <p:sp>
            <p:nvSpPr>
              <p:cNvPr id="20" name="CuadroTexto 19">
                <a:extLst>
                  <a:ext uri="{FF2B5EF4-FFF2-40B4-BE49-F238E27FC236}">
                    <a16:creationId xmlns:a16="http://schemas.microsoft.com/office/drawing/2014/main" id="{F03DD703-D965-D5EC-673F-C0EDABF25566}"/>
                  </a:ext>
                </a:extLst>
              </p:cNvPr>
              <p:cNvSpPr txBox="1">
                <a:spLocks noRot="1" noChangeAspect="1" noMove="1" noResize="1" noEditPoints="1" noAdjustHandles="1" noChangeArrowheads="1" noChangeShapeType="1" noTextEdit="1"/>
              </p:cNvSpPr>
              <p:nvPr/>
            </p:nvSpPr>
            <p:spPr>
              <a:xfrm>
                <a:off x="5738809" y="4510795"/>
                <a:ext cx="3139577" cy="915764"/>
              </a:xfrm>
              <a:prstGeom prst="rect">
                <a:avLst/>
              </a:prstGeom>
              <a:blipFill>
                <a:blip r:embed="rId6"/>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351738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0F7CB1-6CAD-396B-AB28-D02103533B72}"/>
              </a:ext>
            </a:extLst>
          </p:cNvPr>
          <p:cNvSpPr txBox="1"/>
          <p:nvPr/>
        </p:nvSpPr>
        <p:spPr>
          <a:xfrm>
            <a:off x="655608" y="483079"/>
            <a:ext cx="3535391" cy="369332"/>
          </a:xfrm>
          <a:prstGeom prst="rect">
            <a:avLst/>
          </a:prstGeom>
          <a:noFill/>
        </p:spPr>
        <p:txBody>
          <a:bodyPr wrap="none" rtlCol="0">
            <a:spAutoFit/>
          </a:bodyPr>
          <a:lstStyle/>
          <a:p>
            <a:r>
              <a:rPr lang="es-ES" dirty="0">
                <a:solidFill>
                  <a:srgbClr val="00B0F0"/>
                </a:solidFill>
              </a:rPr>
              <a:t>Ecuación de movimiento linealizada</a:t>
            </a:r>
            <a:endParaRPr lang="es-UY" dirty="0">
              <a:solidFill>
                <a:srgbClr val="00B0F0"/>
              </a:solidFill>
            </a:endParaRPr>
          </a:p>
        </p:txBody>
      </p:sp>
      <p:sp>
        <p:nvSpPr>
          <p:cNvPr id="5" name="CuadroTexto 4">
            <a:extLst>
              <a:ext uri="{FF2B5EF4-FFF2-40B4-BE49-F238E27FC236}">
                <a16:creationId xmlns:a16="http://schemas.microsoft.com/office/drawing/2014/main" id="{534EE466-0D92-2943-6AF5-8E510AA102A7}"/>
              </a:ext>
            </a:extLst>
          </p:cNvPr>
          <p:cNvSpPr txBox="1"/>
          <p:nvPr/>
        </p:nvSpPr>
        <p:spPr>
          <a:xfrm>
            <a:off x="422696" y="1035169"/>
            <a:ext cx="11438626" cy="923330"/>
          </a:xfrm>
          <a:prstGeom prst="rect">
            <a:avLst/>
          </a:prstGeom>
          <a:noFill/>
        </p:spPr>
        <p:txBody>
          <a:bodyPr wrap="square" rtlCol="0">
            <a:spAutoFit/>
          </a:bodyPr>
          <a:lstStyle/>
          <a:p>
            <a:r>
              <a:rPr lang="es-ES" dirty="0"/>
              <a:t>Consideremos que la velocidad de movimiento del fluido es muy pequeña. En ese caso, tanto el desplazamiento del volumen V como su deformación en un tiempo </a:t>
            </a:r>
            <a:r>
              <a:rPr lang="es-ES" dirty="0" err="1"/>
              <a:t>dt</a:t>
            </a:r>
            <a:r>
              <a:rPr lang="es-ES" dirty="0"/>
              <a:t> también es muy pequeño. De esta manera tenemos que el cambio de densidad también es muy pequeño.</a:t>
            </a:r>
            <a:endParaRPr lang="es-UY" dirty="0"/>
          </a:p>
        </p:txBody>
      </p:sp>
      <p:sp>
        <p:nvSpPr>
          <p:cNvPr id="6" name="Forma libre 17">
            <a:extLst>
              <a:ext uri="{FF2B5EF4-FFF2-40B4-BE49-F238E27FC236}">
                <a16:creationId xmlns:a16="http://schemas.microsoft.com/office/drawing/2014/main" id="{FADF9972-65A3-A2CA-B40E-82F34EFEA901}"/>
              </a:ext>
            </a:extLst>
          </p:cNvPr>
          <p:cNvSpPr/>
          <p:nvPr/>
        </p:nvSpPr>
        <p:spPr>
          <a:xfrm>
            <a:off x="655608" y="2152036"/>
            <a:ext cx="947281" cy="1095105"/>
          </a:xfrm>
          <a:custGeom>
            <a:avLst/>
            <a:gdLst>
              <a:gd name="connsiteX0" fmla="*/ 495753 w 1483862"/>
              <a:gd name="connsiteY0" fmla="*/ 56653 h 1406938"/>
              <a:gd name="connsiteX1" fmla="*/ 2267 w 1483862"/>
              <a:gd name="connsiteY1" fmla="*/ 1014596 h 1406938"/>
              <a:gd name="connsiteX2" fmla="*/ 684439 w 1483862"/>
              <a:gd name="connsiteY2" fmla="*/ 1406482 h 1406938"/>
              <a:gd name="connsiteX3" fmla="*/ 1424667 w 1483862"/>
              <a:gd name="connsiteY3" fmla="*/ 1072653 h 1406938"/>
              <a:gd name="connsiteX4" fmla="*/ 1337581 w 1483862"/>
              <a:gd name="connsiteY4" fmla="*/ 216310 h 1406938"/>
              <a:gd name="connsiteX5" fmla="*/ 495753 w 1483862"/>
              <a:gd name="connsiteY5" fmla="*/ 56653 h 140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862" h="1406938">
                <a:moveTo>
                  <a:pt x="495753" y="56653"/>
                </a:moveTo>
                <a:cubicBezTo>
                  <a:pt x="273201" y="189701"/>
                  <a:pt x="-29181" y="789625"/>
                  <a:pt x="2267" y="1014596"/>
                </a:cubicBezTo>
                <a:cubicBezTo>
                  <a:pt x="33715" y="1239567"/>
                  <a:pt x="447372" y="1396806"/>
                  <a:pt x="684439" y="1406482"/>
                </a:cubicBezTo>
                <a:cubicBezTo>
                  <a:pt x="921506" y="1416158"/>
                  <a:pt x="1315810" y="1271015"/>
                  <a:pt x="1424667" y="1072653"/>
                </a:cubicBezTo>
                <a:cubicBezTo>
                  <a:pt x="1533524" y="874291"/>
                  <a:pt x="1485143" y="388062"/>
                  <a:pt x="1337581" y="216310"/>
                </a:cubicBezTo>
                <a:cubicBezTo>
                  <a:pt x="1190019" y="44558"/>
                  <a:pt x="718305" y="-76395"/>
                  <a:pt x="495753" y="56653"/>
                </a:cubicBezTo>
                <a:close/>
              </a:path>
            </a:pathLst>
          </a:cu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Forma libre 17">
            <a:extLst>
              <a:ext uri="{FF2B5EF4-FFF2-40B4-BE49-F238E27FC236}">
                <a16:creationId xmlns:a16="http://schemas.microsoft.com/office/drawing/2014/main" id="{0AD309A8-BFA8-4CF0-4A52-BACE7354B8D8}"/>
              </a:ext>
            </a:extLst>
          </p:cNvPr>
          <p:cNvSpPr/>
          <p:nvPr/>
        </p:nvSpPr>
        <p:spPr>
          <a:xfrm>
            <a:off x="741872" y="2141257"/>
            <a:ext cx="947281" cy="1095105"/>
          </a:xfrm>
          <a:custGeom>
            <a:avLst/>
            <a:gdLst>
              <a:gd name="connsiteX0" fmla="*/ 495753 w 1483862"/>
              <a:gd name="connsiteY0" fmla="*/ 56653 h 1406938"/>
              <a:gd name="connsiteX1" fmla="*/ 2267 w 1483862"/>
              <a:gd name="connsiteY1" fmla="*/ 1014596 h 1406938"/>
              <a:gd name="connsiteX2" fmla="*/ 684439 w 1483862"/>
              <a:gd name="connsiteY2" fmla="*/ 1406482 h 1406938"/>
              <a:gd name="connsiteX3" fmla="*/ 1424667 w 1483862"/>
              <a:gd name="connsiteY3" fmla="*/ 1072653 h 1406938"/>
              <a:gd name="connsiteX4" fmla="*/ 1337581 w 1483862"/>
              <a:gd name="connsiteY4" fmla="*/ 216310 h 1406938"/>
              <a:gd name="connsiteX5" fmla="*/ 495753 w 1483862"/>
              <a:gd name="connsiteY5" fmla="*/ 56653 h 140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862" h="1406938">
                <a:moveTo>
                  <a:pt x="495753" y="56653"/>
                </a:moveTo>
                <a:cubicBezTo>
                  <a:pt x="273201" y="189701"/>
                  <a:pt x="-29181" y="789625"/>
                  <a:pt x="2267" y="1014596"/>
                </a:cubicBezTo>
                <a:cubicBezTo>
                  <a:pt x="33715" y="1239567"/>
                  <a:pt x="447372" y="1396806"/>
                  <a:pt x="684439" y="1406482"/>
                </a:cubicBezTo>
                <a:cubicBezTo>
                  <a:pt x="921506" y="1416158"/>
                  <a:pt x="1315810" y="1271015"/>
                  <a:pt x="1424667" y="1072653"/>
                </a:cubicBezTo>
                <a:cubicBezTo>
                  <a:pt x="1533524" y="874291"/>
                  <a:pt x="1485143" y="388062"/>
                  <a:pt x="1337581" y="216310"/>
                </a:cubicBezTo>
                <a:cubicBezTo>
                  <a:pt x="1190019" y="44558"/>
                  <a:pt x="718305" y="-76395"/>
                  <a:pt x="495753" y="56653"/>
                </a:cubicBezTo>
                <a:close/>
              </a:path>
            </a:pathLst>
          </a:cu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0" name="CuadroTexto 9">
            <a:extLst>
              <a:ext uri="{FF2B5EF4-FFF2-40B4-BE49-F238E27FC236}">
                <a16:creationId xmlns:a16="http://schemas.microsoft.com/office/drawing/2014/main" id="{8F53E9F7-9683-3261-27F4-D8E52C3A4403}"/>
              </a:ext>
            </a:extLst>
          </p:cNvPr>
          <p:cNvSpPr txBox="1"/>
          <p:nvPr/>
        </p:nvSpPr>
        <p:spPr>
          <a:xfrm>
            <a:off x="2967487" y="2234242"/>
            <a:ext cx="1455848" cy="369332"/>
          </a:xfrm>
          <a:prstGeom prst="rect">
            <a:avLst/>
          </a:prstGeom>
          <a:noFill/>
        </p:spPr>
        <p:txBody>
          <a:bodyPr wrap="none" rtlCol="0">
            <a:spAutoFit/>
          </a:bodyPr>
          <a:lstStyle/>
          <a:p>
            <a:r>
              <a:rPr lang="es-ES" dirty="0"/>
              <a:t>Si escribimos </a:t>
            </a:r>
            <a:endParaRPr lang="es-UY" dirty="0"/>
          </a:p>
        </p:txBody>
      </p:sp>
      <mc:AlternateContent xmlns:mc="http://schemas.openxmlformats.org/markup-compatibility/2006">
        <mc:Choice xmlns:a14="http://schemas.microsoft.com/office/drawing/2010/main" Requires="a14">
          <p:sp>
            <p:nvSpPr>
              <p:cNvPr id="11" name="CuadroTexto 10">
                <a:extLst>
                  <a:ext uri="{FF2B5EF4-FFF2-40B4-BE49-F238E27FC236}">
                    <a16:creationId xmlns:a16="http://schemas.microsoft.com/office/drawing/2014/main" id="{5871FFF7-2D9F-89A1-DBFB-143656A46F62}"/>
                  </a:ext>
                </a:extLst>
              </p:cNvPr>
              <p:cNvSpPr txBox="1"/>
              <p:nvPr/>
            </p:nvSpPr>
            <p:spPr>
              <a:xfrm>
                <a:off x="4423335" y="2234242"/>
                <a:ext cx="136633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𝜌</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𝜌</m:t>
                          </m:r>
                        </m:e>
                        <m:sub>
                          <m:r>
                            <a:rPr lang="es-ES" b="0" i="1" smtClean="0">
                              <a:latin typeface="Cambria Math" panose="02040503050406030204" pitchFamily="18" charset="0"/>
                            </a:rPr>
                            <m:t>0</m:t>
                          </m:r>
                        </m:sub>
                      </m:sSub>
                      <m:r>
                        <a:rPr lang="es-ES" b="0" i="1" smtClean="0">
                          <a:latin typeface="Cambria Math" panose="02040503050406030204" pitchFamily="18" charset="0"/>
                        </a:rPr>
                        <m:t>+</m:t>
                      </m:r>
                      <m:r>
                        <a:rPr lang="es-ES" b="0" i="1" smtClean="0">
                          <a:latin typeface="Cambria Math" panose="02040503050406030204" pitchFamily="18" charset="0"/>
                        </a:rPr>
                        <m:t>𝜌</m:t>
                      </m:r>
                      <m:r>
                        <a:rPr lang="es-ES" b="0" i="1" smtClean="0">
                          <a:latin typeface="Cambria Math" panose="02040503050406030204" pitchFamily="18" charset="0"/>
                        </a:rPr>
                        <m:t>′</m:t>
                      </m:r>
                    </m:oMath>
                  </m:oMathPara>
                </a14:m>
                <a:endParaRPr lang="es-UY" dirty="0"/>
              </a:p>
            </p:txBody>
          </p:sp>
        </mc:Choice>
        <mc:Fallback>
          <p:sp>
            <p:nvSpPr>
              <p:cNvPr id="11" name="CuadroTexto 10">
                <a:extLst>
                  <a:ext uri="{FF2B5EF4-FFF2-40B4-BE49-F238E27FC236}">
                    <a16:creationId xmlns:a16="http://schemas.microsoft.com/office/drawing/2014/main" id="{5871FFF7-2D9F-89A1-DBFB-143656A46F62}"/>
                  </a:ext>
                </a:extLst>
              </p:cNvPr>
              <p:cNvSpPr txBox="1">
                <a:spLocks noRot="1" noChangeAspect="1" noMove="1" noResize="1" noEditPoints="1" noAdjustHandles="1" noChangeArrowheads="1" noChangeShapeType="1" noTextEdit="1"/>
              </p:cNvSpPr>
              <p:nvPr/>
            </p:nvSpPr>
            <p:spPr>
              <a:xfrm>
                <a:off x="4423335" y="2234242"/>
                <a:ext cx="1366335" cy="369332"/>
              </a:xfrm>
              <a:prstGeom prst="rect">
                <a:avLst/>
              </a:prstGeom>
              <a:blipFill>
                <a:blip r:embed="rId2"/>
                <a:stretch>
                  <a:fillRect b="-15000"/>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12" name="CuadroTexto 11">
                <a:extLst>
                  <a:ext uri="{FF2B5EF4-FFF2-40B4-BE49-F238E27FC236}">
                    <a16:creationId xmlns:a16="http://schemas.microsoft.com/office/drawing/2014/main" id="{5526BF19-821B-93AE-83A7-4221C8750E54}"/>
                  </a:ext>
                </a:extLst>
              </p:cNvPr>
              <p:cNvSpPr txBox="1"/>
              <p:nvPr/>
            </p:nvSpPr>
            <p:spPr>
              <a:xfrm>
                <a:off x="5879183" y="2276345"/>
                <a:ext cx="4523290" cy="369332"/>
              </a:xfrm>
              <a:prstGeom prst="rect">
                <a:avLst/>
              </a:prstGeom>
              <a:noFill/>
            </p:spPr>
            <p:txBody>
              <a:bodyPr wrap="none" rtlCol="0">
                <a:spAutoFit/>
              </a:bodyPr>
              <a:lstStyle/>
              <a:p>
                <a:r>
                  <a:rPr lang="es-ES" dirty="0"/>
                  <a:t>donde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𝜌</m:t>
                        </m:r>
                      </m:e>
                      <m:sub>
                        <m:r>
                          <a:rPr lang="es-ES" b="0" i="1" smtClean="0">
                            <a:latin typeface="Cambria Math" panose="02040503050406030204" pitchFamily="18" charset="0"/>
                          </a:rPr>
                          <m:t>0</m:t>
                        </m:r>
                      </m:sub>
                    </m:sSub>
                  </m:oMath>
                </a14:m>
                <a:r>
                  <a:rPr lang="es-UY" dirty="0"/>
                  <a:t> representa la densidad de equilibrio</a:t>
                </a:r>
              </a:p>
            </p:txBody>
          </p:sp>
        </mc:Choice>
        <mc:Fallback>
          <p:sp>
            <p:nvSpPr>
              <p:cNvPr id="12" name="CuadroTexto 11">
                <a:extLst>
                  <a:ext uri="{FF2B5EF4-FFF2-40B4-BE49-F238E27FC236}">
                    <a16:creationId xmlns:a16="http://schemas.microsoft.com/office/drawing/2014/main" id="{5526BF19-821B-93AE-83A7-4221C8750E54}"/>
                  </a:ext>
                </a:extLst>
              </p:cNvPr>
              <p:cNvSpPr txBox="1">
                <a:spLocks noRot="1" noChangeAspect="1" noMove="1" noResize="1" noEditPoints="1" noAdjustHandles="1" noChangeArrowheads="1" noChangeShapeType="1" noTextEdit="1"/>
              </p:cNvSpPr>
              <p:nvPr/>
            </p:nvSpPr>
            <p:spPr>
              <a:xfrm>
                <a:off x="5879183" y="2276345"/>
                <a:ext cx="4523290" cy="369332"/>
              </a:xfrm>
              <a:prstGeom prst="rect">
                <a:avLst/>
              </a:prstGeom>
              <a:blipFill>
                <a:blip r:embed="rId3"/>
                <a:stretch>
                  <a:fillRect l="-1078" t="-8197" r="-135" b="-24590"/>
                </a:stretch>
              </a:blipFill>
            </p:spPr>
            <p:txBody>
              <a:bodyPr/>
              <a:lstStyle/>
              <a:p>
                <a:r>
                  <a:rPr lang="es-UY">
                    <a:noFill/>
                  </a:rPr>
                  <a:t> </a:t>
                </a:r>
              </a:p>
            </p:txBody>
          </p:sp>
        </mc:Fallback>
      </mc:AlternateContent>
      <p:sp>
        <p:nvSpPr>
          <p:cNvPr id="13" name="CuadroTexto 12">
            <a:extLst>
              <a:ext uri="{FF2B5EF4-FFF2-40B4-BE49-F238E27FC236}">
                <a16:creationId xmlns:a16="http://schemas.microsoft.com/office/drawing/2014/main" id="{CD3351DE-0902-F137-AD24-78AD03959826}"/>
              </a:ext>
            </a:extLst>
          </p:cNvPr>
          <p:cNvSpPr txBox="1"/>
          <p:nvPr/>
        </p:nvSpPr>
        <p:spPr>
          <a:xfrm>
            <a:off x="2967487" y="2699588"/>
            <a:ext cx="1123128" cy="369332"/>
          </a:xfrm>
          <a:prstGeom prst="rect">
            <a:avLst/>
          </a:prstGeom>
          <a:noFill/>
        </p:spPr>
        <p:txBody>
          <a:bodyPr wrap="none" rtlCol="0">
            <a:spAutoFit/>
          </a:bodyPr>
          <a:lstStyle/>
          <a:p>
            <a:r>
              <a:rPr lang="es-ES" dirty="0"/>
              <a:t>tenemos: </a:t>
            </a:r>
            <a:endParaRPr lang="es-UY" dirty="0"/>
          </a:p>
        </p:txBody>
      </p:sp>
      <mc:AlternateContent xmlns:mc="http://schemas.openxmlformats.org/markup-compatibility/2006">
        <mc:Choice xmlns:a14="http://schemas.microsoft.com/office/drawing/2010/main" Requires="a14">
          <p:sp>
            <p:nvSpPr>
              <p:cNvPr id="14" name="CuadroTexto 13">
                <a:extLst>
                  <a:ext uri="{FF2B5EF4-FFF2-40B4-BE49-F238E27FC236}">
                    <a16:creationId xmlns:a16="http://schemas.microsoft.com/office/drawing/2014/main" id="{159FEA4B-3C0F-3EC3-7D35-16AE51014FCC}"/>
                  </a:ext>
                </a:extLst>
              </p:cNvPr>
              <p:cNvSpPr txBox="1"/>
              <p:nvPr/>
            </p:nvSpPr>
            <p:spPr>
              <a:xfrm>
                <a:off x="4090615" y="2541404"/>
                <a:ext cx="929100" cy="67582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𝜌</m:t>
                              </m:r>
                            </m:e>
                            <m:sup>
                              <m:r>
                                <a:rPr lang="es-ES" b="0" i="1" smtClean="0">
                                  <a:latin typeface="Cambria Math" panose="02040503050406030204" pitchFamily="18" charset="0"/>
                                </a:rPr>
                                <m:t>′</m:t>
                              </m:r>
                            </m:sup>
                          </m:sSup>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𝜌</m:t>
                              </m:r>
                            </m:e>
                            <m:sub>
                              <m:r>
                                <a:rPr lang="es-ES" b="0" i="1" smtClean="0">
                                  <a:latin typeface="Cambria Math" panose="02040503050406030204" pitchFamily="18" charset="0"/>
                                </a:rPr>
                                <m:t>0</m:t>
                              </m:r>
                            </m:sub>
                          </m:sSub>
                        </m:den>
                      </m:f>
                      <m:r>
                        <a:rPr lang="es-ES" b="0" i="1" smtClean="0">
                          <a:latin typeface="Cambria Math" panose="02040503050406030204" pitchFamily="18" charset="0"/>
                        </a:rPr>
                        <m:t>≪1</m:t>
                      </m:r>
                    </m:oMath>
                  </m:oMathPara>
                </a14:m>
                <a:endParaRPr lang="es-UY" dirty="0"/>
              </a:p>
            </p:txBody>
          </p:sp>
        </mc:Choice>
        <mc:Fallback>
          <p:sp>
            <p:nvSpPr>
              <p:cNvPr id="14" name="CuadroTexto 13">
                <a:extLst>
                  <a:ext uri="{FF2B5EF4-FFF2-40B4-BE49-F238E27FC236}">
                    <a16:creationId xmlns:a16="http://schemas.microsoft.com/office/drawing/2014/main" id="{159FEA4B-3C0F-3EC3-7D35-16AE51014FCC}"/>
                  </a:ext>
                </a:extLst>
              </p:cNvPr>
              <p:cNvSpPr txBox="1">
                <a:spLocks noRot="1" noChangeAspect="1" noMove="1" noResize="1" noEditPoints="1" noAdjustHandles="1" noChangeArrowheads="1" noChangeShapeType="1" noTextEdit="1"/>
              </p:cNvSpPr>
              <p:nvPr/>
            </p:nvSpPr>
            <p:spPr>
              <a:xfrm>
                <a:off x="4090615" y="2541404"/>
                <a:ext cx="929100" cy="675826"/>
              </a:xfrm>
              <a:prstGeom prst="rect">
                <a:avLst/>
              </a:prstGeom>
              <a:blipFill>
                <a:blip r:embed="rId4"/>
                <a:stretch>
                  <a:fillRect/>
                </a:stretch>
              </a:blipFill>
            </p:spPr>
            <p:txBody>
              <a:bodyPr/>
              <a:lstStyle/>
              <a:p>
                <a:r>
                  <a:rPr lang="es-UY">
                    <a:noFill/>
                  </a:rPr>
                  <a:t> </a:t>
                </a:r>
              </a:p>
            </p:txBody>
          </p:sp>
        </mc:Fallback>
      </mc:AlternateContent>
      <p:sp>
        <p:nvSpPr>
          <p:cNvPr id="15" name="CuadroTexto 14">
            <a:extLst>
              <a:ext uri="{FF2B5EF4-FFF2-40B4-BE49-F238E27FC236}">
                <a16:creationId xmlns:a16="http://schemas.microsoft.com/office/drawing/2014/main" id="{D4F6DA63-EFD9-273A-58D5-E2C929119C0E}"/>
              </a:ext>
            </a:extLst>
          </p:cNvPr>
          <p:cNvSpPr txBox="1"/>
          <p:nvPr/>
        </p:nvSpPr>
        <p:spPr>
          <a:xfrm>
            <a:off x="655608" y="3761117"/>
            <a:ext cx="939681" cy="369332"/>
          </a:xfrm>
          <a:prstGeom prst="rect">
            <a:avLst/>
          </a:prstGeom>
          <a:noFill/>
        </p:spPr>
        <p:txBody>
          <a:bodyPr wrap="none" rtlCol="0">
            <a:spAutoFit/>
          </a:bodyPr>
          <a:lstStyle/>
          <a:p>
            <a:r>
              <a:rPr lang="es-ES" dirty="0"/>
              <a:t>Además</a:t>
            </a:r>
            <a:endParaRPr lang="es-UY" dirty="0"/>
          </a:p>
        </p:txBody>
      </p:sp>
      <mc:AlternateContent xmlns:mc="http://schemas.openxmlformats.org/markup-compatibility/2006">
        <mc:Choice xmlns:a14="http://schemas.microsoft.com/office/drawing/2010/main" Requires="a14">
          <p:sp>
            <p:nvSpPr>
              <p:cNvPr id="16" name="CuadroTexto 15">
                <a:extLst>
                  <a:ext uri="{FF2B5EF4-FFF2-40B4-BE49-F238E27FC236}">
                    <a16:creationId xmlns:a16="http://schemas.microsoft.com/office/drawing/2014/main" id="{7A0E0489-3533-C642-066B-67A2BECD5E59}"/>
                  </a:ext>
                </a:extLst>
              </p:cNvPr>
              <p:cNvSpPr txBox="1"/>
              <p:nvPr/>
            </p:nvSpPr>
            <p:spPr>
              <a:xfrm>
                <a:off x="1756342" y="3640771"/>
                <a:ext cx="4968348" cy="6387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𝑑</m:t>
                          </m:r>
                          <m:d>
                            <m:dPr>
                              <m:ctrlPr>
                                <a:rPr lang="es-ES" b="0" i="1" smtClean="0">
                                  <a:latin typeface="Cambria Math" panose="02040503050406030204" pitchFamily="18" charset="0"/>
                                </a:rPr>
                              </m:ctrlPr>
                            </m:dPr>
                            <m:e>
                              <m:r>
                                <a:rPr lang="es-ES" b="0" i="1" smtClean="0">
                                  <a:latin typeface="Cambria Math" panose="02040503050406030204" pitchFamily="18" charset="0"/>
                                </a:rPr>
                                <m:t>𝜌</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e>
                          </m:d>
                        </m:num>
                        <m:den>
                          <m:r>
                            <a:rPr lang="es-ES" b="0" i="1" smtClean="0">
                              <a:latin typeface="Cambria Math" panose="02040503050406030204" pitchFamily="18" charset="0"/>
                            </a:rPr>
                            <m:t>𝑑𝑡</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𝜌</m:t>
                              </m:r>
                              <m:acc>
                                <m:accPr>
                                  <m:chr m:val="⃗"/>
                                  <m:ctrlPr>
                                    <a:rPr lang="es-ES" b="0" i="1" smtClean="0">
                                      <a:latin typeface="Cambria Math" panose="02040503050406030204" pitchFamily="18" charset="0"/>
                                      <a:ea typeface="Cambria Math" panose="02040503050406030204" pitchFamily="18" charset="0"/>
                                    </a:rPr>
                                  </m:ctrlPr>
                                </m:accPr>
                                <m:e>
                                  <m:r>
                                    <a:rPr lang="es-ES" b="0" i="1" smtClean="0">
                                      <a:latin typeface="Cambria Math" panose="02040503050406030204" pitchFamily="18" charset="0"/>
                                      <a:ea typeface="Cambria Math" panose="02040503050406030204" pitchFamily="18" charset="0"/>
                                    </a:rPr>
                                    <m:t>𝑢</m:t>
                                  </m:r>
                                </m:e>
                              </m:acc>
                            </m:e>
                          </m:d>
                        </m:num>
                        <m:den>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m:t>
                          </m:r>
                        </m:den>
                      </m:f>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𝜌</m:t>
                          </m:r>
                        </m:e>
                        <m:sub>
                          <m:r>
                            <a:rPr lang="es-ES" b="0" i="1" smtClean="0">
                              <a:latin typeface="Cambria Math" panose="02040503050406030204" pitchFamily="18" charset="0"/>
                              <a:ea typeface="Cambria Math" panose="02040503050406030204" pitchFamily="18" charset="0"/>
                            </a:rPr>
                            <m:t>0</m:t>
                          </m:r>
                        </m:sub>
                      </m:sSub>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m:t>
                          </m:r>
                          <m:acc>
                            <m:accPr>
                              <m:chr m:val="⃗"/>
                              <m:ctrlPr>
                                <a:rPr lang="es-ES" b="0" i="1" smtClean="0">
                                  <a:latin typeface="Cambria Math" panose="02040503050406030204" pitchFamily="18" charset="0"/>
                                  <a:ea typeface="Cambria Math" panose="02040503050406030204" pitchFamily="18" charset="0"/>
                                </a:rPr>
                              </m:ctrlPr>
                            </m:accPr>
                            <m:e>
                              <m:r>
                                <a:rPr lang="es-ES" b="0" i="1" smtClean="0">
                                  <a:latin typeface="Cambria Math" panose="02040503050406030204" pitchFamily="18" charset="0"/>
                                  <a:ea typeface="Cambria Math" panose="02040503050406030204" pitchFamily="18" charset="0"/>
                                </a:rPr>
                                <m:t>𝑢</m:t>
                              </m:r>
                            </m:e>
                          </m:acc>
                        </m:num>
                        <m:den>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𝜌</m:t>
                              </m:r>
                            </m:e>
                            <m:sup>
                              <m:r>
                                <a:rPr lang="es-ES" b="0" i="1" smtClean="0">
                                  <a:latin typeface="Cambria Math" panose="02040503050406030204" pitchFamily="18" charset="0"/>
                                  <a:ea typeface="Cambria Math" panose="02040503050406030204" pitchFamily="18" charset="0"/>
                                </a:rPr>
                                <m:t>′</m:t>
                              </m:r>
                            </m:sup>
                          </m:sSup>
                        </m:num>
                        <m:den>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m:t>
                          </m:r>
                        </m:den>
                      </m:f>
                      <m:acc>
                        <m:accPr>
                          <m:chr m:val="⃗"/>
                          <m:ctrlPr>
                            <a:rPr lang="es-ES" b="0" i="1" smtClean="0">
                              <a:latin typeface="Cambria Math" panose="02040503050406030204" pitchFamily="18" charset="0"/>
                              <a:ea typeface="Cambria Math" panose="02040503050406030204" pitchFamily="18" charset="0"/>
                            </a:rPr>
                          </m:ctrlPr>
                        </m:accPr>
                        <m:e>
                          <m:r>
                            <a:rPr lang="es-ES" b="0" i="1" smtClean="0">
                              <a:latin typeface="Cambria Math" panose="02040503050406030204" pitchFamily="18" charset="0"/>
                              <a:ea typeface="Cambria Math" panose="02040503050406030204" pitchFamily="18" charset="0"/>
                            </a:rPr>
                            <m:t>𝑢</m:t>
                          </m:r>
                        </m:e>
                      </m:acc>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𝜌</m:t>
                              </m:r>
                            </m:e>
                            <m:sup>
                              <m:r>
                                <a:rPr lang="es-ES" b="0" i="1" smtClean="0">
                                  <a:latin typeface="Cambria Math" panose="02040503050406030204" pitchFamily="18" charset="0"/>
                                  <a:ea typeface="Cambria Math" panose="02040503050406030204" pitchFamily="18" charset="0"/>
                                </a:rPr>
                                <m:t>′</m:t>
                              </m:r>
                            </m:sup>
                          </m:sSup>
                          <m:r>
                            <a:rPr lang="es-ES" b="0" i="1" smtClean="0">
                              <a:latin typeface="Cambria Math" panose="02040503050406030204" pitchFamily="18" charset="0"/>
                              <a:ea typeface="Cambria Math" panose="02040503050406030204" pitchFamily="18" charset="0"/>
                            </a:rPr>
                            <m:t>𝜕</m:t>
                          </m:r>
                          <m:acc>
                            <m:accPr>
                              <m:chr m:val="⃗"/>
                              <m:ctrlPr>
                                <a:rPr lang="es-ES" b="0" i="1" smtClean="0">
                                  <a:latin typeface="Cambria Math" panose="02040503050406030204" pitchFamily="18" charset="0"/>
                                  <a:ea typeface="Cambria Math" panose="02040503050406030204" pitchFamily="18" charset="0"/>
                                </a:rPr>
                              </m:ctrlPr>
                            </m:accPr>
                            <m:e>
                              <m:r>
                                <a:rPr lang="es-ES" b="0" i="1" smtClean="0">
                                  <a:latin typeface="Cambria Math" panose="02040503050406030204" pitchFamily="18" charset="0"/>
                                  <a:ea typeface="Cambria Math" panose="02040503050406030204" pitchFamily="18" charset="0"/>
                                </a:rPr>
                                <m:t>𝑢</m:t>
                              </m:r>
                            </m:e>
                          </m:acc>
                        </m:num>
                        <m:den>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m:t>
                          </m:r>
                        </m:den>
                      </m:f>
                      <m:r>
                        <a:rPr lang="es-ES" b="0" i="1" smtClean="0">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𝜌</m:t>
                          </m:r>
                        </m:e>
                        <m:sub>
                          <m:r>
                            <a:rPr lang="es-ES" i="1">
                              <a:latin typeface="Cambria Math" panose="02040503050406030204" pitchFamily="18" charset="0"/>
                              <a:ea typeface="Cambria Math" panose="02040503050406030204" pitchFamily="18" charset="0"/>
                            </a:rPr>
                            <m:t>0</m:t>
                          </m:r>
                        </m:sub>
                      </m:sSub>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m:t>
                          </m:r>
                          <m:acc>
                            <m:accPr>
                              <m:chr m:val="⃗"/>
                              <m:ctrlPr>
                                <a:rPr lang="es-ES" b="0" i="1" smtClean="0">
                                  <a:latin typeface="Cambria Math" panose="02040503050406030204" pitchFamily="18" charset="0"/>
                                  <a:ea typeface="Cambria Math" panose="02040503050406030204" pitchFamily="18" charset="0"/>
                                </a:rPr>
                              </m:ctrlPr>
                            </m:accPr>
                            <m:e>
                              <m:r>
                                <a:rPr lang="es-ES" b="0" i="1" smtClean="0">
                                  <a:latin typeface="Cambria Math" panose="02040503050406030204" pitchFamily="18" charset="0"/>
                                  <a:ea typeface="Cambria Math" panose="02040503050406030204" pitchFamily="18" charset="0"/>
                                </a:rPr>
                                <m:t>𝑢</m:t>
                              </m:r>
                            </m:e>
                          </m:acc>
                        </m:num>
                        <m:den>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m:t>
                          </m:r>
                        </m:den>
                      </m:f>
                    </m:oMath>
                  </m:oMathPara>
                </a14:m>
                <a:endParaRPr lang="es-UY" dirty="0"/>
              </a:p>
            </p:txBody>
          </p:sp>
        </mc:Choice>
        <mc:Fallback>
          <p:sp>
            <p:nvSpPr>
              <p:cNvPr id="16" name="CuadroTexto 15">
                <a:extLst>
                  <a:ext uri="{FF2B5EF4-FFF2-40B4-BE49-F238E27FC236}">
                    <a16:creationId xmlns:a16="http://schemas.microsoft.com/office/drawing/2014/main" id="{7A0E0489-3533-C642-066B-67A2BECD5E59}"/>
                  </a:ext>
                </a:extLst>
              </p:cNvPr>
              <p:cNvSpPr txBox="1">
                <a:spLocks noRot="1" noChangeAspect="1" noMove="1" noResize="1" noEditPoints="1" noAdjustHandles="1" noChangeArrowheads="1" noChangeShapeType="1" noTextEdit="1"/>
              </p:cNvSpPr>
              <p:nvPr/>
            </p:nvSpPr>
            <p:spPr>
              <a:xfrm>
                <a:off x="1756342" y="3640771"/>
                <a:ext cx="4968348" cy="638765"/>
              </a:xfrm>
              <a:prstGeom prst="rect">
                <a:avLst/>
              </a:prstGeom>
              <a:blipFill>
                <a:blip r:embed="rId5"/>
                <a:stretch>
                  <a:fillRect/>
                </a:stretch>
              </a:blipFill>
            </p:spPr>
            <p:txBody>
              <a:bodyPr/>
              <a:lstStyle/>
              <a:p>
                <a:r>
                  <a:rPr lang="es-UY">
                    <a:noFill/>
                  </a:rPr>
                  <a:t> </a:t>
                </a:r>
              </a:p>
            </p:txBody>
          </p:sp>
        </mc:Fallback>
      </mc:AlternateContent>
      <p:sp>
        <p:nvSpPr>
          <p:cNvPr id="17" name="CuadroTexto 16">
            <a:extLst>
              <a:ext uri="{FF2B5EF4-FFF2-40B4-BE49-F238E27FC236}">
                <a16:creationId xmlns:a16="http://schemas.microsoft.com/office/drawing/2014/main" id="{FC450B0B-F05A-2832-1E5B-A256C1366DF2}"/>
              </a:ext>
            </a:extLst>
          </p:cNvPr>
          <p:cNvSpPr txBox="1"/>
          <p:nvPr/>
        </p:nvSpPr>
        <p:spPr>
          <a:xfrm>
            <a:off x="491706" y="4761781"/>
            <a:ext cx="4916218" cy="369332"/>
          </a:xfrm>
          <a:prstGeom prst="rect">
            <a:avLst/>
          </a:prstGeom>
          <a:noFill/>
        </p:spPr>
        <p:txBody>
          <a:bodyPr wrap="none" rtlCol="0">
            <a:spAutoFit/>
          </a:bodyPr>
          <a:lstStyle/>
          <a:p>
            <a:r>
              <a:rPr lang="es-ES" dirty="0"/>
              <a:t>De manera que la ecuación de movimiento queda:</a:t>
            </a:r>
            <a:endParaRPr lang="es-UY" dirty="0"/>
          </a:p>
        </p:txBody>
      </p:sp>
      <mc:AlternateContent xmlns:mc="http://schemas.openxmlformats.org/markup-compatibility/2006">
        <mc:Choice xmlns:a14="http://schemas.microsoft.com/office/drawing/2010/main" Requires="a14">
          <p:sp>
            <p:nvSpPr>
              <p:cNvPr id="18" name="CuadroTexto 17">
                <a:extLst>
                  <a:ext uri="{FF2B5EF4-FFF2-40B4-BE49-F238E27FC236}">
                    <a16:creationId xmlns:a16="http://schemas.microsoft.com/office/drawing/2014/main" id="{273C8462-7677-190E-D054-FD22EEC3E57A}"/>
                  </a:ext>
                </a:extLst>
              </p:cNvPr>
              <p:cNvSpPr txBox="1"/>
              <p:nvPr/>
            </p:nvSpPr>
            <p:spPr>
              <a:xfrm>
                <a:off x="5281609" y="4579807"/>
                <a:ext cx="1857945" cy="6387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𝑓</m:t>
                              </m:r>
                            </m:e>
                          </m:acc>
                        </m:e>
                        <m:sub>
                          <m:r>
                            <a:rPr lang="es-ES" b="0" i="1" smtClean="0">
                              <a:latin typeface="Cambria Math" panose="02040503050406030204" pitchFamily="18" charset="0"/>
                            </a:rPr>
                            <m:t>𝑉</m:t>
                          </m:r>
                        </m:sub>
                      </m:sSub>
                      <m:r>
                        <a:rPr lang="es-ES" b="0" i="1" smtClean="0">
                          <a:latin typeface="Cambria Math" panose="02040503050406030204" pitchFamily="18" charset="0"/>
                        </a:rPr>
                        <m:t>−</m:t>
                      </m:r>
                      <m:r>
                        <m:rPr>
                          <m:sty m:val="p"/>
                        </m:rPr>
                        <a:rPr lang="es-ES" b="0" i="0" smtClean="0">
                          <a:latin typeface="Cambria Math" panose="02040503050406030204" pitchFamily="18" charset="0"/>
                        </a:rPr>
                        <m:t>∇</m:t>
                      </m:r>
                      <m:r>
                        <a:rPr lang="es-ES" b="0" i="1" smtClean="0">
                          <a:latin typeface="Cambria Math" panose="02040503050406030204" pitchFamily="18" charset="0"/>
                        </a:rPr>
                        <m:t>𝑃</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𝜌</m:t>
                          </m:r>
                        </m:e>
                        <m:sub>
                          <m:r>
                            <a:rPr lang="es-ES" b="0" i="1" smtClean="0">
                              <a:latin typeface="Cambria Math" panose="02040503050406030204" pitchFamily="18" charset="0"/>
                            </a:rPr>
                            <m:t>0</m:t>
                          </m:r>
                        </m:sub>
                      </m:sSub>
                      <m:f>
                        <m:fPr>
                          <m:ctrlPr>
                            <a:rPr lang="es-ES" b="0" i="1" smtClean="0">
                              <a:latin typeface="Cambria Math" panose="02040503050406030204" pitchFamily="18" charset="0"/>
                            </a:rPr>
                          </m:ctrlPr>
                        </m:fPr>
                        <m:num>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num>
                        <m:den>
                          <m:r>
                            <a:rPr lang="es-ES" b="0" i="1" smtClean="0">
                              <a:latin typeface="Cambria Math" panose="02040503050406030204" pitchFamily="18" charset="0"/>
                            </a:rPr>
                            <m:t>𝜕</m:t>
                          </m:r>
                          <m:r>
                            <a:rPr lang="es-ES" b="0" i="1" smtClean="0">
                              <a:latin typeface="Cambria Math" panose="02040503050406030204" pitchFamily="18" charset="0"/>
                            </a:rPr>
                            <m:t>𝑡</m:t>
                          </m:r>
                        </m:den>
                      </m:f>
                    </m:oMath>
                  </m:oMathPara>
                </a14:m>
                <a:endParaRPr lang="es-UY" dirty="0"/>
              </a:p>
            </p:txBody>
          </p:sp>
        </mc:Choice>
        <mc:Fallback>
          <p:sp>
            <p:nvSpPr>
              <p:cNvPr id="18" name="CuadroTexto 17">
                <a:extLst>
                  <a:ext uri="{FF2B5EF4-FFF2-40B4-BE49-F238E27FC236}">
                    <a16:creationId xmlns:a16="http://schemas.microsoft.com/office/drawing/2014/main" id="{273C8462-7677-190E-D054-FD22EEC3E57A}"/>
                  </a:ext>
                </a:extLst>
              </p:cNvPr>
              <p:cNvSpPr txBox="1">
                <a:spLocks noRot="1" noChangeAspect="1" noMove="1" noResize="1" noEditPoints="1" noAdjustHandles="1" noChangeArrowheads="1" noChangeShapeType="1" noTextEdit="1"/>
              </p:cNvSpPr>
              <p:nvPr/>
            </p:nvSpPr>
            <p:spPr>
              <a:xfrm>
                <a:off x="5281609" y="4579807"/>
                <a:ext cx="1857945" cy="638765"/>
              </a:xfrm>
              <a:prstGeom prst="rect">
                <a:avLst/>
              </a:prstGeom>
              <a:blipFill>
                <a:blip r:embed="rId6"/>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394402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0ED61F01-52B3-E958-E274-028C29B2EFBB}"/>
                  </a:ext>
                </a:extLst>
              </p:cNvPr>
              <p:cNvSpPr txBox="1"/>
              <p:nvPr/>
            </p:nvSpPr>
            <p:spPr>
              <a:xfrm>
                <a:off x="725440" y="433565"/>
                <a:ext cx="11210056" cy="369332"/>
              </a:xfrm>
              <a:prstGeom prst="rect">
                <a:avLst/>
              </a:prstGeom>
              <a:noFill/>
            </p:spPr>
            <p:txBody>
              <a:bodyPr wrap="none" rtlCol="0">
                <a:spAutoFit/>
              </a:bodyPr>
              <a:lstStyle/>
              <a:p>
                <a:r>
                  <a:rPr lang="es-UY" dirty="0"/>
                  <a:t>Sea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AR" b="0" i="1" smtClean="0">
                            <a:latin typeface="Cambria Math" panose="02040503050406030204" pitchFamily="18" charset="0"/>
                          </a:rPr>
                          <m:t>0</m:t>
                        </m:r>
                      </m:sub>
                    </m:sSub>
                  </m:oMath>
                </a14:m>
                <a:r>
                  <a:rPr lang="es-UY" dirty="0"/>
                  <a:t> la presión del fluido en equilibrio. Definimos </a:t>
                </a:r>
                <a14:m>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r>
                      <a:rPr lang="es-UY" b="0" i="1" smtClean="0">
                        <a:latin typeface="Cambria Math" panose="02040503050406030204" pitchFamily="18" charset="0"/>
                      </a:rPr>
                      <m:t>𝑃</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AR" b="0" i="1" smtClean="0">
                            <a:latin typeface="Cambria Math" panose="02040503050406030204" pitchFamily="18" charset="0"/>
                          </a:rPr>
                          <m:t>0</m:t>
                        </m:r>
                      </m:sub>
                    </m:sSub>
                  </m:oMath>
                </a14:m>
                <a:r>
                  <a:rPr lang="es-UY" dirty="0"/>
                  <a:t> que se conoce como sobrepresión o presión acústica</a:t>
                </a:r>
              </a:p>
            </p:txBody>
          </p:sp>
        </mc:Choice>
        <mc:Fallback>
          <p:sp>
            <p:nvSpPr>
              <p:cNvPr id="4" name="CuadroTexto 3">
                <a:extLst>
                  <a:ext uri="{FF2B5EF4-FFF2-40B4-BE49-F238E27FC236}">
                    <a16:creationId xmlns:a16="http://schemas.microsoft.com/office/drawing/2014/main" id="{0ED61F01-52B3-E958-E274-028C29B2EFBB}"/>
                  </a:ext>
                </a:extLst>
              </p:cNvPr>
              <p:cNvSpPr txBox="1">
                <a:spLocks noRot="1" noChangeAspect="1" noMove="1" noResize="1" noEditPoints="1" noAdjustHandles="1" noChangeArrowheads="1" noChangeShapeType="1" noTextEdit="1"/>
              </p:cNvSpPr>
              <p:nvPr/>
            </p:nvSpPr>
            <p:spPr>
              <a:xfrm>
                <a:off x="725440" y="433565"/>
                <a:ext cx="11210056" cy="369332"/>
              </a:xfrm>
              <a:prstGeom prst="rect">
                <a:avLst/>
              </a:prstGeom>
              <a:blipFill>
                <a:blip r:embed="rId2"/>
                <a:stretch>
                  <a:fillRect l="-435" t="-8197" b="-24590"/>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2373F13C-1A95-2400-ADED-BA6B2CC48A65}"/>
                  </a:ext>
                </a:extLst>
              </p:cNvPr>
              <p:cNvSpPr txBox="1"/>
              <p:nvPr/>
            </p:nvSpPr>
            <p:spPr>
              <a:xfrm>
                <a:off x="725440" y="1125845"/>
                <a:ext cx="6866495" cy="410946"/>
              </a:xfrm>
              <a:prstGeom prst="rect">
                <a:avLst/>
              </a:prstGeom>
              <a:noFill/>
            </p:spPr>
            <p:txBody>
              <a:bodyPr wrap="none" rtlCol="0">
                <a:spAutoFit/>
              </a:bodyPr>
              <a:lstStyle/>
              <a:p>
                <a:r>
                  <a:rPr lang="es-UY" dirty="0"/>
                  <a:t>Si </a:t>
                </a:r>
                <a14:m>
                  <m:oMath xmlns:m="http://schemas.openxmlformats.org/officeDocument/2006/math">
                    <m:sSub>
                      <m:sSubPr>
                        <m:ctrlPr>
                          <a:rPr lang="es-UY" b="0" i="1" dirty="0"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𝑓</m:t>
                            </m:r>
                          </m:e>
                        </m:acc>
                      </m:e>
                      <m:sub>
                        <m:r>
                          <a:rPr lang="es-UY" b="0" i="1" dirty="0" smtClean="0">
                            <a:latin typeface="Cambria Math" panose="02040503050406030204" pitchFamily="18" charset="0"/>
                          </a:rPr>
                          <m:t>𝑉</m:t>
                        </m:r>
                      </m:sub>
                    </m:sSub>
                    <m:r>
                      <a:rPr lang="es-UY" b="0" i="1" dirty="0" smtClean="0">
                        <a:latin typeface="Cambria Math" panose="02040503050406030204" pitchFamily="18" charset="0"/>
                      </a:rPr>
                      <m:t>=</m:t>
                    </m:r>
                    <m:r>
                      <a:rPr lang="es-AR" b="0" i="1" dirty="0" smtClean="0">
                        <a:latin typeface="Cambria Math" panose="02040503050406030204" pitchFamily="18" charset="0"/>
                      </a:rPr>
                      <m:t>𝜌</m:t>
                    </m:r>
                    <m:acc>
                      <m:accPr>
                        <m:chr m:val="⃗"/>
                        <m:ctrlPr>
                          <a:rPr lang="es-AR" b="0" i="1" dirty="0" smtClean="0">
                            <a:latin typeface="Cambria Math" panose="02040503050406030204" pitchFamily="18" charset="0"/>
                          </a:rPr>
                        </m:ctrlPr>
                      </m:accPr>
                      <m:e>
                        <m:r>
                          <a:rPr lang="es-AR" b="0" i="1" dirty="0" smtClean="0">
                            <a:latin typeface="Cambria Math" panose="02040503050406030204" pitchFamily="18" charset="0"/>
                          </a:rPr>
                          <m:t>𝑔</m:t>
                        </m:r>
                      </m:e>
                    </m:acc>
                    <m:r>
                      <a:rPr lang="es-UY" b="0" i="1" dirty="0" smtClean="0">
                        <a:latin typeface="Cambria Math" panose="02040503050406030204" pitchFamily="18" charset="0"/>
                        <a:ea typeface="Cambria Math" panose="02040503050406030204" pitchFamily="18" charset="0"/>
                      </a:rPr>
                      <m:t>⇒ </m:t>
                    </m:r>
                  </m:oMath>
                </a14:m>
                <a:r>
                  <a:rPr lang="es-UY" dirty="0"/>
                  <a:t> </a:t>
                </a:r>
                <a14:m>
                  <m:oMath xmlns:m="http://schemas.openxmlformats.org/officeDocument/2006/math">
                    <m:sSub>
                      <m:sSubPr>
                        <m:ctrlPr>
                          <a:rPr lang="es-UY" b="0" i="1" dirty="0"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𝑓</m:t>
                            </m:r>
                          </m:e>
                        </m:acc>
                      </m:e>
                      <m:sub>
                        <m:r>
                          <a:rPr lang="es-UY" b="0" i="1" dirty="0" smtClean="0">
                            <a:latin typeface="Cambria Math" panose="02040503050406030204" pitchFamily="18" charset="0"/>
                          </a:rPr>
                          <m:t>𝑉</m:t>
                        </m:r>
                      </m:sub>
                    </m:sSub>
                    <m:r>
                      <a:rPr lang="es-UY" b="0" i="1" dirty="0" smtClean="0">
                        <a:latin typeface="Cambria Math" panose="02040503050406030204" pitchFamily="18" charset="0"/>
                      </a:rPr>
                      <m:t>−</m:t>
                    </m:r>
                    <m:r>
                      <a:rPr lang="es-UY" b="0" i="0" dirty="0" smtClean="0">
                        <a:latin typeface="Cambria Math" panose="02040503050406030204" pitchFamily="18" charset="0"/>
                      </a:rPr>
                      <m:t>𝛻</m:t>
                    </m:r>
                    <m:r>
                      <a:rPr lang="es-UY" b="0" i="1" dirty="0" smtClean="0">
                        <a:latin typeface="Cambria Math" panose="02040503050406030204" pitchFamily="18" charset="0"/>
                      </a:rPr>
                      <m:t>𝑃</m:t>
                    </m:r>
                    <m:r>
                      <a:rPr lang="es-UY" b="0" i="1" dirty="0" smtClean="0">
                        <a:latin typeface="Cambria Math" panose="02040503050406030204" pitchFamily="18" charset="0"/>
                      </a:rPr>
                      <m:t>=</m:t>
                    </m:r>
                    <m:r>
                      <a:rPr lang="es-ES" b="0" i="1" dirty="0" smtClean="0">
                        <a:latin typeface="Cambria Math" panose="02040503050406030204" pitchFamily="18" charset="0"/>
                      </a:rPr>
                      <m:t>𝜌</m:t>
                    </m:r>
                    <m:acc>
                      <m:accPr>
                        <m:chr m:val="⃗"/>
                        <m:ctrlPr>
                          <a:rPr lang="es-AR" b="0" i="1" dirty="0" smtClean="0">
                            <a:latin typeface="Cambria Math" panose="02040503050406030204" pitchFamily="18" charset="0"/>
                          </a:rPr>
                        </m:ctrlPr>
                      </m:accPr>
                      <m:e>
                        <m:r>
                          <a:rPr lang="es-AR" b="0" i="1" dirty="0" smtClean="0">
                            <a:latin typeface="Cambria Math" panose="02040503050406030204" pitchFamily="18" charset="0"/>
                          </a:rPr>
                          <m:t>𝑔</m:t>
                        </m:r>
                      </m:e>
                    </m:acc>
                    <m:r>
                      <a:rPr lang="es-UY" b="0" i="1" dirty="0" smtClean="0">
                        <a:latin typeface="Cambria Math" panose="02040503050406030204" pitchFamily="18" charset="0"/>
                      </a:rPr>
                      <m:t>−</m:t>
                    </m:r>
                    <m:r>
                      <a:rPr lang="es-UY" b="0" i="0" dirty="0" smtClean="0">
                        <a:latin typeface="Cambria Math" panose="02040503050406030204" pitchFamily="18" charset="0"/>
                      </a:rPr>
                      <m:t>𝛻</m:t>
                    </m:r>
                    <m:sSub>
                      <m:sSubPr>
                        <m:ctrlPr>
                          <a:rPr lang="es-UY" b="0" i="1" dirty="0" smtClean="0">
                            <a:latin typeface="Cambria Math" panose="02040503050406030204" pitchFamily="18" charset="0"/>
                          </a:rPr>
                        </m:ctrlPr>
                      </m:sSubPr>
                      <m:e>
                        <m:r>
                          <a:rPr lang="es-AR" b="0" i="1" dirty="0" smtClean="0">
                            <a:latin typeface="Cambria Math" panose="02040503050406030204" pitchFamily="18" charset="0"/>
                          </a:rPr>
                          <m:t>(</m:t>
                        </m:r>
                        <m:r>
                          <a:rPr lang="es-UY" b="0" i="1" dirty="0" smtClean="0">
                            <a:latin typeface="Cambria Math" panose="02040503050406030204" pitchFamily="18" charset="0"/>
                          </a:rPr>
                          <m:t>𝑃</m:t>
                        </m:r>
                      </m:e>
                      <m:sub>
                        <m:r>
                          <a:rPr lang="es-AR" b="0" i="1" dirty="0" smtClean="0">
                            <a:latin typeface="Cambria Math" panose="02040503050406030204" pitchFamily="18" charset="0"/>
                          </a:rPr>
                          <m:t>0</m:t>
                        </m:r>
                      </m:sub>
                    </m:sSub>
                    <m:r>
                      <a:rPr lang="es-AR" b="0" i="1" dirty="0" smtClean="0">
                        <a:latin typeface="Cambria Math" panose="02040503050406030204" pitchFamily="18" charset="0"/>
                      </a:rPr>
                      <m:t>+</m:t>
                    </m:r>
                    <m:sSup>
                      <m:sSupPr>
                        <m:ctrlPr>
                          <a:rPr lang="es-UY" b="0" i="1" dirty="0" smtClean="0">
                            <a:latin typeface="Cambria Math" panose="02040503050406030204" pitchFamily="18" charset="0"/>
                          </a:rPr>
                        </m:ctrlPr>
                      </m:sSupPr>
                      <m:e>
                        <m:r>
                          <a:rPr lang="es-UY" b="0" i="1" dirty="0" smtClean="0">
                            <a:latin typeface="Cambria Math" panose="02040503050406030204" pitchFamily="18" charset="0"/>
                          </a:rPr>
                          <m:t>𝑃</m:t>
                        </m:r>
                      </m:e>
                      <m:sup>
                        <m:r>
                          <a:rPr lang="es-UY" b="0" i="1" dirty="0" smtClean="0">
                            <a:latin typeface="Cambria Math" panose="02040503050406030204" pitchFamily="18" charset="0"/>
                          </a:rPr>
                          <m:t>′</m:t>
                        </m:r>
                      </m:sup>
                    </m:sSup>
                    <m:r>
                      <a:rPr lang="es-AR" b="0" i="1" dirty="0" smtClean="0">
                        <a:latin typeface="Cambria Math" panose="02040503050406030204" pitchFamily="18" charset="0"/>
                      </a:rPr>
                      <m:t>)=−</m:t>
                    </m:r>
                    <m:r>
                      <m:rPr>
                        <m:sty m:val="p"/>
                      </m:rPr>
                      <a:rPr lang="es-AR" b="0" i="0" dirty="0" smtClean="0">
                        <a:latin typeface="Cambria Math" panose="02040503050406030204" pitchFamily="18" charset="0"/>
                      </a:rPr>
                      <m:t>∇</m:t>
                    </m:r>
                    <m:r>
                      <a:rPr lang="es-AR" b="0" i="1" dirty="0" smtClean="0">
                        <a:latin typeface="Cambria Math" panose="02040503050406030204" pitchFamily="18" charset="0"/>
                      </a:rPr>
                      <m:t>𝑃</m:t>
                    </m:r>
                    <m:r>
                      <a:rPr lang="es-AR" b="0" i="1" dirty="0" smtClean="0">
                        <a:latin typeface="Cambria Math" panose="02040503050406030204" pitchFamily="18" charset="0"/>
                      </a:rPr>
                      <m:t>′</m:t>
                    </m:r>
                  </m:oMath>
                </a14:m>
                <a:r>
                  <a:rPr lang="es-UY" dirty="0"/>
                  <a:t> pues </a:t>
                </a:r>
                <a14:m>
                  <m:oMath xmlns:m="http://schemas.openxmlformats.org/officeDocument/2006/math">
                    <m:r>
                      <a:rPr lang="es-ES" b="0" i="1" smtClean="0">
                        <a:latin typeface="Cambria Math" panose="02040503050406030204" pitchFamily="18" charset="0"/>
                      </a:rPr>
                      <m:t>𝜌</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𝑔</m:t>
                        </m:r>
                      </m:e>
                    </m:acc>
                    <m:r>
                      <a:rPr lang="es-ES" b="0" i="1" dirty="0" smtClean="0">
                        <a:latin typeface="Cambria Math" panose="02040503050406030204" pitchFamily="18" charset="0"/>
                      </a:rPr>
                      <m:t>−</m:t>
                    </m:r>
                    <m:r>
                      <m:rPr>
                        <m:sty m:val="p"/>
                      </m:rPr>
                      <a:rPr lang="es-ES" b="0" i="0"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𝑃</m:t>
                        </m:r>
                      </m:e>
                      <m:sub>
                        <m:r>
                          <a:rPr lang="es-ES" b="0" i="1" dirty="0" smtClean="0">
                            <a:latin typeface="Cambria Math" panose="02040503050406030204" pitchFamily="18" charset="0"/>
                          </a:rPr>
                          <m:t>0</m:t>
                        </m:r>
                      </m:sub>
                    </m:sSub>
                    <m:r>
                      <a:rPr lang="es-ES" b="0" i="1" dirty="0" smtClean="0">
                        <a:latin typeface="Cambria Math" panose="02040503050406030204" pitchFamily="18" charset="0"/>
                      </a:rPr>
                      <m:t>=0</m:t>
                    </m:r>
                  </m:oMath>
                </a14:m>
                <a:endParaRPr lang="es-UY" dirty="0"/>
              </a:p>
            </p:txBody>
          </p:sp>
        </mc:Choice>
        <mc:Fallback>
          <p:sp>
            <p:nvSpPr>
              <p:cNvPr id="5" name="CuadroTexto 4">
                <a:extLst>
                  <a:ext uri="{FF2B5EF4-FFF2-40B4-BE49-F238E27FC236}">
                    <a16:creationId xmlns:a16="http://schemas.microsoft.com/office/drawing/2014/main" id="{2373F13C-1A95-2400-ADED-BA6B2CC48A65}"/>
                  </a:ext>
                </a:extLst>
              </p:cNvPr>
              <p:cNvSpPr txBox="1">
                <a:spLocks noRot="1" noChangeAspect="1" noMove="1" noResize="1" noEditPoints="1" noAdjustHandles="1" noChangeArrowheads="1" noChangeShapeType="1" noTextEdit="1"/>
              </p:cNvSpPr>
              <p:nvPr/>
            </p:nvSpPr>
            <p:spPr>
              <a:xfrm>
                <a:off x="725440" y="1125845"/>
                <a:ext cx="6866495" cy="410946"/>
              </a:xfrm>
              <a:prstGeom prst="rect">
                <a:avLst/>
              </a:prstGeom>
              <a:blipFill>
                <a:blip r:embed="rId3"/>
                <a:stretch>
                  <a:fillRect l="-710" t="-22388" b="-23881"/>
                </a:stretch>
              </a:blipFill>
            </p:spPr>
            <p:txBody>
              <a:bodyPr/>
              <a:lstStyle/>
              <a:p>
                <a:r>
                  <a:rPr lang="es-UY">
                    <a:noFill/>
                  </a:rPr>
                  <a:t> </a:t>
                </a:r>
              </a:p>
            </p:txBody>
          </p:sp>
        </mc:Fallback>
      </mc:AlternateContent>
      <p:sp>
        <p:nvSpPr>
          <p:cNvPr id="6" name="CuadroTexto 5">
            <a:extLst>
              <a:ext uri="{FF2B5EF4-FFF2-40B4-BE49-F238E27FC236}">
                <a16:creationId xmlns:a16="http://schemas.microsoft.com/office/drawing/2014/main" id="{BC7245EF-7657-6B35-FAD9-DFF46AB0579F}"/>
              </a:ext>
            </a:extLst>
          </p:cNvPr>
          <p:cNvSpPr txBox="1"/>
          <p:nvPr/>
        </p:nvSpPr>
        <p:spPr>
          <a:xfrm>
            <a:off x="440834" y="2147977"/>
            <a:ext cx="10851143" cy="664233"/>
          </a:xfrm>
          <a:prstGeom prst="rect">
            <a:avLst/>
          </a:prstGeom>
          <a:noFill/>
        </p:spPr>
        <p:txBody>
          <a:bodyPr wrap="square" rtlCol="0">
            <a:spAutoFit/>
          </a:bodyPr>
          <a:lstStyle/>
          <a:p>
            <a:r>
              <a:rPr lang="es-ES" dirty="0"/>
              <a:t>De manera que la ecuación de movimiento, bajo las hipótesis consideradas, toma la forma conocida como ecuación de Euler:</a:t>
            </a:r>
            <a:endParaRPr lang="es-UY" dirty="0"/>
          </a:p>
        </p:txBody>
      </p:sp>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B19381E3-0795-4729-BB55-047322102968}"/>
                  </a:ext>
                </a:extLst>
              </p:cNvPr>
              <p:cNvSpPr txBox="1"/>
              <p:nvPr/>
            </p:nvSpPr>
            <p:spPr>
              <a:xfrm>
                <a:off x="4502807" y="2881871"/>
                <a:ext cx="1593193" cy="6387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𝜌</m:t>
                          </m:r>
                        </m:e>
                        <m:sub>
                          <m:r>
                            <a:rPr lang="es-ES" b="0" i="1" smtClean="0">
                              <a:latin typeface="Cambria Math" panose="02040503050406030204" pitchFamily="18" charset="0"/>
                            </a:rPr>
                            <m:t>0</m:t>
                          </m:r>
                        </m:sub>
                      </m:sSub>
                      <m:f>
                        <m:fPr>
                          <m:ctrlPr>
                            <a:rPr lang="es-ES" b="0" i="1" smtClean="0">
                              <a:latin typeface="Cambria Math" panose="02040503050406030204" pitchFamily="18" charset="0"/>
                            </a:rPr>
                          </m:ctrlPr>
                        </m:fPr>
                        <m:num>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num>
                        <m:den>
                          <m:r>
                            <a:rPr lang="es-ES" b="0" i="1" smtClean="0">
                              <a:latin typeface="Cambria Math" panose="02040503050406030204" pitchFamily="18" charset="0"/>
                            </a:rPr>
                            <m:t>𝜕</m:t>
                          </m:r>
                          <m:r>
                            <a:rPr lang="es-ES" b="0" i="1" smtClean="0">
                              <a:latin typeface="Cambria Math" panose="02040503050406030204" pitchFamily="18" charset="0"/>
                            </a:rPr>
                            <m:t>𝑡</m:t>
                          </m:r>
                        </m:den>
                      </m:f>
                      <m:r>
                        <a:rPr lang="es-ES" b="0" i="1" smtClean="0">
                          <a:latin typeface="Cambria Math" panose="02040503050406030204" pitchFamily="18" charset="0"/>
                        </a:rPr>
                        <m:t>=−</m:t>
                      </m:r>
                      <m:r>
                        <m:rPr>
                          <m:sty m:val="p"/>
                        </m:rPr>
                        <a:rPr lang="es-ES" b="0" i="0" smtClean="0">
                          <a:latin typeface="Cambria Math" panose="02040503050406030204" pitchFamily="18" charset="0"/>
                        </a:rPr>
                        <m:t>∇</m:t>
                      </m:r>
                      <m:r>
                        <a:rPr lang="es-ES" b="0" i="1" smtClean="0">
                          <a:latin typeface="Cambria Math" panose="02040503050406030204" pitchFamily="18" charset="0"/>
                        </a:rPr>
                        <m:t>𝑃</m:t>
                      </m:r>
                      <m:r>
                        <a:rPr lang="es-ES" b="0" i="1" smtClean="0">
                          <a:latin typeface="Cambria Math" panose="02040503050406030204" pitchFamily="18" charset="0"/>
                        </a:rPr>
                        <m:t>′</m:t>
                      </m:r>
                    </m:oMath>
                  </m:oMathPara>
                </a14:m>
                <a:endParaRPr lang="es-UY" dirty="0"/>
              </a:p>
            </p:txBody>
          </p:sp>
        </mc:Choice>
        <mc:Fallback>
          <p:sp>
            <p:nvSpPr>
              <p:cNvPr id="7" name="CuadroTexto 6">
                <a:extLst>
                  <a:ext uri="{FF2B5EF4-FFF2-40B4-BE49-F238E27FC236}">
                    <a16:creationId xmlns:a16="http://schemas.microsoft.com/office/drawing/2014/main" id="{B19381E3-0795-4729-BB55-047322102968}"/>
                  </a:ext>
                </a:extLst>
              </p:cNvPr>
              <p:cNvSpPr txBox="1">
                <a:spLocks noRot="1" noChangeAspect="1" noMove="1" noResize="1" noEditPoints="1" noAdjustHandles="1" noChangeArrowheads="1" noChangeShapeType="1" noTextEdit="1"/>
              </p:cNvSpPr>
              <p:nvPr/>
            </p:nvSpPr>
            <p:spPr>
              <a:xfrm>
                <a:off x="4502807" y="2881871"/>
                <a:ext cx="1593193" cy="638765"/>
              </a:xfrm>
              <a:prstGeom prst="rect">
                <a:avLst/>
              </a:prstGeom>
              <a:blipFill>
                <a:blip r:embed="rId4"/>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258334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306286" y="667657"/>
                <a:ext cx="1911677" cy="3986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𝑉</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𝛾</m:t>
                          </m:r>
                        </m:sup>
                      </m:sSub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𝑉</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𝛾</m:t>
                          </m:r>
                        </m:sup>
                      </m:sSup>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306286" y="667657"/>
                <a:ext cx="1911677" cy="398635"/>
              </a:xfrm>
              <a:prstGeom prst="rect">
                <a:avLst/>
              </a:prstGeom>
              <a:blipFill rotWithShape="0">
                <a:blip r:embed="rId2"/>
                <a:stretch>
                  <a:fillRect b="-153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783771" y="1407886"/>
                <a:ext cx="6242606" cy="398635"/>
              </a:xfrm>
              <a:prstGeom prst="rect">
                <a:avLst/>
              </a:prstGeom>
              <a:noFill/>
            </p:spPr>
            <p:txBody>
              <a:bodyPr wrap="none" rtlCol="0">
                <a:spAutoFit/>
              </a:bodyPr>
              <a:lstStyle/>
              <a:p>
                <a:r>
                  <a:rPr lang="es-UY" dirty="0"/>
                  <a:t>Para pequeñas vibraciones podemos aproximar </a:t>
                </a:r>
                <a14:m>
                  <m:oMath xmlns:m="http://schemas.openxmlformats.org/officeDocument/2006/math">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𝑉</m:t>
                        </m:r>
                      </m:e>
                      <m:sub>
                        <m:r>
                          <a:rPr lang="es-UY" i="1">
                            <a:latin typeface="Cambria Math" panose="02040503050406030204" pitchFamily="18" charset="0"/>
                            <a:ea typeface="Cambria Math" panose="02040503050406030204" pitchFamily="18" charset="0"/>
                          </a:rPr>
                          <m:t>0</m:t>
                        </m:r>
                      </m:sub>
                      <m:sup>
                        <m:r>
                          <a:rPr lang="es-UY" i="1">
                            <a:latin typeface="Cambria Math" panose="02040503050406030204" pitchFamily="18" charset="0"/>
                            <a:ea typeface="Cambria Math" panose="02040503050406030204" pitchFamily="18" charset="0"/>
                          </a:rPr>
                          <m:t>𝛾</m:t>
                        </m:r>
                      </m:sup>
                    </m:sSub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𝑉</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𝛾</m:t>
                        </m:r>
                        <m:r>
                          <a:rPr lang="es-UY" i="1">
                            <a:latin typeface="Cambria Math" panose="02040503050406030204" pitchFamily="18" charset="0"/>
                            <a:ea typeface="Cambria Math" panose="02040503050406030204" pitchFamily="18" charset="0"/>
                          </a:rPr>
                          <m:t>−1</m:t>
                        </m:r>
                      </m:sup>
                    </m:sSup>
                    <m:r>
                      <a:rPr lang="es-UY" i="1" smtClean="0">
                        <a:latin typeface="Cambria Math" panose="02040503050406030204" pitchFamily="18" charset="0"/>
                        <a:ea typeface="Cambria Math" panose="02040503050406030204" pitchFamily="18" charset="0"/>
                      </a:rPr>
                      <m:t>≅</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𝑉</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−1</m:t>
                        </m:r>
                      </m:sup>
                    </m:sSubSup>
                  </m:oMath>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783771" y="1407886"/>
                <a:ext cx="6242606" cy="398635"/>
              </a:xfrm>
              <a:prstGeom prst="rect">
                <a:avLst/>
              </a:prstGeom>
              <a:blipFill rotWithShape="0">
                <a:blip r:embed="rId3"/>
                <a:stretch>
                  <a:fillRect l="-879" t="-4615" b="-2153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217963" y="667657"/>
                <a:ext cx="2850139" cy="3986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𝑑𝑃</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𝛾</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𝑃</m:t>
                          </m:r>
                        </m:e>
                        <m:sub>
                          <m:r>
                            <a:rPr lang="es-UY" i="1">
                              <a:latin typeface="Cambria Math" panose="02040503050406030204" pitchFamily="18" charset="0"/>
                              <a:ea typeface="Cambria Math" panose="02040503050406030204" pitchFamily="18" charset="0"/>
                            </a:rPr>
                            <m:t>0</m:t>
                          </m:r>
                        </m:sub>
                      </m:sSub>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𝑉</m:t>
                          </m:r>
                        </m:e>
                        <m:sub>
                          <m:r>
                            <a:rPr lang="es-UY" i="1">
                              <a:latin typeface="Cambria Math" panose="02040503050406030204" pitchFamily="18" charset="0"/>
                              <a:ea typeface="Cambria Math" panose="02040503050406030204" pitchFamily="18" charset="0"/>
                            </a:rPr>
                            <m:t>0</m:t>
                          </m:r>
                        </m:sub>
                        <m:sup>
                          <m:r>
                            <a:rPr lang="es-UY" i="1">
                              <a:latin typeface="Cambria Math" panose="02040503050406030204" pitchFamily="18" charset="0"/>
                              <a:ea typeface="Cambria Math" panose="02040503050406030204" pitchFamily="18" charset="0"/>
                            </a:rPr>
                            <m:t>𝛾</m:t>
                          </m:r>
                        </m:sup>
                      </m:sSub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𝑉</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𝛾</m:t>
                          </m:r>
                          <m:r>
                            <a:rPr lang="es-UY" i="1">
                              <a:latin typeface="Cambria Math" panose="02040503050406030204" pitchFamily="18" charset="0"/>
                              <a:ea typeface="Cambria Math" panose="02040503050406030204" pitchFamily="18" charset="0"/>
                            </a:rPr>
                            <m:t>−1</m:t>
                          </m:r>
                        </m:sup>
                      </m:sSup>
                      <m:r>
                        <a:rPr lang="es-UY" i="1">
                          <a:latin typeface="Cambria Math" panose="02040503050406030204" pitchFamily="18" charset="0"/>
                          <a:ea typeface="Cambria Math" panose="02040503050406030204" pitchFamily="18" charset="0"/>
                        </a:rPr>
                        <m:t>𝑑𝑉</m:t>
                      </m:r>
                    </m:oMath>
                  </m:oMathPara>
                </a14:m>
                <a:endParaRPr lang="es-UY" dirty="0"/>
              </a:p>
            </p:txBody>
          </p:sp>
        </mc:Choice>
        <mc:Fallback xmlns="">
          <p:sp>
            <p:nvSpPr>
              <p:cNvPr id="6" name="Rectángulo 5"/>
              <p:cNvSpPr>
                <a:spLocks noRot="1" noChangeAspect="1" noMove="1" noResize="1" noEditPoints="1" noAdjustHandles="1" noChangeArrowheads="1" noChangeShapeType="1" noTextEdit="1"/>
              </p:cNvSpPr>
              <p:nvPr/>
            </p:nvSpPr>
            <p:spPr>
              <a:xfrm>
                <a:off x="3217963" y="667657"/>
                <a:ext cx="2850139" cy="398635"/>
              </a:xfrm>
              <a:prstGeom prst="rect">
                <a:avLst/>
              </a:prstGeom>
              <a:blipFill rotWithShape="0">
                <a:blip r:embed="rId4"/>
                <a:stretch>
                  <a:fillRect b="-153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7335305" y="842282"/>
                <a:ext cx="3524811" cy="565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𝑑𝑃</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𝛾</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𝑉</m:t>
                              </m:r>
                            </m:e>
                            <m:sub>
                              <m:r>
                                <a:rPr lang="es-UY" b="0" i="1" smtClean="0">
                                  <a:latin typeface="Cambria Math" panose="02040503050406030204" pitchFamily="18" charset="0"/>
                                  <a:ea typeface="Cambria Math" panose="02040503050406030204" pitchFamily="18" charset="0"/>
                                </a:rPr>
                                <m:t>0</m:t>
                              </m:r>
                            </m:sub>
                          </m:sSub>
                        </m:den>
                      </m:f>
                      <m:r>
                        <a:rPr lang="es-UY" b="0" i="1" smtClean="0">
                          <a:latin typeface="Cambria Math" panose="02040503050406030204" pitchFamily="18" charset="0"/>
                          <a:ea typeface="Cambria Math" panose="02040503050406030204" pitchFamily="18" charset="0"/>
                        </a:rPr>
                        <m:t>𝑑𝑉</m:t>
                      </m:r>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𝛾</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𝑃</m:t>
                              </m:r>
                            </m:e>
                            <m:sub>
                              <m:r>
                                <a:rPr lang="es-UY" i="1">
                                  <a:latin typeface="Cambria Math" panose="02040503050406030204" pitchFamily="18" charset="0"/>
                                  <a:ea typeface="Cambria Math" panose="02040503050406030204" pitchFamily="18" charset="0"/>
                                </a:rPr>
                                <m:t>0</m:t>
                              </m:r>
                            </m:sub>
                          </m:sSub>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𝑉</m:t>
                              </m:r>
                            </m:e>
                            <m:sub>
                              <m:r>
                                <a:rPr lang="es-UY" i="1">
                                  <a:latin typeface="Cambria Math" panose="02040503050406030204" pitchFamily="18" charset="0"/>
                                  <a:ea typeface="Cambria Math" panose="02040503050406030204" pitchFamily="18" charset="0"/>
                                </a:rPr>
                                <m:t>0</m:t>
                              </m:r>
                            </m:sub>
                          </m:sSub>
                        </m:den>
                      </m:f>
                      <m:r>
                        <a:rPr lang="es-UY" b="0" i="1" smtClean="0">
                          <a:latin typeface="Cambria Math" panose="02040503050406030204" pitchFamily="18" charset="0"/>
                          <a:ea typeface="Cambria Math" panose="02040503050406030204" pitchFamily="18" charset="0"/>
                        </a:rPr>
                        <m:t>𝜋</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𝑧</m:t>
                          </m:r>
                        </m:e>
                      </m:d>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7335305" y="842282"/>
                <a:ext cx="3524811" cy="565604"/>
              </a:xfrm>
              <a:prstGeom prst="rect">
                <a:avLst/>
              </a:prstGeom>
              <a:blipFill rotWithShape="0">
                <a:blip r:embed="rId5"/>
                <a:stretch>
                  <a:fillRect/>
                </a:stretch>
              </a:blipFill>
            </p:spPr>
            <p:txBody>
              <a:bodyPr/>
              <a:lstStyle/>
              <a:p>
                <a:r>
                  <a:rPr lang="es-UY">
                    <a:noFill/>
                  </a:rPr>
                  <a:t> </a:t>
                </a:r>
              </a:p>
            </p:txBody>
          </p:sp>
        </mc:Fallback>
      </mc:AlternateContent>
      <p:sp>
        <p:nvSpPr>
          <p:cNvPr id="8" name="CuadroTexto 7"/>
          <p:cNvSpPr txBox="1"/>
          <p:nvPr/>
        </p:nvSpPr>
        <p:spPr>
          <a:xfrm>
            <a:off x="783771" y="2293257"/>
            <a:ext cx="7075720" cy="369332"/>
          </a:xfrm>
          <a:prstGeom prst="rect">
            <a:avLst/>
          </a:prstGeom>
          <a:noFill/>
        </p:spPr>
        <p:txBody>
          <a:bodyPr wrap="none" rtlCol="0">
            <a:spAutoFit/>
          </a:bodyPr>
          <a:lstStyle/>
          <a:p>
            <a:r>
              <a:rPr lang="es-UY" dirty="0"/>
              <a:t>Esta variación de presión entra como un forzante en la ecuación de ondas:</a:t>
            </a:r>
          </a:p>
        </p:txBody>
      </p:sp>
      <mc:AlternateContent xmlns:mc="http://schemas.openxmlformats.org/markup-compatibility/2006" xmlns:a14="http://schemas.microsoft.com/office/drawing/2010/main">
        <mc:Choice Requires="a14">
          <p:sp>
            <p:nvSpPr>
              <p:cNvPr id="9" name="CuadroTexto 8"/>
              <p:cNvSpPr txBox="1"/>
              <p:nvPr/>
            </p:nvSpPr>
            <p:spPr>
              <a:xfrm>
                <a:off x="783771" y="3029258"/>
                <a:ext cx="3069686" cy="602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r>
                        <a:rPr lang="es-UY" b="0" i="1" smtClean="0">
                          <a:latin typeface="Cambria Math" panose="02040503050406030204" pitchFamily="18" charset="0"/>
                        </a:rPr>
                        <m:t> −</m:t>
                      </m:r>
                      <m:r>
                        <a:rPr lang="es-UY" i="1">
                          <a:latin typeface="Cambria Math" panose="02040503050406030204" pitchFamily="18" charset="0"/>
                        </a:rPr>
                        <m:t>𝜌</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f>
                        <m:fPr>
                          <m:ctrlPr>
                            <a:rPr lang="es-UY" b="0" i="1" smtClean="0">
                              <a:latin typeface="Cambria Math" panose="02040503050406030204" pitchFamily="18" charset="0"/>
                            </a:rPr>
                          </m:ctrlPr>
                        </m:fPr>
                        <m:num>
                          <m:r>
                            <a:rPr lang="es-UY" b="0" i="1" smtClean="0">
                              <a:latin typeface="Cambria Math" panose="02040503050406030204" pitchFamily="18" charset="0"/>
                            </a:rPr>
                            <m:t>𝛾</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𝑉</m:t>
                              </m:r>
                            </m:e>
                            <m:sub>
                              <m:r>
                                <a:rPr lang="es-UY" b="0" i="1" smtClean="0">
                                  <a:latin typeface="Cambria Math" panose="02040503050406030204" pitchFamily="18" charset="0"/>
                                </a:rPr>
                                <m:t>0</m:t>
                              </m:r>
                            </m:sub>
                          </m:sSub>
                        </m:den>
                      </m:f>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𝑧</m:t>
                          </m:r>
                        </m:e>
                      </m:d>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83771" y="3029258"/>
                <a:ext cx="3069686" cy="602857"/>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4230001" y="2942970"/>
                <a:ext cx="4907626" cy="8122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r>
                        <a:rPr lang="es-UY" b="0" i="1" smtClean="0">
                          <a:latin typeface="Cambria Math" panose="02040503050406030204" pitchFamily="18" charset="0"/>
                        </a:rPr>
                        <m:t> −</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f>
                        <m:fPr>
                          <m:ctrlPr>
                            <a:rPr lang="es-UY" b="0" i="1" smtClean="0">
                              <a:latin typeface="Cambria Math" panose="02040503050406030204" pitchFamily="18" charset="0"/>
                            </a:rPr>
                          </m:ctrlPr>
                        </m:fPr>
                        <m:num>
                          <m:r>
                            <a:rPr lang="es-UY" b="0" i="1" smtClean="0">
                              <a:latin typeface="Cambria Math" panose="02040503050406030204" pitchFamily="18" charset="0"/>
                            </a:rPr>
                            <m:t>𝛾</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b>
                            <m:sSubPr>
                              <m:ctrlPr>
                                <a:rPr lang="es-UY" b="0" i="1" smtClean="0">
                                  <a:latin typeface="Cambria Math" panose="02040503050406030204" pitchFamily="18" charset="0"/>
                                </a:rPr>
                              </m:ctrlPr>
                            </m:sSubPr>
                            <m:e>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r>
                                <a:rPr lang="es-UY" b="0" i="1" smtClean="0">
                                  <a:latin typeface="Cambria Math" panose="02040503050406030204" pitchFamily="18" charset="0"/>
                                </a:rPr>
                                <m:t>𝑉</m:t>
                              </m:r>
                            </m:e>
                            <m:sub>
                              <m:r>
                                <a:rPr lang="es-UY" b="0" i="1" smtClean="0">
                                  <a:latin typeface="Cambria Math" panose="02040503050406030204" pitchFamily="18" charset="0"/>
                                </a:rPr>
                                <m:t>0</m:t>
                              </m:r>
                            </m:sub>
                          </m:sSub>
                        </m:den>
                      </m:f>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den>
                      </m:f>
                      <m:r>
                        <a:rPr lang="es-UY" b="0" i="1" smtClean="0">
                          <a:latin typeface="Cambria Math" panose="02040503050406030204" pitchFamily="18" charset="0"/>
                        </a:rPr>
                        <m:t>2</m:t>
                      </m:r>
                      <m:r>
                        <a:rPr lang="es-UY" b="0" i="1" smtClean="0">
                          <a:latin typeface="Cambria Math" panose="02040503050406030204" pitchFamily="18" charset="0"/>
                        </a:rPr>
                        <m:t>𝜋</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𝑎</m:t>
                          </m:r>
                        </m:sup>
                        <m:e>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𝑟𝑑𝑟</m:t>
                          </m:r>
                        </m:e>
                      </m:nary>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230001" y="2942970"/>
                <a:ext cx="4907626" cy="812210"/>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3853457" y="5734168"/>
                <a:ext cx="3656963" cy="3785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m:t>
                      </m:r>
                      <m:r>
                        <a:rPr lang="es-UY" b="0" i="1" smtClean="0">
                          <a:latin typeface="Cambria Math" panose="02040503050406030204" pitchFamily="18" charset="0"/>
                        </a:rPr>
                        <m:t>𝐴</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𝑜</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853457" y="5734168"/>
                <a:ext cx="3656963" cy="378565"/>
              </a:xfrm>
              <a:prstGeom prst="rect">
                <a:avLst/>
              </a:prstGeom>
              <a:blipFill rotWithShape="0">
                <a:blip r:embed="rId8"/>
                <a:stretch>
                  <a:fillRect b="-1612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508000" y="4035560"/>
                <a:ext cx="11553371" cy="1295163"/>
              </a:xfrm>
              <a:prstGeom prst="rect">
                <a:avLst/>
              </a:prstGeom>
              <a:noFill/>
            </p:spPr>
            <p:txBody>
              <a:bodyPr wrap="square" rtlCol="0">
                <a:spAutoFit/>
              </a:bodyPr>
              <a:lstStyle/>
              <a:p>
                <a:pPr>
                  <a:lnSpc>
                    <a:spcPct val="150000"/>
                  </a:lnSpc>
                </a:pPr>
                <a:r>
                  <a:rPr lang="es-UY" dirty="0"/>
                  <a:t>Asumimos que el movimiento es armónico con frecuencia </a:t>
                </a:r>
                <a14:m>
                  <m:oMath xmlns:m="http://schemas.openxmlformats.org/officeDocument/2006/math">
                    <m:r>
                      <a:rPr lang="es-UY" b="0" i="1" smtClean="0">
                        <a:latin typeface="Cambria Math" panose="02040503050406030204" pitchFamily="18" charset="0"/>
                      </a:rPr>
                      <m:t>𝜔</m:t>
                    </m:r>
                  </m:oMath>
                </a14:m>
                <a:r>
                  <a:rPr lang="es-UY" dirty="0"/>
                  <a:t>. La solución es la suma de un término que corresponde a la ecuación homogénea más uno que corresponde a la ecuación no homogénea. Además la solución debe cumplir con la condición de borde </a:t>
                </a:r>
                <a14:m>
                  <m:oMath xmlns:m="http://schemas.openxmlformats.org/officeDocument/2006/math">
                    <m:r>
                      <a:rPr lang="es-UY" b="0" i="1" smtClean="0">
                        <a:latin typeface="Cambria Math" panose="02040503050406030204" pitchFamily="18" charset="0"/>
                      </a:rPr>
                      <m:t>𝑧</m:t>
                    </m:r>
                    <m:d>
                      <m:dPr>
                        <m:ctrlPr>
                          <a:rPr lang="es-UY" b="0" i="1" smtClean="0">
                            <a:latin typeface="Cambria Math" panose="02040503050406030204" pitchFamily="18" charset="0"/>
                          </a:rPr>
                        </m:ctrlPr>
                      </m:dPr>
                      <m:e>
                        <m:r>
                          <a:rPr lang="es-UY" b="0" i="1" smtClean="0">
                            <a:latin typeface="Cambria Math" panose="02040503050406030204" pitchFamily="18" charset="0"/>
                          </a:rPr>
                          <m:t>𝑎</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=0</m:t>
                    </m:r>
                  </m:oMath>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508000" y="4035560"/>
                <a:ext cx="11553371" cy="1295163"/>
              </a:xfrm>
              <a:prstGeom prst="rect">
                <a:avLst/>
              </a:prstGeom>
              <a:blipFill rotWithShape="0">
                <a:blip r:embed="rId9"/>
                <a:stretch>
                  <a:fillRect l="-422" b="-7075"/>
                </a:stretch>
              </a:blipFill>
            </p:spPr>
            <p:txBody>
              <a:bodyPr/>
              <a:lstStyle/>
              <a:p>
                <a:r>
                  <a:rPr lang="es-UY">
                    <a:noFill/>
                  </a:rPr>
                  <a:t> </a:t>
                </a:r>
              </a:p>
            </p:txBody>
          </p:sp>
        </mc:Fallback>
      </mc:AlternateContent>
    </p:spTree>
    <p:extLst>
      <p:ext uri="{BB962C8B-B14F-4D97-AF65-F5344CB8AC3E}">
        <p14:creationId xmlns:p14="http://schemas.microsoft.com/office/powerpoint/2010/main" val="918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081314" y="537028"/>
                <a:ext cx="5319469" cy="8122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ctrlPr>
                            <a:rPr lang="es-UY"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𝑎</m:t>
                          </m:r>
                        </m:sup>
                        <m:e>
                          <m:d>
                            <m:dPr>
                              <m:begChr m:val="["/>
                              <m:endChr m:val="]"/>
                              <m:ctrlPr>
                                <a:rPr lang="es-UY" b="0" i="1" smtClean="0">
                                  <a:latin typeface="Cambria Math" panose="02040503050406030204" pitchFamily="18" charset="0"/>
                                </a:rPr>
                              </m:ctrlPr>
                            </m:dPr>
                            <m:e>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e>
                          </m:d>
                          <m:r>
                            <a:rPr lang="es-UY" b="0" i="1" smtClean="0">
                              <a:latin typeface="Cambria Math" panose="02040503050406030204" pitchFamily="18" charset="0"/>
                            </a:rPr>
                            <m:t>𝑟𝑑𝑟</m:t>
                          </m:r>
                        </m:e>
                      </m:nary>
                      <m:r>
                        <a:rPr lang="es-UY" b="0" i="1" smtClean="0">
                          <a:latin typeface="Cambria Math" panose="02040503050406030204" pitchFamily="18" charset="0"/>
                        </a:rPr>
                        <m:t>=</m:t>
                      </m:r>
                      <m:nary>
                        <m:naryPr>
                          <m:limLoc m:val="undOvr"/>
                          <m:ctrlPr>
                            <a:rPr lang="es-UY" i="1">
                              <a:latin typeface="Cambria Math" panose="02040503050406030204" pitchFamily="18" charset="0"/>
                            </a:rPr>
                          </m:ctrlPr>
                        </m:naryPr>
                        <m:sub>
                          <m:r>
                            <m:rPr>
                              <m:brk m:alnAt="24"/>
                            </m:rPr>
                            <a:rPr lang="es-UY" i="1">
                              <a:latin typeface="Cambria Math" panose="02040503050406030204" pitchFamily="18" charset="0"/>
                            </a:rPr>
                            <m:t>0</m:t>
                          </m:r>
                        </m:sub>
                        <m:sup>
                          <m:r>
                            <a:rPr lang="es-UY" i="1">
                              <a:latin typeface="Cambria Math" panose="02040503050406030204" pitchFamily="18" charset="0"/>
                            </a:rPr>
                            <m:t>𝑎</m:t>
                          </m:r>
                        </m:sup>
                        <m:e>
                          <m:sSub>
                            <m:sSubPr>
                              <m:ctrlPr>
                                <a:rPr lang="es-UY" i="1">
                                  <a:latin typeface="Cambria Math" panose="02040503050406030204" pitchFamily="18" charset="0"/>
                                </a:rPr>
                              </m:ctrlPr>
                            </m:sSubPr>
                            <m:e>
                              <m:r>
                                <a:rPr lang="es-UY" i="1">
                                  <a:latin typeface="Cambria Math" panose="02040503050406030204" pitchFamily="18" charset="0"/>
                                </a:rPr>
                                <m:t>𝐽</m:t>
                              </m:r>
                            </m:e>
                            <m:sub>
                              <m:r>
                                <a:rPr lang="es-UY" i="1">
                                  <a:latin typeface="Cambria Math" panose="02040503050406030204" pitchFamily="18" charset="0"/>
                                </a:rPr>
                                <m:t>0</m:t>
                              </m:r>
                            </m:sub>
                          </m:sSub>
                          <m:d>
                            <m:dPr>
                              <m:ctrlPr>
                                <a:rPr lang="es-UY" i="1">
                                  <a:latin typeface="Cambria Math" panose="02040503050406030204" pitchFamily="18" charset="0"/>
                                </a:rPr>
                              </m:ctrlPr>
                            </m:dPr>
                            <m:e>
                              <m:r>
                                <a:rPr lang="es-UY" i="1">
                                  <a:latin typeface="Cambria Math" panose="02040503050406030204" pitchFamily="18" charset="0"/>
                                </a:rPr>
                                <m:t>𝑘𝑟</m:t>
                              </m:r>
                            </m:e>
                          </m:d>
                          <m:r>
                            <a:rPr lang="es-UY" i="1">
                              <a:latin typeface="Cambria Math" panose="02040503050406030204" pitchFamily="18" charset="0"/>
                            </a:rPr>
                            <m:t>𝑟𝑑𝑟</m:t>
                          </m:r>
                        </m:e>
                      </m:nary>
                      <m:r>
                        <a:rPr lang="es-UY" b="0" i="1" smtClean="0">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𝐽</m:t>
                          </m:r>
                        </m:e>
                        <m:sub>
                          <m:r>
                            <a:rPr lang="es-UY" i="1">
                              <a:latin typeface="Cambria Math" panose="02040503050406030204" pitchFamily="18" charset="0"/>
                            </a:rPr>
                            <m:t>0</m:t>
                          </m:r>
                        </m:sub>
                      </m:sSub>
                      <m:d>
                        <m:dPr>
                          <m:ctrlPr>
                            <a:rPr lang="es-UY" i="1">
                              <a:latin typeface="Cambria Math" panose="02040503050406030204" pitchFamily="18" charset="0"/>
                            </a:rPr>
                          </m:ctrlPr>
                        </m:dPr>
                        <m:e>
                          <m:r>
                            <a:rPr lang="es-UY" i="1">
                              <a:latin typeface="Cambria Math" panose="02040503050406030204" pitchFamily="18" charset="0"/>
                            </a:rPr>
                            <m:t>𝑘𝑎</m:t>
                          </m:r>
                        </m:e>
                      </m:d>
                      <m:nary>
                        <m:naryPr>
                          <m:limLoc m:val="undOvr"/>
                          <m:ctrlPr>
                            <a:rPr lang="es-UY" i="1" smtClean="0">
                              <a:latin typeface="Cambria Math" panose="02040503050406030204" pitchFamily="18" charset="0"/>
                            </a:rPr>
                          </m:ctrlPr>
                        </m:naryPr>
                        <m:sub>
                          <m:r>
                            <m:rPr>
                              <m:brk m:alnAt="24"/>
                            </m:rPr>
                            <a:rPr lang="es-UY" b="0" i="1" smtClean="0">
                              <a:latin typeface="Cambria Math" panose="02040503050406030204" pitchFamily="18" charset="0"/>
                            </a:rPr>
                            <m:t>0</m:t>
                          </m:r>
                        </m:sub>
                        <m:sup>
                          <m:r>
                            <a:rPr lang="es-UY" b="0" i="1" smtClean="0">
                              <a:latin typeface="Cambria Math" panose="02040503050406030204" pitchFamily="18" charset="0"/>
                            </a:rPr>
                            <m:t>𝑎</m:t>
                          </m:r>
                        </m:sup>
                        <m:e>
                          <m:r>
                            <a:rPr lang="es-UY" b="0" i="1" smtClean="0">
                              <a:latin typeface="Cambria Math" panose="02040503050406030204" pitchFamily="18" charset="0"/>
                            </a:rPr>
                            <m:t>𝑟𝑑𝑟</m:t>
                          </m:r>
                        </m:e>
                      </m:nary>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081314" y="537028"/>
                <a:ext cx="5319469" cy="812210"/>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3410857" y="1463103"/>
                <a:ext cx="2291333" cy="8188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s-UY" i="1" smtClean="0">
                              <a:latin typeface="Cambria Math" panose="02040503050406030204" pitchFamily="18" charset="0"/>
                            </a:rPr>
                          </m:ctrlPr>
                        </m:naryPr>
                        <m:sub/>
                        <m:sup/>
                        <m:e>
                          <m:r>
                            <a:rPr lang="es-UY" b="0" i="1" smtClean="0">
                              <a:latin typeface="Cambria Math" panose="02040503050406030204" pitchFamily="18" charset="0"/>
                            </a:rPr>
                            <m:t>𝑥</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𝑥</m:t>
                              </m:r>
                            </m:e>
                          </m:d>
                          <m:r>
                            <a:rPr lang="es-UY" b="0" i="1" smtClean="0">
                              <a:latin typeface="Cambria Math" panose="02040503050406030204" pitchFamily="18" charset="0"/>
                            </a:rPr>
                            <m:t>𝑑𝑥</m:t>
                          </m:r>
                        </m:e>
                      </m:nary>
                      <m:r>
                        <a:rPr lang="es-UY" b="0" i="1" smtClean="0">
                          <a:latin typeface="Cambria Math" panose="02040503050406030204" pitchFamily="18" charset="0"/>
                        </a:rPr>
                        <m:t>=</m:t>
                      </m:r>
                      <m:r>
                        <a:rPr lang="es-UY" b="0" i="1" smtClean="0">
                          <a:latin typeface="Cambria Math" panose="02040503050406030204" pitchFamily="18" charset="0"/>
                        </a:rPr>
                        <m:t>𝑥</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1</m:t>
                          </m:r>
                        </m:sub>
                      </m:sSub>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410857" y="1463103"/>
                <a:ext cx="2291333" cy="818879"/>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6400783" y="619070"/>
                <a:ext cx="2465419"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𝑎</m:t>
                          </m:r>
                        </m:num>
                        <m:den>
                          <m:r>
                            <a:rPr lang="es-UY" i="1">
                              <a:latin typeface="Cambria Math" panose="02040503050406030204" pitchFamily="18" charset="0"/>
                            </a:rPr>
                            <m:t>𝑘</m:t>
                          </m:r>
                        </m:den>
                      </m:f>
                      <m:sSub>
                        <m:sSubPr>
                          <m:ctrlPr>
                            <a:rPr lang="es-UY" i="1">
                              <a:latin typeface="Cambria Math" panose="02040503050406030204" pitchFamily="18" charset="0"/>
                            </a:rPr>
                          </m:ctrlPr>
                        </m:sSubPr>
                        <m:e>
                          <m:r>
                            <a:rPr lang="es-UY" i="1">
                              <a:latin typeface="Cambria Math" panose="02040503050406030204" pitchFamily="18" charset="0"/>
                            </a:rPr>
                            <m:t>𝐽</m:t>
                          </m:r>
                        </m:e>
                        <m:sub>
                          <m:r>
                            <a:rPr lang="es-UY" i="1">
                              <a:latin typeface="Cambria Math" panose="02040503050406030204" pitchFamily="18" charset="0"/>
                            </a:rPr>
                            <m:t>1</m:t>
                          </m:r>
                        </m:sub>
                      </m:sSub>
                      <m:d>
                        <m:dPr>
                          <m:ctrlPr>
                            <a:rPr lang="es-UY" i="1">
                              <a:latin typeface="Cambria Math" panose="02040503050406030204" pitchFamily="18" charset="0"/>
                            </a:rPr>
                          </m:ctrlPr>
                        </m:dPr>
                        <m:e>
                          <m:r>
                            <a:rPr lang="es-UY" i="1">
                              <a:latin typeface="Cambria Math" panose="02040503050406030204" pitchFamily="18" charset="0"/>
                            </a:rPr>
                            <m:t>𝑘𝑎</m:t>
                          </m:r>
                        </m:e>
                      </m:d>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𝐽</m:t>
                          </m:r>
                        </m:e>
                        <m:sub>
                          <m:r>
                            <a:rPr lang="es-UY" i="1">
                              <a:latin typeface="Cambria Math" panose="02040503050406030204" pitchFamily="18" charset="0"/>
                            </a:rPr>
                            <m:t>0</m:t>
                          </m:r>
                        </m:sub>
                      </m:sSub>
                      <m:d>
                        <m:dPr>
                          <m:ctrlPr>
                            <a:rPr lang="es-UY" i="1">
                              <a:latin typeface="Cambria Math" panose="02040503050406030204" pitchFamily="18" charset="0"/>
                            </a:rPr>
                          </m:ctrlPr>
                        </m:dPr>
                        <m:e>
                          <m:r>
                            <a:rPr lang="es-UY" i="1">
                              <a:latin typeface="Cambria Math" panose="02040503050406030204" pitchFamily="18" charset="0"/>
                            </a:rPr>
                            <m:t>𝑘𝑎</m:t>
                          </m:r>
                        </m:e>
                      </m:d>
                      <m:f>
                        <m:fPr>
                          <m:ctrlPr>
                            <a:rPr lang="es-UY" i="1">
                              <a:latin typeface="Cambria Math" panose="02040503050406030204" pitchFamily="18" charset="0"/>
                            </a:rPr>
                          </m:ctrlPr>
                        </m:fPr>
                        <m:num>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2</m:t>
                              </m:r>
                            </m:sup>
                          </m:sSup>
                        </m:num>
                        <m:den>
                          <m:r>
                            <a:rPr lang="es-UY" i="1">
                              <a:latin typeface="Cambria Math" panose="02040503050406030204" pitchFamily="18" charset="0"/>
                            </a:rPr>
                            <m:t>2</m:t>
                          </m:r>
                        </m:den>
                      </m:f>
                    </m:oMath>
                  </m:oMathPara>
                </a14:m>
                <a:endParaRPr lang="es-UY" dirty="0"/>
              </a:p>
            </p:txBody>
          </p:sp>
        </mc:Choice>
        <mc:Fallback xmlns="">
          <p:sp>
            <p:nvSpPr>
              <p:cNvPr id="3" name="Rectángulo 2"/>
              <p:cNvSpPr>
                <a:spLocks noRot="1" noChangeAspect="1" noMove="1" noResize="1" noEditPoints="1" noAdjustHandles="1" noChangeArrowheads="1" noChangeShapeType="1" noTextEdit="1"/>
              </p:cNvSpPr>
              <p:nvPr/>
            </p:nvSpPr>
            <p:spPr>
              <a:xfrm>
                <a:off x="6400783" y="619070"/>
                <a:ext cx="2465419" cy="648126"/>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194594" y="2759015"/>
                <a:ext cx="8221610" cy="9045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i="1">
                          <a:latin typeface="Cambria Math" panose="02040503050406030204" pitchFamily="18" charset="0"/>
                        </a:rPr>
                        <m:t>𝜋</m:t>
                      </m:r>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2</m:t>
                          </m:r>
                        </m:sup>
                      </m:sSup>
                      <m:f>
                        <m:fPr>
                          <m:ctrlPr>
                            <a:rPr lang="es-UY" i="1">
                              <a:latin typeface="Cambria Math" panose="02040503050406030204" pitchFamily="18" charset="0"/>
                            </a:rPr>
                          </m:ctrlPr>
                        </m:fPr>
                        <m:num>
                          <m:r>
                            <a:rPr lang="es-UY" i="1">
                              <a:latin typeface="Cambria Math" panose="02040503050406030204" pitchFamily="18" charset="0"/>
                            </a:rPr>
                            <m:t>𝛾</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sSub>
                            <m:sSubPr>
                              <m:ctrlPr>
                                <a:rPr lang="es-UY" i="1">
                                  <a:latin typeface="Cambria Math" panose="02040503050406030204" pitchFamily="18" charset="0"/>
                                </a:rPr>
                              </m:ctrlPr>
                            </m:sSubPr>
                            <m:e>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r>
                                <a:rPr lang="es-UY" i="1">
                                  <a:latin typeface="Cambria Math" panose="02040503050406030204" pitchFamily="18" charset="0"/>
                                </a:rPr>
                                <m:t>𝑉</m:t>
                              </m:r>
                            </m:e>
                            <m:sub>
                              <m:r>
                                <a:rPr lang="es-UY" i="1">
                                  <a:latin typeface="Cambria Math" panose="02040503050406030204" pitchFamily="18" charset="0"/>
                                </a:rPr>
                                <m:t>0</m:t>
                              </m:r>
                            </m:sub>
                          </m:sSub>
                        </m:den>
                      </m:f>
                      <m:f>
                        <m:fPr>
                          <m:ctrlPr>
                            <a:rPr lang="es-UY" i="1">
                              <a:latin typeface="Cambria Math" panose="02040503050406030204" pitchFamily="18" charset="0"/>
                            </a:rPr>
                          </m:ctrlPr>
                        </m:fPr>
                        <m:num>
                          <m:r>
                            <a:rPr lang="es-UY" i="1">
                              <a:latin typeface="Cambria Math" panose="02040503050406030204" pitchFamily="18" charset="0"/>
                            </a:rPr>
                            <m:t>1</m:t>
                          </m:r>
                        </m:num>
                        <m:den>
                          <m:r>
                            <a:rPr lang="es-UY" i="1">
                              <a:latin typeface="Cambria Math" panose="02040503050406030204" pitchFamily="18" charset="0"/>
                            </a:rPr>
                            <m:t>𝜋</m:t>
                          </m:r>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2</m:t>
                              </m:r>
                            </m:sup>
                          </m:sSup>
                        </m:den>
                      </m:f>
                      <m:r>
                        <a:rPr lang="es-UY" i="1">
                          <a:latin typeface="Cambria Math" panose="02040503050406030204" pitchFamily="18" charset="0"/>
                        </a:rPr>
                        <m:t>2</m:t>
                      </m:r>
                      <m:r>
                        <a:rPr lang="es-UY" i="1">
                          <a:latin typeface="Cambria Math" panose="02040503050406030204" pitchFamily="18" charset="0"/>
                        </a:rPr>
                        <m:t>𝜋</m:t>
                      </m:r>
                      <m:nary>
                        <m:naryPr>
                          <m:limLoc m:val="undOvr"/>
                          <m:ctrlPr>
                            <a:rPr lang="es-UY" i="1">
                              <a:latin typeface="Cambria Math" panose="02040503050406030204" pitchFamily="18" charset="0"/>
                            </a:rPr>
                          </m:ctrlPr>
                        </m:naryPr>
                        <m:sub>
                          <m:r>
                            <m:rPr>
                              <m:brk m:alnAt="24"/>
                            </m:rPr>
                            <a:rPr lang="es-UY" i="1">
                              <a:latin typeface="Cambria Math" panose="02040503050406030204" pitchFamily="18" charset="0"/>
                            </a:rPr>
                            <m:t>0</m:t>
                          </m:r>
                        </m:sub>
                        <m:sup>
                          <m:r>
                            <a:rPr lang="es-UY" i="1">
                              <a:latin typeface="Cambria Math" panose="02040503050406030204" pitchFamily="18" charset="0"/>
                            </a:rPr>
                            <m:t>𝑎</m:t>
                          </m:r>
                        </m:sup>
                        <m:e>
                          <m:r>
                            <a:rPr lang="es-UY" b="0" i="1" smtClean="0">
                              <a:latin typeface="Cambria Math" panose="02040503050406030204" pitchFamily="18" charset="0"/>
                            </a:rPr>
                            <m:t>𝐴</m:t>
                          </m:r>
                          <m:d>
                            <m:dPr>
                              <m:begChr m:val="["/>
                              <m:endChr m:val="]"/>
                              <m:ctrlPr>
                                <a:rPr lang="es-UY" b="0" i="1" smtClean="0">
                                  <a:latin typeface="Cambria Math" panose="02040503050406030204" pitchFamily="18" charset="0"/>
                                </a:rPr>
                              </m:ctrlPr>
                            </m:dPr>
                            <m:e>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e>
                          </m:d>
                          <m:r>
                            <a:rPr lang="es-UY" i="1">
                              <a:latin typeface="Cambria Math" panose="02040503050406030204" pitchFamily="18" charset="0"/>
                            </a:rPr>
                            <m:t>𝑟𝑑𝑟</m:t>
                          </m:r>
                        </m:e>
                      </m:nary>
                      <m:r>
                        <a:rPr lang="es-UY" b="0" i="1" smtClean="0">
                          <a:latin typeface="Cambria Math" panose="02040503050406030204" pitchFamily="18" charset="0"/>
                        </a:rPr>
                        <m:t>=</m:t>
                      </m:r>
                      <m:r>
                        <a:rPr lang="es-UY" i="1">
                          <a:latin typeface="Cambria Math" panose="02040503050406030204" pitchFamily="18" charset="0"/>
                        </a:rPr>
                        <m:t>2</m:t>
                      </m:r>
                      <m:r>
                        <a:rPr lang="es-ES" b="0" i="1" smtClean="0">
                          <a:latin typeface="Cambria Math" panose="02040503050406030204" pitchFamily="18" charset="0"/>
                        </a:rPr>
                        <m:t>𝜋</m:t>
                      </m:r>
                      <m:r>
                        <a:rPr lang="es-UY" i="1">
                          <a:latin typeface="Cambria Math" panose="02040503050406030204" pitchFamily="18" charset="0"/>
                        </a:rPr>
                        <m:t>𝐴</m:t>
                      </m:r>
                      <m:f>
                        <m:fPr>
                          <m:ctrlPr>
                            <a:rPr lang="es-UY" b="0" i="1" smtClean="0">
                              <a:latin typeface="Cambria Math" panose="02040503050406030204" pitchFamily="18" charset="0"/>
                            </a:rPr>
                          </m:ctrlPr>
                        </m:fPr>
                        <m:num>
                          <m:r>
                            <a:rPr lang="es-UY" b="0" i="1" smtClean="0">
                              <a:latin typeface="Cambria Math" panose="02040503050406030204" pitchFamily="18" charset="0"/>
                            </a:rPr>
                            <m:t>𝛾</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sSub>
                            <m:sSubPr>
                              <m:ctrlPr>
                                <a:rPr lang="es-UY" b="0" i="1" smtClean="0">
                                  <a:latin typeface="Cambria Math" panose="02040503050406030204" pitchFamily="18" charset="0"/>
                                </a:rPr>
                              </m:ctrlPr>
                            </m:sSubPr>
                            <m:e>
                              <m:r>
                                <a:rPr lang="es-UY" b="0" i="1" smtClean="0">
                                  <a:latin typeface="Cambria Math" panose="02040503050406030204" pitchFamily="18" charset="0"/>
                                </a:rPr>
                                <m:t>𝑉</m:t>
                              </m:r>
                            </m:e>
                            <m:sub>
                              <m:r>
                                <a:rPr lang="es-UY" b="0" i="1" smtClean="0">
                                  <a:latin typeface="Cambria Math" panose="02040503050406030204" pitchFamily="18" charset="0"/>
                                </a:rPr>
                                <m:t>0</m:t>
                              </m:r>
                            </m:sub>
                          </m:sSub>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num>
                        <m:den>
                          <m:r>
                            <a:rPr lang="es-UY" b="0" i="1" smtClean="0">
                              <a:latin typeface="Cambria Math" panose="02040503050406030204" pitchFamily="18" charset="0"/>
                            </a:rPr>
                            <m:t>2</m:t>
                          </m:r>
                        </m:den>
                      </m:f>
                      <m:d>
                        <m:dPr>
                          <m:begChr m:val="["/>
                          <m:endChr m:val="]"/>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2</m:t>
                                  </m:r>
                                  <m:r>
                                    <a:rPr lang="es-UY" b="0" i="1" smtClean="0">
                                      <a:latin typeface="Cambria Math" panose="02040503050406030204" pitchFamily="18" charset="0"/>
                                    </a:rPr>
                                    <m:t>𝐽</m:t>
                                  </m:r>
                                </m:e>
                                <m:sub>
                                  <m:r>
                                    <a:rPr lang="es-UY" b="0" i="1" smtClean="0">
                                      <a:latin typeface="Cambria Math" panose="02040503050406030204" pitchFamily="18" charset="0"/>
                                    </a:rPr>
                                    <m:t>1</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num>
                            <m:den>
                              <m:r>
                                <a:rPr lang="es-UY" b="0" i="1" smtClean="0">
                                  <a:latin typeface="Cambria Math" panose="02040503050406030204" pitchFamily="18" charset="0"/>
                                </a:rPr>
                                <m:t>𝑘𝑎</m:t>
                              </m:r>
                            </m:den>
                          </m:f>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e>
                      </m:d>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1194594" y="2759015"/>
                <a:ext cx="8221610" cy="904543"/>
              </a:xfrm>
              <a:prstGeom prst="rect">
                <a:avLst/>
              </a:prstGeom>
              <a:blipFill>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2119086" y="4325257"/>
                <a:ext cx="5713166" cy="732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i="1">
                              <a:latin typeface="Cambria Math" panose="02040503050406030204" pitchFamily="18" charset="0"/>
                            </a:rPr>
                            <m:t>𝐴</m:t>
                          </m:r>
                          <m:r>
                            <a:rPr lang="es-UY" b="0" i="0" smtClean="0">
                              <a:latin typeface="Cambria Math" panose="02040503050406030204" pitchFamily="18" charset="0"/>
                            </a:rPr>
                            <m:t>[</m:t>
                          </m:r>
                          <m:r>
                            <a:rPr lang="es-UY" b="0" i="0" smtClean="0">
                              <a:latin typeface="Cambria Math" panose="02040503050406030204" pitchFamily="18" charset="0"/>
                            </a:rPr>
                            <m:t>𝛻</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e>
                      </m:d>
                      <m:r>
                        <a:rPr lang="es-UY" b="0" i="1" smtClean="0">
                          <a:latin typeface="Cambria Math" panose="02040503050406030204" pitchFamily="18" charset="0"/>
                        </a:rPr>
                        <m:t>]=</m:t>
                      </m:r>
                      <m:r>
                        <a:rPr lang="es-UY" i="1">
                          <a:latin typeface="Cambria Math" panose="02040503050406030204" pitchFamily="18" charset="0"/>
                        </a:rPr>
                        <m:t>𝐴</m:t>
                      </m:r>
                      <m:f>
                        <m:fPr>
                          <m:ctrlPr>
                            <a:rPr lang="es-UY" i="1">
                              <a:latin typeface="Cambria Math" panose="02040503050406030204" pitchFamily="18" charset="0"/>
                            </a:rPr>
                          </m:ctrlPr>
                        </m:fPr>
                        <m:num>
                          <m:r>
                            <a:rPr lang="es-UY" i="1">
                              <a:latin typeface="Cambria Math" panose="02040503050406030204" pitchFamily="18" charset="0"/>
                            </a:rPr>
                            <m:t>𝛾</m:t>
                          </m:r>
                          <m:r>
                            <a:rPr lang="es-ES" b="0" i="1" smtClean="0">
                              <a:latin typeface="Cambria Math" panose="02040503050406030204" pitchFamily="18" charset="0"/>
                            </a:rPr>
                            <m:t>𝜋</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sSub>
                            <m:sSubPr>
                              <m:ctrlPr>
                                <a:rPr lang="es-UY" i="1">
                                  <a:latin typeface="Cambria Math" panose="02040503050406030204" pitchFamily="18" charset="0"/>
                                </a:rPr>
                              </m:ctrlPr>
                            </m:sSubPr>
                            <m:e>
                              <m:r>
                                <a:rPr lang="es-UY" i="1">
                                  <a:latin typeface="Cambria Math" panose="02040503050406030204" pitchFamily="18" charset="0"/>
                                </a:rPr>
                                <m:t>𝑉</m:t>
                              </m:r>
                            </m:e>
                            <m:sub>
                              <m:r>
                                <a:rPr lang="es-UY" i="1">
                                  <a:latin typeface="Cambria Math" panose="02040503050406030204" pitchFamily="18" charset="0"/>
                                </a:rPr>
                                <m:t>0</m:t>
                              </m:r>
                            </m:sub>
                          </m:sSub>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2</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119086" y="4325257"/>
                <a:ext cx="5713166" cy="732060"/>
              </a:xfrm>
              <a:prstGeom prst="rect">
                <a:avLst/>
              </a:prstGeom>
              <a:blipFill>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2119086" y="5457371"/>
                <a:ext cx="5998758" cy="7320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r>
                        <a:rPr lang="es-UY" b="0" i="1" smtClean="0">
                          <a:latin typeface="Cambria Math" panose="02040503050406030204" pitchFamily="18" charset="0"/>
                        </a:rPr>
                        <m:t>=0</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𝑘</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𝑘𝑎</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𝛾</m:t>
                          </m:r>
                          <m:r>
                            <a:rPr lang="es-ES" b="0" i="1" smtClean="0">
                              <a:latin typeface="Cambria Math" panose="02040503050406030204" pitchFamily="18" charset="0"/>
                            </a:rPr>
                            <m:t>𝜋</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sSub>
                            <m:sSubPr>
                              <m:ctrlPr>
                                <a:rPr lang="es-UY" i="1">
                                  <a:latin typeface="Cambria Math" panose="02040503050406030204" pitchFamily="18" charset="0"/>
                                </a:rPr>
                              </m:ctrlPr>
                            </m:sSubPr>
                            <m:e>
                              <m:r>
                                <a:rPr lang="es-UY" i="1">
                                  <a:latin typeface="Cambria Math" panose="02040503050406030204" pitchFamily="18" charset="0"/>
                                </a:rPr>
                                <m:t>𝑉</m:t>
                              </m:r>
                            </m:e>
                            <m:sub>
                              <m:r>
                                <a:rPr lang="es-UY" i="1">
                                  <a:latin typeface="Cambria Math" panose="02040503050406030204" pitchFamily="18" charset="0"/>
                                </a:rPr>
                                <m:t>0</m:t>
                              </m:r>
                            </m:sub>
                          </m:sSub>
                        </m:den>
                      </m:f>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2</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2119086" y="5457371"/>
                <a:ext cx="5998758" cy="732060"/>
              </a:xfrm>
              <a:prstGeom prst="rect">
                <a:avLst/>
              </a:prstGeom>
              <a:blipFill>
                <a:blip r:embed="rId7"/>
                <a:stretch>
                  <a:fillRect/>
                </a:stretch>
              </a:blipFill>
            </p:spPr>
            <p:txBody>
              <a:bodyPr/>
              <a:lstStyle/>
              <a:p>
                <a:r>
                  <a:rPr lang="es-UY">
                    <a:noFill/>
                  </a:rPr>
                  <a:t> </a:t>
                </a:r>
              </a:p>
            </p:txBody>
          </p:sp>
        </mc:Fallback>
      </mc:AlternateContent>
      <p:grpSp>
        <p:nvGrpSpPr>
          <p:cNvPr id="10" name="Grupo 9"/>
          <p:cNvGrpSpPr/>
          <p:nvPr/>
        </p:nvGrpSpPr>
        <p:grpSpPr>
          <a:xfrm>
            <a:off x="7376345" y="1912650"/>
            <a:ext cx="1880901" cy="997367"/>
            <a:chOff x="7169313" y="1912650"/>
            <a:chExt cx="1880901" cy="997367"/>
          </a:xfrm>
        </p:grpSpPr>
        <p:sp>
          <p:nvSpPr>
            <p:cNvPr id="8" name="Cerrar llave 7"/>
            <p:cNvSpPr/>
            <p:nvPr/>
          </p:nvSpPr>
          <p:spPr>
            <a:xfrm rot="16200000">
              <a:off x="7927794" y="1787597"/>
              <a:ext cx="363939" cy="188090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9" name="CuadroTexto 8"/>
                <p:cNvSpPr txBox="1"/>
                <p:nvPr/>
              </p:nvSpPr>
              <p:spPr>
                <a:xfrm>
                  <a:off x="7620000" y="1912650"/>
                  <a:ext cx="11096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2</m:t>
                            </m:r>
                          </m:sub>
                        </m:sSub>
                        <m:r>
                          <a:rPr lang="es-UY" b="0" i="1" smtClean="0">
                            <a:latin typeface="Cambria Math" panose="02040503050406030204" pitchFamily="18" charset="0"/>
                          </a:rPr>
                          <m:t>(</m:t>
                        </m:r>
                        <m:r>
                          <a:rPr lang="es-UY" b="0" i="1" smtClean="0">
                            <a:latin typeface="Cambria Math" panose="02040503050406030204" pitchFamily="18" charset="0"/>
                          </a:rPr>
                          <m:t>𝑘𝑎</m:t>
                        </m:r>
                        <m:r>
                          <a:rPr lang="es-UY" b="0" i="1" smtClean="0">
                            <a:latin typeface="Cambria Math" panose="02040503050406030204" pitchFamily="18" charset="0"/>
                          </a:rPr>
                          <m:t>)</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620000" y="1912650"/>
                  <a:ext cx="1109663" cy="369332"/>
                </a:xfrm>
                <a:prstGeom prst="rect">
                  <a:avLst/>
                </a:prstGeom>
                <a:blipFill rotWithShape="0">
                  <a:blip r:embed="rId8"/>
                  <a:stretch>
                    <a:fillRect b="-13333"/>
                  </a:stretch>
                </a:blipFill>
              </p:spPr>
              <p:txBody>
                <a:bodyPr/>
                <a:lstStyle/>
                <a:p>
                  <a:r>
                    <a:rPr lang="es-UY">
                      <a:noFill/>
                    </a:rPr>
                    <a:t> </a:t>
                  </a:r>
                </a:p>
              </p:txBody>
            </p:sp>
          </mc:Fallback>
        </mc:AlternateContent>
      </p:grpSp>
    </p:spTree>
    <p:extLst>
      <p:ext uri="{BB962C8B-B14F-4D97-AF65-F5344CB8AC3E}">
        <p14:creationId xmlns:p14="http://schemas.microsoft.com/office/powerpoint/2010/main" val="365884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391886" y="232228"/>
                <a:ext cx="3234732" cy="7436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𝑘𝑎</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𝛾</m:t>
                          </m:r>
                          <m:r>
                            <a:rPr lang="es-ES" b="0" i="1" smtClean="0">
                              <a:latin typeface="Cambria Math" panose="02040503050406030204" pitchFamily="18" charset="0"/>
                            </a:rPr>
                            <m:t>𝜋</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sSub>
                            <m:sSubPr>
                              <m:ctrlPr>
                                <a:rPr lang="es-UY" i="1">
                                  <a:latin typeface="Cambria Math" panose="02040503050406030204" pitchFamily="18" charset="0"/>
                                </a:rPr>
                              </m:ctrlPr>
                            </m:sSubPr>
                            <m:e>
                              <m:r>
                                <a:rPr lang="es-UY" i="1">
                                  <a:latin typeface="Cambria Math" panose="02040503050406030204" pitchFamily="18" charset="0"/>
                                </a:rPr>
                                <m:t>𝑉</m:t>
                              </m:r>
                            </m:e>
                            <m:sub>
                              <m:r>
                                <a:rPr lang="es-UY" i="1">
                                  <a:latin typeface="Cambria Math" panose="02040503050406030204" pitchFamily="18" charset="0"/>
                                </a:rPr>
                                <m:t>0</m:t>
                              </m:r>
                            </m:sub>
                          </m:sSub>
                        </m:den>
                      </m:f>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4</m:t>
                          </m:r>
                        </m:sup>
                      </m:sSup>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 </m:t>
                              </m:r>
                              <m:r>
                                <a:rPr lang="es-UY" b="0" i="1" smtClean="0">
                                  <a:latin typeface="Cambria Math" panose="02040503050406030204" pitchFamily="18" charset="0"/>
                                </a:rPr>
                                <m:t>𝐽</m:t>
                              </m:r>
                            </m:e>
                            <m:sub>
                              <m:r>
                                <a:rPr lang="es-UY" b="0" i="1" smtClean="0">
                                  <a:latin typeface="Cambria Math" panose="02040503050406030204" pitchFamily="18" charset="0"/>
                                </a:rPr>
                                <m:t>2</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num>
                        <m:den>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𝑘𝑎</m:t>
                                  </m:r>
                                </m:e>
                              </m:d>
                            </m:e>
                            <m:sup>
                              <m:r>
                                <a:rPr lang="es-UY" b="0" i="1" smtClean="0">
                                  <a:latin typeface="Cambria Math" panose="02040503050406030204" pitchFamily="18" charset="0"/>
                                </a:rPr>
                                <m:t>2</m:t>
                              </m:r>
                            </m:sup>
                          </m:sSup>
                        </m:den>
                      </m:f>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91886" y="232228"/>
                <a:ext cx="3234732" cy="743602"/>
              </a:xfrm>
              <a:prstGeom prst="rect">
                <a:avLst/>
              </a:prstGeom>
              <a:blipFill>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8275578" y="170239"/>
                <a:ext cx="1473417" cy="724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𝛼</m:t>
                      </m:r>
                      <m:r>
                        <a:rPr lang="es-UY" b="0" i="1" smtClean="0">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𝛾</m:t>
                          </m:r>
                          <m:r>
                            <a:rPr lang="es-ES" b="0" i="1" smtClean="0">
                              <a:latin typeface="Cambria Math" panose="02040503050406030204" pitchFamily="18" charset="0"/>
                            </a:rPr>
                            <m:t>𝜋</m:t>
                          </m:r>
                          <m:sSub>
                            <m:sSubPr>
                              <m:ctrlPr>
                                <a:rPr lang="es-UY" i="1">
                                  <a:latin typeface="Cambria Math" panose="02040503050406030204" pitchFamily="18" charset="0"/>
                                </a:rPr>
                              </m:ctrlPr>
                            </m:sSubPr>
                            <m:e>
                              <m:r>
                                <a:rPr lang="es-UY" i="1">
                                  <a:latin typeface="Cambria Math" panose="02040503050406030204" pitchFamily="18" charset="0"/>
                                </a:rPr>
                                <m:t>𝑃</m:t>
                              </m:r>
                            </m:e>
                            <m:sub>
                              <m:r>
                                <a:rPr lang="es-UY" i="1">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sSub>
                            <m:sSubPr>
                              <m:ctrlPr>
                                <a:rPr lang="es-UY" i="1">
                                  <a:latin typeface="Cambria Math" panose="02040503050406030204" pitchFamily="18" charset="0"/>
                                </a:rPr>
                              </m:ctrlPr>
                            </m:sSubPr>
                            <m:e>
                              <m:r>
                                <a:rPr lang="es-UY" i="1">
                                  <a:latin typeface="Cambria Math" panose="02040503050406030204" pitchFamily="18" charset="0"/>
                                </a:rPr>
                                <m:t>𝑉</m:t>
                              </m:r>
                            </m:e>
                            <m:sub>
                              <m:r>
                                <a:rPr lang="es-UY" i="1">
                                  <a:latin typeface="Cambria Math" panose="02040503050406030204" pitchFamily="18" charset="0"/>
                                </a:rPr>
                                <m:t>0</m:t>
                              </m:r>
                            </m:sub>
                          </m:sSub>
                        </m:den>
                      </m:f>
                      <m:sSup>
                        <m:sSupPr>
                          <m:ctrlPr>
                            <a:rPr lang="es-UY" i="1">
                              <a:latin typeface="Cambria Math" panose="02040503050406030204" pitchFamily="18" charset="0"/>
                            </a:rPr>
                          </m:ctrlPr>
                        </m:sSupPr>
                        <m:e>
                          <m:r>
                            <a:rPr lang="es-UY" i="1">
                              <a:latin typeface="Cambria Math" panose="02040503050406030204" pitchFamily="18" charset="0"/>
                            </a:rPr>
                            <m:t>𝑎</m:t>
                          </m:r>
                        </m:e>
                        <m:sup>
                          <m:r>
                            <a:rPr lang="es-UY" i="1">
                              <a:latin typeface="Cambria Math" panose="02040503050406030204" pitchFamily="18" charset="0"/>
                            </a:rPr>
                            <m:t>4</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8275578" y="170239"/>
                <a:ext cx="1473417" cy="724622"/>
              </a:xfrm>
              <a:prstGeom prst="rect">
                <a:avLst/>
              </a:prstGeom>
              <a:blipFill>
                <a:blip r:embed="rId3"/>
                <a:stretch>
                  <a:fillRect/>
                </a:stretch>
              </a:blipFill>
            </p:spPr>
            <p:txBody>
              <a:bodyPr/>
              <a:lstStyle/>
              <a:p>
                <a:r>
                  <a:rPr lang="es-UY">
                    <a:noFill/>
                  </a:rPr>
                  <a:t> </a:t>
                </a:r>
              </a:p>
            </p:txBody>
          </p:sp>
        </mc:Fallback>
      </mc:AlternateContent>
      <p:sp>
        <p:nvSpPr>
          <p:cNvPr id="9" name="CuadroTexto 8"/>
          <p:cNvSpPr txBox="1"/>
          <p:nvPr/>
        </p:nvSpPr>
        <p:spPr>
          <a:xfrm>
            <a:off x="4572000" y="333829"/>
            <a:ext cx="3703578" cy="369332"/>
          </a:xfrm>
          <a:prstGeom prst="rect">
            <a:avLst/>
          </a:prstGeom>
          <a:noFill/>
        </p:spPr>
        <p:txBody>
          <a:bodyPr wrap="none" rtlCol="0">
            <a:spAutoFit/>
          </a:bodyPr>
          <a:lstStyle/>
          <a:p>
            <a:r>
              <a:rPr lang="es-UY" dirty="0"/>
              <a:t>Definimos la cantidad </a:t>
            </a:r>
            <a:r>
              <a:rPr lang="es-UY" dirty="0" err="1"/>
              <a:t>adimensionada</a:t>
            </a:r>
            <a:endParaRPr lang="es-UY" dirty="0"/>
          </a:p>
        </p:txBody>
      </p:sp>
      <p:pic>
        <p:nvPicPr>
          <p:cNvPr id="2" name="Imagen 1" descr="Gráfico, Gráfico de líneas&#10;&#10;Descripción generada automáticamente">
            <a:extLst>
              <a:ext uri="{FF2B5EF4-FFF2-40B4-BE49-F238E27FC236}">
                <a16:creationId xmlns:a16="http://schemas.microsoft.com/office/drawing/2014/main" id="{A19845C3-863B-E9AD-F655-D7582B88C07F}"/>
              </a:ext>
            </a:extLst>
          </p:cNvPr>
          <p:cNvPicPr>
            <a:picLocks noChangeAspect="1"/>
          </p:cNvPicPr>
          <p:nvPr/>
        </p:nvPicPr>
        <p:blipFill rotWithShape="1">
          <a:blip r:embed="rId4">
            <a:extLst>
              <a:ext uri="{28A0092B-C50C-407E-A947-70E740481C1C}">
                <a14:useLocalDpi xmlns:a14="http://schemas.microsoft.com/office/drawing/2010/main" val="0"/>
              </a:ext>
            </a:extLst>
          </a:blip>
          <a:srcRect l="11288" t="5416" r="7425" b="6286"/>
          <a:stretch/>
        </p:blipFill>
        <p:spPr>
          <a:xfrm>
            <a:off x="1617757" y="1642157"/>
            <a:ext cx="8466522" cy="4395016"/>
          </a:xfrm>
          <a:prstGeom prst="rect">
            <a:avLst/>
          </a:prstGeom>
        </p:spPr>
      </p:pic>
    </p:spTree>
    <p:extLst>
      <p:ext uri="{BB962C8B-B14F-4D97-AF65-F5344CB8AC3E}">
        <p14:creationId xmlns:p14="http://schemas.microsoft.com/office/powerpoint/2010/main" val="98262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2C0AAF0A-FBE2-37B6-7636-63E40B2409C5}"/>
                  </a:ext>
                </a:extLst>
              </p:cNvPr>
              <p:cNvSpPr txBox="1"/>
              <p:nvPr/>
            </p:nvSpPr>
            <p:spPr>
              <a:xfrm>
                <a:off x="567670" y="1538515"/>
                <a:ext cx="9358909" cy="369332"/>
              </a:xfrm>
              <a:prstGeom prst="rect">
                <a:avLst/>
              </a:prstGeom>
              <a:noFill/>
            </p:spPr>
            <p:txBody>
              <a:bodyPr wrap="none" rtlCol="0">
                <a:spAutoFit/>
              </a:bodyPr>
              <a:lstStyle/>
              <a:p>
                <a:r>
                  <a:rPr lang="es-UY" dirty="0"/>
                  <a:t>Si </a:t>
                </a:r>
                <a14:m>
                  <m:oMath xmlns:m="http://schemas.openxmlformats.org/officeDocument/2006/math">
                    <m:r>
                      <a:rPr lang="es-UY" b="0" i="1" smtClean="0">
                        <a:latin typeface="Cambria Math" panose="02040503050406030204" pitchFamily="18" charset="0"/>
                      </a:rPr>
                      <m:t>𝛼</m:t>
                    </m:r>
                    <m:r>
                      <a:rPr lang="es-UY" b="0" i="1" smtClean="0">
                        <a:latin typeface="Cambria Math" panose="02040503050406030204" pitchFamily="18" charset="0"/>
                      </a:rPr>
                      <m:t>→0</m:t>
                    </m:r>
                  </m:oMath>
                </a14:m>
                <a:r>
                  <a:rPr lang="es-UY" dirty="0"/>
                  <a:t> se recupera la frecuencia de oscilaciones libres. En otro caso las frecuencias se modifican</a:t>
                </a:r>
              </a:p>
            </p:txBody>
          </p:sp>
        </mc:Choice>
        <mc:Fallback xmlns="">
          <p:sp>
            <p:nvSpPr>
              <p:cNvPr id="4" name="CuadroTexto 3">
                <a:extLst>
                  <a:ext uri="{FF2B5EF4-FFF2-40B4-BE49-F238E27FC236}">
                    <a16:creationId xmlns:a16="http://schemas.microsoft.com/office/drawing/2014/main" id="{2C0AAF0A-FBE2-37B6-7636-63E40B2409C5}"/>
                  </a:ext>
                </a:extLst>
              </p:cNvPr>
              <p:cNvSpPr txBox="1">
                <a:spLocks noRot="1" noChangeAspect="1" noMove="1" noResize="1" noEditPoints="1" noAdjustHandles="1" noChangeArrowheads="1" noChangeShapeType="1" noTextEdit="1"/>
              </p:cNvSpPr>
              <p:nvPr/>
            </p:nvSpPr>
            <p:spPr>
              <a:xfrm>
                <a:off x="567670" y="1538515"/>
                <a:ext cx="9358909" cy="369332"/>
              </a:xfrm>
              <a:prstGeom prst="rect">
                <a:avLst/>
              </a:prstGeom>
              <a:blipFill>
                <a:blip r:embed="rId2"/>
                <a:stretch>
                  <a:fillRect l="-521" t="-8197" b="-24590"/>
                </a:stretch>
              </a:blipFill>
            </p:spPr>
            <p:txBody>
              <a:bodyPr/>
              <a:lstStyle/>
              <a:p>
                <a:r>
                  <a:rPr lang="es-UY">
                    <a:noFill/>
                  </a:rPr>
                  <a:t> </a:t>
                </a:r>
              </a:p>
            </p:txBody>
          </p:sp>
        </mc:Fallback>
      </mc:AlternateContent>
      <p:pic>
        <p:nvPicPr>
          <p:cNvPr id="5" name="Imagen 4">
            <a:extLst>
              <a:ext uri="{FF2B5EF4-FFF2-40B4-BE49-F238E27FC236}">
                <a16:creationId xmlns:a16="http://schemas.microsoft.com/office/drawing/2014/main" id="{69A54DEE-99F0-4182-E5D2-B3856542D96E}"/>
              </a:ext>
            </a:extLst>
          </p:cNvPr>
          <p:cNvPicPr>
            <a:picLocks noChangeAspect="1"/>
          </p:cNvPicPr>
          <p:nvPr/>
        </p:nvPicPr>
        <p:blipFill>
          <a:blip r:embed="rId3"/>
          <a:stretch>
            <a:fillRect/>
          </a:stretch>
        </p:blipFill>
        <p:spPr>
          <a:xfrm>
            <a:off x="3136816" y="2119095"/>
            <a:ext cx="3681646" cy="2423875"/>
          </a:xfrm>
          <a:prstGeom prst="rect">
            <a:avLst/>
          </a:prstGeom>
        </p:spPr>
      </p:pic>
      <p:sp>
        <p:nvSpPr>
          <p:cNvPr id="6" name="CuadroTexto 5">
            <a:extLst>
              <a:ext uri="{FF2B5EF4-FFF2-40B4-BE49-F238E27FC236}">
                <a16:creationId xmlns:a16="http://schemas.microsoft.com/office/drawing/2014/main" id="{62DB2078-1DF6-9A2A-1A34-B75A813AB91B}"/>
              </a:ext>
            </a:extLst>
          </p:cNvPr>
          <p:cNvSpPr txBox="1"/>
          <p:nvPr/>
        </p:nvSpPr>
        <p:spPr>
          <a:xfrm>
            <a:off x="0" y="4542970"/>
            <a:ext cx="11624330" cy="646331"/>
          </a:xfrm>
          <a:prstGeom prst="rect">
            <a:avLst/>
          </a:prstGeom>
          <a:noFill/>
        </p:spPr>
        <p:txBody>
          <a:bodyPr wrap="square" rtlCol="0">
            <a:spAutoFit/>
          </a:bodyPr>
          <a:lstStyle/>
          <a:p>
            <a:r>
              <a:rPr lang="es-UY" dirty="0"/>
              <a:t>Notemos que la frecuencia que sufre mayor modificación es la fundamental. Esto es así porque el desplazamiento promedio para este modo normal es el mayor.</a:t>
            </a:r>
          </a:p>
        </p:txBody>
      </p:sp>
    </p:spTree>
    <p:extLst>
      <p:ext uri="{BB962C8B-B14F-4D97-AF65-F5344CB8AC3E}">
        <p14:creationId xmlns:p14="http://schemas.microsoft.com/office/powerpoint/2010/main" val="404653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4458" y="188686"/>
            <a:ext cx="6046592" cy="369332"/>
          </a:xfrm>
          <a:prstGeom prst="rect">
            <a:avLst/>
          </a:prstGeom>
          <a:noFill/>
        </p:spPr>
        <p:txBody>
          <a:bodyPr wrap="none" rtlCol="0">
            <a:spAutoFit/>
          </a:bodyPr>
          <a:lstStyle/>
          <a:p>
            <a:r>
              <a:rPr lang="es-UY" b="1" dirty="0">
                <a:solidFill>
                  <a:srgbClr val="00B0F0"/>
                </a:solidFill>
              </a:rPr>
              <a:t>OSCILACIONES FORZADAS INCLUYENDO AMORTIGUAMIENTO</a:t>
            </a:r>
          </a:p>
        </p:txBody>
      </p:sp>
      <mc:AlternateContent xmlns:mc="http://schemas.openxmlformats.org/markup-compatibility/2006" xmlns:a14="http://schemas.microsoft.com/office/drawing/2010/main">
        <mc:Choice Requires="a14">
          <p:sp>
            <p:nvSpPr>
              <p:cNvPr id="5" name="CuadroTexto 4"/>
              <p:cNvSpPr txBox="1"/>
              <p:nvPr/>
            </p:nvSpPr>
            <p:spPr>
              <a:xfrm>
                <a:off x="492358" y="1770387"/>
                <a:ext cx="3800464" cy="669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r>
                        <a:rPr lang="es-UY" b="0" i="1" smtClean="0">
                          <a:latin typeface="Cambria Math" panose="02040503050406030204" pitchFamily="18" charset="0"/>
                        </a:rPr>
                        <m:t> −</m:t>
                      </m:r>
                      <m:f>
                        <m:fPr>
                          <m:ctrlPr>
                            <a:rPr lang="es-UY" b="0" i="1" smtClean="0">
                              <a:latin typeface="Cambria Math" panose="02040503050406030204" pitchFamily="18" charset="0"/>
                            </a:rPr>
                          </m:ctrlPr>
                        </m:fPr>
                        <m:num>
                          <m:r>
                            <a:rPr lang="es-UY" b="0" i="1" smtClean="0">
                              <a:latin typeface="Cambria Math" panose="02040503050406030204" pitchFamily="18" charset="0"/>
                            </a:rPr>
                            <m:t>𝑏</m:t>
                          </m:r>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r>
                            <a:rPr lang="es-UY" b="0" i="1" smtClean="0">
                              <a:latin typeface="Cambria Math" panose="02040503050406030204" pitchFamily="18" charset="0"/>
                            </a:rPr>
                            <m:t>𝑧</m:t>
                          </m:r>
                        </m:num>
                        <m:den>
                          <m:r>
                            <a:rPr lang="es-UY" b="0" i="1" smtClean="0">
                              <a:latin typeface="Cambria Math" panose="02040503050406030204" pitchFamily="18" charset="0"/>
                            </a:rPr>
                            <m:t>𝜕</m:t>
                          </m:r>
                          <m:r>
                            <a:rPr lang="es-UY" b="0" i="1" smtClean="0">
                              <a:latin typeface="Cambria Math" panose="02040503050406030204" pitchFamily="18" charset="0"/>
                            </a:rPr>
                            <m:t>𝑡</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𝑧</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𝑇</m:t>
                                  </m:r>
                                </m:e>
                              </m:acc>
                            </m:e>
                          </m:d>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492358" y="1770387"/>
                <a:ext cx="3800464" cy="669542"/>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464458" y="2709546"/>
                <a:ext cx="3311226" cy="669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r>
                        <a:rPr lang="es-UY" b="0" i="1" smtClean="0">
                          <a:latin typeface="Cambria Math" panose="02040503050406030204" pitchFamily="18" charset="0"/>
                        </a:rPr>
                        <m:t> −</m:t>
                      </m:r>
                      <m:f>
                        <m:fPr>
                          <m:ctrlPr>
                            <a:rPr lang="es-UY" b="0" i="1" smtClean="0">
                              <a:latin typeface="Cambria Math" panose="02040503050406030204" pitchFamily="18" charset="0"/>
                            </a:rPr>
                          </m:ctrlPr>
                        </m:fPr>
                        <m:num>
                          <m:r>
                            <a:rPr lang="es-UY" b="0" i="1" smtClean="0">
                              <a:latin typeface="Cambria Math" panose="02040503050406030204" pitchFamily="18" charset="0"/>
                            </a:rPr>
                            <m:t>𝑏</m:t>
                          </m:r>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num>
                        <m:den>
                          <m:r>
                            <a:rPr lang="es-UY" b="0" i="1" smtClean="0">
                              <a:latin typeface="Cambria Math" panose="02040503050406030204" pitchFamily="18" charset="0"/>
                            </a:rPr>
                            <m:t>𝜕</m:t>
                          </m:r>
                          <m:r>
                            <a:rPr lang="es-UY" b="0" i="1" smtClean="0">
                              <a:latin typeface="Cambria Math" panose="02040503050406030204" pitchFamily="18" charset="0"/>
                            </a:rPr>
                            <m:t>𝑡</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64458" y="2709546"/>
                <a:ext cx="3311226" cy="669542"/>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464458" y="3789783"/>
                <a:ext cx="4913909" cy="7618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𝜏</m:t>
                          </m:r>
                        </m:den>
                      </m:f>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𝑑</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𝜏</m:t>
                          </m:r>
                        </m:num>
                        <m:den>
                          <m:r>
                            <a:rPr lang="es-UY" b="0" i="1" smtClean="0">
                              <a:latin typeface="Cambria Math" panose="02040503050406030204" pitchFamily="18" charset="0"/>
                              <a:ea typeface="Cambria Math" panose="02040503050406030204" pitchFamily="18" charset="0"/>
                            </a:rPr>
                            <m:t>𝑑</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𝑡</m:t>
                              </m:r>
                            </m:e>
                            <m:sup>
                              <m:r>
                                <a:rPr lang="es-UY" b="0" i="1" smtClean="0">
                                  <a:latin typeface="Cambria Math" panose="02040503050406030204" pitchFamily="18" charset="0"/>
                                  <a:ea typeface="Cambria Math" panose="02040503050406030204" pitchFamily="18" charset="0"/>
                                </a:rPr>
                                <m:t>2</m:t>
                              </m:r>
                            </m:sup>
                          </m:sSup>
                        </m:den>
                      </m:f>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𝑏</m:t>
                          </m:r>
                        </m:num>
                        <m:den>
                          <m:d>
                            <m:dPr>
                              <m:begChr m:val="|"/>
                              <m:endChr m:val="|"/>
                              <m:ctrlPr>
                                <a:rPr lang="es-UY" i="1">
                                  <a:latin typeface="Cambria Math" panose="02040503050406030204" pitchFamily="18" charset="0"/>
                                  <a:ea typeface="Cambria Math" panose="02040503050406030204" pitchFamily="18" charset="0"/>
                                </a:rPr>
                              </m:ctrlPr>
                            </m:dPr>
                            <m:e>
                              <m:acc>
                                <m:accPr>
                                  <m:chr m:val="⃗"/>
                                  <m:ctrlPr>
                                    <a:rPr lang="es-UY" i="1">
                                      <a:latin typeface="Cambria Math" panose="02040503050406030204" pitchFamily="18" charset="0"/>
                                      <a:ea typeface="Cambria Math" panose="02040503050406030204" pitchFamily="18" charset="0"/>
                                    </a:rPr>
                                  </m:ctrlPr>
                                </m:accPr>
                                <m:e>
                                  <m:r>
                                    <a:rPr lang="es-UY" i="1">
                                      <a:latin typeface="Cambria Math" panose="02040503050406030204" pitchFamily="18" charset="0"/>
                                      <a:ea typeface="Cambria Math" panose="02040503050406030204" pitchFamily="18" charset="0"/>
                                    </a:rPr>
                                    <m:t>𝑇</m:t>
                                  </m:r>
                                </m:e>
                              </m:acc>
                            </m:e>
                          </m:d>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𝜏</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𝑑</m:t>
                          </m:r>
                          <m:r>
                            <a:rPr lang="es-UY" b="0" i="1" smtClean="0">
                              <a:latin typeface="Cambria Math" panose="02040503050406030204" pitchFamily="18" charset="0"/>
                              <a:ea typeface="Cambria Math" panose="02040503050406030204" pitchFamily="18" charset="0"/>
                            </a:rPr>
                            <m:t>𝜏</m:t>
                          </m:r>
                        </m:num>
                        <m:den>
                          <m:r>
                            <a:rPr lang="es-UY" b="0" i="1" smtClean="0">
                              <a:latin typeface="Cambria Math" panose="02040503050406030204" pitchFamily="18" charset="0"/>
                              <a:ea typeface="Cambria Math" panose="02040503050406030204" pitchFamily="18" charset="0"/>
                            </a:rPr>
                            <m:t>𝑑𝑡</m:t>
                          </m:r>
                        </m:den>
                      </m:f>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𝑅</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𝑑</m:t>
                              </m:r>
                            </m:e>
                            <m:sup>
                              <m:r>
                                <a:rPr lang="es-UY" b="0" i="1" smtClean="0">
                                  <a:latin typeface="Cambria Math" panose="02040503050406030204" pitchFamily="18" charset="0"/>
                                </a:rPr>
                                <m:t>2</m:t>
                              </m:r>
                            </m:sup>
                          </m:sSup>
                          <m:r>
                            <a:rPr lang="es-UY" b="0" i="1" smtClean="0">
                              <a:latin typeface="Cambria Math" panose="02040503050406030204" pitchFamily="18" charset="0"/>
                            </a:rPr>
                            <m:t>𝑅</m:t>
                          </m:r>
                        </m:num>
                        <m:den>
                          <m:r>
                            <a:rPr lang="es-UY" b="0" i="1" smtClean="0">
                              <a:latin typeface="Cambria Math" panose="02040503050406030204" pitchFamily="18" charset="0"/>
                            </a:rPr>
                            <m:t>𝑑</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𝑅</m:t>
                          </m:r>
                        </m:den>
                      </m:f>
                      <m:f>
                        <m:fPr>
                          <m:ctrlPr>
                            <a:rPr lang="es-UY" b="0" i="1" smtClean="0">
                              <a:latin typeface="Cambria Math" panose="02040503050406030204" pitchFamily="18" charset="0"/>
                            </a:rPr>
                          </m:ctrlPr>
                        </m:fPr>
                        <m:num>
                          <m:r>
                            <a:rPr lang="es-UY" b="0" i="1" smtClean="0">
                              <a:latin typeface="Cambria Math" panose="02040503050406030204" pitchFamily="18" charset="0"/>
                            </a:rPr>
                            <m:t>𝑑𝑅</m:t>
                          </m:r>
                        </m:num>
                        <m:den>
                          <m:r>
                            <a:rPr lang="es-UY" b="0" i="1" smtClean="0">
                              <a:latin typeface="Cambria Math" panose="02040503050406030204" pitchFamily="18" charset="0"/>
                            </a:rPr>
                            <m:t>𝑑𝑟</m:t>
                          </m:r>
                        </m:den>
                      </m:f>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464458" y="3789783"/>
                <a:ext cx="4913909" cy="761875"/>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5688645" y="3905917"/>
                <a:ext cx="19512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rPr>
                        <m:t>𝑅</m:t>
                      </m:r>
                      <m:r>
                        <a:rPr lang="es-UY" b="0" i="1" smtClean="0">
                          <a:latin typeface="Cambria Math" panose="02040503050406030204" pitchFamily="18" charset="0"/>
                        </a:rPr>
                        <m:t>(</m:t>
                      </m:r>
                      <m:r>
                        <a:rPr lang="es-UY" b="0" i="1" smtClean="0">
                          <a:latin typeface="Cambria Math" panose="02040503050406030204" pitchFamily="18" charset="0"/>
                        </a:rPr>
                        <m:t>𝑟</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5688645" y="3905917"/>
                <a:ext cx="1951240" cy="369332"/>
              </a:xfrm>
              <a:prstGeom prst="rect">
                <a:avLst/>
              </a:prstGeom>
              <a:blipFill rotWithShape="0">
                <a:blip r:embed="rId5"/>
                <a:stretch>
                  <a:fillRect b="-1333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2705969" y="4854942"/>
                <a:ext cx="2863220" cy="761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UY" i="1" smtClean="0">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𝑑</m:t>
                              </m:r>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𝜏</m:t>
                          </m:r>
                        </m:num>
                        <m:den>
                          <m:r>
                            <a:rPr lang="es-UY" i="1">
                              <a:latin typeface="Cambria Math" panose="02040503050406030204" pitchFamily="18" charset="0"/>
                              <a:ea typeface="Cambria Math" panose="02040503050406030204" pitchFamily="18" charset="0"/>
                            </a:rPr>
                            <m:t>𝑑</m:t>
                          </m:r>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𝑡</m:t>
                              </m:r>
                            </m:e>
                            <m:sup>
                              <m:r>
                                <a:rPr lang="es-UY" i="1">
                                  <a:latin typeface="Cambria Math" panose="02040503050406030204" pitchFamily="18" charset="0"/>
                                  <a:ea typeface="Cambria Math" panose="02040503050406030204" pitchFamily="18" charset="0"/>
                                </a:rPr>
                                <m:t>2</m:t>
                              </m:r>
                            </m:sup>
                          </m:sSup>
                        </m:den>
                      </m:f>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𝑏</m:t>
                          </m:r>
                        </m:num>
                        <m:den>
                          <m:d>
                            <m:dPr>
                              <m:begChr m:val="|"/>
                              <m:endChr m:val="|"/>
                              <m:ctrlPr>
                                <a:rPr lang="es-UY" i="1" smtClean="0">
                                  <a:latin typeface="Cambria Math" panose="02040503050406030204" pitchFamily="18" charset="0"/>
                                  <a:ea typeface="Cambria Math" panose="02040503050406030204" pitchFamily="18" charset="0"/>
                                </a:rPr>
                              </m:ctrlPr>
                            </m:d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𝑇</m:t>
                                  </m:r>
                                </m:e>
                              </m:acc>
                            </m:e>
                          </m:d>
                        </m:den>
                      </m:f>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𝑑</m:t>
                          </m:r>
                          <m:r>
                            <a:rPr lang="es-UY" i="1">
                              <a:latin typeface="Cambria Math" panose="02040503050406030204" pitchFamily="18" charset="0"/>
                              <a:ea typeface="Cambria Math" panose="02040503050406030204" pitchFamily="18" charset="0"/>
                            </a:rPr>
                            <m:t>𝜏</m:t>
                          </m:r>
                        </m:num>
                        <m:den>
                          <m:r>
                            <a:rPr lang="es-UY" i="1">
                              <a:latin typeface="Cambria Math" panose="02040503050406030204" pitchFamily="18" charset="0"/>
                              <a:ea typeface="Cambria Math" panose="02040503050406030204" pitchFamily="18" charset="0"/>
                            </a:rPr>
                            <m:t>𝑑𝑡</m:t>
                          </m:r>
                        </m:den>
                      </m:f>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𝑘𝑐</m:t>
                              </m:r>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𝜏</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0" name="Rectángulo 9"/>
              <p:cNvSpPr>
                <a:spLocks noRot="1" noChangeAspect="1" noMove="1" noResize="1" noEditPoints="1" noAdjustHandles="1" noChangeArrowheads="1" noChangeShapeType="1" noTextEdit="1"/>
              </p:cNvSpPr>
              <p:nvPr/>
            </p:nvSpPr>
            <p:spPr>
              <a:xfrm>
                <a:off x="2705969" y="4854942"/>
                <a:ext cx="2863220" cy="761875"/>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492358" y="5847943"/>
                <a:ext cx="2220351"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𝜏</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𝛾</m:t>
                          </m:r>
                          <m:r>
                            <a:rPr lang="es-UY" b="0" i="1" smtClean="0">
                              <a:latin typeface="Cambria Math" panose="02040503050406030204" pitchFamily="18" charset="0"/>
                              <a:ea typeface="Cambria Math" panose="02040503050406030204" pitchFamily="18" charset="0"/>
                            </a:rPr>
                            <m:t>𝑡</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𝑑</m:t>
                              </m:r>
                            </m:sub>
                          </m:sSub>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92358" y="5847943"/>
                <a:ext cx="2220351" cy="378245"/>
              </a:xfrm>
              <a:prstGeom prst="rect">
                <a:avLst/>
              </a:prstGeom>
              <a:blipFill rotWithShape="0">
                <a:blip r:embed="rId7"/>
                <a:stretch>
                  <a:fillRect/>
                </a:stretch>
              </a:blipFill>
            </p:spPr>
            <p:txBody>
              <a:bodyPr/>
              <a:lstStyle/>
              <a:p>
                <a:r>
                  <a:rPr lang="es-UY">
                    <a:noFill/>
                  </a:rPr>
                  <a:t> </a:t>
                </a:r>
              </a:p>
            </p:txBody>
          </p:sp>
        </mc:Fallback>
      </mc:AlternateContent>
      <p:grpSp>
        <p:nvGrpSpPr>
          <p:cNvPr id="24" name="Grupo 23"/>
          <p:cNvGrpSpPr/>
          <p:nvPr/>
        </p:nvGrpSpPr>
        <p:grpSpPr>
          <a:xfrm>
            <a:off x="3339473" y="5658855"/>
            <a:ext cx="3414332" cy="761875"/>
            <a:chOff x="3339473" y="5658855"/>
            <a:chExt cx="3414332" cy="761875"/>
          </a:xfrm>
        </p:grpSpPr>
        <mc:AlternateContent xmlns:mc="http://schemas.openxmlformats.org/markup-compatibility/2006" xmlns:a14="http://schemas.microsoft.com/office/drawing/2010/main">
          <mc:Choice Requires="a14">
            <p:sp>
              <p:nvSpPr>
                <p:cNvPr id="12" name="CuadroTexto 11"/>
                <p:cNvSpPr txBox="1"/>
                <p:nvPr/>
              </p:nvSpPr>
              <p:spPr>
                <a:xfrm>
                  <a:off x="3339473" y="5658855"/>
                  <a:ext cx="1084207" cy="7618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𝛾</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r>
                              <a:rPr lang="es-UY" b="0" i="1" smtClean="0">
                                <a:latin typeface="Cambria Math" panose="02040503050406030204" pitchFamily="18" charset="0"/>
                              </a:rPr>
                              <m:t>𝑏</m:t>
                            </m:r>
                          </m:num>
                          <m:den>
                            <m:r>
                              <a:rPr lang="es-UY" b="0" i="1" smtClean="0">
                                <a:latin typeface="Cambria Math" panose="02040503050406030204" pitchFamily="18" charset="0"/>
                              </a:rPr>
                              <m:t>2</m:t>
                            </m:r>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339473" y="5658855"/>
                  <a:ext cx="1084207" cy="761875"/>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4423680" y="5796165"/>
                  <a:ext cx="2330125" cy="3796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𝑑</m:t>
                            </m:r>
                          </m:sub>
                        </m:sSub>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𝑘𝑐</m:t>
                                        </m:r>
                                      </m:e>
                                    </m:d>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𝛾</m:t>
                                    </m:r>
                                  </m:e>
                                  <m:sup>
                                    <m:r>
                                      <a:rPr lang="es-UY" b="0" i="1" smtClean="0">
                                        <a:latin typeface="Cambria Math" panose="02040503050406030204" pitchFamily="18" charset="0"/>
                                      </a:rPr>
                                      <m:t>2</m:t>
                                    </m:r>
                                  </m:sup>
                                </m:sSup>
                              </m:e>
                            </m:d>
                          </m:e>
                          <m:sup>
                            <m:r>
                              <a:rPr lang="es-UY" b="0" i="1" smtClean="0">
                                <a:latin typeface="Cambria Math" panose="02040503050406030204" pitchFamily="18" charset="0"/>
                              </a:rPr>
                              <m:t>1/2</m:t>
                            </m:r>
                          </m:sup>
                        </m:sSup>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4423680" y="5796165"/>
                  <a:ext cx="2330125" cy="379656"/>
                </a:xfrm>
                <a:prstGeom prst="rect">
                  <a:avLst/>
                </a:prstGeom>
                <a:blipFill rotWithShape="0">
                  <a:blip r:embed="rId9"/>
                  <a:stretch>
                    <a:fillRect b="-4839"/>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5" name="CuadroTexto 14"/>
              <p:cNvSpPr txBox="1"/>
              <p:nvPr/>
            </p:nvSpPr>
            <p:spPr>
              <a:xfrm>
                <a:off x="381033" y="6373374"/>
                <a:ext cx="2561470" cy="369332"/>
              </a:xfrm>
              <a:prstGeom prst="rect">
                <a:avLst/>
              </a:prstGeom>
              <a:noFill/>
            </p:spPr>
            <p:txBody>
              <a:bodyPr wrap="none" rtlCol="0">
                <a:spAutoFit/>
              </a:bodyPr>
              <a:lstStyle/>
              <a:p>
                <a:r>
                  <a:rPr lang="es-UY" b="0" dirty="0"/>
                  <a:t>si </a:t>
                </a:r>
                <a14:m>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𝛾</m:t>
                    </m:r>
                  </m:oMath>
                </a14:m>
                <a:r>
                  <a:rPr lang="es-UY" dirty="0"/>
                  <a:t> ,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→0</m:t>
                    </m:r>
                  </m:oMath>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81033" y="6373374"/>
                <a:ext cx="2561470" cy="369332"/>
              </a:xfrm>
              <a:prstGeom prst="rect">
                <a:avLst/>
              </a:prstGeom>
              <a:blipFill>
                <a:blip r:embed="rId10"/>
                <a:stretch>
                  <a:fillRect l="-2143" t="-10000" b="-2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3240021" y="6388944"/>
                <a:ext cx="2507994"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𝑛h</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𝜓</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3240021" y="6388944"/>
                <a:ext cx="2507994" cy="378245"/>
              </a:xfrm>
              <a:prstGeom prst="rect">
                <a:avLst/>
              </a:prstGeom>
              <a:blipFill>
                <a:blip r:embed="rId11"/>
                <a:stretch>
                  <a:fillRect b="-14516"/>
                </a:stretch>
              </a:blipFill>
            </p:spPr>
            <p:txBody>
              <a:bodyPr/>
              <a:lstStyle/>
              <a:p>
                <a:r>
                  <a:rPr lang="es-UY">
                    <a:noFill/>
                  </a:rPr>
                  <a:t> </a:t>
                </a:r>
              </a:p>
            </p:txBody>
          </p:sp>
        </mc:Fallback>
      </mc:AlternateContent>
      <p:sp>
        <p:nvSpPr>
          <p:cNvPr id="2" name="CuadroTexto 1"/>
          <p:cNvSpPr txBox="1"/>
          <p:nvPr/>
        </p:nvSpPr>
        <p:spPr>
          <a:xfrm>
            <a:off x="464459" y="697246"/>
            <a:ext cx="11001828" cy="923330"/>
          </a:xfrm>
          <a:prstGeom prst="rect">
            <a:avLst/>
          </a:prstGeom>
          <a:noFill/>
        </p:spPr>
        <p:txBody>
          <a:bodyPr wrap="square" rtlCol="0">
            <a:spAutoFit/>
          </a:bodyPr>
          <a:lstStyle/>
          <a:p>
            <a:pPr>
              <a:lnSpc>
                <a:spcPct val="150000"/>
              </a:lnSpc>
            </a:pPr>
            <a:r>
              <a:rPr lang="es-UY" dirty="0"/>
              <a:t>Suponemos que existe una fuerza de rozamiento que es proporcional a la velocidad de la vibración. La ecuación de movimiento debe modificarse en forma acorde:</a:t>
            </a:r>
          </a:p>
        </p:txBody>
      </p:sp>
      <mc:AlternateContent xmlns:mc="http://schemas.openxmlformats.org/markup-compatibility/2006" xmlns:a14="http://schemas.microsoft.com/office/drawing/2010/main">
        <mc:Choice Requires="a14">
          <p:sp>
            <p:nvSpPr>
              <p:cNvPr id="17" name="CuadroTexto 16"/>
              <p:cNvSpPr txBox="1"/>
              <p:nvPr/>
            </p:nvSpPr>
            <p:spPr>
              <a:xfrm>
                <a:off x="4571999" y="1845167"/>
                <a:ext cx="12637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𝑏</m:t>
                      </m:r>
                      <m:r>
                        <a:rPr lang="es-UY" b="0" i="1" smtClean="0">
                          <a:latin typeface="Cambria Math" panose="02040503050406030204" pitchFamily="18" charset="0"/>
                          <a:ea typeface="Cambria Math" panose="02040503050406030204" pitchFamily="18" charset="0"/>
                        </a:rPr>
                        <m:t>&gt;0, ∈</m:t>
                      </m:r>
                      <m:r>
                        <a:rPr lang="es-UY" b="0" i="1" smtClean="0">
                          <a:latin typeface="Cambria Math" panose="02040503050406030204" pitchFamily="18" charset="0"/>
                          <a:ea typeface="Cambria Math" panose="02040503050406030204" pitchFamily="18" charset="0"/>
                        </a:rPr>
                        <m:t>ℝ</m:t>
                      </m:r>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4571999" y="1845167"/>
                <a:ext cx="1263744" cy="369332"/>
              </a:xfrm>
              <a:prstGeom prst="rect">
                <a:avLst/>
              </a:prstGeom>
              <a:blipFill rotWithShape="0">
                <a:blip r:embed="rId12"/>
                <a:stretch>
                  <a:fillRect/>
                </a:stretch>
              </a:blipFill>
            </p:spPr>
            <p:txBody>
              <a:bodyPr/>
              <a:lstStyle/>
              <a:p>
                <a:r>
                  <a:rPr lang="es-UY">
                    <a:noFill/>
                  </a:rPr>
                  <a:t> </a:t>
                </a:r>
              </a:p>
            </p:txBody>
          </p:sp>
        </mc:Fallback>
      </mc:AlternateContent>
      <p:grpSp>
        <p:nvGrpSpPr>
          <p:cNvPr id="19" name="Grupo 18"/>
          <p:cNvGrpSpPr/>
          <p:nvPr/>
        </p:nvGrpSpPr>
        <p:grpSpPr>
          <a:xfrm>
            <a:off x="6029724" y="1842599"/>
            <a:ext cx="4112922" cy="371900"/>
            <a:chOff x="6029724" y="1842599"/>
            <a:chExt cx="4112922" cy="371900"/>
          </a:xfrm>
        </p:grpSpPr>
        <mc:AlternateContent xmlns:mc="http://schemas.openxmlformats.org/markup-compatibility/2006" xmlns:a14="http://schemas.microsoft.com/office/drawing/2010/main">
          <mc:Choice Requires="a14">
            <p:sp>
              <p:nvSpPr>
                <p:cNvPr id="3" name="CuadroTexto 2"/>
                <p:cNvSpPr txBox="1"/>
                <p:nvPr/>
              </p:nvSpPr>
              <p:spPr>
                <a:xfrm>
                  <a:off x="8653584" y="1845167"/>
                  <a:ext cx="14890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𝑧</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𝑛h</m:t>
                            </m:r>
                          </m:sub>
                        </m:sSub>
                      </m:oMath>
                    </m:oMathPara>
                  </a14:m>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8653584" y="1845167"/>
                  <a:ext cx="1489062" cy="369332"/>
                </a:xfrm>
                <a:prstGeom prst="rect">
                  <a:avLst/>
                </a:prstGeom>
                <a:blipFill rotWithShape="0">
                  <a:blip r:embed="rId13"/>
                  <a:stretch>
                    <a:fillRect/>
                  </a:stretch>
                </a:blipFill>
              </p:spPr>
              <p:txBody>
                <a:bodyPr/>
                <a:lstStyle/>
                <a:p>
                  <a:r>
                    <a:rPr lang="es-UY">
                      <a:noFill/>
                    </a:rPr>
                    <a:t> </a:t>
                  </a:r>
                </a:p>
              </p:txBody>
            </p:sp>
          </mc:Fallback>
        </mc:AlternateContent>
        <p:sp>
          <p:nvSpPr>
            <p:cNvPr id="18" name="CuadroTexto 17"/>
            <p:cNvSpPr txBox="1"/>
            <p:nvPr/>
          </p:nvSpPr>
          <p:spPr>
            <a:xfrm>
              <a:off x="6029724" y="1842599"/>
              <a:ext cx="2623860" cy="369332"/>
            </a:xfrm>
            <a:prstGeom prst="rect">
              <a:avLst/>
            </a:prstGeom>
            <a:noFill/>
          </p:spPr>
          <p:txBody>
            <a:bodyPr wrap="none" rtlCol="0">
              <a:spAutoFit/>
            </a:bodyPr>
            <a:lstStyle/>
            <a:p>
              <a:r>
                <a:rPr lang="es-UY" dirty="0"/>
                <a:t>La solución está dada por:</a:t>
              </a:r>
            </a:p>
          </p:txBody>
        </p:sp>
      </p:grpSp>
      <p:grpSp>
        <p:nvGrpSpPr>
          <p:cNvPr id="21" name="Grupo 20"/>
          <p:cNvGrpSpPr/>
          <p:nvPr/>
        </p:nvGrpSpPr>
        <p:grpSpPr>
          <a:xfrm>
            <a:off x="4017841" y="2800649"/>
            <a:ext cx="5500374" cy="386776"/>
            <a:chOff x="4017841" y="2800649"/>
            <a:chExt cx="5500374" cy="386776"/>
          </a:xfrm>
        </p:grpSpPr>
        <mc:AlternateContent xmlns:mc="http://schemas.openxmlformats.org/markup-compatibility/2006" xmlns:a14="http://schemas.microsoft.com/office/drawing/2010/main">
          <mc:Choice Requires="a14">
            <p:sp>
              <p:nvSpPr>
                <p:cNvPr id="7" name="CuadroTexto 6"/>
                <p:cNvSpPr txBox="1"/>
                <p:nvPr/>
              </p:nvSpPr>
              <p:spPr>
                <a:xfrm>
                  <a:off x="7894694" y="2800649"/>
                  <a:ext cx="16235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h</m:t>
                            </m:r>
                          </m:sub>
                        </m:sSub>
                        <m:r>
                          <a:rPr lang="es-UY" b="0" i="1" smtClean="0">
                            <a:latin typeface="Cambria Math" panose="02040503050406030204" pitchFamily="18" charset="0"/>
                          </a:rPr>
                          <m:t>=</m:t>
                        </m:r>
                        <m:r>
                          <a:rPr lang="es-UY" b="0" i="1" smtClean="0">
                            <a:latin typeface="Cambria Math" panose="02040503050406030204" pitchFamily="18" charset="0"/>
                          </a:rPr>
                          <m:t>𝑅</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e>
                        </m:d>
                        <m:r>
                          <a:rPr lang="es-UY" b="0" i="1" smtClean="0">
                            <a:latin typeface="Cambria Math" panose="02040503050406030204" pitchFamily="18" charset="0"/>
                          </a:rPr>
                          <m:t>𝜏</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7894694" y="2800649"/>
                  <a:ext cx="1623521" cy="369332"/>
                </a:xfrm>
                <a:prstGeom prst="rect">
                  <a:avLst/>
                </a:prstGeom>
                <a:blipFill rotWithShape="0">
                  <a:blip r:embed="rId14"/>
                  <a:stretch>
                    <a:fillRect b="-13115"/>
                  </a:stretch>
                </a:blipFill>
              </p:spPr>
              <p:txBody>
                <a:bodyPr/>
                <a:lstStyle/>
                <a:p>
                  <a:r>
                    <a:rPr lang="es-UY">
                      <a:noFill/>
                    </a:rPr>
                    <a:t> </a:t>
                  </a:r>
                </a:p>
              </p:txBody>
            </p:sp>
          </mc:Fallback>
        </mc:AlternateContent>
        <p:sp>
          <p:nvSpPr>
            <p:cNvPr id="20" name="CuadroTexto 19"/>
            <p:cNvSpPr txBox="1"/>
            <p:nvPr/>
          </p:nvSpPr>
          <p:spPr>
            <a:xfrm>
              <a:off x="4017841" y="2818093"/>
              <a:ext cx="3986989" cy="369332"/>
            </a:xfrm>
            <a:prstGeom prst="rect">
              <a:avLst/>
            </a:prstGeom>
            <a:noFill/>
          </p:spPr>
          <p:txBody>
            <a:bodyPr wrap="none" rtlCol="0">
              <a:spAutoFit/>
            </a:bodyPr>
            <a:lstStyle/>
            <a:p>
              <a:r>
                <a:rPr lang="es-UY" dirty="0"/>
                <a:t>Resolvemos por separación de variables:</a:t>
              </a:r>
            </a:p>
          </p:txBody>
        </p:sp>
      </p:grpSp>
      <mc:AlternateContent xmlns:mc="http://schemas.openxmlformats.org/markup-compatibility/2006" xmlns:a14="http://schemas.microsoft.com/office/drawing/2010/main">
        <mc:Choice Requires="a14">
          <p:sp>
            <p:nvSpPr>
              <p:cNvPr id="22" name="CuadroTexto 21"/>
              <p:cNvSpPr txBox="1"/>
              <p:nvPr/>
            </p:nvSpPr>
            <p:spPr>
              <a:xfrm>
                <a:off x="464458" y="4993741"/>
                <a:ext cx="2241511" cy="369332"/>
              </a:xfrm>
              <a:prstGeom prst="rect">
                <a:avLst/>
              </a:prstGeom>
              <a:noFill/>
            </p:spPr>
            <p:txBody>
              <a:bodyPr wrap="none" rtlCol="0">
                <a:spAutoFit/>
              </a:bodyPr>
              <a:lstStyle/>
              <a:p>
                <a:r>
                  <a:rPr lang="es-UY" dirty="0"/>
                  <a:t>La ecuación para </a:t>
                </a:r>
                <a14:m>
                  <m:oMath xmlns:m="http://schemas.openxmlformats.org/officeDocument/2006/math">
                    <m:r>
                      <a:rPr lang="es-UY" b="0" i="1" smtClean="0">
                        <a:latin typeface="Cambria Math" panose="02040503050406030204" pitchFamily="18" charset="0"/>
                      </a:rPr>
                      <m:t>𝜏</m:t>
                    </m:r>
                  </m:oMath>
                </a14:m>
                <a:r>
                  <a:rPr lang="es-UY" dirty="0"/>
                  <a:t> es:</a:t>
                </a:r>
              </a:p>
            </p:txBody>
          </p:sp>
        </mc:Choice>
        <mc:Fallback xmlns="">
          <p:sp>
            <p:nvSpPr>
              <p:cNvPr id="22" name="CuadroTexto 21"/>
              <p:cNvSpPr txBox="1">
                <a:spLocks noRot="1" noChangeAspect="1" noMove="1" noResize="1" noEditPoints="1" noAdjustHandles="1" noChangeArrowheads="1" noChangeShapeType="1" noTextEdit="1"/>
              </p:cNvSpPr>
              <p:nvPr/>
            </p:nvSpPr>
            <p:spPr>
              <a:xfrm>
                <a:off x="464458" y="4993741"/>
                <a:ext cx="2241511" cy="369332"/>
              </a:xfrm>
              <a:prstGeom prst="rect">
                <a:avLst/>
              </a:prstGeom>
              <a:blipFill rotWithShape="0">
                <a:blip r:embed="rId15"/>
                <a:stretch>
                  <a:fillRect l="-2174" t="-8197" r="-1630" b="-24590"/>
                </a:stretch>
              </a:blipFill>
            </p:spPr>
            <p:txBody>
              <a:bodyPr/>
              <a:lstStyle/>
              <a:p>
                <a:r>
                  <a:rPr lang="es-UY">
                    <a:noFill/>
                  </a:rPr>
                  <a:t> </a:t>
                </a:r>
              </a:p>
            </p:txBody>
          </p:sp>
        </mc:Fallback>
      </mc:AlternateContent>
      <p:sp>
        <p:nvSpPr>
          <p:cNvPr id="23" name="CuadroTexto 22"/>
          <p:cNvSpPr txBox="1"/>
          <p:nvPr/>
        </p:nvSpPr>
        <p:spPr>
          <a:xfrm>
            <a:off x="5552360" y="5060724"/>
            <a:ext cx="5913927" cy="369332"/>
          </a:xfrm>
          <a:prstGeom prst="rect">
            <a:avLst/>
          </a:prstGeom>
          <a:noFill/>
        </p:spPr>
        <p:txBody>
          <a:bodyPr wrap="none" rtlCol="0">
            <a:spAutoFit/>
          </a:bodyPr>
          <a:lstStyle/>
          <a:p>
            <a:r>
              <a:rPr lang="es-UY" dirty="0"/>
              <a:t>Esta es la ecuación de un movimiento armónico amortiguado</a:t>
            </a:r>
          </a:p>
        </p:txBody>
      </p:sp>
    </p:spTree>
    <p:extLst>
      <p:ext uri="{BB962C8B-B14F-4D97-AF65-F5344CB8AC3E}">
        <p14:creationId xmlns:p14="http://schemas.microsoft.com/office/powerpoint/2010/main" val="285803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2" grpId="0"/>
      <p:bldP spid="17"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659623" y="381267"/>
                <a:ext cx="3298019"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h</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𝛾</m:t>
                          </m:r>
                          <m:r>
                            <a:rPr lang="es-UY" b="0" i="1" smtClean="0">
                              <a:latin typeface="Cambria Math" panose="02040503050406030204" pitchFamily="18" charset="0"/>
                              <a:ea typeface="Cambria Math" panose="02040503050406030204" pitchFamily="18" charset="0"/>
                            </a:rPr>
                            <m:t>𝑡</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𝑑</m:t>
                              </m:r>
                            </m:sub>
                          </m:sSub>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659623" y="381267"/>
                <a:ext cx="3298019" cy="378245"/>
              </a:xfrm>
              <a:prstGeom prst="rect">
                <a:avLst/>
              </a:prstGeom>
              <a:blipFill rotWithShape="0">
                <a:blip r:embed="rId2"/>
                <a:stretch>
                  <a:fillRect b="-1290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4586514" y="381267"/>
                <a:ext cx="3098349" cy="369332"/>
              </a:xfrm>
              <a:prstGeom prst="rect">
                <a:avLst/>
              </a:prstGeom>
              <a:noFill/>
            </p:spPr>
            <p:txBody>
              <a:bodyPr wrap="none" rtlCol="0">
                <a:spAutoFit/>
              </a:bodyPr>
              <a:lstStyle/>
              <a:p>
                <a:r>
                  <a:rPr lang="es-UY" dirty="0"/>
                  <a:t>Podemos definir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𝑐</m:t>
                        </m:r>
                      </m:sub>
                    </m:sSub>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𝑑</m:t>
                        </m:r>
                      </m:sub>
                    </m:sSub>
                    <m:r>
                      <a:rPr lang="es-UY" b="0" i="1" smtClean="0">
                        <a:latin typeface="Cambria Math" panose="02040503050406030204" pitchFamily="18" charset="0"/>
                      </a:rPr>
                      <m:t>+</m:t>
                    </m:r>
                    <m:r>
                      <a:rPr lang="es-UY" b="0" i="1" smtClean="0">
                        <a:latin typeface="Cambria Math" panose="02040503050406030204" pitchFamily="18" charset="0"/>
                      </a:rPr>
                      <m:t>𝑖</m:t>
                    </m:r>
                    <m:r>
                      <a:rPr lang="es-UY" b="0" i="1" smtClean="0">
                        <a:latin typeface="Cambria Math" panose="02040503050406030204" pitchFamily="18" charset="0"/>
                      </a:rPr>
                      <m:t>𝛾</m:t>
                    </m:r>
                  </m:oMath>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4586514" y="381267"/>
                <a:ext cx="3098349" cy="369332"/>
              </a:xfrm>
              <a:prstGeom prst="rect">
                <a:avLst/>
              </a:prstGeom>
              <a:blipFill rotWithShape="0">
                <a:blip r:embed="rId3"/>
                <a:stretch>
                  <a:fillRect l="-1572" t="-10000" b="-2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659623" y="1244867"/>
                <a:ext cx="2952795"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h</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 </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𝑐</m:t>
                              </m:r>
                            </m:sub>
                          </m:sSub>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659623" y="1244867"/>
                <a:ext cx="2952795" cy="378245"/>
              </a:xfrm>
              <a:prstGeom prst="rect">
                <a:avLst/>
              </a:prstGeom>
              <a:blipFill rotWithShape="0">
                <a:blip r:embed="rId4"/>
                <a:stretch>
                  <a:fillRect b="-14516"/>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3954691" y="1065095"/>
                <a:ext cx="7460343" cy="2585323"/>
              </a:xfrm>
              <a:prstGeom prst="rect">
                <a:avLst/>
              </a:prstGeom>
              <a:noFill/>
            </p:spPr>
            <p:txBody>
              <a:bodyPr wrap="square" rtlCol="0">
                <a:spAutoFit/>
              </a:bodyPr>
              <a:lstStyle/>
              <a:p>
                <a:pPr algn="just">
                  <a:lnSpc>
                    <a:spcPct val="150000"/>
                  </a:lnSpc>
                </a:pPr>
                <a:r>
                  <a:rPr lang="es-UY" dirty="0"/>
                  <a:t>La solución de oscilaciones libres  para la membrana con amortiguamiento tiene la misma forma que la solución sin amortiguamiento pero con una frecuencia compleja mientras que el número de ondas </a:t>
                </a:r>
                <a14:m>
                  <m:oMath xmlns:m="http://schemas.openxmlformats.org/officeDocument/2006/math">
                    <m:r>
                      <a:rPr lang="es-UY" b="0" i="1" smtClean="0">
                        <a:latin typeface="Cambria Math" panose="02040503050406030204" pitchFamily="18" charset="0"/>
                      </a:rPr>
                      <m:t>𝑘</m:t>
                    </m:r>
                  </m:oMath>
                </a14:m>
                <a:r>
                  <a:rPr lang="es-UY" dirty="0"/>
                  <a:t> es real.  Una frecuencia compleja implica entonces que las oscilaciones decaen exponencialmente con el tiempo. El coeficiente </a:t>
                </a:r>
                <a14:m>
                  <m:oMath xmlns:m="http://schemas.openxmlformats.org/officeDocument/2006/math">
                    <m:r>
                      <a:rPr lang="es-UY" b="0" i="1" smtClean="0">
                        <a:latin typeface="Cambria Math" panose="02040503050406030204" pitchFamily="18" charset="0"/>
                      </a:rPr>
                      <m:t>𝐴</m:t>
                    </m:r>
                  </m:oMath>
                </a14:m>
                <a:r>
                  <a:rPr lang="es-UY" dirty="0"/>
                  <a:t> es complejo y depende de las condiciones iniciales.</a:t>
                </a:r>
              </a:p>
            </p:txBody>
          </p:sp>
        </mc:Choice>
        <mc:Fallback xmlns="">
          <p:sp>
            <p:nvSpPr>
              <p:cNvPr id="7" name="CuadroTexto 6"/>
              <p:cNvSpPr txBox="1">
                <a:spLocks noRot="1" noChangeAspect="1" noMove="1" noResize="1" noEditPoints="1" noAdjustHandles="1" noChangeArrowheads="1" noChangeShapeType="1" noTextEdit="1"/>
              </p:cNvSpPr>
              <p:nvPr/>
            </p:nvSpPr>
            <p:spPr>
              <a:xfrm>
                <a:off x="3954691" y="1065095"/>
                <a:ext cx="7460343" cy="2585323"/>
              </a:xfrm>
              <a:prstGeom prst="rect">
                <a:avLst/>
              </a:prstGeom>
              <a:blipFill rotWithShape="0">
                <a:blip r:embed="rId5"/>
                <a:stretch>
                  <a:fillRect l="-735" r="-654" b="-117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59623" y="4368800"/>
                <a:ext cx="6180666" cy="378245"/>
              </a:xfrm>
              <a:prstGeom prst="rect">
                <a:avLst/>
              </a:prstGeom>
              <a:noFill/>
            </p:spPr>
            <p:txBody>
              <a:bodyPr wrap="none" rtlCol="0">
                <a:spAutoFit/>
              </a:bodyPr>
              <a:lstStyle/>
              <a:p>
                <a:r>
                  <a:rPr lang="es-UY" dirty="0"/>
                  <a:t>La solución no homogénea la escribimos como: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𝑧</m:t>
                        </m:r>
                      </m:e>
                      <m:sub>
                        <m:r>
                          <a:rPr lang="es-UY" b="0" i="1" smtClean="0">
                            <a:latin typeface="Cambria Math" panose="02040503050406030204" pitchFamily="18" charset="0"/>
                          </a:rPr>
                          <m:t>𝑛h</m:t>
                        </m:r>
                      </m:sub>
                    </m:sSub>
                    <m:r>
                      <a:rPr lang="es-UY" b="0" i="1" smtClean="0">
                        <a:latin typeface="Cambria Math" panose="02040503050406030204" pitchFamily="18" charset="0"/>
                      </a:rPr>
                      <m:t>=</m:t>
                    </m:r>
                    <m:r>
                      <a:rPr lang="es-UY" b="0" i="1" smtClean="0">
                        <a:latin typeface="Cambria Math" panose="02040503050406030204" pitchFamily="18" charset="0"/>
                      </a:rPr>
                      <m:t>𝜓</m:t>
                    </m:r>
                    <m:r>
                      <a:rPr lang="es-UY" b="0" i="1" smtClean="0">
                        <a:latin typeface="Cambria Math" panose="02040503050406030204" pitchFamily="18" charset="0"/>
                      </a:rPr>
                      <m:t>(</m:t>
                    </m:r>
                    <m:r>
                      <a:rPr lang="es-UY" b="0" i="1" smtClean="0">
                        <a:latin typeface="Cambria Math" panose="02040503050406030204" pitchFamily="18" charset="0"/>
                      </a:rPr>
                      <m:t>𝑟</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oMath>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59623" y="4368800"/>
                <a:ext cx="6180666" cy="378245"/>
              </a:xfrm>
              <a:prstGeom prst="rect">
                <a:avLst/>
              </a:prstGeom>
              <a:blipFill rotWithShape="0">
                <a:blip r:embed="rId6"/>
                <a:stretch>
                  <a:fillRect l="-789" t="-6452" b="-25806"/>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780938" y="5252408"/>
                <a:ext cx="3479029" cy="669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𝜓</m:t>
                      </m:r>
                      <m:r>
                        <a:rPr lang="es-UY" b="0" i="1" smtClean="0">
                          <a:latin typeface="Cambria Math" panose="02040503050406030204" pitchFamily="18" charset="0"/>
                        </a:rPr>
                        <m:t> −</m:t>
                      </m:r>
                      <m:r>
                        <a:rPr lang="es-UY" b="0" i="1" smtClean="0">
                          <a:latin typeface="Cambria Math" panose="02040503050406030204" pitchFamily="18" charset="0"/>
                        </a:rPr>
                        <m:t>𝑖</m:t>
                      </m:r>
                      <m:r>
                        <a:rPr lang="es-UY" b="0" i="1" smtClean="0">
                          <a:latin typeface="Cambria Math" panose="02040503050406030204" pitchFamily="18" charset="0"/>
                        </a:rPr>
                        <m:t>𝜔</m:t>
                      </m:r>
                      <m:f>
                        <m:fPr>
                          <m:ctrlPr>
                            <a:rPr lang="es-UY" b="0" i="1" smtClean="0">
                              <a:latin typeface="Cambria Math" panose="02040503050406030204" pitchFamily="18" charset="0"/>
                            </a:rPr>
                          </m:ctrlPr>
                        </m:fPr>
                        <m:num>
                          <m:r>
                            <a:rPr lang="es-UY" b="0" i="1" smtClean="0">
                              <a:latin typeface="Cambria Math" panose="02040503050406030204" pitchFamily="18" charset="0"/>
                            </a:rPr>
                            <m:t>𝑏</m:t>
                          </m:r>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r>
                        <a:rPr lang="es-UY" b="0" i="1" smtClean="0">
                          <a:latin typeface="Cambria Math" panose="02040503050406030204" pitchFamily="18" charset="0"/>
                        </a:rPr>
                        <m:t>𝜓</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𝜔</m:t>
                              </m:r>
                            </m:e>
                            <m:sup>
                              <m:r>
                                <a:rPr lang="es-UY" b="0" i="1" smtClean="0">
                                  <a:latin typeface="Cambria Math" panose="02040503050406030204" pitchFamily="18" charset="0"/>
                                </a:rPr>
                                <m:t>2</m:t>
                              </m:r>
                            </m:sup>
                          </m:sSup>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r>
                        <a:rPr lang="es-AR" b="0" i="1" smtClean="0">
                          <a:latin typeface="Cambria Math" panose="02040503050406030204" pitchFamily="18" charset="0"/>
                        </a:rPr>
                        <m:t>𝜓</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80938" y="5252408"/>
                <a:ext cx="3479029" cy="669542"/>
              </a:xfrm>
              <a:prstGeom prst="rect">
                <a:avLst/>
              </a:prstGeom>
              <a:blipFill>
                <a:blip r:embed="rId7"/>
                <a:stretch>
                  <a:fillRect/>
                </a:stretch>
              </a:blipFill>
            </p:spPr>
            <p:txBody>
              <a:bodyPr/>
              <a:lstStyle/>
              <a:p>
                <a:r>
                  <a:rPr lang="es-UY">
                    <a:noFill/>
                  </a:rPr>
                  <a:t> </a:t>
                </a:r>
              </a:p>
            </p:txBody>
          </p:sp>
        </mc:Fallback>
      </mc:AlternateContent>
      <p:grpSp>
        <p:nvGrpSpPr>
          <p:cNvPr id="12" name="Grupo 11"/>
          <p:cNvGrpSpPr/>
          <p:nvPr/>
        </p:nvGrpSpPr>
        <p:grpSpPr>
          <a:xfrm>
            <a:off x="5306798" y="5252408"/>
            <a:ext cx="3565592" cy="714683"/>
            <a:chOff x="5306798" y="5252408"/>
            <a:chExt cx="3565592" cy="714683"/>
          </a:xfrm>
        </p:grpSpPr>
        <mc:AlternateContent xmlns:mc="http://schemas.openxmlformats.org/markup-compatibility/2006" xmlns:a14="http://schemas.microsoft.com/office/drawing/2010/main">
          <mc:Choice Requires="a14">
            <p:sp>
              <p:nvSpPr>
                <p:cNvPr id="10" name="CuadroTexto 9"/>
                <p:cNvSpPr txBox="1"/>
                <p:nvPr/>
              </p:nvSpPr>
              <p:spPr>
                <a:xfrm>
                  <a:off x="6504113" y="5252408"/>
                  <a:ext cx="2368277"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𝜅</m:t>
                            </m:r>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𝑐</m:t>
                                    </m:r>
                                  </m:den>
                                </m:f>
                              </m:e>
                            </m:d>
                          </m:e>
                          <m:sup>
                            <m:r>
                              <a:rPr lang="es-UY" b="0" i="1" smtClean="0">
                                <a:latin typeface="Cambria Math" panose="02040503050406030204" pitchFamily="18" charset="0"/>
                              </a:rPr>
                              <m:t>2</m:t>
                            </m:r>
                          </m:sup>
                        </m:sSup>
                        <m:r>
                          <a:rPr lang="es-UY" b="0" i="1" smtClean="0">
                            <a:latin typeface="Cambria Math" panose="02040503050406030204" pitchFamily="18" charset="0"/>
                          </a:rPr>
                          <m:t>−</m:t>
                        </m:r>
                        <m:r>
                          <a:rPr lang="es-UY" i="1">
                            <a:latin typeface="Cambria Math" panose="02040503050406030204" pitchFamily="18" charset="0"/>
                          </a:rPr>
                          <m:t>𝑖</m:t>
                        </m:r>
                        <m:r>
                          <a:rPr lang="es-UY" b="0" i="1" smtClean="0">
                            <a:latin typeface="Cambria Math" panose="02040503050406030204" pitchFamily="18" charset="0"/>
                          </a:rPr>
                          <m:t>𝜔</m:t>
                        </m:r>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2</m:t>
                                </m:r>
                                <m:r>
                                  <a:rPr lang="es-UY" b="0" i="1" smtClean="0">
                                    <a:latin typeface="Cambria Math" panose="02040503050406030204" pitchFamily="18" charset="0"/>
                                  </a:rPr>
                                  <m:t>𝛾</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e>
                        </m:d>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6504113" y="5252408"/>
                  <a:ext cx="2368277" cy="714683"/>
                </a:xfrm>
                <a:prstGeom prst="rect">
                  <a:avLst/>
                </a:prstGeom>
                <a:blipFill rotWithShape="0">
                  <a:blip r:embed="rId8"/>
                  <a:stretch>
                    <a:fillRect/>
                  </a:stretch>
                </a:blipFill>
              </p:spPr>
              <p:txBody>
                <a:bodyPr/>
                <a:lstStyle/>
                <a:p>
                  <a:r>
                    <a:rPr lang="es-UY">
                      <a:noFill/>
                    </a:rPr>
                    <a:t> </a:t>
                  </a:r>
                </a:p>
              </p:txBody>
            </p:sp>
          </mc:Fallback>
        </mc:AlternateContent>
        <p:sp>
          <p:nvSpPr>
            <p:cNvPr id="11" name="CuadroTexto 10"/>
            <p:cNvSpPr txBox="1"/>
            <p:nvPr/>
          </p:nvSpPr>
          <p:spPr>
            <a:xfrm>
              <a:off x="5306798" y="5402513"/>
              <a:ext cx="1197315" cy="369332"/>
            </a:xfrm>
            <a:prstGeom prst="rect">
              <a:avLst/>
            </a:prstGeom>
            <a:noFill/>
          </p:spPr>
          <p:txBody>
            <a:bodyPr wrap="none" rtlCol="0">
              <a:spAutoFit/>
            </a:bodyPr>
            <a:lstStyle/>
            <a:p>
              <a:r>
                <a:rPr lang="es-UY" dirty="0"/>
                <a:t>Definimos:</a:t>
              </a:r>
            </a:p>
          </p:txBody>
        </p:sp>
      </p:grpSp>
    </p:spTree>
    <p:extLst>
      <p:ext uri="{BB962C8B-B14F-4D97-AF65-F5344CB8AC3E}">
        <p14:creationId xmlns:p14="http://schemas.microsoft.com/office/powerpoint/2010/main" val="250550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548000" y="445792"/>
                <a:ext cx="2300758" cy="6322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𝜓</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𝜅</m:t>
                          </m:r>
                        </m:e>
                        <m:sup>
                          <m:r>
                            <a:rPr lang="es-UY" b="0" i="1" smtClean="0">
                              <a:latin typeface="Cambria Math" panose="02040503050406030204" pitchFamily="18" charset="0"/>
                            </a:rPr>
                            <m:t>2</m:t>
                          </m:r>
                        </m:sup>
                      </m:sSup>
                      <m:r>
                        <a:rPr lang="es-UY" b="0" i="1" smtClean="0">
                          <a:latin typeface="Cambria Math" panose="02040503050406030204" pitchFamily="18" charset="0"/>
                        </a:rPr>
                        <m:t>𝜓</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48000" y="445792"/>
                <a:ext cx="2300758" cy="632289"/>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548000" y="3171699"/>
                <a:ext cx="19854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𝜓</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𝜓</m:t>
                          </m:r>
                        </m:e>
                        <m:sub>
                          <m:r>
                            <a:rPr lang="es-UY" b="0" i="1" smtClean="0">
                              <a:latin typeface="Cambria Math" panose="02040503050406030204" pitchFamily="18" charset="0"/>
                              <a:ea typeface="Cambria Math" panose="02040503050406030204" pitchFamily="18" charset="0"/>
                            </a:rPr>
                            <m:t>h</m:t>
                          </m:r>
                        </m:sub>
                      </m:sSub>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𝜓</m:t>
                          </m:r>
                        </m:e>
                        <m:sub>
                          <m:r>
                            <a:rPr lang="es-UY" b="0" i="1" smtClean="0">
                              <a:latin typeface="Cambria Math" panose="02040503050406030204" pitchFamily="18" charset="0"/>
                              <a:ea typeface="Cambria Math" panose="02040503050406030204" pitchFamily="18" charset="0"/>
                            </a:rPr>
                            <m:t>𝑛h</m:t>
                          </m:r>
                        </m:sub>
                      </m:sSub>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548000" y="3171699"/>
                <a:ext cx="1985479" cy="369332"/>
              </a:xfrm>
              <a:prstGeom prst="rect">
                <a:avLst/>
              </a:prstGeom>
              <a:blipFill rotWithShape="0">
                <a:blip r:embed="rId3"/>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2533479" y="3170129"/>
                <a:ext cx="2233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𝜓</m:t>
                          </m:r>
                        </m:e>
                        <m:sub>
                          <m:r>
                            <a:rPr lang="es-UY" b="0" i="1" smtClean="0">
                              <a:latin typeface="Cambria Math" panose="02040503050406030204" pitchFamily="18" charset="0"/>
                              <a:ea typeface="Cambria Math" panose="02040503050406030204" pitchFamily="18" charset="0"/>
                            </a:rPr>
                            <m:t>h</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𝐵</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𝜅</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2533479" y="3170129"/>
                <a:ext cx="2233112" cy="369332"/>
              </a:xfrm>
              <a:prstGeom prst="rect">
                <a:avLst/>
              </a:prstGeom>
              <a:blipFill rotWithShape="0">
                <a:blip r:embed="rId4"/>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913458" y="3018186"/>
                <a:ext cx="1671548" cy="724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𝜓</m:t>
                          </m:r>
                        </m:e>
                        <m:sub>
                          <m:r>
                            <a:rPr lang="es-UY" b="0" i="1" smtClean="0">
                              <a:latin typeface="Cambria Math" panose="02040503050406030204" pitchFamily="18" charset="0"/>
                            </a:rPr>
                            <m:t>𝑛h</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𝜅</m:t>
                              </m:r>
                            </m:e>
                            <m:sup>
                              <m:r>
                                <a:rPr lang="es-UY" b="0" i="1" smtClean="0">
                                  <a:latin typeface="Cambria Math" panose="02040503050406030204" pitchFamily="18" charset="0"/>
                                </a:rPr>
                                <m:t>2</m:t>
                              </m:r>
                            </m:sup>
                          </m:sSup>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913458" y="3018186"/>
                <a:ext cx="1671548" cy="724622"/>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910216" y="3018186"/>
                <a:ext cx="2588850" cy="724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𝜓</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e>
                      </m:d>
                      <m:r>
                        <a:rPr lang="es-UY" b="0" i="1" smtClean="0">
                          <a:latin typeface="Cambria Math" panose="02040503050406030204" pitchFamily="18" charset="0"/>
                        </a:rPr>
                        <m:t>=</m:t>
                      </m:r>
                      <m:r>
                        <a:rPr lang="es-UY" b="0" i="1" smtClean="0">
                          <a:latin typeface="Cambria Math" panose="02040503050406030204" pitchFamily="18" charset="0"/>
                        </a:rPr>
                        <m:t>𝐵</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𝜅</m:t>
                          </m:r>
                          <m:r>
                            <a:rPr lang="es-UY" b="0" i="1" smtClean="0">
                              <a:latin typeface="Cambria Math" panose="02040503050406030204" pitchFamily="18" charset="0"/>
                            </a:rPr>
                            <m:t>𝑟</m:t>
                          </m:r>
                        </m:e>
                      </m:d>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𝑃</m:t>
                              </m:r>
                            </m:e>
                            <m:sub>
                              <m:r>
                                <a:rPr lang="es-UY" b="0" i="1" smtClean="0">
                                  <a:latin typeface="Cambria Math" panose="02040503050406030204" pitchFamily="18" charset="0"/>
                                </a:rPr>
                                <m:t>0</m:t>
                              </m:r>
                            </m:sub>
                          </m:sSub>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𝜅</m:t>
                              </m:r>
                            </m:e>
                            <m:sup>
                              <m:r>
                                <a:rPr lang="es-UY" b="0" i="1" smtClean="0">
                                  <a:latin typeface="Cambria Math" panose="02040503050406030204" pitchFamily="18" charset="0"/>
                                </a:rPr>
                                <m:t>2</m:t>
                              </m:r>
                            </m:sup>
                          </m:sSup>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𝑇</m:t>
                                  </m:r>
                                </m:e>
                              </m:acc>
                            </m:e>
                          </m:d>
                        </m:den>
                      </m:f>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910216" y="3018186"/>
                <a:ext cx="2588850" cy="724622"/>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350856" y="4645048"/>
                <a:ext cx="3221588" cy="7264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𝜓</m:t>
                      </m:r>
                      <m:d>
                        <m:dPr>
                          <m:ctrlPr>
                            <a:rPr lang="es-UY" b="0" i="1" smtClean="0">
                              <a:latin typeface="Cambria Math" panose="02040503050406030204" pitchFamily="18" charset="0"/>
                            </a:rPr>
                          </m:ctrlPr>
                        </m:dPr>
                        <m:e>
                          <m:r>
                            <a:rPr lang="es-UY" b="0" i="1" smtClean="0">
                              <a:latin typeface="Cambria Math" panose="02040503050406030204" pitchFamily="18" charset="0"/>
                            </a:rPr>
                            <m:t>𝑎</m:t>
                          </m:r>
                        </m:e>
                      </m:d>
                      <m:r>
                        <a:rPr lang="es-UY" b="0" i="1" smtClean="0">
                          <a:latin typeface="Cambria Math" panose="02040503050406030204" pitchFamily="18" charset="0"/>
                        </a:rPr>
                        <m:t>=0</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𝐵</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𝜅</m:t>
                              </m:r>
                            </m:e>
                            <m:sup>
                              <m:r>
                                <a:rPr lang="es-UY" b="0" i="1" smtClean="0">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𝑇</m:t>
                                  </m:r>
                                </m:e>
                              </m:acc>
                            </m:e>
                          </m:d>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𝜅</m:t>
                              </m:r>
                              <m:r>
                                <a:rPr lang="es-UY" b="0" i="1" smtClean="0">
                                  <a:latin typeface="Cambria Math" panose="02040503050406030204" pitchFamily="18" charset="0"/>
                                  <a:ea typeface="Cambria Math" panose="02040503050406030204" pitchFamily="18" charset="0"/>
                                </a:rPr>
                                <m:t>𝑎</m:t>
                              </m:r>
                            </m:e>
                          </m:d>
                        </m:den>
                      </m:f>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50856" y="4645048"/>
                <a:ext cx="3221588" cy="726481"/>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612898" y="5631509"/>
                <a:ext cx="10169131" cy="923330"/>
              </a:xfrm>
              <a:prstGeom prst="rect">
                <a:avLst/>
              </a:prstGeom>
              <a:noFill/>
            </p:spPr>
            <p:txBody>
              <a:bodyPr wrap="square" rtlCol="0">
                <a:spAutoFit/>
              </a:bodyPr>
              <a:lstStyle/>
              <a:p>
                <a:pPr>
                  <a:lnSpc>
                    <a:spcPct val="150000"/>
                  </a:lnSpc>
                </a:pPr>
                <a:r>
                  <a:rPr lang="es-UY" dirty="0"/>
                  <a:t>En este caso aún si </a:t>
                </a:r>
                <a14:m>
                  <m:oMath xmlns:m="http://schemas.openxmlformats.org/officeDocument/2006/math">
                    <m:r>
                      <a:rPr lang="es-UY" b="0" i="1" smtClean="0">
                        <a:latin typeface="Cambria Math" panose="02040503050406030204" pitchFamily="18" charset="0"/>
                      </a:rPr>
                      <m:t>𝜔</m:t>
                    </m:r>
                  </m:oMath>
                </a14:m>
                <a:r>
                  <a:rPr lang="es-UY" dirty="0"/>
                  <a:t> coincide con la frecuencia de un modo normal de vibración, el desplazamiento no es infinito ya que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0</m:t>
                        </m:r>
                      </m:sub>
                    </m:sSub>
                    <m:d>
                      <m:dPr>
                        <m:ctrlPr>
                          <a:rPr lang="es-UY" b="0" i="1" smtClean="0">
                            <a:latin typeface="Cambria Math" panose="02040503050406030204" pitchFamily="18" charset="0"/>
                          </a:rPr>
                        </m:ctrlPr>
                      </m:dPr>
                      <m:e>
                        <m:r>
                          <a:rPr lang="es-UY" b="0" i="1" smtClean="0">
                            <a:latin typeface="Cambria Math" panose="02040503050406030204" pitchFamily="18" charset="0"/>
                          </a:rPr>
                          <m:t>𝜅</m:t>
                        </m:r>
                        <m:r>
                          <a:rPr lang="es-UY" b="0" i="1" smtClean="0">
                            <a:latin typeface="Cambria Math" panose="02040503050406030204" pitchFamily="18" charset="0"/>
                          </a:rPr>
                          <m:t>𝑎</m:t>
                        </m:r>
                      </m:e>
                    </m:d>
                    <m:r>
                      <a:rPr lang="es-UY" b="0" i="1" smtClean="0">
                        <a:latin typeface="Cambria Math" panose="02040503050406030204" pitchFamily="18" charset="0"/>
                        <a:ea typeface="Cambria Math" panose="02040503050406030204" pitchFamily="18" charset="0"/>
                      </a:rPr>
                      <m:t>≠0</m:t>
                    </m:r>
                  </m:oMath>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612898" y="5631509"/>
                <a:ext cx="10169131" cy="923330"/>
              </a:xfrm>
              <a:prstGeom prst="rect">
                <a:avLst/>
              </a:prstGeom>
              <a:blipFill rotWithShape="0">
                <a:blip r:embed="rId8"/>
                <a:stretch>
                  <a:fillRect l="-540" b="-5298"/>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3816403" y="4591396"/>
                <a:ext cx="5247334" cy="7532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𝑧</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𝐴</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𝐽</m:t>
                          </m:r>
                        </m:e>
                        <m:sub>
                          <m:r>
                            <a:rPr lang="es-UY" i="1">
                              <a:latin typeface="Cambria Math" panose="02040503050406030204" pitchFamily="18" charset="0"/>
                              <a:ea typeface="Cambria Math" panose="02040503050406030204" pitchFamily="18" charset="0"/>
                            </a:rPr>
                            <m:t>0</m:t>
                          </m:r>
                        </m:sub>
                      </m:sSub>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𝑘𝑟</m:t>
                          </m:r>
                        </m:e>
                      </m: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𝜔</m:t>
                              </m:r>
                            </m:e>
                            <m:sub>
                              <m:r>
                                <a:rPr lang="es-UY" i="1">
                                  <a:latin typeface="Cambria Math" panose="02040503050406030204" pitchFamily="18" charset="0"/>
                                  <a:ea typeface="Cambria Math" panose="02040503050406030204" pitchFamily="18" charset="0"/>
                                </a:rPr>
                                <m:t>𝑐</m:t>
                              </m:r>
                            </m:sub>
                          </m:sSub>
                          <m:r>
                            <a:rPr lang="es-UY" i="1">
                              <a:latin typeface="Cambria Math" panose="02040503050406030204" pitchFamily="18" charset="0"/>
                              <a:ea typeface="Cambria Math" panose="02040503050406030204" pitchFamily="18" charset="0"/>
                            </a:rPr>
                            <m:t>𝑡</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0</m:t>
                              </m:r>
                            </m:sub>
                          </m:sSub>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𝜅</m:t>
                              </m:r>
                            </m:e>
                            <m:sup>
                              <m:r>
                                <a:rPr lang="es-UY" b="0" i="1" smtClean="0">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𝑇</m:t>
                                  </m:r>
                                </m:e>
                              </m:acc>
                            </m:e>
                          </m:d>
                        </m:den>
                      </m:f>
                      <m:d>
                        <m:dPr>
                          <m:begChr m:val="["/>
                          <m:endChr m:val="]"/>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𝜅</m:t>
                                  </m:r>
                                  <m:r>
                                    <a:rPr lang="es-UY" b="0" i="1" smtClean="0">
                                      <a:latin typeface="Cambria Math" panose="02040503050406030204" pitchFamily="18" charset="0"/>
                                      <a:ea typeface="Cambria Math" panose="02040503050406030204" pitchFamily="18" charset="0"/>
                                    </a:rPr>
                                    <m:t>𝑟</m:t>
                                  </m:r>
                                </m:e>
                              </m:d>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0</m:t>
                                  </m:r>
                                </m:sub>
                              </m:sSub>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𝜅</m:t>
                                  </m:r>
                                  <m:r>
                                    <a:rPr lang="es-UY" b="0" i="1" smtClean="0">
                                      <a:latin typeface="Cambria Math" panose="02040503050406030204" pitchFamily="18" charset="0"/>
                                      <a:ea typeface="Cambria Math" panose="02040503050406030204" pitchFamily="18" charset="0"/>
                                    </a:rPr>
                                    <m:t>𝑎</m:t>
                                  </m:r>
                                </m:e>
                              </m:d>
                            </m:den>
                          </m:f>
                          <m:r>
                            <a:rPr lang="es-UY" b="0" i="1" smtClean="0">
                              <a:latin typeface="Cambria Math" panose="02040503050406030204" pitchFamily="18" charset="0"/>
                              <a:ea typeface="Cambria Math" panose="02040503050406030204" pitchFamily="18" charset="0"/>
                            </a:rPr>
                            <m:t>−1</m:t>
                          </m:r>
                        </m:e>
                      </m:d>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3816403" y="4591396"/>
                <a:ext cx="5247334" cy="753283"/>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3321686" y="-70398"/>
                <a:ext cx="7460343" cy="2585323"/>
              </a:xfrm>
              <a:prstGeom prst="rect">
                <a:avLst/>
              </a:prstGeom>
              <a:noFill/>
            </p:spPr>
            <p:txBody>
              <a:bodyPr wrap="square" rtlCol="0">
                <a:spAutoFit/>
              </a:bodyPr>
              <a:lstStyle/>
              <a:p>
                <a:pPr algn="just">
                  <a:lnSpc>
                    <a:spcPct val="150000"/>
                  </a:lnSpc>
                </a:pPr>
                <a:r>
                  <a:rPr lang="es-UY" dirty="0"/>
                  <a:t>La solución de oscilaciones forzadas  para la membrana con amortiguamiento tiene la misma forma que la solución sin amortiguamiento pero con un número de ondas complejo </a:t>
                </a:r>
                <a14:m>
                  <m:oMath xmlns:m="http://schemas.openxmlformats.org/officeDocument/2006/math">
                    <m:r>
                      <a:rPr lang="es-UY" b="0" i="1" smtClean="0">
                        <a:latin typeface="Cambria Math" panose="02040503050406030204" pitchFamily="18" charset="0"/>
                      </a:rPr>
                      <m:t>𝜅</m:t>
                    </m:r>
                  </m:oMath>
                </a14:m>
                <a:r>
                  <a:rPr lang="es-UY" dirty="0"/>
                  <a:t> mientras que la frecuencia </a:t>
                </a:r>
                <a14:m>
                  <m:oMath xmlns:m="http://schemas.openxmlformats.org/officeDocument/2006/math">
                    <m:r>
                      <a:rPr lang="es-UY" b="0" i="1" smtClean="0">
                        <a:latin typeface="Cambria Math" panose="02040503050406030204" pitchFamily="18" charset="0"/>
                      </a:rPr>
                      <m:t>𝜔</m:t>
                    </m:r>
                  </m:oMath>
                </a14:m>
                <a:r>
                  <a:rPr lang="es-UY" dirty="0"/>
                  <a:t> es real.  Un número de ondas complejo implica entonces que las oscilaciones decaen exponencialmente con la coordenada espacial. Hay que resolver esta ecuación para que cumpla con la condición de borde.</a:t>
                </a:r>
              </a:p>
            </p:txBody>
          </p:sp>
        </mc:Choice>
        <mc:Fallback xmlns="">
          <p:sp>
            <p:nvSpPr>
              <p:cNvPr id="16" name="CuadroTexto 15"/>
              <p:cNvSpPr txBox="1">
                <a:spLocks noRot="1" noChangeAspect="1" noMove="1" noResize="1" noEditPoints="1" noAdjustHandles="1" noChangeArrowheads="1" noChangeShapeType="1" noTextEdit="1"/>
              </p:cNvSpPr>
              <p:nvPr/>
            </p:nvSpPr>
            <p:spPr>
              <a:xfrm>
                <a:off x="3321686" y="-70398"/>
                <a:ext cx="7460343" cy="2585323"/>
              </a:xfrm>
              <a:prstGeom prst="rect">
                <a:avLst/>
              </a:prstGeom>
              <a:blipFill rotWithShape="0">
                <a:blip r:embed="rId10"/>
                <a:stretch>
                  <a:fillRect l="-735" r="-654" b="-941"/>
                </a:stretch>
              </a:blipFill>
            </p:spPr>
            <p:txBody>
              <a:bodyPr/>
              <a:lstStyle/>
              <a:p>
                <a:r>
                  <a:rPr lang="es-UY">
                    <a:noFill/>
                  </a:rPr>
                  <a:t> </a:t>
                </a:r>
              </a:p>
            </p:txBody>
          </p:sp>
        </mc:Fallback>
      </mc:AlternateContent>
      <p:grpSp>
        <p:nvGrpSpPr>
          <p:cNvPr id="20" name="Grupo 19"/>
          <p:cNvGrpSpPr/>
          <p:nvPr/>
        </p:nvGrpSpPr>
        <p:grpSpPr>
          <a:xfrm>
            <a:off x="8815716" y="3906384"/>
            <a:ext cx="2813909" cy="1401177"/>
            <a:chOff x="8728631" y="3170129"/>
            <a:chExt cx="2813909" cy="1401177"/>
          </a:xfrm>
        </p:grpSpPr>
        <p:grpSp>
          <p:nvGrpSpPr>
            <p:cNvPr id="18" name="Grupo 17"/>
            <p:cNvGrpSpPr/>
            <p:nvPr/>
          </p:nvGrpSpPr>
          <p:grpSpPr>
            <a:xfrm>
              <a:off x="8728631" y="3170129"/>
              <a:ext cx="1038105" cy="828028"/>
              <a:chOff x="8728631" y="3170129"/>
              <a:chExt cx="1038105" cy="828028"/>
            </a:xfrm>
          </p:grpSpPr>
          <p:cxnSp>
            <p:nvCxnSpPr>
              <p:cNvPr id="13" name="Conector recto de flecha 12"/>
              <p:cNvCxnSpPr/>
              <p:nvPr/>
            </p:nvCxnSpPr>
            <p:spPr>
              <a:xfrm flipH="1">
                <a:off x="9005207" y="3506843"/>
                <a:ext cx="179614" cy="4913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uadroTexto 13"/>
                  <p:cNvSpPr txBox="1"/>
                  <p:nvPr/>
                </p:nvSpPr>
                <p:spPr>
                  <a:xfrm>
                    <a:off x="8728631" y="3170129"/>
                    <a:ext cx="1038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𝛾</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8728631" y="3170129"/>
                    <a:ext cx="1038105" cy="369332"/>
                  </a:xfrm>
                  <a:prstGeom prst="rect">
                    <a:avLst/>
                  </a:prstGeom>
                  <a:blipFill rotWithShape="0">
                    <a:blip r:embed="rId11"/>
                    <a:stretch>
                      <a:fillRect b="-13333"/>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9" name="Rectángulo 18"/>
                <p:cNvSpPr/>
                <p:nvPr/>
              </p:nvSpPr>
              <p:spPr>
                <a:xfrm>
                  <a:off x="8835517" y="3818023"/>
                  <a:ext cx="2707023" cy="753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𝑃</m:t>
                                </m:r>
                              </m:e>
                              <m:sub>
                                <m:r>
                                  <a:rPr lang="es-UY" i="1">
                                    <a:latin typeface="Cambria Math" panose="02040503050406030204" pitchFamily="18" charset="0"/>
                                    <a:ea typeface="Cambria Math" panose="02040503050406030204" pitchFamily="18" charset="0"/>
                                  </a:rPr>
                                  <m:t>0</m:t>
                                </m:r>
                              </m:sub>
                            </m:sSub>
                          </m:num>
                          <m:den>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𝜅</m:t>
                                </m:r>
                              </m:e>
                              <m:sup>
                                <m:r>
                                  <a:rPr lang="es-UY" i="1">
                                    <a:latin typeface="Cambria Math" panose="02040503050406030204" pitchFamily="18" charset="0"/>
                                    <a:ea typeface="Cambria Math" panose="02040503050406030204" pitchFamily="18" charset="0"/>
                                  </a:rPr>
                                  <m:t>2</m:t>
                                </m:r>
                              </m:sup>
                            </m:sSup>
                            <m:d>
                              <m:dPr>
                                <m:begChr m:val="|"/>
                                <m:endChr m:val="|"/>
                                <m:ctrlPr>
                                  <a:rPr lang="es-UY" i="1">
                                    <a:latin typeface="Cambria Math" panose="02040503050406030204" pitchFamily="18" charset="0"/>
                                    <a:ea typeface="Cambria Math" panose="02040503050406030204" pitchFamily="18" charset="0"/>
                                  </a:rPr>
                                </m:ctrlPr>
                              </m:dPr>
                              <m:e>
                                <m:acc>
                                  <m:accPr>
                                    <m:chr m:val="⃗"/>
                                    <m:ctrlPr>
                                      <a:rPr lang="es-UY" i="1">
                                        <a:latin typeface="Cambria Math" panose="02040503050406030204" pitchFamily="18" charset="0"/>
                                        <a:ea typeface="Cambria Math" panose="02040503050406030204" pitchFamily="18" charset="0"/>
                                      </a:rPr>
                                    </m:ctrlPr>
                                  </m:accPr>
                                  <m:e>
                                    <m:r>
                                      <a:rPr lang="es-UY" i="1">
                                        <a:latin typeface="Cambria Math" panose="02040503050406030204" pitchFamily="18" charset="0"/>
                                        <a:ea typeface="Cambria Math" panose="02040503050406030204" pitchFamily="18" charset="0"/>
                                      </a:rPr>
                                      <m:t>𝑇</m:t>
                                    </m:r>
                                  </m:e>
                                </m:acc>
                              </m:e>
                            </m:d>
                          </m:den>
                        </m:f>
                        <m:d>
                          <m:dPr>
                            <m:begChr m:val="["/>
                            <m:endChr m:val="]"/>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𝐽</m:t>
                                    </m:r>
                                  </m:e>
                                  <m:sub>
                                    <m:r>
                                      <a:rPr lang="es-UY" i="1">
                                        <a:latin typeface="Cambria Math" panose="02040503050406030204" pitchFamily="18" charset="0"/>
                                        <a:ea typeface="Cambria Math" panose="02040503050406030204" pitchFamily="18" charset="0"/>
                                      </a:rPr>
                                      <m:t>0</m:t>
                                    </m:r>
                                  </m:sub>
                                </m:sSub>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𝜅</m:t>
                                    </m:r>
                                    <m:r>
                                      <a:rPr lang="es-UY" i="1">
                                        <a:latin typeface="Cambria Math" panose="02040503050406030204" pitchFamily="18" charset="0"/>
                                        <a:ea typeface="Cambria Math" panose="02040503050406030204" pitchFamily="18" charset="0"/>
                                      </a:rPr>
                                      <m:t>𝑟</m:t>
                                    </m:r>
                                  </m:e>
                                </m:d>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𝐽</m:t>
                                    </m:r>
                                  </m:e>
                                  <m:sub>
                                    <m:r>
                                      <a:rPr lang="es-UY" i="1">
                                        <a:latin typeface="Cambria Math" panose="02040503050406030204" pitchFamily="18" charset="0"/>
                                        <a:ea typeface="Cambria Math" panose="02040503050406030204" pitchFamily="18" charset="0"/>
                                      </a:rPr>
                                      <m:t>0</m:t>
                                    </m:r>
                                  </m:sub>
                                </m:sSub>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𝜅</m:t>
                                    </m:r>
                                    <m:r>
                                      <a:rPr lang="es-UY" i="1">
                                        <a:latin typeface="Cambria Math" panose="02040503050406030204" pitchFamily="18" charset="0"/>
                                        <a:ea typeface="Cambria Math" panose="02040503050406030204" pitchFamily="18" charset="0"/>
                                      </a:rPr>
                                      <m:t>𝑎</m:t>
                                    </m:r>
                                  </m:e>
                                </m:d>
                              </m:den>
                            </m:f>
                            <m:r>
                              <a:rPr lang="es-UY" i="1">
                                <a:latin typeface="Cambria Math" panose="02040503050406030204" pitchFamily="18" charset="0"/>
                                <a:ea typeface="Cambria Math" panose="02040503050406030204" pitchFamily="18" charset="0"/>
                              </a:rPr>
                              <m:t>−1</m:t>
                            </m:r>
                          </m:e>
                        </m: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r>
                              <a:rPr lang="es-UY" i="1">
                                <a:latin typeface="Cambria Math" panose="02040503050406030204" pitchFamily="18" charset="0"/>
                                <a:ea typeface="Cambria Math" panose="02040503050406030204" pitchFamily="18" charset="0"/>
                              </a:rPr>
                              <m:t>𝜔</m:t>
                            </m:r>
                            <m:r>
                              <a:rPr lang="es-UY" i="1">
                                <a:latin typeface="Cambria Math" panose="02040503050406030204" pitchFamily="18" charset="0"/>
                                <a:ea typeface="Cambria Math" panose="02040503050406030204" pitchFamily="18" charset="0"/>
                              </a:rPr>
                              <m:t>𝑡</m:t>
                            </m:r>
                          </m:sup>
                        </m:sSup>
                      </m:oMath>
                    </m:oMathPara>
                  </a14:m>
                  <a:endParaRPr lang="es-UY" dirty="0"/>
                </a:p>
              </p:txBody>
            </p:sp>
          </mc:Choice>
          <mc:Fallback xmlns="">
            <p:sp>
              <p:nvSpPr>
                <p:cNvPr id="19" name="Rectángulo 18"/>
                <p:cNvSpPr>
                  <a:spLocks noRot="1" noChangeAspect="1" noMove="1" noResize="1" noEditPoints="1" noAdjustHandles="1" noChangeArrowheads="1" noChangeShapeType="1" noTextEdit="1"/>
                </p:cNvSpPr>
                <p:nvPr/>
              </p:nvSpPr>
              <p:spPr>
                <a:xfrm>
                  <a:off x="8835517" y="3818023"/>
                  <a:ext cx="2707023" cy="753283"/>
                </a:xfrm>
                <a:prstGeom prst="rect">
                  <a:avLst/>
                </a:prstGeom>
                <a:blipFill rotWithShape="0">
                  <a:blip r:embed="rId12"/>
                  <a:stretch>
                    <a:fillRect/>
                  </a:stretch>
                </a:blipFill>
              </p:spPr>
              <p:txBody>
                <a:bodyPr/>
                <a:lstStyle/>
                <a:p>
                  <a:r>
                    <a:rPr lang="es-UY">
                      <a:noFill/>
                    </a:rPr>
                    <a:t> </a:t>
                  </a:r>
                </a:p>
              </p:txBody>
            </p:sp>
          </mc:Fallback>
        </mc:AlternateContent>
      </p:grpSp>
    </p:spTree>
    <p:extLst>
      <p:ext uri="{BB962C8B-B14F-4D97-AF65-F5344CB8AC3E}">
        <p14:creationId xmlns:p14="http://schemas.microsoft.com/office/powerpoint/2010/main" val="342048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1" grpId="0"/>
      <p:bldP spid="1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519339" y="545193"/>
            <a:ext cx="10058400" cy="5183247"/>
            <a:chOff x="809625" y="704850"/>
            <a:chExt cx="10058400" cy="5183247"/>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 y="704850"/>
              <a:ext cx="10058400" cy="5183247"/>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9724571" y="5312228"/>
                  <a:ext cx="4093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9724571" y="5312228"/>
                  <a:ext cx="409343" cy="369332"/>
                </a:xfrm>
                <a:prstGeom prst="rect">
                  <a:avLst/>
                </a:prstGeom>
                <a:blipFill rotWithShape="0">
                  <a:blip r:embed="rId3"/>
                  <a:stretch>
                    <a:fillRect/>
                  </a:stretch>
                </a:blipFill>
              </p:spPr>
              <p:txBody>
                <a:bodyPr/>
                <a:lstStyle/>
                <a:p>
                  <a:r>
                    <a:rPr lang="es-UY">
                      <a:noFill/>
                    </a:rPr>
                    <a:t> </a:t>
                  </a:r>
                </a:p>
              </p:txBody>
            </p:sp>
          </mc:Fallback>
        </mc:AlternateContent>
      </p:grpSp>
      <p:grpSp>
        <p:nvGrpSpPr>
          <p:cNvPr id="10" name="Grupo 9"/>
          <p:cNvGrpSpPr/>
          <p:nvPr/>
        </p:nvGrpSpPr>
        <p:grpSpPr>
          <a:xfrm>
            <a:off x="2407901" y="1364343"/>
            <a:ext cx="1234169" cy="778187"/>
            <a:chOff x="2407901" y="1364343"/>
            <a:chExt cx="1234169" cy="778187"/>
          </a:xfrm>
        </p:grpSpPr>
        <mc:AlternateContent xmlns:mc="http://schemas.openxmlformats.org/markup-compatibility/2006" xmlns:a14="http://schemas.microsoft.com/office/drawing/2010/main">
          <mc:Choice Requires="a14">
            <p:sp>
              <p:nvSpPr>
                <p:cNvPr id="2" name="CuadroTexto 1"/>
                <p:cNvSpPr txBox="1"/>
                <p:nvPr/>
              </p:nvSpPr>
              <p:spPr>
                <a:xfrm>
                  <a:off x="2844800" y="1364343"/>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𝑏</m:t>
                        </m:r>
                        <m:r>
                          <a:rPr lang="es-UY" b="0" i="1" smtClean="0">
                            <a:latin typeface="Cambria Math" panose="02040503050406030204" pitchFamily="18" charset="0"/>
                          </a:rPr>
                          <m:t>=0</m:t>
                        </m:r>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2844800" y="1364343"/>
                  <a:ext cx="797270" cy="369332"/>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2844800" y="1773198"/>
                  <a:ext cx="7972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𝑏</m:t>
                        </m:r>
                        <m:r>
                          <a:rPr lang="es-UY" b="0" i="1" smtClean="0">
                            <a:latin typeface="Cambria Math" panose="02040503050406030204" pitchFamily="18" charset="0"/>
                            <a:ea typeface="Cambria Math" panose="02040503050406030204" pitchFamily="18" charset="0"/>
                          </a:rPr>
                          <m:t>&gt;</m:t>
                        </m:r>
                        <m:r>
                          <a:rPr lang="es-UY" b="0" i="1" smtClean="0">
                            <a:latin typeface="Cambria Math" panose="02040503050406030204" pitchFamily="18" charset="0"/>
                          </a:rPr>
                          <m:t>0</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2844800" y="1773198"/>
                  <a:ext cx="797270" cy="369332"/>
                </a:xfrm>
                <a:prstGeom prst="rect">
                  <a:avLst/>
                </a:prstGeom>
                <a:blipFill rotWithShape="0">
                  <a:blip r:embed="rId5"/>
                  <a:stretch>
                    <a:fillRect/>
                  </a:stretch>
                </a:blipFill>
              </p:spPr>
              <p:txBody>
                <a:bodyPr/>
                <a:lstStyle/>
                <a:p>
                  <a:r>
                    <a:rPr lang="es-UY">
                      <a:noFill/>
                    </a:rPr>
                    <a:t> </a:t>
                  </a:r>
                </a:p>
              </p:txBody>
            </p:sp>
          </mc:Fallback>
        </mc:AlternateContent>
        <p:cxnSp>
          <p:nvCxnSpPr>
            <p:cNvPr id="8" name="Conector recto 7"/>
            <p:cNvCxnSpPr/>
            <p:nvPr/>
          </p:nvCxnSpPr>
          <p:spPr>
            <a:xfrm flipV="1">
              <a:off x="2423150" y="1562796"/>
              <a:ext cx="43689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V="1">
              <a:off x="2407901" y="1957864"/>
              <a:ext cx="4368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41043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1655</Words>
  <Application>Microsoft Office PowerPoint</Application>
  <PresentationFormat>Panorámica</PresentationFormat>
  <Paragraphs>150</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Benech</dc:creator>
  <cp:lastModifiedBy>Nicolas Benech</cp:lastModifiedBy>
  <cp:revision>56</cp:revision>
  <dcterms:created xsi:type="dcterms:W3CDTF">2020-05-05T20:48:25Z</dcterms:created>
  <dcterms:modified xsi:type="dcterms:W3CDTF">2024-04-17T19:00:55Z</dcterms:modified>
</cp:coreProperties>
</file>