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8" r:id="rId14"/>
    <p:sldId id="259" r:id="rId15"/>
    <p:sldId id="260" r:id="rId16"/>
    <p:sldId id="268" r:id="rId17"/>
    <p:sldId id="269" r:id="rId18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FDCF42-BC44-481B-A037-7F7EAF3E26C4}" v="77" dt="2024-04-29T11:51:53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0E3AE37A-1F37-45AC-9B9B-783F6E7B294A}"/>
    <pc:docChg chg="undo custSel addSld delSld modSld">
      <pc:chgData name="Nicolas Benech" userId="0051dd42c30e75a5" providerId="LiveId" clId="{0E3AE37A-1F37-45AC-9B9B-783F6E7B294A}" dt="2023-05-02T12:35:49.142" v="132"/>
      <pc:docMkLst>
        <pc:docMk/>
      </pc:docMkLst>
      <pc:sldChg chg="add">
        <pc:chgData name="Nicolas Benech" userId="0051dd42c30e75a5" providerId="LiveId" clId="{0E3AE37A-1F37-45AC-9B9B-783F6E7B294A}" dt="2023-05-02T12:35:49.142" v="132"/>
        <pc:sldMkLst>
          <pc:docMk/>
          <pc:sldMk cId="3498889896" sldId="256"/>
        </pc:sldMkLst>
      </pc:sldChg>
      <pc:sldChg chg="modSp add del">
        <pc:chgData name="Nicolas Benech" userId="0051dd42c30e75a5" providerId="LiveId" clId="{0E3AE37A-1F37-45AC-9B9B-783F6E7B294A}" dt="2023-04-21T17:17:39.977" v="23" actId="20577"/>
        <pc:sldMkLst>
          <pc:docMk/>
          <pc:sldMk cId="338524414" sldId="257"/>
        </pc:sldMkLst>
        <pc:spChg chg="mod">
          <ac:chgData name="Nicolas Benech" userId="0051dd42c30e75a5" providerId="LiveId" clId="{0E3AE37A-1F37-45AC-9B9B-783F6E7B294A}" dt="2023-04-21T17:16:50.195" v="13" actId="20577"/>
          <ac:spMkLst>
            <pc:docMk/>
            <pc:sldMk cId="338524414" sldId="257"/>
            <ac:spMk id="29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17:04.775" v="19" actId="20577"/>
          <ac:spMkLst>
            <pc:docMk/>
            <pc:sldMk cId="338524414" sldId="257"/>
            <ac:spMk id="32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17:14.676" v="21" actId="20577"/>
          <ac:spMkLst>
            <pc:docMk/>
            <pc:sldMk cId="338524414" sldId="257"/>
            <ac:spMk id="35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17:39.977" v="23" actId="20577"/>
          <ac:spMkLst>
            <pc:docMk/>
            <pc:sldMk cId="338524414" sldId="257"/>
            <ac:spMk id="39" creationId="{00000000-0000-0000-0000-000000000000}"/>
          </ac:spMkLst>
        </pc:spChg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766886250" sldId="258"/>
        </pc:sldMkLst>
      </pc:sldChg>
      <pc:sldChg chg="del">
        <pc:chgData name="Nicolas Benech" userId="0051dd42c30e75a5" providerId="LiveId" clId="{0E3AE37A-1F37-45AC-9B9B-783F6E7B294A}" dt="2023-04-21T17:20:32.225" v="54" actId="2696"/>
        <pc:sldMkLst>
          <pc:docMk/>
          <pc:sldMk cId="1997145977" sldId="258"/>
        </pc:sldMkLst>
      </pc:sldChg>
      <pc:sldChg chg="del">
        <pc:chgData name="Nicolas Benech" userId="0051dd42c30e75a5" providerId="LiveId" clId="{0E3AE37A-1F37-45AC-9B9B-783F6E7B294A}" dt="2023-04-21T17:20:32.225" v="54" actId="2696"/>
        <pc:sldMkLst>
          <pc:docMk/>
          <pc:sldMk cId="2112697561" sldId="259"/>
        </pc:sldMkLst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3079348570" sldId="259"/>
        </pc:sldMkLst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1525788855" sldId="260"/>
        </pc:sldMkLst>
      </pc:sldChg>
      <pc:sldChg chg="modSp del mod">
        <pc:chgData name="Nicolas Benech" userId="0051dd42c30e75a5" providerId="LiveId" clId="{0E3AE37A-1F37-45AC-9B9B-783F6E7B294A}" dt="2023-04-21T17:20:32.225" v="54" actId="2696"/>
        <pc:sldMkLst>
          <pc:docMk/>
          <pc:sldMk cId="2838866876" sldId="260"/>
        </pc:sldMkLst>
        <pc:spChg chg="mod">
          <ac:chgData name="Nicolas Benech" userId="0051dd42c30e75a5" providerId="LiveId" clId="{0E3AE37A-1F37-45AC-9B9B-783F6E7B294A}" dt="2023-04-21T17:20:03.125" v="53" actId="1036"/>
          <ac:spMkLst>
            <pc:docMk/>
            <pc:sldMk cId="2838866876" sldId="260"/>
            <ac:spMk id="5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19:42.971" v="24" actId="1076"/>
          <ac:spMkLst>
            <pc:docMk/>
            <pc:sldMk cId="2838866876" sldId="260"/>
            <ac:spMk id="6" creationId="{00000000-0000-0000-0000-000000000000}"/>
          </ac:spMkLst>
        </pc:spChg>
        <pc:picChg chg="mod">
          <ac:chgData name="Nicolas Benech" userId="0051dd42c30e75a5" providerId="LiveId" clId="{0E3AE37A-1F37-45AC-9B9B-783F6E7B294A}" dt="2023-04-21T17:19:49.912" v="26" actId="14100"/>
          <ac:picMkLst>
            <pc:docMk/>
            <pc:sldMk cId="2838866876" sldId="260"/>
            <ac:picMk id="4" creationId="{00000000-0000-0000-0000-000000000000}"/>
          </ac:picMkLst>
        </pc:picChg>
      </pc:sldChg>
      <pc:sldChg chg="modSp">
        <pc:chgData name="Nicolas Benech" userId="0051dd42c30e75a5" providerId="LiveId" clId="{0E3AE37A-1F37-45AC-9B9B-783F6E7B294A}" dt="2023-04-21T17:22:59.313" v="76" actId="20577"/>
        <pc:sldMkLst>
          <pc:docMk/>
          <pc:sldMk cId="862562865" sldId="261"/>
        </pc:sldMkLst>
        <pc:spChg chg="mod">
          <ac:chgData name="Nicolas Benech" userId="0051dd42c30e75a5" providerId="LiveId" clId="{0E3AE37A-1F37-45AC-9B9B-783F6E7B294A}" dt="2023-04-21T17:21:40.570" v="62" actId="20577"/>
          <ac:spMkLst>
            <pc:docMk/>
            <pc:sldMk cId="862562865" sldId="261"/>
            <ac:spMk id="2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1:26.420" v="60" actId="20577"/>
          <ac:spMkLst>
            <pc:docMk/>
            <pc:sldMk cId="862562865" sldId="261"/>
            <ac:spMk id="4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2:11.121" v="65" actId="20577"/>
          <ac:spMkLst>
            <pc:docMk/>
            <pc:sldMk cId="862562865" sldId="261"/>
            <ac:spMk id="8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2:23.176" v="67" actId="20577"/>
          <ac:spMkLst>
            <pc:docMk/>
            <pc:sldMk cId="862562865" sldId="261"/>
            <ac:spMk id="10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2:39.324" v="70" actId="20577"/>
          <ac:spMkLst>
            <pc:docMk/>
            <pc:sldMk cId="862562865" sldId="261"/>
            <ac:spMk id="12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2:59.313" v="76" actId="20577"/>
          <ac:spMkLst>
            <pc:docMk/>
            <pc:sldMk cId="862562865" sldId="261"/>
            <ac:spMk id="13" creationId="{00000000-0000-0000-0000-000000000000}"/>
          </ac:spMkLst>
        </pc:spChg>
      </pc:sldChg>
      <pc:sldChg chg="modSp">
        <pc:chgData name="Nicolas Benech" userId="0051dd42c30e75a5" providerId="LiveId" clId="{0E3AE37A-1F37-45AC-9B9B-783F6E7B294A}" dt="2023-04-21T17:26:09.975" v="102" actId="20577"/>
        <pc:sldMkLst>
          <pc:docMk/>
          <pc:sldMk cId="2228676847" sldId="262"/>
        </pc:sldMkLst>
        <pc:spChg chg="mod">
          <ac:chgData name="Nicolas Benech" userId="0051dd42c30e75a5" providerId="LiveId" clId="{0E3AE37A-1F37-45AC-9B9B-783F6E7B294A}" dt="2023-04-21T17:23:23.824" v="79" actId="20577"/>
          <ac:spMkLst>
            <pc:docMk/>
            <pc:sldMk cId="2228676847" sldId="262"/>
            <ac:spMk id="4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5:04.582" v="90"/>
          <ac:spMkLst>
            <pc:docMk/>
            <pc:sldMk cId="2228676847" sldId="262"/>
            <ac:spMk id="5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5:21.567" v="93" actId="20577"/>
          <ac:spMkLst>
            <pc:docMk/>
            <pc:sldMk cId="2228676847" sldId="262"/>
            <ac:spMk id="10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5:32.378" v="96" actId="20577"/>
          <ac:spMkLst>
            <pc:docMk/>
            <pc:sldMk cId="2228676847" sldId="262"/>
            <ac:spMk id="12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6:09.975" v="102" actId="20577"/>
          <ac:spMkLst>
            <pc:docMk/>
            <pc:sldMk cId="2228676847" sldId="262"/>
            <ac:spMk id="13" creationId="{00000000-0000-0000-0000-000000000000}"/>
          </ac:spMkLst>
        </pc:spChg>
      </pc:sldChg>
      <pc:sldChg chg="modSp">
        <pc:chgData name="Nicolas Benech" userId="0051dd42c30e75a5" providerId="LiveId" clId="{0E3AE37A-1F37-45AC-9B9B-783F6E7B294A}" dt="2023-04-21T17:45:51.485" v="105" actId="20577"/>
        <pc:sldMkLst>
          <pc:docMk/>
          <pc:sldMk cId="3124034523" sldId="263"/>
        </pc:sldMkLst>
        <pc:spChg chg="mod">
          <ac:chgData name="Nicolas Benech" userId="0051dd42c30e75a5" providerId="LiveId" clId="{0E3AE37A-1F37-45AC-9B9B-783F6E7B294A}" dt="2023-04-21T17:45:51.485" v="105" actId="20577"/>
          <ac:spMkLst>
            <pc:docMk/>
            <pc:sldMk cId="3124034523" sldId="263"/>
            <ac:spMk id="11" creationId="{00000000-0000-0000-0000-000000000000}"/>
          </ac:spMkLst>
        </pc:spChg>
      </pc:sldChg>
      <pc:sldChg chg="modSp">
        <pc:chgData name="Nicolas Benech" userId="0051dd42c30e75a5" providerId="LiveId" clId="{0E3AE37A-1F37-45AC-9B9B-783F6E7B294A}" dt="2023-05-02T11:55:08.947" v="108" actId="20577"/>
        <pc:sldMkLst>
          <pc:docMk/>
          <pc:sldMk cId="1143815258" sldId="264"/>
        </pc:sldMkLst>
        <pc:spChg chg="mod">
          <ac:chgData name="Nicolas Benech" userId="0051dd42c30e75a5" providerId="LiveId" clId="{0E3AE37A-1F37-45AC-9B9B-783F6E7B294A}" dt="2023-05-02T11:55:08.947" v="108" actId="20577"/>
          <ac:spMkLst>
            <pc:docMk/>
            <pc:sldMk cId="1143815258" sldId="264"/>
            <ac:spMk id="15" creationId="{00000000-0000-0000-0000-000000000000}"/>
          </ac:spMkLst>
        </pc:spChg>
      </pc:sldChg>
      <pc:sldChg chg="addSp modSp mod">
        <pc:chgData name="Nicolas Benech" userId="0051dd42c30e75a5" providerId="LiveId" clId="{0E3AE37A-1F37-45AC-9B9B-783F6E7B294A}" dt="2023-05-02T12:33:49.606" v="131" actId="164"/>
        <pc:sldMkLst>
          <pc:docMk/>
          <pc:sldMk cId="3095816623" sldId="266"/>
        </pc:sldMkLst>
        <pc:spChg chg="mod">
          <ac:chgData name="Nicolas Benech" userId="0051dd42c30e75a5" providerId="LiveId" clId="{0E3AE37A-1F37-45AC-9B9B-783F6E7B294A}" dt="2023-05-02T12:33:09.274" v="115" actId="1076"/>
          <ac:spMkLst>
            <pc:docMk/>
            <pc:sldMk cId="3095816623" sldId="266"/>
            <ac:spMk id="5" creationId="{00000000-0000-0000-0000-000000000000}"/>
          </ac:spMkLst>
        </pc:spChg>
        <pc:spChg chg="add mod">
          <ac:chgData name="Nicolas Benech" userId="0051dd42c30e75a5" providerId="LiveId" clId="{0E3AE37A-1F37-45AC-9B9B-783F6E7B294A}" dt="2023-05-02T12:33:49.606" v="131" actId="164"/>
          <ac:spMkLst>
            <pc:docMk/>
            <pc:sldMk cId="3095816623" sldId="266"/>
            <ac:spMk id="7" creationId="{DB339E8E-08A8-87B6-D396-38FA3C790D05}"/>
          </ac:spMkLst>
        </pc:spChg>
        <pc:grpChg chg="add mod">
          <ac:chgData name="Nicolas Benech" userId="0051dd42c30e75a5" providerId="LiveId" clId="{0E3AE37A-1F37-45AC-9B9B-783F6E7B294A}" dt="2023-05-02T12:33:49.606" v="131" actId="164"/>
          <ac:grpSpMkLst>
            <pc:docMk/>
            <pc:sldMk cId="3095816623" sldId="266"/>
            <ac:grpSpMk id="8" creationId="{4B1E4568-84E1-AC72-A3AA-E822D78D9319}"/>
          </ac:grpSpMkLst>
        </pc:grpChg>
        <pc:picChg chg="add mod">
          <ac:chgData name="Nicolas Benech" userId="0051dd42c30e75a5" providerId="LiveId" clId="{0E3AE37A-1F37-45AC-9B9B-783F6E7B294A}" dt="2023-05-02T12:33:49.606" v="131" actId="164"/>
          <ac:picMkLst>
            <pc:docMk/>
            <pc:sldMk cId="3095816623" sldId="266"/>
            <ac:picMk id="6" creationId="{D196E13D-6285-4B3F-3386-4172113C6035}"/>
          </ac:picMkLst>
        </pc:picChg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902333555" sldId="267"/>
        </pc:sldMkLst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2024079495" sldId="268"/>
        </pc:sldMkLst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785478899" sldId="269"/>
        </pc:sldMkLst>
      </pc:sldChg>
      <pc:sldChg chg="add">
        <pc:chgData name="Nicolas Benech" userId="0051dd42c30e75a5" providerId="LiveId" clId="{0E3AE37A-1F37-45AC-9B9B-783F6E7B294A}" dt="2023-05-02T12:35:49.142" v="132"/>
        <pc:sldMkLst>
          <pc:docMk/>
          <pc:sldMk cId="2168569142" sldId="270"/>
        </pc:sldMkLst>
      </pc:sldChg>
      <pc:sldChg chg="add">
        <pc:chgData name="Nicolas Benech" userId="0051dd42c30e75a5" providerId="LiveId" clId="{0E3AE37A-1F37-45AC-9B9B-783F6E7B294A}" dt="2023-05-02T12:35:49.142" v="132"/>
        <pc:sldMkLst>
          <pc:docMk/>
          <pc:sldMk cId="3142268011" sldId="271"/>
        </pc:sldMkLst>
      </pc:sldChg>
      <pc:sldChg chg="add">
        <pc:chgData name="Nicolas Benech" userId="0051dd42c30e75a5" providerId="LiveId" clId="{0E3AE37A-1F37-45AC-9B9B-783F6E7B294A}" dt="2023-05-02T12:35:49.142" v="132"/>
        <pc:sldMkLst>
          <pc:docMk/>
          <pc:sldMk cId="1740812298" sldId="272"/>
        </pc:sldMkLst>
      </pc:sldChg>
      <pc:sldChg chg="add del">
        <pc:chgData name="Nicolas Benech" userId="0051dd42c30e75a5" providerId="LiveId" clId="{0E3AE37A-1F37-45AC-9B9B-783F6E7B294A}" dt="2023-04-21T17:16:17.585" v="2" actId="47"/>
        <pc:sldMkLst>
          <pc:docMk/>
          <pc:sldMk cId="2124901481" sldId="272"/>
        </pc:sldMkLst>
      </pc:sldChg>
      <pc:sldChg chg="add">
        <pc:chgData name="Nicolas Benech" userId="0051dd42c30e75a5" providerId="LiveId" clId="{0E3AE37A-1F37-45AC-9B9B-783F6E7B294A}" dt="2023-05-02T12:35:49.142" v="132"/>
        <pc:sldMkLst>
          <pc:docMk/>
          <pc:sldMk cId="2503582317" sldId="273"/>
        </pc:sldMkLst>
      </pc:sldChg>
      <pc:sldChg chg="del">
        <pc:chgData name="Nicolas Benech" userId="0051dd42c30e75a5" providerId="LiveId" clId="{0E3AE37A-1F37-45AC-9B9B-783F6E7B294A}" dt="2023-04-21T17:20:32.225" v="54" actId="2696"/>
        <pc:sldMkLst>
          <pc:docMk/>
          <pc:sldMk cId="2920492572" sldId="273"/>
        </pc:sldMkLst>
      </pc:sldChg>
    </pc:docChg>
  </pc:docChgLst>
  <pc:docChgLst>
    <pc:chgData name="Nicolas Benech" userId="0051dd42c30e75a5" providerId="LiveId" clId="{D0035AF2-ADD9-49D4-BDCB-33756D732957}"/>
    <pc:docChg chg="modSld">
      <pc:chgData name="Nicolas Benech" userId="0051dd42c30e75a5" providerId="LiveId" clId="{D0035AF2-ADD9-49D4-BDCB-33756D732957}" dt="2020-06-30T21:24:42.322" v="2"/>
      <pc:docMkLst>
        <pc:docMk/>
      </pc:docMkLst>
      <pc:sldChg chg="addSp modSp">
        <pc:chgData name="Nicolas Benech" userId="0051dd42c30e75a5" providerId="LiveId" clId="{D0035AF2-ADD9-49D4-BDCB-33756D732957}" dt="2020-06-30T21:24:42.322" v="2"/>
        <pc:sldMkLst>
          <pc:docMk/>
          <pc:sldMk cId="2124901481" sldId="272"/>
        </pc:sldMkLst>
        <pc:spChg chg="add mod">
          <ac:chgData name="Nicolas Benech" userId="0051dd42c30e75a5" providerId="LiveId" clId="{D0035AF2-ADD9-49D4-BDCB-33756D732957}" dt="2020-06-30T21:24:42.322" v="2"/>
          <ac:spMkLst>
            <pc:docMk/>
            <pc:sldMk cId="2124901481" sldId="272"/>
            <ac:spMk id="2" creationId="{52401278-F322-426E-8105-1DE75028F1EA}"/>
          </ac:spMkLst>
        </pc:spChg>
      </pc:sldChg>
    </pc:docChg>
  </pc:docChgLst>
  <pc:docChgLst>
    <pc:chgData name="Nicolas Benech" userId="0051dd42c30e75a5" providerId="LiveId" clId="{8F5CD4BC-6FCB-4137-A01E-E959B18C50B6}"/>
    <pc:docChg chg="custSel modSld">
      <pc:chgData name="Nicolas Benech" userId="0051dd42c30e75a5" providerId="LiveId" clId="{8F5CD4BC-6FCB-4137-A01E-E959B18C50B6}" dt="2023-05-03T14:58:47.557" v="82"/>
      <pc:docMkLst>
        <pc:docMk/>
      </pc:docMkLst>
      <pc:sldChg chg="addSp modSp modAnim">
        <pc:chgData name="Nicolas Benech" userId="0051dd42c30e75a5" providerId="LiveId" clId="{8F5CD4BC-6FCB-4137-A01E-E959B18C50B6}" dt="2023-05-03T14:45:20.704" v="32"/>
        <pc:sldMkLst>
          <pc:docMk/>
          <pc:sldMk cId="766886250" sldId="258"/>
        </pc:sldMkLst>
        <pc:spChg chg="mod">
          <ac:chgData name="Nicolas Benech" userId="0051dd42c30e75a5" providerId="LiveId" clId="{8F5CD4BC-6FCB-4137-A01E-E959B18C50B6}" dt="2023-05-03T14:44:42.633" v="25" actId="164"/>
          <ac:spMkLst>
            <pc:docMk/>
            <pc:sldMk cId="766886250" sldId="258"/>
            <ac:spMk id="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4:42.633" v="25" actId="164"/>
          <ac:spMkLst>
            <pc:docMk/>
            <pc:sldMk cId="766886250" sldId="258"/>
            <ac:spMk id="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4:42.633" v="25" actId="164"/>
          <ac:spMkLst>
            <pc:docMk/>
            <pc:sldMk cId="766886250" sldId="258"/>
            <ac:spMk id="10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4:42.633" v="25" actId="164"/>
          <ac:grpSpMkLst>
            <pc:docMk/>
            <pc:sldMk cId="766886250" sldId="258"/>
            <ac:grpSpMk id="2" creationId="{C8C1FAD3-9607-52D7-20C2-11CFF0627942}"/>
          </ac:grpSpMkLst>
        </pc:grpChg>
      </pc:sldChg>
      <pc:sldChg chg="addSp modSp modAnim">
        <pc:chgData name="Nicolas Benech" userId="0051dd42c30e75a5" providerId="LiveId" clId="{8F5CD4BC-6FCB-4137-A01E-E959B18C50B6}" dt="2023-05-03T14:46:20.795" v="41"/>
        <pc:sldMkLst>
          <pc:docMk/>
          <pc:sldMk cId="3079348570" sldId="259"/>
        </pc:sldMkLst>
        <pc:spChg chg="mod">
          <ac:chgData name="Nicolas Benech" userId="0051dd42c30e75a5" providerId="LiveId" clId="{8F5CD4BC-6FCB-4137-A01E-E959B18C50B6}" dt="2023-05-03T14:46:01.324" v="36" actId="164"/>
          <ac:spMkLst>
            <pc:docMk/>
            <pc:sldMk cId="3079348570" sldId="259"/>
            <ac:spMk id="8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6:01.324" v="36" actId="164"/>
          <ac:spMkLst>
            <pc:docMk/>
            <pc:sldMk cId="3079348570" sldId="259"/>
            <ac:spMk id="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6:01.324" v="36" actId="164"/>
          <ac:spMkLst>
            <pc:docMk/>
            <pc:sldMk cId="3079348570" sldId="259"/>
            <ac:spMk id="10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6:01.324" v="36" actId="164"/>
          <ac:grpSpMkLst>
            <pc:docMk/>
            <pc:sldMk cId="3079348570" sldId="259"/>
            <ac:grpSpMk id="2" creationId="{8DA36126-DD84-47D3-55F9-61FC4608E66A}"/>
          </ac:grpSpMkLst>
        </pc:grpChg>
      </pc:sldChg>
      <pc:sldChg chg="addSp modSp modAnim">
        <pc:chgData name="Nicolas Benech" userId="0051dd42c30e75a5" providerId="LiveId" clId="{8F5CD4BC-6FCB-4137-A01E-E959B18C50B6}" dt="2023-05-03T14:48:32.944" v="51"/>
        <pc:sldMkLst>
          <pc:docMk/>
          <pc:sldMk cId="1525788855" sldId="260"/>
        </pc:sldMkLst>
        <pc:spChg chg="mod">
          <ac:chgData name="Nicolas Benech" userId="0051dd42c30e75a5" providerId="LiveId" clId="{8F5CD4BC-6FCB-4137-A01E-E959B18C50B6}" dt="2023-05-03T14:48:10.123" v="45" actId="164"/>
          <ac:spMkLst>
            <pc:docMk/>
            <pc:sldMk cId="1525788855" sldId="260"/>
            <ac:spMk id="15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8:10.123" v="45" actId="164"/>
          <ac:spMkLst>
            <pc:docMk/>
            <pc:sldMk cId="1525788855" sldId="260"/>
            <ac:spMk id="1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8:10.123" v="45" actId="164"/>
          <ac:spMkLst>
            <pc:docMk/>
            <pc:sldMk cId="1525788855" sldId="260"/>
            <ac:spMk id="17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8:10.123" v="45" actId="164"/>
          <ac:grpSpMkLst>
            <pc:docMk/>
            <pc:sldMk cId="1525788855" sldId="260"/>
            <ac:grpSpMk id="2" creationId="{512D7191-A6B7-840A-D84C-943B0CAA5260}"/>
          </ac:grpSpMkLst>
        </pc:grpChg>
      </pc:sldChg>
      <pc:sldChg chg="addSp modSp modAnim">
        <pc:chgData name="Nicolas Benech" userId="0051dd42c30e75a5" providerId="LiveId" clId="{8F5CD4BC-6FCB-4137-A01E-E959B18C50B6}" dt="2023-05-03T14:42:33.953" v="13"/>
        <pc:sldMkLst>
          <pc:docMk/>
          <pc:sldMk cId="1143815258" sldId="264"/>
        </pc:sldMkLst>
        <pc:spChg chg="mod">
          <ac:chgData name="Nicolas Benech" userId="0051dd42c30e75a5" providerId="LiveId" clId="{8F5CD4BC-6FCB-4137-A01E-E959B18C50B6}" dt="2023-05-03T14:40:44.865" v="0" actId="164"/>
          <ac:spMkLst>
            <pc:docMk/>
            <pc:sldMk cId="1143815258" sldId="264"/>
            <ac:spMk id="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0:44.865" v="0" actId="164"/>
          <ac:spMkLst>
            <pc:docMk/>
            <pc:sldMk cId="1143815258" sldId="264"/>
            <ac:spMk id="7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0:57.126" v="2" actId="164"/>
          <ac:spMkLst>
            <pc:docMk/>
            <pc:sldMk cId="1143815258" sldId="264"/>
            <ac:spMk id="8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0:57.126" v="2" actId="164"/>
          <ac:spMkLst>
            <pc:docMk/>
            <pc:sldMk cId="1143815258" sldId="264"/>
            <ac:spMk id="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0:57.126" v="2" actId="164"/>
          <ac:spMkLst>
            <pc:docMk/>
            <pc:sldMk cId="1143815258" sldId="264"/>
            <ac:spMk id="10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1:29.011" v="6" actId="164"/>
          <ac:spMkLst>
            <pc:docMk/>
            <pc:sldMk cId="1143815258" sldId="264"/>
            <ac:spMk id="13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1:29.011" v="6" actId="164"/>
          <ac:spMkLst>
            <pc:docMk/>
            <pc:sldMk cId="1143815258" sldId="264"/>
            <ac:spMk id="14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2:07.093" v="9" actId="164"/>
          <ac:spMkLst>
            <pc:docMk/>
            <pc:sldMk cId="1143815258" sldId="264"/>
            <ac:spMk id="1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2:07.093" v="9" actId="164"/>
          <ac:spMkLst>
            <pc:docMk/>
            <pc:sldMk cId="1143815258" sldId="264"/>
            <ac:spMk id="17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2:32.560" v="12" actId="164"/>
          <ac:spMkLst>
            <pc:docMk/>
            <pc:sldMk cId="1143815258" sldId="264"/>
            <ac:spMk id="1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2:32.560" v="12" actId="164"/>
          <ac:spMkLst>
            <pc:docMk/>
            <pc:sldMk cId="1143815258" sldId="264"/>
            <ac:spMk id="20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0:44.865" v="0" actId="164"/>
          <ac:grpSpMkLst>
            <pc:docMk/>
            <pc:sldMk cId="1143815258" sldId="264"/>
            <ac:grpSpMk id="2" creationId="{6DB69610-9723-C0FB-99A3-9E5B8791BCB3}"/>
          </ac:grpSpMkLst>
        </pc:grpChg>
        <pc:grpChg chg="add mod">
          <ac:chgData name="Nicolas Benech" userId="0051dd42c30e75a5" providerId="LiveId" clId="{8F5CD4BC-6FCB-4137-A01E-E959B18C50B6}" dt="2023-05-03T14:40:57.126" v="2" actId="164"/>
          <ac:grpSpMkLst>
            <pc:docMk/>
            <pc:sldMk cId="1143815258" sldId="264"/>
            <ac:grpSpMk id="3" creationId="{C6742909-D462-ADE6-CB25-25F694677E82}"/>
          </ac:grpSpMkLst>
        </pc:grpChg>
        <pc:grpChg chg="add mod">
          <ac:chgData name="Nicolas Benech" userId="0051dd42c30e75a5" providerId="LiveId" clId="{8F5CD4BC-6FCB-4137-A01E-E959B18C50B6}" dt="2023-05-03T14:41:29.011" v="6" actId="164"/>
          <ac:grpSpMkLst>
            <pc:docMk/>
            <pc:sldMk cId="1143815258" sldId="264"/>
            <ac:grpSpMk id="21" creationId="{A253C1A7-4873-77EC-F322-C028A963EFE9}"/>
          </ac:grpSpMkLst>
        </pc:grpChg>
        <pc:grpChg chg="add mod">
          <ac:chgData name="Nicolas Benech" userId="0051dd42c30e75a5" providerId="LiveId" clId="{8F5CD4BC-6FCB-4137-A01E-E959B18C50B6}" dt="2023-05-03T14:42:07.093" v="9" actId="164"/>
          <ac:grpSpMkLst>
            <pc:docMk/>
            <pc:sldMk cId="1143815258" sldId="264"/>
            <ac:grpSpMk id="22" creationId="{D4EB79C2-1FA2-FD80-4AF6-585278110536}"/>
          </ac:grpSpMkLst>
        </pc:grpChg>
        <pc:grpChg chg="add mod">
          <ac:chgData name="Nicolas Benech" userId="0051dd42c30e75a5" providerId="LiveId" clId="{8F5CD4BC-6FCB-4137-A01E-E959B18C50B6}" dt="2023-05-03T14:42:32.560" v="12" actId="164"/>
          <ac:grpSpMkLst>
            <pc:docMk/>
            <pc:sldMk cId="1143815258" sldId="264"/>
            <ac:grpSpMk id="23" creationId="{C0F02384-79DC-A1AB-FB0E-F1AA308E4A83}"/>
          </ac:grpSpMkLst>
        </pc:grpChg>
      </pc:sldChg>
      <pc:sldChg chg="addSp modSp modAnim">
        <pc:chgData name="Nicolas Benech" userId="0051dd42c30e75a5" providerId="LiveId" clId="{8F5CD4BC-6FCB-4137-A01E-E959B18C50B6}" dt="2023-05-03T14:44:18.605" v="23"/>
        <pc:sldMkLst>
          <pc:docMk/>
          <pc:sldMk cId="902333555" sldId="267"/>
        </pc:sldMkLst>
        <pc:spChg chg="mod">
          <ac:chgData name="Nicolas Benech" userId="0051dd42c30e75a5" providerId="LiveId" clId="{8F5CD4BC-6FCB-4137-A01E-E959B18C50B6}" dt="2023-05-03T14:43:46.697" v="16" actId="164"/>
          <ac:spMkLst>
            <pc:docMk/>
            <pc:sldMk cId="902333555" sldId="267"/>
            <ac:spMk id="7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3:46.697" v="16" actId="164"/>
          <ac:spMkLst>
            <pc:docMk/>
            <pc:sldMk cId="902333555" sldId="267"/>
            <ac:spMk id="9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3:46.697" v="16" actId="164"/>
          <ac:grpSpMkLst>
            <pc:docMk/>
            <pc:sldMk cId="902333555" sldId="267"/>
            <ac:grpSpMk id="18" creationId="{B6B6347C-53EC-C6FC-2455-3BE08108DE88}"/>
          </ac:grpSpMkLst>
        </pc:grpChg>
      </pc:sldChg>
      <pc:sldChg chg="addSp delSp modSp mod modAnim">
        <pc:chgData name="Nicolas Benech" userId="0051dd42c30e75a5" providerId="LiveId" clId="{8F5CD4BC-6FCB-4137-A01E-E959B18C50B6}" dt="2023-05-03T14:50:39.056" v="66"/>
        <pc:sldMkLst>
          <pc:docMk/>
          <pc:sldMk cId="2024079495" sldId="268"/>
        </pc:sldMkLst>
        <pc:spChg chg="mod">
          <ac:chgData name="Nicolas Benech" userId="0051dd42c30e75a5" providerId="LiveId" clId="{8F5CD4BC-6FCB-4137-A01E-E959B18C50B6}" dt="2023-05-03T14:49:24.178" v="57" actId="164"/>
          <ac:spMkLst>
            <pc:docMk/>
            <pc:sldMk cId="2024079495" sldId="268"/>
            <ac:spMk id="2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9:04.846" v="54" actId="164"/>
          <ac:spMkLst>
            <pc:docMk/>
            <pc:sldMk cId="2024079495" sldId="268"/>
            <ac:spMk id="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9:04.846" v="54" actId="164"/>
          <ac:spMkLst>
            <pc:docMk/>
            <pc:sldMk cId="2024079495" sldId="268"/>
            <ac:spMk id="7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9:24.178" v="57" actId="164"/>
          <ac:spMkLst>
            <pc:docMk/>
            <pc:sldMk cId="2024079495" sldId="268"/>
            <ac:spMk id="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9:24.178" v="57" actId="164"/>
          <ac:spMkLst>
            <pc:docMk/>
            <pc:sldMk cId="2024079495" sldId="268"/>
            <ac:spMk id="10" creationId="{00000000-0000-0000-0000-000000000000}"/>
          </ac:spMkLst>
        </pc:spChg>
        <pc:spChg chg="del">
          <ac:chgData name="Nicolas Benech" userId="0051dd42c30e75a5" providerId="LiveId" clId="{8F5CD4BC-6FCB-4137-A01E-E959B18C50B6}" dt="2023-05-03T14:50:22.202" v="63" actId="478"/>
          <ac:spMkLst>
            <pc:docMk/>
            <pc:sldMk cId="2024079495" sldId="268"/>
            <ac:spMk id="20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9:04.846" v="54" actId="164"/>
          <ac:grpSpMkLst>
            <pc:docMk/>
            <pc:sldMk cId="2024079495" sldId="268"/>
            <ac:grpSpMk id="3" creationId="{B29912C4-86F4-80F0-341E-A6DAB8D983A2}"/>
          </ac:grpSpMkLst>
        </pc:grpChg>
        <pc:grpChg chg="add mod">
          <ac:chgData name="Nicolas Benech" userId="0051dd42c30e75a5" providerId="LiveId" clId="{8F5CD4BC-6FCB-4137-A01E-E959B18C50B6}" dt="2023-05-03T14:49:24.178" v="57" actId="164"/>
          <ac:grpSpMkLst>
            <pc:docMk/>
            <pc:sldMk cId="2024079495" sldId="268"/>
            <ac:grpSpMk id="17" creationId="{16DED94B-D57F-24DF-15D3-77A48608084B}"/>
          </ac:grpSpMkLst>
        </pc:grpChg>
      </pc:sldChg>
      <pc:sldChg chg="modAnim">
        <pc:chgData name="Nicolas Benech" userId="0051dd42c30e75a5" providerId="LiveId" clId="{8F5CD4BC-6FCB-4137-A01E-E959B18C50B6}" dt="2023-05-03T14:51:24.116" v="70"/>
        <pc:sldMkLst>
          <pc:docMk/>
          <pc:sldMk cId="785478899" sldId="269"/>
        </pc:sldMkLst>
      </pc:sldChg>
      <pc:sldChg chg="addSp modSp mod modAnim">
        <pc:chgData name="Nicolas Benech" userId="0051dd42c30e75a5" providerId="LiveId" clId="{8F5CD4BC-6FCB-4137-A01E-E959B18C50B6}" dt="2023-05-03T14:58:47.557" v="82"/>
        <pc:sldMkLst>
          <pc:docMk/>
          <pc:sldMk cId="2503582317" sldId="273"/>
        </pc:sldMkLst>
        <pc:spChg chg="mod">
          <ac:chgData name="Nicolas Benech" userId="0051dd42c30e75a5" providerId="LiveId" clId="{8F5CD4BC-6FCB-4137-A01E-E959B18C50B6}" dt="2023-05-03T14:57:57.754" v="74" actId="164"/>
          <ac:spMkLst>
            <pc:docMk/>
            <pc:sldMk cId="2503582317" sldId="273"/>
            <ac:spMk id="14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57:57.754" v="74" actId="164"/>
          <ac:spMkLst>
            <pc:docMk/>
            <pc:sldMk cId="2503582317" sldId="273"/>
            <ac:spMk id="15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58:31.999" v="78" actId="1076"/>
          <ac:spMkLst>
            <pc:docMk/>
            <pc:sldMk cId="2503582317" sldId="273"/>
            <ac:spMk id="24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57:57.754" v="74" actId="164"/>
          <ac:grpSpMkLst>
            <pc:docMk/>
            <pc:sldMk cId="2503582317" sldId="273"/>
            <ac:grpSpMk id="2" creationId="{1EA495C2-EB5A-B1F7-66B0-081273C52F38}"/>
          </ac:grpSpMkLst>
        </pc:grpChg>
      </pc:sldChg>
    </pc:docChg>
  </pc:docChgLst>
  <pc:docChgLst>
    <pc:chgData name="Nicolas Benech" userId="0051dd42c30e75a5" providerId="LiveId" clId="{87FDCF42-BC44-481B-A037-7F7EAF3E26C4}"/>
    <pc:docChg chg="addSld delSld modSld">
      <pc:chgData name="Nicolas Benech" userId="0051dd42c30e75a5" providerId="LiveId" clId="{87FDCF42-BC44-481B-A037-7F7EAF3E26C4}" dt="2024-04-29T18:47:17.717" v="80" actId="2696"/>
      <pc:docMkLst>
        <pc:docMk/>
      </pc:docMkLst>
      <pc:sldChg chg="del">
        <pc:chgData name="Nicolas Benech" userId="0051dd42c30e75a5" providerId="LiveId" clId="{87FDCF42-BC44-481B-A037-7F7EAF3E26C4}" dt="2024-04-29T18:47:17.717" v="80" actId="2696"/>
        <pc:sldMkLst>
          <pc:docMk/>
          <pc:sldMk cId="3498889896" sldId="256"/>
        </pc:sldMkLst>
      </pc:sldChg>
      <pc:sldChg chg="modSp mod">
        <pc:chgData name="Nicolas Benech" userId="0051dd42c30e75a5" providerId="LiveId" clId="{87FDCF42-BC44-481B-A037-7F7EAF3E26C4}" dt="2024-04-29T11:51:53.514" v="79" actId="20577"/>
        <pc:sldMkLst>
          <pc:docMk/>
          <pc:sldMk cId="1525788855" sldId="260"/>
        </pc:sldMkLst>
        <pc:spChg chg="mod">
          <ac:chgData name="Nicolas Benech" userId="0051dd42c30e75a5" providerId="LiveId" clId="{87FDCF42-BC44-481B-A037-7F7EAF3E26C4}" dt="2024-04-29T11:51:53.514" v="79" actId="20577"/>
          <ac:spMkLst>
            <pc:docMk/>
            <pc:sldMk cId="1525788855" sldId="260"/>
            <ac:spMk id="13" creationId="{00000000-0000-0000-0000-000000000000}"/>
          </ac:spMkLst>
        </pc:spChg>
      </pc:sldChg>
      <pc:sldChg chg="modSp">
        <pc:chgData name="Nicolas Benech" userId="0051dd42c30e75a5" providerId="LiveId" clId="{87FDCF42-BC44-481B-A037-7F7EAF3E26C4}" dt="2024-04-29T11:32:16.185" v="3" actId="20577"/>
        <pc:sldMkLst>
          <pc:docMk/>
          <pc:sldMk cId="862562865" sldId="261"/>
        </pc:sldMkLst>
        <pc:spChg chg="mod">
          <ac:chgData name="Nicolas Benech" userId="0051dd42c30e75a5" providerId="LiveId" clId="{87FDCF42-BC44-481B-A037-7F7EAF3E26C4}" dt="2024-04-29T11:32:16.185" v="3" actId="20577"/>
          <ac:spMkLst>
            <pc:docMk/>
            <pc:sldMk cId="862562865" sldId="261"/>
            <ac:spMk id="4" creationId="{00000000-0000-0000-0000-000000000000}"/>
          </ac:spMkLst>
        </pc:spChg>
      </pc:sldChg>
      <pc:sldChg chg="del">
        <pc:chgData name="Nicolas Benech" userId="0051dd42c30e75a5" providerId="LiveId" clId="{87FDCF42-BC44-481B-A037-7F7EAF3E26C4}" dt="2024-04-29T18:47:17.717" v="80" actId="2696"/>
        <pc:sldMkLst>
          <pc:docMk/>
          <pc:sldMk cId="2168569142" sldId="270"/>
        </pc:sldMkLst>
      </pc:sldChg>
      <pc:sldChg chg="del">
        <pc:chgData name="Nicolas Benech" userId="0051dd42c30e75a5" providerId="LiveId" clId="{87FDCF42-BC44-481B-A037-7F7EAF3E26C4}" dt="2024-04-29T18:47:17.717" v="80" actId="2696"/>
        <pc:sldMkLst>
          <pc:docMk/>
          <pc:sldMk cId="3142268011" sldId="271"/>
        </pc:sldMkLst>
      </pc:sldChg>
      <pc:sldChg chg="del">
        <pc:chgData name="Nicolas Benech" userId="0051dd42c30e75a5" providerId="LiveId" clId="{87FDCF42-BC44-481B-A037-7F7EAF3E26C4}" dt="2024-04-29T18:47:17.717" v="80" actId="2696"/>
        <pc:sldMkLst>
          <pc:docMk/>
          <pc:sldMk cId="1740812298" sldId="272"/>
        </pc:sldMkLst>
      </pc:sldChg>
      <pc:sldChg chg="del">
        <pc:chgData name="Nicolas Benech" userId="0051dd42c30e75a5" providerId="LiveId" clId="{87FDCF42-BC44-481B-A037-7F7EAF3E26C4}" dt="2024-04-29T18:47:17.717" v="80" actId="2696"/>
        <pc:sldMkLst>
          <pc:docMk/>
          <pc:sldMk cId="2503582317" sldId="273"/>
        </pc:sldMkLst>
      </pc:sldChg>
      <pc:sldChg chg="add">
        <pc:chgData name="Nicolas Benech" userId="0051dd42c30e75a5" providerId="LiveId" clId="{87FDCF42-BC44-481B-A037-7F7EAF3E26C4}" dt="2024-04-24T17:58:33.713" v="0"/>
        <pc:sldMkLst>
          <pc:docMk/>
          <pc:sldMk cId="2920492572" sldId="274"/>
        </pc:sldMkLst>
      </pc:sldChg>
      <pc:sldChg chg="add">
        <pc:chgData name="Nicolas Benech" userId="0051dd42c30e75a5" providerId="LiveId" clId="{87FDCF42-BC44-481B-A037-7F7EAF3E26C4}" dt="2024-04-24T17:58:33.713" v="0"/>
        <pc:sldMkLst>
          <pc:docMk/>
          <pc:sldMk cId="1997145977" sldId="275"/>
        </pc:sldMkLst>
      </pc:sldChg>
      <pc:sldChg chg="add">
        <pc:chgData name="Nicolas Benech" userId="0051dd42c30e75a5" providerId="LiveId" clId="{87FDCF42-BC44-481B-A037-7F7EAF3E26C4}" dt="2024-04-24T17:58:33.713" v="0"/>
        <pc:sldMkLst>
          <pc:docMk/>
          <pc:sldMk cId="2112697561" sldId="276"/>
        </pc:sldMkLst>
      </pc:sldChg>
      <pc:sldChg chg="add">
        <pc:chgData name="Nicolas Benech" userId="0051dd42c30e75a5" providerId="LiveId" clId="{87FDCF42-BC44-481B-A037-7F7EAF3E26C4}" dt="2024-04-24T17:58:33.713" v="0"/>
        <pc:sldMkLst>
          <pc:docMk/>
          <pc:sldMk cId="2838866876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2666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5045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576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4410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5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4569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3428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7077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4711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2297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198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EE8D3-AB9C-4D01-9296-5D2EE0A42303}" type="datetimeFigureOut">
              <a:rPr lang="es-UY" smtClean="0"/>
              <a:t>29/4/2024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1967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1.png"/><Relationship Id="rId4" Type="http://schemas.openxmlformats.org/officeDocument/2006/relationships/image" Target="../media/image3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3" Type="http://schemas.openxmlformats.org/officeDocument/2006/relationships/image" Target="../media/image1440.png"/><Relationship Id="rId7" Type="http://schemas.openxmlformats.org/officeDocument/2006/relationships/image" Target="../media/image148.png"/><Relationship Id="rId2" Type="http://schemas.openxmlformats.org/officeDocument/2006/relationships/image" Target="../media/image1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4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1.png"/><Relationship Id="rId13" Type="http://schemas.openxmlformats.org/officeDocument/2006/relationships/image" Target="../media/image161.png"/><Relationship Id="rId3" Type="http://schemas.openxmlformats.org/officeDocument/2006/relationships/image" Target="../media/image152.png"/><Relationship Id="rId7" Type="http://schemas.openxmlformats.org/officeDocument/2006/relationships/image" Target="../media/image29.png"/><Relationship Id="rId12" Type="http://schemas.openxmlformats.org/officeDocument/2006/relationships/image" Target="../media/image1600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11" Type="http://schemas.openxmlformats.org/officeDocument/2006/relationships/image" Target="../media/image159.png"/><Relationship Id="rId5" Type="http://schemas.openxmlformats.org/officeDocument/2006/relationships/image" Target="../media/image154.png"/><Relationship Id="rId10" Type="http://schemas.openxmlformats.org/officeDocument/2006/relationships/image" Target="../media/image158.png"/><Relationship Id="rId9" Type="http://schemas.openxmlformats.org/officeDocument/2006/relationships/image" Target="../media/image31.png"/><Relationship Id="rId14" Type="http://schemas.openxmlformats.org/officeDocument/2006/relationships/image" Target="../media/image16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3" Type="http://schemas.openxmlformats.org/officeDocument/2006/relationships/image" Target="../media/image164.png"/><Relationship Id="rId7" Type="http://schemas.openxmlformats.org/officeDocument/2006/relationships/image" Target="../media/image33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166.png"/><Relationship Id="rId10" Type="http://schemas.openxmlformats.org/officeDocument/2006/relationships/image" Target="../media/image171.png"/><Relationship Id="rId4" Type="http://schemas.openxmlformats.org/officeDocument/2006/relationships/image" Target="../media/image165.png"/><Relationship Id="rId9" Type="http://schemas.openxmlformats.org/officeDocument/2006/relationships/image" Target="../media/image10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183.png"/><Relationship Id="rId3" Type="http://schemas.openxmlformats.org/officeDocument/2006/relationships/image" Target="../media/image173.png"/><Relationship Id="rId7" Type="http://schemas.openxmlformats.org/officeDocument/2006/relationships/image" Target="../media/image34.png"/><Relationship Id="rId12" Type="http://schemas.openxmlformats.org/officeDocument/2006/relationships/image" Target="../media/image182.png"/><Relationship Id="rId2" Type="http://schemas.openxmlformats.org/officeDocument/2006/relationships/image" Target="../media/image1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6.png"/><Relationship Id="rId11" Type="http://schemas.openxmlformats.org/officeDocument/2006/relationships/image" Target="../media/image181.png"/><Relationship Id="rId5" Type="http://schemas.openxmlformats.org/officeDocument/2006/relationships/image" Target="../media/image25.png"/><Relationship Id="rId15" Type="http://schemas.openxmlformats.org/officeDocument/2006/relationships/image" Target="../media/image185.png"/><Relationship Id="rId10" Type="http://schemas.openxmlformats.org/officeDocument/2006/relationships/image" Target="../media/image180.png"/><Relationship Id="rId4" Type="http://schemas.openxmlformats.org/officeDocument/2006/relationships/image" Target="../media/image174.png"/><Relationship Id="rId9" Type="http://schemas.openxmlformats.org/officeDocument/2006/relationships/image" Target="../media/image36.png"/><Relationship Id="rId14" Type="http://schemas.openxmlformats.org/officeDocument/2006/relationships/image" Target="../media/image18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13" Type="http://schemas.openxmlformats.org/officeDocument/2006/relationships/image" Target="../media/image700.png"/><Relationship Id="rId3" Type="http://schemas.openxmlformats.org/officeDocument/2006/relationships/image" Target="../media/image37.png"/><Relationship Id="rId12" Type="http://schemas.openxmlformats.org/officeDocument/2006/relationships/image" Target="../media/image196.png"/><Relationship Id="rId2" Type="http://schemas.openxmlformats.org/officeDocument/2006/relationships/image" Target="../media/image18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5" Type="http://schemas.openxmlformats.org/officeDocument/2006/relationships/image" Target="../media/image39.png"/><Relationship Id="rId10" Type="http://schemas.openxmlformats.org/officeDocument/2006/relationships/image" Target="../media/image194.png"/><Relationship Id="rId4" Type="http://schemas.openxmlformats.org/officeDocument/2006/relationships/image" Target="../media/image38.png"/><Relationship Id="rId9" Type="http://schemas.openxmlformats.org/officeDocument/2006/relationships/image" Target="../media/image193.png"/><Relationship Id="rId14" Type="http://schemas.openxmlformats.org/officeDocument/2006/relationships/image" Target="../media/image19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90.png"/><Relationship Id="rId7" Type="http://schemas.openxmlformats.org/officeDocument/2006/relationships/image" Target="../media/image145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0.png"/><Relationship Id="rId5" Type="http://schemas.openxmlformats.org/officeDocument/2006/relationships/image" Target="../media/image1430.png"/><Relationship Id="rId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6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tevideo.gub.uy/areas-tematicas/ciudad-y-urbanismo/acustic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1.png"/><Relationship Id="rId7" Type="http://schemas.openxmlformats.org/officeDocument/2006/relationships/image" Target="../media/image97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101.png"/><Relationship Id="rId4" Type="http://schemas.openxmlformats.org/officeDocument/2006/relationships/image" Target="../media/image94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108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110.png"/><Relationship Id="rId10" Type="http://schemas.openxmlformats.org/officeDocument/2006/relationships/image" Target="../media/image9.png"/><Relationship Id="rId4" Type="http://schemas.openxmlformats.org/officeDocument/2006/relationships/image" Target="../media/image109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0.png"/><Relationship Id="rId4" Type="http://schemas.openxmlformats.org/officeDocument/2006/relationships/image" Target="../media/image1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6.png"/><Relationship Id="rId4" Type="http://schemas.openxmlformats.org/officeDocument/2006/relationships/image" Target="../media/image1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13" Type="http://schemas.openxmlformats.org/officeDocument/2006/relationships/image" Target="../media/image231.png"/><Relationship Id="rId3" Type="http://schemas.openxmlformats.org/officeDocument/2006/relationships/image" Target="../media/image17.png"/><Relationship Id="rId7" Type="http://schemas.openxmlformats.org/officeDocument/2006/relationships/image" Target="../media/image135.png"/><Relationship Id="rId12" Type="http://schemas.openxmlformats.org/officeDocument/2006/relationships/image" Target="../media/image14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177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5428" y="464457"/>
            <a:ext cx="233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VECTOR DE POYNTING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35428" y="1132115"/>
                <a:ext cx="11161485" cy="680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El vector de </a:t>
                </a:r>
                <a:r>
                  <a:rPr lang="es-UY" dirty="0" err="1"/>
                  <a:t>Poynting</a:t>
                </a:r>
                <a:r>
                  <a:rPr lang="es-UY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s-UY" dirty="0"/>
                  <a:t> es un vector que tiene por módulo la intensidad acústica media y sentido el de propagación de la onda. Para una onda plana está dado por: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" y="1132115"/>
                <a:ext cx="11161485" cy="680123"/>
              </a:xfrm>
              <a:prstGeom prst="rect">
                <a:avLst/>
              </a:prstGeom>
              <a:blipFill rotWithShape="0">
                <a:blip r:embed="rId2"/>
                <a:stretch>
                  <a:fillRect l="-437" t="-13514" r="-601" b="-1441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354286" y="2307772"/>
                <a:ext cx="11750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6" y="2307772"/>
                <a:ext cx="1175001" cy="402931"/>
              </a:xfrm>
              <a:prstGeom prst="rect">
                <a:avLst/>
              </a:prstGeom>
              <a:blipFill rotWithShape="0">
                <a:blip r:embed="rId3"/>
                <a:stretch>
                  <a:fillRect t="-22727" r="-3108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6415315" y="2110564"/>
                <a:ext cx="809324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315" y="2110564"/>
                <a:ext cx="809324" cy="6899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80572" y="3396342"/>
                <a:ext cx="11248572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Toda la energía acústica contenida en una columna de largo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𝑐𝑑𝑡</m:t>
                    </m:r>
                  </m:oMath>
                </a14:m>
                <a:r>
                  <a:rPr lang="es-UY" dirty="0"/>
                  <a:t> pasa a través del área unidad en el intervalo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para una onda plana,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UY" dirty="0"/>
                  <a:t> es también la velocidad de transporte de la energía.</a:t>
                </a: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2" y="3396342"/>
                <a:ext cx="11248572" cy="878574"/>
              </a:xfrm>
              <a:prstGeom prst="rect">
                <a:avLst/>
              </a:prstGeom>
              <a:blipFill rotWithShape="0">
                <a:blip r:embed="rId5"/>
                <a:stretch>
                  <a:fillRect l="-434" b="-1041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492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4590716" y="390895"/>
                <a:ext cx="2053639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273+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16" y="390895"/>
                <a:ext cx="2053639" cy="9106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7112000" y="661578"/>
            <a:ext cx="205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i="1" dirty="0"/>
              <a:t>t</a:t>
            </a:r>
            <a:r>
              <a:rPr lang="es-UY" dirty="0"/>
              <a:t> temperatura en </a:t>
            </a:r>
            <a:r>
              <a:rPr lang="es-UY" dirty="0" err="1"/>
              <a:t>ºC</a:t>
            </a:r>
            <a:endParaRPr lang="es-UY" dirty="0"/>
          </a:p>
        </p:txBody>
      </p:sp>
      <p:sp>
        <p:nvSpPr>
          <p:cNvPr id="5" name="CuadroTexto 4"/>
          <p:cNvSpPr txBox="1"/>
          <p:nvPr/>
        </p:nvSpPr>
        <p:spPr>
          <a:xfrm>
            <a:off x="5279126" y="5244584"/>
            <a:ext cx="183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temperatura [</a:t>
            </a:r>
            <a:r>
              <a:rPr lang="es-UY" dirty="0" err="1"/>
              <a:t>ºC</a:t>
            </a:r>
            <a:r>
              <a:rPr lang="es-UY" dirty="0"/>
              <a:t>] </a:t>
            </a:r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2611436" y="3244334"/>
            <a:ext cx="163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velocidad [m/s]</a:t>
            </a:r>
          </a:p>
        </p:txBody>
      </p:sp>
    </p:spTree>
    <p:extLst>
      <p:ext uri="{BB962C8B-B14F-4D97-AF65-F5344CB8AC3E}">
        <p14:creationId xmlns:p14="http://schemas.microsoft.com/office/powerpoint/2010/main" val="108802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91887" y="377371"/>
                <a:ext cx="11161486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Para otros fluidos no contamos con ecuación de estado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Se deben medir experimentalmente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para conocer la velocidad </a:t>
                </a:r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7" y="377371"/>
                <a:ext cx="11161486" cy="878574"/>
              </a:xfrm>
              <a:prstGeom prst="rect">
                <a:avLst/>
              </a:prstGeom>
              <a:blipFill rotWithShape="0">
                <a:blip r:embed="rId2"/>
                <a:stretch>
                  <a:fillRect l="-437" r="-437" b="-902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323772" y="2380328"/>
                <a:ext cx="4423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=1430+5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−0,06 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+0,003 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772" y="2380328"/>
                <a:ext cx="4423968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391887" y="1494971"/>
            <a:ext cx="1088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Una ecuación empírica que expresa la dependencia de la velocidad con la temperatura (en </a:t>
            </a:r>
            <a:r>
              <a:rPr lang="es-UY" dirty="0" err="1"/>
              <a:t>ºC</a:t>
            </a:r>
            <a:r>
              <a:rPr lang="es-UY" dirty="0"/>
              <a:t>) para el agua destilada  a una presión atmosférica está dada por: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4B1E4568-84E1-AC72-A3AA-E822D78D9319}"/>
              </a:ext>
            </a:extLst>
          </p:cNvPr>
          <p:cNvGrpSpPr/>
          <p:nvPr/>
        </p:nvGrpSpPr>
        <p:grpSpPr>
          <a:xfrm>
            <a:off x="3429000" y="3057711"/>
            <a:ext cx="6204064" cy="3317976"/>
            <a:chOff x="3429000" y="3057711"/>
            <a:chExt cx="6204064" cy="3317976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D196E13D-6285-4B3F-3386-4172113C6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29000" y="3057711"/>
              <a:ext cx="4423968" cy="3317976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DB339E8E-08A8-87B6-D396-38FA3C790D05}"/>
                </a:ext>
              </a:extLst>
            </p:cNvPr>
            <p:cNvSpPr txBox="1"/>
            <p:nvPr/>
          </p:nvSpPr>
          <p:spPr>
            <a:xfrm>
              <a:off x="8042564" y="4021282"/>
              <a:ext cx="1590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Curva empírica</a:t>
              </a:r>
              <a:endParaRPr lang="es-UY" dirty="0"/>
            </a:p>
          </p:txBody>
        </p:sp>
      </p:grpSp>
    </p:spTree>
    <p:extLst>
      <p:ext uri="{BB962C8B-B14F-4D97-AF65-F5344CB8AC3E}">
        <p14:creationId xmlns:p14="http://schemas.microsoft.com/office/powerpoint/2010/main" val="309581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9314" y="420913"/>
            <a:ext cx="2390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CAVIDADES ACÚSTICAS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22304" y="838590"/>
            <a:ext cx="8885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Consideremos una cavidad acústica de bordes rígidos en forma de prisma de base rectangular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319314" y="1654628"/>
            <a:ext cx="3053939" cy="3656818"/>
            <a:chOff x="798915" y="1959428"/>
            <a:chExt cx="3053939" cy="3656818"/>
          </a:xfrm>
        </p:grpSpPr>
        <p:sp>
          <p:nvSpPr>
            <p:cNvPr id="6" name="Cubo 5"/>
            <p:cNvSpPr/>
            <p:nvPr/>
          </p:nvSpPr>
          <p:spPr>
            <a:xfrm>
              <a:off x="1693327" y="1959428"/>
              <a:ext cx="1819130" cy="31205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8" name="Conector recto de flecha 7"/>
            <p:cNvCxnSpPr/>
            <p:nvPr/>
          </p:nvCxnSpPr>
          <p:spPr>
            <a:xfrm>
              <a:off x="1436914" y="2336800"/>
              <a:ext cx="0" cy="274319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/>
            <p:cNvCxnSpPr/>
            <p:nvPr/>
          </p:nvCxnSpPr>
          <p:spPr>
            <a:xfrm>
              <a:off x="1693327" y="5268686"/>
              <a:ext cx="1340159" cy="1451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/>
            <p:cNvCxnSpPr/>
            <p:nvPr/>
          </p:nvCxnSpPr>
          <p:spPr>
            <a:xfrm flipV="1">
              <a:off x="3149600" y="4673600"/>
              <a:ext cx="478971" cy="5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/>
                <p:cNvSpPr txBox="1"/>
                <p:nvPr/>
              </p:nvSpPr>
              <p:spPr>
                <a:xfrm>
                  <a:off x="798915" y="2972191"/>
                  <a:ext cx="464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915" y="2972191"/>
                  <a:ext cx="464038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1914302" y="5246914"/>
                  <a:ext cx="474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4302" y="5246914"/>
                  <a:ext cx="474424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3370799" y="4906611"/>
                  <a:ext cx="482055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0799" y="4906611"/>
                  <a:ext cx="482055" cy="39126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CuadroTexto 1"/>
          <p:cNvSpPr txBox="1"/>
          <p:nvPr/>
        </p:nvSpPr>
        <p:spPr>
          <a:xfrm>
            <a:off x="3604108" y="1385669"/>
            <a:ext cx="683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Condición de borde rígido: En un borde rígido, la componente normal de la velocidad es nula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B6B6347C-53EC-C6FC-2455-3BE08108DE88}"/>
              </a:ext>
            </a:extLst>
          </p:cNvPr>
          <p:cNvGrpSpPr/>
          <p:nvPr/>
        </p:nvGrpSpPr>
        <p:grpSpPr>
          <a:xfrm>
            <a:off x="5481505" y="2298059"/>
            <a:ext cx="6404059" cy="383400"/>
            <a:chOff x="5481505" y="2298059"/>
            <a:chExt cx="6404059" cy="383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5481505" y="2298059"/>
                  <a:ext cx="1538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0" smtClean="0">
                            <a:latin typeface="Cambria Math" panose="02040503050406030204" pitchFamily="18" charset="0"/>
                          </a:rPr>
                          <m:t>𝛻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̂"/>
                            <m:ctrlPr>
                              <a:rPr lang="es-UY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𝐧</m:t>
                            </m:r>
                          </m:e>
                        </m:ac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i="1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1505" y="2298059"/>
                  <a:ext cx="1538434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7051612" y="2312127"/>
                  <a:ext cx="48339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Y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a14:m>
                  <a:r>
                    <a:rPr lang="es-UY" dirty="0"/>
                    <a:t> es la normal a la superficie cuyo borde es rígido</a:t>
                  </a:r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1612" y="2312127"/>
                  <a:ext cx="4833952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r="-252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CuadroTexto 10"/>
          <p:cNvSpPr txBox="1"/>
          <p:nvPr/>
        </p:nvSpPr>
        <p:spPr>
          <a:xfrm>
            <a:off x="3686629" y="2884325"/>
            <a:ext cx="3889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Resolución por separación de variables: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5481505" y="3497054"/>
                <a:ext cx="34818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505" y="3497054"/>
                <a:ext cx="3481851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297796" y="4181353"/>
                <a:ext cx="4277004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p>
                              <m: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796" y="4181353"/>
                <a:ext cx="4277004" cy="69544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33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77414" y="392163"/>
                <a:ext cx="1653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Ecuación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14" y="392163"/>
                <a:ext cx="165327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3321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951570" y="252766"/>
                <a:ext cx="2584234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570" y="252766"/>
                <a:ext cx="2584234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77414" y="1857829"/>
                <a:ext cx="48347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forma análoga las ecuaciones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s-UY" dirty="0"/>
                  <a:t> ,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UY" dirty="0"/>
                  <a:t>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14" y="1857829"/>
                <a:ext cx="483478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13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29814" y="1168400"/>
                <a:ext cx="3531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14" y="1168400"/>
                <a:ext cx="353154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C8C1FAD3-9607-52D7-20C2-11CFF0627942}"/>
              </a:ext>
            </a:extLst>
          </p:cNvPr>
          <p:cNvGrpSpPr/>
          <p:nvPr/>
        </p:nvGrpSpPr>
        <p:grpSpPr>
          <a:xfrm>
            <a:off x="880883" y="2471627"/>
            <a:ext cx="3584443" cy="1494614"/>
            <a:chOff x="880883" y="2471627"/>
            <a:chExt cx="3584443" cy="14946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896207" y="2471627"/>
                  <a:ext cx="35468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207" y="2471627"/>
                  <a:ext cx="3546868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880883" y="3015183"/>
                  <a:ext cx="3584443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883" y="3015183"/>
                  <a:ext cx="3584443" cy="391261"/>
                </a:xfrm>
                <a:prstGeom prst="rect">
                  <a:avLst/>
                </a:prstGeom>
                <a:blipFill>
                  <a:blip r:embed="rId8"/>
                  <a:stretch>
                    <a:fillRect b="-781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880883" y="3596909"/>
                  <a:ext cx="34923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883" y="3596909"/>
                  <a:ext cx="3492303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567468" y="3009669"/>
                <a:ext cx="2073645" cy="396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468" y="3009669"/>
                <a:ext cx="2073645" cy="396775"/>
              </a:xfrm>
              <a:prstGeom prst="rect">
                <a:avLst/>
              </a:prstGeom>
              <a:blipFill rotWithShape="0"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442685" y="4770584"/>
            <a:ext cx="222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borde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069772" y="4582038"/>
                <a:ext cx="3249736" cy="746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s-UY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𝐢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 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4582038"/>
                <a:ext cx="3249736" cy="74642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6680304" y="4770583"/>
                <a:ext cx="39831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304" y="4770583"/>
                <a:ext cx="3983142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442685" y="5669929"/>
                <a:ext cx="1167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85" y="5669929"/>
                <a:ext cx="116724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1901372" y="5689781"/>
                <a:ext cx="3132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forma análoga,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372" y="5689781"/>
                <a:ext cx="3132909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1751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8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83028" y="561581"/>
                <a:ext cx="3427220" cy="780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s-UY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𝐢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" y="561581"/>
                <a:ext cx="3427220" cy="7804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4156403" y="767118"/>
                <a:ext cx="25686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403" y="767118"/>
                <a:ext cx="2568652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171210" y="767118"/>
                <a:ext cx="1493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210" y="767118"/>
                <a:ext cx="149367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8969829" y="767118"/>
                <a:ext cx="1383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=1,2,3,⋯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829" y="767118"/>
                <a:ext cx="138300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8DA36126-DD84-47D3-55F9-61FC4608E66A}"/>
              </a:ext>
            </a:extLst>
          </p:cNvPr>
          <p:cNvGrpSpPr/>
          <p:nvPr/>
        </p:nvGrpSpPr>
        <p:grpSpPr>
          <a:xfrm>
            <a:off x="384594" y="1730749"/>
            <a:ext cx="4594976" cy="402226"/>
            <a:chOff x="384594" y="1730749"/>
            <a:chExt cx="4594976" cy="402226"/>
          </a:xfrm>
        </p:grpSpPr>
        <p:sp>
          <p:nvSpPr>
            <p:cNvPr id="8" name="CuadroTexto 7"/>
            <p:cNvSpPr txBox="1"/>
            <p:nvPr/>
          </p:nvSpPr>
          <p:spPr>
            <a:xfrm>
              <a:off x="384594" y="1741714"/>
              <a:ext cx="1612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Análogamente: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1996638" y="1741714"/>
                  <a:ext cx="1366271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6638" y="1741714"/>
                  <a:ext cx="1366271" cy="391261"/>
                </a:xfrm>
                <a:prstGeom prst="rect">
                  <a:avLst/>
                </a:prstGeom>
                <a:blipFill>
                  <a:blip r:embed="rId6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3710248" y="1730749"/>
                  <a:ext cx="12693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0248" y="1730749"/>
                  <a:ext cx="126932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84594" y="2488843"/>
                <a:ext cx="7982185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Las frecuencias de los modos normales son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𝑙𝑚𝑛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94" y="2488843"/>
                <a:ext cx="7982185" cy="774571"/>
              </a:xfrm>
              <a:prstGeom prst="rect">
                <a:avLst/>
              </a:prstGeom>
              <a:blipFill rotWithShape="0">
                <a:blip r:embed="rId8"/>
                <a:stretch>
                  <a:fillRect l="-6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384594" y="3831771"/>
            <a:ext cx="6607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solución general es combinación de modos normales de vibración: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84594" y="4375501"/>
                <a:ext cx="9829037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𝑙</m:t>
                                              </m:r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𝐿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  <m:t>𝐿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  <m:t>𝐿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𝑙𝑚𝑛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𝑙𝑚𝑛</m:t>
                                              </m:r>
                                            </m:sub>
                                          </m:s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𝑙𝑚𝑛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𝑙𝑚𝑛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94" y="4375501"/>
                <a:ext cx="9829037" cy="8476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556000" y="5776686"/>
                <a:ext cx="4929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𝑙𝑚𝑛</m:t>
                        </m:r>
                      </m:sub>
                    </m:sSub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𝑙𝑚𝑛</m:t>
                        </m:r>
                      </m:sub>
                    </m:sSub>
                  </m:oMath>
                </a14:m>
                <a:r>
                  <a:rPr lang="es-UY" dirty="0"/>
                  <a:t> dependen de las condiciones iniciales</a:t>
                </a: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0" y="5776686"/>
                <a:ext cx="4929555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0000" r="-494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34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0704" y="330590"/>
            <a:ext cx="665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Consideremos ahora una cavidad acústica cilíndrica de bordes rígidos</a:t>
            </a:r>
          </a:p>
        </p:txBody>
      </p:sp>
      <p:sp>
        <p:nvSpPr>
          <p:cNvPr id="5" name="Almacenamiento de acceso directo 4"/>
          <p:cNvSpPr/>
          <p:nvPr/>
        </p:nvSpPr>
        <p:spPr>
          <a:xfrm rot="16200000">
            <a:off x="-3630" y="1505857"/>
            <a:ext cx="4085772" cy="1074058"/>
          </a:xfrm>
          <a:prstGeom prst="flowChartMagneticDrum">
            <a:avLst/>
          </a:prstGeom>
          <a:scene3d>
            <a:camera prst="orthographicFront">
              <a:rot lat="0" lon="3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1219200" y="1248229"/>
            <a:ext cx="0" cy="15385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806588" y="1832820"/>
                <a:ext cx="412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88" y="1832820"/>
                <a:ext cx="41261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de flecha 9"/>
          <p:cNvCxnSpPr>
            <a:stCxn id="5" idx="3"/>
          </p:cNvCxnSpPr>
          <p:nvPr/>
        </p:nvCxnSpPr>
        <p:spPr>
          <a:xfrm flipV="1">
            <a:off x="2039256" y="1132114"/>
            <a:ext cx="432000" cy="2298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985406" y="943428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406" y="943428"/>
                <a:ext cx="3714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109029" y="1673554"/>
                <a:ext cx="2757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029" y="1673554"/>
                <a:ext cx="275774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/>
              <p:cNvSpPr txBox="1"/>
              <p:nvPr/>
            </p:nvSpPr>
            <p:spPr>
              <a:xfrm>
                <a:off x="3008286" y="809534"/>
                <a:ext cx="85252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Consideremos modos simétricos de modo que  la presión acústica no depende de la coordenada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UY" dirty="0"/>
                  <a:t>: </a:t>
                </a:r>
              </a:p>
            </p:txBody>
          </p:sp>
        </mc:Choice>
        <mc:Fallback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286" y="809534"/>
                <a:ext cx="8525231" cy="646331"/>
              </a:xfrm>
              <a:prstGeom prst="rect">
                <a:avLst/>
              </a:prstGeom>
              <a:blipFill>
                <a:blip r:embed="rId5"/>
                <a:stretch>
                  <a:fillRect l="-572" t="-5660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402876" y="2320364"/>
                <a:ext cx="4703082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876" y="2320364"/>
                <a:ext cx="4703082" cy="6481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512D7191-A6B7-840A-D84C-943B0CAA5260}"/>
              </a:ext>
            </a:extLst>
          </p:cNvPr>
          <p:cNvGrpSpPr/>
          <p:nvPr/>
        </p:nvGrpSpPr>
        <p:grpSpPr>
          <a:xfrm>
            <a:off x="546934" y="3417716"/>
            <a:ext cx="8919644" cy="648126"/>
            <a:chOff x="546934" y="3417716"/>
            <a:chExt cx="8919644" cy="6481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546934" y="3557113"/>
                  <a:ext cx="16532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Ecuación para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934" y="3557113"/>
                  <a:ext cx="1653273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3321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ángulo 15"/>
                <p:cNvSpPr/>
                <p:nvPr/>
              </p:nvSpPr>
              <p:spPr>
                <a:xfrm>
                  <a:off x="2921090" y="3417716"/>
                  <a:ext cx="2584234" cy="6481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</a:rPr>
                          <m:t>=−</m:t>
                        </m:r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6" name="Rectángulo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1090" y="3417716"/>
                  <a:ext cx="2584234" cy="64812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5935034" y="3557113"/>
                  <a:ext cx="35315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5034" y="3557113"/>
                  <a:ext cx="3531544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969805" y="4620935"/>
                <a:ext cx="1527213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805" y="4620935"/>
                <a:ext cx="1527213" cy="64812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526037" y="4141704"/>
                <a:ext cx="22538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Ecuaciones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s-UY" i="1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37" y="4141704"/>
                <a:ext cx="2253822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162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966279" y="5532345"/>
                <a:ext cx="2414827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𝑅𝑟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79" y="5532345"/>
                <a:ext cx="2414827" cy="64812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3558796" y="5163013"/>
                <a:ext cx="1550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796" y="5163013"/>
                <a:ext cx="155023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5791198" y="5648344"/>
                <a:ext cx="22185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198" y="5648344"/>
                <a:ext cx="2218556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5791199" y="4875120"/>
                <a:ext cx="3744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199" y="4875120"/>
                <a:ext cx="3744679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7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40080" y="381000"/>
            <a:ext cx="222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borde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698917" y="852165"/>
                <a:ext cx="1417055" cy="746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917" y="852165"/>
                <a:ext cx="1417055" cy="7464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B29912C4-86F4-80F0-341E-A6DAB8D983A2}"/>
              </a:ext>
            </a:extLst>
          </p:cNvPr>
          <p:cNvGrpSpPr/>
          <p:nvPr/>
        </p:nvGrpSpPr>
        <p:grpSpPr>
          <a:xfrm>
            <a:off x="3390557" y="1040710"/>
            <a:ext cx="5359119" cy="369332"/>
            <a:chOff x="3390557" y="1040710"/>
            <a:chExt cx="5359119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3390557" y="1040710"/>
                  <a:ext cx="39172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0557" y="1040710"/>
                  <a:ext cx="391729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7582433" y="1040710"/>
                  <a:ext cx="11672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2433" y="1040710"/>
                  <a:ext cx="1167243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698916" y="1930296"/>
                <a:ext cx="1450397" cy="744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916" y="1930296"/>
                <a:ext cx="1450397" cy="7446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706192" y="3415745"/>
                <a:ext cx="1430776" cy="746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192" y="3415745"/>
                <a:ext cx="1430776" cy="7461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73422" y="861174"/>
                <a:ext cx="64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2" y="861174"/>
                <a:ext cx="64870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747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724061" y="3523242"/>
                <a:ext cx="646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61" y="3523242"/>
                <a:ext cx="646587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8491" t="-9836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313851" y="3415745"/>
                <a:ext cx="6198043" cy="746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851" y="3415745"/>
                <a:ext cx="6198043" cy="7461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9806091" y="3604162"/>
                <a:ext cx="14579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6091" y="3604162"/>
                <a:ext cx="1457963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1190667" y="5541402"/>
                <a:ext cx="7975581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den>
                                      </m:f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67" y="5541402"/>
                <a:ext cx="7975581" cy="84760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710887" y="4452284"/>
                <a:ext cx="3421386" cy="798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87" y="4452284"/>
                <a:ext cx="3421386" cy="79874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/>
          <p:cNvSpPr txBox="1"/>
          <p:nvPr/>
        </p:nvSpPr>
        <p:spPr>
          <a:xfrm>
            <a:off x="4096244" y="4742662"/>
            <a:ext cx="463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Frecuencia de vibración de los modos normales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6DED94B-D57F-24DF-15D3-77A48608084B}"/>
              </a:ext>
            </a:extLst>
          </p:cNvPr>
          <p:cNvGrpSpPr/>
          <p:nvPr/>
        </p:nvGrpSpPr>
        <p:grpSpPr>
          <a:xfrm>
            <a:off x="3390556" y="2117975"/>
            <a:ext cx="6024527" cy="405171"/>
            <a:chOff x="3390556" y="2117975"/>
            <a:chExt cx="6024527" cy="4051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3390556" y="2117975"/>
                  <a:ext cx="24860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0556" y="2117975"/>
                  <a:ext cx="2486065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6237422" y="2117975"/>
                  <a:ext cx="15433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7422" y="2117975"/>
                  <a:ext cx="154330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CuadroTexto 1"/>
            <p:cNvSpPr txBox="1"/>
            <p:nvPr/>
          </p:nvSpPr>
          <p:spPr>
            <a:xfrm>
              <a:off x="8084269" y="2153814"/>
              <a:ext cx="1330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s-UY" dirty="0"/>
                <a:t> = 1,2,3,….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407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7" y="493485"/>
            <a:ext cx="17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Modos con </a:t>
            </a:r>
            <a:r>
              <a:rPr lang="es-UY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UY" dirty="0">
                <a:solidFill>
                  <a:schemeClr val="accent1"/>
                </a:solidFill>
              </a:rPr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64457" y="1117600"/>
                <a:ext cx="8382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Notemos que la cavidad cilíndrica admite el modo </a:t>
                </a:r>
                <a:r>
                  <a:rPr lang="es-UY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s-UY" dirty="0"/>
                  <a:t> = 0. Es decir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117600"/>
                <a:ext cx="838216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82" t="-9836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64457" y="1741715"/>
                <a:ext cx="101341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Para estos modos, el frente de ondas es plano y es equivalente a la ecuación de ondas 1D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741715"/>
                <a:ext cx="1013418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81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o 4"/>
          <p:cNvGrpSpPr/>
          <p:nvPr/>
        </p:nvGrpSpPr>
        <p:grpSpPr>
          <a:xfrm>
            <a:off x="620060" y="1302266"/>
            <a:ext cx="1431747" cy="4085772"/>
            <a:chOff x="616609" y="1302266"/>
            <a:chExt cx="1431747" cy="4085772"/>
          </a:xfrm>
        </p:grpSpPr>
        <p:sp>
          <p:nvSpPr>
            <p:cNvPr id="8" name="Almacenamiento de acceso directo 7"/>
            <p:cNvSpPr/>
            <p:nvPr/>
          </p:nvSpPr>
          <p:spPr>
            <a:xfrm rot="16200000">
              <a:off x="-889247" y="2808123"/>
              <a:ext cx="4085772" cy="1074058"/>
            </a:xfrm>
            <a:prstGeom prst="flowChartMagneticDrum">
              <a:avLst/>
            </a:prstGeom>
            <a:scene3d>
              <a:camera prst="orthographicFront">
                <a:rot lat="0" lon="3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9" name="Elipse 8"/>
            <p:cNvSpPr/>
            <p:nvPr/>
          </p:nvSpPr>
          <p:spPr>
            <a:xfrm>
              <a:off x="616609" y="3174610"/>
              <a:ext cx="1066799" cy="69668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1146378" y="3035943"/>
              <a:ext cx="901978" cy="410305"/>
              <a:chOff x="4397829" y="4033018"/>
              <a:chExt cx="901978" cy="410305"/>
            </a:xfrm>
          </p:grpSpPr>
          <p:cxnSp>
            <p:nvCxnSpPr>
              <p:cNvPr id="11" name="Conector recto de flecha 10"/>
              <p:cNvCxnSpPr/>
              <p:nvPr/>
            </p:nvCxnSpPr>
            <p:spPr>
              <a:xfrm flipV="1">
                <a:off x="4397829" y="4064000"/>
                <a:ext cx="0" cy="34834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/>
                  <p:cNvSpPr txBox="1"/>
                  <p:nvPr/>
                </p:nvSpPr>
                <p:spPr>
                  <a:xfrm>
                    <a:off x="4397829" y="4033018"/>
                    <a:ext cx="901978" cy="4103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97829" y="4033018"/>
                    <a:ext cx="901978" cy="41030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6" name="CuadroTexto 15"/>
          <p:cNvSpPr txBox="1"/>
          <p:nvPr/>
        </p:nvSpPr>
        <p:spPr>
          <a:xfrm>
            <a:off x="2685143" y="2235536"/>
            <a:ext cx="884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forma análoga, la cavidad en forma de prisma admite modos con dos de sus índices nulos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6182509" y="3434582"/>
                <a:ext cx="5517921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Por ejemplo, el modo </a:t>
                </a:r>
                <a14:m>
                  <m:oMath xmlns:m="http://schemas.openxmlformats.org/officeDocument/2006/math">
                    <m:r>
                      <a:rPr lang="es-UY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es equivalente a </a:t>
                </a:r>
              </a:p>
              <a:p>
                <a:r>
                  <a:rPr lang="es-UY" dirty="0"/>
                  <a:t>una onda 1D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509" y="3434582"/>
                <a:ext cx="5517921" cy="784830"/>
              </a:xfrm>
              <a:prstGeom prst="rect">
                <a:avLst/>
              </a:prstGeom>
              <a:blipFill rotWithShape="0">
                <a:blip r:embed="rId8"/>
                <a:stretch>
                  <a:fillRect l="-884" b="-1162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upo 29"/>
          <p:cNvGrpSpPr/>
          <p:nvPr/>
        </p:nvGrpSpPr>
        <p:grpSpPr>
          <a:xfrm>
            <a:off x="3128570" y="3149487"/>
            <a:ext cx="3053939" cy="3656818"/>
            <a:chOff x="3128570" y="3149487"/>
            <a:chExt cx="3053939" cy="3656818"/>
          </a:xfrm>
        </p:grpSpPr>
        <p:grpSp>
          <p:nvGrpSpPr>
            <p:cNvPr id="17" name="Grupo 16"/>
            <p:cNvGrpSpPr/>
            <p:nvPr/>
          </p:nvGrpSpPr>
          <p:grpSpPr>
            <a:xfrm>
              <a:off x="3128570" y="3149487"/>
              <a:ext cx="3053939" cy="3656818"/>
              <a:chOff x="798915" y="1959428"/>
              <a:chExt cx="3053939" cy="3656818"/>
            </a:xfrm>
          </p:grpSpPr>
          <p:sp>
            <p:nvSpPr>
              <p:cNvPr id="18" name="Cubo 17"/>
              <p:cNvSpPr/>
              <p:nvPr/>
            </p:nvSpPr>
            <p:spPr>
              <a:xfrm>
                <a:off x="1693327" y="1959428"/>
                <a:ext cx="1819130" cy="312057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cxnSp>
            <p:nvCxnSpPr>
              <p:cNvPr id="19" name="Conector recto de flecha 18"/>
              <p:cNvCxnSpPr/>
              <p:nvPr/>
            </p:nvCxnSpPr>
            <p:spPr>
              <a:xfrm>
                <a:off x="1436914" y="2336800"/>
                <a:ext cx="0" cy="2743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de flecha 19"/>
              <p:cNvCxnSpPr/>
              <p:nvPr/>
            </p:nvCxnSpPr>
            <p:spPr>
              <a:xfrm>
                <a:off x="1693327" y="5268686"/>
                <a:ext cx="1340159" cy="145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de flecha 20"/>
              <p:cNvCxnSpPr/>
              <p:nvPr/>
            </p:nvCxnSpPr>
            <p:spPr>
              <a:xfrm flipV="1">
                <a:off x="3149600" y="4673600"/>
                <a:ext cx="478971" cy="508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CuadroTexto 21"/>
                  <p:cNvSpPr txBox="1"/>
                  <p:nvPr/>
                </p:nvSpPr>
                <p:spPr>
                  <a:xfrm>
                    <a:off x="798915" y="2972191"/>
                    <a:ext cx="46403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3" name="CuadroTexto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8915" y="2972191"/>
                    <a:ext cx="464038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CuadroTexto 22"/>
                  <p:cNvSpPr txBox="1"/>
                  <p:nvPr/>
                </p:nvSpPr>
                <p:spPr>
                  <a:xfrm>
                    <a:off x="1914302" y="5246914"/>
                    <a:ext cx="47442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4" name="CuadroTexto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4302" y="5246914"/>
                    <a:ext cx="47442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CuadroTexto 23"/>
                  <p:cNvSpPr txBox="1"/>
                  <p:nvPr/>
                </p:nvSpPr>
                <p:spPr>
                  <a:xfrm>
                    <a:off x="3370799" y="4906611"/>
                    <a:ext cx="482055" cy="3912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5" name="CuadroTexto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70799" y="4906611"/>
                    <a:ext cx="482055" cy="391261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b="-3125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Grupo 9"/>
            <p:cNvGrpSpPr/>
            <p:nvPr/>
          </p:nvGrpSpPr>
          <p:grpSpPr>
            <a:xfrm>
              <a:off x="4022982" y="4320238"/>
              <a:ext cx="1821296" cy="713707"/>
              <a:chOff x="4022982" y="4320238"/>
              <a:chExt cx="1821296" cy="713707"/>
            </a:xfrm>
          </p:grpSpPr>
          <p:sp>
            <p:nvSpPr>
              <p:cNvPr id="3" name="Paralelogramo 2"/>
              <p:cNvSpPr/>
              <p:nvPr/>
            </p:nvSpPr>
            <p:spPr>
              <a:xfrm>
                <a:off x="4022982" y="4541021"/>
                <a:ext cx="1819130" cy="492924"/>
              </a:xfrm>
              <a:prstGeom prst="parallelogram">
                <a:avLst>
                  <a:gd name="adj" fmla="val 101861"/>
                </a:avLst>
              </a:prstGeom>
              <a:solidFill>
                <a:srgbClr val="FFFF00">
                  <a:alpha val="3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27" name="Grupo 26"/>
              <p:cNvGrpSpPr/>
              <p:nvPr/>
            </p:nvGrpSpPr>
            <p:grpSpPr>
              <a:xfrm>
                <a:off x="4942300" y="4320238"/>
                <a:ext cx="901978" cy="410305"/>
                <a:chOff x="4397829" y="4033018"/>
                <a:chExt cx="901978" cy="410305"/>
              </a:xfrm>
            </p:grpSpPr>
            <p:cxnSp>
              <p:nvCxnSpPr>
                <p:cNvPr id="28" name="Conector recto de flecha 27"/>
                <p:cNvCxnSpPr/>
                <p:nvPr/>
              </p:nvCxnSpPr>
              <p:spPr>
                <a:xfrm flipV="1">
                  <a:off x="4397829" y="4064000"/>
                  <a:ext cx="0" cy="348343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CuadroTexto 28"/>
                    <p:cNvSpPr txBox="1"/>
                    <p:nvPr/>
                  </p:nvSpPr>
                  <p:spPr>
                    <a:xfrm>
                      <a:off x="4397829" y="4033018"/>
                      <a:ext cx="901978" cy="4103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12" name="CuadroTexto 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97829" y="4033018"/>
                      <a:ext cx="901978" cy="41030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  <p:extLst>
      <p:ext uri="{BB962C8B-B14F-4D97-AF65-F5344CB8AC3E}">
        <p14:creationId xmlns:p14="http://schemas.microsoft.com/office/powerpoint/2010/main" val="7854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7" y="420914"/>
            <a:ext cx="330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NIVEL DE INTENSIDAD ACÚSTICA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64457" y="1001487"/>
                <a:ext cx="1162594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En el espectro audible de ondas acústicas la intensidad media varía en 12 órdenes de magnitud o más. El oído humano es capaz de percibir intensidades de sonido entre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Y" dirty="0"/>
                  <a:t> hasta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Y" dirty="0"/>
                  <a:t>. Para evitar utilizar una cantidad que puede variar en tantos órdenes de magnitud se utiliza una escala logarítmica para la intensidad llamada Nivel de Intensidad (</a:t>
                </a:r>
                <a:r>
                  <a:rPr lang="es-UY" i="1" dirty="0"/>
                  <a:t>NI</a:t>
                </a:r>
                <a:r>
                  <a:rPr lang="es-UY" dirty="0"/>
                  <a:t>)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001487"/>
                <a:ext cx="11625943" cy="1754326"/>
              </a:xfrm>
              <a:prstGeom prst="rect">
                <a:avLst/>
              </a:prstGeom>
              <a:blipFill>
                <a:blip r:embed="rId2"/>
                <a:stretch>
                  <a:fillRect l="-420" r="-787" b="-208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64457" y="3251200"/>
                <a:ext cx="2465547" cy="720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3251200"/>
                <a:ext cx="2465547" cy="7205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/>
          <p:cNvSpPr txBox="1"/>
          <p:nvPr/>
        </p:nvSpPr>
        <p:spPr>
          <a:xfrm>
            <a:off x="3646131" y="3426825"/>
            <a:ext cx="648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unidad que se utiliza para el nivel de intensidad es el decibel (dB)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64457" y="4316610"/>
                <a:ext cx="10992881" cy="397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Por convención, se toma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 como el menor valor de intensidad acústica que es audible: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i="1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0" smtClean="0">
                            <a:latin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s-UY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4316610"/>
                <a:ext cx="10992881" cy="397096"/>
              </a:xfrm>
              <a:prstGeom prst="rect">
                <a:avLst/>
              </a:prstGeom>
              <a:blipFill rotWithShape="0">
                <a:blip r:embed="rId4"/>
                <a:stretch>
                  <a:fillRect l="-444" t="-4615" b="-20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64457" y="5058534"/>
                <a:ext cx="275588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</m:d>
                                </m:num>
                                <m:den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−12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5058534"/>
                <a:ext cx="2755883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3962400" y="5279748"/>
            <a:ext cx="508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 Toda la escala audible se concentra en ~120 dB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9714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2002971" y="429381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NI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ACTIVIDAD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respiración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biblioteca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Conversación 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50 –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Aglomeración de personas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Aspiradora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80-90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Tráfico</a:t>
                      </a:r>
                      <a:r>
                        <a:rPr lang="es-UY" baseline="0" dirty="0"/>
                        <a:t> intenso</a:t>
                      </a:r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120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Pirotecnia, motor</a:t>
                      </a:r>
                      <a:r>
                        <a:rPr lang="es-UY" baseline="0" dirty="0"/>
                        <a:t> de avión</a:t>
                      </a:r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493571" y="4078514"/>
            <a:ext cx="914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60 dB es el límite que establece la regulación municipal para locales nocturnos sin amplificación</a:t>
            </a:r>
          </a:p>
        </p:txBody>
      </p:sp>
    </p:spTree>
    <p:extLst>
      <p:ext uri="{BB962C8B-B14F-4D97-AF65-F5344CB8AC3E}">
        <p14:creationId xmlns:p14="http://schemas.microsoft.com/office/powerpoint/2010/main" val="211269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259" y="653905"/>
            <a:ext cx="6597286" cy="47568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33830" y="5491185"/>
                <a:ext cx="11858170" cy="956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En tablas de este tipo se entiende que la intensidad de referencia es 10</a:t>
                </a:r>
                <a:r>
                  <a:rPr lang="es-UY" baseline="30000" dirty="0"/>
                  <a:t>-12</a:t>
                </a:r>
                <a:r>
                  <a:rPr lang="es-UY" dirty="0"/>
                  <a:t> W/m</a:t>
                </a:r>
                <a:r>
                  <a:rPr lang="es-UY" baseline="30000" dirty="0"/>
                  <a:t>2</a:t>
                </a:r>
                <a:r>
                  <a:rPr lang="es-UY" dirty="0"/>
                  <a:t>. Si se utiliza otra referencia es necesario especificarla. Se utiliza la notación @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 para especificar la intensidad de referencia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30" y="5491185"/>
                <a:ext cx="11858170" cy="956737"/>
              </a:xfrm>
              <a:prstGeom prst="rect">
                <a:avLst/>
              </a:prstGeom>
              <a:blipFill>
                <a:blip r:embed="rId3"/>
                <a:stretch>
                  <a:fillRect l="-463" b="-318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/>
          <p:cNvSpPr/>
          <p:nvPr/>
        </p:nvSpPr>
        <p:spPr>
          <a:xfrm>
            <a:off x="1831933" y="284574"/>
            <a:ext cx="8273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>
                <a:hlinkClick r:id="rId4"/>
              </a:rPr>
              <a:t>https://montevideo.gub.uy/areas-tematicas/ciudad-y-urbanismo/acustica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38866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2728685" y="352361"/>
                <a:ext cx="9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685" y="352361"/>
                <a:ext cx="990464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613171" y="1103085"/>
                <a:ext cx="5868017" cy="8349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func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1103085"/>
                <a:ext cx="5868017" cy="8349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adroTexto 29"/>
          <p:cNvSpPr txBox="1"/>
          <p:nvPr/>
        </p:nvSpPr>
        <p:spPr>
          <a:xfrm>
            <a:off x="460885" y="352362"/>
            <a:ext cx="1808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Intensidad media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7881258" y="1335873"/>
                <a:ext cx="1117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58" y="1335873"/>
                <a:ext cx="1117422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613171" y="2525485"/>
                <a:ext cx="1482521" cy="694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2525485"/>
                <a:ext cx="1482521" cy="6949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uadroTexto 33"/>
          <p:cNvSpPr txBox="1"/>
          <p:nvPr/>
        </p:nvSpPr>
        <p:spPr>
          <a:xfrm>
            <a:off x="3069414" y="2690466"/>
            <a:ext cx="347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También podemos escribirlo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/>
              <p:cNvSpPr/>
              <p:nvPr/>
            </p:nvSpPr>
            <p:spPr>
              <a:xfrm>
                <a:off x="6481188" y="2551797"/>
                <a:ext cx="252242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5" name="Rectá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188" y="2551797"/>
                <a:ext cx="2522422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/>
              <p:cNvSpPr txBox="1"/>
              <p:nvPr/>
            </p:nvSpPr>
            <p:spPr>
              <a:xfrm>
                <a:off x="613171" y="3570537"/>
                <a:ext cx="3040641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Recordemos que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3570537"/>
                <a:ext cx="3040641" cy="483466"/>
              </a:xfrm>
              <a:prstGeom prst="rect">
                <a:avLst/>
              </a:prstGeom>
              <a:blipFill rotWithShape="0">
                <a:blip r:embed="rId7"/>
                <a:stretch>
                  <a:fillRect l="-1807" b="-886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/>
              <p:cNvSpPr txBox="1"/>
              <p:nvPr/>
            </p:nvSpPr>
            <p:spPr>
              <a:xfrm>
                <a:off x="4074688" y="3627604"/>
                <a:ext cx="1462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688" y="3627604"/>
                <a:ext cx="146277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uadroTexto 37"/>
          <p:cNvSpPr txBox="1"/>
          <p:nvPr/>
        </p:nvSpPr>
        <p:spPr>
          <a:xfrm>
            <a:off x="613171" y="4380076"/>
            <a:ext cx="973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analogía con los circuitos eléctricos, se suele definir la presión efectiva y la velocidad efectiva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613171" y="5152571"/>
                <a:ext cx="2082365" cy="688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;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5152571"/>
                <a:ext cx="2082365" cy="6884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/>
              <p:cNvSpPr txBox="1"/>
              <p:nvPr/>
            </p:nvSpPr>
            <p:spPr>
              <a:xfrm>
                <a:off x="3253778" y="5274006"/>
                <a:ext cx="1570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0" name="Cuadro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778" y="5274006"/>
                <a:ext cx="1570302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524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514828" y="990044"/>
                <a:ext cx="2792751" cy="694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8" y="990044"/>
                <a:ext cx="2792751" cy="6949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14828" y="2749995"/>
                <a:ext cx="1117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8" y="2749995"/>
                <a:ext cx="1117422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697488" y="2772920"/>
                <a:ext cx="6822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aire en condiciones standard (20 </a:t>
                </a:r>
                <a:r>
                  <a:rPr lang="es-UY" dirty="0" err="1"/>
                  <a:t>ºC</a:t>
                </a:r>
                <a:r>
                  <a:rPr lang="es-UY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=1,2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  <a14:m>
                  <m:oMath xmlns:m="http://schemas.openxmlformats.org/officeDocument/2006/math"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=340 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488" y="2772920"/>
                <a:ext cx="682257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14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8585299" y="2780076"/>
                <a:ext cx="2064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=408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299" y="2780076"/>
                <a:ext cx="206479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49422" y="3453680"/>
                <a:ext cx="3760388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28,6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ra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28,6</m:t>
                      </m:r>
                      <m:rad>
                        <m:radPr>
                          <m:degHide m:val="on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/10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22" y="3453680"/>
                <a:ext cx="3760388" cy="656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4431859" y="3623963"/>
            <a:ext cx="82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aire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381190" y="4563258"/>
                <a:ext cx="6784550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Para un nivel de intensidad acústica de 70 dB,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=28,6(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−5/2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90" y="4563258"/>
                <a:ext cx="6784550" cy="379656"/>
              </a:xfrm>
              <a:prstGeom prst="rect">
                <a:avLst/>
              </a:prstGeom>
              <a:blipFill>
                <a:blip r:embed="rId7"/>
                <a:stretch>
                  <a:fillRect l="-809" t="-9677" b="-2258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7070005" y="4573582"/>
                <a:ext cx="12883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𝑃𝑎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005" y="4573582"/>
                <a:ext cx="128830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14828" y="5516652"/>
                <a:ext cx="6813660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 presión de equilibrio en aire es la presión atmosférica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8" y="5516652"/>
                <a:ext cx="6813660" cy="372410"/>
              </a:xfrm>
              <a:prstGeom prst="rect">
                <a:avLst/>
              </a:prstGeom>
              <a:blipFill>
                <a:blip r:embed="rId9"/>
                <a:stretch>
                  <a:fillRect l="-716" t="-8197" b="-2623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8859284" y="4895973"/>
                <a:ext cx="1711431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9284" y="4895973"/>
                <a:ext cx="1711431" cy="659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519573" y="452557"/>
            <a:ext cx="596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Amplitud de presión acústica para ondas sonoras en aire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3632311" y="1079279"/>
                <a:ext cx="8524961" cy="1382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Para una intensidad de referencia hay una presión de referencia. Se suele utilizar el valor de presión efectiva (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). La notación es @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. En aire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=20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𝑃𝑎</m:t>
                    </m:r>
                  </m:oMath>
                </a14:m>
                <a:r>
                  <a:rPr lang="es-UY" dirty="0"/>
                  <a:t> 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311" y="1079279"/>
                <a:ext cx="8524961" cy="1382943"/>
              </a:xfrm>
              <a:prstGeom prst="rect">
                <a:avLst/>
              </a:prstGeom>
              <a:blipFill>
                <a:blip r:embed="rId11"/>
                <a:stretch>
                  <a:fillRect l="-644" r="-715" b="-22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errar llave 2"/>
          <p:cNvSpPr/>
          <p:nvPr/>
        </p:nvSpPr>
        <p:spPr>
          <a:xfrm>
            <a:off x="8358306" y="4563258"/>
            <a:ext cx="226993" cy="13535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6256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09600" y="493485"/>
                <a:ext cx="272510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93485"/>
                <a:ext cx="2725105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857074" y="626149"/>
                <a:ext cx="1087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i="1">
                        <a:latin typeface="Cambria Math" panose="02040503050406030204" pitchFamily="18" charset="0"/>
                      </a:rPr>
                      <m:t> ~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074" y="626149"/>
                <a:ext cx="10877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857074" y="1128146"/>
                <a:ext cx="990912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074" y="1128146"/>
                <a:ext cx="990912" cy="372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851623" y="1633221"/>
                <a:ext cx="996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623" y="1633221"/>
                <a:ext cx="99636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errar llave 8"/>
          <p:cNvSpPr/>
          <p:nvPr/>
        </p:nvSpPr>
        <p:spPr>
          <a:xfrm>
            <a:off x="5970584" y="493485"/>
            <a:ext cx="45719" cy="10070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373867" y="862867"/>
                <a:ext cx="1077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67" y="862867"/>
                <a:ext cx="1077474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errar llave 10"/>
          <p:cNvSpPr/>
          <p:nvPr/>
        </p:nvSpPr>
        <p:spPr>
          <a:xfrm>
            <a:off x="7552779" y="1070557"/>
            <a:ext cx="45719" cy="10070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7906689" y="1232199"/>
                <a:ext cx="1618328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689" y="1232199"/>
                <a:ext cx="1618328" cy="6758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609600" y="2815772"/>
                <a:ext cx="4341188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815772"/>
                <a:ext cx="4341188" cy="6758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303528" y="3897919"/>
            <a:ext cx="11088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s-UY" dirty="0"/>
              <a:t>Para propagación de ondas acústicas audibles en aire, todas las variables acústicas cumplen la condición para la </a:t>
            </a:r>
            <a:r>
              <a:rPr lang="es-UY" dirty="0" err="1"/>
              <a:t>linealización</a:t>
            </a:r>
            <a:r>
              <a:rPr lang="es-UY" dirty="0"/>
              <a:t> de la ecuación de ondas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03528" y="5386964"/>
            <a:ext cx="698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¿En qué situaciones se deberían considerar términos de segundo orden?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7598498" y="5386964"/>
            <a:ext cx="2964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Turbinas, jets, explosiones, ….</a:t>
            </a:r>
          </a:p>
        </p:txBody>
      </p:sp>
    </p:spTree>
    <p:extLst>
      <p:ext uri="{BB962C8B-B14F-4D97-AF65-F5344CB8AC3E}">
        <p14:creationId xmlns:p14="http://schemas.microsoft.com/office/powerpoint/2010/main" val="222867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9573" y="452557"/>
            <a:ext cx="596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Nivel de intensidad acústica en otros medios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35687" y="114662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agua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148115" y="1171636"/>
                <a:ext cx="2023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≅1000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115" y="1171636"/>
                <a:ext cx="202382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249713" y="1633479"/>
                <a:ext cx="1640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≅1500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713" y="1633479"/>
                <a:ext cx="164019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errar llave 7"/>
          <p:cNvSpPr/>
          <p:nvPr/>
        </p:nvSpPr>
        <p:spPr>
          <a:xfrm>
            <a:off x="4171938" y="1258724"/>
            <a:ext cx="109776" cy="6715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563746" y="1409816"/>
                <a:ext cx="2351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=1,5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746" y="1409816"/>
                <a:ext cx="235166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35687" y="2393293"/>
                <a:ext cx="1992084" cy="688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87" y="2393293"/>
                <a:ext cx="1992084" cy="6884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2811683" y="2557691"/>
            <a:ext cx="869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Para el mismo valor de intensidad, la presión acústica es mucho mayor en agua que en aire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77630" y="3516782"/>
                <a:ext cx="8565550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Por esta razón, en agua se utiliza un valor de referencia menor. Para el agua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𝑃𝑎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30" y="3516782"/>
                <a:ext cx="8565550" cy="391582"/>
              </a:xfrm>
              <a:prstGeom prst="rect">
                <a:avLst/>
              </a:prstGeom>
              <a:blipFill rotWithShape="0">
                <a:blip r:embed="rId6"/>
                <a:stretch>
                  <a:fillRect l="-641" t="-7813" b="-203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519573" y="4236039"/>
            <a:ext cx="11338598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En otros fluidos no hay referencia internacional. Se suele utilizar la intensidad máxima registrada en el experimento. En ese caso el nivel de intensidad es negativo</a:t>
            </a:r>
          </a:p>
        </p:txBody>
      </p:sp>
    </p:spTree>
    <p:extLst>
      <p:ext uri="{BB962C8B-B14F-4D97-AF65-F5344CB8AC3E}">
        <p14:creationId xmlns:p14="http://schemas.microsoft.com/office/powerpoint/2010/main" val="312403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1885" y="449942"/>
            <a:ext cx="4260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VELOCIDAD DEL SONIDO EN UN GAS IDEAL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15257" y="1175657"/>
                <a:ext cx="1028358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" y="1175657"/>
                <a:ext cx="1028358" cy="5674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6DB69610-9723-C0FB-99A3-9E5B8791BCB3}"/>
              </a:ext>
            </a:extLst>
          </p:cNvPr>
          <p:cNvGrpSpPr/>
          <p:nvPr/>
        </p:nvGrpSpPr>
        <p:grpSpPr>
          <a:xfrm>
            <a:off x="2786743" y="1277096"/>
            <a:ext cx="3819828" cy="613501"/>
            <a:chOff x="2786743" y="1277096"/>
            <a:chExt cx="3819828" cy="613501"/>
          </a:xfrm>
        </p:grpSpPr>
        <p:sp>
          <p:nvSpPr>
            <p:cNvPr id="6" name="CuadroTexto 5"/>
            <p:cNvSpPr txBox="1"/>
            <p:nvPr/>
          </p:nvSpPr>
          <p:spPr>
            <a:xfrm>
              <a:off x="2786743" y="1373788"/>
              <a:ext cx="15797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En un gas ideal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4366534" y="1277096"/>
                  <a:ext cx="2240037" cy="61350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𝑃𝑉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𝑛𝑅𝑇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534" y="1277096"/>
                  <a:ext cx="2240037" cy="61350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C6742909-D462-ADE6-CB25-25F694677E82}"/>
              </a:ext>
            </a:extLst>
          </p:cNvPr>
          <p:cNvGrpSpPr/>
          <p:nvPr/>
        </p:nvGrpSpPr>
        <p:grpSpPr>
          <a:xfrm>
            <a:off x="7852228" y="883805"/>
            <a:ext cx="2389821" cy="1276605"/>
            <a:chOff x="7852228" y="883805"/>
            <a:chExt cx="2389821" cy="12766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7852229" y="883805"/>
                  <a:ext cx="20235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s-UY" dirty="0"/>
                    <a:t> número de moles</a:t>
                  </a:r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9" y="883805"/>
                  <a:ext cx="2023567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9836" r="-2108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7852228" y="1311206"/>
                  <a:ext cx="16318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s-UY" dirty="0"/>
                    <a:t> masa del gas</a:t>
                  </a:r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8" y="1311206"/>
                  <a:ext cx="1631857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r="-2239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7852228" y="1791078"/>
                  <a:ext cx="23898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a14:m>
                  <a:r>
                    <a:rPr lang="es-UY" dirty="0"/>
                    <a:t> masa molar del gas</a:t>
                  </a:r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8" y="1791078"/>
                  <a:ext cx="2389821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10000" r="-1276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15257" y="3250837"/>
                <a:ext cx="3487429" cy="750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" y="3250837"/>
                <a:ext cx="3487429" cy="7507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15257" y="2351314"/>
                <a:ext cx="2571986" cy="689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" y="2351314"/>
                <a:ext cx="2571986" cy="689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A253C1A7-4873-77EC-F322-C028A963EFE9}"/>
              </a:ext>
            </a:extLst>
          </p:cNvPr>
          <p:cNvGrpSpPr/>
          <p:nvPr/>
        </p:nvGrpSpPr>
        <p:grpSpPr>
          <a:xfrm>
            <a:off x="4366534" y="2684674"/>
            <a:ext cx="1314299" cy="1060012"/>
            <a:chOff x="4366534" y="2684674"/>
            <a:chExt cx="1314299" cy="1060012"/>
          </a:xfrm>
        </p:grpSpPr>
        <p:sp>
          <p:nvSpPr>
            <p:cNvPr id="13" name="Cerrar llave 12"/>
            <p:cNvSpPr/>
            <p:nvPr/>
          </p:nvSpPr>
          <p:spPr>
            <a:xfrm>
              <a:off x="4366534" y="2684674"/>
              <a:ext cx="45719" cy="10600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4651962" y="2932262"/>
                  <a:ext cx="1028871" cy="656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1962" y="2932262"/>
                  <a:ext cx="1028871" cy="6560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4563732" y="3744686"/>
                <a:ext cx="196752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𝑚𝑅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732" y="3744686"/>
                <a:ext cx="1967526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upo 21">
            <a:extLst>
              <a:ext uri="{FF2B5EF4-FFF2-40B4-BE49-F238E27FC236}">
                <a16:creationId xmlns:a16="http://schemas.microsoft.com/office/drawing/2014/main" id="{D4EB79C2-1FA2-FD80-4AF6-585278110536}"/>
              </a:ext>
            </a:extLst>
          </p:cNvPr>
          <p:cNvGrpSpPr/>
          <p:nvPr/>
        </p:nvGrpSpPr>
        <p:grpSpPr>
          <a:xfrm>
            <a:off x="6771126" y="3096222"/>
            <a:ext cx="1745029" cy="1060012"/>
            <a:chOff x="6771126" y="3096222"/>
            <a:chExt cx="1745029" cy="1060012"/>
          </a:xfrm>
        </p:grpSpPr>
        <p:sp>
          <p:nvSpPr>
            <p:cNvPr id="16" name="Cerrar llave 15"/>
            <p:cNvSpPr/>
            <p:nvPr/>
          </p:nvSpPr>
          <p:spPr>
            <a:xfrm>
              <a:off x="6771126" y="3096222"/>
              <a:ext cx="45719" cy="10600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7115323" y="3226850"/>
                  <a:ext cx="1400832" cy="6542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5323" y="3226850"/>
                  <a:ext cx="1400832" cy="65421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8890131" y="3076038"/>
                <a:ext cx="150528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131" y="3076038"/>
                <a:ext cx="1505284" cy="91069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>
            <a:extLst>
              <a:ext uri="{FF2B5EF4-FFF2-40B4-BE49-F238E27FC236}">
                <a16:creationId xmlns:a16="http://schemas.microsoft.com/office/drawing/2014/main" id="{C0F02384-79DC-A1AB-FB0E-F1AA308E4A83}"/>
              </a:ext>
            </a:extLst>
          </p:cNvPr>
          <p:cNvGrpSpPr/>
          <p:nvPr/>
        </p:nvGrpSpPr>
        <p:grpSpPr>
          <a:xfrm>
            <a:off x="774717" y="4978400"/>
            <a:ext cx="2684261" cy="900269"/>
            <a:chOff x="774717" y="4978400"/>
            <a:chExt cx="2684261" cy="9002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774717" y="4978400"/>
                  <a:ext cx="2012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Para el aire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≅1,4</m:t>
                      </m:r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717" y="4978400"/>
                  <a:ext cx="2012026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2424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774717" y="5509337"/>
                  <a:ext cx="26842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≅29×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𝑚𝑜𝑙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717" y="5509337"/>
                  <a:ext cx="268426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4381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1425</Words>
  <Application>Microsoft Office PowerPoint</Application>
  <PresentationFormat>Panorámica</PresentationFormat>
  <Paragraphs>174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12</cp:revision>
  <dcterms:created xsi:type="dcterms:W3CDTF">2020-05-18T11:13:44Z</dcterms:created>
  <dcterms:modified xsi:type="dcterms:W3CDTF">2024-04-29T18:47:30Z</dcterms:modified>
</cp:coreProperties>
</file>