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0" r:id="rId3"/>
    <p:sldId id="277" r:id="rId4"/>
    <p:sldId id="278" r:id="rId5"/>
    <p:sldId id="257" r:id="rId6"/>
    <p:sldId id="258" r:id="rId7"/>
    <p:sldId id="259" r:id="rId8"/>
    <p:sldId id="260" r:id="rId9"/>
    <p:sldId id="261" r:id="rId10"/>
    <p:sldId id="275" r:id="rId11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0A39D8-B07B-4E5E-861D-6C6B332DB5F6}" v="26" dt="2024-05-20T13:22:59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6DD56240-B588-4F21-A3A7-756D49E15ABA}"/>
    <pc:docChg chg="modSld">
      <pc:chgData name="Nicolas Benech" userId="0051dd42c30e75a5" providerId="LiveId" clId="{6DD56240-B588-4F21-A3A7-756D49E15ABA}" dt="2023-05-17T13:46:42.852" v="25"/>
      <pc:docMkLst>
        <pc:docMk/>
      </pc:docMkLst>
      <pc:sldChg chg="modSp">
        <pc:chgData name="Nicolas Benech" userId="0051dd42c30e75a5" providerId="LiveId" clId="{6DD56240-B588-4F21-A3A7-756D49E15ABA}" dt="2023-05-17T13:42:40.685" v="13" actId="20577"/>
        <pc:sldMkLst>
          <pc:docMk/>
          <pc:sldMk cId="4164333331" sldId="262"/>
        </pc:sldMkLst>
        <pc:spChg chg="mod">
          <ac:chgData name="Nicolas Benech" userId="0051dd42c30e75a5" providerId="LiveId" clId="{6DD56240-B588-4F21-A3A7-756D49E15ABA}" dt="2023-05-17T13:42:40.685" v="13" actId="20577"/>
          <ac:spMkLst>
            <pc:docMk/>
            <pc:sldMk cId="4164333331" sldId="262"/>
            <ac:spMk id="7" creationId="{00000000-0000-0000-0000-000000000000}"/>
          </ac:spMkLst>
        </pc:spChg>
      </pc:sldChg>
      <pc:sldChg chg="modAnim">
        <pc:chgData name="Nicolas Benech" userId="0051dd42c30e75a5" providerId="LiveId" clId="{6DD56240-B588-4F21-A3A7-756D49E15ABA}" dt="2023-05-17T13:45:12.492" v="18"/>
        <pc:sldMkLst>
          <pc:docMk/>
          <pc:sldMk cId="60653111" sldId="263"/>
        </pc:sldMkLst>
      </pc:sldChg>
      <pc:sldChg chg="modAnim">
        <pc:chgData name="Nicolas Benech" userId="0051dd42c30e75a5" providerId="LiveId" clId="{6DD56240-B588-4F21-A3A7-756D49E15ABA}" dt="2023-05-17T13:46:42.852" v="25"/>
        <pc:sldMkLst>
          <pc:docMk/>
          <pc:sldMk cId="1681573005" sldId="264"/>
        </pc:sldMkLst>
      </pc:sldChg>
      <pc:sldChg chg="addSp modSp mod">
        <pc:chgData name="Nicolas Benech" userId="0051dd42c30e75a5" providerId="LiveId" clId="{6DD56240-B588-4F21-A3A7-756D49E15ABA}" dt="2023-05-17T13:40:35.088" v="11" actId="1076"/>
        <pc:sldMkLst>
          <pc:docMk/>
          <pc:sldMk cId="4105102626" sldId="275"/>
        </pc:sldMkLst>
        <pc:spChg chg="add mod">
          <ac:chgData name="Nicolas Benech" userId="0051dd42c30e75a5" providerId="LiveId" clId="{6DD56240-B588-4F21-A3A7-756D49E15ABA}" dt="2023-05-17T13:40:35.088" v="11" actId="1076"/>
          <ac:spMkLst>
            <pc:docMk/>
            <pc:sldMk cId="4105102626" sldId="275"/>
            <ac:spMk id="2" creationId="{35691267-4709-A9DC-0EC9-9668DE7F1E8C}"/>
          </ac:spMkLst>
        </pc:spChg>
      </pc:sldChg>
    </pc:docChg>
  </pc:docChgLst>
  <pc:docChgLst>
    <pc:chgData name="Nicolas Benech" userId="0051dd42c30e75a5" providerId="LiveId" clId="{480A39D8-B07B-4E5E-861D-6C6B332DB5F6}"/>
    <pc:docChg chg="addSld delSld modSld">
      <pc:chgData name="Nicolas Benech" userId="0051dd42c30e75a5" providerId="LiveId" clId="{480A39D8-B07B-4E5E-861D-6C6B332DB5F6}" dt="2024-05-20T18:30:33.897" v="26" actId="2696"/>
      <pc:docMkLst>
        <pc:docMk/>
      </pc:docMkLst>
      <pc:sldChg chg="del">
        <pc:chgData name="Nicolas Benech" userId="0051dd42c30e75a5" providerId="LiveId" clId="{480A39D8-B07B-4E5E-861D-6C6B332DB5F6}" dt="2024-05-20T18:30:33.897" v="26" actId="2696"/>
        <pc:sldMkLst>
          <pc:docMk/>
          <pc:sldMk cId="4164333331" sldId="262"/>
        </pc:sldMkLst>
      </pc:sldChg>
      <pc:sldChg chg="del">
        <pc:chgData name="Nicolas Benech" userId="0051dd42c30e75a5" providerId="LiveId" clId="{480A39D8-B07B-4E5E-861D-6C6B332DB5F6}" dt="2024-05-20T18:30:33.897" v="26" actId="2696"/>
        <pc:sldMkLst>
          <pc:docMk/>
          <pc:sldMk cId="60653111" sldId="263"/>
        </pc:sldMkLst>
      </pc:sldChg>
      <pc:sldChg chg="del">
        <pc:chgData name="Nicolas Benech" userId="0051dd42c30e75a5" providerId="LiveId" clId="{480A39D8-B07B-4E5E-861D-6C6B332DB5F6}" dt="2024-05-20T18:30:33.897" v="26" actId="2696"/>
        <pc:sldMkLst>
          <pc:docMk/>
          <pc:sldMk cId="1681573005" sldId="264"/>
        </pc:sldMkLst>
      </pc:sldChg>
      <pc:sldChg chg="del">
        <pc:chgData name="Nicolas Benech" userId="0051dd42c30e75a5" providerId="LiveId" clId="{480A39D8-B07B-4E5E-861D-6C6B332DB5F6}" dt="2024-05-20T18:30:33.897" v="26" actId="2696"/>
        <pc:sldMkLst>
          <pc:docMk/>
          <pc:sldMk cId="3831811108" sldId="265"/>
        </pc:sldMkLst>
      </pc:sldChg>
      <pc:sldChg chg="del">
        <pc:chgData name="Nicolas Benech" userId="0051dd42c30e75a5" providerId="LiveId" clId="{480A39D8-B07B-4E5E-861D-6C6B332DB5F6}" dt="2024-05-20T18:30:33.897" v="26" actId="2696"/>
        <pc:sldMkLst>
          <pc:docMk/>
          <pc:sldMk cId="2503812140" sldId="266"/>
        </pc:sldMkLst>
      </pc:sldChg>
      <pc:sldChg chg="del">
        <pc:chgData name="Nicolas Benech" userId="0051dd42c30e75a5" providerId="LiveId" clId="{480A39D8-B07B-4E5E-861D-6C6B332DB5F6}" dt="2024-05-20T18:30:33.897" v="26" actId="2696"/>
        <pc:sldMkLst>
          <pc:docMk/>
          <pc:sldMk cId="3107511325" sldId="268"/>
        </pc:sldMkLst>
      </pc:sldChg>
      <pc:sldChg chg="del">
        <pc:chgData name="Nicolas Benech" userId="0051dd42c30e75a5" providerId="LiveId" clId="{480A39D8-B07B-4E5E-861D-6C6B332DB5F6}" dt="2024-05-20T18:30:33.897" v="26" actId="2696"/>
        <pc:sldMkLst>
          <pc:docMk/>
          <pc:sldMk cId="2316403349" sldId="269"/>
        </pc:sldMkLst>
      </pc:sldChg>
      <pc:sldChg chg="add">
        <pc:chgData name="Nicolas Benech" userId="0051dd42c30e75a5" providerId="LiveId" clId="{480A39D8-B07B-4E5E-861D-6C6B332DB5F6}" dt="2024-05-15T17:17:38.667" v="0"/>
        <pc:sldMkLst>
          <pc:docMk/>
          <pc:sldMk cId="4212989243" sldId="270"/>
        </pc:sldMkLst>
      </pc:sldChg>
      <pc:sldChg chg="add">
        <pc:chgData name="Nicolas Benech" userId="0051dd42c30e75a5" providerId="LiveId" clId="{480A39D8-B07B-4E5E-861D-6C6B332DB5F6}" dt="2024-05-15T17:17:38.667" v="0"/>
        <pc:sldMkLst>
          <pc:docMk/>
          <pc:sldMk cId="1901068413" sldId="276"/>
        </pc:sldMkLst>
      </pc:sldChg>
      <pc:sldChg chg="add">
        <pc:chgData name="Nicolas Benech" userId="0051dd42c30e75a5" providerId="LiveId" clId="{480A39D8-B07B-4E5E-861D-6C6B332DB5F6}" dt="2024-05-15T17:17:38.667" v="0"/>
        <pc:sldMkLst>
          <pc:docMk/>
          <pc:sldMk cId="885438791" sldId="277"/>
        </pc:sldMkLst>
      </pc:sldChg>
      <pc:sldChg chg="modSp add">
        <pc:chgData name="Nicolas Benech" userId="0051dd42c30e75a5" providerId="LiveId" clId="{480A39D8-B07B-4E5E-861D-6C6B332DB5F6}" dt="2024-05-20T13:22:59.843" v="25" actId="20577"/>
        <pc:sldMkLst>
          <pc:docMk/>
          <pc:sldMk cId="2113022094" sldId="278"/>
        </pc:sldMkLst>
        <pc:spChg chg="mod">
          <ac:chgData name="Nicolas Benech" userId="0051dd42c30e75a5" providerId="LiveId" clId="{480A39D8-B07B-4E5E-861D-6C6B332DB5F6}" dt="2024-05-20T13:22:59.843" v="25" actId="20577"/>
          <ac:spMkLst>
            <pc:docMk/>
            <pc:sldMk cId="2113022094" sldId="278"/>
            <ac:spMk id="1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FFEE-B0DD-43D7-A840-335E5DE0C04A}" type="datetimeFigureOut">
              <a:rPr lang="es-UY" smtClean="0"/>
              <a:t>20/5/2024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D945-159B-4265-A4CD-50BB303CB7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6264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FFEE-B0DD-43D7-A840-335E5DE0C04A}" type="datetimeFigureOut">
              <a:rPr lang="es-UY" smtClean="0"/>
              <a:t>20/5/2024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D945-159B-4265-A4CD-50BB303CB7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2520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FFEE-B0DD-43D7-A840-335E5DE0C04A}" type="datetimeFigureOut">
              <a:rPr lang="es-UY" smtClean="0"/>
              <a:t>20/5/2024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D945-159B-4265-A4CD-50BB303CB7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8351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FFEE-B0DD-43D7-A840-335E5DE0C04A}" type="datetimeFigureOut">
              <a:rPr lang="es-UY" smtClean="0"/>
              <a:t>20/5/2024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D945-159B-4265-A4CD-50BB303CB7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6061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FFEE-B0DD-43D7-A840-335E5DE0C04A}" type="datetimeFigureOut">
              <a:rPr lang="es-UY" smtClean="0"/>
              <a:t>20/5/2024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D945-159B-4265-A4CD-50BB303CB7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8806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FFEE-B0DD-43D7-A840-335E5DE0C04A}" type="datetimeFigureOut">
              <a:rPr lang="es-UY" smtClean="0"/>
              <a:t>20/5/2024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D945-159B-4265-A4CD-50BB303CB7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0101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FFEE-B0DD-43D7-A840-335E5DE0C04A}" type="datetimeFigureOut">
              <a:rPr lang="es-UY" smtClean="0"/>
              <a:t>20/5/2024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D945-159B-4265-A4CD-50BB303CB7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9451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FFEE-B0DD-43D7-A840-335E5DE0C04A}" type="datetimeFigureOut">
              <a:rPr lang="es-UY" smtClean="0"/>
              <a:t>20/5/2024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D945-159B-4265-A4CD-50BB303CB7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3800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FFEE-B0DD-43D7-A840-335E5DE0C04A}" type="datetimeFigureOut">
              <a:rPr lang="es-UY" smtClean="0"/>
              <a:t>20/5/2024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D945-159B-4265-A4CD-50BB303CB7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5501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FFEE-B0DD-43D7-A840-335E5DE0C04A}" type="datetimeFigureOut">
              <a:rPr lang="es-UY" smtClean="0"/>
              <a:t>20/5/2024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D945-159B-4265-A4CD-50BB303CB7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2552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FFEE-B0DD-43D7-A840-335E5DE0C04A}" type="datetimeFigureOut">
              <a:rPr lang="es-UY" smtClean="0"/>
              <a:t>20/5/2024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D945-159B-4265-A4CD-50BB303CB7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3185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3FFEE-B0DD-43D7-A840-335E5DE0C04A}" type="datetimeFigureOut">
              <a:rPr lang="es-UY" smtClean="0"/>
              <a:t>20/5/2024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D945-159B-4265-A4CD-50BB303CB73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9377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0.png"/><Relationship Id="rId7" Type="http://schemas.openxmlformats.org/officeDocument/2006/relationships/image" Target="../media/image4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11" Type="http://schemas.openxmlformats.org/officeDocument/2006/relationships/image" Target="../media/image480.png"/><Relationship Id="rId5" Type="http://schemas.openxmlformats.org/officeDocument/2006/relationships/image" Target="../media/image421.png"/><Relationship Id="rId10" Type="http://schemas.openxmlformats.org/officeDocument/2006/relationships/image" Target="../media/image470.png"/><Relationship Id="rId4" Type="http://schemas.openxmlformats.org/officeDocument/2006/relationships/image" Target="../media/image41.png"/><Relationship Id="rId9" Type="http://schemas.openxmlformats.org/officeDocument/2006/relationships/image" Target="../media/image46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5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10" Type="http://schemas.openxmlformats.org/officeDocument/2006/relationships/image" Target="../media/image561.png"/><Relationship Id="rId4" Type="http://schemas.openxmlformats.org/officeDocument/2006/relationships/image" Target="../media/image501.png"/><Relationship Id="rId9" Type="http://schemas.openxmlformats.org/officeDocument/2006/relationships/image" Target="../media/image5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620.png"/><Relationship Id="rId7" Type="http://schemas.openxmlformats.org/officeDocument/2006/relationships/image" Target="../media/image65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.tif"/><Relationship Id="rId4" Type="http://schemas.openxmlformats.org/officeDocument/2006/relationships/image" Target="../media/image630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2.tif"/><Relationship Id="rId9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6300.png"/><Relationship Id="rId7" Type="http://schemas.openxmlformats.org/officeDocument/2006/relationships/image" Target="../media/image79.png"/><Relationship Id="rId2" Type="http://schemas.openxmlformats.org/officeDocument/2006/relationships/image" Target="../media/image6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0.png"/><Relationship Id="rId11" Type="http://schemas.openxmlformats.org/officeDocument/2006/relationships/image" Target="../media/image710.png"/><Relationship Id="rId5" Type="http://schemas.openxmlformats.org/officeDocument/2006/relationships/image" Target="../media/image650.png"/><Relationship Id="rId10" Type="http://schemas.openxmlformats.org/officeDocument/2006/relationships/image" Target="../media/image80.png"/><Relationship Id="rId4" Type="http://schemas.openxmlformats.org/officeDocument/2006/relationships/image" Target="../media/image78.png"/><Relationship Id="rId9" Type="http://schemas.openxmlformats.org/officeDocument/2006/relationships/image" Target="../media/image6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3.png"/><Relationship Id="rId3" Type="http://schemas.openxmlformats.org/officeDocument/2006/relationships/image" Target="../media/image3.tif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1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"/><Relationship Id="rId11" Type="http://schemas.openxmlformats.org/officeDocument/2006/relationships/image" Target="../media/image89.png"/><Relationship Id="rId5" Type="http://schemas.openxmlformats.org/officeDocument/2006/relationships/image" Target="../media/image84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82.png"/><Relationship Id="rId7" Type="http://schemas.openxmlformats.org/officeDocument/2006/relationships/image" Target="../media/image820.png"/><Relationship Id="rId12" Type="http://schemas.openxmlformats.org/officeDocument/2006/relationships/image" Target="../media/image11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0.png"/><Relationship Id="rId5" Type="http://schemas.openxmlformats.org/officeDocument/2006/relationships/image" Target="../media/image105.png"/><Relationship Id="rId10" Type="http://schemas.openxmlformats.org/officeDocument/2006/relationships/image" Target="../media/image109.png"/><Relationship Id="rId4" Type="http://schemas.openxmlformats.org/officeDocument/2006/relationships/image" Target="../media/image3.tif"/><Relationship Id="rId9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685800" y="457200"/>
                <a:ext cx="4428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¿Qué pasa si quitamos la restricción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𝑘h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s-UY" dirty="0"/>
                  <a:t>?</a:t>
                </a: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7200"/>
                <a:ext cx="442820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240" t="-8197" r="-275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799011" y="1079137"/>
                <a:ext cx="3963521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𝑘𝑧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𝑘𝑧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1" y="1079137"/>
                <a:ext cx="3963521" cy="404983"/>
              </a:xfrm>
              <a:prstGeom prst="rect">
                <a:avLst/>
              </a:prstGeom>
              <a:blipFill rotWithShape="0"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799011" y="1996440"/>
            <a:ext cx="2656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Asumimos un fondo rígido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611880" y="1998226"/>
                <a:ext cx="2065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880" y="1998226"/>
                <a:ext cx="206524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882640" y="1804977"/>
                <a:ext cx="1805815" cy="752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40" y="1804977"/>
                <a:ext cx="1805815" cy="7522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685800" y="3132483"/>
                <a:ext cx="3909917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132483"/>
                <a:ext cx="3909917" cy="404983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6848800" y="3174181"/>
                <a:ext cx="167648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𝑘h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800" y="3174181"/>
                <a:ext cx="1676485" cy="3742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4694787" y="3174181"/>
                <a:ext cx="1925527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𝑘h</m:t>
                          </m:r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𝑘h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87" y="3174181"/>
                <a:ext cx="1925527" cy="3742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685800" y="4099899"/>
                <a:ext cx="8658011" cy="410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𝑘𝑧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𝑘h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𝑘𝑧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𝑘h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99899"/>
                <a:ext cx="8658011" cy="410177"/>
              </a:xfrm>
              <a:prstGeom prst="rect">
                <a:avLst/>
              </a:prstGeom>
              <a:blipFill rotWithShape="0">
                <a:blip r:embed="rId9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675451" y="5185829"/>
                <a:ext cx="4412811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𝑘h</m:t>
                          </m:r>
                        </m:sup>
                      </m:sSup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51" y="5185829"/>
                <a:ext cx="4412811" cy="374270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5337555" y="457200"/>
                <a:ext cx="1090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555" y="457200"/>
                <a:ext cx="109017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0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ulso_gauss_meno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75818" y="1301978"/>
            <a:ext cx="4133850" cy="3267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5691267-4709-A9DC-0EC9-9668DE7F1E8C}"/>
                  </a:ext>
                </a:extLst>
              </p:cNvPr>
              <p:cNvSpPr txBox="1"/>
              <p:nvPr/>
            </p:nvSpPr>
            <p:spPr>
              <a:xfrm>
                <a:off x="5619234" y="552090"/>
                <a:ext cx="953531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5691267-4709-A9DC-0EC9-9668DE7F1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234" y="552090"/>
                <a:ext cx="953531" cy="391902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1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63332" y="1651969"/>
            <a:ext cx="169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De (1) tenemos: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663332" y="352572"/>
                <a:ext cx="414831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𝑘h</m:t>
                          </m:r>
                        </m:sup>
                      </m:sSup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32" y="352572"/>
                <a:ext cx="4148315" cy="374270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065486" y="1482275"/>
                <a:ext cx="6137449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𝑘h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𝑘h</m:t>
                                  </m:r>
                                </m:e>
                              </m:d>
                            </m:e>
                          </m:func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𝑘h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d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86" y="1482275"/>
                <a:ext cx="6137449" cy="7087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3559029" y="2768699"/>
                <a:ext cx="2353658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  <m:func>
                            <m:func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𝑘h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029" y="2768699"/>
                <a:ext cx="2353658" cy="427746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663332" y="2814185"/>
                <a:ext cx="22895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𝑘h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32" y="2814185"/>
                <a:ext cx="228953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6778171" y="2670844"/>
                <a:ext cx="2258311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𝑘h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171" y="2670844"/>
                <a:ext cx="2258311" cy="6560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04731" y="3739312"/>
                <a:ext cx="4030527" cy="434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Si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𝑘h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s-UY" dirty="0"/>
                  <a:t>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UY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𝑘h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)≅1</m:t>
                        </m:r>
                      </m:e>
                    </m:func>
                  </m:oMath>
                </a14:m>
                <a:r>
                  <a:rPr lang="es-UY" dirty="0"/>
                  <a:t>  </a:t>
                </a:r>
                <a:r>
                  <a:rPr lang="es-UY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ad>
                      <m:radPr>
                        <m:degHide m:val="on"/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31" y="3739312"/>
                <a:ext cx="4030527" cy="434734"/>
              </a:xfrm>
              <a:prstGeom prst="rect">
                <a:avLst/>
              </a:prstGeom>
              <a:blipFill rotWithShape="0">
                <a:blip r:embed="rId8"/>
                <a:stretch>
                  <a:fillRect l="-1362" b="-1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04730" y="4466794"/>
                <a:ext cx="4042197" cy="434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Si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𝑘h</m:t>
                    </m:r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UY" dirty="0"/>
                  <a:t> 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UY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𝑘h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)≅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𝑘h</m:t>
                        </m:r>
                      </m:e>
                    </m:func>
                  </m:oMath>
                </a14:m>
                <a:r>
                  <a:rPr lang="es-UY" dirty="0"/>
                  <a:t>  </a:t>
                </a:r>
                <a:r>
                  <a:rPr lang="es-UY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ad>
                      <m:radPr>
                        <m:degHide m:val="on"/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𝑔h</m:t>
                        </m:r>
                      </m:e>
                    </m:rad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30" y="4466794"/>
                <a:ext cx="4042197" cy="434734"/>
              </a:xfrm>
              <a:prstGeom prst="rect">
                <a:avLst/>
              </a:prstGeom>
              <a:blipFill rotWithShape="0">
                <a:blip r:embed="rId9"/>
                <a:stretch>
                  <a:fillRect l="-1357" b="-1831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5803621" y="3369954"/>
            <a:ext cx="539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Al igual que en el caso de aguas profundas, la  velocidad de fase depende de la longitud de onda.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2418390" y="1498350"/>
                <a:ext cx="2584233" cy="756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p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390" y="1498350"/>
                <a:ext cx="2584233" cy="75642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9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4457" y="493486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accent1"/>
                </a:solidFill>
              </a:rPr>
              <a:t>Superposición de dos ondas: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00297" y="998582"/>
            <a:ext cx="10650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Si la onda es armónica, hay una sola longitud de onda y la onda se propaga con la velocidad de fase. Sin embargo, si la onda se compone de la superposición lineal de ondas armónicas, ¿a qué velocidad se propaga?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0297" y="2369906"/>
            <a:ext cx="1065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Para ejemplificar, supongamos la superposición de 2 ondas armónicas de la misma amplitud en aguas profundas: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64457" y="3635987"/>
                <a:ext cx="2920287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7" y="3635987"/>
                <a:ext cx="2920287" cy="374270"/>
              </a:xfrm>
              <a:prstGeom prst="rect">
                <a:avLst/>
              </a:prstGeom>
              <a:blipFill rotWithShape="0">
                <a:blip r:embed="rId2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464457" y="4381312"/>
                <a:ext cx="2983316" cy="386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7" y="4381312"/>
                <a:ext cx="2983316" cy="386709"/>
              </a:xfrm>
              <a:prstGeom prst="rect">
                <a:avLst/>
              </a:prstGeom>
              <a:blipFill rotWithShape="0"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464457" y="4954410"/>
                <a:ext cx="2987356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Supongo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≪1⇒</m:t>
                    </m:r>
                    <m:sSup>
                      <m:sSup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7" y="4954410"/>
                <a:ext cx="2987356" cy="374270"/>
              </a:xfrm>
              <a:prstGeom prst="rect">
                <a:avLst/>
              </a:prstGeom>
              <a:blipFill rotWithShape="0">
                <a:blip r:embed="rId4"/>
                <a:stretch>
                  <a:fillRect l="-1633" t="-8197" b="-2623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o 10"/>
          <p:cNvGrpSpPr/>
          <p:nvPr/>
        </p:nvGrpSpPr>
        <p:grpSpPr>
          <a:xfrm>
            <a:off x="3627120" y="3429000"/>
            <a:ext cx="4880724" cy="1899680"/>
            <a:chOff x="3627120" y="3429000"/>
            <a:chExt cx="4880724" cy="1899680"/>
          </a:xfrm>
        </p:grpSpPr>
        <p:sp>
          <p:nvSpPr>
            <p:cNvPr id="8" name="Cerrar llave 7"/>
            <p:cNvSpPr/>
            <p:nvPr/>
          </p:nvSpPr>
          <p:spPr>
            <a:xfrm>
              <a:off x="3627120" y="3429000"/>
              <a:ext cx="121920" cy="189968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3991416" y="4194174"/>
                  <a:ext cx="45164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UY" i="1"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416" y="4194174"/>
                  <a:ext cx="451642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3207644" y="5671884"/>
                <a:ext cx="716189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644" y="5671884"/>
                <a:ext cx="7161897" cy="714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4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85456" y="1204811"/>
                <a:ext cx="665720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′=2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s-UY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s-UY" b="0" i="0" smtClean="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56" y="1204811"/>
                <a:ext cx="6657207" cy="7146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566057" y="435429"/>
                <a:ext cx="1667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UY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7" y="435429"/>
                <a:ext cx="166705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503714" y="435429"/>
                <a:ext cx="1536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UY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s-UY" i="1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14" y="435429"/>
                <a:ext cx="153695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/>
          <p:cNvGrpSpPr/>
          <p:nvPr/>
        </p:nvGrpSpPr>
        <p:grpSpPr>
          <a:xfrm>
            <a:off x="0" y="2735035"/>
            <a:ext cx="5614901" cy="4000500"/>
            <a:chOff x="957940" y="2081892"/>
            <a:chExt cx="5614901" cy="40005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940" y="2081892"/>
              <a:ext cx="5334000" cy="4000500"/>
            </a:xfrm>
            <a:prstGeom prst="rect">
              <a:avLst/>
            </a:prstGeom>
          </p:spPr>
        </p:pic>
        <p:cxnSp>
          <p:nvCxnSpPr>
            <p:cNvPr id="7" name="Conector recto 6"/>
            <p:cNvCxnSpPr/>
            <p:nvPr/>
          </p:nvCxnSpPr>
          <p:spPr>
            <a:xfrm>
              <a:off x="1640114" y="4009572"/>
              <a:ext cx="4760686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6204856" y="4020458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856" y="4020458"/>
                  <a:ext cx="36798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o 2"/>
          <p:cNvGrpSpPr/>
          <p:nvPr/>
        </p:nvGrpSpPr>
        <p:grpSpPr>
          <a:xfrm>
            <a:off x="1219197" y="1146627"/>
            <a:ext cx="7227545" cy="2075544"/>
            <a:chOff x="1219197" y="1146627"/>
            <a:chExt cx="7227545" cy="2075544"/>
          </a:xfrm>
        </p:grpSpPr>
        <p:sp>
          <p:nvSpPr>
            <p:cNvPr id="10" name="Rectángulo 9"/>
            <p:cNvSpPr/>
            <p:nvPr/>
          </p:nvSpPr>
          <p:spPr>
            <a:xfrm>
              <a:off x="1219197" y="1146627"/>
              <a:ext cx="2304000" cy="82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/>
                <p:cNvSpPr txBox="1"/>
                <p:nvPr/>
              </p:nvSpPr>
              <p:spPr>
                <a:xfrm>
                  <a:off x="7384848" y="1219571"/>
                  <a:ext cx="1061894" cy="612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s-UY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s-UY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UY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s-UY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s-UY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s-UY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s-UY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es-UY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uadro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4848" y="1219571"/>
                  <a:ext cx="1061894" cy="6127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Conector recto de flecha 14"/>
            <p:cNvCxnSpPr/>
            <p:nvPr/>
          </p:nvCxnSpPr>
          <p:spPr>
            <a:xfrm>
              <a:off x="1576538" y="3222171"/>
              <a:ext cx="46083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1222676" y="1146627"/>
            <a:ext cx="7720868" cy="4891315"/>
            <a:chOff x="1222676" y="1146627"/>
            <a:chExt cx="7720868" cy="4891315"/>
          </a:xfrm>
        </p:grpSpPr>
        <p:sp>
          <p:nvSpPr>
            <p:cNvPr id="12" name="Rectángulo 11"/>
            <p:cNvSpPr/>
            <p:nvPr/>
          </p:nvSpPr>
          <p:spPr>
            <a:xfrm>
              <a:off x="3556004" y="1146627"/>
              <a:ext cx="3229423" cy="82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/>
                <p:cNvSpPr txBox="1"/>
                <p:nvPr/>
              </p:nvSpPr>
              <p:spPr>
                <a:xfrm>
                  <a:off x="7384848" y="2094219"/>
                  <a:ext cx="1558696" cy="6408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3" name="Cuadro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4848" y="2094219"/>
                  <a:ext cx="1558696" cy="64081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Conector recto de flecha 16"/>
            <p:cNvCxnSpPr/>
            <p:nvPr/>
          </p:nvCxnSpPr>
          <p:spPr>
            <a:xfrm>
              <a:off x="1222676" y="6037942"/>
              <a:ext cx="101789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uadroTexto 17"/>
          <p:cNvSpPr txBox="1"/>
          <p:nvPr/>
        </p:nvSpPr>
        <p:spPr>
          <a:xfrm>
            <a:off x="682174" y="2215839"/>
            <a:ext cx="371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¿A qué velocidad se propaga la onda?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7384848" y="3381829"/>
                <a:ext cx="3189206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b="0" dirty="0"/>
                  <a:t>En esta figura supongo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848" y="3381829"/>
                <a:ext cx="3189206" cy="391902"/>
              </a:xfrm>
              <a:prstGeom prst="rect">
                <a:avLst/>
              </a:prstGeom>
              <a:blipFill>
                <a:blip r:embed="rId9"/>
                <a:stretch>
                  <a:fillRect l="-1527" t="-7813" b="-2031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/>
          <p:cNvSpPr txBox="1"/>
          <p:nvPr/>
        </p:nvSpPr>
        <p:spPr>
          <a:xfrm>
            <a:off x="6574970" y="4211936"/>
            <a:ext cx="531222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¿Qué sucede si la onda se compone de la combinación lineal de  múltiples longitudes de onda?</a:t>
            </a:r>
          </a:p>
        </p:txBody>
      </p:sp>
    </p:spTree>
    <p:extLst>
      <p:ext uri="{BB962C8B-B14F-4D97-AF65-F5344CB8AC3E}">
        <p14:creationId xmlns:p14="http://schemas.microsoft.com/office/powerpoint/2010/main" val="211302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3078582" y="118285"/>
                <a:ext cx="3561360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582" y="118285"/>
                <a:ext cx="3561360" cy="9165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/>
          <p:cNvSpPr txBox="1"/>
          <p:nvPr/>
        </p:nvSpPr>
        <p:spPr>
          <a:xfrm>
            <a:off x="478971" y="391886"/>
            <a:ext cx="189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chemeClr val="accent1"/>
                </a:solidFill>
              </a:rPr>
              <a:t>Paquete de ondas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2274463" y="1217848"/>
                <a:ext cx="2167132" cy="40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463" y="1217848"/>
                <a:ext cx="2167132" cy="4071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upo 27"/>
          <p:cNvGrpSpPr/>
          <p:nvPr/>
        </p:nvGrpSpPr>
        <p:grpSpPr>
          <a:xfrm>
            <a:off x="7620000" y="118285"/>
            <a:ext cx="4360690" cy="3032624"/>
            <a:chOff x="7620000" y="118285"/>
            <a:chExt cx="4360690" cy="3032624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1" t="4195" r="8095" b="6553"/>
            <a:stretch/>
          </p:blipFill>
          <p:spPr>
            <a:xfrm>
              <a:off x="7620628" y="118285"/>
              <a:ext cx="3193909" cy="2700000"/>
            </a:xfrm>
            <a:prstGeom prst="rect">
              <a:avLst/>
            </a:prstGeom>
          </p:spPr>
        </p:pic>
        <p:cxnSp>
          <p:nvCxnSpPr>
            <p:cNvPr id="18" name="Conector recto de flecha 17"/>
            <p:cNvCxnSpPr/>
            <p:nvPr/>
          </p:nvCxnSpPr>
          <p:spPr>
            <a:xfrm>
              <a:off x="7620000" y="2685143"/>
              <a:ext cx="424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11609755" y="2685143"/>
                  <a:ext cx="3709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9755" y="2685143"/>
                  <a:ext cx="37093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ector recto 20"/>
            <p:cNvCxnSpPr/>
            <p:nvPr/>
          </p:nvCxnSpPr>
          <p:spPr>
            <a:xfrm flipV="1">
              <a:off x="9187548" y="2612568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/>
                <p:cNvSpPr txBox="1"/>
                <p:nvPr/>
              </p:nvSpPr>
              <p:spPr>
                <a:xfrm>
                  <a:off x="9002080" y="2781577"/>
                  <a:ext cx="4715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4" name="Cuadro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2080" y="2781577"/>
                  <a:ext cx="47153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onector recto de flecha 25"/>
            <p:cNvCxnSpPr/>
            <p:nvPr/>
          </p:nvCxnSpPr>
          <p:spPr>
            <a:xfrm>
              <a:off x="8824126" y="2090057"/>
              <a:ext cx="72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8824126" y="1736819"/>
                  <a:ext cx="655757" cy="3532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s-UY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UY" sz="1400" b="0" i="1" smtClean="0">
                                <a:latin typeface="Cambria Math" panose="02040503050406030204" pitchFamily="18" charset="0"/>
                              </a:rPr>
                              <m:t>2/</m:t>
                            </m:r>
                            <m:r>
                              <a:rPr lang="es-UY" sz="1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rad>
                      </m:oMath>
                    </m:oMathPara>
                  </a14:m>
                  <a:endParaRPr lang="es-UY" sz="1400" dirty="0"/>
                </a:p>
              </p:txBody>
            </p:sp>
          </mc:Choice>
          <mc:Fallback xmlns=""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4126" y="1736819"/>
                  <a:ext cx="655757" cy="35323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355382" y="2126135"/>
                <a:ext cx="4231671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𝑖𝑘𝑥</m:t>
                              </m:r>
                            </m:sup>
                          </m:sSup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2" y="2126135"/>
                <a:ext cx="4231671" cy="91653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364582" y="3413370"/>
                <a:ext cx="8154027" cy="374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𝑖𝑘𝑥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𝑖𝑘𝑥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𝜎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82" y="3413370"/>
                <a:ext cx="8154027" cy="374783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9237849" y="3416095"/>
                <a:ext cx="1857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849" y="3416095"/>
                <a:ext cx="185775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/>
              <p:cNvSpPr/>
              <p:nvPr/>
            </p:nvSpPr>
            <p:spPr>
              <a:xfrm>
                <a:off x="439603" y="4349013"/>
                <a:ext cx="829489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i="1" smtClean="0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𝑖𝑘𝑥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𝜎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𝜎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2" name="Rectá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03" y="4349013"/>
                <a:ext cx="8294899" cy="7146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223034" y="1255679"/>
            <a:ext cx="199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Paquete gaussiano:</a:t>
            </a:r>
          </a:p>
        </p:txBody>
      </p:sp>
    </p:spTree>
    <p:extLst>
      <p:ext uri="{BB962C8B-B14F-4D97-AF65-F5344CB8AC3E}">
        <p14:creationId xmlns:p14="http://schemas.microsoft.com/office/powerpoint/2010/main" val="35373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9" grpId="0"/>
      <p:bldP spid="30" grpId="0"/>
      <p:bldP spid="31" grpId="0"/>
      <p:bldP spid="3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045029" y="624114"/>
                <a:ext cx="437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9" y="624114"/>
                <a:ext cx="43794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263999" y="414718"/>
                <a:ext cx="5157117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i="1" smtClean="0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𝑖𝑘𝑥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𝜎</m:t>
                      </m:r>
                      <m:sSubSup>
                        <m:sSub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999" y="414718"/>
                <a:ext cx="5157117" cy="6481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696459" y="1311022"/>
                <a:ext cx="5298695" cy="916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/2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59" y="1311022"/>
                <a:ext cx="5298695" cy="9165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6640086" y="1585013"/>
                <a:ext cx="1898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c.v.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/2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086" y="1585013"/>
                <a:ext cx="189885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564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8752115" y="1584622"/>
                <a:ext cx="1336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𝑑𝑘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115" y="1584622"/>
                <a:ext cx="133671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696459" y="2431319"/>
                <a:ext cx="4366580" cy="916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59" y="2431319"/>
                <a:ext cx="4366580" cy="9165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/>
          <p:cNvGrpSpPr/>
          <p:nvPr/>
        </p:nvGrpSpPr>
        <p:grpSpPr>
          <a:xfrm>
            <a:off x="3498477" y="3368814"/>
            <a:ext cx="1407351" cy="807165"/>
            <a:chOff x="3498477" y="3368814"/>
            <a:chExt cx="1407351" cy="807165"/>
          </a:xfrm>
        </p:grpSpPr>
        <p:sp>
          <p:nvSpPr>
            <p:cNvPr id="10" name="Cerrar llave 9"/>
            <p:cNvSpPr/>
            <p:nvPr/>
          </p:nvSpPr>
          <p:spPr>
            <a:xfrm rot="5400000">
              <a:off x="4151701" y="2715590"/>
              <a:ext cx="100903" cy="1407351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/>
                <p:cNvSpPr txBox="1"/>
                <p:nvPr/>
              </p:nvSpPr>
              <p:spPr>
                <a:xfrm>
                  <a:off x="3681368" y="3748233"/>
                  <a:ext cx="1041567" cy="4277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ra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Cuadro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368" y="3748233"/>
                  <a:ext cx="1041567" cy="42774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696459" y="4652954"/>
                <a:ext cx="7326301" cy="65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59" y="4652954"/>
                <a:ext cx="7326301" cy="65255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3052949" y="5657517"/>
                <a:ext cx="3790012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949" y="5657517"/>
                <a:ext cx="3790012" cy="65601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5011935" y="2592840"/>
                <a:ext cx="2184509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935" y="2592840"/>
                <a:ext cx="2184509" cy="65601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84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541978" y="330774"/>
                <a:ext cx="3525517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78" y="330774"/>
                <a:ext cx="3525517" cy="6560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o 11"/>
          <p:cNvGrpSpPr/>
          <p:nvPr/>
        </p:nvGrpSpPr>
        <p:grpSpPr>
          <a:xfrm>
            <a:off x="663154" y="1564488"/>
            <a:ext cx="3652716" cy="2712797"/>
            <a:chOff x="5612526" y="330774"/>
            <a:chExt cx="3652716" cy="271279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9" t="5646" r="8095" b="8367"/>
            <a:stretch/>
          </p:blipFill>
          <p:spPr>
            <a:xfrm>
              <a:off x="5612526" y="330774"/>
              <a:ext cx="2631590" cy="2135914"/>
            </a:xfrm>
            <a:prstGeom prst="rect">
              <a:avLst/>
            </a:prstGeom>
          </p:spPr>
        </p:pic>
        <p:cxnSp>
          <p:nvCxnSpPr>
            <p:cNvPr id="7" name="Conector recto de flecha 6"/>
            <p:cNvCxnSpPr>
              <a:stCxn id="5" idx="1"/>
            </p:cNvCxnSpPr>
            <p:nvPr/>
          </p:nvCxnSpPr>
          <p:spPr>
            <a:xfrm>
              <a:off x="5612526" y="1398731"/>
              <a:ext cx="348793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8897257" y="1349829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7257" y="1349829"/>
                  <a:ext cx="36798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ctor recto de flecha 9"/>
            <p:cNvCxnSpPr/>
            <p:nvPr/>
          </p:nvCxnSpPr>
          <p:spPr>
            <a:xfrm>
              <a:off x="6410983" y="2633561"/>
              <a:ext cx="1008000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/>
                <p:cNvSpPr txBox="1"/>
                <p:nvPr/>
              </p:nvSpPr>
              <p:spPr>
                <a:xfrm>
                  <a:off x="6589487" y="2641601"/>
                  <a:ext cx="657681" cy="4019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ra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Cuadro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9487" y="2641601"/>
                  <a:ext cx="657681" cy="40197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upo 12"/>
          <p:cNvGrpSpPr/>
          <p:nvPr/>
        </p:nvGrpSpPr>
        <p:grpSpPr>
          <a:xfrm>
            <a:off x="5167085" y="48176"/>
            <a:ext cx="4360690" cy="3032624"/>
            <a:chOff x="7620000" y="118285"/>
            <a:chExt cx="4360690" cy="3032624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1" t="4195" r="8095" b="6553"/>
            <a:stretch/>
          </p:blipFill>
          <p:spPr>
            <a:xfrm>
              <a:off x="7620628" y="118285"/>
              <a:ext cx="3193909" cy="2700000"/>
            </a:xfrm>
            <a:prstGeom prst="rect">
              <a:avLst/>
            </a:prstGeom>
          </p:spPr>
        </p:pic>
        <p:cxnSp>
          <p:nvCxnSpPr>
            <p:cNvPr id="15" name="Conector recto de flecha 14"/>
            <p:cNvCxnSpPr/>
            <p:nvPr/>
          </p:nvCxnSpPr>
          <p:spPr>
            <a:xfrm>
              <a:off x="7620000" y="2685143"/>
              <a:ext cx="424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11609755" y="2685143"/>
                  <a:ext cx="3709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9755" y="2685143"/>
                  <a:ext cx="37093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Conector recto 16"/>
            <p:cNvCxnSpPr/>
            <p:nvPr/>
          </p:nvCxnSpPr>
          <p:spPr>
            <a:xfrm flipV="1">
              <a:off x="9187548" y="2612568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9002080" y="2781577"/>
                  <a:ext cx="4715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2080" y="2781577"/>
                  <a:ext cx="47153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ector recto de flecha 18"/>
            <p:cNvCxnSpPr/>
            <p:nvPr/>
          </p:nvCxnSpPr>
          <p:spPr>
            <a:xfrm>
              <a:off x="8824126" y="2090057"/>
              <a:ext cx="72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8824126" y="1736819"/>
                  <a:ext cx="655757" cy="3532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s-UY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UY" sz="1400" b="0" i="1" smtClean="0">
                                <a:latin typeface="Cambria Math" panose="02040503050406030204" pitchFamily="18" charset="0"/>
                              </a:rPr>
                              <m:t>2/</m:t>
                            </m:r>
                            <m:r>
                              <a:rPr lang="es-UY" sz="1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rad>
                      </m:oMath>
                    </m:oMathPara>
                  </a14:m>
                  <a:endParaRPr lang="es-UY" sz="1400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4126" y="1736819"/>
                  <a:ext cx="655757" cy="35323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7675665" y="720861"/>
                <a:ext cx="2167132" cy="40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665" y="720861"/>
                <a:ext cx="2167132" cy="4071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281062" y="4399026"/>
                <a:ext cx="7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62" y="4399026"/>
                <a:ext cx="76418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281062" y="4862674"/>
                <a:ext cx="3561360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62" y="4862674"/>
                <a:ext cx="3561360" cy="91653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6054955" y="4420345"/>
                <a:ext cx="2603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Supongo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𝜎</m:t>
                    </m:r>
                    <m:sSup>
                      <m:sSup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955" y="4420345"/>
                <a:ext cx="2603854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874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4622305" y="5008668"/>
                <a:ext cx="7391447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−3/2</m:t>
                          </m:r>
                        </m:sup>
                      </m:s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305" y="5008668"/>
                <a:ext cx="7391447" cy="64812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o 31"/>
          <p:cNvGrpSpPr/>
          <p:nvPr/>
        </p:nvGrpSpPr>
        <p:grpSpPr>
          <a:xfrm>
            <a:off x="5814994" y="5506038"/>
            <a:ext cx="4515424" cy="1264513"/>
            <a:chOff x="5814994" y="5506038"/>
            <a:chExt cx="4515424" cy="12645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5904200" y="5963046"/>
                  <a:ext cx="511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4200" y="5963046"/>
                  <a:ext cx="511614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6700450" y="5983925"/>
                  <a:ext cx="1517980" cy="786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𝜕𝜔</m:t>
                                    </m:r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0450" y="5983925"/>
                  <a:ext cx="1517980" cy="78662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/>
                <p:cNvSpPr txBox="1"/>
                <p:nvPr/>
              </p:nvSpPr>
              <p:spPr>
                <a:xfrm>
                  <a:off x="9535770" y="5937649"/>
                  <a:ext cx="365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8" name="Cuadro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5770" y="5937649"/>
                  <a:ext cx="365613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Cerrar llave 28"/>
            <p:cNvSpPr/>
            <p:nvPr/>
          </p:nvSpPr>
          <p:spPr>
            <a:xfrm rot="5400000">
              <a:off x="6028738" y="5292294"/>
              <a:ext cx="173332" cy="600820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30" name="Cerrar llave 29"/>
            <p:cNvSpPr/>
            <p:nvPr/>
          </p:nvSpPr>
          <p:spPr>
            <a:xfrm rot="5400000">
              <a:off x="7362069" y="5071333"/>
              <a:ext cx="196488" cy="1219259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31" name="Cerrar llave 30"/>
            <p:cNvSpPr/>
            <p:nvPr/>
          </p:nvSpPr>
          <p:spPr>
            <a:xfrm rot="5400000">
              <a:off x="9622545" y="5048195"/>
              <a:ext cx="196488" cy="1219259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5814994" y="4862674"/>
            <a:ext cx="3140320" cy="91653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0568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658434" y="348731"/>
                <a:ext cx="10452990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𝑑𝑘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𝑖𝑥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𝑖𝑐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4" y="348731"/>
                <a:ext cx="10452990" cy="9165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o 6"/>
          <p:cNvGrpSpPr/>
          <p:nvPr/>
        </p:nvGrpSpPr>
        <p:grpSpPr>
          <a:xfrm>
            <a:off x="9216569" y="0"/>
            <a:ext cx="1407888" cy="667656"/>
            <a:chOff x="9085943" y="0"/>
            <a:chExt cx="1407888" cy="667656"/>
          </a:xfrm>
        </p:grpSpPr>
        <p:sp>
          <p:nvSpPr>
            <p:cNvPr id="5" name="Cerrar llave 4"/>
            <p:cNvSpPr/>
            <p:nvPr/>
          </p:nvSpPr>
          <p:spPr>
            <a:xfrm rot="16200000">
              <a:off x="9702800" y="-123375"/>
              <a:ext cx="174174" cy="1407888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9604868" y="0"/>
                  <a:ext cx="3700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4868" y="0"/>
                  <a:ext cx="37003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22514" y="2090057"/>
                <a:ext cx="4929170" cy="816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" y="2090057"/>
                <a:ext cx="4929170" cy="8161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5451684" y="2090057"/>
                <a:ext cx="2528962" cy="862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684" y="2090057"/>
                <a:ext cx="2528962" cy="8629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658434" y="3580334"/>
                <a:ext cx="5946180" cy="916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𝜎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  <m:sSup>
                        <m:sSupPr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num>
                                        <m:den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𝑑𝑘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34" y="3580334"/>
                <a:ext cx="5946180" cy="9165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716165" y="3710593"/>
                <a:ext cx="3455048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𝜎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/4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165" y="3710593"/>
                <a:ext cx="3455048" cy="6560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397177" y="5254474"/>
                <a:ext cx="10066602" cy="660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𝜎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77" y="5254474"/>
                <a:ext cx="10066602" cy="66075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28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37940" y="415659"/>
                <a:ext cx="7839389" cy="725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</a:rPr>
                        <m:t>𝜎</m:t>
                      </m:r>
                      <m:sSubSup>
                        <m:sSub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UY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𝑥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𝜎</m:t>
                      </m:r>
                      <m:sSubSup>
                        <m:sSub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40" y="415659"/>
                <a:ext cx="7839389" cy="7253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37940" y="1857934"/>
                <a:ext cx="7486152" cy="727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𝜎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/4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rad>
                      <m:sSup>
                        <m:sSupPr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40" y="1857934"/>
                <a:ext cx="7486152" cy="7277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o 11"/>
          <p:cNvGrpSpPr/>
          <p:nvPr/>
        </p:nvGrpSpPr>
        <p:grpSpPr>
          <a:xfrm>
            <a:off x="793782" y="2732176"/>
            <a:ext cx="3652716" cy="3504538"/>
            <a:chOff x="793782" y="2732176"/>
            <a:chExt cx="3652716" cy="3504538"/>
          </a:xfrm>
        </p:grpSpPr>
        <p:grpSp>
          <p:nvGrpSpPr>
            <p:cNvPr id="6" name="Grupo 5"/>
            <p:cNvGrpSpPr/>
            <p:nvPr/>
          </p:nvGrpSpPr>
          <p:grpSpPr>
            <a:xfrm>
              <a:off x="793782" y="3523917"/>
              <a:ext cx="3652716" cy="2712797"/>
              <a:chOff x="5612526" y="330774"/>
              <a:chExt cx="3652716" cy="2712797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49" t="5646" r="8095" b="8367"/>
              <a:stretch/>
            </p:blipFill>
            <p:spPr>
              <a:xfrm>
                <a:off x="5612526" y="330774"/>
                <a:ext cx="2631590" cy="2135914"/>
              </a:xfrm>
              <a:prstGeom prst="rect">
                <a:avLst/>
              </a:prstGeom>
            </p:spPr>
          </p:pic>
          <p:cxnSp>
            <p:nvCxnSpPr>
              <p:cNvPr id="8" name="Conector recto de flecha 7"/>
              <p:cNvCxnSpPr>
                <a:stCxn id="7" idx="1"/>
              </p:cNvCxnSpPr>
              <p:nvPr/>
            </p:nvCxnSpPr>
            <p:spPr>
              <a:xfrm>
                <a:off x="5612526" y="1398731"/>
                <a:ext cx="348793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uadroTexto 8"/>
                  <p:cNvSpPr txBox="1"/>
                  <p:nvPr/>
                </p:nvSpPr>
                <p:spPr>
                  <a:xfrm>
                    <a:off x="8897257" y="1349829"/>
                    <a:ext cx="3679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9" name="Cuadro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7257" y="1349829"/>
                    <a:ext cx="367985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Conector recto de flecha 9"/>
              <p:cNvCxnSpPr/>
              <p:nvPr/>
            </p:nvCxnSpPr>
            <p:spPr>
              <a:xfrm>
                <a:off x="6410983" y="2633561"/>
                <a:ext cx="1008000" cy="0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uadroTexto 10"/>
                  <p:cNvSpPr txBox="1"/>
                  <p:nvPr/>
                </p:nvSpPr>
                <p:spPr>
                  <a:xfrm>
                    <a:off x="6589487" y="2641601"/>
                    <a:ext cx="657681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rad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1" name="CuadroTexto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9487" y="2641601"/>
                    <a:ext cx="657681" cy="40197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uadroTexto 1"/>
                <p:cNvSpPr txBox="1"/>
                <p:nvPr/>
              </p:nvSpPr>
              <p:spPr>
                <a:xfrm>
                  <a:off x="1748969" y="2732176"/>
                  <a:ext cx="7641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" name="Cuadro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969" y="2732176"/>
                  <a:ext cx="76418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ector recto 22"/>
            <p:cNvCxnSpPr>
              <a:endCxn id="2" idx="2"/>
            </p:cNvCxnSpPr>
            <p:nvPr/>
          </p:nvCxnSpPr>
          <p:spPr>
            <a:xfrm flipV="1">
              <a:off x="2095851" y="3101508"/>
              <a:ext cx="35210" cy="2386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>
            <a:off x="5089560" y="2636174"/>
            <a:ext cx="6640680" cy="3608580"/>
            <a:chOff x="5089560" y="2636174"/>
            <a:chExt cx="6640680" cy="3608580"/>
          </a:xfrm>
        </p:grpSpPr>
        <p:grpSp>
          <p:nvGrpSpPr>
            <p:cNvPr id="18" name="Grupo 17"/>
            <p:cNvGrpSpPr/>
            <p:nvPr/>
          </p:nvGrpSpPr>
          <p:grpSpPr>
            <a:xfrm>
              <a:off x="5089560" y="3523917"/>
              <a:ext cx="3662795" cy="2135914"/>
              <a:chOff x="5089560" y="3523917"/>
              <a:chExt cx="3662795" cy="2135914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5089560" y="3523917"/>
                <a:ext cx="3487931" cy="2135914"/>
                <a:chOff x="4332634" y="3071149"/>
                <a:chExt cx="3487931" cy="2135914"/>
              </a:xfrm>
            </p:grpSpPr>
            <p:pic>
              <p:nvPicPr>
                <p:cNvPr id="13" name="Imagen 1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449" t="5646" r="8095" b="8367"/>
                <a:stretch/>
              </p:blipFill>
              <p:spPr>
                <a:xfrm>
                  <a:off x="4934854" y="3071149"/>
                  <a:ext cx="2631590" cy="2135914"/>
                </a:xfrm>
                <a:prstGeom prst="rect">
                  <a:avLst/>
                </a:prstGeom>
              </p:spPr>
            </p:pic>
            <p:cxnSp>
              <p:nvCxnSpPr>
                <p:cNvPr id="14" name="Conector recto de flecha 13"/>
                <p:cNvCxnSpPr/>
                <p:nvPr/>
              </p:nvCxnSpPr>
              <p:spPr>
                <a:xfrm>
                  <a:off x="4332634" y="4124591"/>
                  <a:ext cx="3487931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uadroTexto 14"/>
                  <p:cNvSpPr txBox="1"/>
                  <p:nvPr/>
                </p:nvSpPr>
                <p:spPr>
                  <a:xfrm>
                    <a:off x="8384370" y="4542972"/>
                    <a:ext cx="3679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5" name="CuadroTex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4370" y="4542972"/>
                    <a:ext cx="367985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upo 18"/>
            <p:cNvGrpSpPr/>
            <p:nvPr/>
          </p:nvGrpSpPr>
          <p:grpSpPr>
            <a:xfrm>
              <a:off x="6503575" y="5834744"/>
              <a:ext cx="1008000" cy="410010"/>
              <a:chOff x="5898096" y="5826704"/>
              <a:chExt cx="1008000" cy="410010"/>
            </a:xfrm>
          </p:grpSpPr>
          <p:cxnSp>
            <p:nvCxnSpPr>
              <p:cNvPr id="16" name="Conector recto de flecha 15"/>
              <p:cNvCxnSpPr/>
              <p:nvPr/>
            </p:nvCxnSpPr>
            <p:spPr>
              <a:xfrm>
                <a:off x="5898096" y="5826704"/>
                <a:ext cx="1008000" cy="0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uadroTexto 16"/>
                  <p:cNvSpPr txBox="1"/>
                  <p:nvPr/>
                </p:nvSpPr>
                <p:spPr>
                  <a:xfrm>
                    <a:off x="6076600" y="5834744"/>
                    <a:ext cx="657681" cy="4019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rad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7" name="CuadroTexto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6600" y="5834744"/>
                    <a:ext cx="657681" cy="40197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6226173" y="2636174"/>
                  <a:ext cx="7641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6173" y="2636174"/>
                  <a:ext cx="764184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Conector recto 23"/>
            <p:cNvCxnSpPr/>
            <p:nvPr/>
          </p:nvCxnSpPr>
          <p:spPr>
            <a:xfrm flipV="1">
              <a:off x="6512911" y="3120060"/>
              <a:ext cx="35210" cy="2386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/>
            <p:cNvCxnSpPr/>
            <p:nvPr/>
          </p:nvCxnSpPr>
          <p:spPr>
            <a:xfrm>
              <a:off x="6548121" y="3480375"/>
              <a:ext cx="45945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6548121" y="3074738"/>
                  <a:ext cx="547907" cy="3919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121" y="3074738"/>
                  <a:ext cx="547907" cy="39190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/>
                <p:cNvSpPr txBox="1"/>
                <p:nvPr/>
              </p:nvSpPr>
              <p:spPr>
                <a:xfrm>
                  <a:off x="7541080" y="3385737"/>
                  <a:ext cx="4189160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UY" dirty="0"/>
                    <a:t>La fase cambia con velocidad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8" name="Cuadro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1080" y="3385737"/>
                  <a:ext cx="4189160" cy="39158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164" t="-6154" b="-18462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Conector recto de flecha 29"/>
            <p:cNvCxnSpPr>
              <a:stCxn id="28" idx="2"/>
            </p:cNvCxnSpPr>
            <p:nvPr/>
          </p:nvCxnSpPr>
          <p:spPr>
            <a:xfrm flipH="1">
              <a:off x="7096028" y="3777319"/>
              <a:ext cx="2539632" cy="54793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802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655</Words>
  <Application>Microsoft Office PowerPoint</Application>
  <PresentationFormat>Panorámica</PresentationFormat>
  <Paragraphs>91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39</cp:revision>
  <dcterms:created xsi:type="dcterms:W3CDTF">2020-06-10T13:02:52Z</dcterms:created>
  <dcterms:modified xsi:type="dcterms:W3CDTF">2024-05-20T18:30:44Z</dcterms:modified>
</cp:coreProperties>
</file>