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Benech" userId="0051dd42c30e75a5" providerId="LiveId" clId="{8EBE663C-21FD-4B9A-8A5E-187EC69BB667}"/>
    <pc:docChg chg="modSld">
      <pc:chgData name="Nicolas Benech" userId="0051dd42c30e75a5" providerId="LiveId" clId="{8EBE663C-21FD-4B9A-8A5E-187EC69BB667}" dt="2023-06-05T12:39:21.748" v="78" actId="20577"/>
      <pc:docMkLst>
        <pc:docMk/>
      </pc:docMkLst>
      <pc:sldChg chg="addSp modSp mod">
        <pc:chgData name="Nicolas Benech" userId="0051dd42c30e75a5" providerId="LiveId" clId="{8EBE663C-21FD-4B9A-8A5E-187EC69BB667}" dt="2023-06-05T12:35:14.194" v="35" actId="20577"/>
        <pc:sldMkLst>
          <pc:docMk/>
          <pc:sldMk cId="2693633326" sldId="260"/>
        </pc:sldMkLst>
        <pc:spChg chg="mod">
          <ac:chgData name="Nicolas Benech" userId="0051dd42c30e75a5" providerId="LiveId" clId="{8EBE663C-21FD-4B9A-8A5E-187EC69BB667}" dt="2023-06-05T12:32:29.732" v="0" actId="1076"/>
          <ac:spMkLst>
            <pc:docMk/>
            <pc:sldMk cId="2693633326" sldId="260"/>
            <ac:spMk id="3" creationId="{00000000-0000-0000-0000-000000000000}"/>
          </ac:spMkLst>
        </pc:spChg>
        <pc:spChg chg="mod">
          <ac:chgData name="Nicolas Benech" userId="0051dd42c30e75a5" providerId="LiveId" clId="{8EBE663C-21FD-4B9A-8A5E-187EC69BB667}" dt="2023-06-05T12:33:06.854" v="27" actId="1076"/>
          <ac:spMkLst>
            <pc:docMk/>
            <pc:sldMk cId="2693633326" sldId="260"/>
            <ac:spMk id="11" creationId="{00000000-0000-0000-0000-000000000000}"/>
          </ac:spMkLst>
        </pc:spChg>
        <pc:spChg chg="mod">
          <ac:chgData name="Nicolas Benech" userId="0051dd42c30e75a5" providerId="LiveId" clId="{8EBE663C-21FD-4B9A-8A5E-187EC69BB667}" dt="2023-06-05T12:35:14.194" v="35" actId="20577"/>
          <ac:spMkLst>
            <pc:docMk/>
            <pc:sldMk cId="2693633326" sldId="260"/>
            <ac:spMk id="18" creationId="{00000000-0000-0000-0000-000000000000}"/>
          </ac:spMkLst>
        </pc:spChg>
        <pc:spChg chg="add mod">
          <ac:chgData name="Nicolas Benech" userId="0051dd42c30e75a5" providerId="LiveId" clId="{8EBE663C-21FD-4B9A-8A5E-187EC69BB667}" dt="2023-06-05T12:33:00.188" v="26" actId="1076"/>
          <ac:spMkLst>
            <pc:docMk/>
            <pc:sldMk cId="2693633326" sldId="260"/>
            <ac:spMk id="19" creationId="{DC87DF6F-E5DB-B5D5-E788-A5AE71EDE643}"/>
          </ac:spMkLst>
        </pc:spChg>
      </pc:sldChg>
      <pc:sldChg chg="modSp mod">
        <pc:chgData name="Nicolas Benech" userId="0051dd42c30e75a5" providerId="LiveId" clId="{8EBE663C-21FD-4B9A-8A5E-187EC69BB667}" dt="2023-06-05T12:39:21.748" v="78" actId="20577"/>
        <pc:sldMkLst>
          <pc:docMk/>
          <pc:sldMk cId="137343382" sldId="264"/>
        </pc:sldMkLst>
        <pc:spChg chg="mod">
          <ac:chgData name="Nicolas Benech" userId="0051dd42c30e75a5" providerId="LiveId" clId="{8EBE663C-21FD-4B9A-8A5E-187EC69BB667}" dt="2023-06-05T12:39:15.359" v="62" actId="20577"/>
          <ac:spMkLst>
            <pc:docMk/>
            <pc:sldMk cId="137343382" sldId="264"/>
            <ac:spMk id="6" creationId="{00000000-0000-0000-0000-000000000000}"/>
          </ac:spMkLst>
        </pc:spChg>
        <pc:spChg chg="mod">
          <ac:chgData name="Nicolas Benech" userId="0051dd42c30e75a5" providerId="LiveId" clId="{8EBE663C-21FD-4B9A-8A5E-187EC69BB667}" dt="2023-06-05T12:39:21.748" v="78" actId="20577"/>
          <ac:spMkLst>
            <pc:docMk/>
            <pc:sldMk cId="137343382" sldId="264"/>
            <ac:spMk id="7" creationId="{00000000-0000-0000-0000-000000000000}"/>
          </ac:spMkLst>
        </pc:spChg>
        <pc:grpChg chg="mod">
          <ac:chgData name="Nicolas Benech" userId="0051dd42c30e75a5" providerId="LiveId" clId="{8EBE663C-21FD-4B9A-8A5E-187EC69BB667}" dt="2023-06-05T12:39:15.359" v="62" actId="20577"/>
          <ac:grpSpMkLst>
            <pc:docMk/>
            <pc:sldMk cId="137343382" sldId="264"/>
            <ac:grpSpMk id="8" creationId="{00000000-0000-0000-0000-000000000000}"/>
          </ac:grpSpMkLst>
        </pc:grpChg>
      </pc:sldChg>
    </pc:docChg>
  </pc:docChgLst>
  <pc:docChgLst>
    <pc:chgData name="Nicolas Benech" userId="0051dd42c30e75a5" providerId="LiveId" clId="{583D70D0-06A4-4155-97AB-81A0690F3BD8}"/>
    <pc:docChg chg="modSld">
      <pc:chgData name="Nicolas Benech" userId="0051dd42c30e75a5" providerId="LiveId" clId="{583D70D0-06A4-4155-97AB-81A0690F3BD8}" dt="2021-05-26T11:21:44.848" v="1" actId="16959"/>
      <pc:docMkLst>
        <pc:docMk/>
      </pc:docMkLst>
      <pc:sldChg chg="modSp">
        <pc:chgData name="Nicolas Benech" userId="0051dd42c30e75a5" providerId="LiveId" clId="{583D70D0-06A4-4155-97AB-81A0690F3BD8}" dt="2021-05-26T11:21:44.848" v="1" actId="16959"/>
        <pc:sldMkLst>
          <pc:docMk/>
          <pc:sldMk cId="2693633326" sldId="260"/>
        </pc:sldMkLst>
        <pc:spChg chg="mod">
          <ac:chgData name="Nicolas Benech" userId="0051dd42c30e75a5" providerId="LiveId" clId="{583D70D0-06A4-4155-97AB-81A0690F3BD8}" dt="2021-05-26T11:21:44.848" v="1" actId="16959"/>
          <ac:spMkLst>
            <pc:docMk/>
            <pc:sldMk cId="2693633326" sldId="260"/>
            <ac:spMk id="11" creationId="{00000000-0000-0000-0000-000000000000}"/>
          </ac:spMkLst>
        </pc:spChg>
      </pc:sldChg>
    </pc:docChg>
  </pc:docChgLst>
  <pc:docChgLst>
    <pc:chgData name="Nicolas Benech" userId="0051dd42c30e75a5" providerId="LiveId" clId="{AC1043B0-C773-44F7-8721-5B5A9C2AF095}"/>
    <pc:docChg chg="undo custSel addSld modSld">
      <pc:chgData name="Nicolas Benech" userId="0051dd42c30e75a5" providerId="LiveId" clId="{AC1043B0-C773-44F7-8721-5B5A9C2AF095}" dt="2024-02-17T20:37:22.921" v="97" actId="1076"/>
      <pc:docMkLst>
        <pc:docMk/>
      </pc:docMkLst>
      <pc:sldChg chg="addSp delSp modSp new mod modAnim">
        <pc:chgData name="Nicolas Benech" userId="0051dd42c30e75a5" providerId="LiveId" clId="{AC1043B0-C773-44F7-8721-5B5A9C2AF095}" dt="2024-02-17T20:37:22.921" v="97" actId="1076"/>
        <pc:sldMkLst>
          <pc:docMk/>
          <pc:sldMk cId="794604770" sldId="270"/>
        </pc:sldMkLst>
        <pc:spChg chg="del">
          <ac:chgData name="Nicolas Benech" userId="0051dd42c30e75a5" providerId="LiveId" clId="{AC1043B0-C773-44F7-8721-5B5A9C2AF095}" dt="2024-02-17T20:21:44.088" v="1" actId="478"/>
          <ac:spMkLst>
            <pc:docMk/>
            <pc:sldMk cId="794604770" sldId="270"/>
            <ac:spMk id="2" creationId="{6BA55355-73C8-5BC5-F01F-B51C34DF1250}"/>
          </ac:spMkLst>
        </pc:spChg>
        <pc:spChg chg="del">
          <ac:chgData name="Nicolas Benech" userId="0051dd42c30e75a5" providerId="LiveId" clId="{AC1043B0-C773-44F7-8721-5B5A9C2AF095}" dt="2024-02-17T20:21:46.008" v="2" actId="478"/>
          <ac:spMkLst>
            <pc:docMk/>
            <pc:sldMk cId="794604770" sldId="270"/>
            <ac:spMk id="3" creationId="{C5B8C3CF-ADAF-D15D-2A5C-BF5E500F7D2C}"/>
          </ac:spMkLst>
        </pc:spChg>
        <pc:spChg chg="mod topLvl">
          <ac:chgData name="Nicolas Benech" userId="0051dd42c30e75a5" providerId="LiveId" clId="{AC1043B0-C773-44F7-8721-5B5A9C2AF095}" dt="2024-02-17T20:22:36.976" v="9" actId="165"/>
          <ac:spMkLst>
            <pc:docMk/>
            <pc:sldMk cId="794604770" sldId="270"/>
            <ac:spMk id="6" creationId="{857F2EA5-A52E-41F5-050A-0D3FCAAB985A}"/>
          </ac:spMkLst>
        </pc:spChg>
        <pc:spChg chg="mod topLvl">
          <ac:chgData name="Nicolas Benech" userId="0051dd42c30e75a5" providerId="LiveId" clId="{AC1043B0-C773-44F7-8721-5B5A9C2AF095}" dt="2024-02-17T20:22:36.976" v="9" actId="165"/>
          <ac:spMkLst>
            <pc:docMk/>
            <pc:sldMk cId="794604770" sldId="270"/>
            <ac:spMk id="7" creationId="{EDB8E158-E6A2-DE59-9960-11C93A3312E0}"/>
          </ac:spMkLst>
        </pc:spChg>
        <pc:spChg chg="mod topLvl">
          <ac:chgData name="Nicolas Benech" userId="0051dd42c30e75a5" providerId="LiveId" clId="{AC1043B0-C773-44F7-8721-5B5A9C2AF095}" dt="2024-02-17T20:22:36.976" v="9" actId="165"/>
          <ac:spMkLst>
            <pc:docMk/>
            <pc:sldMk cId="794604770" sldId="270"/>
            <ac:spMk id="9" creationId="{7D6477BD-8710-EE75-1A63-A7EE65341EB6}"/>
          </ac:spMkLst>
        </pc:spChg>
        <pc:spChg chg="mod topLvl">
          <ac:chgData name="Nicolas Benech" userId="0051dd42c30e75a5" providerId="LiveId" clId="{AC1043B0-C773-44F7-8721-5B5A9C2AF095}" dt="2024-02-17T20:34:26.984" v="71" actId="1076"/>
          <ac:spMkLst>
            <pc:docMk/>
            <pc:sldMk cId="794604770" sldId="270"/>
            <ac:spMk id="10" creationId="{B40C94E7-29A4-5104-AA53-D935EBAD0582}"/>
          </ac:spMkLst>
        </pc:spChg>
        <pc:spChg chg="mod topLvl">
          <ac:chgData name="Nicolas Benech" userId="0051dd42c30e75a5" providerId="LiveId" clId="{AC1043B0-C773-44F7-8721-5B5A9C2AF095}" dt="2024-02-17T20:22:36.976" v="9" actId="165"/>
          <ac:spMkLst>
            <pc:docMk/>
            <pc:sldMk cId="794604770" sldId="270"/>
            <ac:spMk id="11" creationId="{6F0185D6-B99D-BFBE-29C4-A9F295501D5E}"/>
          </ac:spMkLst>
        </pc:spChg>
        <pc:spChg chg="mod topLvl">
          <ac:chgData name="Nicolas Benech" userId="0051dd42c30e75a5" providerId="LiveId" clId="{AC1043B0-C773-44F7-8721-5B5A9C2AF095}" dt="2024-02-17T20:26:24.342" v="47" actId="1076"/>
          <ac:spMkLst>
            <pc:docMk/>
            <pc:sldMk cId="794604770" sldId="270"/>
            <ac:spMk id="17" creationId="{5AF84A39-0F06-937A-9F18-C7F6F4129CB6}"/>
          </ac:spMkLst>
        </pc:spChg>
        <pc:spChg chg="mod topLvl">
          <ac:chgData name="Nicolas Benech" userId="0051dd42c30e75a5" providerId="LiveId" clId="{AC1043B0-C773-44F7-8721-5B5A9C2AF095}" dt="2024-02-17T20:23:18.425" v="14" actId="1076"/>
          <ac:spMkLst>
            <pc:docMk/>
            <pc:sldMk cId="794604770" sldId="270"/>
            <ac:spMk id="18" creationId="{A31E90A4-A1A0-1852-D849-4F739FA52E9F}"/>
          </ac:spMkLst>
        </pc:spChg>
        <pc:spChg chg="mod topLvl">
          <ac:chgData name="Nicolas Benech" userId="0051dd42c30e75a5" providerId="LiveId" clId="{AC1043B0-C773-44F7-8721-5B5A9C2AF095}" dt="2024-02-17T20:24:43.133" v="26" actId="1076"/>
          <ac:spMkLst>
            <pc:docMk/>
            <pc:sldMk cId="794604770" sldId="270"/>
            <ac:spMk id="20" creationId="{00556600-BFA5-CF06-656E-638EA999B30B}"/>
          </ac:spMkLst>
        </pc:spChg>
        <pc:spChg chg="mod topLvl">
          <ac:chgData name="Nicolas Benech" userId="0051dd42c30e75a5" providerId="LiveId" clId="{AC1043B0-C773-44F7-8721-5B5A9C2AF095}" dt="2024-02-17T20:23:54.692" v="18" actId="1076"/>
          <ac:spMkLst>
            <pc:docMk/>
            <pc:sldMk cId="794604770" sldId="270"/>
            <ac:spMk id="22" creationId="{4C95A7B9-D698-3A51-4213-7E1FF5220677}"/>
          </ac:spMkLst>
        </pc:spChg>
        <pc:spChg chg="mod">
          <ac:chgData name="Nicolas Benech" userId="0051dd42c30e75a5" providerId="LiveId" clId="{AC1043B0-C773-44F7-8721-5B5A9C2AF095}" dt="2024-02-17T20:22:36.976" v="9" actId="165"/>
          <ac:spMkLst>
            <pc:docMk/>
            <pc:sldMk cId="794604770" sldId="270"/>
            <ac:spMk id="23" creationId="{84F6CAB2-9A48-FE37-2D7A-5DEB7FFF574D}"/>
          </ac:spMkLst>
        </pc:spChg>
        <pc:spChg chg="mod">
          <ac:chgData name="Nicolas Benech" userId="0051dd42c30e75a5" providerId="LiveId" clId="{AC1043B0-C773-44F7-8721-5B5A9C2AF095}" dt="2024-02-17T20:22:36.976" v="9" actId="165"/>
          <ac:spMkLst>
            <pc:docMk/>
            <pc:sldMk cId="794604770" sldId="270"/>
            <ac:spMk id="26" creationId="{FA4235DD-68F5-0035-5701-C3A839E7F575}"/>
          </ac:spMkLst>
        </pc:spChg>
        <pc:spChg chg="mod">
          <ac:chgData name="Nicolas Benech" userId="0051dd42c30e75a5" providerId="LiveId" clId="{AC1043B0-C773-44F7-8721-5B5A9C2AF095}" dt="2024-02-17T20:22:36.976" v="9" actId="165"/>
          <ac:spMkLst>
            <pc:docMk/>
            <pc:sldMk cId="794604770" sldId="270"/>
            <ac:spMk id="27" creationId="{36ACBD6C-FDC9-921E-561B-7039969BF9C9}"/>
          </ac:spMkLst>
        </pc:spChg>
        <pc:spChg chg="add mod">
          <ac:chgData name="Nicolas Benech" userId="0051dd42c30e75a5" providerId="LiveId" clId="{AC1043B0-C773-44F7-8721-5B5A9C2AF095}" dt="2024-02-17T20:24:22.567" v="23" actId="1076"/>
          <ac:spMkLst>
            <pc:docMk/>
            <pc:sldMk cId="794604770" sldId="270"/>
            <ac:spMk id="34" creationId="{9EABBBD6-73AF-6E85-7DBA-1EDB6767B320}"/>
          </ac:spMkLst>
        </pc:spChg>
        <pc:spChg chg="add mod">
          <ac:chgData name="Nicolas Benech" userId="0051dd42c30e75a5" providerId="LiveId" clId="{AC1043B0-C773-44F7-8721-5B5A9C2AF095}" dt="2024-02-17T20:34:39.965" v="72" actId="1076"/>
          <ac:spMkLst>
            <pc:docMk/>
            <pc:sldMk cId="794604770" sldId="270"/>
            <ac:spMk id="37" creationId="{C362D29A-5D4A-2C63-FE89-00F4C6C39D6D}"/>
          </ac:spMkLst>
        </pc:spChg>
        <pc:spChg chg="add mod">
          <ac:chgData name="Nicolas Benech" userId="0051dd42c30e75a5" providerId="LiveId" clId="{AC1043B0-C773-44F7-8721-5B5A9C2AF095}" dt="2024-02-17T20:25:39.380" v="36"/>
          <ac:spMkLst>
            <pc:docMk/>
            <pc:sldMk cId="794604770" sldId="270"/>
            <ac:spMk id="38" creationId="{6AFB02EA-5DFA-0CE6-0322-0815D5B994DB}"/>
          </ac:spMkLst>
        </pc:spChg>
        <pc:spChg chg="add mod">
          <ac:chgData name="Nicolas Benech" userId="0051dd42c30e75a5" providerId="LiveId" clId="{AC1043B0-C773-44F7-8721-5B5A9C2AF095}" dt="2024-02-17T20:37:22.921" v="97" actId="1076"/>
          <ac:spMkLst>
            <pc:docMk/>
            <pc:sldMk cId="794604770" sldId="270"/>
            <ac:spMk id="39" creationId="{7741085F-4E16-DF04-6A80-A045F53A16A1}"/>
          </ac:spMkLst>
        </pc:spChg>
        <pc:spChg chg="add mod">
          <ac:chgData name="Nicolas Benech" userId="0051dd42c30e75a5" providerId="LiveId" clId="{AC1043B0-C773-44F7-8721-5B5A9C2AF095}" dt="2024-02-17T20:33:18.116" v="52"/>
          <ac:spMkLst>
            <pc:docMk/>
            <pc:sldMk cId="794604770" sldId="270"/>
            <ac:spMk id="40" creationId="{F36EB926-638B-A358-6B6C-072EA0B5302B}"/>
          </ac:spMkLst>
        </pc:spChg>
        <pc:spChg chg="add mod">
          <ac:chgData name="Nicolas Benech" userId="0051dd42c30e75a5" providerId="LiveId" clId="{AC1043B0-C773-44F7-8721-5B5A9C2AF095}" dt="2024-02-17T20:33:36.693" v="64" actId="20577"/>
          <ac:spMkLst>
            <pc:docMk/>
            <pc:sldMk cId="794604770" sldId="270"/>
            <ac:spMk id="41" creationId="{2E04EBA1-9177-28C9-795F-0D2266F4CCCE}"/>
          </ac:spMkLst>
        </pc:spChg>
        <pc:spChg chg="add mod">
          <ac:chgData name="Nicolas Benech" userId="0051dd42c30e75a5" providerId="LiveId" clId="{AC1043B0-C773-44F7-8721-5B5A9C2AF095}" dt="2024-02-17T20:34:18.114" v="70" actId="14100"/>
          <ac:spMkLst>
            <pc:docMk/>
            <pc:sldMk cId="794604770" sldId="270"/>
            <ac:spMk id="42" creationId="{89FB9D5C-894A-20D4-761F-AFE6535E835D}"/>
          </ac:spMkLst>
        </pc:spChg>
        <pc:spChg chg="add mod">
          <ac:chgData name="Nicolas Benech" userId="0051dd42c30e75a5" providerId="LiveId" clId="{AC1043B0-C773-44F7-8721-5B5A9C2AF095}" dt="2024-02-17T20:34:58.291" v="82" actId="1076"/>
          <ac:spMkLst>
            <pc:docMk/>
            <pc:sldMk cId="794604770" sldId="270"/>
            <ac:spMk id="43" creationId="{4BFF3DEC-841A-A477-7C0E-B83B9A2A9159}"/>
          </ac:spMkLst>
        </pc:spChg>
        <pc:grpChg chg="add del mod">
          <ac:chgData name="Nicolas Benech" userId="0051dd42c30e75a5" providerId="LiveId" clId="{AC1043B0-C773-44F7-8721-5B5A9C2AF095}" dt="2024-02-17T20:22:36.976" v="9" actId="165"/>
          <ac:grpSpMkLst>
            <pc:docMk/>
            <pc:sldMk cId="794604770" sldId="270"/>
            <ac:grpSpMk id="4" creationId="{7617061C-C500-4370-CC93-07DB6E4905A1}"/>
          </ac:grpSpMkLst>
        </pc:grpChg>
        <pc:grpChg chg="mod topLvl">
          <ac:chgData name="Nicolas Benech" userId="0051dd42c30e75a5" providerId="LiveId" clId="{AC1043B0-C773-44F7-8721-5B5A9C2AF095}" dt="2024-02-17T20:22:36.976" v="9" actId="165"/>
          <ac:grpSpMkLst>
            <pc:docMk/>
            <pc:sldMk cId="794604770" sldId="270"/>
            <ac:grpSpMk id="5" creationId="{EFB281AF-6DE9-A1C7-2A29-6075F8062A49}"/>
          </ac:grpSpMkLst>
        </pc:grpChg>
        <pc:grpChg chg="del mod topLvl">
          <ac:chgData name="Nicolas Benech" userId="0051dd42c30e75a5" providerId="LiveId" clId="{AC1043B0-C773-44F7-8721-5B5A9C2AF095}" dt="2024-02-17T20:22:52.950" v="12" actId="165"/>
          <ac:grpSpMkLst>
            <pc:docMk/>
            <pc:sldMk cId="794604770" sldId="270"/>
            <ac:grpSpMk id="12" creationId="{2F810A5C-6627-B91F-BAFF-151266D33042}"/>
          </ac:grpSpMkLst>
        </pc:grpChg>
        <pc:grpChg chg="del mod topLvl">
          <ac:chgData name="Nicolas Benech" userId="0051dd42c30e75a5" providerId="LiveId" clId="{AC1043B0-C773-44F7-8721-5B5A9C2AF095}" dt="2024-02-17T20:23:13.140" v="13" actId="165"/>
          <ac:grpSpMkLst>
            <pc:docMk/>
            <pc:sldMk cId="794604770" sldId="270"/>
            <ac:grpSpMk id="13" creationId="{92BE2E53-BBA9-A4D0-374F-D2CB03FB5F59}"/>
          </ac:grpSpMkLst>
        </pc:grpChg>
        <pc:grpChg chg="add del mod topLvl">
          <ac:chgData name="Nicolas Benech" userId="0051dd42c30e75a5" providerId="LiveId" clId="{AC1043B0-C773-44F7-8721-5B5A9C2AF095}" dt="2024-02-17T20:26:15.587" v="45" actId="165"/>
          <ac:grpSpMkLst>
            <pc:docMk/>
            <pc:sldMk cId="794604770" sldId="270"/>
            <ac:grpSpMk id="14" creationId="{574C6AA1-8DA9-3631-DF31-97C047E307E5}"/>
          </ac:grpSpMkLst>
        </pc:grpChg>
        <pc:cxnChg chg="mod topLvl">
          <ac:chgData name="Nicolas Benech" userId="0051dd42c30e75a5" providerId="LiveId" clId="{AC1043B0-C773-44F7-8721-5B5A9C2AF095}" dt="2024-02-17T20:22:36.976" v="9" actId="165"/>
          <ac:cxnSpMkLst>
            <pc:docMk/>
            <pc:sldMk cId="794604770" sldId="270"/>
            <ac:cxnSpMk id="8" creationId="{1E69564A-F2B0-C8ED-CF9E-B25BADE97E3F}"/>
          </ac:cxnSpMkLst>
        </pc:cxnChg>
        <pc:cxnChg chg="del mod">
          <ac:chgData name="Nicolas Benech" userId="0051dd42c30e75a5" providerId="LiveId" clId="{AC1043B0-C773-44F7-8721-5B5A9C2AF095}" dt="2024-02-17T20:26:07.580" v="42" actId="478"/>
          <ac:cxnSpMkLst>
            <pc:docMk/>
            <pc:sldMk cId="794604770" sldId="270"/>
            <ac:cxnSpMk id="15" creationId="{EE7404EA-F646-83C1-A7C6-AF0485437639}"/>
          </ac:cxnSpMkLst>
        </pc:cxnChg>
        <pc:cxnChg chg="del mod topLvl">
          <ac:chgData name="Nicolas Benech" userId="0051dd42c30e75a5" providerId="LiveId" clId="{AC1043B0-C773-44F7-8721-5B5A9C2AF095}" dt="2024-02-17T20:26:19.309" v="46" actId="478"/>
          <ac:cxnSpMkLst>
            <pc:docMk/>
            <pc:sldMk cId="794604770" sldId="270"/>
            <ac:cxnSpMk id="16" creationId="{3D204007-6253-BAD0-3824-4D0B51F1C0F4}"/>
          </ac:cxnSpMkLst>
        </pc:cxnChg>
        <pc:cxnChg chg="mod topLvl">
          <ac:chgData name="Nicolas Benech" userId="0051dd42c30e75a5" providerId="LiveId" clId="{AC1043B0-C773-44F7-8721-5B5A9C2AF095}" dt="2024-02-17T20:23:39.872" v="17" actId="14100"/>
          <ac:cxnSpMkLst>
            <pc:docMk/>
            <pc:sldMk cId="794604770" sldId="270"/>
            <ac:cxnSpMk id="19" creationId="{C625FA30-2053-303D-66B0-C4768822FCE0}"/>
          </ac:cxnSpMkLst>
        </pc:cxnChg>
        <pc:cxnChg chg="del mod topLvl">
          <ac:chgData name="Nicolas Benech" userId="0051dd42c30e75a5" providerId="LiveId" clId="{AC1043B0-C773-44F7-8721-5B5A9C2AF095}" dt="2024-02-17T20:23:57.098" v="19" actId="478"/>
          <ac:cxnSpMkLst>
            <pc:docMk/>
            <pc:sldMk cId="794604770" sldId="270"/>
            <ac:cxnSpMk id="21" creationId="{20E13B0B-9356-F650-ECCF-0E99E37B8497}"/>
          </ac:cxnSpMkLst>
        </pc:cxnChg>
        <pc:cxnChg chg="mod">
          <ac:chgData name="Nicolas Benech" userId="0051dd42c30e75a5" providerId="LiveId" clId="{AC1043B0-C773-44F7-8721-5B5A9C2AF095}" dt="2024-02-17T20:22:36.976" v="9" actId="165"/>
          <ac:cxnSpMkLst>
            <pc:docMk/>
            <pc:sldMk cId="794604770" sldId="270"/>
            <ac:cxnSpMk id="24" creationId="{2AE6A338-6DA9-BFC1-169F-F933C7DAF754}"/>
          </ac:cxnSpMkLst>
        </pc:cxnChg>
        <pc:cxnChg chg="mod">
          <ac:chgData name="Nicolas Benech" userId="0051dd42c30e75a5" providerId="LiveId" clId="{AC1043B0-C773-44F7-8721-5B5A9C2AF095}" dt="2024-02-17T20:22:36.976" v="9" actId="165"/>
          <ac:cxnSpMkLst>
            <pc:docMk/>
            <pc:sldMk cId="794604770" sldId="270"/>
            <ac:cxnSpMk id="25" creationId="{C39DC17C-0C33-CA47-C378-71E3DCDF9999}"/>
          </ac:cxnSpMkLst>
        </pc:cxnChg>
        <pc:cxnChg chg="add mod">
          <ac:chgData name="Nicolas Benech" userId="0051dd42c30e75a5" providerId="LiveId" clId="{AC1043B0-C773-44F7-8721-5B5A9C2AF095}" dt="2024-02-17T20:22:24.873" v="8" actId="693"/>
          <ac:cxnSpMkLst>
            <pc:docMk/>
            <pc:sldMk cId="794604770" sldId="270"/>
            <ac:cxnSpMk id="29" creationId="{A23BB1D1-460E-AE72-A3FB-E8D922716553}"/>
          </ac:cxnSpMkLst>
        </pc:cxnChg>
        <pc:cxnChg chg="add mod">
          <ac:chgData name="Nicolas Benech" userId="0051dd42c30e75a5" providerId="LiveId" clId="{AC1043B0-C773-44F7-8721-5B5A9C2AF095}" dt="2024-02-17T20:24:13.505" v="21" actId="693"/>
          <ac:cxnSpMkLst>
            <pc:docMk/>
            <pc:sldMk cId="794604770" sldId="270"/>
            <ac:cxnSpMk id="33" creationId="{3D067A88-72FA-6253-AE34-676969CB17CB}"/>
          </ac:cxnSpMkLst>
        </pc:cxnChg>
        <pc:cxnChg chg="add mod">
          <ac:chgData name="Nicolas Benech" userId="0051dd42c30e75a5" providerId="LiveId" clId="{AC1043B0-C773-44F7-8721-5B5A9C2AF095}" dt="2024-02-17T20:24:50.285" v="27" actId="693"/>
          <ac:cxnSpMkLst>
            <pc:docMk/>
            <pc:sldMk cId="794604770" sldId="270"/>
            <ac:cxnSpMk id="36" creationId="{BBB184A7-5D04-75E5-C6E4-12118F0001A2}"/>
          </ac:cxnSpMkLst>
        </pc:cxnChg>
      </pc:sldChg>
    </pc:docChg>
  </pc:docChgLst>
  <pc:docChgLst>
    <pc:chgData name="Nicolas Benech" userId="0051dd42c30e75a5" providerId="LiveId" clId="{9DC07EFE-9288-4A3D-85EE-EAB034F7F72F}"/>
    <pc:docChg chg="delSld">
      <pc:chgData name="Nicolas Benech" userId="0051dd42c30e75a5" providerId="LiveId" clId="{9DC07EFE-9288-4A3D-85EE-EAB034F7F72F}" dt="2024-06-03T11:13:40.831" v="0" actId="47"/>
      <pc:docMkLst>
        <pc:docMk/>
      </pc:docMkLst>
      <pc:sldChg chg="del">
        <pc:chgData name="Nicolas Benech" userId="0051dd42c30e75a5" providerId="LiveId" clId="{9DC07EFE-9288-4A3D-85EE-EAB034F7F72F}" dt="2024-06-03T11:13:40.831" v="0" actId="47"/>
        <pc:sldMkLst>
          <pc:docMk/>
          <pc:sldMk cId="794604770" sldId="270"/>
        </pc:sldMkLst>
      </pc:sldChg>
    </pc:docChg>
  </pc:docChgLst>
  <pc:docChgLst>
    <pc:chgData name="Nicolas Benech" userId="0051dd42c30e75a5" providerId="LiveId" clId="{7AB96A9B-7AB7-4832-9BC6-15D4D587443A}"/>
    <pc:docChg chg="modSld">
      <pc:chgData name="Nicolas Benech" userId="0051dd42c30e75a5" providerId="LiveId" clId="{7AB96A9B-7AB7-4832-9BC6-15D4D587443A}" dt="2021-05-26T12:02:44.396" v="11" actId="1076"/>
      <pc:docMkLst>
        <pc:docMk/>
      </pc:docMkLst>
      <pc:sldChg chg="addSp modSp mod">
        <pc:chgData name="Nicolas Benech" userId="0051dd42c30e75a5" providerId="LiveId" clId="{7AB96A9B-7AB7-4832-9BC6-15D4D587443A}" dt="2021-05-26T12:02:44.396" v="11" actId="1076"/>
        <pc:sldMkLst>
          <pc:docMk/>
          <pc:sldMk cId="2902320829" sldId="269"/>
        </pc:sldMkLst>
        <pc:spChg chg="add mod">
          <ac:chgData name="Nicolas Benech" userId="0051dd42c30e75a5" providerId="LiveId" clId="{7AB96A9B-7AB7-4832-9BC6-15D4D587443A}" dt="2021-05-26T12:02:22.215" v="4" actId="692"/>
          <ac:spMkLst>
            <pc:docMk/>
            <pc:sldMk cId="2902320829" sldId="269"/>
            <ac:spMk id="14" creationId="{9F5019E5-9996-47B5-BD54-265C5A616F60}"/>
          </ac:spMkLst>
        </pc:spChg>
        <pc:spChg chg="add mod">
          <ac:chgData name="Nicolas Benech" userId="0051dd42c30e75a5" providerId="LiveId" clId="{7AB96A9B-7AB7-4832-9BC6-15D4D587443A}" dt="2021-05-26T12:02:44.396" v="11" actId="1076"/>
          <ac:spMkLst>
            <pc:docMk/>
            <pc:sldMk cId="2902320829" sldId="269"/>
            <ac:spMk id="15" creationId="{FCD55176-40A8-4BC7-BCE9-ECFAF651FAF4}"/>
          </ac:spMkLst>
        </pc:spChg>
      </pc:sldChg>
    </pc:docChg>
  </pc:docChgLst>
  <pc:docChgLst>
    <pc:chgData name="Nicolas Benech" userId="0051dd42c30e75a5" providerId="LiveId" clId="{A854797D-2088-420F-9B8D-0BEA2B568EE9}"/>
    <pc:docChg chg="delSld">
      <pc:chgData name="Nicolas Benech" userId="0051dd42c30e75a5" providerId="LiveId" clId="{A854797D-2088-420F-9B8D-0BEA2B568EE9}" dt="2024-06-03T22:35:14.426" v="0" actId="2696"/>
      <pc:docMkLst>
        <pc:docMk/>
      </pc:docMkLst>
      <pc:sldChg chg="del">
        <pc:chgData name="Nicolas Benech" userId="0051dd42c30e75a5" providerId="LiveId" clId="{A854797D-2088-420F-9B8D-0BEA2B568EE9}" dt="2024-06-03T22:35:14.426" v="0" actId="2696"/>
        <pc:sldMkLst>
          <pc:docMk/>
          <pc:sldMk cId="2616244747" sldId="267"/>
        </pc:sldMkLst>
      </pc:sldChg>
      <pc:sldChg chg="del">
        <pc:chgData name="Nicolas Benech" userId="0051dd42c30e75a5" providerId="LiveId" clId="{A854797D-2088-420F-9B8D-0BEA2B568EE9}" dt="2024-06-03T22:35:14.426" v="0" actId="2696"/>
        <pc:sldMkLst>
          <pc:docMk/>
          <pc:sldMk cId="2902320829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1C22-F685-47AA-A707-652385657BEC}" type="datetimeFigureOut">
              <a:rPr lang="es-UY" smtClean="0"/>
              <a:t>3/6/2024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BF0F-44D3-471C-B434-FE3C8B26904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5185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1C22-F685-47AA-A707-652385657BEC}" type="datetimeFigureOut">
              <a:rPr lang="es-UY" smtClean="0"/>
              <a:t>3/6/2024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BF0F-44D3-471C-B434-FE3C8B26904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4695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1C22-F685-47AA-A707-652385657BEC}" type="datetimeFigureOut">
              <a:rPr lang="es-UY" smtClean="0"/>
              <a:t>3/6/2024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BF0F-44D3-471C-B434-FE3C8B26904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7604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1C22-F685-47AA-A707-652385657BEC}" type="datetimeFigureOut">
              <a:rPr lang="es-UY" smtClean="0"/>
              <a:t>3/6/2024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BF0F-44D3-471C-B434-FE3C8B26904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0698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1C22-F685-47AA-A707-652385657BEC}" type="datetimeFigureOut">
              <a:rPr lang="es-UY" smtClean="0"/>
              <a:t>3/6/2024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BF0F-44D3-471C-B434-FE3C8B26904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4718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1C22-F685-47AA-A707-652385657BEC}" type="datetimeFigureOut">
              <a:rPr lang="es-UY" smtClean="0"/>
              <a:t>3/6/2024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BF0F-44D3-471C-B434-FE3C8B26904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9101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1C22-F685-47AA-A707-652385657BEC}" type="datetimeFigureOut">
              <a:rPr lang="es-UY" smtClean="0"/>
              <a:t>3/6/2024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BF0F-44D3-471C-B434-FE3C8B26904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2144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1C22-F685-47AA-A707-652385657BEC}" type="datetimeFigureOut">
              <a:rPr lang="es-UY" smtClean="0"/>
              <a:t>3/6/2024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BF0F-44D3-471C-B434-FE3C8B26904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8224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1C22-F685-47AA-A707-652385657BEC}" type="datetimeFigureOut">
              <a:rPr lang="es-UY" smtClean="0"/>
              <a:t>3/6/2024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BF0F-44D3-471C-B434-FE3C8B26904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629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1C22-F685-47AA-A707-652385657BEC}" type="datetimeFigureOut">
              <a:rPr lang="es-UY" smtClean="0"/>
              <a:t>3/6/2024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BF0F-44D3-471C-B434-FE3C8B26904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7542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1C22-F685-47AA-A707-652385657BEC}" type="datetimeFigureOut">
              <a:rPr lang="es-UY" smtClean="0"/>
              <a:t>3/6/2024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BF0F-44D3-471C-B434-FE3C8B26904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5775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71C22-F685-47AA-A707-652385657BEC}" type="datetimeFigureOut">
              <a:rPr lang="es-UY" smtClean="0"/>
              <a:t>3/6/2024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2BF0F-44D3-471C-B434-FE3C8B26904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6108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3.png"/><Relationship Id="rId7" Type="http://schemas.openxmlformats.org/officeDocument/2006/relationships/image" Target="../media/image70.png"/><Relationship Id="rId12" Type="http://schemas.openxmlformats.org/officeDocument/2006/relationships/image" Target="../media/image8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0.png"/><Relationship Id="rId5" Type="http://schemas.openxmlformats.org/officeDocument/2006/relationships/image" Target="../media/image75.png"/><Relationship Id="rId10" Type="http://schemas.openxmlformats.org/officeDocument/2006/relationships/image" Target="../media/image79.png"/><Relationship Id="rId4" Type="http://schemas.openxmlformats.org/officeDocument/2006/relationships/image" Target="../media/image74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12" Type="http://schemas.openxmlformats.org/officeDocument/2006/relationships/image" Target="../media/image43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9" Type="http://schemas.openxmlformats.org/officeDocument/2006/relationships/image" Target="../media/image40.png"/><Relationship Id="rId4" Type="http://schemas.openxmlformats.org/officeDocument/2006/relationships/image" Target="../media/image35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3.tif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3.ti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93486" y="319315"/>
            <a:ext cx="3430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>
                <a:solidFill>
                  <a:schemeClr val="accent1"/>
                </a:solidFill>
              </a:rPr>
              <a:t>Equivalencia entre fuentes simples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59658" y="1030514"/>
                <a:ext cx="11558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Consideremos dos fuentes pequeñas pero de geometría arbitraria que emiten ondas armónicas con la misma frecuencia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58" y="1030514"/>
                <a:ext cx="11558485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422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443" y="1741713"/>
            <a:ext cx="4797954" cy="2350534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59658" y="1472416"/>
            <a:ext cx="5268685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Y" dirty="0"/>
              <a:t>Consideremos la ecuación de ondas para el potencial de velocidades asociados a cada fuente simple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478972" y="2732314"/>
            <a:ext cx="2866635" cy="933527"/>
            <a:chOff x="478972" y="2732314"/>
            <a:chExt cx="2866635" cy="9335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/>
                <p:cNvSpPr txBox="1"/>
                <p:nvPr/>
              </p:nvSpPr>
              <p:spPr>
                <a:xfrm>
                  <a:off x="493486" y="2732314"/>
                  <a:ext cx="19514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0" smtClean="0"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8" name="Cuadro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486" y="2732314"/>
                  <a:ext cx="195149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uadroTexto 18"/>
                <p:cNvSpPr txBox="1"/>
                <p:nvPr/>
              </p:nvSpPr>
              <p:spPr>
                <a:xfrm>
                  <a:off x="478972" y="3296509"/>
                  <a:ext cx="20145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0" smtClean="0"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9" name="Cuadro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72" y="3296509"/>
                  <a:ext cx="201452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CuadroTexto 19"/>
            <p:cNvSpPr txBox="1"/>
            <p:nvPr/>
          </p:nvSpPr>
          <p:spPr>
            <a:xfrm>
              <a:off x="2902857" y="2734080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(1)</a:t>
              </a: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2902857" y="3296509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(2)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478972" y="4045370"/>
                <a:ext cx="3138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b="0" dirty="0"/>
                  <a:t>Hacemos: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2" y="4045370"/>
                <a:ext cx="313842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751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/>
              <p:cNvSpPr txBox="1"/>
              <p:nvPr/>
            </p:nvSpPr>
            <p:spPr>
              <a:xfrm>
                <a:off x="478972" y="4905829"/>
                <a:ext cx="48337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3" name="Cuadro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2" y="4905829"/>
                <a:ext cx="483375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upo 26"/>
          <p:cNvGrpSpPr/>
          <p:nvPr/>
        </p:nvGrpSpPr>
        <p:grpSpPr>
          <a:xfrm>
            <a:off x="2048183" y="4789714"/>
            <a:ext cx="2451246" cy="657163"/>
            <a:chOff x="2048183" y="4789714"/>
            <a:chExt cx="2451246" cy="657163"/>
          </a:xfrm>
        </p:grpSpPr>
        <p:cxnSp>
          <p:nvCxnSpPr>
            <p:cNvPr id="25" name="Conector recto 24"/>
            <p:cNvCxnSpPr/>
            <p:nvPr/>
          </p:nvCxnSpPr>
          <p:spPr>
            <a:xfrm flipV="1">
              <a:off x="4078514" y="4789714"/>
              <a:ext cx="420915" cy="6386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 flipV="1">
              <a:off x="2048183" y="4808248"/>
              <a:ext cx="420915" cy="6386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/>
              <p:cNvSpPr txBox="1"/>
              <p:nvPr/>
            </p:nvSpPr>
            <p:spPr>
              <a:xfrm>
                <a:off x="5776685" y="4905829"/>
                <a:ext cx="27448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8" name="Cuadro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685" y="4905829"/>
                <a:ext cx="2744854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ángulo 28"/>
              <p:cNvSpPr/>
              <p:nvPr/>
            </p:nvSpPr>
            <p:spPr>
              <a:xfrm>
                <a:off x="499333" y="5851213"/>
                <a:ext cx="45893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9" name="Rectá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33" y="5851213"/>
                <a:ext cx="458933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5412579" y="5557799"/>
                <a:ext cx="6414513" cy="951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6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579" y="5557799"/>
                <a:ext cx="6414513" cy="95167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56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2" grpId="0"/>
      <p:bldP spid="23" grpId="0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0572" y="420914"/>
            <a:ext cx="144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err="1">
                <a:solidFill>
                  <a:schemeClr val="accent1"/>
                </a:solidFill>
              </a:rPr>
              <a:t>Apodización</a:t>
            </a:r>
            <a:r>
              <a:rPr lang="es-UY" dirty="0">
                <a:solidFill>
                  <a:schemeClr val="accent1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2133600" y="420914"/>
                <a:ext cx="73597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Es posible modificar el diagrama de </a:t>
                </a:r>
                <a:r>
                  <a:rPr lang="es-UY" dirty="0" err="1"/>
                  <a:t>directividad</a:t>
                </a:r>
                <a:r>
                  <a:rPr lang="es-UY" dirty="0"/>
                  <a:t> sin modificar el producto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𝑘𝐿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20914"/>
                <a:ext cx="7359707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663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430313" y="2525487"/>
                <a:ext cx="3416448" cy="916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𝑖𝑘𝑥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sup>
                          </m:s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13" y="2525487"/>
                <a:ext cx="3416448" cy="9165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4252686" y="1262745"/>
                <a:ext cx="7126515" cy="88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UY" dirty="0"/>
                  <a:t>Si la vibración de la superficie cilíndrica es una función de la </a:t>
                </a:r>
                <a:r>
                  <a:rPr lang="es-UY" dirty="0" err="1"/>
                  <a:t>coordenda</a:t>
                </a:r>
                <a:r>
                  <a:rPr lang="es-UY" dirty="0"/>
                  <a:t>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UY" dirty="0"/>
                  <a:t> en lugar de ser constante</a:t>
                </a:r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686" y="1262745"/>
                <a:ext cx="7126515" cy="880369"/>
              </a:xfrm>
              <a:prstGeom prst="rect">
                <a:avLst/>
              </a:prstGeom>
              <a:blipFill rotWithShape="0">
                <a:blip r:embed="rId4"/>
                <a:stretch>
                  <a:fillRect l="-770" b="-965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473670" y="1371601"/>
                <a:ext cx="3406574" cy="916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𝑖𝑘𝑥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sup>
                          </m:s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70" y="1371601"/>
                <a:ext cx="3406574" cy="9165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4252686" y="2288134"/>
                <a:ext cx="6386285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UY" dirty="0"/>
                  <a:t>El diagrama de </a:t>
                </a:r>
                <a:r>
                  <a:rPr lang="es-UY" dirty="0" err="1"/>
                  <a:t>directividad</a:t>
                </a:r>
                <a:r>
                  <a:rPr lang="es-UY" dirty="0"/>
                  <a:t> es proporcional a la transformada de Fourier de la función velocidad de vibración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en la superficie cilíndrica. Eligiendo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de forma adecuada, se puede “moldear” la forma del campo acústico. La función </a:t>
                </a:r>
                <a14:m>
                  <m:oMath xmlns:m="http://schemas.openxmlformats.org/officeDocument/2006/math">
                    <m:r>
                      <a:rPr lang="es-UY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se conoce como </a:t>
                </a:r>
                <a:r>
                  <a:rPr lang="es-UY" dirty="0" err="1"/>
                  <a:t>apodización</a:t>
                </a:r>
                <a:r>
                  <a:rPr lang="es-UY" dirty="0"/>
                  <a:t> de la fuente</a:t>
                </a:r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686" y="2288134"/>
                <a:ext cx="6386285" cy="2169825"/>
              </a:xfrm>
              <a:prstGeom prst="rect">
                <a:avLst/>
              </a:prstGeom>
              <a:blipFill rotWithShape="0">
                <a:blip r:embed="rId6"/>
                <a:stretch>
                  <a:fillRect l="-860" r="-1051" b="-168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/>
          <p:cNvSpPr txBox="1"/>
          <p:nvPr/>
        </p:nvSpPr>
        <p:spPr>
          <a:xfrm>
            <a:off x="198084" y="4582174"/>
            <a:ext cx="326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Ejemplos: </a:t>
            </a:r>
            <a:r>
              <a:rPr lang="es-UY" dirty="0" err="1"/>
              <a:t>Apodización</a:t>
            </a:r>
            <a:r>
              <a:rPr lang="es-UY" dirty="0"/>
              <a:t> triangular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2418556" y="5050971"/>
            <a:ext cx="3242676" cy="1813506"/>
            <a:chOff x="2418556" y="5050971"/>
            <a:chExt cx="3242676" cy="1813506"/>
          </a:xfrm>
        </p:grpSpPr>
        <p:grpSp>
          <p:nvGrpSpPr>
            <p:cNvPr id="17" name="Grupo 16"/>
            <p:cNvGrpSpPr/>
            <p:nvPr/>
          </p:nvGrpSpPr>
          <p:grpSpPr>
            <a:xfrm>
              <a:off x="2583543" y="5050971"/>
              <a:ext cx="2859314" cy="1654629"/>
              <a:chOff x="2583543" y="5050971"/>
              <a:chExt cx="2859314" cy="1654629"/>
            </a:xfrm>
          </p:grpSpPr>
          <p:grpSp>
            <p:nvGrpSpPr>
              <p:cNvPr id="13" name="Grupo 12"/>
              <p:cNvGrpSpPr/>
              <p:nvPr/>
            </p:nvGrpSpPr>
            <p:grpSpPr>
              <a:xfrm>
                <a:off x="2583543" y="5050971"/>
                <a:ext cx="2859314" cy="1654629"/>
                <a:chOff x="2583543" y="5050971"/>
                <a:chExt cx="2859314" cy="1654629"/>
              </a:xfrm>
            </p:grpSpPr>
            <p:cxnSp>
              <p:nvCxnSpPr>
                <p:cNvPr id="10" name="Conector recto de flecha 9"/>
                <p:cNvCxnSpPr/>
                <p:nvPr/>
              </p:nvCxnSpPr>
              <p:spPr>
                <a:xfrm>
                  <a:off x="2583543" y="6560457"/>
                  <a:ext cx="2859314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ctor recto de flecha 11"/>
                <p:cNvCxnSpPr/>
                <p:nvPr/>
              </p:nvCxnSpPr>
              <p:spPr>
                <a:xfrm flipV="1">
                  <a:off x="3880244" y="5050971"/>
                  <a:ext cx="0" cy="165462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Conector recto 14"/>
              <p:cNvCxnSpPr/>
              <p:nvPr/>
            </p:nvCxnSpPr>
            <p:spPr>
              <a:xfrm flipV="1">
                <a:off x="2815771" y="5646057"/>
                <a:ext cx="1045504" cy="91440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cto 15"/>
              <p:cNvCxnSpPr/>
              <p:nvPr/>
            </p:nvCxnSpPr>
            <p:spPr>
              <a:xfrm flipH="1" flipV="1">
                <a:off x="3911595" y="5653314"/>
                <a:ext cx="1045504" cy="91440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/>
                <p:cNvSpPr txBox="1"/>
                <p:nvPr/>
              </p:nvSpPr>
              <p:spPr>
                <a:xfrm>
                  <a:off x="3188064" y="5170003"/>
                  <a:ext cx="7235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8" name="Cuadro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8064" y="5170003"/>
                  <a:ext cx="723531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uadroTexto 18"/>
                <p:cNvSpPr txBox="1"/>
                <p:nvPr/>
              </p:nvSpPr>
              <p:spPr>
                <a:xfrm>
                  <a:off x="5293247" y="6495145"/>
                  <a:ext cx="3679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9" name="Cuadro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3247" y="6495145"/>
                  <a:ext cx="367985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/>
                <p:cNvSpPr txBox="1"/>
                <p:nvPr/>
              </p:nvSpPr>
              <p:spPr>
                <a:xfrm>
                  <a:off x="4640145" y="6487885"/>
                  <a:ext cx="6077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0" name="Cuadro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145" y="6487885"/>
                  <a:ext cx="60779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uadroTexto 20"/>
                <p:cNvSpPr txBox="1"/>
                <p:nvPr/>
              </p:nvSpPr>
              <p:spPr>
                <a:xfrm>
                  <a:off x="2418556" y="6495144"/>
                  <a:ext cx="7809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1" name="Cuadro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8556" y="6495144"/>
                  <a:ext cx="780919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upo 36"/>
          <p:cNvGrpSpPr/>
          <p:nvPr/>
        </p:nvGrpSpPr>
        <p:grpSpPr>
          <a:xfrm>
            <a:off x="6397769" y="4610880"/>
            <a:ext cx="3829010" cy="2222361"/>
            <a:chOff x="6397769" y="4610880"/>
            <a:chExt cx="3829010" cy="2222361"/>
          </a:xfrm>
        </p:grpSpPr>
        <p:grpSp>
          <p:nvGrpSpPr>
            <p:cNvPr id="29" name="Grupo 28"/>
            <p:cNvGrpSpPr/>
            <p:nvPr/>
          </p:nvGrpSpPr>
          <p:grpSpPr>
            <a:xfrm>
              <a:off x="6562756" y="5019735"/>
              <a:ext cx="2859314" cy="1654629"/>
              <a:chOff x="2583543" y="5050971"/>
              <a:chExt cx="2859314" cy="1654629"/>
            </a:xfrm>
          </p:grpSpPr>
          <p:cxnSp>
            <p:nvCxnSpPr>
              <p:cNvPr id="32" name="Conector recto de flecha 31"/>
              <p:cNvCxnSpPr/>
              <p:nvPr/>
            </p:nvCxnSpPr>
            <p:spPr>
              <a:xfrm>
                <a:off x="2583543" y="6560457"/>
                <a:ext cx="285931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de flecha 32"/>
              <p:cNvCxnSpPr/>
              <p:nvPr/>
            </p:nvCxnSpPr>
            <p:spPr>
              <a:xfrm flipV="1">
                <a:off x="3880244" y="5050971"/>
                <a:ext cx="0" cy="165462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uadroTexto 24"/>
                <p:cNvSpPr txBox="1"/>
                <p:nvPr/>
              </p:nvSpPr>
              <p:spPr>
                <a:xfrm>
                  <a:off x="7167277" y="5138767"/>
                  <a:ext cx="7235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5" name="Cuadro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7277" y="5138767"/>
                  <a:ext cx="723531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uadroTexto 25"/>
                <p:cNvSpPr txBox="1"/>
                <p:nvPr/>
              </p:nvSpPr>
              <p:spPr>
                <a:xfrm>
                  <a:off x="9272460" y="6463909"/>
                  <a:ext cx="3679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6" name="Cuadro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2460" y="6463909"/>
                  <a:ext cx="367985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uadroTexto 26"/>
                <p:cNvSpPr txBox="1"/>
                <p:nvPr/>
              </p:nvSpPr>
              <p:spPr>
                <a:xfrm>
                  <a:off x="8619358" y="6456649"/>
                  <a:ext cx="6077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7" name="Cuadro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9358" y="6456649"/>
                  <a:ext cx="607794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uadroTexto 27"/>
                <p:cNvSpPr txBox="1"/>
                <p:nvPr/>
              </p:nvSpPr>
              <p:spPr>
                <a:xfrm>
                  <a:off x="6397769" y="6463908"/>
                  <a:ext cx="7809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8" name="Cuadro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769" y="6463908"/>
                  <a:ext cx="780919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ángulo 33"/>
            <p:cNvSpPr/>
            <p:nvPr/>
          </p:nvSpPr>
          <p:spPr>
            <a:xfrm>
              <a:off x="7932689" y="4610880"/>
              <a:ext cx="22940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UY" dirty="0" err="1"/>
                <a:t>Apodización</a:t>
              </a:r>
              <a:r>
                <a:rPr lang="es-UY" dirty="0"/>
                <a:t> gaussiana</a:t>
              </a:r>
            </a:p>
          </p:txBody>
        </p:sp>
        <p:sp>
          <p:nvSpPr>
            <p:cNvPr id="36" name="Forma libre 35"/>
            <p:cNvSpPr/>
            <p:nvPr/>
          </p:nvSpPr>
          <p:spPr>
            <a:xfrm>
              <a:off x="6604000" y="5602401"/>
              <a:ext cx="2449689" cy="947184"/>
            </a:xfrm>
            <a:custGeom>
              <a:avLst/>
              <a:gdLst>
                <a:gd name="connsiteX0" fmla="*/ 0 w 2449689"/>
                <a:gd name="connsiteY0" fmla="*/ 929028 h 947184"/>
                <a:gd name="connsiteX1" fmla="*/ 391886 w 2449689"/>
                <a:gd name="connsiteY1" fmla="*/ 929028 h 947184"/>
                <a:gd name="connsiteX2" fmla="*/ 682171 w 2449689"/>
                <a:gd name="connsiteY2" fmla="*/ 740342 h 947184"/>
                <a:gd name="connsiteX3" fmla="*/ 957943 w 2449689"/>
                <a:gd name="connsiteY3" fmla="*/ 261370 h 947184"/>
                <a:gd name="connsiteX4" fmla="*/ 1045029 w 2449689"/>
                <a:gd name="connsiteY4" fmla="*/ 116228 h 947184"/>
                <a:gd name="connsiteX5" fmla="*/ 1248229 w 2449689"/>
                <a:gd name="connsiteY5" fmla="*/ 113 h 947184"/>
                <a:gd name="connsiteX6" fmla="*/ 1480457 w 2449689"/>
                <a:gd name="connsiteY6" fmla="*/ 101713 h 947184"/>
                <a:gd name="connsiteX7" fmla="*/ 1596571 w 2449689"/>
                <a:gd name="connsiteY7" fmla="*/ 406513 h 947184"/>
                <a:gd name="connsiteX8" fmla="*/ 1756229 w 2449689"/>
                <a:gd name="connsiteY8" fmla="*/ 711313 h 947184"/>
                <a:gd name="connsiteX9" fmla="*/ 2075543 w 2449689"/>
                <a:gd name="connsiteY9" fmla="*/ 856456 h 947184"/>
                <a:gd name="connsiteX10" fmla="*/ 2423886 w 2449689"/>
                <a:gd name="connsiteY10" fmla="*/ 885485 h 947184"/>
                <a:gd name="connsiteX11" fmla="*/ 2423886 w 2449689"/>
                <a:gd name="connsiteY11" fmla="*/ 870970 h 947184"/>
                <a:gd name="connsiteX12" fmla="*/ 2423886 w 2449689"/>
                <a:gd name="connsiteY12" fmla="*/ 870970 h 94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49689" h="947184">
                  <a:moveTo>
                    <a:pt x="0" y="929028"/>
                  </a:moveTo>
                  <a:cubicBezTo>
                    <a:pt x="139095" y="944752"/>
                    <a:pt x="278191" y="960476"/>
                    <a:pt x="391886" y="929028"/>
                  </a:cubicBezTo>
                  <a:cubicBezTo>
                    <a:pt x="505581" y="897580"/>
                    <a:pt x="587828" y="851618"/>
                    <a:pt x="682171" y="740342"/>
                  </a:cubicBezTo>
                  <a:cubicBezTo>
                    <a:pt x="776514" y="629066"/>
                    <a:pt x="897467" y="365389"/>
                    <a:pt x="957943" y="261370"/>
                  </a:cubicBezTo>
                  <a:cubicBezTo>
                    <a:pt x="1018419" y="157351"/>
                    <a:pt x="996648" y="159771"/>
                    <a:pt x="1045029" y="116228"/>
                  </a:cubicBezTo>
                  <a:cubicBezTo>
                    <a:pt x="1093410" y="72685"/>
                    <a:pt x="1175658" y="2532"/>
                    <a:pt x="1248229" y="113"/>
                  </a:cubicBezTo>
                  <a:cubicBezTo>
                    <a:pt x="1320800" y="-2306"/>
                    <a:pt x="1422400" y="33980"/>
                    <a:pt x="1480457" y="101713"/>
                  </a:cubicBezTo>
                  <a:cubicBezTo>
                    <a:pt x="1538514" y="169446"/>
                    <a:pt x="1550609" y="304913"/>
                    <a:pt x="1596571" y="406513"/>
                  </a:cubicBezTo>
                  <a:cubicBezTo>
                    <a:pt x="1642533" y="508113"/>
                    <a:pt x="1676400" y="636322"/>
                    <a:pt x="1756229" y="711313"/>
                  </a:cubicBezTo>
                  <a:cubicBezTo>
                    <a:pt x="1836058" y="786303"/>
                    <a:pt x="1964267" y="827427"/>
                    <a:pt x="2075543" y="856456"/>
                  </a:cubicBezTo>
                  <a:cubicBezTo>
                    <a:pt x="2186819" y="885485"/>
                    <a:pt x="2365829" y="883066"/>
                    <a:pt x="2423886" y="885485"/>
                  </a:cubicBezTo>
                  <a:cubicBezTo>
                    <a:pt x="2481943" y="887904"/>
                    <a:pt x="2423886" y="870970"/>
                    <a:pt x="2423886" y="870970"/>
                  </a:cubicBezTo>
                  <a:lnTo>
                    <a:pt x="2423886" y="870970"/>
                  </a:ln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</p:spTree>
    <p:extLst>
      <p:ext uri="{BB962C8B-B14F-4D97-AF65-F5344CB8AC3E}">
        <p14:creationId xmlns:p14="http://schemas.microsoft.com/office/powerpoint/2010/main" val="28391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508000" y="333829"/>
                <a:ext cx="1458028" cy="656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333829"/>
                <a:ext cx="1458028" cy="6560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2111829" y="333828"/>
                <a:ext cx="1521057" cy="656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29" y="333828"/>
                <a:ext cx="1521057" cy="6560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508000" y="1240972"/>
                <a:ext cx="11709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0" smtClean="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s-UY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1240972"/>
                <a:ext cx="117096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2111829" y="1240972"/>
                <a:ext cx="11816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0" smtClean="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s-UY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29" y="1240972"/>
                <a:ext cx="118160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errar llave 7"/>
          <p:cNvSpPr/>
          <p:nvPr/>
        </p:nvSpPr>
        <p:spPr>
          <a:xfrm>
            <a:off x="3778687" y="481428"/>
            <a:ext cx="159657" cy="11288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4118138" y="570030"/>
                <a:ext cx="6134693" cy="956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6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138" y="570030"/>
                <a:ext cx="6134693" cy="9561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96" y="2274295"/>
            <a:ext cx="4797954" cy="23505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576771" y="4717766"/>
                <a:ext cx="10074489" cy="985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71" y="4717766"/>
                <a:ext cx="10074489" cy="98571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/>
          <p:cNvSpPr txBox="1"/>
          <p:nvPr/>
        </p:nvSpPr>
        <p:spPr>
          <a:xfrm>
            <a:off x="6154057" y="1610304"/>
            <a:ext cx="507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Forma general del principio de reciprocidad acústica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83562" y="2371919"/>
            <a:ext cx="54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Veamos ahora una expresión particular de este principio</a:t>
            </a:r>
          </a:p>
        </p:txBody>
      </p:sp>
    </p:spTree>
    <p:extLst>
      <p:ext uri="{BB962C8B-B14F-4D97-AF65-F5344CB8AC3E}">
        <p14:creationId xmlns:p14="http://schemas.microsoft.com/office/powerpoint/2010/main" val="112124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  <p:bldP spid="2" grpId="0"/>
      <p:bldP spid="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6953493" y="1057360"/>
            <a:ext cx="4797954" cy="2350534"/>
            <a:chOff x="6248353" y="3290295"/>
            <a:chExt cx="4797954" cy="235053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353" y="3290295"/>
              <a:ext cx="4797954" cy="2350534"/>
            </a:xfrm>
            <a:prstGeom prst="rect">
              <a:avLst/>
            </a:prstGeom>
          </p:spPr>
        </p:pic>
        <p:grpSp>
          <p:nvGrpSpPr>
            <p:cNvPr id="5" name="Grupo 4"/>
            <p:cNvGrpSpPr/>
            <p:nvPr/>
          </p:nvGrpSpPr>
          <p:grpSpPr>
            <a:xfrm>
              <a:off x="8004628" y="3854012"/>
              <a:ext cx="2006309" cy="837185"/>
              <a:chOff x="2111829" y="2812039"/>
              <a:chExt cx="2006309" cy="837185"/>
            </a:xfrm>
          </p:grpSpPr>
          <p:cxnSp>
            <p:nvCxnSpPr>
              <p:cNvPr id="6" name="Conector recto de flecha 5"/>
              <p:cNvCxnSpPr/>
              <p:nvPr/>
            </p:nvCxnSpPr>
            <p:spPr>
              <a:xfrm>
                <a:off x="2111829" y="2887584"/>
                <a:ext cx="2006309" cy="76164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CuadroTexto 6"/>
                  <p:cNvSpPr txBox="1"/>
                  <p:nvPr/>
                </p:nvSpPr>
                <p:spPr>
                  <a:xfrm rot="1291595">
                    <a:off x="2697208" y="2812039"/>
                    <a:ext cx="83555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≫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7" name="CuadroTexto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291595">
                    <a:off x="2697208" y="2812039"/>
                    <a:ext cx="835550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595086" y="464457"/>
                <a:ext cx="63584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Supongamos que la superficie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UY" dirty="0"/>
                  <a:t> está en el infinito o que es rígida</a:t>
                </a:r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86" y="464457"/>
                <a:ext cx="635840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63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595086" y="1076322"/>
                <a:ext cx="3208571" cy="985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86" y="1076322"/>
                <a:ext cx="3208571" cy="9857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595086" y="2249974"/>
                <a:ext cx="5913798" cy="984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86" y="2249974"/>
                <a:ext cx="5913798" cy="9841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398596" y="3478226"/>
                <a:ext cx="3868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Podemos considerar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UY" dirty="0"/>
                  <a:t> tal que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𝑐𝑡𝑒</m:t>
                    </m:r>
                  </m:oMath>
                </a14:m>
                <a:r>
                  <a:rPr lang="es-UY" dirty="0"/>
                  <a:t> </a:t>
                </a:r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96" y="3478226"/>
                <a:ext cx="3868110" cy="369332"/>
              </a:xfrm>
              <a:prstGeom prst="rect">
                <a:avLst/>
              </a:prstGeom>
              <a:blipFill>
                <a:blip r:embed="rId7"/>
                <a:stretch>
                  <a:fillRect l="-1260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4270547" y="3298547"/>
                <a:ext cx="4099071" cy="984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547" y="3298547"/>
                <a:ext cx="4099071" cy="9841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493486" y="4580007"/>
                <a:ext cx="4291881" cy="984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brk m:alnAt="16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16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brk m:alnAt="16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m:rPr>
                              <m:brk m:alnAt="16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16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16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86" y="4580007"/>
                <a:ext cx="4291881" cy="98418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/>
          <p:cNvSpPr txBox="1"/>
          <p:nvPr/>
        </p:nvSpPr>
        <p:spPr>
          <a:xfrm>
            <a:off x="333828" y="5861467"/>
            <a:ext cx="166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Análogamente: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1852448" y="5504102"/>
                <a:ext cx="3584251" cy="984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448" y="5504102"/>
                <a:ext cx="3584251" cy="98418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errar llave 14"/>
          <p:cNvSpPr/>
          <p:nvPr/>
        </p:nvSpPr>
        <p:spPr>
          <a:xfrm>
            <a:off x="5436699" y="4930730"/>
            <a:ext cx="58057" cy="12669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5898716" y="5379520"/>
                <a:ext cx="14897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716" y="5379520"/>
                <a:ext cx="1489702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7727551" y="5208973"/>
                <a:ext cx="1284134" cy="69012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551" y="5208973"/>
                <a:ext cx="1284134" cy="69012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adroTexto 17"/>
          <p:cNvSpPr txBox="1"/>
          <p:nvPr/>
        </p:nvSpPr>
        <p:spPr>
          <a:xfrm>
            <a:off x="9256527" y="4662966"/>
            <a:ext cx="2433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Dos fuentes simples con el mismo poder generan campos iguales independientemente de su geometría (en campo lejano)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DC87DF6F-E5DB-B5D5-E788-A5AE71EDE643}"/>
                  </a:ext>
                </a:extLst>
              </p:cNvPr>
              <p:cNvSpPr txBox="1"/>
              <p:nvPr/>
            </p:nvSpPr>
            <p:spPr>
              <a:xfrm>
                <a:off x="1792471" y="3801909"/>
                <a:ext cx="1080360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DC87DF6F-E5DB-B5D5-E788-A5AE71EDE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471" y="3801909"/>
                <a:ext cx="1080360" cy="42774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63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3" grpId="0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7149" y="594360"/>
            <a:ext cx="1821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>
                <a:solidFill>
                  <a:schemeClr val="accent1"/>
                </a:solidFill>
              </a:rPr>
              <a:t>Fuente extendida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048225" y="594360"/>
            <a:ext cx="9877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Consideremos una fuente que tiene una forma y dimensiones arbitrarias respecto a la longitud de onda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960914" y="1199996"/>
            <a:ext cx="809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Para calcular el campo acústico de una fuente de este tipo, podemos dividirla en infinitas fuentes simples y sumar el campo resultante.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02920" y="1523162"/>
            <a:ext cx="4939937" cy="3662011"/>
            <a:chOff x="502920" y="1523162"/>
            <a:chExt cx="4939937" cy="3662011"/>
          </a:xfrm>
        </p:grpSpPr>
        <p:sp>
          <p:nvSpPr>
            <p:cNvPr id="5" name="Forma libre 4"/>
            <p:cNvSpPr/>
            <p:nvPr/>
          </p:nvSpPr>
          <p:spPr>
            <a:xfrm>
              <a:off x="502920" y="1523162"/>
              <a:ext cx="2128395" cy="1713543"/>
            </a:xfrm>
            <a:custGeom>
              <a:avLst/>
              <a:gdLst>
                <a:gd name="connsiteX0" fmla="*/ 242867 w 2128395"/>
                <a:gd name="connsiteY0" fmla="*/ 726552 h 1713543"/>
                <a:gd name="connsiteX1" fmla="*/ 10638 w 2128395"/>
                <a:gd name="connsiteY1" fmla="*/ 1205524 h 1713543"/>
                <a:gd name="connsiteX2" fmla="*/ 562181 w 2128395"/>
                <a:gd name="connsiteY2" fmla="*/ 1713524 h 1713543"/>
                <a:gd name="connsiteX3" fmla="*/ 1694295 w 2128395"/>
                <a:gd name="connsiteY3" fmla="*/ 1220038 h 1713543"/>
                <a:gd name="connsiteX4" fmla="*/ 2086181 w 2128395"/>
                <a:gd name="connsiteY4" fmla="*/ 87924 h 1713543"/>
                <a:gd name="connsiteX5" fmla="*/ 779895 w 2128395"/>
                <a:gd name="connsiteY5" fmla="*/ 145981 h 1713543"/>
                <a:gd name="connsiteX6" fmla="*/ 242867 w 2128395"/>
                <a:gd name="connsiteY6" fmla="*/ 726552 h 17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8395" h="1713543">
                  <a:moveTo>
                    <a:pt x="242867" y="726552"/>
                  </a:moveTo>
                  <a:cubicBezTo>
                    <a:pt x="114657" y="903143"/>
                    <a:pt x="-42581" y="1041029"/>
                    <a:pt x="10638" y="1205524"/>
                  </a:cubicBezTo>
                  <a:cubicBezTo>
                    <a:pt x="63857" y="1370019"/>
                    <a:pt x="281572" y="1711105"/>
                    <a:pt x="562181" y="1713524"/>
                  </a:cubicBezTo>
                  <a:cubicBezTo>
                    <a:pt x="842790" y="1715943"/>
                    <a:pt x="1440295" y="1490971"/>
                    <a:pt x="1694295" y="1220038"/>
                  </a:cubicBezTo>
                  <a:cubicBezTo>
                    <a:pt x="1948295" y="949105"/>
                    <a:pt x="2238581" y="266933"/>
                    <a:pt x="2086181" y="87924"/>
                  </a:cubicBezTo>
                  <a:cubicBezTo>
                    <a:pt x="1933781" y="-91085"/>
                    <a:pt x="1079857" y="41962"/>
                    <a:pt x="779895" y="145981"/>
                  </a:cubicBezTo>
                  <a:cubicBezTo>
                    <a:pt x="479933" y="250000"/>
                    <a:pt x="371077" y="549961"/>
                    <a:pt x="242867" y="72655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8" name="Cubo 7"/>
            <p:cNvSpPr/>
            <p:nvPr/>
          </p:nvSpPr>
          <p:spPr>
            <a:xfrm>
              <a:off x="1014316" y="2379933"/>
              <a:ext cx="246742" cy="246743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cxnSp>
          <p:nvCxnSpPr>
            <p:cNvPr id="10" name="Conector recto de flecha 9"/>
            <p:cNvCxnSpPr/>
            <p:nvPr/>
          </p:nvCxnSpPr>
          <p:spPr>
            <a:xfrm>
              <a:off x="1137687" y="2503304"/>
              <a:ext cx="4305170" cy="7334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uadroTexto 10"/>
            <p:cNvSpPr txBox="1"/>
            <p:nvPr/>
          </p:nvSpPr>
          <p:spPr>
            <a:xfrm>
              <a:off x="1770743" y="4702629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/>
                <p:cNvSpPr txBox="1"/>
                <p:nvPr/>
              </p:nvSpPr>
              <p:spPr>
                <a:xfrm>
                  <a:off x="1923189" y="4815841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2" name="Cuadro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3189" y="4815841"/>
                  <a:ext cx="365806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Conector recto de flecha 13"/>
            <p:cNvCxnSpPr/>
            <p:nvPr/>
          </p:nvCxnSpPr>
          <p:spPr>
            <a:xfrm flipV="1">
              <a:off x="1923189" y="3236705"/>
              <a:ext cx="3519668" cy="1579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de flecha 15"/>
            <p:cNvCxnSpPr/>
            <p:nvPr/>
          </p:nvCxnSpPr>
          <p:spPr>
            <a:xfrm flipH="1" flipV="1">
              <a:off x="1199373" y="2534147"/>
              <a:ext cx="723816" cy="22816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uadroTexto 16"/>
                <p:cNvSpPr txBox="1"/>
                <p:nvPr/>
              </p:nvSpPr>
              <p:spPr>
                <a:xfrm>
                  <a:off x="940406" y="2062518"/>
                  <a:ext cx="620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7" name="Cuadro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406" y="2062518"/>
                  <a:ext cx="620875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/>
                <p:cNvSpPr txBox="1"/>
                <p:nvPr/>
              </p:nvSpPr>
              <p:spPr>
                <a:xfrm>
                  <a:off x="3991429" y="3862030"/>
                  <a:ext cx="3516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8" name="Cuadro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1429" y="3862030"/>
                  <a:ext cx="351635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23333" r="-2807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uadroTexto 18"/>
                <p:cNvSpPr txBox="1"/>
                <p:nvPr/>
              </p:nvSpPr>
              <p:spPr>
                <a:xfrm>
                  <a:off x="1111951" y="3614524"/>
                  <a:ext cx="4109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9" name="Cuadro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951" y="3614524"/>
                  <a:ext cx="41094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22951" r="-2205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/>
                <p:cNvSpPr txBox="1"/>
                <p:nvPr/>
              </p:nvSpPr>
              <p:spPr>
                <a:xfrm>
                  <a:off x="3090264" y="2457137"/>
                  <a:ext cx="8007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0" name="Cuadro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0264" y="2457137"/>
                  <a:ext cx="80073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22951" r="-25191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/>
              <p:cNvSpPr txBox="1"/>
              <p:nvPr/>
            </p:nvSpPr>
            <p:spPr>
              <a:xfrm>
                <a:off x="4985069" y="2062518"/>
                <a:ext cx="4050660" cy="646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069" y="2062518"/>
                <a:ext cx="4050660" cy="64620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5843149" y="3574416"/>
                <a:ext cx="4398705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den>
                          </m:f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149" y="3574416"/>
                <a:ext cx="4398705" cy="8188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67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03203" y="653142"/>
            <a:ext cx="260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>
                <a:solidFill>
                  <a:schemeClr val="accent1"/>
                </a:solidFill>
              </a:rPr>
              <a:t>Ejemplos: 1- Fuente lineal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2815772" y="563736"/>
                <a:ext cx="9114971" cy="888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UY" dirty="0"/>
                  <a:t>Consideremos una fuente cilíndrica de radio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s-UY" dirty="0"/>
                  <a:t> y largo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s-UY" dirty="0"/>
                  <a:t> tal que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s-UY" dirty="0"/>
                  <a:t>. La superficie cilíndrica vibra en forma armónica con velocidad dada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772" y="563736"/>
                <a:ext cx="9114971" cy="888448"/>
              </a:xfrm>
              <a:prstGeom prst="rect">
                <a:avLst/>
              </a:prstGeom>
              <a:blipFill rotWithShape="0">
                <a:blip r:embed="rId2"/>
                <a:stretch>
                  <a:fillRect l="-602" b="-10274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478972" y="1659403"/>
                <a:ext cx="2715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Queremos hallar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2" y="1659403"/>
                <a:ext cx="2715808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022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4404616" y="1569314"/>
                <a:ext cx="3180101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𝑘𝑅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616" y="1569314"/>
                <a:ext cx="3180101" cy="6090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/>
              <p:cNvSpPr txBox="1"/>
              <p:nvPr/>
            </p:nvSpPr>
            <p:spPr>
              <a:xfrm>
                <a:off x="8839466" y="1706966"/>
                <a:ext cx="1830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𝑎𝑑𝑥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1" name="Cuadro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466" y="1706966"/>
                <a:ext cx="1830373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/>
              <p:cNvSpPr txBox="1"/>
              <p:nvPr/>
            </p:nvSpPr>
            <p:spPr>
              <a:xfrm>
                <a:off x="7576456" y="2261781"/>
                <a:ext cx="3765711" cy="628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𝑟𝑥</m:t>
                              </m:r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2" name="Cuadro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456" y="2261781"/>
                <a:ext cx="3765711" cy="62882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/>
              <p:cNvSpPr txBox="1"/>
              <p:nvPr/>
            </p:nvSpPr>
            <p:spPr>
              <a:xfrm>
                <a:off x="7760448" y="3338284"/>
                <a:ext cx="3413755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3" name="Cuadro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448" y="3338284"/>
                <a:ext cx="3413755" cy="77457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o 4"/>
          <p:cNvGrpSpPr/>
          <p:nvPr/>
        </p:nvGrpSpPr>
        <p:grpSpPr>
          <a:xfrm>
            <a:off x="175985" y="2660133"/>
            <a:ext cx="7768456" cy="3413318"/>
            <a:chOff x="175985" y="2660133"/>
            <a:chExt cx="7768456" cy="3413318"/>
          </a:xfrm>
        </p:grpSpPr>
        <p:grpSp>
          <p:nvGrpSpPr>
            <p:cNvPr id="12" name="Grupo 11"/>
            <p:cNvGrpSpPr/>
            <p:nvPr/>
          </p:nvGrpSpPr>
          <p:grpSpPr>
            <a:xfrm>
              <a:off x="478972" y="2660133"/>
              <a:ext cx="7465469" cy="3058495"/>
              <a:chOff x="478972" y="2703677"/>
              <a:chExt cx="7465469" cy="3058495"/>
            </a:xfrm>
          </p:grpSpPr>
          <p:sp>
            <p:nvSpPr>
              <p:cNvPr id="3" name="Rectángulo redondeado 2"/>
              <p:cNvSpPr/>
              <p:nvPr/>
            </p:nvSpPr>
            <p:spPr>
              <a:xfrm>
                <a:off x="478972" y="5138057"/>
                <a:ext cx="6328228" cy="1161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cxnSp>
            <p:nvCxnSpPr>
              <p:cNvPr id="7" name="Conector recto de flecha 6"/>
              <p:cNvCxnSpPr>
                <a:stCxn id="3" idx="1"/>
              </p:cNvCxnSpPr>
              <p:nvPr/>
            </p:nvCxnSpPr>
            <p:spPr>
              <a:xfrm>
                <a:off x="478972" y="5196114"/>
                <a:ext cx="732971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cto de flecha 8"/>
              <p:cNvCxnSpPr/>
              <p:nvPr/>
            </p:nvCxnSpPr>
            <p:spPr>
              <a:xfrm flipH="1" flipV="1">
                <a:off x="3643089" y="2888343"/>
                <a:ext cx="0" cy="287382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CuadroTexto 9"/>
                  <p:cNvSpPr txBox="1"/>
                  <p:nvPr/>
                </p:nvSpPr>
                <p:spPr>
                  <a:xfrm>
                    <a:off x="7576456" y="5210630"/>
                    <a:ext cx="36798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0" name="CuadroTexto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76456" y="5210630"/>
                    <a:ext cx="367985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CuadroTexto 10"/>
                  <p:cNvSpPr txBox="1"/>
                  <p:nvPr/>
                </p:nvSpPr>
                <p:spPr>
                  <a:xfrm>
                    <a:off x="3304132" y="2703677"/>
                    <a:ext cx="37138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1" name="CuadroTexto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04132" y="2703677"/>
                    <a:ext cx="371384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uadroTexto 12"/>
                <p:cNvSpPr txBox="1"/>
                <p:nvPr/>
              </p:nvSpPr>
              <p:spPr>
                <a:xfrm>
                  <a:off x="6502399" y="5239658"/>
                  <a:ext cx="6077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3" name="Cuadro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2399" y="5239658"/>
                  <a:ext cx="60779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/>
                <p:cNvSpPr txBox="1"/>
                <p:nvPr/>
              </p:nvSpPr>
              <p:spPr>
                <a:xfrm>
                  <a:off x="175985" y="5312228"/>
                  <a:ext cx="7809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4" name="Cuadro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985" y="5312228"/>
                  <a:ext cx="78091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Conector recto de flecha 15"/>
            <p:cNvCxnSpPr/>
            <p:nvPr/>
          </p:nvCxnSpPr>
          <p:spPr>
            <a:xfrm flipV="1">
              <a:off x="3643086" y="3352799"/>
              <a:ext cx="1262743" cy="18288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o 16"/>
            <p:cNvSpPr/>
            <p:nvPr/>
          </p:nvSpPr>
          <p:spPr>
            <a:xfrm>
              <a:off x="3157760" y="4074496"/>
              <a:ext cx="970651" cy="856342"/>
            </a:xfrm>
            <a:prstGeom prst="arc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/>
                <p:cNvSpPr txBox="1"/>
                <p:nvPr/>
              </p:nvSpPr>
              <p:spPr>
                <a:xfrm>
                  <a:off x="4228799" y="4133335"/>
                  <a:ext cx="3516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8" name="Cuadro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8799" y="4133335"/>
                  <a:ext cx="351635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uadroTexto 18"/>
                <p:cNvSpPr txBox="1"/>
                <p:nvPr/>
              </p:nvSpPr>
              <p:spPr>
                <a:xfrm>
                  <a:off x="3816635" y="3786221"/>
                  <a:ext cx="3741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9" name="Cuadro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6635" y="3786221"/>
                  <a:ext cx="374141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Grupo 42"/>
            <p:cNvGrpSpPr/>
            <p:nvPr/>
          </p:nvGrpSpPr>
          <p:grpSpPr>
            <a:xfrm>
              <a:off x="3643085" y="3338284"/>
              <a:ext cx="1748166" cy="2735167"/>
              <a:chOff x="3643085" y="3338284"/>
              <a:chExt cx="1748166" cy="2735167"/>
            </a:xfrm>
          </p:grpSpPr>
          <p:grpSp>
            <p:nvGrpSpPr>
              <p:cNvPr id="29" name="Grupo 28"/>
              <p:cNvGrpSpPr/>
              <p:nvPr/>
            </p:nvGrpSpPr>
            <p:grpSpPr>
              <a:xfrm>
                <a:off x="3643085" y="3338284"/>
                <a:ext cx="1545543" cy="2307771"/>
                <a:chOff x="3643085" y="3338284"/>
                <a:chExt cx="1545543" cy="2307771"/>
              </a:xfrm>
            </p:grpSpPr>
            <p:sp>
              <p:nvSpPr>
                <p:cNvPr id="21" name="Rectángulo redondeado 20"/>
                <p:cNvSpPr/>
                <p:nvPr/>
              </p:nvSpPr>
              <p:spPr>
                <a:xfrm>
                  <a:off x="4528457" y="5096837"/>
                  <a:ext cx="180000" cy="140498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cxnSp>
              <p:nvCxnSpPr>
                <p:cNvPr id="23" name="Conector recto de flecha 22"/>
                <p:cNvCxnSpPr/>
                <p:nvPr/>
              </p:nvCxnSpPr>
              <p:spPr>
                <a:xfrm flipV="1">
                  <a:off x="4618457" y="3338284"/>
                  <a:ext cx="267690" cy="179977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CuadroTexto 24"/>
                    <p:cNvSpPr txBox="1"/>
                    <p:nvPr/>
                  </p:nvSpPr>
                  <p:spPr>
                    <a:xfrm>
                      <a:off x="4796854" y="3897867"/>
                      <a:ext cx="39177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oMath>
                        </m:oMathPara>
                      </a14:m>
                      <a:endParaRPr lang="es-UY" dirty="0"/>
                    </a:p>
                  </p:txBody>
                </p:sp>
              </mc:Choice>
              <mc:Fallback xmlns="">
                <p:sp>
                  <p:nvSpPr>
                    <p:cNvPr id="25" name="CuadroTexto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96854" y="3897867"/>
                      <a:ext cx="391774" cy="369332"/>
                    </a:xfrm>
                    <a:prstGeom prst="rect">
                      <a:avLst/>
                    </a:prstGeom>
                    <a:blipFill rotWithShape="0"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7" name="Conector recto de flecha 26"/>
                <p:cNvCxnSpPr/>
                <p:nvPr/>
              </p:nvCxnSpPr>
              <p:spPr>
                <a:xfrm>
                  <a:off x="3643085" y="5312228"/>
                  <a:ext cx="97537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CuadroTexto 27"/>
                    <p:cNvSpPr txBox="1"/>
                    <p:nvPr/>
                  </p:nvSpPr>
                  <p:spPr>
                    <a:xfrm>
                      <a:off x="4396441" y="5276723"/>
                      <a:ext cx="36798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s-UY" dirty="0"/>
                    </a:p>
                  </p:txBody>
                </p:sp>
              </mc:Choice>
              <mc:Fallback xmlns="">
                <p:sp>
                  <p:nvSpPr>
                    <p:cNvPr id="28" name="CuadroTexto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96441" y="5276723"/>
                      <a:ext cx="367985" cy="369332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2" name="Grupo 41"/>
              <p:cNvGrpSpPr/>
              <p:nvPr/>
            </p:nvGrpSpPr>
            <p:grpSpPr>
              <a:xfrm>
                <a:off x="3787607" y="5704119"/>
                <a:ext cx="1603644" cy="369332"/>
                <a:chOff x="3816635" y="5747661"/>
                <a:chExt cx="1603644" cy="369332"/>
              </a:xfrm>
            </p:grpSpPr>
            <p:cxnSp>
              <p:nvCxnSpPr>
                <p:cNvPr id="36" name="Conector recto de flecha 35"/>
                <p:cNvCxnSpPr/>
                <p:nvPr/>
              </p:nvCxnSpPr>
              <p:spPr>
                <a:xfrm>
                  <a:off x="3816635" y="5762172"/>
                  <a:ext cx="71182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de flecha 36"/>
                <p:cNvCxnSpPr/>
                <p:nvPr/>
              </p:nvCxnSpPr>
              <p:spPr>
                <a:xfrm>
                  <a:off x="4708457" y="5754915"/>
                  <a:ext cx="71182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CuadroTexto 37"/>
                    <p:cNvSpPr txBox="1"/>
                    <p:nvPr/>
                  </p:nvSpPr>
                  <p:spPr>
                    <a:xfrm>
                      <a:off x="4377233" y="5747661"/>
                      <a:ext cx="50103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oMath>
                        </m:oMathPara>
                      </a14:m>
                      <a:endParaRPr lang="es-UY" dirty="0"/>
                    </a:p>
                  </p:txBody>
                </p:sp>
              </mc:Choice>
              <mc:Fallback xmlns="">
                <p:sp>
                  <p:nvSpPr>
                    <p:cNvPr id="38" name="CuadroTexto 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77233" y="5747661"/>
                      <a:ext cx="501035" cy="369332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92570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1117600" y="537029"/>
                <a:ext cx="8152360" cy="1143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s-UY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s-UY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s-UY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  <m:d>
                                        <m:d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func>
                                        <m:func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s-UY" b="0" i="0" smtClean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𝑘𝑟</m:t>
                                  </m:r>
                                  <m:sSup>
                                    <m:sSup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s-UY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ctrlPr>
                                                        <a:rPr lang="es-UY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s-UY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s-UY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𝑟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d>
                                            <m:dPr>
                                              <m:ctrlP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s-UY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s-UY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s-UY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  <m:func>
                                            <m:funcPr>
                                              <m:ctrlP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s-UY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s-UY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s-UY" i="1">
                                                      <a:latin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537029"/>
                <a:ext cx="8152360" cy="11436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4020125" y="1975774"/>
                <a:ext cx="23473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Campo lejano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125" y="1975774"/>
                <a:ext cx="234730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073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184074" y="2345106"/>
                <a:ext cx="5009705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74" y="2345106"/>
                <a:ext cx="5009705" cy="7745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136981" y="3341892"/>
                <a:ext cx="5301644" cy="774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𝑘𝑟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𝑘𝑥</m:t>
                      </m:r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81" y="3341892"/>
                <a:ext cx="5301644" cy="7745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errar llave 7"/>
          <p:cNvSpPr/>
          <p:nvPr/>
        </p:nvSpPr>
        <p:spPr>
          <a:xfrm>
            <a:off x="5617027" y="2719212"/>
            <a:ext cx="130629" cy="12453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" name="CuadroTexto 8"/>
          <p:cNvSpPr txBox="1"/>
          <p:nvPr/>
        </p:nvSpPr>
        <p:spPr>
          <a:xfrm>
            <a:off x="6170904" y="3119677"/>
            <a:ext cx="259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Aproximación para la fase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136981" y="4338678"/>
                <a:ext cx="3718069" cy="774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≅1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81" y="4338678"/>
                <a:ext cx="3718069" cy="7745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errar llave 10"/>
          <p:cNvSpPr/>
          <p:nvPr/>
        </p:nvSpPr>
        <p:spPr>
          <a:xfrm>
            <a:off x="3845621" y="4490569"/>
            <a:ext cx="45719" cy="6226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CuadroTexto 11"/>
          <p:cNvSpPr txBox="1"/>
          <p:nvPr/>
        </p:nvSpPr>
        <p:spPr>
          <a:xfrm>
            <a:off x="4020125" y="4592026"/>
            <a:ext cx="305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Aproximación para la amplitud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950686" y="5436921"/>
                <a:ext cx="5359031" cy="971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sSup>
                            <m:sSupPr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𝑘𝑟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𝑘𝑥</m:t>
                                  </m:r>
                                  <m:func>
                                    <m:func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s-UY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d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6" y="5436921"/>
                <a:ext cx="5359031" cy="97193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95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457200" y="327892"/>
                <a:ext cx="9794091" cy="1231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sSup>
                            <m:sSupPr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𝑘𝑟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𝑘𝑥</m:t>
                                  </m:r>
                                  <m:func>
                                    <m:func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s-UY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𝑖𝑘𝑥</m:t>
                              </m:r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7892"/>
                <a:ext cx="9794091" cy="12318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696686" y="1973943"/>
                <a:ext cx="2322302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{"/>
                          <m:endChr m:val="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e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𝑒𝑛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𝑜𝑡𝑟𝑜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𝑐𝑎𝑠𝑜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6" y="1973943"/>
                <a:ext cx="2322302" cy="7101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o 7"/>
          <p:cNvGrpSpPr/>
          <p:nvPr/>
        </p:nvGrpSpPr>
        <p:grpSpPr>
          <a:xfrm>
            <a:off x="7353183" y="391887"/>
            <a:ext cx="4142131" cy="1859055"/>
            <a:chOff x="7353183" y="391887"/>
            <a:chExt cx="4142131" cy="1859055"/>
          </a:xfrm>
        </p:grpSpPr>
        <p:sp>
          <p:nvSpPr>
            <p:cNvPr id="6" name="Rectángulo 5"/>
            <p:cNvSpPr/>
            <p:nvPr/>
          </p:nvSpPr>
          <p:spPr>
            <a:xfrm>
              <a:off x="7910284" y="391887"/>
              <a:ext cx="2196000" cy="11098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7353183" y="1604611"/>
                  <a:ext cx="414213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s-UY" dirty="0"/>
                    <a:t>Transformada de Fourier de </a:t>
                  </a:r>
                  <a14:m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s-UY" dirty="0"/>
                    <a:t> con variable conjugada </a:t>
                  </a:r>
                  <a14:m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3183" y="1604611"/>
                  <a:ext cx="4142131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1176" t="-4717" b="-14151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upo 8"/>
          <p:cNvGrpSpPr/>
          <p:nvPr/>
        </p:nvGrpSpPr>
        <p:grpSpPr>
          <a:xfrm>
            <a:off x="696686" y="3397067"/>
            <a:ext cx="4817979" cy="2154646"/>
            <a:chOff x="2075556" y="1016725"/>
            <a:chExt cx="4817979" cy="2154646"/>
          </a:xfrm>
        </p:grpSpPr>
        <p:cxnSp>
          <p:nvCxnSpPr>
            <p:cNvPr id="10" name="Conector recto de flecha 9"/>
            <p:cNvCxnSpPr/>
            <p:nvPr/>
          </p:nvCxnSpPr>
          <p:spPr>
            <a:xfrm flipH="1" flipV="1">
              <a:off x="4238171" y="1394077"/>
              <a:ext cx="0" cy="17772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de flecha 10"/>
            <p:cNvCxnSpPr/>
            <p:nvPr/>
          </p:nvCxnSpPr>
          <p:spPr>
            <a:xfrm>
              <a:off x="2431147" y="2873828"/>
              <a:ext cx="40712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de flecha 11"/>
            <p:cNvCxnSpPr/>
            <p:nvPr/>
          </p:nvCxnSpPr>
          <p:spPr>
            <a:xfrm flipV="1">
              <a:off x="2075556" y="2872254"/>
              <a:ext cx="1080000" cy="0"/>
            </a:xfrm>
            <a:prstGeom prst="straightConnector1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de flecha 12"/>
            <p:cNvCxnSpPr/>
            <p:nvPr/>
          </p:nvCxnSpPr>
          <p:spPr>
            <a:xfrm flipV="1">
              <a:off x="5319491" y="2880770"/>
              <a:ext cx="864000" cy="0"/>
            </a:xfrm>
            <a:prstGeom prst="straightConnector1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/>
            <p:cNvCxnSpPr/>
            <p:nvPr/>
          </p:nvCxnSpPr>
          <p:spPr>
            <a:xfrm flipH="1" flipV="1">
              <a:off x="3191832" y="1609513"/>
              <a:ext cx="0" cy="1260000"/>
            </a:xfrm>
            <a:prstGeom prst="straightConnector1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/>
            <p:cNvCxnSpPr/>
            <p:nvPr/>
          </p:nvCxnSpPr>
          <p:spPr>
            <a:xfrm flipH="1" flipV="1">
              <a:off x="5332684" y="1631287"/>
              <a:ext cx="0" cy="1260000"/>
            </a:xfrm>
            <a:prstGeom prst="straightConnector1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de flecha 15"/>
            <p:cNvCxnSpPr/>
            <p:nvPr/>
          </p:nvCxnSpPr>
          <p:spPr>
            <a:xfrm flipV="1">
              <a:off x="3191832" y="1609513"/>
              <a:ext cx="2160000" cy="0"/>
            </a:xfrm>
            <a:prstGeom prst="straightConnector1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uadroTexto 16"/>
                <p:cNvSpPr txBox="1"/>
                <p:nvPr/>
              </p:nvSpPr>
              <p:spPr>
                <a:xfrm>
                  <a:off x="4068040" y="1016725"/>
                  <a:ext cx="5289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7" name="Cuadro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8040" y="1016725"/>
                  <a:ext cx="528991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9195" t="-2174" r="-14943" b="-3260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/>
                <p:cNvSpPr txBox="1"/>
                <p:nvPr/>
              </p:nvSpPr>
              <p:spPr>
                <a:xfrm>
                  <a:off x="6092034" y="2873828"/>
                  <a:ext cx="80150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8" name="Cuadro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2034" y="2873828"/>
                  <a:ext cx="801501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uadroTexto 18"/>
                <p:cNvSpPr txBox="1"/>
                <p:nvPr/>
              </p:nvSpPr>
              <p:spPr>
                <a:xfrm flipH="1">
                  <a:off x="4911771" y="2881088"/>
                  <a:ext cx="91175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9" name="Cuadro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911771" y="2881088"/>
                  <a:ext cx="911750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2174" b="-3260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/>
                <p:cNvSpPr txBox="1"/>
                <p:nvPr/>
              </p:nvSpPr>
              <p:spPr>
                <a:xfrm flipH="1">
                  <a:off x="2770914" y="2888346"/>
                  <a:ext cx="91175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0" name="Cuadro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70914" y="2888346"/>
                  <a:ext cx="911750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2174" b="-3260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uadroTexto 20"/>
                <p:cNvSpPr txBox="1"/>
                <p:nvPr/>
              </p:nvSpPr>
              <p:spPr>
                <a:xfrm flipH="1">
                  <a:off x="3780964" y="1337267"/>
                  <a:ext cx="56935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1" name="Cuadro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780964" y="1337267"/>
                  <a:ext cx="569357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8225"/>
          <a:stretch/>
        </p:blipFill>
        <p:spPr>
          <a:xfrm>
            <a:off x="6621065" y="3237840"/>
            <a:ext cx="4774437" cy="2764030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>
          <a:xfrm>
            <a:off x="4804621" y="4383314"/>
            <a:ext cx="1175265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6953413" y="2638959"/>
                <a:ext cx="2049535" cy="676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UY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𝑘</m:t>
                          </m:r>
                          <m:func>
                            <m:func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413" y="2638959"/>
                <a:ext cx="2049535" cy="6765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4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566057" y="653143"/>
                <a:ext cx="9545049" cy="953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𝑘𝑟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s-UY" i="1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UY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𝑘</m:t>
                          </m:r>
                          <m:func>
                            <m:func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</m:func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UY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𝑘</m:t>
                          </m:r>
                          <m:func>
                            <m:func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s-UY" dirty="0"/>
              </a:p>
              <a:p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7" y="653143"/>
                <a:ext cx="9545049" cy="9535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upo 10"/>
          <p:cNvGrpSpPr/>
          <p:nvPr/>
        </p:nvGrpSpPr>
        <p:grpSpPr>
          <a:xfrm>
            <a:off x="5354239" y="1246021"/>
            <a:ext cx="5558065" cy="1463400"/>
            <a:chOff x="5354239" y="1246021"/>
            <a:chExt cx="5558065" cy="1463400"/>
          </a:xfrm>
        </p:grpSpPr>
        <p:sp>
          <p:nvSpPr>
            <p:cNvPr id="5" name="Cerrar llave 4"/>
            <p:cNvSpPr/>
            <p:nvPr/>
          </p:nvSpPr>
          <p:spPr>
            <a:xfrm rot="5400000">
              <a:off x="7216112" y="568583"/>
              <a:ext cx="248951" cy="1603827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6" name="Cerrar llave 5"/>
            <p:cNvSpPr/>
            <p:nvPr/>
          </p:nvSpPr>
          <p:spPr>
            <a:xfrm rot="5400000">
              <a:off x="8819939" y="568583"/>
              <a:ext cx="248951" cy="1603827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6868214" y="1693758"/>
                  <a:ext cx="9447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8214" y="1693758"/>
                  <a:ext cx="944746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8573639" y="1670814"/>
                  <a:ext cx="7415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3639" y="1670814"/>
                  <a:ext cx="74155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uadroTexto 8"/>
                <p:cNvSpPr txBox="1"/>
                <p:nvPr/>
              </p:nvSpPr>
              <p:spPr>
                <a:xfrm>
                  <a:off x="5354239" y="2063090"/>
                  <a:ext cx="302794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UY" dirty="0"/>
                    <a:t>Campo de una fuente simple de poder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9" name="Cuadro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4239" y="2063090"/>
                  <a:ext cx="3027949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610" t="-4717" b="-14151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uadroTexto 9"/>
            <p:cNvSpPr txBox="1"/>
            <p:nvPr/>
          </p:nvSpPr>
          <p:spPr>
            <a:xfrm>
              <a:off x="8382188" y="2199552"/>
              <a:ext cx="2530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Diagrama de </a:t>
              </a:r>
              <a:r>
                <a:rPr lang="es-UY" dirty="0" err="1"/>
                <a:t>directividad</a:t>
              </a:r>
              <a:endParaRPr lang="es-UY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566057" y="3062515"/>
                <a:ext cx="2759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7" y="3062515"/>
                <a:ext cx="2759794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/>
          <p:cNvSpPr txBox="1"/>
          <p:nvPr/>
        </p:nvSpPr>
        <p:spPr>
          <a:xfrm>
            <a:off x="3325851" y="3087524"/>
            <a:ext cx="5887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Esta es la estructura genérica de una fuente en campo lejano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8225"/>
          <a:stretch/>
        </p:blipFill>
        <p:spPr>
          <a:xfrm>
            <a:off x="5994969" y="3834959"/>
            <a:ext cx="4774437" cy="27640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449943" y="4136570"/>
                <a:ext cx="454143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dirty="0"/>
                  <a:t>El diagrama de </a:t>
                </a:r>
                <a:r>
                  <a:rPr lang="es-UY" dirty="0" err="1"/>
                  <a:t>directividad</a:t>
                </a:r>
                <a:r>
                  <a:rPr lang="es-UY" dirty="0"/>
                  <a:t>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tiene un lóbulo principal y lóbulos secundarios. El ancho del lóbulo principal y su relación de amplitud con los lóbulos secundarios depende del producto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𝑘𝐿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43" y="4136570"/>
                <a:ext cx="4541439" cy="1477328"/>
              </a:xfrm>
              <a:prstGeom prst="rect">
                <a:avLst/>
              </a:prstGeom>
              <a:blipFill rotWithShape="0">
                <a:blip r:embed="rId8"/>
                <a:stretch>
                  <a:fillRect l="-1208" t="-2479" r="-1208" b="-578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16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5807136" y="432838"/>
            <a:ext cx="4367379" cy="5802856"/>
            <a:chOff x="872278" y="345753"/>
            <a:chExt cx="4367379" cy="5802856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2278" y="345753"/>
              <a:ext cx="4152422" cy="5802856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4615543" y="5050971"/>
              <a:ext cx="624114" cy="109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362856" y="682170"/>
                <a:ext cx="59508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dirty="0"/>
                  <a:t>Diagrama de </a:t>
                </a:r>
                <a:r>
                  <a:rPr lang="es-UY" dirty="0" err="1"/>
                  <a:t>directividad</a:t>
                </a:r>
                <a:r>
                  <a:rPr lang="es-UY" dirty="0"/>
                  <a:t> para el nivel de intensidad (en dB) para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𝑘𝐿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6" y="682170"/>
                <a:ext cx="5950858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922" t="-5660" b="-1415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159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724</Words>
  <Application>Microsoft Office PowerPoint</Application>
  <PresentationFormat>Panorámica</PresentationFormat>
  <Paragraphs>102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Benech</dc:creator>
  <cp:lastModifiedBy>Nicolas Benech</cp:lastModifiedBy>
  <cp:revision>43</cp:revision>
  <dcterms:created xsi:type="dcterms:W3CDTF">2020-06-20T12:35:51Z</dcterms:created>
  <dcterms:modified xsi:type="dcterms:W3CDTF">2024-06-03T22:35:28Z</dcterms:modified>
</cp:coreProperties>
</file>