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62" r:id="rId8"/>
    <p:sldId id="264" r:id="rId9"/>
    <p:sldId id="263" r:id="rId10"/>
    <p:sldId id="265" r:id="rId11"/>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849AD9-9C3C-433A-91F4-86BA56BED354}" v="59" dt="2024-06-12T11:54:30.3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11" d="100"/>
          <a:sy n="111"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EA849AD9-9C3C-433A-91F4-86BA56BED354}"/>
    <pc:docChg chg="addSld delSld modSld">
      <pc:chgData name="Nicolas Benech" userId="0051dd42c30e75a5" providerId="LiveId" clId="{EA849AD9-9C3C-433A-91F4-86BA56BED354}" dt="2024-06-12T11:55:09.927" v="59" actId="2696"/>
      <pc:docMkLst>
        <pc:docMk/>
      </pc:docMkLst>
      <pc:sldChg chg="modSp">
        <pc:chgData name="Nicolas Benech" userId="0051dd42c30e75a5" providerId="LiveId" clId="{EA849AD9-9C3C-433A-91F4-86BA56BED354}" dt="2024-06-12T11:53:02.496" v="22" actId="20577"/>
        <pc:sldMkLst>
          <pc:docMk/>
          <pc:sldMk cId="2518243843" sldId="262"/>
        </pc:sldMkLst>
        <pc:spChg chg="mod">
          <ac:chgData name="Nicolas Benech" userId="0051dd42c30e75a5" providerId="LiveId" clId="{EA849AD9-9C3C-433A-91F4-86BA56BED354}" dt="2024-06-12T11:52:48.859" v="15" actId="20577"/>
          <ac:spMkLst>
            <pc:docMk/>
            <pc:sldMk cId="2518243843" sldId="262"/>
            <ac:spMk id="11" creationId="{B76F6AB2-8408-4DD3-8CF0-55368BC28E7F}"/>
          </ac:spMkLst>
        </pc:spChg>
        <pc:spChg chg="mod">
          <ac:chgData name="Nicolas Benech" userId="0051dd42c30e75a5" providerId="LiveId" clId="{EA849AD9-9C3C-433A-91F4-86BA56BED354}" dt="2024-06-12T11:53:02.496" v="22" actId="20577"/>
          <ac:spMkLst>
            <pc:docMk/>
            <pc:sldMk cId="2518243843" sldId="262"/>
            <ac:spMk id="15" creationId="{B2496526-7746-4529-8D4C-68A8460C3827}"/>
          </ac:spMkLst>
        </pc:spChg>
      </pc:sldChg>
      <pc:sldChg chg="modSp">
        <pc:chgData name="Nicolas Benech" userId="0051dd42c30e75a5" providerId="LiveId" clId="{EA849AD9-9C3C-433A-91F4-86BA56BED354}" dt="2024-06-12T11:54:30.397" v="58" actId="20577"/>
        <pc:sldMkLst>
          <pc:docMk/>
          <pc:sldMk cId="509661455" sldId="263"/>
        </pc:sldMkLst>
        <pc:spChg chg="mod">
          <ac:chgData name="Nicolas Benech" userId="0051dd42c30e75a5" providerId="LiveId" clId="{EA849AD9-9C3C-433A-91F4-86BA56BED354}" dt="2024-06-12T11:54:30.397" v="58" actId="20577"/>
          <ac:spMkLst>
            <pc:docMk/>
            <pc:sldMk cId="509661455" sldId="263"/>
            <ac:spMk id="3" creationId="{0356A2EE-00A3-4CBA-B75C-5CEB745F84AC}"/>
          </ac:spMkLst>
        </pc:spChg>
        <pc:spChg chg="mod">
          <ac:chgData name="Nicolas Benech" userId="0051dd42c30e75a5" providerId="LiveId" clId="{EA849AD9-9C3C-433A-91F4-86BA56BED354}" dt="2024-06-12T11:54:02.942" v="43" actId="20577"/>
          <ac:spMkLst>
            <pc:docMk/>
            <pc:sldMk cId="509661455" sldId="263"/>
            <ac:spMk id="10" creationId="{61403EBD-2F29-4FDD-A340-94D6289DE8BC}"/>
          </ac:spMkLst>
        </pc:spChg>
        <pc:spChg chg="mod">
          <ac:chgData name="Nicolas Benech" userId="0051dd42c30e75a5" providerId="LiveId" clId="{EA849AD9-9C3C-433A-91F4-86BA56BED354}" dt="2024-06-12T11:54:16.652" v="50" actId="20577"/>
          <ac:spMkLst>
            <pc:docMk/>
            <pc:sldMk cId="509661455" sldId="263"/>
            <ac:spMk id="14" creationId="{0987D550-356D-4EAC-9451-34DB79B4A894}"/>
          </ac:spMkLst>
        </pc:spChg>
      </pc:sldChg>
      <pc:sldChg chg="modSp">
        <pc:chgData name="Nicolas Benech" userId="0051dd42c30e75a5" providerId="LiveId" clId="{EA849AD9-9C3C-433A-91F4-86BA56BED354}" dt="2024-06-12T11:53:35.376" v="36" actId="20577"/>
        <pc:sldMkLst>
          <pc:docMk/>
          <pc:sldMk cId="116240798" sldId="264"/>
        </pc:sldMkLst>
        <pc:spChg chg="mod">
          <ac:chgData name="Nicolas Benech" userId="0051dd42c30e75a5" providerId="LiveId" clId="{EA849AD9-9C3C-433A-91F4-86BA56BED354}" dt="2024-06-12T11:53:21.293" v="29" actId="20577"/>
          <ac:spMkLst>
            <pc:docMk/>
            <pc:sldMk cId="116240798" sldId="264"/>
            <ac:spMk id="7" creationId="{9B5D5709-0C22-44EA-8536-EE7FCC54EB7C}"/>
          </ac:spMkLst>
        </pc:spChg>
        <pc:spChg chg="mod">
          <ac:chgData name="Nicolas Benech" userId="0051dd42c30e75a5" providerId="LiveId" clId="{EA849AD9-9C3C-433A-91F4-86BA56BED354}" dt="2024-06-12T11:53:35.376" v="36" actId="20577"/>
          <ac:spMkLst>
            <pc:docMk/>
            <pc:sldMk cId="116240798" sldId="264"/>
            <ac:spMk id="14" creationId="{2E6529B7-8BED-4D7F-AC90-6FB286CED1B2}"/>
          </ac:spMkLst>
        </pc:spChg>
      </pc:sldChg>
      <pc:sldChg chg="del">
        <pc:chgData name="Nicolas Benech" userId="0051dd42c30e75a5" providerId="LiveId" clId="{EA849AD9-9C3C-433A-91F4-86BA56BED354}" dt="2024-06-12T11:55:09.927" v="59" actId="2696"/>
        <pc:sldMkLst>
          <pc:docMk/>
          <pc:sldMk cId="444988659" sldId="266"/>
        </pc:sldMkLst>
      </pc:sldChg>
      <pc:sldChg chg="del">
        <pc:chgData name="Nicolas Benech" userId="0051dd42c30e75a5" providerId="LiveId" clId="{EA849AD9-9C3C-433A-91F4-86BA56BED354}" dt="2024-06-12T11:55:09.927" v="59" actId="2696"/>
        <pc:sldMkLst>
          <pc:docMk/>
          <pc:sldMk cId="69963962" sldId="267"/>
        </pc:sldMkLst>
      </pc:sldChg>
      <pc:sldChg chg="del">
        <pc:chgData name="Nicolas Benech" userId="0051dd42c30e75a5" providerId="LiveId" clId="{EA849AD9-9C3C-433A-91F4-86BA56BED354}" dt="2024-06-12T11:55:09.927" v="59" actId="2696"/>
        <pc:sldMkLst>
          <pc:docMk/>
          <pc:sldMk cId="1215606599" sldId="268"/>
        </pc:sldMkLst>
      </pc:sldChg>
      <pc:sldChg chg="del">
        <pc:chgData name="Nicolas Benech" userId="0051dd42c30e75a5" providerId="LiveId" clId="{EA849AD9-9C3C-433A-91F4-86BA56BED354}" dt="2024-06-12T11:55:09.927" v="59" actId="2696"/>
        <pc:sldMkLst>
          <pc:docMk/>
          <pc:sldMk cId="1320291650" sldId="269"/>
        </pc:sldMkLst>
      </pc:sldChg>
      <pc:sldChg chg="del">
        <pc:chgData name="Nicolas Benech" userId="0051dd42c30e75a5" providerId="LiveId" clId="{EA849AD9-9C3C-433A-91F4-86BA56BED354}" dt="2024-06-12T11:55:09.927" v="59" actId="2696"/>
        <pc:sldMkLst>
          <pc:docMk/>
          <pc:sldMk cId="602242616" sldId="270"/>
        </pc:sldMkLst>
      </pc:sldChg>
      <pc:sldChg chg="del">
        <pc:chgData name="Nicolas Benech" userId="0051dd42c30e75a5" providerId="LiveId" clId="{EA849AD9-9C3C-433A-91F4-86BA56BED354}" dt="2024-06-12T11:55:09.927" v="59" actId="2696"/>
        <pc:sldMkLst>
          <pc:docMk/>
          <pc:sldMk cId="1592745335" sldId="271"/>
        </pc:sldMkLst>
      </pc:sldChg>
      <pc:sldChg chg="del">
        <pc:chgData name="Nicolas Benech" userId="0051dd42c30e75a5" providerId="LiveId" clId="{EA849AD9-9C3C-433A-91F4-86BA56BED354}" dt="2024-06-12T11:55:09.927" v="59" actId="2696"/>
        <pc:sldMkLst>
          <pc:docMk/>
          <pc:sldMk cId="3573214751" sldId="272"/>
        </pc:sldMkLst>
      </pc:sldChg>
      <pc:sldChg chg="del">
        <pc:chgData name="Nicolas Benech" userId="0051dd42c30e75a5" providerId="LiveId" clId="{EA849AD9-9C3C-433A-91F4-86BA56BED354}" dt="2024-06-12T11:55:09.927" v="59" actId="2696"/>
        <pc:sldMkLst>
          <pc:docMk/>
          <pc:sldMk cId="1449957006" sldId="273"/>
        </pc:sldMkLst>
      </pc:sldChg>
      <pc:sldChg chg="add">
        <pc:chgData name="Nicolas Benech" userId="0051dd42c30e75a5" providerId="LiveId" clId="{EA849AD9-9C3C-433A-91F4-86BA56BED354}" dt="2024-06-07T17:10:15.947" v="0"/>
        <pc:sldMkLst>
          <pc:docMk/>
          <pc:sldMk cId="344907003" sldId="274"/>
        </pc:sldMkLst>
      </pc:sldChg>
      <pc:sldChg chg="add">
        <pc:chgData name="Nicolas Benech" userId="0051dd42c30e75a5" providerId="LiveId" clId="{EA849AD9-9C3C-433A-91F4-86BA56BED354}" dt="2024-06-07T17:10:15.947" v="0"/>
        <pc:sldMkLst>
          <pc:docMk/>
          <pc:sldMk cId="3382257370" sldId="275"/>
        </pc:sldMkLst>
      </pc:sldChg>
      <pc:sldChg chg="add">
        <pc:chgData name="Nicolas Benech" userId="0051dd42c30e75a5" providerId="LiveId" clId="{EA849AD9-9C3C-433A-91F4-86BA56BED354}" dt="2024-06-07T17:10:15.947" v="0"/>
        <pc:sldMkLst>
          <pc:docMk/>
          <pc:sldMk cId="1510997989" sldId="276"/>
        </pc:sldMkLst>
      </pc:sldChg>
      <pc:sldChg chg="add">
        <pc:chgData name="Nicolas Benech" userId="0051dd42c30e75a5" providerId="LiveId" clId="{EA849AD9-9C3C-433A-91F4-86BA56BED354}" dt="2024-06-07T17:10:15.947" v="0"/>
        <pc:sldMkLst>
          <pc:docMk/>
          <pc:sldMk cId="2004228522" sldId="277"/>
        </pc:sldMkLst>
      </pc:sldChg>
      <pc:sldChg chg="add">
        <pc:chgData name="Nicolas Benech" userId="0051dd42c30e75a5" providerId="LiveId" clId="{EA849AD9-9C3C-433A-91F4-86BA56BED354}" dt="2024-06-07T17:10:15.947" v="0"/>
        <pc:sldMkLst>
          <pc:docMk/>
          <pc:sldMk cId="1158486606" sldId="278"/>
        </pc:sldMkLst>
      </pc:sldChg>
      <pc:sldChg chg="add">
        <pc:chgData name="Nicolas Benech" userId="0051dd42c30e75a5" providerId="LiveId" clId="{EA849AD9-9C3C-433A-91F4-86BA56BED354}" dt="2024-06-07T17:10:15.947" v="0"/>
        <pc:sldMkLst>
          <pc:docMk/>
          <pc:sldMk cId="436076529" sldId="279"/>
        </pc:sldMkLst>
      </pc:sldChg>
    </pc:docChg>
  </pc:docChgLst>
  <pc:docChgLst>
    <pc:chgData name="Nicolas Benech" userId="0051dd42c30e75a5" providerId="LiveId" clId="{C0C6DFE9-8392-4E42-83F7-62ADD5B4AEEE}"/>
    <pc:docChg chg="modSld">
      <pc:chgData name="Nicolas Benech" userId="0051dd42c30e75a5" providerId="LiveId" clId="{C0C6DFE9-8392-4E42-83F7-62ADD5B4AEEE}" dt="2021-06-14T13:32:27.919" v="21" actId="20577"/>
      <pc:docMkLst>
        <pc:docMk/>
      </pc:docMkLst>
      <pc:sldChg chg="modSp mod">
        <pc:chgData name="Nicolas Benech" userId="0051dd42c30e75a5" providerId="LiveId" clId="{C0C6DFE9-8392-4E42-83F7-62ADD5B4AEEE}" dt="2021-06-14T13:24:23.272" v="19" actId="207"/>
        <pc:sldMkLst>
          <pc:docMk/>
          <pc:sldMk cId="2518243843" sldId="262"/>
        </pc:sldMkLst>
        <pc:spChg chg="mod">
          <ac:chgData name="Nicolas Benech" userId="0051dd42c30e75a5" providerId="LiveId" clId="{C0C6DFE9-8392-4E42-83F7-62ADD5B4AEEE}" dt="2021-06-14T13:24:03.454" v="18" actId="207"/>
          <ac:spMkLst>
            <pc:docMk/>
            <pc:sldMk cId="2518243843" sldId="262"/>
            <ac:spMk id="4" creationId="{00000000-0000-0000-0000-000000000000}"/>
          </ac:spMkLst>
        </pc:spChg>
        <pc:spChg chg="mod">
          <ac:chgData name="Nicolas Benech" userId="0051dd42c30e75a5" providerId="LiveId" clId="{C0C6DFE9-8392-4E42-83F7-62ADD5B4AEEE}" dt="2021-06-14T13:24:23.272" v="19" actId="207"/>
          <ac:spMkLst>
            <pc:docMk/>
            <pc:sldMk cId="2518243843" sldId="262"/>
            <ac:spMk id="13" creationId="{950D51B7-078A-4DD8-94D5-6F9F1190F0E8}"/>
          </ac:spMkLst>
        </pc:spChg>
      </pc:sldChg>
      <pc:sldChg chg="modSp">
        <pc:chgData name="Nicolas Benech" userId="0051dd42c30e75a5" providerId="LiveId" clId="{C0C6DFE9-8392-4E42-83F7-62ADD5B4AEEE}" dt="2021-06-11T12:56:59.901" v="15" actId="20577"/>
        <pc:sldMkLst>
          <pc:docMk/>
          <pc:sldMk cId="116240798" sldId="264"/>
        </pc:sldMkLst>
        <pc:spChg chg="mod">
          <ac:chgData name="Nicolas Benech" userId="0051dd42c30e75a5" providerId="LiveId" clId="{C0C6DFE9-8392-4E42-83F7-62ADD5B4AEEE}" dt="2021-06-11T12:56:59.901" v="15" actId="20577"/>
          <ac:spMkLst>
            <pc:docMk/>
            <pc:sldMk cId="116240798" sldId="264"/>
            <ac:spMk id="18" creationId="{CA409F18-02CF-4487-B1BF-A61ABE41D3E5}"/>
          </ac:spMkLst>
        </pc:spChg>
      </pc:sldChg>
      <pc:sldChg chg="modSp mod">
        <pc:chgData name="Nicolas Benech" userId="0051dd42c30e75a5" providerId="LiveId" clId="{C0C6DFE9-8392-4E42-83F7-62ADD5B4AEEE}" dt="2021-06-14T13:23:46.562" v="17" actId="207"/>
        <pc:sldMkLst>
          <pc:docMk/>
          <pc:sldMk cId="3573214751" sldId="272"/>
        </pc:sldMkLst>
        <pc:spChg chg="mod">
          <ac:chgData name="Nicolas Benech" userId="0051dd42c30e75a5" providerId="LiveId" clId="{C0C6DFE9-8392-4E42-83F7-62ADD5B4AEEE}" dt="2021-06-14T13:23:46.562" v="17" actId="207"/>
          <ac:spMkLst>
            <pc:docMk/>
            <pc:sldMk cId="3573214751" sldId="272"/>
            <ac:spMk id="5" creationId="{FDF6081B-9379-44BF-B240-3451BEBCF8F1}"/>
          </ac:spMkLst>
        </pc:spChg>
      </pc:sldChg>
      <pc:sldChg chg="modSp mod">
        <pc:chgData name="Nicolas Benech" userId="0051dd42c30e75a5" providerId="LiveId" clId="{C0C6DFE9-8392-4E42-83F7-62ADD5B4AEEE}" dt="2021-06-14T13:32:27.919" v="21" actId="20577"/>
        <pc:sldMkLst>
          <pc:docMk/>
          <pc:sldMk cId="1449957006" sldId="273"/>
        </pc:sldMkLst>
        <pc:spChg chg="mod">
          <ac:chgData name="Nicolas Benech" userId="0051dd42c30e75a5" providerId="LiveId" clId="{C0C6DFE9-8392-4E42-83F7-62ADD5B4AEEE}" dt="2021-06-14T13:32:27.919" v="21" actId="20577"/>
          <ac:spMkLst>
            <pc:docMk/>
            <pc:sldMk cId="1449957006" sldId="273"/>
            <ac:spMk id="4" creationId="{1F667D9B-EDE6-465F-A4EE-98E63D4FD565}"/>
          </ac:spMkLst>
        </pc:spChg>
      </pc:sldChg>
    </pc:docChg>
  </pc:docChgLst>
  <pc:docChgLst>
    <pc:chgData name="Nicolas Benech" userId="0051dd42c30e75a5" providerId="LiveId" clId="{4BEC6615-BD71-4306-A3DE-1842CC9783FD}"/>
    <pc:docChg chg="undo custSel addSld delSld modSld">
      <pc:chgData name="Nicolas Benech" userId="0051dd42c30e75a5" providerId="LiveId" clId="{4BEC6615-BD71-4306-A3DE-1842CC9783FD}" dt="2020-07-03T13:16:24.856" v="8110"/>
      <pc:docMkLst>
        <pc:docMk/>
      </pc:docMkLst>
      <pc:sldChg chg="del">
        <pc:chgData name="Nicolas Benech" userId="0051dd42c30e75a5" providerId="LiveId" clId="{4BEC6615-BD71-4306-A3DE-1842CC9783FD}" dt="2020-07-03T12:45:16.653" v="7917" actId="2696"/>
        <pc:sldMkLst>
          <pc:docMk/>
          <pc:sldMk cId="2782234282" sldId="256"/>
        </pc:sldMkLst>
      </pc:sldChg>
      <pc:sldChg chg="del">
        <pc:chgData name="Nicolas Benech" userId="0051dd42c30e75a5" providerId="LiveId" clId="{4BEC6615-BD71-4306-A3DE-1842CC9783FD}" dt="2020-07-03T12:45:16.653" v="7917" actId="2696"/>
        <pc:sldMkLst>
          <pc:docMk/>
          <pc:sldMk cId="679734968" sldId="257"/>
        </pc:sldMkLst>
      </pc:sldChg>
      <pc:sldChg chg="del">
        <pc:chgData name="Nicolas Benech" userId="0051dd42c30e75a5" providerId="LiveId" clId="{4BEC6615-BD71-4306-A3DE-1842CC9783FD}" dt="2020-07-03T12:45:16.653" v="7917" actId="2696"/>
        <pc:sldMkLst>
          <pc:docMk/>
          <pc:sldMk cId="3352667611" sldId="258"/>
        </pc:sldMkLst>
      </pc:sldChg>
      <pc:sldChg chg="del">
        <pc:chgData name="Nicolas Benech" userId="0051dd42c30e75a5" providerId="LiveId" clId="{4BEC6615-BD71-4306-A3DE-1842CC9783FD}" dt="2020-07-03T12:45:16.653" v="7917" actId="2696"/>
        <pc:sldMkLst>
          <pc:docMk/>
          <pc:sldMk cId="2881180364" sldId="259"/>
        </pc:sldMkLst>
      </pc:sldChg>
      <pc:sldChg chg="del">
        <pc:chgData name="Nicolas Benech" userId="0051dd42c30e75a5" providerId="LiveId" clId="{4BEC6615-BD71-4306-A3DE-1842CC9783FD}" dt="2020-07-03T12:45:16.653" v="7917" actId="2696"/>
        <pc:sldMkLst>
          <pc:docMk/>
          <pc:sldMk cId="211603432" sldId="260"/>
        </pc:sldMkLst>
      </pc:sldChg>
      <pc:sldChg chg="del">
        <pc:chgData name="Nicolas Benech" userId="0051dd42c30e75a5" providerId="LiveId" clId="{4BEC6615-BD71-4306-A3DE-1842CC9783FD}" dt="2020-07-03T12:45:16.653" v="7917" actId="2696"/>
        <pc:sldMkLst>
          <pc:docMk/>
          <pc:sldMk cId="2792017424" sldId="261"/>
        </pc:sldMkLst>
      </pc:sldChg>
      <pc:sldChg chg="addSp delSp modSp mod modAnim">
        <pc:chgData name="Nicolas Benech" userId="0051dd42c30e75a5" providerId="LiveId" clId="{4BEC6615-BD71-4306-A3DE-1842CC9783FD}" dt="2020-07-03T12:56:54.858" v="7947" actId="1038"/>
        <pc:sldMkLst>
          <pc:docMk/>
          <pc:sldMk cId="2518243843" sldId="262"/>
        </pc:sldMkLst>
        <pc:spChg chg="add del mod">
          <ac:chgData name="Nicolas Benech" userId="0051dd42c30e75a5" providerId="LiveId" clId="{4BEC6615-BD71-4306-A3DE-1842CC9783FD}" dt="2020-07-01T13:04:50.479" v="6" actId="767"/>
          <ac:spMkLst>
            <pc:docMk/>
            <pc:sldMk cId="2518243843" sldId="262"/>
            <ac:spMk id="2" creationId="{470B7BD9-4B51-4015-8191-91EF51817168}"/>
          </ac:spMkLst>
        </pc:spChg>
        <pc:spChg chg="add mod">
          <ac:chgData name="Nicolas Benech" userId="0051dd42c30e75a5" providerId="LiveId" clId="{4BEC6615-BD71-4306-A3DE-1842CC9783FD}" dt="2020-07-03T12:56:54.858" v="7947" actId="1038"/>
          <ac:spMkLst>
            <pc:docMk/>
            <pc:sldMk cId="2518243843" sldId="262"/>
            <ac:spMk id="2" creationId="{A0C99D8E-C104-42E8-9469-AAD14A83651D}"/>
          </ac:spMkLst>
        </pc:spChg>
        <pc:spChg chg="add mod">
          <ac:chgData name="Nicolas Benech" userId="0051dd42c30e75a5" providerId="LiveId" clId="{4BEC6615-BD71-4306-A3DE-1842CC9783FD}" dt="2020-07-01T13:49:19.940" v="1032" actId="20577"/>
          <ac:spMkLst>
            <pc:docMk/>
            <pc:sldMk cId="2518243843" sldId="262"/>
            <ac:spMk id="3" creationId="{E7FBD64A-3715-4AF3-8177-1784EA820D10}"/>
          </ac:spMkLst>
        </pc:spChg>
        <pc:spChg chg="add mod">
          <ac:chgData name="Nicolas Benech" userId="0051dd42c30e75a5" providerId="LiveId" clId="{4BEC6615-BD71-4306-A3DE-1842CC9783FD}" dt="2020-07-01T13:23:00.510" v="468" actId="1076"/>
          <ac:spMkLst>
            <pc:docMk/>
            <pc:sldMk cId="2518243843" sldId="262"/>
            <ac:spMk id="5" creationId="{BA1DA59E-5C65-4591-9CFE-9E81966B2757}"/>
          </ac:spMkLst>
        </pc:spChg>
        <pc:spChg chg="add mod">
          <ac:chgData name="Nicolas Benech" userId="0051dd42c30e75a5" providerId="LiveId" clId="{4BEC6615-BD71-4306-A3DE-1842CC9783FD}" dt="2020-07-01T13:30:18.653" v="635" actId="20577"/>
          <ac:spMkLst>
            <pc:docMk/>
            <pc:sldMk cId="2518243843" sldId="262"/>
            <ac:spMk id="6" creationId="{999AB4AC-1531-4FF2-96C0-59B4B3E3E957}"/>
          </ac:spMkLst>
        </pc:spChg>
        <pc:spChg chg="add mod">
          <ac:chgData name="Nicolas Benech" userId="0051dd42c30e75a5" providerId="LiveId" clId="{4BEC6615-BD71-4306-A3DE-1842CC9783FD}" dt="2020-07-01T13:27:29.650" v="567" actId="20577"/>
          <ac:spMkLst>
            <pc:docMk/>
            <pc:sldMk cId="2518243843" sldId="262"/>
            <ac:spMk id="7" creationId="{315E0E43-47FC-46A9-A748-2C4AC00F6C91}"/>
          </ac:spMkLst>
        </pc:spChg>
        <pc:spChg chg="add mod">
          <ac:chgData name="Nicolas Benech" userId="0051dd42c30e75a5" providerId="LiveId" clId="{4BEC6615-BD71-4306-A3DE-1842CC9783FD}" dt="2020-07-01T13:34:57.633" v="734" actId="1076"/>
          <ac:spMkLst>
            <pc:docMk/>
            <pc:sldMk cId="2518243843" sldId="262"/>
            <ac:spMk id="8" creationId="{F05417A0-A7B1-450E-81EC-DA1485BC07BE}"/>
          </ac:spMkLst>
        </pc:spChg>
        <pc:spChg chg="add mod">
          <ac:chgData name="Nicolas Benech" userId="0051dd42c30e75a5" providerId="LiveId" clId="{4BEC6615-BD71-4306-A3DE-1842CC9783FD}" dt="2020-07-01T13:34:57.633" v="734" actId="1076"/>
          <ac:spMkLst>
            <pc:docMk/>
            <pc:sldMk cId="2518243843" sldId="262"/>
            <ac:spMk id="9" creationId="{8C31862B-5CE1-4A77-A543-2F9542FC9080}"/>
          </ac:spMkLst>
        </pc:spChg>
        <pc:spChg chg="add mod">
          <ac:chgData name="Nicolas Benech" userId="0051dd42c30e75a5" providerId="LiveId" clId="{4BEC6615-BD71-4306-A3DE-1842CC9783FD}" dt="2020-07-01T13:34:57.633" v="734" actId="1076"/>
          <ac:spMkLst>
            <pc:docMk/>
            <pc:sldMk cId="2518243843" sldId="262"/>
            <ac:spMk id="10" creationId="{AA7755C2-B0E2-42A8-B3C0-3599B7508B51}"/>
          </ac:spMkLst>
        </pc:spChg>
        <pc:spChg chg="add mod">
          <ac:chgData name="Nicolas Benech" userId="0051dd42c30e75a5" providerId="LiveId" clId="{4BEC6615-BD71-4306-A3DE-1842CC9783FD}" dt="2020-07-01T13:47:56.076" v="1012" actId="20577"/>
          <ac:spMkLst>
            <pc:docMk/>
            <pc:sldMk cId="2518243843" sldId="262"/>
            <ac:spMk id="11" creationId="{B76F6AB2-8408-4DD3-8CF0-55368BC28E7F}"/>
          </ac:spMkLst>
        </pc:spChg>
        <pc:spChg chg="add del mod">
          <ac:chgData name="Nicolas Benech" userId="0051dd42c30e75a5" providerId="LiveId" clId="{4BEC6615-BD71-4306-A3DE-1842CC9783FD}" dt="2020-07-02T12:03:56.780" v="2900" actId="767"/>
          <ac:spMkLst>
            <pc:docMk/>
            <pc:sldMk cId="2518243843" sldId="262"/>
            <ac:spMk id="12" creationId="{DC611016-8263-4E78-9991-BD5B2064075F}"/>
          </ac:spMkLst>
        </pc:spChg>
        <pc:spChg chg="del">
          <ac:chgData name="Nicolas Benech" userId="0051dd42c30e75a5" providerId="LiveId" clId="{4BEC6615-BD71-4306-A3DE-1842CC9783FD}" dt="2020-07-01T13:04:03.856" v="0" actId="21"/>
          <ac:spMkLst>
            <pc:docMk/>
            <pc:sldMk cId="2518243843" sldId="262"/>
            <ac:spMk id="13" creationId="{00000000-0000-0000-0000-000000000000}"/>
          </ac:spMkLst>
        </pc:spChg>
        <pc:spChg chg="add mod">
          <ac:chgData name="Nicolas Benech" userId="0051dd42c30e75a5" providerId="LiveId" clId="{4BEC6615-BD71-4306-A3DE-1842CC9783FD}" dt="2020-07-02T13:14:57.200" v="4326" actId="1076"/>
          <ac:spMkLst>
            <pc:docMk/>
            <pc:sldMk cId="2518243843" sldId="262"/>
            <ac:spMk id="13" creationId="{950D51B7-078A-4DD8-94D5-6F9F1190F0E8}"/>
          </ac:spMkLst>
        </pc:spChg>
        <pc:spChg chg="add mod">
          <ac:chgData name="Nicolas Benech" userId="0051dd42c30e75a5" providerId="LiveId" clId="{4BEC6615-BD71-4306-A3DE-1842CC9783FD}" dt="2020-07-01T16:51:12.034" v="1600" actId="1076"/>
          <ac:spMkLst>
            <pc:docMk/>
            <pc:sldMk cId="2518243843" sldId="262"/>
            <ac:spMk id="15" creationId="{B2496526-7746-4529-8D4C-68A8460C3827}"/>
          </ac:spMkLst>
        </pc:spChg>
        <pc:spChg chg="add mod">
          <ac:chgData name="Nicolas Benech" userId="0051dd42c30e75a5" providerId="LiveId" clId="{4BEC6615-BD71-4306-A3DE-1842CC9783FD}" dt="2020-07-02T13:15:12.906" v="4339" actId="1076"/>
          <ac:spMkLst>
            <pc:docMk/>
            <pc:sldMk cId="2518243843" sldId="262"/>
            <ac:spMk id="16" creationId="{34607D54-47FD-4852-8E64-F491E513603A}"/>
          </ac:spMkLst>
        </pc:spChg>
        <pc:spChg chg="add del mod">
          <ac:chgData name="Nicolas Benech" userId="0051dd42c30e75a5" providerId="LiveId" clId="{4BEC6615-BD71-4306-A3DE-1842CC9783FD}" dt="2020-07-01T13:37:54.890" v="826" actId="767"/>
          <ac:spMkLst>
            <pc:docMk/>
            <pc:sldMk cId="2518243843" sldId="262"/>
            <ac:spMk id="16" creationId="{EE453DCF-B58F-4D48-AE25-043CCA2ED1A1}"/>
          </ac:spMkLst>
        </pc:spChg>
        <pc:spChg chg="add mod">
          <ac:chgData name="Nicolas Benech" userId="0051dd42c30e75a5" providerId="LiveId" clId="{4BEC6615-BD71-4306-A3DE-1842CC9783FD}" dt="2020-07-01T13:40:01.841" v="848" actId="164"/>
          <ac:spMkLst>
            <pc:docMk/>
            <pc:sldMk cId="2518243843" sldId="262"/>
            <ac:spMk id="17" creationId="{9088BC6C-152F-43E8-9548-B69D844170DD}"/>
          </ac:spMkLst>
        </pc:spChg>
        <pc:spChg chg="add mod">
          <ac:chgData name="Nicolas Benech" userId="0051dd42c30e75a5" providerId="LiveId" clId="{4BEC6615-BD71-4306-A3DE-1842CC9783FD}" dt="2020-07-01T13:40:01.841" v="848" actId="164"/>
          <ac:spMkLst>
            <pc:docMk/>
            <pc:sldMk cId="2518243843" sldId="262"/>
            <ac:spMk id="18" creationId="{C2808843-4D76-4CDC-ADD2-533939A89C8F}"/>
          </ac:spMkLst>
        </pc:spChg>
        <pc:grpChg chg="add mod ord">
          <ac:chgData name="Nicolas Benech" userId="0051dd42c30e75a5" providerId="LiveId" clId="{4BEC6615-BD71-4306-A3DE-1842CC9783FD}" dt="2020-07-02T13:15:15.194" v="4341" actId="1076"/>
          <ac:grpSpMkLst>
            <pc:docMk/>
            <pc:sldMk cId="2518243843" sldId="262"/>
            <ac:grpSpMk id="19" creationId="{568E7E59-0784-4037-9FCD-EE028131C5A6}"/>
          </ac:grpSpMkLst>
        </pc:grpChg>
        <pc:picChg chg="del">
          <ac:chgData name="Nicolas Benech" userId="0051dd42c30e75a5" providerId="LiveId" clId="{4BEC6615-BD71-4306-A3DE-1842CC9783FD}" dt="2020-07-01T13:04:03.856" v="0" actId="21"/>
          <ac:picMkLst>
            <pc:docMk/>
            <pc:sldMk cId="2518243843" sldId="262"/>
            <ac:picMk id="12" creationId="{00000000-0000-0000-0000-000000000000}"/>
          </ac:picMkLst>
        </pc:picChg>
        <pc:picChg chg="mod">
          <ac:chgData name="Nicolas Benech" userId="0051dd42c30e75a5" providerId="LiveId" clId="{4BEC6615-BD71-4306-A3DE-1842CC9783FD}" dt="2020-07-01T13:40:01.841" v="848" actId="164"/>
          <ac:picMkLst>
            <pc:docMk/>
            <pc:sldMk cId="2518243843" sldId="262"/>
            <ac:picMk id="14" creationId="{00000000-0000-0000-0000-000000000000}"/>
          </ac:picMkLst>
        </pc:picChg>
      </pc:sldChg>
      <pc:sldChg chg="addSp delSp modSp mod modAnim">
        <pc:chgData name="Nicolas Benech" userId="0051dd42c30e75a5" providerId="LiveId" clId="{4BEC6615-BD71-4306-A3DE-1842CC9783FD}" dt="2020-07-03T13:00:49.774" v="7971"/>
        <pc:sldMkLst>
          <pc:docMk/>
          <pc:sldMk cId="509661455" sldId="263"/>
        </pc:sldMkLst>
        <pc:spChg chg="add del mod">
          <ac:chgData name="Nicolas Benech" userId="0051dd42c30e75a5" providerId="LiveId" clId="{4BEC6615-BD71-4306-A3DE-1842CC9783FD}" dt="2020-07-01T16:55:06.361" v="1658" actId="767"/>
          <ac:spMkLst>
            <pc:docMk/>
            <pc:sldMk cId="509661455" sldId="263"/>
            <ac:spMk id="2" creationId="{716DE421-C62F-4EB3-AA85-5E17CD40DA82}"/>
          </ac:spMkLst>
        </pc:spChg>
        <pc:spChg chg="add mod">
          <ac:chgData name="Nicolas Benech" userId="0051dd42c30e75a5" providerId="LiveId" clId="{4BEC6615-BD71-4306-A3DE-1842CC9783FD}" dt="2020-07-02T11:22:16.667" v="2056" actId="1076"/>
          <ac:spMkLst>
            <pc:docMk/>
            <pc:sldMk cId="509661455" sldId="263"/>
            <ac:spMk id="3" creationId="{0356A2EE-00A3-4CBA-B75C-5CEB745F84AC}"/>
          </ac:spMkLst>
        </pc:spChg>
        <pc:spChg chg="add mod">
          <ac:chgData name="Nicolas Benech" userId="0051dd42c30e75a5" providerId="LiveId" clId="{4BEC6615-BD71-4306-A3DE-1842CC9783FD}" dt="2020-07-02T11:32:56.725" v="2612" actId="20577"/>
          <ac:spMkLst>
            <pc:docMk/>
            <pc:sldMk cId="509661455" sldId="263"/>
            <ac:spMk id="4" creationId="{3885F330-B466-413C-9BC9-21EC7648D2D6}"/>
          </ac:spMkLst>
        </pc:spChg>
        <pc:spChg chg="add mod">
          <ac:chgData name="Nicolas Benech" userId="0051dd42c30e75a5" providerId="LiveId" clId="{4BEC6615-BD71-4306-A3DE-1842CC9783FD}" dt="2020-07-02T11:22:16.667" v="2056" actId="1076"/>
          <ac:spMkLst>
            <pc:docMk/>
            <pc:sldMk cId="509661455" sldId="263"/>
            <ac:spMk id="5" creationId="{0B04EE00-8AAE-4219-8199-9348F3DAFC1D}"/>
          </ac:spMkLst>
        </pc:spChg>
        <pc:spChg chg="add mod">
          <ac:chgData name="Nicolas Benech" userId="0051dd42c30e75a5" providerId="LiveId" clId="{4BEC6615-BD71-4306-A3DE-1842CC9783FD}" dt="2020-07-02T11:22:16.667" v="2056" actId="1076"/>
          <ac:spMkLst>
            <pc:docMk/>
            <pc:sldMk cId="509661455" sldId="263"/>
            <ac:spMk id="6" creationId="{5DD4DC71-27FB-48FF-ABBE-D033DF03070E}"/>
          </ac:spMkLst>
        </pc:spChg>
        <pc:spChg chg="add mod">
          <ac:chgData name="Nicolas Benech" userId="0051dd42c30e75a5" providerId="LiveId" clId="{4BEC6615-BD71-4306-A3DE-1842CC9783FD}" dt="2020-07-02T11:22:16.667" v="2056" actId="1076"/>
          <ac:spMkLst>
            <pc:docMk/>
            <pc:sldMk cId="509661455" sldId="263"/>
            <ac:spMk id="7" creationId="{F50AAA8F-BC30-4B3A-A0BF-C3FDA5BA9159}"/>
          </ac:spMkLst>
        </pc:spChg>
        <pc:spChg chg="add mod">
          <ac:chgData name="Nicolas Benech" userId="0051dd42c30e75a5" providerId="LiveId" clId="{4BEC6615-BD71-4306-A3DE-1842CC9783FD}" dt="2020-07-02T11:22:16.667" v="2056" actId="1076"/>
          <ac:spMkLst>
            <pc:docMk/>
            <pc:sldMk cId="509661455" sldId="263"/>
            <ac:spMk id="8" creationId="{EF0EE587-1515-4B49-97E1-7CDFA1F06E87}"/>
          </ac:spMkLst>
        </pc:spChg>
        <pc:spChg chg="add mod">
          <ac:chgData name="Nicolas Benech" userId="0051dd42c30e75a5" providerId="LiveId" clId="{4BEC6615-BD71-4306-A3DE-1842CC9783FD}" dt="2020-07-02T11:30:56.935" v="2585" actId="1076"/>
          <ac:spMkLst>
            <pc:docMk/>
            <pc:sldMk cId="509661455" sldId="263"/>
            <ac:spMk id="9" creationId="{45A5E0F5-0AED-4B52-8EC1-E22246472202}"/>
          </ac:spMkLst>
        </pc:spChg>
        <pc:spChg chg="add mod">
          <ac:chgData name="Nicolas Benech" userId="0051dd42c30e75a5" providerId="LiveId" clId="{4BEC6615-BD71-4306-A3DE-1842CC9783FD}" dt="2020-07-02T11:32:19.483" v="2597" actId="1076"/>
          <ac:spMkLst>
            <pc:docMk/>
            <pc:sldMk cId="509661455" sldId="263"/>
            <ac:spMk id="10" creationId="{61403EBD-2F29-4FDD-A340-94D6289DE8BC}"/>
          </ac:spMkLst>
        </pc:spChg>
        <pc:spChg chg="add del mod">
          <ac:chgData name="Nicolas Benech" userId="0051dd42c30e75a5" providerId="LiveId" clId="{4BEC6615-BD71-4306-A3DE-1842CC9783FD}" dt="2020-07-01T16:57:23.145" v="1701" actId="21"/>
          <ac:spMkLst>
            <pc:docMk/>
            <pc:sldMk cId="509661455" sldId="263"/>
            <ac:spMk id="10" creationId="{641B3751-8A91-4D25-9A19-FDD9F5CFD004}"/>
          </ac:spMkLst>
        </pc:spChg>
        <pc:spChg chg="add del mod">
          <ac:chgData name="Nicolas Benech" userId="0051dd42c30e75a5" providerId="LiveId" clId="{4BEC6615-BD71-4306-A3DE-1842CC9783FD}" dt="2020-07-02T11:22:05.502" v="2055" actId="478"/>
          <ac:spMkLst>
            <pc:docMk/>
            <pc:sldMk cId="509661455" sldId="263"/>
            <ac:spMk id="11" creationId="{4E6DABD2-6FC3-4F1C-9863-3311E887B46D}"/>
          </ac:spMkLst>
        </pc:spChg>
        <pc:spChg chg="add mod">
          <ac:chgData name="Nicolas Benech" userId="0051dd42c30e75a5" providerId="LiveId" clId="{4BEC6615-BD71-4306-A3DE-1842CC9783FD}" dt="2020-07-02T11:31:18.772" v="2587" actId="1076"/>
          <ac:spMkLst>
            <pc:docMk/>
            <pc:sldMk cId="509661455" sldId="263"/>
            <ac:spMk id="12" creationId="{F5693CF2-71DD-4265-A92D-9C74B7622093}"/>
          </ac:spMkLst>
        </pc:spChg>
        <pc:spChg chg="add mod">
          <ac:chgData name="Nicolas Benech" userId="0051dd42c30e75a5" providerId="LiveId" clId="{4BEC6615-BD71-4306-A3DE-1842CC9783FD}" dt="2020-07-02T11:32:32.530" v="2598" actId="1076"/>
          <ac:spMkLst>
            <pc:docMk/>
            <pc:sldMk cId="509661455" sldId="263"/>
            <ac:spMk id="13" creationId="{3207AD3C-B114-4CB1-BD0F-7AE254282952}"/>
          </ac:spMkLst>
        </pc:spChg>
        <pc:spChg chg="add mod">
          <ac:chgData name="Nicolas Benech" userId="0051dd42c30e75a5" providerId="LiveId" clId="{4BEC6615-BD71-4306-A3DE-1842CC9783FD}" dt="2020-07-03T12:59:51.578" v="7964" actId="1076"/>
          <ac:spMkLst>
            <pc:docMk/>
            <pc:sldMk cId="509661455" sldId="263"/>
            <ac:spMk id="14" creationId="{0987D550-356D-4EAC-9451-34DB79B4A894}"/>
          </ac:spMkLst>
        </pc:spChg>
        <pc:grpChg chg="del">
          <ac:chgData name="Nicolas Benech" userId="0051dd42c30e75a5" providerId="LiveId" clId="{4BEC6615-BD71-4306-A3DE-1842CC9783FD}" dt="2020-07-01T13:04:18.083" v="3" actId="478"/>
          <ac:grpSpMkLst>
            <pc:docMk/>
            <pc:sldMk cId="509661455" sldId="263"/>
            <ac:grpSpMk id="4" creationId="{00000000-0000-0000-0000-000000000000}"/>
          </ac:grpSpMkLst>
        </pc:grpChg>
        <pc:picChg chg="add del mod">
          <ac:chgData name="Nicolas Benech" userId="0051dd42c30e75a5" providerId="LiveId" clId="{4BEC6615-BD71-4306-A3DE-1842CC9783FD}" dt="2020-07-01T16:57:23.145" v="1701" actId="21"/>
          <ac:picMkLst>
            <pc:docMk/>
            <pc:sldMk cId="509661455" sldId="263"/>
            <ac:picMk id="9" creationId="{F16AAF84-AC32-4AFD-A2F5-24FD0D57D664}"/>
          </ac:picMkLst>
        </pc:picChg>
      </pc:sldChg>
      <pc:sldChg chg="addSp delSp modSp new mod modAnim">
        <pc:chgData name="Nicolas Benech" userId="0051dd42c30e75a5" providerId="LiveId" clId="{4BEC6615-BD71-4306-A3DE-1842CC9783FD}" dt="2020-07-03T12:59:13.940" v="7961"/>
        <pc:sldMkLst>
          <pc:docMk/>
          <pc:sldMk cId="116240798" sldId="264"/>
        </pc:sldMkLst>
        <pc:spChg chg="add del mod">
          <ac:chgData name="Nicolas Benech" userId="0051dd42c30e75a5" providerId="LiveId" clId="{4BEC6615-BD71-4306-A3DE-1842CC9783FD}" dt="2020-07-02T11:22:37.677" v="2057" actId="21"/>
          <ac:spMkLst>
            <pc:docMk/>
            <pc:sldMk cId="116240798" sldId="264"/>
            <ac:spMk id="2" creationId="{6329D226-0A97-43BE-9195-4366EAA60DA8}"/>
          </ac:spMkLst>
        </pc:spChg>
        <pc:spChg chg="del">
          <ac:chgData name="Nicolas Benech" userId="0051dd42c30e75a5" providerId="LiveId" clId="{4BEC6615-BD71-4306-A3DE-1842CC9783FD}" dt="2020-07-01T13:41:25.868" v="860" actId="478"/>
          <ac:spMkLst>
            <pc:docMk/>
            <pc:sldMk cId="116240798" sldId="264"/>
            <ac:spMk id="2" creationId="{B4B5E2D0-70B9-428F-A8D5-7A84F1BFF757}"/>
          </ac:spMkLst>
        </pc:spChg>
        <pc:spChg chg="add del mod">
          <ac:chgData name="Nicolas Benech" userId="0051dd42c30e75a5" providerId="LiveId" clId="{4BEC6615-BD71-4306-A3DE-1842CC9783FD}" dt="2020-07-02T11:22:37.677" v="2057" actId="21"/>
          <ac:spMkLst>
            <pc:docMk/>
            <pc:sldMk cId="116240798" sldId="264"/>
            <ac:spMk id="3" creationId="{596C8FD6-F4A0-447D-AA47-219E6713F94D}"/>
          </ac:spMkLst>
        </pc:spChg>
        <pc:spChg chg="del mod">
          <ac:chgData name="Nicolas Benech" userId="0051dd42c30e75a5" providerId="LiveId" clId="{4BEC6615-BD71-4306-A3DE-1842CC9783FD}" dt="2020-07-01T13:41:28.027" v="862" actId="478"/>
          <ac:spMkLst>
            <pc:docMk/>
            <pc:sldMk cId="116240798" sldId="264"/>
            <ac:spMk id="3" creationId="{6207595E-3F0B-4BC1-A1E6-599F0A032B91}"/>
          </ac:spMkLst>
        </pc:spChg>
        <pc:spChg chg="add mod">
          <ac:chgData name="Nicolas Benech" userId="0051dd42c30e75a5" providerId="LiveId" clId="{4BEC6615-BD71-4306-A3DE-1842CC9783FD}" dt="2020-07-01T13:42:22.234" v="866" actId="20577"/>
          <ac:spMkLst>
            <pc:docMk/>
            <pc:sldMk cId="116240798" sldId="264"/>
            <ac:spMk id="4" creationId="{89F96D16-C207-4493-BE25-C8F073D7BA84}"/>
          </ac:spMkLst>
        </pc:spChg>
        <pc:spChg chg="add mod">
          <ac:chgData name="Nicolas Benech" userId="0051dd42c30e75a5" providerId="LiveId" clId="{4BEC6615-BD71-4306-A3DE-1842CC9783FD}" dt="2020-07-01T13:42:53.277" v="879" actId="20577"/>
          <ac:spMkLst>
            <pc:docMk/>
            <pc:sldMk cId="116240798" sldId="264"/>
            <ac:spMk id="5" creationId="{2F171CA9-3A41-4926-B617-58D0B198A433}"/>
          </ac:spMkLst>
        </pc:spChg>
        <pc:spChg chg="add mod">
          <ac:chgData name="Nicolas Benech" userId="0051dd42c30e75a5" providerId="LiveId" clId="{4BEC6615-BD71-4306-A3DE-1842CC9783FD}" dt="2020-07-01T13:43:41.478" v="893" actId="20577"/>
          <ac:spMkLst>
            <pc:docMk/>
            <pc:sldMk cId="116240798" sldId="264"/>
            <ac:spMk id="6" creationId="{99E4AA78-0292-4E4E-9DEA-716A05602003}"/>
          </ac:spMkLst>
        </pc:spChg>
        <pc:spChg chg="add mod">
          <ac:chgData name="Nicolas Benech" userId="0051dd42c30e75a5" providerId="LiveId" clId="{4BEC6615-BD71-4306-A3DE-1842CC9783FD}" dt="2020-07-03T12:57:40.781" v="7953" actId="16959"/>
          <ac:spMkLst>
            <pc:docMk/>
            <pc:sldMk cId="116240798" sldId="264"/>
            <ac:spMk id="7" creationId="{9B5D5709-0C22-44EA-8536-EE7FCC54EB7C}"/>
          </ac:spMkLst>
        </pc:spChg>
        <pc:spChg chg="add del mod">
          <ac:chgData name="Nicolas Benech" userId="0051dd42c30e75a5" providerId="LiveId" clId="{4BEC6615-BD71-4306-A3DE-1842CC9783FD}" dt="2020-07-02T11:22:37.677" v="2057" actId="21"/>
          <ac:spMkLst>
            <pc:docMk/>
            <pc:sldMk cId="116240798" sldId="264"/>
            <ac:spMk id="8" creationId="{623F2705-B998-4EC6-8C8C-E0C7549309DB}"/>
          </ac:spMkLst>
        </pc:spChg>
        <pc:spChg chg="add del mod">
          <ac:chgData name="Nicolas Benech" userId="0051dd42c30e75a5" providerId="LiveId" clId="{4BEC6615-BD71-4306-A3DE-1842CC9783FD}" dt="2020-07-01T13:45:29.828" v="923" actId="478"/>
          <ac:spMkLst>
            <pc:docMk/>
            <pc:sldMk cId="116240798" sldId="264"/>
            <ac:spMk id="8" creationId="{E0BAA199-304F-447F-83DC-4154C492C212}"/>
          </ac:spMkLst>
        </pc:spChg>
        <pc:spChg chg="add mod">
          <ac:chgData name="Nicolas Benech" userId="0051dd42c30e75a5" providerId="LiveId" clId="{4BEC6615-BD71-4306-A3DE-1842CC9783FD}" dt="2020-07-01T13:50:30.644" v="1074" actId="20577"/>
          <ac:spMkLst>
            <pc:docMk/>
            <pc:sldMk cId="116240798" sldId="264"/>
            <ac:spMk id="9" creationId="{03EAA5D8-9DC2-40C1-94FF-728BF7E8D24D}"/>
          </ac:spMkLst>
        </pc:spChg>
        <pc:spChg chg="add mod">
          <ac:chgData name="Nicolas Benech" userId="0051dd42c30e75a5" providerId="LiveId" clId="{4BEC6615-BD71-4306-A3DE-1842CC9783FD}" dt="2020-07-02T11:25:32.366" v="2138" actId="1076"/>
          <ac:spMkLst>
            <pc:docMk/>
            <pc:sldMk cId="116240798" sldId="264"/>
            <ac:spMk id="10" creationId="{9C17CDB6-D1BC-41AA-92C5-C52BD5EAE6A5}"/>
          </ac:spMkLst>
        </pc:spChg>
        <pc:spChg chg="add del mod">
          <ac:chgData name="Nicolas Benech" userId="0051dd42c30e75a5" providerId="LiveId" clId="{4BEC6615-BD71-4306-A3DE-1842CC9783FD}" dt="2020-07-02T11:22:37.677" v="2057" actId="21"/>
          <ac:spMkLst>
            <pc:docMk/>
            <pc:sldMk cId="116240798" sldId="264"/>
            <ac:spMk id="11" creationId="{DF612F39-769A-47CE-BF4E-4180B0D0B2FD}"/>
          </ac:spMkLst>
        </pc:spChg>
        <pc:spChg chg="add del mod">
          <ac:chgData name="Nicolas Benech" userId="0051dd42c30e75a5" providerId="LiveId" clId="{4BEC6615-BD71-4306-A3DE-1842CC9783FD}" dt="2020-07-02T11:22:37.677" v="2057" actId="21"/>
          <ac:spMkLst>
            <pc:docMk/>
            <pc:sldMk cId="116240798" sldId="264"/>
            <ac:spMk id="12" creationId="{C1668DA5-345C-41D4-B117-F722954DB62D}"/>
          </ac:spMkLst>
        </pc:spChg>
        <pc:spChg chg="add mod">
          <ac:chgData name="Nicolas Benech" userId="0051dd42c30e75a5" providerId="LiveId" clId="{4BEC6615-BD71-4306-A3DE-1842CC9783FD}" dt="2020-07-02T11:23:54.835" v="2067" actId="6549"/>
          <ac:spMkLst>
            <pc:docMk/>
            <pc:sldMk cId="116240798" sldId="264"/>
            <ac:spMk id="13" creationId="{BE60612B-941C-4601-9D5B-E3D6E9C71DD7}"/>
          </ac:spMkLst>
        </pc:spChg>
        <pc:spChg chg="add mod">
          <ac:chgData name="Nicolas Benech" userId="0051dd42c30e75a5" providerId="LiveId" clId="{4BEC6615-BD71-4306-A3DE-1842CC9783FD}" dt="2020-07-02T11:23:52.187" v="2066" actId="1076"/>
          <ac:spMkLst>
            <pc:docMk/>
            <pc:sldMk cId="116240798" sldId="264"/>
            <ac:spMk id="14" creationId="{2E6529B7-8BED-4D7F-AC90-6FB286CED1B2}"/>
          </ac:spMkLst>
        </pc:spChg>
        <pc:spChg chg="add mod">
          <ac:chgData name="Nicolas Benech" userId="0051dd42c30e75a5" providerId="LiveId" clId="{4BEC6615-BD71-4306-A3DE-1842CC9783FD}" dt="2020-07-02T11:25:22.631" v="2137" actId="1076"/>
          <ac:spMkLst>
            <pc:docMk/>
            <pc:sldMk cId="116240798" sldId="264"/>
            <ac:spMk id="15" creationId="{44CF0FBF-1136-41D3-86E4-83111A2F807D}"/>
          </ac:spMkLst>
        </pc:spChg>
        <pc:spChg chg="add mod">
          <ac:chgData name="Nicolas Benech" userId="0051dd42c30e75a5" providerId="LiveId" clId="{4BEC6615-BD71-4306-A3DE-1842CC9783FD}" dt="2020-07-03T12:59:06.365" v="7959" actId="164"/>
          <ac:spMkLst>
            <pc:docMk/>
            <pc:sldMk cId="116240798" sldId="264"/>
            <ac:spMk id="16" creationId="{2F6452E8-9791-476A-AFFF-94BDA9B4476D}"/>
          </ac:spMkLst>
        </pc:spChg>
        <pc:spChg chg="add mod">
          <ac:chgData name="Nicolas Benech" userId="0051dd42c30e75a5" providerId="LiveId" clId="{4BEC6615-BD71-4306-A3DE-1842CC9783FD}" dt="2020-07-03T12:59:06.365" v="7959" actId="164"/>
          <ac:spMkLst>
            <pc:docMk/>
            <pc:sldMk cId="116240798" sldId="264"/>
            <ac:spMk id="17" creationId="{06569D91-3392-44CA-8E1B-30674AF13456}"/>
          </ac:spMkLst>
        </pc:spChg>
        <pc:spChg chg="add mod">
          <ac:chgData name="Nicolas Benech" userId="0051dd42c30e75a5" providerId="LiveId" clId="{4BEC6615-BD71-4306-A3DE-1842CC9783FD}" dt="2020-07-02T11:51:45.916" v="2891" actId="20577"/>
          <ac:spMkLst>
            <pc:docMk/>
            <pc:sldMk cId="116240798" sldId="264"/>
            <ac:spMk id="18" creationId="{CA409F18-02CF-4487-B1BF-A61ABE41D3E5}"/>
          </ac:spMkLst>
        </pc:spChg>
        <pc:grpChg chg="add mod">
          <ac:chgData name="Nicolas Benech" userId="0051dd42c30e75a5" providerId="LiveId" clId="{4BEC6615-BD71-4306-A3DE-1842CC9783FD}" dt="2020-07-03T12:59:06.365" v="7959" actId="164"/>
          <ac:grpSpMkLst>
            <pc:docMk/>
            <pc:sldMk cId="116240798" sldId="264"/>
            <ac:grpSpMk id="2" creationId="{45F01A88-97A9-464C-9252-A59408D963E8}"/>
          </ac:grpSpMkLst>
        </pc:grpChg>
      </pc:sldChg>
      <pc:sldChg chg="addSp delSp modSp new mod modAnim">
        <pc:chgData name="Nicolas Benech" userId="0051dd42c30e75a5" providerId="LiveId" clId="{4BEC6615-BD71-4306-A3DE-1842CC9783FD}" dt="2020-07-03T13:16:24.856" v="8110"/>
        <pc:sldMkLst>
          <pc:docMk/>
          <pc:sldMk cId="3143912021" sldId="265"/>
        </pc:sldMkLst>
        <pc:spChg chg="del">
          <ac:chgData name="Nicolas Benech" userId="0051dd42c30e75a5" providerId="LiveId" clId="{4BEC6615-BD71-4306-A3DE-1842CC9783FD}" dt="2020-07-01T16:54:52.871" v="1655" actId="478"/>
          <ac:spMkLst>
            <pc:docMk/>
            <pc:sldMk cId="3143912021" sldId="265"/>
            <ac:spMk id="2" creationId="{7619794E-46E0-4250-9EFE-681070127160}"/>
          </ac:spMkLst>
        </pc:spChg>
        <pc:spChg chg="add mod">
          <ac:chgData name="Nicolas Benech" userId="0051dd42c30e75a5" providerId="LiveId" clId="{4BEC6615-BD71-4306-A3DE-1842CC9783FD}" dt="2020-07-02T11:34:42.594" v="2614" actId="1076"/>
          <ac:spMkLst>
            <pc:docMk/>
            <pc:sldMk cId="3143912021" sldId="265"/>
            <ac:spMk id="2" creationId="{DB706517-8416-43F9-BBCA-75AF0F7A55A6}"/>
          </ac:spMkLst>
        </pc:spChg>
        <pc:spChg chg="add mod">
          <ac:chgData name="Nicolas Benech" userId="0051dd42c30e75a5" providerId="LiveId" clId="{4BEC6615-BD71-4306-A3DE-1842CC9783FD}" dt="2020-07-02T11:42:45.271" v="2625" actId="20577"/>
          <ac:spMkLst>
            <pc:docMk/>
            <pc:sldMk cId="3143912021" sldId="265"/>
            <ac:spMk id="3" creationId="{E47FD1E0-3024-4296-AB69-576B49324FCB}"/>
          </ac:spMkLst>
        </pc:spChg>
        <pc:spChg chg="del">
          <ac:chgData name="Nicolas Benech" userId="0051dd42c30e75a5" providerId="LiveId" clId="{4BEC6615-BD71-4306-A3DE-1842CC9783FD}" dt="2020-07-01T16:54:54.589" v="1656" actId="478"/>
          <ac:spMkLst>
            <pc:docMk/>
            <pc:sldMk cId="3143912021" sldId="265"/>
            <ac:spMk id="3" creationId="{EC7458BF-B712-4252-B522-F953F70EE691}"/>
          </ac:spMkLst>
        </pc:spChg>
        <pc:spChg chg="add del mod">
          <ac:chgData name="Nicolas Benech" userId="0051dd42c30e75a5" providerId="LiveId" clId="{4BEC6615-BD71-4306-A3DE-1842CC9783FD}" dt="2020-07-02T11:34:58.504" v="2618" actId="21"/>
          <ac:spMkLst>
            <pc:docMk/>
            <pc:sldMk cId="3143912021" sldId="265"/>
            <ac:spMk id="5" creationId="{15C41C5A-F181-444D-8A53-3D270E96EE7E}"/>
          </ac:spMkLst>
        </pc:spChg>
        <pc:spChg chg="add mod">
          <ac:chgData name="Nicolas Benech" userId="0051dd42c30e75a5" providerId="LiveId" clId="{4BEC6615-BD71-4306-A3DE-1842CC9783FD}" dt="2020-07-03T12:42:48.766" v="7768" actId="1076"/>
          <ac:spMkLst>
            <pc:docMk/>
            <pc:sldMk cId="3143912021" sldId="265"/>
            <ac:spMk id="5" creationId="{DEBA8E39-EFA1-40C0-BC50-AAAAA613B227}"/>
          </ac:spMkLst>
        </pc:spChg>
        <pc:spChg chg="add mod">
          <ac:chgData name="Nicolas Benech" userId="0051dd42c30e75a5" providerId="LiveId" clId="{4BEC6615-BD71-4306-A3DE-1842CC9783FD}" dt="2020-07-03T13:01:25.091" v="7973" actId="164"/>
          <ac:spMkLst>
            <pc:docMk/>
            <pc:sldMk cId="3143912021" sldId="265"/>
            <ac:spMk id="6" creationId="{3F7ECA13-D160-4BAB-9D5A-537617D932AC}"/>
          </ac:spMkLst>
        </pc:spChg>
        <pc:spChg chg="add mod">
          <ac:chgData name="Nicolas Benech" userId="0051dd42c30e75a5" providerId="LiveId" clId="{4BEC6615-BD71-4306-A3DE-1842CC9783FD}" dt="2020-07-03T13:01:25.091" v="7973" actId="164"/>
          <ac:spMkLst>
            <pc:docMk/>
            <pc:sldMk cId="3143912021" sldId="265"/>
            <ac:spMk id="7" creationId="{F43830A4-28F6-4E04-BECD-2A2D0514BF63}"/>
          </ac:spMkLst>
        </pc:spChg>
        <pc:spChg chg="add mod">
          <ac:chgData name="Nicolas Benech" userId="0051dd42c30e75a5" providerId="LiveId" clId="{4BEC6615-BD71-4306-A3DE-1842CC9783FD}" dt="2020-07-02T11:47:48.450" v="2742" actId="1076"/>
          <ac:spMkLst>
            <pc:docMk/>
            <pc:sldMk cId="3143912021" sldId="265"/>
            <ac:spMk id="8" creationId="{25026939-A135-4CB5-8673-A6D64613C893}"/>
          </ac:spMkLst>
        </pc:spChg>
        <pc:spChg chg="add mod">
          <ac:chgData name="Nicolas Benech" userId="0051dd42c30e75a5" providerId="LiveId" clId="{4BEC6615-BD71-4306-A3DE-1842CC9783FD}" dt="2020-07-02T11:49:00.502" v="2778" actId="1076"/>
          <ac:spMkLst>
            <pc:docMk/>
            <pc:sldMk cId="3143912021" sldId="265"/>
            <ac:spMk id="9" creationId="{94A9D598-2B7E-4287-858F-92F9E8574F1B}"/>
          </ac:spMkLst>
        </pc:spChg>
        <pc:spChg chg="add mod">
          <ac:chgData name="Nicolas Benech" userId="0051dd42c30e75a5" providerId="LiveId" clId="{4BEC6615-BD71-4306-A3DE-1842CC9783FD}" dt="2020-07-03T13:01:41.722" v="7977" actId="1076"/>
          <ac:spMkLst>
            <pc:docMk/>
            <pc:sldMk cId="3143912021" sldId="265"/>
            <ac:spMk id="10" creationId="{CA7A7AE7-4DC2-49A8-A1C5-16C63D47B9E0}"/>
          </ac:spMkLst>
        </pc:spChg>
        <pc:spChg chg="add mod">
          <ac:chgData name="Nicolas Benech" userId="0051dd42c30e75a5" providerId="LiveId" clId="{4BEC6615-BD71-4306-A3DE-1842CC9783FD}" dt="2020-07-02T11:50:42.086" v="2820" actId="1076"/>
          <ac:spMkLst>
            <pc:docMk/>
            <pc:sldMk cId="3143912021" sldId="265"/>
            <ac:spMk id="11" creationId="{B248BA2D-8B29-4336-B61E-8B74FE8B1D67}"/>
          </ac:spMkLst>
        </pc:spChg>
        <pc:spChg chg="add del mod">
          <ac:chgData name="Nicolas Benech" userId="0051dd42c30e75a5" providerId="LiveId" clId="{4BEC6615-BD71-4306-A3DE-1842CC9783FD}" dt="2020-07-03T12:08:19.804" v="7039" actId="21"/>
          <ac:spMkLst>
            <pc:docMk/>
            <pc:sldMk cId="3143912021" sldId="265"/>
            <ac:spMk id="13" creationId="{10486404-6EC8-4048-ADA7-28E7EFB6A14B}"/>
          </ac:spMkLst>
        </pc:spChg>
        <pc:spChg chg="add del mod">
          <ac:chgData name="Nicolas Benech" userId="0051dd42c30e75a5" providerId="LiveId" clId="{4BEC6615-BD71-4306-A3DE-1842CC9783FD}" dt="2020-07-02T12:05:01.329" v="2935" actId="767"/>
          <ac:spMkLst>
            <pc:docMk/>
            <pc:sldMk cId="3143912021" sldId="265"/>
            <ac:spMk id="14" creationId="{1EA66CB9-657C-47B8-8E3D-DE5FAD2D9758}"/>
          </ac:spMkLst>
        </pc:spChg>
        <pc:spChg chg="add mod">
          <ac:chgData name="Nicolas Benech" userId="0051dd42c30e75a5" providerId="LiveId" clId="{4BEC6615-BD71-4306-A3DE-1842CC9783FD}" dt="2020-07-03T12:44:07.952" v="7916" actId="1076"/>
          <ac:spMkLst>
            <pc:docMk/>
            <pc:sldMk cId="3143912021" sldId="265"/>
            <ac:spMk id="14" creationId="{22CA95CD-629D-4F44-BF3C-34705AB9173C}"/>
          </ac:spMkLst>
        </pc:spChg>
        <pc:spChg chg="add del mod">
          <ac:chgData name="Nicolas Benech" userId="0051dd42c30e75a5" providerId="LiveId" clId="{4BEC6615-BD71-4306-A3DE-1842CC9783FD}" dt="2020-07-03T12:08:19.804" v="7039" actId="21"/>
          <ac:spMkLst>
            <pc:docMk/>
            <pc:sldMk cId="3143912021" sldId="265"/>
            <ac:spMk id="15" creationId="{51F96194-3BF4-47AB-98AC-726B0455EEA6}"/>
          </ac:spMkLst>
        </pc:spChg>
        <pc:spChg chg="add del mod">
          <ac:chgData name="Nicolas Benech" userId="0051dd42c30e75a5" providerId="LiveId" clId="{4BEC6615-BD71-4306-A3DE-1842CC9783FD}" dt="2020-07-03T12:08:19.804" v="7039" actId="21"/>
          <ac:spMkLst>
            <pc:docMk/>
            <pc:sldMk cId="3143912021" sldId="265"/>
            <ac:spMk id="16" creationId="{7CC15FAA-ED80-4EC3-AF3F-E47E93166696}"/>
          </ac:spMkLst>
        </pc:spChg>
        <pc:spChg chg="add del mod">
          <ac:chgData name="Nicolas Benech" userId="0051dd42c30e75a5" providerId="LiveId" clId="{4BEC6615-BD71-4306-A3DE-1842CC9783FD}" dt="2020-07-03T12:08:19.804" v="7039" actId="21"/>
          <ac:spMkLst>
            <pc:docMk/>
            <pc:sldMk cId="3143912021" sldId="265"/>
            <ac:spMk id="17" creationId="{53E0392B-6794-451F-A171-3601C7F06C5C}"/>
          </ac:spMkLst>
        </pc:spChg>
        <pc:spChg chg="add del mod">
          <ac:chgData name="Nicolas Benech" userId="0051dd42c30e75a5" providerId="LiveId" clId="{4BEC6615-BD71-4306-A3DE-1842CC9783FD}" dt="2020-07-03T12:08:19.804" v="7039" actId="21"/>
          <ac:spMkLst>
            <pc:docMk/>
            <pc:sldMk cId="3143912021" sldId="265"/>
            <ac:spMk id="18" creationId="{A28F8B15-260A-44F9-A897-1775A67B47BF}"/>
          </ac:spMkLst>
        </pc:spChg>
        <pc:spChg chg="add del mod">
          <ac:chgData name="Nicolas Benech" userId="0051dd42c30e75a5" providerId="LiveId" clId="{4BEC6615-BD71-4306-A3DE-1842CC9783FD}" dt="2020-07-03T12:08:19.804" v="7039" actId="21"/>
          <ac:spMkLst>
            <pc:docMk/>
            <pc:sldMk cId="3143912021" sldId="265"/>
            <ac:spMk id="19" creationId="{C8DB5FA0-6581-48EC-8F81-884DAE894063}"/>
          </ac:spMkLst>
        </pc:spChg>
        <pc:spChg chg="add mod">
          <ac:chgData name="Nicolas Benech" userId="0051dd42c30e75a5" providerId="LiveId" clId="{4BEC6615-BD71-4306-A3DE-1842CC9783FD}" dt="2020-07-03T13:16:11.552" v="8108" actId="1076"/>
          <ac:spMkLst>
            <pc:docMk/>
            <pc:sldMk cId="3143912021" sldId="265"/>
            <ac:spMk id="21" creationId="{F0EFE55E-053F-41D1-B025-D72359F18C98}"/>
          </ac:spMkLst>
        </pc:spChg>
        <pc:grpChg chg="add mod">
          <ac:chgData name="Nicolas Benech" userId="0051dd42c30e75a5" providerId="LiveId" clId="{4BEC6615-BD71-4306-A3DE-1842CC9783FD}" dt="2020-07-03T13:01:25.091" v="7973" actId="164"/>
          <ac:grpSpMkLst>
            <pc:docMk/>
            <pc:sldMk cId="3143912021" sldId="265"/>
            <ac:grpSpMk id="20" creationId="{C43AF8AB-B2F7-4619-B94B-AA63C2995BD1}"/>
          </ac:grpSpMkLst>
        </pc:grpChg>
        <pc:picChg chg="add del mod">
          <ac:chgData name="Nicolas Benech" userId="0051dd42c30e75a5" providerId="LiveId" clId="{4BEC6615-BD71-4306-A3DE-1842CC9783FD}" dt="2020-07-02T11:34:58.504" v="2618" actId="21"/>
          <ac:picMkLst>
            <pc:docMk/>
            <pc:sldMk cId="3143912021" sldId="265"/>
            <ac:picMk id="4" creationId="{3839ABDE-098F-4468-8C64-096C86F91CD8}"/>
          </ac:picMkLst>
        </pc:picChg>
        <pc:picChg chg="add mod">
          <ac:chgData name="Nicolas Benech" userId="0051dd42c30e75a5" providerId="LiveId" clId="{4BEC6615-BD71-4306-A3DE-1842CC9783FD}" dt="2020-07-03T12:40:46.661" v="7688" actId="1076"/>
          <ac:picMkLst>
            <pc:docMk/>
            <pc:sldMk cId="3143912021" sldId="265"/>
            <ac:picMk id="4" creationId="{49511C2E-E5C4-40D3-98E5-7F397F1B2B1D}"/>
          </ac:picMkLst>
        </pc:picChg>
        <pc:picChg chg="add del mod">
          <ac:chgData name="Nicolas Benech" userId="0051dd42c30e75a5" providerId="LiveId" clId="{4BEC6615-BD71-4306-A3DE-1842CC9783FD}" dt="2020-07-03T12:08:19.804" v="7039" actId="21"/>
          <ac:picMkLst>
            <pc:docMk/>
            <pc:sldMk cId="3143912021" sldId="265"/>
            <ac:picMk id="12" creationId="{0D984808-9EE0-4527-A7BC-18B42C2CC156}"/>
          </ac:picMkLst>
        </pc:picChg>
      </pc:sldChg>
      <pc:sldChg chg="addSp delSp modSp new mod modAnim">
        <pc:chgData name="Nicolas Benech" userId="0051dd42c30e75a5" providerId="LiveId" clId="{4BEC6615-BD71-4306-A3DE-1842CC9783FD}" dt="2020-07-03T13:05:25.455" v="8004"/>
        <pc:sldMkLst>
          <pc:docMk/>
          <pc:sldMk cId="444988659" sldId="266"/>
        </pc:sldMkLst>
        <pc:spChg chg="del">
          <ac:chgData name="Nicolas Benech" userId="0051dd42c30e75a5" providerId="LiveId" clId="{4BEC6615-BD71-4306-A3DE-1842CC9783FD}" dt="2020-07-02T11:34:50.976" v="2616" actId="478"/>
          <ac:spMkLst>
            <pc:docMk/>
            <pc:sldMk cId="444988659" sldId="266"/>
            <ac:spMk id="2" creationId="{E7CB601A-45E1-4A6D-B869-0DBF52ED618F}"/>
          </ac:spMkLst>
        </pc:spChg>
        <pc:spChg chg="del">
          <ac:chgData name="Nicolas Benech" userId="0051dd42c30e75a5" providerId="LiveId" clId="{4BEC6615-BD71-4306-A3DE-1842CC9783FD}" dt="2020-07-02T11:34:52.967" v="2617" actId="478"/>
          <ac:spMkLst>
            <pc:docMk/>
            <pc:sldMk cId="444988659" sldId="266"/>
            <ac:spMk id="3" creationId="{D34B0492-4C13-40B3-91D6-E4F2807E840C}"/>
          </ac:spMkLst>
        </pc:spChg>
        <pc:spChg chg="add del mod">
          <ac:chgData name="Nicolas Benech" userId="0051dd42c30e75a5" providerId="LiveId" clId="{4BEC6615-BD71-4306-A3DE-1842CC9783FD}" dt="2020-07-02T12:03:09.304" v="2895" actId="21"/>
          <ac:spMkLst>
            <pc:docMk/>
            <pc:sldMk cId="444988659" sldId="266"/>
            <ac:spMk id="5" creationId="{5547BA3D-5666-4FC2-804B-791994D67E71}"/>
          </ac:spMkLst>
        </pc:spChg>
        <pc:spChg chg="add mod">
          <ac:chgData name="Nicolas Benech" userId="0051dd42c30e75a5" providerId="LiveId" clId="{4BEC6615-BD71-4306-A3DE-1842CC9783FD}" dt="2020-07-02T12:18:08.169" v="3326" actId="1076"/>
          <ac:spMkLst>
            <pc:docMk/>
            <pc:sldMk cId="444988659" sldId="266"/>
            <ac:spMk id="6" creationId="{69F1751E-90E0-457E-BB67-D05CB88AEA09}"/>
          </ac:spMkLst>
        </pc:spChg>
        <pc:spChg chg="add mod">
          <ac:chgData name="Nicolas Benech" userId="0051dd42c30e75a5" providerId="LiveId" clId="{4BEC6615-BD71-4306-A3DE-1842CC9783FD}" dt="2020-07-02T12:51:29.831" v="4322" actId="16959"/>
          <ac:spMkLst>
            <pc:docMk/>
            <pc:sldMk cId="444988659" sldId="266"/>
            <ac:spMk id="7" creationId="{A19BBFC3-3B75-4C33-930E-CE5CF3EEC300}"/>
          </ac:spMkLst>
        </pc:spChg>
        <pc:spChg chg="add mod">
          <ac:chgData name="Nicolas Benech" userId="0051dd42c30e75a5" providerId="LiveId" clId="{4BEC6615-BD71-4306-A3DE-1842CC9783FD}" dt="2020-07-02T12:18:44.898" v="3332" actId="1076"/>
          <ac:spMkLst>
            <pc:docMk/>
            <pc:sldMk cId="444988659" sldId="266"/>
            <ac:spMk id="8" creationId="{613DE288-BD57-4404-8F67-338B094F7182}"/>
          </ac:spMkLst>
        </pc:spChg>
        <pc:spChg chg="add del mod">
          <ac:chgData name="Nicolas Benech" userId="0051dd42c30e75a5" providerId="LiveId" clId="{4BEC6615-BD71-4306-A3DE-1842CC9783FD}" dt="2020-07-02T12:37:13.818" v="3795" actId="478"/>
          <ac:spMkLst>
            <pc:docMk/>
            <pc:sldMk cId="444988659" sldId="266"/>
            <ac:spMk id="9" creationId="{11FBA60C-9923-4856-A5F6-81B447DB7F9A}"/>
          </ac:spMkLst>
        </pc:spChg>
        <pc:spChg chg="add del mod">
          <ac:chgData name="Nicolas Benech" userId="0051dd42c30e75a5" providerId="LiveId" clId="{4BEC6615-BD71-4306-A3DE-1842CC9783FD}" dt="2020-07-02T12:19:48.025" v="3335" actId="767"/>
          <ac:spMkLst>
            <pc:docMk/>
            <pc:sldMk cId="444988659" sldId="266"/>
            <ac:spMk id="11" creationId="{2A074717-962D-4BEC-836C-2E7F468549E8}"/>
          </ac:spMkLst>
        </pc:spChg>
        <pc:spChg chg="add mod">
          <ac:chgData name="Nicolas Benech" userId="0051dd42c30e75a5" providerId="LiveId" clId="{4BEC6615-BD71-4306-A3DE-1842CC9783FD}" dt="2020-07-02T12:20:07.536" v="3346" actId="114"/>
          <ac:spMkLst>
            <pc:docMk/>
            <pc:sldMk cId="444988659" sldId="266"/>
            <ac:spMk id="12" creationId="{9C124B60-1B06-46CE-91D1-0F27B2266EBE}"/>
          </ac:spMkLst>
        </pc:spChg>
        <pc:spChg chg="add mod">
          <ac:chgData name="Nicolas Benech" userId="0051dd42c30e75a5" providerId="LiveId" clId="{4BEC6615-BD71-4306-A3DE-1842CC9783FD}" dt="2020-07-02T12:20:55.531" v="3402" actId="1036"/>
          <ac:spMkLst>
            <pc:docMk/>
            <pc:sldMk cId="444988659" sldId="266"/>
            <ac:spMk id="13" creationId="{337D7DD9-35C1-4FCB-A147-2C4A95BE22BC}"/>
          </ac:spMkLst>
        </pc:spChg>
        <pc:spChg chg="add mod">
          <ac:chgData name="Nicolas Benech" userId="0051dd42c30e75a5" providerId="LiveId" clId="{4BEC6615-BD71-4306-A3DE-1842CC9783FD}" dt="2020-07-02T12:32:55.986" v="3685" actId="1076"/>
          <ac:spMkLst>
            <pc:docMk/>
            <pc:sldMk cId="444988659" sldId="266"/>
            <ac:spMk id="14" creationId="{ECD68DEC-7C3C-49C3-8060-AB2655A9A3F5}"/>
          </ac:spMkLst>
        </pc:spChg>
        <pc:spChg chg="add mod">
          <ac:chgData name="Nicolas Benech" userId="0051dd42c30e75a5" providerId="LiveId" clId="{4BEC6615-BD71-4306-A3DE-1842CC9783FD}" dt="2020-07-02T12:22:38.880" v="3441" actId="164"/>
          <ac:spMkLst>
            <pc:docMk/>
            <pc:sldMk cId="444988659" sldId="266"/>
            <ac:spMk id="17" creationId="{71BBB3AA-36CF-491D-8526-22682367BAE1}"/>
          </ac:spMkLst>
        </pc:spChg>
        <pc:spChg chg="add mod">
          <ac:chgData name="Nicolas Benech" userId="0051dd42c30e75a5" providerId="LiveId" clId="{4BEC6615-BD71-4306-A3DE-1842CC9783FD}" dt="2020-07-02T12:29:33.293" v="3593" actId="1076"/>
          <ac:spMkLst>
            <pc:docMk/>
            <pc:sldMk cId="444988659" sldId="266"/>
            <ac:spMk id="19" creationId="{5941D84B-B715-482E-88A3-CDBA1A3B4964}"/>
          </ac:spMkLst>
        </pc:spChg>
        <pc:spChg chg="add mod">
          <ac:chgData name="Nicolas Benech" userId="0051dd42c30e75a5" providerId="LiveId" clId="{4BEC6615-BD71-4306-A3DE-1842CC9783FD}" dt="2020-07-02T12:30:40.710" v="3644" actId="1076"/>
          <ac:spMkLst>
            <pc:docMk/>
            <pc:sldMk cId="444988659" sldId="266"/>
            <ac:spMk id="20" creationId="{F8EAB6E6-5ABA-4BCF-B4FF-894ED3136DB9}"/>
          </ac:spMkLst>
        </pc:spChg>
        <pc:spChg chg="add mod">
          <ac:chgData name="Nicolas Benech" userId="0051dd42c30e75a5" providerId="LiveId" clId="{4BEC6615-BD71-4306-A3DE-1842CC9783FD}" dt="2020-07-03T13:04:49.945" v="7999" actId="164"/>
          <ac:spMkLst>
            <pc:docMk/>
            <pc:sldMk cId="444988659" sldId="266"/>
            <ac:spMk id="21" creationId="{5D838CC6-59D0-47F3-8A28-BE2E03028E3C}"/>
          </ac:spMkLst>
        </pc:spChg>
        <pc:spChg chg="add mod">
          <ac:chgData name="Nicolas Benech" userId="0051dd42c30e75a5" providerId="LiveId" clId="{4BEC6615-BD71-4306-A3DE-1842CC9783FD}" dt="2020-07-02T12:32:32.085" v="3684" actId="1076"/>
          <ac:spMkLst>
            <pc:docMk/>
            <pc:sldMk cId="444988659" sldId="266"/>
            <ac:spMk id="22" creationId="{5562BA10-59E4-4E90-95CB-F175D1CD0451}"/>
          </ac:spMkLst>
        </pc:spChg>
        <pc:spChg chg="add mod">
          <ac:chgData name="Nicolas Benech" userId="0051dd42c30e75a5" providerId="LiveId" clId="{4BEC6615-BD71-4306-A3DE-1842CC9783FD}" dt="2020-07-03T13:04:49.945" v="7999" actId="164"/>
          <ac:spMkLst>
            <pc:docMk/>
            <pc:sldMk cId="444988659" sldId="266"/>
            <ac:spMk id="23" creationId="{26B5101D-4E0E-4BB3-B4E7-C6E96E465CFB}"/>
          </ac:spMkLst>
        </pc:spChg>
        <pc:spChg chg="add mod">
          <ac:chgData name="Nicolas Benech" userId="0051dd42c30e75a5" providerId="LiveId" clId="{4BEC6615-BD71-4306-A3DE-1842CC9783FD}" dt="2020-07-02T12:35:43.851" v="3756" actId="20577"/>
          <ac:spMkLst>
            <pc:docMk/>
            <pc:sldMk cId="444988659" sldId="266"/>
            <ac:spMk id="24" creationId="{57F4464D-631E-4D52-B71E-0F72E95F5E40}"/>
          </ac:spMkLst>
        </pc:spChg>
        <pc:spChg chg="add mod">
          <ac:chgData name="Nicolas Benech" userId="0051dd42c30e75a5" providerId="LiveId" clId="{4BEC6615-BD71-4306-A3DE-1842CC9783FD}" dt="2020-07-02T12:36:55.887" v="3794" actId="1037"/>
          <ac:spMkLst>
            <pc:docMk/>
            <pc:sldMk cId="444988659" sldId="266"/>
            <ac:spMk id="25" creationId="{F79E841F-4803-4E79-BEEF-716EA5035F1E}"/>
          </ac:spMkLst>
        </pc:spChg>
        <pc:spChg chg="add mod">
          <ac:chgData name="Nicolas Benech" userId="0051dd42c30e75a5" providerId="LiveId" clId="{4BEC6615-BD71-4306-A3DE-1842CC9783FD}" dt="2020-07-02T12:37:19.648" v="3797" actId="1076"/>
          <ac:spMkLst>
            <pc:docMk/>
            <pc:sldMk cId="444988659" sldId="266"/>
            <ac:spMk id="26" creationId="{6E8405EF-63E5-4A1B-B5CF-720743141A84}"/>
          </ac:spMkLst>
        </pc:spChg>
        <pc:spChg chg="add mod">
          <ac:chgData name="Nicolas Benech" userId="0051dd42c30e75a5" providerId="LiveId" clId="{4BEC6615-BD71-4306-A3DE-1842CC9783FD}" dt="2020-07-02T12:39:38.597" v="3842" actId="1076"/>
          <ac:spMkLst>
            <pc:docMk/>
            <pc:sldMk cId="444988659" sldId="266"/>
            <ac:spMk id="27" creationId="{03B2D67F-8CE1-4BA9-AAC6-624507690E0E}"/>
          </ac:spMkLst>
        </pc:spChg>
        <pc:spChg chg="add mod">
          <ac:chgData name="Nicolas Benech" userId="0051dd42c30e75a5" providerId="LiveId" clId="{4BEC6615-BD71-4306-A3DE-1842CC9783FD}" dt="2020-07-03T13:05:23.960" v="8003" actId="1076"/>
          <ac:spMkLst>
            <pc:docMk/>
            <pc:sldMk cId="444988659" sldId="266"/>
            <ac:spMk id="28" creationId="{1770CA04-7DE4-47C6-B4EB-A1D73C4468C9}"/>
          </ac:spMkLst>
        </pc:spChg>
        <pc:grpChg chg="add mod">
          <ac:chgData name="Nicolas Benech" userId="0051dd42c30e75a5" providerId="LiveId" clId="{4BEC6615-BD71-4306-A3DE-1842CC9783FD}" dt="2020-07-03T13:04:49.945" v="7999" actId="164"/>
          <ac:grpSpMkLst>
            <pc:docMk/>
            <pc:sldMk cId="444988659" sldId="266"/>
            <ac:grpSpMk id="2" creationId="{A524A3C9-83F5-4328-AB58-3015F55FD281}"/>
          </ac:grpSpMkLst>
        </pc:grpChg>
        <pc:grpChg chg="add mod">
          <ac:chgData name="Nicolas Benech" userId="0051dd42c30e75a5" providerId="LiveId" clId="{4BEC6615-BD71-4306-A3DE-1842CC9783FD}" dt="2020-07-02T12:22:38.880" v="3441" actId="164"/>
          <ac:grpSpMkLst>
            <pc:docMk/>
            <pc:sldMk cId="444988659" sldId="266"/>
            <ac:grpSpMk id="18" creationId="{574F475B-B1EB-41DC-B8BF-9D51485E17EC}"/>
          </ac:grpSpMkLst>
        </pc:grpChg>
        <pc:picChg chg="add del mod">
          <ac:chgData name="Nicolas Benech" userId="0051dd42c30e75a5" providerId="LiveId" clId="{4BEC6615-BD71-4306-A3DE-1842CC9783FD}" dt="2020-07-02T12:03:09.304" v="2895" actId="21"/>
          <ac:picMkLst>
            <pc:docMk/>
            <pc:sldMk cId="444988659" sldId="266"/>
            <ac:picMk id="4" creationId="{50103486-B8ED-4AAB-A140-46DE81CA3554}"/>
          </ac:picMkLst>
        </pc:picChg>
        <pc:picChg chg="add mod">
          <ac:chgData name="Nicolas Benech" userId="0051dd42c30e75a5" providerId="LiveId" clId="{4BEC6615-BD71-4306-A3DE-1842CC9783FD}" dt="2020-07-02T12:22:38.880" v="3441" actId="164"/>
          <ac:picMkLst>
            <pc:docMk/>
            <pc:sldMk cId="444988659" sldId="266"/>
            <ac:picMk id="10" creationId="{94E7D8ED-9104-4ADF-8DE8-DDCDC8F1D570}"/>
          </ac:picMkLst>
        </pc:picChg>
        <pc:cxnChg chg="add mod">
          <ac:chgData name="Nicolas Benech" userId="0051dd42c30e75a5" providerId="LiveId" clId="{4BEC6615-BD71-4306-A3DE-1842CC9783FD}" dt="2020-07-02T12:22:38.880" v="3441" actId="164"/>
          <ac:cxnSpMkLst>
            <pc:docMk/>
            <pc:sldMk cId="444988659" sldId="266"/>
            <ac:cxnSpMk id="16" creationId="{AB84A582-3DE3-461C-940C-872CB4CD7E4B}"/>
          </ac:cxnSpMkLst>
        </pc:cxnChg>
      </pc:sldChg>
      <pc:sldChg chg="addSp delSp modSp new mod modAnim">
        <pc:chgData name="Nicolas Benech" userId="0051dd42c30e75a5" providerId="LiveId" clId="{4BEC6615-BD71-4306-A3DE-1842CC9783FD}" dt="2020-07-03T13:06:37.813" v="8022"/>
        <pc:sldMkLst>
          <pc:docMk/>
          <pc:sldMk cId="69963962" sldId="267"/>
        </pc:sldMkLst>
        <pc:spChg chg="del">
          <ac:chgData name="Nicolas Benech" userId="0051dd42c30e75a5" providerId="LiveId" clId="{4BEC6615-BD71-4306-A3DE-1842CC9783FD}" dt="2020-07-02T12:41:11.079" v="3951" actId="478"/>
          <ac:spMkLst>
            <pc:docMk/>
            <pc:sldMk cId="69963962" sldId="267"/>
            <ac:spMk id="2" creationId="{EAE7899C-CDD0-4DA9-BA51-F2EC4A672B2C}"/>
          </ac:spMkLst>
        </pc:spChg>
        <pc:spChg chg="del">
          <ac:chgData name="Nicolas Benech" userId="0051dd42c30e75a5" providerId="LiveId" clId="{4BEC6615-BD71-4306-A3DE-1842CC9783FD}" dt="2020-07-02T12:41:13.494" v="3952" actId="478"/>
          <ac:spMkLst>
            <pc:docMk/>
            <pc:sldMk cId="69963962" sldId="267"/>
            <ac:spMk id="3" creationId="{9A2C76F2-7C4A-492B-A6C2-13F6FAAD8EE1}"/>
          </ac:spMkLst>
        </pc:spChg>
        <pc:spChg chg="add mod">
          <ac:chgData name="Nicolas Benech" userId="0051dd42c30e75a5" providerId="LiveId" clId="{4BEC6615-BD71-4306-A3DE-1842CC9783FD}" dt="2020-07-02T12:43:39.717" v="4157" actId="14100"/>
          <ac:spMkLst>
            <pc:docMk/>
            <pc:sldMk cId="69963962" sldId="267"/>
            <ac:spMk id="4" creationId="{606BB0B9-EBBC-47D8-A207-D86C0ECFE1FB}"/>
          </ac:spMkLst>
        </pc:spChg>
        <pc:spChg chg="add del mod">
          <ac:chgData name="Nicolas Benech" userId="0051dd42c30e75a5" providerId="LiveId" clId="{4BEC6615-BD71-4306-A3DE-1842CC9783FD}" dt="2020-07-02T12:47:55.217" v="4301" actId="478"/>
          <ac:spMkLst>
            <pc:docMk/>
            <pc:sldMk cId="69963962" sldId="267"/>
            <ac:spMk id="5" creationId="{F23CB22D-4739-403B-ACFF-C34A3E8B6044}"/>
          </ac:spMkLst>
        </pc:spChg>
        <pc:spChg chg="add mod">
          <ac:chgData name="Nicolas Benech" userId="0051dd42c30e75a5" providerId="LiveId" clId="{4BEC6615-BD71-4306-A3DE-1842CC9783FD}" dt="2020-07-03T13:05:49.752" v="8006" actId="164"/>
          <ac:spMkLst>
            <pc:docMk/>
            <pc:sldMk cId="69963962" sldId="267"/>
            <ac:spMk id="6" creationId="{04EA5C86-5B7A-4D1A-B1D5-4BCD6BF3B85E}"/>
          </ac:spMkLst>
        </pc:spChg>
        <pc:spChg chg="add mod">
          <ac:chgData name="Nicolas Benech" userId="0051dd42c30e75a5" providerId="LiveId" clId="{4BEC6615-BD71-4306-A3DE-1842CC9783FD}" dt="2020-07-03T13:05:49.752" v="8006" actId="164"/>
          <ac:spMkLst>
            <pc:docMk/>
            <pc:sldMk cId="69963962" sldId="267"/>
            <ac:spMk id="7" creationId="{594CC3E3-F428-46EA-9F39-B4C04591CF76}"/>
          </ac:spMkLst>
        </pc:spChg>
        <pc:spChg chg="add mod">
          <ac:chgData name="Nicolas Benech" userId="0051dd42c30e75a5" providerId="LiveId" clId="{4BEC6615-BD71-4306-A3DE-1842CC9783FD}" dt="2020-07-03T13:06:24.864" v="8020" actId="164"/>
          <ac:spMkLst>
            <pc:docMk/>
            <pc:sldMk cId="69963962" sldId="267"/>
            <ac:spMk id="8" creationId="{11905808-CFB3-4A46-A213-2359C4B6BFF0}"/>
          </ac:spMkLst>
        </pc:spChg>
        <pc:grpChg chg="add mod">
          <ac:chgData name="Nicolas Benech" userId="0051dd42c30e75a5" providerId="LiveId" clId="{4BEC6615-BD71-4306-A3DE-1842CC9783FD}" dt="2020-07-03T13:06:06.084" v="8019" actId="1037"/>
          <ac:grpSpMkLst>
            <pc:docMk/>
            <pc:sldMk cId="69963962" sldId="267"/>
            <ac:grpSpMk id="2" creationId="{F4840374-C1E9-4ACB-857E-6F92CD75FF01}"/>
          </ac:grpSpMkLst>
        </pc:grpChg>
        <pc:grpChg chg="add mod">
          <ac:chgData name="Nicolas Benech" userId="0051dd42c30e75a5" providerId="LiveId" clId="{4BEC6615-BD71-4306-A3DE-1842CC9783FD}" dt="2020-07-03T13:06:24.864" v="8020" actId="164"/>
          <ac:grpSpMkLst>
            <pc:docMk/>
            <pc:sldMk cId="69963962" sldId="267"/>
            <ac:grpSpMk id="3" creationId="{7B5F917E-35A9-4C5C-8CF9-CC91408C2C13}"/>
          </ac:grpSpMkLst>
        </pc:grpChg>
        <pc:picChg chg="add mod">
          <ac:chgData name="Nicolas Benech" userId="0051dd42c30e75a5" providerId="LiveId" clId="{4BEC6615-BD71-4306-A3DE-1842CC9783FD}" dt="2020-07-02T12:44:40.678" v="4161" actId="1076"/>
          <ac:picMkLst>
            <pc:docMk/>
            <pc:sldMk cId="69963962" sldId="267"/>
            <ac:picMk id="1026" creationId="{38C41582-2836-47C6-B621-68356DEAFC62}"/>
          </ac:picMkLst>
        </pc:picChg>
        <pc:picChg chg="add mod">
          <ac:chgData name="Nicolas Benech" userId="0051dd42c30e75a5" providerId="LiveId" clId="{4BEC6615-BD71-4306-A3DE-1842CC9783FD}" dt="2020-07-03T13:06:24.864" v="8020" actId="164"/>
          <ac:picMkLst>
            <pc:docMk/>
            <pc:sldMk cId="69963962" sldId="267"/>
            <ac:picMk id="1028" creationId="{CE3A635D-A77C-4DE7-8E1B-EE0396021CB8}"/>
          </ac:picMkLst>
        </pc:picChg>
        <pc:picChg chg="add mod">
          <ac:chgData name="Nicolas Benech" userId="0051dd42c30e75a5" providerId="LiveId" clId="{4BEC6615-BD71-4306-A3DE-1842CC9783FD}" dt="2020-07-02T12:50:34.706" v="4320" actId="1076"/>
          <ac:picMkLst>
            <pc:docMk/>
            <pc:sldMk cId="69963962" sldId="267"/>
            <ac:picMk id="1030" creationId="{F8318D0B-B677-4095-ACE4-72EA125AACEE}"/>
          </ac:picMkLst>
        </pc:picChg>
      </pc:sldChg>
      <pc:sldChg chg="addSp delSp modSp new mod modAnim">
        <pc:chgData name="Nicolas Benech" userId="0051dd42c30e75a5" providerId="LiveId" clId="{4BEC6615-BD71-4306-A3DE-1842CC9783FD}" dt="2020-07-03T13:09:00.292" v="8036"/>
        <pc:sldMkLst>
          <pc:docMk/>
          <pc:sldMk cId="1215606599" sldId="268"/>
        </pc:sldMkLst>
        <pc:spChg chg="del">
          <ac:chgData name="Nicolas Benech" userId="0051dd42c30e75a5" providerId="LiveId" clId="{4BEC6615-BD71-4306-A3DE-1842CC9783FD}" dt="2020-07-02T12:52:20.950" v="4324" actId="478"/>
          <ac:spMkLst>
            <pc:docMk/>
            <pc:sldMk cId="1215606599" sldId="268"/>
            <ac:spMk id="2" creationId="{0D3E35B3-B231-4754-8AD7-6DC6ADBDE77B}"/>
          </ac:spMkLst>
        </pc:spChg>
        <pc:spChg chg="add">
          <ac:chgData name="Nicolas Benech" userId="0051dd42c30e75a5" providerId="LiveId" clId="{4BEC6615-BD71-4306-A3DE-1842CC9783FD}" dt="2020-07-02T16:19:42.158" v="4938" actId="11529"/>
          <ac:spMkLst>
            <pc:docMk/>
            <pc:sldMk cId="1215606599" sldId="268"/>
            <ac:spMk id="2" creationId="{DB169F5B-2D03-45BC-A991-082A2A4CB3FA}"/>
          </ac:spMkLst>
        </pc:spChg>
        <pc:spChg chg="add mod">
          <ac:chgData name="Nicolas Benech" userId="0051dd42c30e75a5" providerId="LiveId" clId="{4BEC6615-BD71-4306-A3DE-1842CC9783FD}" dt="2020-07-02T16:20:10.480" v="4940" actId="207"/>
          <ac:spMkLst>
            <pc:docMk/>
            <pc:sldMk cId="1215606599" sldId="268"/>
            <ac:spMk id="3" creationId="{298B4890-764A-416B-AA05-4DA015B5C538}"/>
          </ac:spMkLst>
        </pc:spChg>
        <pc:spChg chg="del">
          <ac:chgData name="Nicolas Benech" userId="0051dd42c30e75a5" providerId="LiveId" clId="{4BEC6615-BD71-4306-A3DE-1842CC9783FD}" dt="2020-07-02T12:52:22.367" v="4325" actId="478"/>
          <ac:spMkLst>
            <pc:docMk/>
            <pc:sldMk cId="1215606599" sldId="268"/>
            <ac:spMk id="3" creationId="{48C09497-AFB4-4614-B2CC-F892C8A4A5AB}"/>
          </ac:spMkLst>
        </pc:spChg>
        <pc:spChg chg="add mod">
          <ac:chgData name="Nicolas Benech" userId="0051dd42c30e75a5" providerId="LiveId" clId="{4BEC6615-BD71-4306-A3DE-1842CC9783FD}" dt="2020-07-03T13:07:16.253" v="8023" actId="207"/>
          <ac:spMkLst>
            <pc:docMk/>
            <pc:sldMk cId="1215606599" sldId="268"/>
            <ac:spMk id="4" creationId="{9E406AB7-384F-41D7-B18E-012568BAB0B7}"/>
          </ac:spMkLst>
        </pc:spChg>
        <pc:spChg chg="add mod">
          <ac:chgData name="Nicolas Benech" userId="0051dd42c30e75a5" providerId="LiveId" clId="{4BEC6615-BD71-4306-A3DE-1842CC9783FD}" dt="2020-07-02T16:33:27.157" v="5062" actId="1076"/>
          <ac:spMkLst>
            <pc:docMk/>
            <pc:sldMk cId="1215606599" sldId="268"/>
            <ac:spMk id="5" creationId="{754DFB47-5632-4C0F-97E4-D0A4FD7B94E3}"/>
          </ac:spMkLst>
        </pc:spChg>
        <pc:spChg chg="add del mod">
          <ac:chgData name="Nicolas Benech" userId="0051dd42c30e75a5" providerId="LiveId" clId="{4BEC6615-BD71-4306-A3DE-1842CC9783FD}" dt="2020-07-02T13:23:51.249" v="4363" actId="767"/>
          <ac:spMkLst>
            <pc:docMk/>
            <pc:sldMk cId="1215606599" sldId="268"/>
            <ac:spMk id="5" creationId="{8B173222-3523-410E-AB1A-B92AB710C105}"/>
          </ac:spMkLst>
        </pc:spChg>
        <pc:spChg chg="add mod">
          <ac:chgData name="Nicolas Benech" userId="0051dd42c30e75a5" providerId="LiveId" clId="{4BEC6615-BD71-4306-A3DE-1842CC9783FD}" dt="2020-07-02T13:26:56.151" v="4569" actId="20577"/>
          <ac:spMkLst>
            <pc:docMk/>
            <pc:sldMk cId="1215606599" sldId="268"/>
            <ac:spMk id="6" creationId="{972A6EC8-4844-4F9B-8F49-14C909BD8B2F}"/>
          </ac:spMkLst>
        </pc:spChg>
        <pc:spChg chg="add mod">
          <ac:chgData name="Nicolas Benech" userId="0051dd42c30e75a5" providerId="LiveId" clId="{4BEC6615-BD71-4306-A3DE-1842CC9783FD}" dt="2020-07-02T16:34:57.232" v="5141" actId="1076"/>
          <ac:spMkLst>
            <pc:docMk/>
            <pc:sldMk cId="1215606599" sldId="268"/>
            <ac:spMk id="7" creationId="{E7075F39-0764-4D28-95B1-DB67DBDF5ACA}"/>
          </ac:spMkLst>
        </pc:spChg>
        <pc:spChg chg="add mod">
          <ac:chgData name="Nicolas Benech" userId="0051dd42c30e75a5" providerId="LiveId" clId="{4BEC6615-BD71-4306-A3DE-1842CC9783FD}" dt="2020-07-02T16:40:12.387" v="5410" actId="20577"/>
          <ac:spMkLst>
            <pc:docMk/>
            <pc:sldMk cId="1215606599" sldId="268"/>
            <ac:spMk id="10" creationId="{A1B0BFBF-757E-4498-B9D2-C7B6AB8E25DD}"/>
          </ac:spMkLst>
        </pc:spChg>
        <pc:spChg chg="add mod">
          <ac:chgData name="Nicolas Benech" userId="0051dd42c30e75a5" providerId="LiveId" clId="{4BEC6615-BD71-4306-A3DE-1842CC9783FD}" dt="2020-07-02T16:37:43.721" v="5269" actId="1076"/>
          <ac:spMkLst>
            <pc:docMk/>
            <pc:sldMk cId="1215606599" sldId="268"/>
            <ac:spMk id="13" creationId="{CD3DBE65-46CA-4B12-ADE0-50B7F4793630}"/>
          </ac:spMkLst>
        </pc:spChg>
        <pc:spChg chg="add mod">
          <ac:chgData name="Nicolas Benech" userId="0051dd42c30e75a5" providerId="LiveId" clId="{4BEC6615-BD71-4306-A3DE-1842CC9783FD}" dt="2020-07-02T13:29:15.207" v="4596" actId="164"/>
          <ac:spMkLst>
            <pc:docMk/>
            <pc:sldMk cId="1215606599" sldId="268"/>
            <ac:spMk id="17" creationId="{58F20707-94AC-4C14-A34C-336944ED5634}"/>
          </ac:spMkLst>
        </pc:spChg>
        <pc:spChg chg="add mod">
          <ac:chgData name="Nicolas Benech" userId="0051dd42c30e75a5" providerId="LiveId" clId="{4BEC6615-BD71-4306-A3DE-1842CC9783FD}" dt="2020-07-02T13:29:15.207" v="4596" actId="164"/>
          <ac:spMkLst>
            <pc:docMk/>
            <pc:sldMk cId="1215606599" sldId="268"/>
            <ac:spMk id="18" creationId="{4760291D-CF46-4C79-A97B-1A559BC17993}"/>
          </ac:spMkLst>
        </pc:spChg>
        <pc:spChg chg="add mod">
          <ac:chgData name="Nicolas Benech" userId="0051dd42c30e75a5" providerId="LiveId" clId="{4BEC6615-BD71-4306-A3DE-1842CC9783FD}" dt="2020-07-02T13:29:40.692" v="4628" actId="1076"/>
          <ac:spMkLst>
            <pc:docMk/>
            <pc:sldMk cId="1215606599" sldId="268"/>
            <ac:spMk id="20" creationId="{E0F49704-B56C-4B14-868B-BD5978A66AF4}"/>
          </ac:spMkLst>
        </pc:spChg>
        <pc:spChg chg="add mod">
          <ac:chgData name="Nicolas Benech" userId="0051dd42c30e75a5" providerId="LiveId" clId="{4BEC6615-BD71-4306-A3DE-1842CC9783FD}" dt="2020-07-02T16:38:42.784" v="5359" actId="313"/>
          <ac:spMkLst>
            <pc:docMk/>
            <pc:sldMk cId="1215606599" sldId="268"/>
            <ac:spMk id="21" creationId="{0FD95A57-D75C-469E-9EC4-25F242EF4E9E}"/>
          </ac:spMkLst>
        </pc:spChg>
        <pc:spChg chg="add mod">
          <ac:chgData name="Nicolas Benech" userId="0051dd42c30e75a5" providerId="LiveId" clId="{4BEC6615-BD71-4306-A3DE-1842CC9783FD}" dt="2020-07-03T13:07:53.118" v="8026" actId="164"/>
          <ac:spMkLst>
            <pc:docMk/>
            <pc:sldMk cId="1215606599" sldId="268"/>
            <ac:spMk id="23" creationId="{45918B3E-D244-438C-BDA1-4C149B566A5D}"/>
          </ac:spMkLst>
        </pc:spChg>
        <pc:spChg chg="add mod">
          <ac:chgData name="Nicolas Benech" userId="0051dd42c30e75a5" providerId="LiveId" clId="{4BEC6615-BD71-4306-A3DE-1842CC9783FD}" dt="2020-07-03T13:07:53.118" v="8026" actId="164"/>
          <ac:spMkLst>
            <pc:docMk/>
            <pc:sldMk cId="1215606599" sldId="268"/>
            <ac:spMk id="24" creationId="{9F02CCE1-9994-4927-B778-F4D728BCEAAF}"/>
          </ac:spMkLst>
        </pc:spChg>
        <pc:spChg chg="add mod">
          <ac:chgData name="Nicolas Benech" userId="0051dd42c30e75a5" providerId="LiveId" clId="{4BEC6615-BD71-4306-A3DE-1842CC9783FD}" dt="2020-07-02T16:32:50.078" v="5042" actId="20577"/>
          <ac:spMkLst>
            <pc:docMk/>
            <pc:sldMk cId="1215606599" sldId="268"/>
            <ac:spMk id="27" creationId="{F4C99E89-73BC-49E3-8503-6FD5DC699DC3}"/>
          </ac:spMkLst>
        </pc:spChg>
        <pc:spChg chg="add mod">
          <ac:chgData name="Nicolas Benech" userId="0051dd42c30e75a5" providerId="LiveId" clId="{4BEC6615-BD71-4306-A3DE-1842CC9783FD}" dt="2020-07-02T16:39:14.259" v="5367" actId="20577"/>
          <ac:spMkLst>
            <pc:docMk/>
            <pc:sldMk cId="1215606599" sldId="268"/>
            <ac:spMk id="28" creationId="{9FDE9181-D418-4EEB-AF1C-A61747407C5C}"/>
          </ac:spMkLst>
        </pc:spChg>
        <pc:spChg chg="add mod">
          <ac:chgData name="Nicolas Benech" userId="0051dd42c30e75a5" providerId="LiveId" clId="{4BEC6615-BD71-4306-A3DE-1842CC9783FD}" dt="2020-07-02T16:39:47.231" v="5374" actId="20577"/>
          <ac:spMkLst>
            <pc:docMk/>
            <pc:sldMk cId="1215606599" sldId="268"/>
            <ac:spMk id="29" creationId="{E3A3D99B-4BB9-4E8C-9315-A1535DA9F527}"/>
          </ac:spMkLst>
        </pc:spChg>
        <pc:grpChg chg="add mod">
          <ac:chgData name="Nicolas Benech" userId="0051dd42c30e75a5" providerId="LiveId" clId="{4BEC6615-BD71-4306-A3DE-1842CC9783FD}" dt="2020-07-02T13:29:15.207" v="4596" actId="164"/>
          <ac:grpSpMkLst>
            <pc:docMk/>
            <pc:sldMk cId="1215606599" sldId="268"/>
            <ac:grpSpMk id="16" creationId="{F3C5EF41-EA4D-4199-B2E8-72B75621C752}"/>
          </ac:grpSpMkLst>
        </pc:grpChg>
        <pc:grpChg chg="add mod">
          <ac:chgData name="Nicolas Benech" userId="0051dd42c30e75a5" providerId="LiveId" clId="{4BEC6615-BD71-4306-A3DE-1842CC9783FD}" dt="2020-07-03T13:07:53.118" v="8026" actId="164"/>
          <ac:grpSpMkLst>
            <pc:docMk/>
            <pc:sldMk cId="1215606599" sldId="268"/>
            <ac:grpSpMk id="19" creationId="{DFC1E83D-E7ED-428F-B884-25D6D2937737}"/>
          </ac:grpSpMkLst>
        </pc:grpChg>
        <pc:grpChg chg="add mod">
          <ac:chgData name="Nicolas Benech" userId="0051dd42c30e75a5" providerId="LiveId" clId="{4BEC6615-BD71-4306-A3DE-1842CC9783FD}" dt="2020-07-03T13:07:53.118" v="8026" actId="164"/>
          <ac:grpSpMkLst>
            <pc:docMk/>
            <pc:sldMk cId="1215606599" sldId="268"/>
            <ac:grpSpMk id="25" creationId="{0F02D5DA-D4D0-450F-A878-8EF0800A8725}"/>
          </ac:grpSpMkLst>
        </pc:grpChg>
        <pc:cxnChg chg="add mod">
          <ac:chgData name="Nicolas Benech" userId="0051dd42c30e75a5" providerId="LiveId" clId="{4BEC6615-BD71-4306-A3DE-1842CC9783FD}" dt="2020-07-02T13:28:33.813" v="4583" actId="164"/>
          <ac:cxnSpMkLst>
            <pc:docMk/>
            <pc:sldMk cId="1215606599" sldId="268"/>
            <ac:cxnSpMk id="8" creationId="{883C2014-7141-460A-9627-559831FCE546}"/>
          </ac:cxnSpMkLst>
        </pc:cxnChg>
        <pc:cxnChg chg="add mod">
          <ac:chgData name="Nicolas Benech" userId="0051dd42c30e75a5" providerId="LiveId" clId="{4BEC6615-BD71-4306-A3DE-1842CC9783FD}" dt="2020-07-02T13:28:33.813" v="4583" actId="164"/>
          <ac:cxnSpMkLst>
            <pc:docMk/>
            <pc:sldMk cId="1215606599" sldId="268"/>
            <ac:cxnSpMk id="9" creationId="{7575A321-5746-458E-8D60-7B59B43EFFA8}"/>
          </ac:cxnSpMkLst>
        </pc:cxnChg>
        <pc:cxnChg chg="add mod">
          <ac:chgData name="Nicolas Benech" userId="0051dd42c30e75a5" providerId="LiveId" clId="{4BEC6615-BD71-4306-A3DE-1842CC9783FD}" dt="2020-07-02T13:28:33.813" v="4583" actId="164"/>
          <ac:cxnSpMkLst>
            <pc:docMk/>
            <pc:sldMk cId="1215606599" sldId="268"/>
            <ac:cxnSpMk id="11" creationId="{FF278E25-773F-4ABB-9E6C-38EAEAA0A993}"/>
          </ac:cxnSpMkLst>
        </pc:cxnChg>
        <pc:cxnChg chg="add mod">
          <ac:chgData name="Nicolas Benech" userId="0051dd42c30e75a5" providerId="LiveId" clId="{4BEC6615-BD71-4306-A3DE-1842CC9783FD}" dt="2020-07-02T13:28:33.813" v="4583" actId="164"/>
          <ac:cxnSpMkLst>
            <pc:docMk/>
            <pc:sldMk cId="1215606599" sldId="268"/>
            <ac:cxnSpMk id="12" creationId="{F76F3350-67B9-46EE-B387-CFBB226CE438}"/>
          </ac:cxnSpMkLst>
        </pc:cxnChg>
        <pc:cxnChg chg="add mod">
          <ac:chgData name="Nicolas Benech" userId="0051dd42c30e75a5" providerId="LiveId" clId="{4BEC6615-BD71-4306-A3DE-1842CC9783FD}" dt="2020-07-02T13:28:33.813" v="4583" actId="164"/>
          <ac:cxnSpMkLst>
            <pc:docMk/>
            <pc:sldMk cId="1215606599" sldId="268"/>
            <ac:cxnSpMk id="14" creationId="{28D6DC51-560B-455A-90B4-32E0097AE568}"/>
          </ac:cxnSpMkLst>
        </pc:cxnChg>
        <pc:cxnChg chg="add mod">
          <ac:chgData name="Nicolas Benech" userId="0051dd42c30e75a5" providerId="LiveId" clId="{4BEC6615-BD71-4306-A3DE-1842CC9783FD}" dt="2020-07-02T13:28:33.813" v="4583" actId="164"/>
          <ac:cxnSpMkLst>
            <pc:docMk/>
            <pc:sldMk cId="1215606599" sldId="268"/>
            <ac:cxnSpMk id="15" creationId="{1A3A2674-2916-4ECE-A726-0325AAAA655E}"/>
          </ac:cxnSpMkLst>
        </pc:cxnChg>
        <pc:cxnChg chg="add mod">
          <ac:chgData name="Nicolas Benech" userId="0051dd42c30e75a5" providerId="LiveId" clId="{4BEC6615-BD71-4306-A3DE-1842CC9783FD}" dt="2020-07-03T13:07:53.118" v="8026" actId="164"/>
          <ac:cxnSpMkLst>
            <pc:docMk/>
            <pc:sldMk cId="1215606599" sldId="268"/>
            <ac:cxnSpMk id="22" creationId="{F81434A4-E60E-46D5-BAC6-E0C7BA62AC29}"/>
          </ac:cxnSpMkLst>
        </pc:cxnChg>
        <pc:cxnChg chg="add mod">
          <ac:chgData name="Nicolas Benech" userId="0051dd42c30e75a5" providerId="LiveId" clId="{4BEC6615-BD71-4306-A3DE-1842CC9783FD}" dt="2020-07-03T13:07:53.118" v="8026" actId="164"/>
          <ac:cxnSpMkLst>
            <pc:docMk/>
            <pc:sldMk cId="1215606599" sldId="268"/>
            <ac:cxnSpMk id="26" creationId="{919801CC-7ECF-4775-9FF6-E079857F5B46}"/>
          </ac:cxnSpMkLst>
        </pc:cxnChg>
      </pc:sldChg>
      <pc:sldChg chg="addSp delSp modSp new mod modAnim">
        <pc:chgData name="Nicolas Benech" userId="0051dd42c30e75a5" providerId="LiveId" clId="{4BEC6615-BD71-4306-A3DE-1842CC9783FD}" dt="2020-07-03T13:10:49.484" v="8052"/>
        <pc:sldMkLst>
          <pc:docMk/>
          <pc:sldMk cId="1320291650" sldId="269"/>
        </pc:sldMkLst>
        <pc:spChg chg="add mod">
          <ac:chgData name="Nicolas Benech" userId="0051dd42c30e75a5" providerId="LiveId" clId="{4BEC6615-BD71-4306-A3DE-1842CC9783FD}" dt="2020-07-03T11:29:01.582" v="6596" actId="1076"/>
          <ac:spMkLst>
            <pc:docMk/>
            <pc:sldMk cId="1320291650" sldId="269"/>
            <ac:spMk id="2" creationId="{4847C6A1-7BDD-4830-B8C5-95767FF1E4E8}"/>
          </ac:spMkLst>
        </pc:spChg>
        <pc:spChg chg="del">
          <ac:chgData name="Nicolas Benech" userId="0051dd42c30e75a5" providerId="LiveId" clId="{4BEC6615-BD71-4306-A3DE-1842CC9783FD}" dt="2020-07-02T16:40:30.555" v="5412" actId="478"/>
          <ac:spMkLst>
            <pc:docMk/>
            <pc:sldMk cId="1320291650" sldId="269"/>
            <ac:spMk id="2" creationId="{5B61E7B7-D9AC-4B04-836A-68EC01E7A8C8}"/>
          </ac:spMkLst>
        </pc:spChg>
        <pc:spChg chg="del">
          <ac:chgData name="Nicolas Benech" userId="0051dd42c30e75a5" providerId="LiveId" clId="{4BEC6615-BD71-4306-A3DE-1842CC9783FD}" dt="2020-07-02T16:40:32.538" v="5413" actId="478"/>
          <ac:spMkLst>
            <pc:docMk/>
            <pc:sldMk cId="1320291650" sldId="269"/>
            <ac:spMk id="3" creationId="{13A4719C-E945-4E08-9355-26BE0905EA24}"/>
          </ac:spMkLst>
        </pc:spChg>
        <pc:spChg chg="add mod">
          <ac:chgData name="Nicolas Benech" userId="0051dd42c30e75a5" providerId="LiveId" clId="{4BEC6615-BD71-4306-A3DE-1842CC9783FD}" dt="2020-07-02T16:41:43.675" v="5534" actId="20577"/>
          <ac:spMkLst>
            <pc:docMk/>
            <pc:sldMk cId="1320291650" sldId="269"/>
            <ac:spMk id="4" creationId="{A1CC9A9F-8AA1-4533-83D4-E9F7B9CF1EA9}"/>
          </ac:spMkLst>
        </pc:spChg>
        <pc:spChg chg="add mod">
          <ac:chgData name="Nicolas Benech" userId="0051dd42c30e75a5" providerId="LiveId" clId="{4BEC6615-BD71-4306-A3DE-1842CC9783FD}" dt="2020-07-02T16:54:10.341" v="5894" actId="16959"/>
          <ac:spMkLst>
            <pc:docMk/>
            <pc:sldMk cId="1320291650" sldId="269"/>
            <ac:spMk id="5" creationId="{7D0333AF-C439-4DD2-8A4E-CBB7B11DC0BB}"/>
          </ac:spMkLst>
        </pc:spChg>
        <pc:spChg chg="add mod">
          <ac:chgData name="Nicolas Benech" userId="0051dd42c30e75a5" providerId="LiveId" clId="{4BEC6615-BD71-4306-A3DE-1842CC9783FD}" dt="2020-07-02T16:43:13.933" v="5584" actId="1076"/>
          <ac:spMkLst>
            <pc:docMk/>
            <pc:sldMk cId="1320291650" sldId="269"/>
            <ac:spMk id="6" creationId="{F0C6DB42-1DDB-4598-9094-F8D6237B3C73}"/>
          </ac:spMkLst>
        </pc:spChg>
        <pc:spChg chg="add mod">
          <ac:chgData name="Nicolas Benech" userId="0051dd42c30e75a5" providerId="LiveId" clId="{4BEC6615-BD71-4306-A3DE-1842CC9783FD}" dt="2020-07-03T13:09:58.288" v="8045" actId="20577"/>
          <ac:spMkLst>
            <pc:docMk/>
            <pc:sldMk cId="1320291650" sldId="269"/>
            <ac:spMk id="7" creationId="{E42AFB88-8566-4362-AC82-82D6A4D127B8}"/>
          </ac:spMkLst>
        </pc:spChg>
        <pc:spChg chg="add mod">
          <ac:chgData name="Nicolas Benech" userId="0051dd42c30e75a5" providerId="LiveId" clId="{4BEC6615-BD71-4306-A3DE-1842CC9783FD}" dt="2020-07-02T16:46:08.898" v="5686" actId="1076"/>
          <ac:spMkLst>
            <pc:docMk/>
            <pc:sldMk cId="1320291650" sldId="269"/>
            <ac:spMk id="8" creationId="{A0642FEE-1F66-47B2-91B1-96E6A68DD725}"/>
          </ac:spMkLst>
        </pc:spChg>
        <pc:spChg chg="add mod">
          <ac:chgData name="Nicolas Benech" userId="0051dd42c30e75a5" providerId="LiveId" clId="{4BEC6615-BD71-4306-A3DE-1842CC9783FD}" dt="2020-07-03T13:10:10.270" v="8046" actId="164"/>
          <ac:spMkLst>
            <pc:docMk/>
            <pc:sldMk cId="1320291650" sldId="269"/>
            <ac:spMk id="9" creationId="{F06BF180-E64A-4912-904B-8508C28C624F}"/>
          </ac:spMkLst>
        </pc:spChg>
        <pc:spChg chg="add mod">
          <ac:chgData name="Nicolas Benech" userId="0051dd42c30e75a5" providerId="LiveId" clId="{4BEC6615-BD71-4306-A3DE-1842CC9783FD}" dt="2020-07-03T13:10:10.270" v="8046" actId="164"/>
          <ac:spMkLst>
            <pc:docMk/>
            <pc:sldMk cId="1320291650" sldId="269"/>
            <ac:spMk id="10" creationId="{7E921BCA-66DC-411B-B1CC-9BCE18659E8E}"/>
          </ac:spMkLst>
        </pc:spChg>
        <pc:spChg chg="add mod">
          <ac:chgData name="Nicolas Benech" userId="0051dd42c30e75a5" providerId="LiveId" clId="{4BEC6615-BD71-4306-A3DE-1842CC9783FD}" dt="2020-07-03T13:10:27.720" v="8048" actId="164"/>
          <ac:spMkLst>
            <pc:docMk/>
            <pc:sldMk cId="1320291650" sldId="269"/>
            <ac:spMk id="11" creationId="{63BBFF72-3487-4314-8523-06C5133766F7}"/>
          </ac:spMkLst>
        </pc:spChg>
        <pc:spChg chg="add mod">
          <ac:chgData name="Nicolas Benech" userId="0051dd42c30e75a5" providerId="LiveId" clId="{4BEC6615-BD71-4306-A3DE-1842CC9783FD}" dt="2020-07-03T13:10:27.720" v="8048" actId="164"/>
          <ac:spMkLst>
            <pc:docMk/>
            <pc:sldMk cId="1320291650" sldId="269"/>
            <ac:spMk id="12" creationId="{56BE7A75-FCDC-456E-82FA-C68C0B449147}"/>
          </ac:spMkLst>
        </pc:spChg>
        <pc:spChg chg="add mod">
          <ac:chgData name="Nicolas Benech" userId="0051dd42c30e75a5" providerId="LiveId" clId="{4BEC6615-BD71-4306-A3DE-1842CC9783FD}" dt="2020-07-03T13:10:27.720" v="8048" actId="164"/>
          <ac:spMkLst>
            <pc:docMk/>
            <pc:sldMk cId="1320291650" sldId="269"/>
            <ac:spMk id="13" creationId="{5E4D0E52-C1EF-4A2A-BABC-5519716A878F}"/>
          </ac:spMkLst>
        </pc:spChg>
        <pc:spChg chg="add mod">
          <ac:chgData name="Nicolas Benech" userId="0051dd42c30e75a5" providerId="LiveId" clId="{4BEC6615-BD71-4306-A3DE-1842CC9783FD}" dt="2020-07-02T16:50:58.483" v="5833" actId="20577"/>
          <ac:spMkLst>
            <pc:docMk/>
            <pc:sldMk cId="1320291650" sldId="269"/>
            <ac:spMk id="14" creationId="{01DF1CC1-A7FE-4AD6-8A8E-C085FBBCEDB2}"/>
          </ac:spMkLst>
        </pc:spChg>
        <pc:spChg chg="add mod">
          <ac:chgData name="Nicolas Benech" userId="0051dd42c30e75a5" providerId="LiveId" clId="{4BEC6615-BD71-4306-A3DE-1842CC9783FD}" dt="2020-07-03T11:30:52.926" v="6631" actId="20577"/>
          <ac:spMkLst>
            <pc:docMk/>
            <pc:sldMk cId="1320291650" sldId="269"/>
            <ac:spMk id="15" creationId="{8DD8D6EA-FB8C-4CB6-A98E-4498920F169E}"/>
          </ac:spMkLst>
        </pc:spChg>
        <pc:grpChg chg="add mod">
          <ac:chgData name="Nicolas Benech" userId="0051dd42c30e75a5" providerId="LiveId" clId="{4BEC6615-BD71-4306-A3DE-1842CC9783FD}" dt="2020-07-03T13:10:10.270" v="8046" actId="164"/>
          <ac:grpSpMkLst>
            <pc:docMk/>
            <pc:sldMk cId="1320291650" sldId="269"/>
            <ac:grpSpMk id="3" creationId="{3EA5148D-1423-4405-94AC-14B8F562F6D1}"/>
          </ac:grpSpMkLst>
        </pc:grpChg>
        <pc:grpChg chg="add mod">
          <ac:chgData name="Nicolas Benech" userId="0051dd42c30e75a5" providerId="LiveId" clId="{4BEC6615-BD71-4306-A3DE-1842CC9783FD}" dt="2020-07-03T13:10:27.720" v="8048" actId="164"/>
          <ac:grpSpMkLst>
            <pc:docMk/>
            <pc:sldMk cId="1320291650" sldId="269"/>
            <ac:grpSpMk id="16" creationId="{6119E204-608F-41D0-A36A-69F491E7C968}"/>
          </ac:grpSpMkLst>
        </pc:grpChg>
      </pc:sldChg>
      <pc:sldChg chg="addSp delSp modSp new mod modAnim">
        <pc:chgData name="Nicolas Benech" userId="0051dd42c30e75a5" providerId="LiveId" clId="{4BEC6615-BD71-4306-A3DE-1842CC9783FD}" dt="2020-07-03T13:12:20.087" v="8059"/>
        <pc:sldMkLst>
          <pc:docMk/>
          <pc:sldMk cId="602242616" sldId="270"/>
        </pc:sldMkLst>
        <pc:spChg chg="del">
          <ac:chgData name="Nicolas Benech" userId="0051dd42c30e75a5" providerId="LiveId" clId="{4BEC6615-BD71-4306-A3DE-1842CC9783FD}" dt="2020-07-02T16:54:59.375" v="5896" actId="478"/>
          <ac:spMkLst>
            <pc:docMk/>
            <pc:sldMk cId="602242616" sldId="270"/>
            <ac:spMk id="2" creationId="{0872FE79-AF0B-4772-A22F-DA3B45003D9A}"/>
          </ac:spMkLst>
        </pc:spChg>
        <pc:spChg chg="add mod">
          <ac:chgData name="Nicolas Benech" userId="0051dd42c30e75a5" providerId="LiveId" clId="{4BEC6615-BD71-4306-A3DE-1842CC9783FD}" dt="2020-07-03T11:08:29.258" v="6381" actId="1076"/>
          <ac:spMkLst>
            <pc:docMk/>
            <pc:sldMk cId="602242616" sldId="270"/>
            <ac:spMk id="3" creationId="{26BC490D-5275-41D8-AF9E-B652BE064D42}"/>
          </ac:spMkLst>
        </pc:spChg>
        <pc:spChg chg="del mod">
          <ac:chgData name="Nicolas Benech" userId="0051dd42c30e75a5" providerId="LiveId" clId="{4BEC6615-BD71-4306-A3DE-1842CC9783FD}" dt="2020-07-02T16:55:02.073" v="5898" actId="478"/>
          <ac:spMkLst>
            <pc:docMk/>
            <pc:sldMk cId="602242616" sldId="270"/>
            <ac:spMk id="3" creationId="{30059E55-7554-4AF3-903F-A0A6B15015E5}"/>
          </ac:spMkLst>
        </pc:spChg>
        <pc:spChg chg="add mod">
          <ac:chgData name="Nicolas Benech" userId="0051dd42c30e75a5" providerId="LiveId" clId="{4BEC6615-BD71-4306-A3DE-1842CC9783FD}" dt="2020-07-03T11:07:45.463" v="6315" actId="207"/>
          <ac:spMkLst>
            <pc:docMk/>
            <pc:sldMk cId="602242616" sldId="270"/>
            <ac:spMk id="4" creationId="{D08978F1-E407-4AB5-8051-C9F54365A246}"/>
          </ac:spMkLst>
        </pc:spChg>
        <pc:spChg chg="add mod">
          <ac:chgData name="Nicolas Benech" userId="0051dd42c30e75a5" providerId="LiveId" clId="{4BEC6615-BD71-4306-A3DE-1842CC9783FD}" dt="2020-07-03T11:08:52.329" v="6392" actId="1076"/>
          <ac:spMkLst>
            <pc:docMk/>
            <pc:sldMk cId="602242616" sldId="270"/>
            <ac:spMk id="11" creationId="{E1E8BF1C-EC65-436F-BD73-32FF4BA67D25}"/>
          </ac:spMkLst>
        </pc:spChg>
        <pc:spChg chg="add mod">
          <ac:chgData name="Nicolas Benech" userId="0051dd42c30e75a5" providerId="LiveId" clId="{4BEC6615-BD71-4306-A3DE-1842CC9783FD}" dt="2020-07-03T11:06:15.632" v="6200" actId="164"/>
          <ac:spMkLst>
            <pc:docMk/>
            <pc:sldMk cId="602242616" sldId="270"/>
            <ac:spMk id="13" creationId="{DB2BD07A-DC0F-4CB9-9318-ED917F252D37}"/>
          </ac:spMkLst>
        </pc:spChg>
        <pc:spChg chg="add mod">
          <ac:chgData name="Nicolas Benech" userId="0051dd42c30e75a5" providerId="LiveId" clId="{4BEC6615-BD71-4306-A3DE-1842CC9783FD}" dt="2020-07-03T11:06:15.632" v="6200" actId="164"/>
          <ac:spMkLst>
            <pc:docMk/>
            <pc:sldMk cId="602242616" sldId="270"/>
            <ac:spMk id="14" creationId="{BFA64678-D06F-46F9-97FD-9D4D9865E4DD}"/>
          </ac:spMkLst>
        </pc:spChg>
        <pc:spChg chg="add mod">
          <ac:chgData name="Nicolas Benech" userId="0051dd42c30e75a5" providerId="LiveId" clId="{4BEC6615-BD71-4306-A3DE-1842CC9783FD}" dt="2020-07-03T11:06:15.632" v="6200" actId="164"/>
          <ac:spMkLst>
            <pc:docMk/>
            <pc:sldMk cId="602242616" sldId="270"/>
            <ac:spMk id="15" creationId="{A826EE40-70F0-432D-B980-B388C0EDEC5C}"/>
          </ac:spMkLst>
        </pc:spChg>
        <pc:spChg chg="add mod">
          <ac:chgData name="Nicolas Benech" userId="0051dd42c30e75a5" providerId="LiveId" clId="{4BEC6615-BD71-4306-A3DE-1842CC9783FD}" dt="2020-07-03T13:11:37.199" v="8054" actId="164"/>
          <ac:spMkLst>
            <pc:docMk/>
            <pc:sldMk cId="602242616" sldId="270"/>
            <ac:spMk id="16" creationId="{D8B8C9AE-D4DE-460A-A90C-D2054B9F0186}"/>
          </ac:spMkLst>
        </pc:spChg>
        <pc:spChg chg="add mod">
          <ac:chgData name="Nicolas Benech" userId="0051dd42c30e75a5" providerId="LiveId" clId="{4BEC6615-BD71-4306-A3DE-1842CC9783FD}" dt="2020-07-03T13:11:37.199" v="8054" actId="164"/>
          <ac:spMkLst>
            <pc:docMk/>
            <pc:sldMk cId="602242616" sldId="270"/>
            <ac:spMk id="17" creationId="{2C31CCC1-D10B-47A8-8B90-24E9D2DF5657}"/>
          </ac:spMkLst>
        </pc:spChg>
        <pc:spChg chg="add mod">
          <ac:chgData name="Nicolas Benech" userId="0051dd42c30e75a5" providerId="LiveId" clId="{4BEC6615-BD71-4306-A3DE-1842CC9783FD}" dt="2020-07-03T13:11:37.199" v="8054" actId="164"/>
          <ac:spMkLst>
            <pc:docMk/>
            <pc:sldMk cId="602242616" sldId="270"/>
            <ac:spMk id="18" creationId="{65C9EDFA-F10B-4265-8B9D-4FC902063D72}"/>
          </ac:spMkLst>
        </pc:spChg>
        <pc:spChg chg="add del mod">
          <ac:chgData name="Nicolas Benech" userId="0051dd42c30e75a5" providerId="LiveId" clId="{4BEC6615-BD71-4306-A3DE-1842CC9783FD}" dt="2020-07-03T11:05:55.240" v="6198" actId="478"/>
          <ac:spMkLst>
            <pc:docMk/>
            <pc:sldMk cId="602242616" sldId="270"/>
            <ac:spMk id="19" creationId="{CF87FF0D-4293-4C96-BB6F-99E8EB8112D8}"/>
          </ac:spMkLst>
        </pc:spChg>
        <pc:spChg chg="add mod">
          <ac:chgData name="Nicolas Benech" userId="0051dd42c30e75a5" providerId="LiveId" clId="{4BEC6615-BD71-4306-A3DE-1842CC9783FD}" dt="2020-07-03T13:11:37.199" v="8054" actId="164"/>
          <ac:spMkLst>
            <pc:docMk/>
            <pc:sldMk cId="602242616" sldId="270"/>
            <ac:spMk id="20" creationId="{73C8CB2B-541A-4FD9-8098-746F7F60C3C7}"/>
          </ac:spMkLst>
        </pc:spChg>
        <pc:spChg chg="add mod">
          <ac:chgData name="Nicolas Benech" userId="0051dd42c30e75a5" providerId="LiveId" clId="{4BEC6615-BD71-4306-A3DE-1842CC9783FD}" dt="2020-07-03T11:09:18.843" v="6398" actId="20577"/>
          <ac:spMkLst>
            <pc:docMk/>
            <pc:sldMk cId="602242616" sldId="270"/>
            <ac:spMk id="21" creationId="{CD86FEFB-1E82-4705-A666-60F30C985CAD}"/>
          </ac:spMkLst>
        </pc:spChg>
        <pc:spChg chg="add mod">
          <ac:chgData name="Nicolas Benech" userId="0051dd42c30e75a5" providerId="LiveId" clId="{4BEC6615-BD71-4306-A3DE-1842CC9783FD}" dt="2020-07-03T11:23:36.544" v="6519" actId="20577"/>
          <ac:spMkLst>
            <pc:docMk/>
            <pc:sldMk cId="602242616" sldId="270"/>
            <ac:spMk id="26" creationId="{79CA8866-BC05-4844-9D16-A09C4BA05D3E}"/>
          </ac:spMkLst>
        </pc:spChg>
        <pc:spChg chg="add mod">
          <ac:chgData name="Nicolas Benech" userId="0051dd42c30e75a5" providerId="LiveId" clId="{4BEC6615-BD71-4306-A3DE-1842CC9783FD}" dt="2020-07-03T11:10:59.952" v="6412" actId="1076"/>
          <ac:spMkLst>
            <pc:docMk/>
            <pc:sldMk cId="602242616" sldId="270"/>
            <ac:spMk id="29" creationId="{50BB7478-AFBE-4B67-8654-F20A0B40F1DF}"/>
          </ac:spMkLst>
        </pc:spChg>
        <pc:spChg chg="add mod">
          <ac:chgData name="Nicolas Benech" userId="0051dd42c30e75a5" providerId="LiveId" clId="{4BEC6615-BD71-4306-A3DE-1842CC9783FD}" dt="2020-07-03T11:11:19.973" v="6442" actId="1038"/>
          <ac:spMkLst>
            <pc:docMk/>
            <pc:sldMk cId="602242616" sldId="270"/>
            <ac:spMk id="30" creationId="{CA2C4EA1-DCD9-4C19-BF8D-025BE83A1951}"/>
          </ac:spMkLst>
        </pc:spChg>
        <pc:spChg chg="add del mod">
          <ac:chgData name="Nicolas Benech" userId="0051dd42c30e75a5" providerId="LiveId" clId="{4BEC6615-BD71-4306-A3DE-1842CC9783FD}" dt="2020-07-03T11:12:20.639" v="6447" actId="767"/>
          <ac:spMkLst>
            <pc:docMk/>
            <pc:sldMk cId="602242616" sldId="270"/>
            <ac:spMk id="33" creationId="{E6FD322E-429F-4C43-B7DA-C67E4938899E}"/>
          </ac:spMkLst>
        </pc:spChg>
        <pc:spChg chg="add mod">
          <ac:chgData name="Nicolas Benech" userId="0051dd42c30e75a5" providerId="LiveId" clId="{4BEC6615-BD71-4306-A3DE-1842CC9783FD}" dt="2020-07-03T11:12:57.814" v="6461" actId="1076"/>
          <ac:spMkLst>
            <pc:docMk/>
            <pc:sldMk cId="602242616" sldId="270"/>
            <ac:spMk id="34" creationId="{5E81CB47-C2C8-4E3A-9F43-ADBCCDC7EAC6}"/>
          </ac:spMkLst>
        </pc:spChg>
        <pc:spChg chg="add mod">
          <ac:chgData name="Nicolas Benech" userId="0051dd42c30e75a5" providerId="LiveId" clId="{4BEC6615-BD71-4306-A3DE-1842CC9783FD}" dt="2020-07-03T13:11:37.199" v="8054" actId="164"/>
          <ac:spMkLst>
            <pc:docMk/>
            <pc:sldMk cId="602242616" sldId="270"/>
            <ac:spMk id="35" creationId="{89CD0644-6B40-493D-82C6-051AE6B38A2F}"/>
          </ac:spMkLst>
        </pc:spChg>
        <pc:spChg chg="add mod">
          <ac:chgData name="Nicolas Benech" userId="0051dd42c30e75a5" providerId="LiveId" clId="{4BEC6615-BD71-4306-A3DE-1842CC9783FD}" dt="2020-07-03T11:13:46.254" v="6493" actId="1076"/>
          <ac:spMkLst>
            <pc:docMk/>
            <pc:sldMk cId="602242616" sldId="270"/>
            <ac:spMk id="36" creationId="{B0528CF4-399D-4374-8149-F8FF1B5C8508}"/>
          </ac:spMkLst>
        </pc:spChg>
        <pc:spChg chg="add mod">
          <ac:chgData name="Nicolas Benech" userId="0051dd42c30e75a5" providerId="LiveId" clId="{4BEC6615-BD71-4306-A3DE-1842CC9783FD}" dt="2020-07-03T11:14:39.060" v="6514" actId="20577"/>
          <ac:spMkLst>
            <pc:docMk/>
            <pc:sldMk cId="602242616" sldId="270"/>
            <ac:spMk id="37" creationId="{D9C58C98-56D4-475B-9D1A-5F2A3C96EFFD}"/>
          </ac:spMkLst>
        </pc:spChg>
        <pc:spChg chg="add mod">
          <ac:chgData name="Nicolas Benech" userId="0051dd42c30e75a5" providerId="LiveId" clId="{4BEC6615-BD71-4306-A3DE-1842CC9783FD}" dt="2020-07-03T11:14:54.598" v="6516" actId="20577"/>
          <ac:spMkLst>
            <pc:docMk/>
            <pc:sldMk cId="602242616" sldId="270"/>
            <ac:spMk id="38" creationId="{85405198-B695-4BEF-99F5-D71C921DBA09}"/>
          </ac:spMkLst>
        </pc:spChg>
        <pc:spChg chg="add mod">
          <ac:chgData name="Nicolas Benech" userId="0051dd42c30e75a5" providerId="LiveId" clId="{4BEC6615-BD71-4306-A3DE-1842CC9783FD}" dt="2020-07-03T11:14:34.510" v="6512" actId="20577"/>
          <ac:spMkLst>
            <pc:docMk/>
            <pc:sldMk cId="602242616" sldId="270"/>
            <ac:spMk id="39" creationId="{2192F0BA-AA2D-4C54-8A1D-2DFF078A2796}"/>
          </ac:spMkLst>
        </pc:spChg>
        <pc:spChg chg="add mod">
          <ac:chgData name="Nicolas Benech" userId="0051dd42c30e75a5" providerId="LiveId" clId="{4BEC6615-BD71-4306-A3DE-1842CC9783FD}" dt="2020-07-03T11:24:39.575" v="6525" actId="1076"/>
          <ac:spMkLst>
            <pc:docMk/>
            <pc:sldMk cId="602242616" sldId="270"/>
            <ac:spMk id="40" creationId="{F80E4445-A547-4982-86C5-D6E4BC4A714E}"/>
          </ac:spMkLst>
        </pc:spChg>
        <pc:spChg chg="add mod">
          <ac:chgData name="Nicolas Benech" userId="0051dd42c30e75a5" providerId="LiveId" clId="{4BEC6615-BD71-4306-A3DE-1842CC9783FD}" dt="2020-07-03T13:11:37.199" v="8054" actId="164"/>
          <ac:spMkLst>
            <pc:docMk/>
            <pc:sldMk cId="602242616" sldId="270"/>
            <ac:spMk id="41" creationId="{19BA2B6B-13BF-461D-A1CE-7E90EABC0E2B}"/>
          </ac:spMkLst>
        </pc:spChg>
        <pc:spChg chg="add mod">
          <ac:chgData name="Nicolas Benech" userId="0051dd42c30e75a5" providerId="LiveId" clId="{4BEC6615-BD71-4306-A3DE-1842CC9783FD}" dt="2020-07-03T13:11:37.199" v="8054" actId="164"/>
          <ac:spMkLst>
            <pc:docMk/>
            <pc:sldMk cId="602242616" sldId="270"/>
            <ac:spMk id="42" creationId="{C8066DC2-8E3C-4407-81A7-351D78111EC2}"/>
          </ac:spMkLst>
        </pc:spChg>
        <pc:spChg chg="add del mod">
          <ac:chgData name="Nicolas Benech" userId="0051dd42c30e75a5" providerId="LiveId" clId="{4BEC6615-BD71-4306-A3DE-1842CC9783FD}" dt="2020-07-03T11:27:32.194" v="6539"/>
          <ac:spMkLst>
            <pc:docMk/>
            <pc:sldMk cId="602242616" sldId="270"/>
            <ac:spMk id="43" creationId="{43CC30D3-A532-4623-A0A3-8DB1439A23A8}"/>
          </ac:spMkLst>
        </pc:spChg>
        <pc:spChg chg="add mod">
          <ac:chgData name="Nicolas Benech" userId="0051dd42c30e75a5" providerId="LiveId" clId="{4BEC6615-BD71-4306-A3DE-1842CC9783FD}" dt="2020-07-03T11:46:12.615" v="6775" actId="1076"/>
          <ac:spMkLst>
            <pc:docMk/>
            <pc:sldMk cId="602242616" sldId="270"/>
            <ac:spMk id="44" creationId="{CC9E39C0-40A5-4769-AE58-9D59166441DC}"/>
          </ac:spMkLst>
        </pc:spChg>
        <pc:spChg chg="add mod">
          <ac:chgData name="Nicolas Benech" userId="0051dd42c30e75a5" providerId="LiveId" clId="{4BEC6615-BD71-4306-A3DE-1842CC9783FD}" dt="2020-07-03T11:46:12.615" v="6775" actId="1076"/>
          <ac:spMkLst>
            <pc:docMk/>
            <pc:sldMk cId="602242616" sldId="270"/>
            <ac:spMk id="45" creationId="{192C638E-1D04-4054-9371-077E999A9DED}"/>
          </ac:spMkLst>
        </pc:spChg>
        <pc:spChg chg="add mod">
          <ac:chgData name="Nicolas Benech" userId="0051dd42c30e75a5" providerId="LiveId" clId="{4BEC6615-BD71-4306-A3DE-1842CC9783FD}" dt="2020-07-03T11:46:12.615" v="6775" actId="1076"/>
          <ac:spMkLst>
            <pc:docMk/>
            <pc:sldMk cId="602242616" sldId="270"/>
            <ac:spMk id="46" creationId="{72651041-6D73-4F37-B6AB-BAA5F502ADCF}"/>
          </ac:spMkLst>
        </pc:spChg>
        <pc:spChg chg="add mod">
          <ac:chgData name="Nicolas Benech" userId="0051dd42c30e75a5" providerId="LiveId" clId="{4BEC6615-BD71-4306-A3DE-1842CC9783FD}" dt="2020-07-03T11:46:12.615" v="6775" actId="1076"/>
          <ac:spMkLst>
            <pc:docMk/>
            <pc:sldMk cId="602242616" sldId="270"/>
            <ac:spMk id="47" creationId="{E824A46E-B9D4-4CB4-8EED-9DA9AB5232FE}"/>
          </ac:spMkLst>
        </pc:spChg>
        <pc:spChg chg="add mod">
          <ac:chgData name="Nicolas Benech" userId="0051dd42c30e75a5" providerId="LiveId" clId="{4BEC6615-BD71-4306-A3DE-1842CC9783FD}" dt="2020-07-03T11:35:15.010" v="6685" actId="20577"/>
          <ac:spMkLst>
            <pc:docMk/>
            <pc:sldMk cId="602242616" sldId="270"/>
            <ac:spMk id="48" creationId="{B6DE1263-3196-4028-8406-A07A5D7414AB}"/>
          </ac:spMkLst>
        </pc:spChg>
        <pc:spChg chg="add mod">
          <ac:chgData name="Nicolas Benech" userId="0051dd42c30e75a5" providerId="LiveId" clId="{4BEC6615-BD71-4306-A3DE-1842CC9783FD}" dt="2020-07-03T11:35:46.719" v="6698" actId="1076"/>
          <ac:spMkLst>
            <pc:docMk/>
            <pc:sldMk cId="602242616" sldId="270"/>
            <ac:spMk id="49" creationId="{90B16E9F-9AD2-492F-A97A-B4EDC6EF4DCC}"/>
          </ac:spMkLst>
        </pc:spChg>
        <pc:spChg chg="add del mod">
          <ac:chgData name="Nicolas Benech" userId="0051dd42c30e75a5" providerId="LiveId" clId="{4BEC6615-BD71-4306-A3DE-1842CC9783FD}" dt="2020-07-03T11:35:59.224" v="6700" actId="767"/>
          <ac:spMkLst>
            <pc:docMk/>
            <pc:sldMk cId="602242616" sldId="270"/>
            <ac:spMk id="50" creationId="{9C895917-24AD-4596-A579-E079AE98E621}"/>
          </ac:spMkLst>
        </pc:spChg>
        <pc:spChg chg="add mod">
          <ac:chgData name="Nicolas Benech" userId="0051dd42c30e75a5" providerId="LiveId" clId="{4BEC6615-BD71-4306-A3DE-1842CC9783FD}" dt="2020-07-03T11:36:10.233" v="6704" actId="20577"/>
          <ac:spMkLst>
            <pc:docMk/>
            <pc:sldMk cId="602242616" sldId="270"/>
            <ac:spMk id="51" creationId="{DB79FDE2-3DCB-48F7-8FC8-995A9827BF45}"/>
          </ac:spMkLst>
        </pc:spChg>
        <pc:spChg chg="add del mod">
          <ac:chgData name="Nicolas Benech" userId="0051dd42c30e75a5" providerId="LiveId" clId="{4BEC6615-BD71-4306-A3DE-1842CC9783FD}" dt="2020-07-03T11:36:20.222" v="6706" actId="767"/>
          <ac:spMkLst>
            <pc:docMk/>
            <pc:sldMk cId="602242616" sldId="270"/>
            <ac:spMk id="52" creationId="{9BCDBE01-FA5A-4918-8D0C-28DD2A873EBE}"/>
          </ac:spMkLst>
        </pc:spChg>
        <pc:spChg chg="add mod">
          <ac:chgData name="Nicolas Benech" userId="0051dd42c30e75a5" providerId="LiveId" clId="{4BEC6615-BD71-4306-A3DE-1842CC9783FD}" dt="2020-07-03T11:37:37.966" v="6736" actId="20577"/>
          <ac:spMkLst>
            <pc:docMk/>
            <pc:sldMk cId="602242616" sldId="270"/>
            <ac:spMk id="53" creationId="{FC795B8E-DBA9-420F-9C17-7EA5832399A3}"/>
          </ac:spMkLst>
        </pc:spChg>
        <pc:spChg chg="add mod">
          <ac:chgData name="Nicolas Benech" userId="0051dd42c30e75a5" providerId="LiveId" clId="{4BEC6615-BD71-4306-A3DE-1842CC9783FD}" dt="2020-07-03T11:46:48.857" v="6799" actId="20577"/>
          <ac:spMkLst>
            <pc:docMk/>
            <pc:sldMk cId="602242616" sldId="270"/>
            <ac:spMk id="54" creationId="{B0804F79-2220-464D-AB61-9F08A6081506}"/>
          </ac:spMkLst>
        </pc:spChg>
        <pc:grpChg chg="add mod">
          <ac:chgData name="Nicolas Benech" userId="0051dd42c30e75a5" providerId="LiveId" clId="{4BEC6615-BD71-4306-A3DE-1842CC9783FD}" dt="2020-07-03T11:06:18.998" v="6201" actId="1076"/>
          <ac:grpSpMkLst>
            <pc:docMk/>
            <pc:sldMk cId="602242616" sldId="270"/>
            <ac:grpSpMk id="2" creationId="{31219F15-9222-4DD9-B1F6-4FD27DB420AC}"/>
          </ac:grpSpMkLst>
        </pc:grpChg>
        <pc:grpChg chg="add mod">
          <ac:chgData name="Nicolas Benech" userId="0051dd42c30e75a5" providerId="LiveId" clId="{4BEC6615-BD71-4306-A3DE-1842CC9783FD}" dt="2020-07-03T13:11:37.199" v="8054" actId="164"/>
          <ac:grpSpMkLst>
            <pc:docMk/>
            <pc:sldMk cId="602242616" sldId="270"/>
            <ac:grpSpMk id="55" creationId="{85DABE85-DAA0-4D7F-B062-237DAE10E567}"/>
          </ac:grpSpMkLst>
        </pc:grpChg>
        <pc:cxnChg chg="add mod">
          <ac:chgData name="Nicolas Benech" userId="0051dd42c30e75a5" providerId="LiveId" clId="{4BEC6615-BD71-4306-A3DE-1842CC9783FD}" dt="2020-07-03T11:06:15.632" v="6200" actId="164"/>
          <ac:cxnSpMkLst>
            <pc:docMk/>
            <pc:sldMk cId="602242616" sldId="270"/>
            <ac:cxnSpMk id="6" creationId="{97EC270B-A0FF-42A8-8F9F-4F02154FFDD8}"/>
          </ac:cxnSpMkLst>
        </pc:cxnChg>
        <pc:cxnChg chg="add mod">
          <ac:chgData name="Nicolas Benech" userId="0051dd42c30e75a5" providerId="LiveId" clId="{4BEC6615-BD71-4306-A3DE-1842CC9783FD}" dt="2020-07-03T11:06:15.632" v="6200" actId="164"/>
          <ac:cxnSpMkLst>
            <pc:docMk/>
            <pc:sldMk cId="602242616" sldId="270"/>
            <ac:cxnSpMk id="7" creationId="{082FF26A-B946-4B2C-BC84-93F891FDE2AF}"/>
          </ac:cxnSpMkLst>
        </pc:cxnChg>
        <pc:cxnChg chg="add mod">
          <ac:chgData name="Nicolas Benech" userId="0051dd42c30e75a5" providerId="LiveId" clId="{4BEC6615-BD71-4306-A3DE-1842CC9783FD}" dt="2020-07-03T11:08:40.424" v="6383" actId="13822"/>
          <ac:cxnSpMkLst>
            <pc:docMk/>
            <pc:sldMk cId="602242616" sldId="270"/>
            <ac:cxnSpMk id="8" creationId="{0D8008A1-949B-4A26-A663-323868D6DEE6}"/>
          </ac:cxnSpMkLst>
        </pc:cxnChg>
        <pc:cxnChg chg="add mod">
          <ac:chgData name="Nicolas Benech" userId="0051dd42c30e75a5" providerId="LiveId" clId="{4BEC6615-BD71-4306-A3DE-1842CC9783FD}" dt="2020-07-03T11:06:15.632" v="6200" actId="164"/>
          <ac:cxnSpMkLst>
            <pc:docMk/>
            <pc:sldMk cId="602242616" sldId="270"/>
            <ac:cxnSpMk id="9" creationId="{F57BB0B1-AD42-4FAD-AB93-D67616937139}"/>
          </ac:cxnSpMkLst>
        </pc:cxnChg>
        <pc:cxnChg chg="add mod">
          <ac:chgData name="Nicolas Benech" userId="0051dd42c30e75a5" providerId="LiveId" clId="{4BEC6615-BD71-4306-A3DE-1842CC9783FD}" dt="2020-07-03T11:06:15.632" v="6200" actId="164"/>
          <ac:cxnSpMkLst>
            <pc:docMk/>
            <pc:sldMk cId="602242616" sldId="270"/>
            <ac:cxnSpMk id="10" creationId="{215C2789-5659-4048-BECB-119F69A70535}"/>
          </ac:cxnSpMkLst>
        </pc:cxnChg>
        <pc:cxnChg chg="add mod">
          <ac:chgData name="Nicolas Benech" userId="0051dd42c30e75a5" providerId="LiveId" clId="{4BEC6615-BD71-4306-A3DE-1842CC9783FD}" dt="2020-07-03T11:06:15.632" v="6200" actId="164"/>
          <ac:cxnSpMkLst>
            <pc:docMk/>
            <pc:sldMk cId="602242616" sldId="270"/>
            <ac:cxnSpMk id="12" creationId="{C56661D5-8681-4E76-93FE-BEB1DEE80048}"/>
          </ac:cxnSpMkLst>
        </pc:cxnChg>
        <pc:cxnChg chg="add mod">
          <ac:chgData name="Nicolas Benech" userId="0051dd42c30e75a5" providerId="LiveId" clId="{4BEC6615-BD71-4306-A3DE-1842CC9783FD}" dt="2020-07-03T11:09:12.950" v="6396" actId="1076"/>
          <ac:cxnSpMkLst>
            <pc:docMk/>
            <pc:sldMk cId="602242616" sldId="270"/>
            <ac:cxnSpMk id="22" creationId="{8AD7F599-1767-4378-9791-2BE03149B13C}"/>
          </ac:cxnSpMkLst>
        </pc:cxnChg>
        <pc:cxnChg chg="add mod">
          <ac:chgData name="Nicolas Benech" userId="0051dd42c30e75a5" providerId="LiveId" clId="{4BEC6615-BD71-4306-A3DE-1842CC9783FD}" dt="2020-07-03T11:09:39.469" v="6400" actId="13822"/>
          <ac:cxnSpMkLst>
            <pc:docMk/>
            <pc:sldMk cId="602242616" sldId="270"/>
            <ac:cxnSpMk id="24" creationId="{0F667C60-5129-4943-8E34-DE22F61F66F3}"/>
          </ac:cxnSpMkLst>
        </pc:cxnChg>
        <pc:cxnChg chg="add del mod">
          <ac:chgData name="Nicolas Benech" userId="0051dd42c30e75a5" providerId="LiveId" clId="{4BEC6615-BD71-4306-A3DE-1842CC9783FD}" dt="2020-07-03T11:09:43.899" v="6402"/>
          <ac:cxnSpMkLst>
            <pc:docMk/>
            <pc:sldMk cId="602242616" sldId="270"/>
            <ac:cxnSpMk id="25" creationId="{B551C485-19E8-4D5C-8476-009CABB42BC4}"/>
          </ac:cxnSpMkLst>
        </pc:cxnChg>
        <pc:cxnChg chg="add mod">
          <ac:chgData name="Nicolas Benech" userId="0051dd42c30e75a5" providerId="LiveId" clId="{4BEC6615-BD71-4306-A3DE-1842CC9783FD}" dt="2020-07-03T11:10:39.543" v="6408" actId="13822"/>
          <ac:cxnSpMkLst>
            <pc:docMk/>
            <pc:sldMk cId="602242616" sldId="270"/>
            <ac:cxnSpMk id="28" creationId="{30A5AAD9-128F-4861-8EDF-27F0A2FE3DEA}"/>
          </ac:cxnSpMkLst>
        </pc:cxnChg>
        <pc:cxnChg chg="add mod">
          <ac:chgData name="Nicolas Benech" userId="0051dd42c30e75a5" providerId="LiveId" clId="{4BEC6615-BD71-4306-A3DE-1842CC9783FD}" dt="2020-07-03T11:11:40.598" v="6444" actId="693"/>
          <ac:cxnSpMkLst>
            <pc:docMk/>
            <pc:sldMk cId="602242616" sldId="270"/>
            <ac:cxnSpMk id="32" creationId="{C0761262-DB79-4027-A3F8-4F40E5E31AD3}"/>
          </ac:cxnSpMkLst>
        </pc:cxnChg>
      </pc:sldChg>
      <pc:sldChg chg="addSp delSp modSp new mod modAnim">
        <pc:chgData name="Nicolas Benech" userId="0051dd42c30e75a5" providerId="LiveId" clId="{4BEC6615-BD71-4306-A3DE-1842CC9783FD}" dt="2020-07-03T13:13:20.137" v="8068" actId="16959"/>
        <pc:sldMkLst>
          <pc:docMk/>
          <pc:sldMk cId="1592745335" sldId="271"/>
        </pc:sldMkLst>
        <pc:spChg chg="del">
          <ac:chgData name="Nicolas Benech" userId="0051dd42c30e75a5" providerId="LiveId" clId="{4BEC6615-BD71-4306-A3DE-1842CC9783FD}" dt="2020-07-03T11:38:06.427" v="6738" actId="478"/>
          <ac:spMkLst>
            <pc:docMk/>
            <pc:sldMk cId="1592745335" sldId="271"/>
            <ac:spMk id="2" creationId="{6AD79C27-CFCB-48EE-96B0-BCC1B9151A31}"/>
          </ac:spMkLst>
        </pc:spChg>
        <pc:spChg chg="del">
          <ac:chgData name="Nicolas Benech" userId="0051dd42c30e75a5" providerId="LiveId" clId="{4BEC6615-BD71-4306-A3DE-1842CC9783FD}" dt="2020-07-03T11:38:08.658" v="6739" actId="478"/>
          <ac:spMkLst>
            <pc:docMk/>
            <pc:sldMk cId="1592745335" sldId="271"/>
            <ac:spMk id="3" creationId="{9794E992-3757-4DD6-9044-DA40795E5327}"/>
          </ac:spMkLst>
        </pc:spChg>
        <pc:spChg chg="add mod">
          <ac:chgData name="Nicolas Benech" userId="0051dd42c30e75a5" providerId="LiveId" clId="{4BEC6615-BD71-4306-A3DE-1842CC9783FD}" dt="2020-07-03T12:00:19.773" v="6954" actId="20577"/>
          <ac:spMkLst>
            <pc:docMk/>
            <pc:sldMk cId="1592745335" sldId="271"/>
            <ac:spMk id="4" creationId="{D973F365-83D2-4F4C-A2C4-FE6FF5F8C48B}"/>
          </ac:spMkLst>
        </pc:spChg>
        <pc:spChg chg="add mod">
          <ac:chgData name="Nicolas Benech" userId="0051dd42c30e75a5" providerId="LiveId" clId="{4BEC6615-BD71-4306-A3DE-1842CC9783FD}" dt="2020-07-03T12:00:38.009" v="6955" actId="20577"/>
          <ac:spMkLst>
            <pc:docMk/>
            <pc:sldMk cId="1592745335" sldId="271"/>
            <ac:spMk id="5" creationId="{359EF814-148A-46BD-AA06-726D7DD0A54D}"/>
          </ac:spMkLst>
        </pc:spChg>
        <pc:spChg chg="add mod">
          <ac:chgData name="Nicolas Benech" userId="0051dd42c30e75a5" providerId="LiveId" clId="{4BEC6615-BD71-4306-A3DE-1842CC9783FD}" dt="2020-07-03T12:02:36.843" v="6984" actId="20577"/>
          <ac:spMkLst>
            <pc:docMk/>
            <pc:sldMk cId="1592745335" sldId="271"/>
            <ac:spMk id="6" creationId="{AE0CB294-8577-4833-AFA7-D0EBE3844323}"/>
          </ac:spMkLst>
        </pc:spChg>
        <pc:spChg chg="add mod">
          <ac:chgData name="Nicolas Benech" userId="0051dd42c30e75a5" providerId="LiveId" clId="{4BEC6615-BD71-4306-A3DE-1842CC9783FD}" dt="2020-07-03T13:12:42.633" v="8061" actId="1076"/>
          <ac:spMkLst>
            <pc:docMk/>
            <pc:sldMk cId="1592745335" sldId="271"/>
            <ac:spMk id="7" creationId="{A3A26C71-8F43-489D-A81E-92C5861908FA}"/>
          </ac:spMkLst>
        </pc:spChg>
        <pc:spChg chg="add mod">
          <ac:chgData name="Nicolas Benech" userId="0051dd42c30e75a5" providerId="LiveId" clId="{4BEC6615-BD71-4306-A3DE-1842CC9783FD}" dt="2020-07-03T12:04:49.694" v="7013" actId="1076"/>
          <ac:spMkLst>
            <pc:docMk/>
            <pc:sldMk cId="1592745335" sldId="271"/>
            <ac:spMk id="8" creationId="{EFB153F5-D42F-49F0-8A92-89E0A9940A3D}"/>
          </ac:spMkLst>
        </pc:spChg>
        <pc:spChg chg="add mod">
          <ac:chgData name="Nicolas Benech" userId="0051dd42c30e75a5" providerId="LiveId" clId="{4BEC6615-BD71-4306-A3DE-1842CC9783FD}" dt="2020-07-03T12:06:16.393" v="7038" actId="20577"/>
          <ac:spMkLst>
            <pc:docMk/>
            <pc:sldMk cId="1592745335" sldId="271"/>
            <ac:spMk id="9" creationId="{76DE7B25-977D-439C-88E8-EE3A0D1462F2}"/>
          </ac:spMkLst>
        </pc:spChg>
        <pc:spChg chg="add mod">
          <ac:chgData name="Nicolas Benech" userId="0051dd42c30e75a5" providerId="LiveId" clId="{4BEC6615-BD71-4306-A3DE-1842CC9783FD}" dt="2020-07-03T13:13:20.137" v="8068" actId="16959"/>
          <ac:spMkLst>
            <pc:docMk/>
            <pc:sldMk cId="1592745335" sldId="271"/>
            <ac:spMk id="10" creationId="{43FA8246-3076-4BF2-A4D7-AFEF7D25EF33}"/>
          </ac:spMkLst>
        </pc:spChg>
      </pc:sldChg>
      <pc:sldChg chg="addSp delSp modSp new mod modAnim">
        <pc:chgData name="Nicolas Benech" userId="0051dd42c30e75a5" providerId="LiveId" clId="{4BEC6615-BD71-4306-A3DE-1842CC9783FD}" dt="2020-07-03T13:03:40.231" v="7989"/>
        <pc:sldMkLst>
          <pc:docMk/>
          <pc:sldMk cId="3573214751" sldId="272"/>
        </pc:sldMkLst>
        <pc:spChg chg="del">
          <ac:chgData name="Nicolas Benech" userId="0051dd42c30e75a5" providerId="LiveId" clId="{4BEC6615-BD71-4306-A3DE-1842CC9783FD}" dt="2020-07-03T12:08:27.305" v="7041" actId="478"/>
          <ac:spMkLst>
            <pc:docMk/>
            <pc:sldMk cId="3573214751" sldId="272"/>
            <ac:spMk id="2" creationId="{A814919E-3C52-4B8F-8987-7B52FCC1B9A5}"/>
          </ac:spMkLst>
        </pc:spChg>
        <pc:spChg chg="del mod">
          <ac:chgData name="Nicolas Benech" userId="0051dd42c30e75a5" providerId="LiveId" clId="{4BEC6615-BD71-4306-A3DE-1842CC9783FD}" dt="2020-07-03T12:08:29.223" v="7043" actId="478"/>
          <ac:spMkLst>
            <pc:docMk/>
            <pc:sldMk cId="3573214751" sldId="272"/>
            <ac:spMk id="3" creationId="{3A5921D1-17D9-4C18-B766-D000DC7A6894}"/>
          </ac:spMkLst>
        </pc:spChg>
        <pc:spChg chg="add mod">
          <ac:chgData name="Nicolas Benech" userId="0051dd42c30e75a5" providerId="LiveId" clId="{4BEC6615-BD71-4306-A3DE-1842CC9783FD}" dt="2020-07-03T12:08:41.554" v="7045" actId="1076"/>
          <ac:spMkLst>
            <pc:docMk/>
            <pc:sldMk cId="3573214751" sldId="272"/>
            <ac:spMk id="5" creationId="{FDF6081B-9379-44BF-B240-3451BEBCF8F1}"/>
          </ac:spMkLst>
        </pc:spChg>
        <pc:spChg chg="add mod">
          <ac:chgData name="Nicolas Benech" userId="0051dd42c30e75a5" providerId="LiveId" clId="{4BEC6615-BD71-4306-A3DE-1842CC9783FD}" dt="2020-07-03T12:08:41.554" v="7045" actId="1076"/>
          <ac:spMkLst>
            <pc:docMk/>
            <pc:sldMk cId="3573214751" sldId="272"/>
            <ac:spMk id="6" creationId="{31372DD6-4081-494E-B09C-E832FDE303A7}"/>
          </ac:spMkLst>
        </pc:spChg>
        <pc:spChg chg="add mod">
          <ac:chgData name="Nicolas Benech" userId="0051dd42c30e75a5" providerId="LiveId" clId="{4BEC6615-BD71-4306-A3DE-1842CC9783FD}" dt="2020-07-03T12:08:41.554" v="7045" actId="1076"/>
          <ac:spMkLst>
            <pc:docMk/>
            <pc:sldMk cId="3573214751" sldId="272"/>
            <ac:spMk id="7" creationId="{F019FEA0-53EA-43D3-A90A-A83B563258FA}"/>
          </ac:spMkLst>
        </pc:spChg>
        <pc:spChg chg="add mod">
          <ac:chgData name="Nicolas Benech" userId="0051dd42c30e75a5" providerId="LiveId" clId="{4BEC6615-BD71-4306-A3DE-1842CC9783FD}" dt="2020-07-03T12:08:41.554" v="7045" actId="1076"/>
          <ac:spMkLst>
            <pc:docMk/>
            <pc:sldMk cId="3573214751" sldId="272"/>
            <ac:spMk id="8" creationId="{19886217-7AD4-44DD-AB20-AB3999FF4811}"/>
          </ac:spMkLst>
        </pc:spChg>
        <pc:spChg chg="add mod">
          <ac:chgData name="Nicolas Benech" userId="0051dd42c30e75a5" providerId="LiveId" clId="{4BEC6615-BD71-4306-A3DE-1842CC9783FD}" dt="2020-07-03T12:08:41.554" v="7045" actId="1076"/>
          <ac:spMkLst>
            <pc:docMk/>
            <pc:sldMk cId="3573214751" sldId="272"/>
            <ac:spMk id="9" creationId="{F65B1791-6A5F-4817-8AF5-14CA5E7769E2}"/>
          </ac:spMkLst>
        </pc:spChg>
        <pc:spChg chg="add mod">
          <ac:chgData name="Nicolas Benech" userId="0051dd42c30e75a5" providerId="LiveId" clId="{4BEC6615-BD71-4306-A3DE-1842CC9783FD}" dt="2020-07-03T12:08:41.554" v="7045" actId="1076"/>
          <ac:spMkLst>
            <pc:docMk/>
            <pc:sldMk cId="3573214751" sldId="272"/>
            <ac:spMk id="10" creationId="{709D0777-852F-4768-9A29-8E75D1126BA2}"/>
          </ac:spMkLst>
        </pc:spChg>
        <pc:picChg chg="add mod">
          <ac:chgData name="Nicolas Benech" userId="0051dd42c30e75a5" providerId="LiveId" clId="{4BEC6615-BD71-4306-A3DE-1842CC9783FD}" dt="2020-07-03T13:03:13.831" v="7983" actId="1076"/>
          <ac:picMkLst>
            <pc:docMk/>
            <pc:sldMk cId="3573214751" sldId="272"/>
            <ac:picMk id="4" creationId="{1E76FD94-9EF8-4533-8CE9-2EAC410726E5}"/>
          </ac:picMkLst>
        </pc:picChg>
      </pc:sldChg>
      <pc:sldChg chg="addSp delSp modSp new mod modAnim">
        <pc:chgData name="Nicolas Benech" userId="0051dd42c30e75a5" providerId="LiveId" clId="{4BEC6615-BD71-4306-A3DE-1842CC9783FD}" dt="2020-07-03T13:14:38.602" v="8081"/>
        <pc:sldMkLst>
          <pc:docMk/>
          <pc:sldMk cId="1449957006" sldId="273"/>
        </pc:sldMkLst>
        <pc:spChg chg="del">
          <ac:chgData name="Nicolas Benech" userId="0051dd42c30e75a5" providerId="LiveId" clId="{4BEC6615-BD71-4306-A3DE-1842CC9783FD}" dt="2020-07-03T12:10:46.307" v="7173" actId="478"/>
          <ac:spMkLst>
            <pc:docMk/>
            <pc:sldMk cId="1449957006" sldId="273"/>
            <ac:spMk id="2" creationId="{63EF924A-2889-45C0-9F4E-81AE96291019}"/>
          </ac:spMkLst>
        </pc:spChg>
        <pc:spChg chg="del">
          <ac:chgData name="Nicolas Benech" userId="0051dd42c30e75a5" providerId="LiveId" clId="{4BEC6615-BD71-4306-A3DE-1842CC9783FD}" dt="2020-07-03T12:10:48.579" v="7174" actId="478"/>
          <ac:spMkLst>
            <pc:docMk/>
            <pc:sldMk cId="1449957006" sldId="273"/>
            <ac:spMk id="3" creationId="{F5B3C0FC-D702-4F50-B2F0-41536814C848}"/>
          </ac:spMkLst>
        </pc:spChg>
        <pc:spChg chg="add mod">
          <ac:chgData name="Nicolas Benech" userId="0051dd42c30e75a5" providerId="LiveId" clId="{4BEC6615-BD71-4306-A3DE-1842CC9783FD}" dt="2020-07-03T12:11:12.282" v="7210" actId="207"/>
          <ac:spMkLst>
            <pc:docMk/>
            <pc:sldMk cId="1449957006" sldId="273"/>
            <ac:spMk id="4" creationId="{1F667D9B-EDE6-465F-A4EE-98E63D4FD565}"/>
          </ac:spMkLst>
        </pc:spChg>
        <pc:spChg chg="mod topLvl">
          <ac:chgData name="Nicolas Benech" userId="0051dd42c30e75a5" providerId="LiveId" clId="{4BEC6615-BD71-4306-A3DE-1842CC9783FD}" dt="2020-07-03T12:13:27.223" v="7310" actId="164"/>
          <ac:spMkLst>
            <pc:docMk/>
            <pc:sldMk cId="1449957006" sldId="273"/>
            <ac:spMk id="11" creationId="{7FED2740-35E1-4864-B29D-A4E574882881}"/>
          </ac:spMkLst>
        </pc:spChg>
        <pc:spChg chg="mod topLvl">
          <ac:chgData name="Nicolas Benech" userId="0051dd42c30e75a5" providerId="LiveId" clId="{4BEC6615-BD71-4306-A3DE-1842CC9783FD}" dt="2020-07-03T12:13:27.223" v="7310" actId="164"/>
          <ac:spMkLst>
            <pc:docMk/>
            <pc:sldMk cId="1449957006" sldId="273"/>
            <ac:spMk id="12" creationId="{856E2852-F8C7-40DC-B7CD-83C3A6DF62A5}"/>
          </ac:spMkLst>
        </pc:spChg>
        <pc:spChg chg="del mod topLvl">
          <ac:chgData name="Nicolas Benech" userId="0051dd42c30e75a5" providerId="LiveId" clId="{4BEC6615-BD71-4306-A3DE-1842CC9783FD}" dt="2020-07-03T12:11:37.417" v="7214" actId="478"/>
          <ac:spMkLst>
            <pc:docMk/>
            <pc:sldMk cId="1449957006" sldId="273"/>
            <ac:spMk id="13" creationId="{205CCC18-64A2-4DDE-BC06-2B1D87345F01}"/>
          </ac:spMkLst>
        </pc:spChg>
        <pc:spChg chg="add mod">
          <ac:chgData name="Nicolas Benech" userId="0051dd42c30e75a5" providerId="LiveId" clId="{4BEC6615-BD71-4306-A3DE-1842CC9783FD}" dt="2020-07-03T12:13:27.223" v="7310" actId="164"/>
          <ac:spMkLst>
            <pc:docMk/>
            <pc:sldMk cId="1449957006" sldId="273"/>
            <ac:spMk id="14" creationId="{0B6DE7BA-A03E-48D1-AB4F-8A6B5569034D}"/>
          </ac:spMkLst>
        </pc:spChg>
        <pc:spChg chg="add mod">
          <ac:chgData name="Nicolas Benech" userId="0051dd42c30e75a5" providerId="LiveId" clId="{4BEC6615-BD71-4306-A3DE-1842CC9783FD}" dt="2020-07-03T12:24:25.979" v="7492" actId="1076"/>
          <ac:spMkLst>
            <pc:docMk/>
            <pc:sldMk cId="1449957006" sldId="273"/>
            <ac:spMk id="16" creationId="{A758E838-0DD6-4893-9528-4FA655734F83}"/>
          </ac:spMkLst>
        </pc:spChg>
        <pc:spChg chg="add mod">
          <ac:chgData name="Nicolas Benech" userId="0051dd42c30e75a5" providerId="LiveId" clId="{4BEC6615-BD71-4306-A3DE-1842CC9783FD}" dt="2020-07-03T12:32:34.431" v="7580" actId="164"/>
          <ac:spMkLst>
            <pc:docMk/>
            <pc:sldMk cId="1449957006" sldId="273"/>
            <ac:spMk id="17" creationId="{1E099EDB-89F9-4CA3-B8F6-10FCD4E1F569}"/>
          </ac:spMkLst>
        </pc:spChg>
        <pc:spChg chg="add del mod">
          <ac:chgData name="Nicolas Benech" userId="0051dd42c30e75a5" providerId="LiveId" clId="{4BEC6615-BD71-4306-A3DE-1842CC9783FD}" dt="2020-07-03T12:18:36.305" v="7414" actId="767"/>
          <ac:spMkLst>
            <pc:docMk/>
            <pc:sldMk cId="1449957006" sldId="273"/>
            <ac:spMk id="18" creationId="{EE022BE0-6BA2-43F4-A0F0-1CF71F06216D}"/>
          </ac:spMkLst>
        </pc:spChg>
        <pc:spChg chg="add mod">
          <ac:chgData name="Nicolas Benech" userId="0051dd42c30e75a5" providerId="LiveId" clId="{4BEC6615-BD71-4306-A3DE-1842CC9783FD}" dt="2020-07-03T13:13:48.737" v="8072" actId="1076"/>
          <ac:spMkLst>
            <pc:docMk/>
            <pc:sldMk cId="1449957006" sldId="273"/>
            <ac:spMk id="19" creationId="{E35DAE40-2967-44C0-81C4-F7A96B6C7977}"/>
          </ac:spMkLst>
        </pc:spChg>
        <pc:spChg chg="add mod">
          <ac:chgData name="Nicolas Benech" userId="0051dd42c30e75a5" providerId="LiveId" clId="{4BEC6615-BD71-4306-A3DE-1842CC9783FD}" dt="2020-07-03T12:22:07.745" v="7490" actId="1076"/>
          <ac:spMkLst>
            <pc:docMk/>
            <pc:sldMk cId="1449957006" sldId="273"/>
            <ac:spMk id="20" creationId="{E2AAB068-6A66-4F53-8CE2-5E9BB397936D}"/>
          </ac:spMkLst>
        </pc:spChg>
        <pc:spChg chg="add mod">
          <ac:chgData name="Nicolas Benech" userId="0051dd42c30e75a5" providerId="LiveId" clId="{4BEC6615-BD71-4306-A3DE-1842CC9783FD}" dt="2020-07-03T12:32:45.450" v="7582" actId="1076"/>
          <ac:spMkLst>
            <pc:docMk/>
            <pc:sldMk cId="1449957006" sldId="273"/>
            <ac:spMk id="21" creationId="{A2B2949A-60B6-4F71-8830-979B943E92D6}"/>
          </ac:spMkLst>
        </pc:spChg>
        <pc:spChg chg="add mod">
          <ac:chgData name="Nicolas Benech" userId="0051dd42c30e75a5" providerId="LiveId" clId="{4BEC6615-BD71-4306-A3DE-1842CC9783FD}" dt="2020-07-03T12:32:45.450" v="7582" actId="1076"/>
          <ac:spMkLst>
            <pc:docMk/>
            <pc:sldMk cId="1449957006" sldId="273"/>
            <ac:spMk id="22" creationId="{529053CC-A8B1-4187-90FD-1EB460210B68}"/>
          </ac:spMkLst>
        </pc:spChg>
        <pc:spChg chg="add mod">
          <ac:chgData name="Nicolas Benech" userId="0051dd42c30e75a5" providerId="LiveId" clId="{4BEC6615-BD71-4306-A3DE-1842CC9783FD}" dt="2020-07-03T12:35:08.805" v="7608" actId="164"/>
          <ac:spMkLst>
            <pc:docMk/>
            <pc:sldMk cId="1449957006" sldId="273"/>
            <ac:spMk id="28" creationId="{65680884-28BA-4C21-BDDC-F51A5A75A604}"/>
          </ac:spMkLst>
        </pc:spChg>
        <pc:spChg chg="add mod">
          <ac:chgData name="Nicolas Benech" userId="0051dd42c30e75a5" providerId="LiveId" clId="{4BEC6615-BD71-4306-A3DE-1842CC9783FD}" dt="2020-07-03T12:35:08.805" v="7608" actId="164"/>
          <ac:spMkLst>
            <pc:docMk/>
            <pc:sldMk cId="1449957006" sldId="273"/>
            <ac:spMk id="29" creationId="{1F347307-5B53-412C-8443-F372F8105336}"/>
          </ac:spMkLst>
        </pc:spChg>
        <pc:spChg chg="add mod">
          <ac:chgData name="Nicolas Benech" userId="0051dd42c30e75a5" providerId="LiveId" clId="{4BEC6615-BD71-4306-A3DE-1842CC9783FD}" dt="2020-07-03T12:35:49.747" v="7612" actId="164"/>
          <ac:spMkLst>
            <pc:docMk/>
            <pc:sldMk cId="1449957006" sldId="273"/>
            <ac:spMk id="30" creationId="{B4C853BC-1F66-431F-A5BB-4CDB6185202E}"/>
          </ac:spMkLst>
        </pc:spChg>
        <pc:spChg chg="add mod">
          <ac:chgData name="Nicolas Benech" userId="0051dd42c30e75a5" providerId="LiveId" clId="{4BEC6615-BD71-4306-A3DE-1842CC9783FD}" dt="2020-07-03T13:14:23.330" v="8078" actId="164"/>
          <ac:spMkLst>
            <pc:docMk/>
            <pc:sldMk cId="1449957006" sldId="273"/>
            <ac:spMk id="34" creationId="{D1A3E445-51C0-4097-AB97-9A1FBE473641}"/>
          </ac:spMkLst>
        </pc:spChg>
        <pc:spChg chg="add mod">
          <ac:chgData name="Nicolas Benech" userId="0051dd42c30e75a5" providerId="LiveId" clId="{4BEC6615-BD71-4306-A3DE-1842CC9783FD}" dt="2020-07-03T12:35:08.805" v="7608" actId="164"/>
          <ac:spMkLst>
            <pc:docMk/>
            <pc:sldMk cId="1449957006" sldId="273"/>
            <ac:spMk id="38" creationId="{4A38AFEB-DDED-409A-98F6-BDB73EF67A34}"/>
          </ac:spMkLst>
        </pc:spChg>
        <pc:spChg chg="add mod">
          <ac:chgData name="Nicolas Benech" userId="0051dd42c30e75a5" providerId="LiveId" clId="{4BEC6615-BD71-4306-A3DE-1842CC9783FD}" dt="2020-07-03T12:35:49.747" v="7612" actId="164"/>
          <ac:spMkLst>
            <pc:docMk/>
            <pc:sldMk cId="1449957006" sldId="273"/>
            <ac:spMk id="39" creationId="{023784B7-89CB-496F-9590-28512581CCDF}"/>
          </ac:spMkLst>
        </pc:spChg>
        <pc:spChg chg="add mod">
          <ac:chgData name="Nicolas Benech" userId="0051dd42c30e75a5" providerId="LiveId" clId="{4BEC6615-BD71-4306-A3DE-1842CC9783FD}" dt="2020-07-03T13:14:36.757" v="8080" actId="164"/>
          <ac:spMkLst>
            <pc:docMk/>
            <pc:sldMk cId="1449957006" sldId="273"/>
            <ac:spMk id="44" creationId="{EF53B831-8B11-462D-92EB-8AA5A2175A94}"/>
          </ac:spMkLst>
        </pc:spChg>
        <pc:spChg chg="add mod">
          <ac:chgData name="Nicolas Benech" userId="0051dd42c30e75a5" providerId="LiveId" clId="{4BEC6615-BD71-4306-A3DE-1842CC9783FD}" dt="2020-07-03T13:14:36.757" v="8080" actId="164"/>
          <ac:spMkLst>
            <pc:docMk/>
            <pc:sldMk cId="1449957006" sldId="273"/>
            <ac:spMk id="45" creationId="{2063AC63-31B1-4573-8928-3C2395416279}"/>
          </ac:spMkLst>
        </pc:spChg>
        <pc:grpChg chg="add del mod">
          <ac:chgData name="Nicolas Benech" userId="0051dd42c30e75a5" providerId="LiveId" clId="{4BEC6615-BD71-4306-A3DE-1842CC9783FD}" dt="2020-07-03T12:11:30.918" v="7213" actId="165"/>
          <ac:grpSpMkLst>
            <pc:docMk/>
            <pc:sldMk cId="1449957006" sldId="273"/>
            <ac:grpSpMk id="5" creationId="{4615B2B7-28B0-43F9-9E7C-789E4F90F52B}"/>
          </ac:grpSpMkLst>
        </pc:grpChg>
        <pc:grpChg chg="add mod">
          <ac:chgData name="Nicolas Benech" userId="0051dd42c30e75a5" providerId="LiveId" clId="{4BEC6615-BD71-4306-A3DE-1842CC9783FD}" dt="2020-07-03T12:32:34.431" v="7580" actId="164"/>
          <ac:grpSpMkLst>
            <pc:docMk/>
            <pc:sldMk cId="1449957006" sldId="273"/>
            <ac:grpSpMk id="15" creationId="{8440C9A5-7418-4F3C-9584-2CDC5990ED6F}"/>
          </ac:grpSpMkLst>
        </pc:grpChg>
        <pc:grpChg chg="add mod">
          <ac:chgData name="Nicolas Benech" userId="0051dd42c30e75a5" providerId="LiveId" clId="{4BEC6615-BD71-4306-A3DE-1842CC9783FD}" dt="2020-07-03T12:35:08.805" v="7608" actId="164"/>
          <ac:grpSpMkLst>
            <pc:docMk/>
            <pc:sldMk cId="1449957006" sldId="273"/>
            <ac:grpSpMk id="27" creationId="{9F7B711E-58A9-45EE-9EF4-9EF68BFDC1D1}"/>
          </ac:grpSpMkLst>
        </pc:grpChg>
        <pc:grpChg chg="add mod">
          <ac:chgData name="Nicolas Benech" userId="0051dd42c30e75a5" providerId="LiveId" clId="{4BEC6615-BD71-4306-A3DE-1842CC9783FD}" dt="2020-07-03T12:35:49.747" v="7612" actId="164"/>
          <ac:grpSpMkLst>
            <pc:docMk/>
            <pc:sldMk cId="1449957006" sldId="273"/>
            <ac:grpSpMk id="31" creationId="{AF1FDCB0-4F80-472F-A9A7-79F24560DC49}"/>
          </ac:grpSpMkLst>
        </pc:grpChg>
        <pc:grpChg chg="add mod">
          <ac:chgData name="Nicolas Benech" userId="0051dd42c30e75a5" providerId="LiveId" clId="{4BEC6615-BD71-4306-A3DE-1842CC9783FD}" dt="2020-07-03T13:13:35.076" v="8069" actId="1076"/>
          <ac:grpSpMkLst>
            <pc:docMk/>
            <pc:sldMk cId="1449957006" sldId="273"/>
            <ac:grpSpMk id="35" creationId="{A6DEE1A2-B227-4DB9-A3F4-4AD802920060}"/>
          </ac:grpSpMkLst>
        </pc:grpChg>
        <pc:grpChg chg="add mod">
          <ac:chgData name="Nicolas Benech" userId="0051dd42c30e75a5" providerId="LiveId" clId="{4BEC6615-BD71-4306-A3DE-1842CC9783FD}" dt="2020-07-03T12:35:08.805" v="7608" actId="164"/>
          <ac:grpSpMkLst>
            <pc:docMk/>
            <pc:sldMk cId="1449957006" sldId="273"/>
            <ac:grpSpMk id="40" creationId="{99422683-239A-44FC-9055-BC432DDA5C4E}"/>
          </ac:grpSpMkLst>
        </pc:grpChg>
        <pc:grpChg chg="add mod">
          <ac:chgData name="Nicolas Benech" userId="0051dd42c30e75a5" providerId="LiveId" clId="{4BEC6615-BD71-4306-A3DE-1842CC9783FD}" dt="2020-07-03T13:14:23.330" v="8078" actId="164"/>
          <ac:grpSpMkLst>
            <pc:docMk/>
            <pc:sldMk cId="1449957006" sldId="273"/>
            <ac:grpSpMk id="43" creationId="{6C3E4134-E77A-4091-BADE-1615DFE52423}"/>
          </ac:grpSpMkLst>
        </pc:grpChg>
        <pc:grpChg chg="add mod">
          <ac:chgData name="Nicolas Benech" userId="0051dd42c30e75a5" providerId="LiveId" clId="{4BEC6615-BD71-4306-A3DE-1842CC9783FD}" dt="2020-07-03T13:14:23.330" v="8078" actId="164"/>
          <ac:grpSpMkLst>
            <pc:docMk/>
            <pc:sldMk cId="1449957006" sldId="273"/>
            <ac:grpSpMk id="46" creationId="{BC0562F1-E88E-432F-899F-66DF5E8320B9}"/>
          </ac:grpSpMkLst>
        </pc:grpChg>
        <pc:grpChg chg="add mod">
          <ac:chgData name="Nicolas Benech" userId="0051dd42c30e75a5" providerId="LiveId" clId="{4BEC6615-BD71-4306-A3DE-1842CC9783FD}" dt="2020-07-03T13:14:36.757" v="8080" actId="164"/>
          <ac:grpSpMkLst>
            <pc:docMk/>
            <pc:sldMk cId="1449957006" sldId="273"/>
            <ac:grpSpMk id="47" creationId="{27F8E51B-1C52-490F-81BB-67E8B7B0C59E}"/>
          </ac:grpSpMkLst>
        </pc:grpChg>
        <pc:cxnChg chg="mod topLvl">
          <ac:chgData name="Nicolas Benech" userId="0051dd42c30e75a5" providerId="LiveId" clId="{4BEC6615-BD71-4306-A3DE-1842CC9783FD}" dt="2020-07-03T12:13:27.223" v="7310" actId="164"/>
          <ac:cxnSpMkLst>
            <pc:docMk/>
            <pc:sldMk cId="1449957006" sldId="273"/>
            <ac:cxnSpMk id="6" creationId="{BA8443E9-D83C-4072-8D41-FC1C9E3472AB}"/>
          </ac:cxnSpMkLst>
        </pc:cxnChg>
        <pc:cxnChg chg="mod topLvl">
          <ac:chgData name="Nicolas Benech" userId="0051dd42c30e75a5" providerId="LiveId" clId="{4BEC6615-BD71-4306-A3DE-1842CC9783FD}" dt="2020-07-03T12:13:27.223" v="7310" actId="164"/>
          <ac:cxnSpMkLst>
            <pc:docMk/>
            <pc:sldMk cId="1449957006" sldId="273"/>
            <ac:cxnSpMk id="7" creationId="{4C114308-1A6D-4E30-936E-C8876050A973}"/>
          </ac:cxnSpMkLst>
        </pc:cxnChg>
        <pc:cxnChg chg="mod topLvl">
          <ac:chgData name="Nicolas Benech" userId="0051dd42c30e75a5" providerId="LiveId" clId="{4BEC6615-BD71-4306-A3DE-1842CC9783FD}" dt="2020-07-03T12:13:27.223" v="7310" actId="164"/>
          <ac:cxnSpMkLst>
            <pc:docMk/>
            <pc:sldMk cId="1449957006" sldId="273"/>
            <ac:cxnSpMk id="8" creationId="{86C83D5D-AEB9-4CE7-9581-0739265C0E6C}"/>
          </ac:cxnSpMkLst>
        </pc:cxnChg>
        <pc:cxnChg chg="mod topLvl">
          <ac:chgData name="Nicolas Benech" userId="0051dd42c30e75a5" providerId="LiveId" clId="{4BEC6615-BD71-4306-A3DE-1842CC9783FD}" dt="2020-07-03T12:13:27.223" v="7310" actId="164"/>
          <ac:cxnSpMkLst>
            <pc:docMk/>
            <pc:sldMk cId="1449957006" sldId="273"/>
            <ac:cxnSpMk id="9" creationId="{0767E125-EFC7-47DB-BC98-E4772B4F6916}"/>
          </ac:cxnSpMkLst>
        </pc:cxnChg>
        <pc:cxnChg chg="mod topLvl">
          <ac:chgData name="Nicolas Benech" userId="0051dd42c30e75a5" providerId="LiveId" clId="{4BEC6615-BD71-4306-A3DE-1842CC9783FD}" dt="2020-07-03T12:13:27.223" v="7310" actId="164"/>
          <ac:cxnSpMkLst>
            <pc:docMk/>
            <pc:sldMk cId="1449957006" sldId="273"/>
            <ac:cxnSpMk id="10" creationId="{52ABD3C3-DA6B-4FCD-9422-F37126063D2B}"/>
          </ac:cxnSpMkLst>
        </pc:cxnChg>
        <pc:cxnChg chg="add mod">
          <ac:chgData name="Nicolas Benech" userId="0051dd42c30e75a5" providerId="LiveId" clId="{4BEC6615-BD71-4306-A3DE-1842CC9783FD}" dt="2020-07-03T12:27:53.413" v="7565" actId="164"/>
          <ac:cxnSpMkLst>
            <pc:docMk/>
            <pc:sldMk cId="1449957006" sldId="273"/>
            <ac:cxnSpMk id="24" creationId="{19E5AC12-4A17-488B-A136-091517467B02}"/>
          </ac:cxnSpMkLst>
        </pc:cxnChg>
        <pc:cxnChg chg="add mod">
          <ac:chgData name="Nicolas Benech" userId="0051dd42c30e75a5" providerId="LiveId" clId="{4BEC6615-BD71-4306-A3DE-1842CC9783FD}" dt="2020-07-03T12:27:53.413" v="7565" actId="164"/>
          <ac:cxnSpMkLst>
            <pc:docMk/>
            <pc:sldMk cId="1449957006" sldId="273"/>
            <ac:cxnSpMk id="26" creationId="{859318C5-75A3-49B7-83AC-E3C7B014F540}"/>
          </ac:cxnSpMkLst>
        </pc:cxnChg>
        <pc:cxnChg chg="mod">
          <ac:chgData name="Nicolas Benech" userId="0051dd42c30e75a5" providerId="LiveId" clId="{4BEC6615-BD71-4306-A3DE-1842CC9783FD}" dt="2020-07-03T12:31:56.469" v="7573"/>
          <ac:cxnSpMkLst>
            <pc:docMk/>
            <pc:sldMk cId="1449957006" sldId="273"/>
            <ac:cxnSpMk id="32" creationId="{EE92EDDD-2D7A-4091-8B31-EF14195CA4F1}"/>
          </ac:cxnSpMkLst>
        </pc:cxnChg>
        <pc:cxnChg chg="mod">
          <ac:chgData name="Nicolas Benech" userId="0051dd42c30e75a5" providerId="LiveId" clId="{4BEC6615-BD71-4306-A3DE-1842CC9783FD}" dt="2020-07-03T12:31:56.469" v="7573"/>
          <ac:cxnSpMkLst>
            <pc:docMk/>
            <pc:sldMk cId="1449957006" sldId="273"/>
            <ac:cxnSpMk id="33" creationId="{483F1D3E-ED1B-4202-AC28-AA16CDD3C09F}"/>
          </ac:cxnSpMkLst>
        </pc:cxnChg>
        <pc:cxnChg chg="add mod">
          <ac:chgData name="Nicolas Benech" userId="0051dd42c30e75a5" providerId="LiveId" clId="{4BEC6615-BD71-4306-A3DE-1842CC9783FD}" dt="2020-07-03T12:35:08.805" v="7608" actId="164"/>
          <ac:cxnSpMkLst>
            <pc:docMk/>
            <pc:sldMk cId="1449957006" sldId="273"/>
            <ac:cxnSpMk id="37" creationId="{A53737C6-4526-4C40-81FA-C758FE4B612F}"/>
          </ac:cxnSpMkLst>
        </pc:cxnChg>
        <pc:cxnChg chg="add mod">
          <ac:chgData name="Nicolas Benech" userId="0051dd42c30e75a5" providerId="LiveId" clId="{4BEC6615-BD71-4306-A3DE-1842CC9783FD}" dt="2020-07-03T12:35:49.747" v="7612" actId="164"/>
          <ac:cxnSpMkLst>
            <pc:docMk/>
            <pc:sldMk cId="1449957006" sldId="273"/>
            <ac:cxnSpMk id="42" creationId="{0172EE00-9FB9-4DF1-8154-3B9B8F3BD16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12/6/2024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77131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12/6/2024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1160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12/6/2024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1785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12/6/2024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0048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E76BF8A-7495-4F91-8F03-F7F99A46A4B6}" type="datetimeFigureOut">
              <a:rPr lang="es-UY" smtClean="0"/>
              <a:t>12/6/2024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90815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1E76BF8A-7495-4F91-8F03-F7F99A46A4B6}" type="datetimeFigureOut">
              <a:rPr lang="es-UY" smtClean="0"/>
              <a:t>12/6/2024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8134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1E76BF8A-7495-4F91-8F03-F7F99A46A4B6}" type="datetimeFigureOut">
              <a:rPr lang="es-UY" smtClean="0"/>
              <a:t>12/6/2024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53731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1E76BF8A-7495-4F91-8F03-F7F99A46A4B6}" type="datetimeFigureOut">
              <a:rPr lang="es-UY" smtClean="0"/>
              <a:t>12/6/2024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53772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76BF8A-7495-4F91-8F03-F7F99A46A4B6}" type="datetimeFigureOut">
              <a:rPr lang="es-UY" smtClean="0"/>
              <a:t>12/6/2024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4277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12/6/2024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37716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12/6/2024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60757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6BF8A-7495-4F91-8F03-F7F99A46A4B6}" type="datetimeFigureOut">
              <a:rPr lang="es-UY" smtClean="0"/>
              <a:t>12/6/2024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93ED6-E9E4-4051-89AD-D00168F8CA17}" type="slidenum">
              <a:rPr lang="es-UY" smtClean="0"/>
              <a:t>‹Nº›</a:t>
            </a:fld>
            <a:endParaRPr lang="es-UY"/>
          </a:p>
        </p:txBody>
      </p:sp>
    </p:spTree>
    <p:extLst>
      <p:ext uri="{BB962C8B-B14F-4D97-AF65-F5344CB8AC3E}">
        <p14:creationId xmlns:p14="http://schemas.microsoft.com/office/powerpoint/2010/main" val="66015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1.png"/><Relationship Id="rId4" Type="http://schemas.openxmlformats.org/officeDocument/2006/relationships/image" Target="../media/image49.png"/></Relationships>
</file>

<file path=ppt/slides/_rels/slide1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video" Target="https://www.youtube.com/embed/cjVm3sCxIyI?feature=oembed" TargetMode="Externa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10" Type="http://schemas.openxmlformats.org/officeDocument/2006/relationships/image" Target="../media/image32.jpeg"/><Relationship Id="rId4" Type="http://schemas.openxmlformats.org/officeDocument/2006/relationships/image" Target="../media/image33.png"/><Relationship Id="rId9" Type="http://schemas.openxmlformats.org/officeDocument/2006/relationships/image" Target="../media/image38.png"/></Relationships>
</file>

<file path=ppt/slides/_rels/slide2.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4.png"/><Relationship Id="rId7" Type="http://schemas.openxmlformats.org/officeDocument/2006/relationships/image" Target="../media/image57.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1.png"/><Relationship Id="rId4" Type="http://schemas.openxmlformats.org/officeDocument/2006/relationships/image" Target="../media/image55.png"/><Relationship Id="rId9" Type="http://schemas.openxmlformats.org/officeDocument/2006/relationships/image" Target="../media/image59.png"/></Relationships>
</file>

<file path=ppt/slides/_rels/slide3.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 Id="rId9" Type="http://schemas.openxmlformats.org/officeDocument/2006/relationships/image" Target="../media/image67.png"/></Relationships>
</file>

<file path=ppt/slides/_rels/slide4.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8.png"/><Relationship Id="rId7" Type="http://schemas.openxmlformats.org/officeDocument/2006/relationships/image" Target="../media/image73.png"/><Relationship Id="rId2" Type="http://schemas.openxmlformats.org/officeDocument/2006/relationships/image" Target="../media/image670.png"/><Relationship Id="rId1" Type="http://schemas.openxmlformats.org/officeDocument/2006/relationships/slideLayout" Target="../slideLayouts/slideLayout2.xml"/><Relationship Id="rId6" Type="http://schemas.openxmlformats.org/officeDocument/2006/relationships/image" Target="../media/image72.png"/><Relationship Id="rId5" Type="http://schemas.openxmlformats.org/officeDocument/2006/relationships/image" Target="../media/image71.png"/><Relationship Id="rId4" Type="http://schemas.openxmlformats.org/officeDocument/2006/relationships/image" Target="../media/image69.png"/><Relationship Id="rId9" Type="http://schemas.openxmlformats.org/officeDocument/2006/relationships/image" Target="../media/image75.png"/></Relationships>
</file>

<file path=ppt/slides/_rels/slide5.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7.png"/><Relationship Id="rId7" Type="http://schemas.openxmlformats.org/officeDocument/2006/relationships/image" Target="../media/image81.png"/><Relationship Id="rId12" Type="http://schemas.openxmlformats.org/officeDocument/2006/relationships/image" Target="../media/image860.png"/><Relationship Id="rId2" Type="http://schemas.openxmlformats.org/officeDocument/2006/relationships/image" Target="../media/image76.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850.png"/><Relationship Id="rId5" Type="http://schemas.openxmlformats.org/officeDocument/2006/relationships/image" Target="../media/image79.png"/><Relationship Id="rId10" Type="http://schemas.openxmlformats.org/officeDocument/2006/relationships/image" Target="../media/image84.png"/><Relationship Id="rId4" Type="http://schemas.openxmlformats.org/officeDocument/2006/relationships/image" Target="../media/image2.png"/><Relationship Id="rId9" Type="http://schemas.openxmlformats.org/officeDocument/2006/relationships/image" Target="../media/image83.png"/></Relationships>
</file>

<file path=ppt/slides/_rels/slide6.xml.rels><?xml version="1.0" encoding="UTF-8" standalone="yes"?>
<Relationships xmlns="http://schemas.openxmlformats.org/package/2006/relationships"><Relationship Id="rId8" Type="http://schemas.openxmlformats.org/officeDocument/2006/relationships/image" Target="../media/image930.png"/><Relationship Id="rId3" Type="http://schemas.openxmlformats.org/officeDocument/2006/relationships/image" Target="../media/image880.png"/><Relationship Id="rId7" Type="http://schemas.openxmlformats.org/officeDocument/2006/relationships/image" Target="../media/image920.png"/><Relationship Id="rId2" Type="http://schemas.openxmlformats.org/officeDocument/2006/relationships/image" Target="../media/image870.png"/><Relationship Id="rId1" Type="http://schemas.openxmlformats.org/officeDocument/2006/relationships/slideLayout" Target="../slideLayouts/slideLayout2.xml"/><Relationship Id="rId6" Type="http://schemas.openxmlformats.org/officeDocument/2006/relationships/image" Target="../media/image910.png"/><Relationship Id="rId5" Type="http://schemas.openxmlformats.org/officeDocument/2006/relationships/image" Target="../media/image900.png"/><Relationship Id="rId4" Type="http://schemas.openxmlformats.org/officeDocument/2006/relationships/image" Target="../media/image890.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10.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10.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57200" y="253325"/>
                <a:ext cx="3603486"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rPr>
                        <m:t>𝑏</m:t>
                      </m:r>
                      <m:r>
                        <a:rPr lang="es-UY" i="1">
                          <a:latin typeface="Cambria Math" panose="02040503050406030204" pitchFamily="18" charset="0"/>
                        </a:rPr>
                        <m:t>+</m:t>
                      </m:r>
                      <m:r>
                        <a:rPr lang="es-UY" i="1">
                          <a:latin typeface="Cambria Math" panose="02040503050406030204" pitchFamily="18" charset="0"/>
                        </a:rPr>
                        <m:t>𝑅</m:t>
                      </m:r>
                      <m:r>
                        <a:rPr lang="es-UY" i="1">
                          <a:latin typeface="Cambria Math" panose="02040503050406030204" pitchFamily="18" charset="0"/>
                        </a:rPr>
                        <m:t>+</m:t>
                      </m:r>
                      <m:r>
                        <a:rPr lang="es-UY" i="1">
                          <a:latin typeface="Cambria Math" panose="02040503050406030204" pitchFamily="18" charset="0"/>
                        </a:rPr>
                        <m:t>𝑖</m:t>
                      </m:r>
                      <m:d>
                        <m:dPr>
                          <m:ctrlPr>
                            <a:rPr lang="es-UY" i="1">
                              <a:latin typeface="Cambria Math" panose="02040503050406030204" pitchFamily="18" charset="0"/>
                            </a:rPr>
                          </m:ctrlPr>
                        </m:dPr>
                        <m:e>
                          <m:r>
                            <a:rPr lang="es-UY" i="1">
                              <a:latin typeface="Cambria Math" panose="02040503050406030204" pitchFamily="18" charset="0"/>
                            </a:rPr>
                            <m:t>𝜔</m:t>
                          </m:r>
                          <m:r>
                            <a:rPr lang="es-UY" i="1">
                              <a:latin typeface="Cambria Math" panose="02040503050406030204" pitchFamily="18" charset="0"/>
                            </a:rPr>
                            <m:t>(</m:t>
                          </m:r>
                          <m:r>
                            <a:rPr lang="es-UY" i="1">
                              <a:latin typeface="Cambria Math" panose="02040503050406030204" pitchFamily="18" charset="0"/>
                            </a:rPr>
                            <m:t>𝑚</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𝑚</m:t>
                              </m:r>
                            </m:e>
                            <m:sub>
                              <m:r>
                                <a:rPr lang="es-UY" i="1">
                                  <a:latin typeface="Cambria Math" panose="02040503050406030204" pitchFamily="18" charset="0"/>
                                </a:rPr>
                                <m:t>𝑟</m:t>
                              </m:r>
                            </m:sub>
                          </m:sSub>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𝜔</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57200" y="253325"/>
                <a:ext cx="3603486" cy="566694"/>
              </a:xfrm>
              <a:prstGeom prst="rect">
                <a:avLst/>
              </a:prstGeom>
              <a:blipFill rotWithShape="0">
                <a:blip r:embed="rId2"/>
                <a:stretch>
                  <a:fillRect/>
                </a:stretch>
              </a:blipFill>
            </p:spPr>
            <p:txBody>
              <a:bodyPr/>
              <a:lstStyle/>
              <a:p>
                <a:r>
                  <a:rPr lang="es-UY">
                    <a:noFill/>
                  </a:rPr>
                  <a:t> </a:t>
                </a:r>
              </a:p>
            </p:txBody>
          </p:sp>
        </mc:Fallback>
      </mc:AlternateContent>
      <p:sp>
        <p:nvSpPr>
          <p:cNvPr id="5" name="CuadroTexto 4"/>
          <p:cNvSpPr txBox="1"/>
          <p:nvPr/>
        </p:nvSpPr>
        <p:spPr>
          <a:xfrm>
            <a:off x="4335006" y="253325"/>
            <a:ext cx="6736080" cy="1711366"/>
          </a:xfrm>
          <a:prstGeom prst="rect">
            <a:avLst/>
          </a:prstGeom>
          <a:noFill/>
        </p:spPr>
        <p:txBody>
          <a:bodyPr wrap="square" rtlCol="0">
            <a:spAutoFit/>
          </a:bodyPr>
          <a:lstStyle/>
          <a:p>
            <a:pPr algn="just">
              <a:lnSpc>
                <a:spcPct val="150000"/>
              </a:lnSpc>
            </a:pPr>
            <a:r>
              <a:rPr lang="es-UY" dirty="0"/>
              <a:t>El efecto de la impedancia de radiación es agregar una impedancia en serie a la impedancia mecánica de vibración de la superficie. En particular, el efecto de la masa reactiva es modificar la frecuencia de resonancia</a:t>
            </a:r>
          </a:p>
        </p:txBody>
      </p:sp>
      <p:sp>
        <p:nvSpPr>
          <p:cNvPr id="2" name="CuadroTexto 1"/>
          <p:cNvSpPr txBox="1"/>
          <p:nvPr/>
        </p:nvSpPr>
        <p:spPr>
          <a:xfrm>
            <a:off x="0" y="2669153"/>
            <a:ext cx="5617307" cy="369332"/>
          </a:xfrm>
          <a:prstGeom prst="rect">
            <a:avLst/>
          </a:prstGeom>
          <a:noFill/>
        </p:spPr>
        <p:txBody>
          <a:bodyPr wrap="none" rtlCol="0">
            <a:spAutoFit/>
          </a:bodyPr>
          <a:lstStyle/>
          <a:p>
            <a:r>
              <a:rPr lang="es-UY" dirty="0">
                <a:solidFill>
                  <a:schemeClr val="accent1"/>
                </a:solidFill>
              </a:rPr>
              <a:t>Ejemplos: 1- Impedancia de radiación de la fuente circular</a:t>
            </a:r>
          </a:p>
        </p:txBody>
      </p:sp>
      <mc:AlternateContent xmlns:mc="http://schemas.openxmlformats.org/markup-compatibility/2006" xmlns:a14="http://schemas.microsoft.com/office/drawing/2010/main">
        <mc:Choice Requires="a14">
          <p:sp>
            <p:nvSpPr>
              <p:cNvPr id="3" name="CuadroTexto 2"/>
              <p:cNvSpPr txBox="1"/>
              <p:nvPr/>
            </p:nvSpPr>
            <p:spPr>
              <a:xfrm>
                <a:off x="133879" y="3069496"/>
                <a:ext cx="11295743" cy="1754326"/>
              </a:xfrm>
              <a:prstGeom prst="rect">
                <a:avLst/>
              </a:prstGeom>
              <a:noFill/>
            </p:spPr>
            <p:txBody>
              <a:bodyPr wrap="square" rtlCol="0">
                <a:spAutoFit/>
              </a:bodyPr>
              <a:lstStyle/>
              <a:p>
                <a:pPr>
                  <a:lnSpc>
                    <a:spcPct val="150000"/>
                  </a:lnSpc>
                </a:pPr>
                <a:r>
                  <a:rPr lang="es-UY" dirty="0"/>
                  <a:t>Consideremos de nuevo la fuente circular plana que vibra en “modo pistón”, es decir que toda la superficie vibra con la misma amplitud de vibración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oMath>
                </a14:m>
                <a:r>
                  <a:rPr lang="es-UY" dirty="0"/>
                  <a:t> en forma armónica con frecuencia </a:t>
                </a:r>
                <a14:m>
                  <m:oMath xmlns:m="http://schemas.openxmlformats.org/officeDocument/2006/math">
                    <m:r>
                      <a:rPr lang="es-UY" b="0" i="1" smtClean="0">
                        <a:latin typeface="Cambria Math" panose="02040503050406030204" pitchFamily="18" charset="0"/>
                      </a:rPr>
                      <m:t>𝜔</m:t>
                    </m:r>
                  </m:oMath>
                </a14:m>
                <a:r>
                  <a:rPr lang="es-UY" dirty="0"/>
                  <a:t>. Para calcular la impedancia de radiación, hay        			 que calcular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la fuerza del fluido sobre la superficie de la fuente debido a la presencia 				 de la onda </a:t>
                </a:r>
              </a:p>
            </p:txBody>
          </p:sp>
        </mc:Choice>
        <mc:Fallback xmlns="">
          <p:sp>
            <p:nvSpPr>
              <p:cNvPr id="3" name="CuadroTexto 2"/>
              <p:cNvSpPr txBox="1">
                <a:spLocks noRot="1" noChangeAspect="1" noMove="1" noResize="1" noEditPoints="1" noAdjustHandles="1" noChangeArrowheads="1" noChangeShapeType="1" noTextEdit="1"/>
              </p:cNvSpPr>
              <p:nvPr/>
            </p:nvSpPr>
            <p:spPr>
              <a:xfrm>
                <a:off x="133879" y="3069496"/>
                <a:ext cx="11295743" cy="1754326"/>
              </a:xfrm>
              <a:prstGeom prst="rect">
                <a:avLst/>
              </a:prstGeom>
              <a:blipFill rotWithShape="0">
                <a:blip r:embed="rId4"/>
                <a:stretch>
                  <a:fillRect l="-486" r="-648" b="-2439"/>
                </a:stretch>
              </a:blipFill>
            </p:spPr>
            <p:txBody>
              <a:bodyPr/>
              <a:lstStyle/>
              <a:p>
                <a:r>
                  <a:rPr lang="es-UY">
                    <a:noFill/>
                  </a:rPr>
                  <a:t> </a:t>
                </a:r>
              </a:p>
            </p:txBody>
          </p:sp>
        </mc:Fallback>
      </mc:AlternateContent>
      <p:pic>
        <p:nvPicPr>
          <p:cNvPr id="7" name="Imagen 6"/>
          <p:cNvPicPr>
            <a:picLocks noChangeAspect="1"/>
          </p:cNvPicPr>
          <p:nvPr/>
        </p:nvPicPr>
        <p:blipFill>
          <a:blip r:embed="rId5"/>
          <a:stretch>
            <a:fillRect/>
          </a:stretch>
        </p:blipFill>
        <p:spPr>
          <a:xfrm>
            <a:off x="73071" y="3946659"/>
            <a:ext cx="2735582" cy="2434877"/>
          </a:xfrm>
          <a:prstGeom prst="rect">
            <a:avLst/>
          </a:prstGeom>
        </p:spPr>
      </p:pic>
      <mc:AlternateContent xmlns:mc="http://schemas.openxmlformats.org/markup-compatibility/2006" xmlns:a14="http://schemas.microsoft.com/office/drawing/2010/main">
        <mc:Choice Requires="a14">
          <p:sp>
            <p:nvSpPr>
              <p:cNvPr id="8" name="CuadroTexto 7"/>
              <p:cNvSpPr txBox="1"/>
              <p:nvPr/>
            </p:nvSpPr>
            <p:spPr>
              <a:xfrm>
                <a:off x="2926081" y="4925912"/>
                <a:ext cx="9265920" cy="651928"/>
              </a:xfrm>
              <a:prstGeom prst="rect">
                <a:avLst/>
              </a:prstGeom>
              <a:noFill/>
            </p:spPr>
            <p:txBody>
              <a:bodyPr wrap="square" rtlCol="0">
                <a:spAutoFit/>
              </a:bodyPr>
              <a:lstStyle/>
              <a:p>
                <a:r>
                  <a:rPr lang="es-UY" dirty="0"/>
                  <a:t>Sea </a:t>
                </a:r>
                <a14:m>
                  <m:oMath xmlns:m="http://schemas.openxmlformats.org/officeDocument/2006/math">
                    <m:r>
                      <a:rPr lang="es-UY" b="0" i="1" smtClean="0">
                        <a:latin typeface="Cambria Math" panose="02040503050406030204" pitchFamily="18" charset="0"/>
                      </a:rPr>
                      <m:t>𝑑𝑃</m:t>
                    </m:r>
                    <m:r>
                      <a:rPr lang="es-UY" b="0" i="1" smtClean="0">
                        <a:latin typeface="Cambria Math" panose="02040503050406030204" pitchFamily="18" charset="0"/>
                      </a:rPr>
                      <m:t>′</m:t>
                    </m:r>
                  </m:oMath>
                </a14:m>
                <a:r>
                  <a:rPr lang="es-UY" dirty="0"/>
                  <a:t> la presión incremental que una superficie </a:t>
                </a:r>
                <a14:m>
                  <m:oMath xmlns:m="http://schemas.openxmlformats.org/officeDocument/2006/math">
                    <m:r>
                      <a:rPr lang="es-UY" b="0" i="1" smtClean="0">
                        <a:latin typeface="Cambria Math" panose="02040503050406030204" pitchFamily="18" charset="0"/>
                      </a:rPr>
                      <m:t>𝑑𝑆</m:t>
                    </m:r>
                  </m:oMath>
                </a14:m>
                <a:r>
                  <a:rPr lang="es-UY" dirty="0"/>
                  <a:t> genera sobre un elemento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La presión total sobre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está dada por:</a:t>
                </a:r>
              </a:p>
            </p:txBody>
          </p:sp>
        </mc:Choice>
        <mc:Fallback xmlns="">
          <p:sp>
            <p:nvSpPr>
              <p:cNvPr id="8" name="CuadroTexto 7"/>
              <p:cNvSpPr txBox="1">
                <a:spLocks noRot="1" noChangeAspect="1" noMove="1" noResize="1" noEditPoints="1" noAdjustHandles="1" noChangeArrowheads="1" noChangeShapeType="1" noTextEdit="1"/>
              </p:cNvSpPr>
              <p:nvPr/>
            </p:nvSpPr>
            <p:spPr>
              <a:xfrm>
                <a:off x="2926081" y="4925912"/>
                <a:ext cx="9265920" cy="651928"/>
              </a:xfrm>
              <a:prstGeom prst="rect">
                <a:avLst/>
              </a:prstGeom>
              <a:blipFill rotWithShape="0">
                <a:blip r:embed="rId6"/>
                <a:stretch>
                  <a:fillRect l="-526" t="-4673" b="-1308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5928360" y="5450547"/>
                <a:ext cx="3011978" cy="95615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𝑖</m:t>
                          </m:r>
                          <m:r>
                            <a:rPr lang="es-UY" b="0" i="1" smtClean="0">
                              <a:latin typeface="Cambria Math" panose="02040503050406030204" pitchFamily="18" charset="0"/>
                            </a:rPr>
                            <m:t>𝜔</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num>
                        <m:den>
                          <m:r>
                            <a:rPr lang="es-UY" b="0" i="1" smtClean="0">
                              <a:latin typeface="Cambria Math" panose="02040503050406030204" pitchFamily="18" charset="0"/>
                            </a:rPr>
                            <m:t>4</m:t>
                          </m:r>
                          <m:r>
                            <a:rPr lang="es-UY" b="0" i="1" smtClean="0">
                              <a:latin typeface="Cambria Math" panose="02040503050406030204" pitchFamily="18" charset="0"/>
                            </a:rPr>
                            <m:t>𝜋</m:t>
                          </m:r>
                        </m:den>
                      </m:f>
                      <m:sSub>
                        <m:sSubPr>
                          <m:ctrlPr>
                            <a:rPr lang="es-UY" b="0" i="1" smtClean="0">
                              <a:latin typeface="Cambria Math" panose="02040503050406030204" pitchFamily="18" charset="0"/>
                            </a:rPr>
                          </m:ctrlPr>
                        </m:sSubPr>
                        <m:e>
                          <m:r>
                            <a:rPr lang="es-UY" b="0" i="1" smtClean="0">
                              <a:latin typeface="Cambria Math" panose="02040503050406030204" pitchFamily="18" charset="0"/>
                            </a:rPr>
                            <m:t>𝑈</m:t>
                          </m:r>
                        </m:e>
                        <m:sub>
                          <m:r>
                            <a:rPr lang="es-UY" b="0" i="1" smtClean="0">
                              <a:latin typeface="Cambria Math" panose="02040503050406030204" pitchFamily="18" charset="0"/>
                            </a:rPr>
                            <m:t>0</m:t>
                          </m:r>
                        </m:sub>
                      </m:sSub>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𝑆</m:t>
                          </m:r>
                        </m:sub>
                        <m:sup/>
                        <m:e>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d>
                                    <m:dPr>
                                      <m:ctrlPr>
                                        <a:rPr lang="es-UY" b="0" i="1" smtClean="0">
                                          <a:latin typeface="Cambria Math" panose="02040503050406030204" pitchFamily="18" charset="0"/>
                                        </a:rPr>
                                      </m:ctrlPr>
                                    </m:dPr>
                                    <m:e>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𝑘𝑟</m:t>
                                      </m:r>
                                    </m:e>
                                  </m:d>
                                </m:sup>
                              </m:sSup>
                            </m:num>
                            <m:den>
                              <m:r>
                                <a:rPr lang="es-UY" b="0" i="1" smtClean="0">
                                  <a:latin typeface="Cambria Math" panose="02040503050406030204" pitchFamily="18" charset="0"/>
                                </a:rPr>
                                <m:t>𝑟</m:t>
                              </m:r>
                            </m:den>
                          </m:f>
                          <m:r>
                            <a:rPr lang="es-UY" b="0" i="1" smtClean="0">
                              <a:latin typeface="Cambria Math" panose="02040503050406030204" pitchFamily="18" charset="0"/>
                            </a:rPr>
                            <m:t>𝑑𝑆</m:t>
                          </m:r>
                        </m:e>
                      </m:nary>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5928360" y="5450547"/>
                <a:ext cx="3011978" cy="956159"/>
              </a:xfrm>
              <a:prstGeom prst="rect">
                <a:avLst/>
              </a:prstGeom>
              <a:blipFill rotWithShape="0">
                <a:blip r:embed="rId7"/>
                <a:stretch>
                  <a:fillRect/>
                </a:stretch>
              </a:blipFill>
            </p:spPr>
            <p:txBody>
              <a:bodyPr/>
              <a:lstStyle/>
              <a:p>
                <a:r>
                  <a:rPr lang="es-UY">
                    <a:noFill/>
                  </a:rPr>
                  <a:t> </a:t>
                </a:r>
              </a:p>
            </p:txBody>
          </p:sp>
        </mc:Fallback>
      </mc:AlternateContent>
      <p:grpSp>
        <p:nvGrpSpPr>
          <p:cNvPr id="16" name="Grupo 15">
            <a:extLst>
              <a:ext uri="{FF2B5EF4-FFF2-40B4-BE49-F238E27FC236}">
                <a16:creationId xmlns:a16="http://schemas.microsoft.com/office/drawing/2014/main" id="{035FF6E7-9EAF-496B-BFED-DD2D327E3A32}"/>
              </a:ext>
            </a:extLst>
          </p:cNvPr>
          <p:cNvGrpSpPr/>
          <p:nvPr/>
        </p:nvGrpSpPr>
        <p:grpSpPr>
          <a:xfrm>
            <a:off x="3160450" y="820019"/>
            <a:ext cx="4378152" cy="1669307"/>
            <a:chOff x="3160450" y="820019"/>
            <a:chExt cx="4378152" cy="1669307"/>
          </a:xfrm>
        </p:grpSpPr>
        <mc:AlternateContent xmlns:mc="http://schemas.openxmlformats.org/markup-compatibility/2006" xmlns:a14="http://schemas.microsoft.com/office/drawing/2010/main">
          <mc:Choice Requires="a14">
            <p:sp>
              <p:nvSpPr>
                <p:cNvPr id="6" name="Rectángulo 5"/>
                <p:cNvSpPr/>
                <p:nvPr/>
              </p:nvSpPr>
              <p:spPr>
                <a:xfrm>
                  <a:off x="5617307" y="1578627"/>
                  <a:ext cx="1921295"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𝜔</m:t>
                            </m:r>
                          </m:e>
                          <m:sub>
                            <m:r>
                              <a:rPr lang="es-UY" i="1">
                                <a:latin typeface="Cambria Math" panose="02040503050406030204" pitchFamily="18" charset="0"/>
                              </a:rPr>
                              <m:t>𝑟𝑒𝑠</m:t>
                            </m:r>
                          </m:sub>
                        </m:sSub>
                        <m:r>
                          <a:rPr lang="es-UY" i="1">
                            <a:latin typeface="Cambria Math" panose="02040503050406030204" pitchFamily="18" charset="0"/>
                          </a:rPr>
                          <m:t>=</m:t>
                        </m:r>
                        <m:rad>
                          <m:radPr>
                            <m:degHide m:val="on"/>
                            <m:ctrlPr>
                              <a:rPr lang="es-UY" i="1">
                                <a:latin typeface="Cambria Math" panose="02040503050406030204" pitchFamily="18" charset="0"/>
                              </a:rPr>
                            </m:ctrlPr>
                          </m:radPr>
                          <m:deg/>
                          <m:e>
                            <m:f>
                              <m:fPr>
                                <m:ctrlPr>
                                  <a:rPr lang="es-UY" i="1">
                                    <a:latin typeface="Cambria Math" panose="02040503050406030204" pitchFamily="18" charset="0"/>
                                  </a:rPr>
                                </m:ctrlPr>
                              </m:fPr>
                              <m:num>
                                <m:r>
                                  <a:rPr lang="es-UY" i="1">
                                    <a:latin typeface="Cambria Math" panose="02040503050406030204" pitchFamily="18" charset="0"/>
                                  </a:rPr>
                                  <m:t>𝜅</m:t>
                                </m:r>
                              </m:num>
                              <m:den>
                                <m:r>
                                  <a:rPr lang="es-UY" i="1">
                                    <a:latin typeface="Cambria Math" panose="02040503050406030204" pitchFamily="18" charset="0"/>
                                  </a:rPr>
                                  <m:t>𝑚</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den>
                            </m:f>
                          </m:e>
                        </m:rad>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5617307" y="1578627"/>
                  <a:ext cx="1921295" cy="910699"/>
                </a:xfrm>
                <a:prstGeom prst="rect">
                  <a:avLst/>
                </a:prstGeom>
                <a:blipFill>
                  <a:blip r:embed="rId8"/>
                  <a:stretch>
                    <a:fillRect/>
                  </a:stretch>
                </a:blipFill>
              </p:spPr>
              <p:txBody>
                <a:bodyPr/>
                <a:lstStyle/>
                <a:p>
                  <a:r>
                    <a:rPr lang="en-US">
                      <a:noFill/>
                    </a:rPr>
                    <a:t> </a:t>
                  </a:r>
                </a:p>
              </p:txBody>
            </p:sp>
          </mc:Fallback>
        </mc:AlternateContent>
        <p:cxnSp>
          <p:nvCxnSpPr>
            <p:cNvPr id="11" name="Conector: angular 10">
              <a:extLst>
                <a:ext uri="{FF2B5EF4-FFF2-40B4-BE49-F238E27FC236}">
                  <a16:creationId xmlns:a16="http://schemas.microsoft.com/office/drawing/2014/main" id="{99665DE9-CEB7-4248-AB30-FDF706CB754C}"/>
                </a:ext>
              </a:extLst>
            </p:cNvPr>
            <p:cNvCxnSpPr/>
            <p:nvPr/>
          </p:nvCxnSpPr>
          <p:spPr>
            <a:xfrm>
              <a:off x="3160450" y="820019"/>
              <a:ext cx="1571348" cy="1408276"/>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7" name="Grupo 16">
            <a:extLst>
              <a:ext uri="{FF2B5EF4-FFF2-40B4-BE49-F238E27FC236}">
                <a16:creationId xmlns:a16="http://schemas.microsoft.com/office/drawing/2014/main" id="{4C677D07-75FF-4AF9-B61C-2B5CD29EA173}"/>
              </a:ext>
            </a:extLst>
          </p:cNvPr>
          <p:cNvGrpSpPr/>
          <p:nvPr/>
        </p:nvGrpSpPr>
        <p:grpSpPr>
          <a:xfrm>
            <a:off x="87648" y="820019"/>
            <a:ext cx="3391270" cy="1481933"/>
            <a:chOff x="87648" y="820019"/>
            <a:chExt cx="3391270" cy="1481933"/>
          </a:xfrm>
        </p:grpSpPr>
        <p:cxnSp>
          <p:nvCxnSpPr>
            <p:cNvPr id="13" name="Conector recto de flecha 12">
              <a:extLst>
                <a:ext uri="{FF2B5EF4-FFF2-40B4-BE49-F238E27FC236}">
                  <a16:creationId xmlns:a16="http://schemas.microsoft.com/office/drawing/2014/main" id="{FEDF204A-E55F-47AB-A855-1C1AE54DD1B4}"/>
                </a:ext>
              </a:extLst>
            </p:cNvPr>
            <p:cNvCxnSpPr/>
            <p:nvPr/>
          </p:nvCxnSpPr>
          <p:spPr>
            <a:xfrm flipH="1">
              <a:off x="1154097" y="820019"/>
              <a:ext cx="417251" cy="4583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738FD121-FBDB-4F21-9018-40AEDB860F62}"/>
                </a:ext>
              </a:extLst>
            </p:cNvPr>
            <p:cNvSpPr txBox="1"/>
            <p:nvPr/>
          </p:nvSpPr>
          <p:spPr>
            <a:xfrm>
              <a:off x="87648" y="1378622"/>
              <a:ext cx="3391270" cy="923330"/>
            </a:xfrm>
            <a:prstGeom prst="rect">
              <a:avLst/>
            </a:prstGeom>
            <a:noFill/>
          </p:spPr>
          <p:txBody>
            <a:bodyPr wrap="square" rtlCol="0">
              <a:spAutoFit/>
            </a:bodyPr>
            <a:lstStyle/>
            <a:p>
              <a:r>
                <a:rPr lang="es-AR" dirty="0"/>
                <a:t>La parte real de la impedancia de radiación implica propagación de potencia mecánica hacia el fluido</a:t>
              </a:r>
              <a:endParaRPr lang="en-US" dirty="0"/>
            </a:p>
          </p:txBody>
        </p:sp>
      </p:grpSp>
    </p:spTree>
    <p:extLst>
      <p:ext uri="{BB962C8B-B14F-4D97-AF65-F5344CB8AC3E}">
        <p14:creationId xmlns:p14="http://schemas.microsoft.com/office/powerpoint/2010/main" val="3449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B706517-8416-43F9-BBCA-75AF0F7A55A6}"/>
                  </a:ext>
                </a:extLst>
              </p:cNvPr>
              <p:cNvSpPr/>
              <p:nvPr/>
            </p:nvSpPr>
            <p:spPr>
              <a:xfrm>
                <a:off x="490845" y="417235"/>
                <a:ext cx="2954077"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s-AR" i="1">
                              <a:latin typeface="Cambria Math" panose="02040503050406030204" pitchFamily="18" charset="0"/>
                            </a:rPr>
                          </m:ctrlPr>
                        </m:funcPr>
                        <m:fName>
                          <m:r>
                            <m:rPr>
                              <m:sty m:val="p"/>
                            </m:rPr>
                            <a:rPr lang="es-AR">
                              <a:latin typeface="Cambria Math" panose="02040503050406030204" pitchFamily="18" charset="0"/>
                            </a:rPr>
                            <m:t>tan</m:t>
                          </m:r>
                        </m:fName>
                        <m:e>
                          <m:d>
                            <m:dPr>
                              <m:ctrlPr>
                                <a:rPr lang="es-AR" i="1">
                                  <a:latin typeface="Cambria Math" panose="02040503050406030204" pitchFamily="18" charset="0"/>
                                </a:rPr>
                              </m:ctrlPr>
                            </m:dPr>
                            <m:e>
                              <m:r>
                                <a:rPr lang="es-AR" i="1">
                                  <a:latin typeface="Cambria Math" panose="02040503050406030204" pitchFamily="18" charset="0"/>
                                </a:rPr>
                                <m:t>𝑘𝐿</m:t>
                              </m:r>
                            </m:e>
                          </m:d>
                          <m:r>
                            <a:rPr lang="es-AR" i="1">
                              <a:latin typeface="Cambria Math" panose="02040503050406030204" pitchFamily="18" charset="0"/>
                            </a:rPr>
                            <m:t>=−</m:t>
                          </m:r>
                          <m:r>
                            <a:rPr lang="es-AR" i="1">
                              <a:latin typeface="Cambria Math" panose="02040503050406030204" pitchFamily="18" charset="0"/>
                            </a:rPr>
                            <m:t>𝑥</m:t>
                          </m:r>
                          <m:r>
                            <a:rPr lang="es-AR" i="1">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m:oMathPara>
                </a14:m>
                <a:endParaRPr lang="en-US" dirty="0"/>
              </a:p>
            </p:txBody>
          </p:sp>
        </mc:Choice>
        <mc:Fallback xmlns="">
          <p:sp>
            <p:nvSpPr>
              <p:cNvPr id="2" name="Rectángulo 1">
                <a:extLst>
                  <a:ext uri="{FF2B5EF4-FFF2-40B4-BE49-F238E27FC236}">
                    <a16:creationId xmlns:a16="http://schemas.microsoft.com/office/drawing/2014/main" id="{DB706517-8416-43F9-BBCA-75AF0F7A55A6}"/>
                  </a:ext>
                </a:extLst>
              </p:cNvPr>
              <p:cNvSpPr>
                <a:spLocks noRot="1" noChangeAspect="1" noMove="1" noResize="1" noEditPoints="1" noAdjustHandles="1" noChangeArrowheads="1" noChangeShapeType="1" noTextEdit="1"/>
              </p:cNvSpPr>
              <p:nvPr/>
            </p:nvSpPr>
            <p:spPr>
              <a:xfrm>
                <a:off x="490845" y="417235"/>
                <a:ext cx="2954077" cy="71468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47FD1E0-3024-4296-AB69-576B49324FCB}"/>
                  </a:ext>
                </a:extLst>
              </p:cNvPr>
              <p:cNvSpPr txBox="1"/>
              <p:nvPr/>
            </p:nvSpPr>
            <p:spPr>
              <a:xfrm>
                <a:off x="639192" y="1589103"/>
                <a:ext cx="9597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m:oMathPara>
                </a14:m>
                <a:endParaRPr lang="en-US" dirty="0"/>
              </a:p>
            </p:txBody>
          </p:sp>
        </mc:Choice>
        <mc:Fallback xmlns="">
          <p:sp>
            <p:nvSpPr>
              <p:cNvPr id="3" name="CuadroTexto 2">
                <a:extLst>
                  <a:ext uri="{FF2B5EF4-FFF2-40B4-BE49-F238E27FC236}">
                    <a16:creationId xmlns:a16="http://schemas.microsoft.com/office/drawing/2014/main" id="{E47FD1E0-3024-4296-AB69-576B49324FCB}"/>
                  </a:ext>
                </a:extLst>
              </p:cNvPr>
              <p:cNvSpPr txBox="1">
                <a:spLocks noRot="1" noChangeAspect="1" noMove="1" noResize="1" noEditPoints="1" noAdjustHandles="1" noChangeArrowheads="1" noChangeShapeType="1" noTextEdit="1"/>
              </p:cNvSpPr>
              <p:nvPr/>
            </p:nvSpPr>
            <p:spPr>
              <a:xfrm>
                <a:off x="639192" y="1589103"/>
                <a:ext cx="959750" cy="369332"/>
              </a:xfrm>
              <a:prstGeom prst="rect">
                <a:avLst/>
              </a:prstGeom>
              <a:blipFill>
                <a:blip r:embed="rId4"/>
                <a:stretch>
                  <a:fillRect/>
                </a:stretch>
              </a:blipFill>
            </p:spPr>
            <p:txBody>
              <a:bodyPr/>
              <a:lstStyle/>
              <a:p>
                <a:r>
                  <a:rPr lang="en-US">
                    <a:noFill/>
                  </a:rPr>
                  <a:t> </a:t>
                </a:r>
              </a:p>
            </p:txBody>
          </p:sp>
        </mc:Fallback>
      </mc:AlternateContent>
      <p:grpSp>
        <p:nvGrpSpPr>
          <p:cNvPr id="20" name="Grupo 19">
            <a:extLst>
              <a:ext uri="{FF2B5EF4-FFF2-40B4-BE49-F238E27FC236}">
                <a16:creationId xmlns:a16="http://schemas.microsoft.com/office/drawing/2014/main" id="{C43AF8AB-B2F7-4619-B94B-AA63C2995BD1}"/>
              </a:ext>
            </a:extLst>
          </p:cNvPr>
          <p:cNvGrpSpPr/>
          <p:nvPr/>
        </p:nvGrpSpPr>
        <p:grpSpPr>
          <a:xfrm>
            <a:off x="3347460" y="497150"/>
            <a:ext cx="3734923" cy="1461285"/>
            <a:chOff x="3347460" y="497150"/>
            <a:chExt cx="3734923" cy="1461285"/>
          </a:xfrm>
        </p:grpSpPr>
        <p:sp>
          <p:nvSpPr>
            <p:cNvPr id="6" name="Cerrar llave 5">
              <a:extLst>
                <a:ext uri="{FF2B5EF4-FFF2-40B4-BE49-F238E27FC236}">
                  <a16:creationId xmlns:a16="http://schemas.microsoft.com/office/drawing/2014/main" id="{3F7ECA13-D160-4BAB-9D5A-537617D932AC}"/>
                </a:ext>
              </a:extLst>
            </p:cNvPr>
            <p:cNvSpPr/>
            <p:nvPr/>
          </p:nvSpPr>
          <p:spPr>
            <a:xfrm>
              <a:off x="3347460" y="497150"/>
              <a:ext cx="194923" cy="1461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43830A4-28F6-4E04-BECD-2A2D0514BF63}"/>
                    </a:ext>
                  </a:extLst>
                </p:cNvPr>
                <p:cNvSpPr txBox="1"/>
                <p:nvPr/>
              </p:nvSpPr>
              <p:spPr>
                <a:xfrm>
                  <a:off x="3755254" y="823674"/>
                  <a:ext cx="3327129" cy="8082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e>
                            </m:func>
                          </m:e>
                        </m:func>
                      </m:oMath>
                    </m:oMathPara>
                  </a14:m>
                  <a:endParaRPr lang="en-US" dirty="0"/>
                </a:p>
              </p:txBody>
            </p:sp>
          </mc:Choice>
          <mc:Fallback xmlns="">
            <p:sp>
              <p:nvSpPr>
                <p:cNvPr id="7" name="CuadroTexto 6">
                  <a:extLst>
                    <a:ext uri="{FF2B5EF4-FFF2-40B4-BE49-F238E27FC236}">
                      <a16:creationId xmlns:a16="http://schemas.microsoft.com/office/drawing/2014/main" id="{F43830A4-28F6-4E04-BECD-2A2D0514BF63}"/>
                    </a:ext>
                  </a:extLst>
                </p:cNvPr>
                <p:cNvSpPr txBox="1">
                  <a:spLocks noRot="1" noChangeAspect="1" noMove="1" noResize="1" noEditPoints="1" noAdjustHandles="1" noChangeArrowheads="1" noChangeShapeType="1" noTextEdit="1"/>
                </p:cNvSpPr>
                <p:nvPr/>
              </p:nvSpPr>
              <p:spPr>
                <a:xfrm>
                  <a:off x="3755254" y="823674"/>
                  <a:ext cx="3327129" cy="808235"/>
                </a:xfrm>
                <a:prstGeom prst="rect">
                  <a:avLst/>
                </a:prstGeom>
                <a:blipFill>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25026939-A135-4CB5-8673-A6D64613C893}"/>
                  </a:ext>
                </a:extLst>
              </p:cNvPr>
              <p:cNvSpPr txBox="1"/>
              <p:nvPr/>
            </p:nvSpPr>
            <p:spPr>
              <a:xfrm>
                <a:off x="7295254" y="874420"/>
                <a:ext cx="2624821"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𝑛</m:t>
                      </m:r>
                      <m:r>
                        <a:rPr lang="es-AR" b="0" i="1" smtClean="0">
                          <a:latin typeface="Cambria Math" panose="02040503050406030204" pitchFamily="18" charset="0"/>
                          <a:ea typeface="Cambria Math" panose="02040503050406030204" pitchFamily="18" charset="0"/>
                        </a:rPr>
                        <m:t>𝜋</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m:t>
                      </m:r>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𝑎</m:t>
                          </m:r>
                        </m:e>
                      </m:d>
                    </m:oMath>
                  </m:oMathPara>
                </a14:m>
                <a:endParaRPr lang="es-AR" b="0" dirty="0">
                  <a:ea typeface="Cambria Math" panose="02040503050406030204" pitchFamily="18" charset="0"/>
                </a:endParaRPr>
              </a:p>
            </p:txBody>
          </p:sp>
        </mc:Choice>
        <mc:Fallback xmlns="">
          <p:sp>
            <p:nvSpPr>
              <p:cNvPr id="8" name="CuadroTexto 7">
                <a:extLst>
                  <a:ext uri="{FF2B5EF4-FFF2-40B4-BE49-F238E27FC236}">
                    <a16:creationId xmlns:a16="http://schemas.microsoft.com/office/drawing/2014/main" id="{25026939-A135-4CB5-8673-A6D64613C893}"/>
                  </a:ext>
                </a:extLst>
              </p:cNvPr>
              <p:cNvSpPr txBox="1">
                <a:spLocks noRot="1" noChangeAspect="1" noMove="1" noResize="1" noEditPoints="1" noAdjustHandles="1" noChangeArrowheads="1" noChangeShapeType="1" noTextEdit="1"/>
              </p:cNvSpPr>
              <p:nvPr/>
            </p:nvSpPr>
            <p:spPr>
              <a:xfrm>
                <a:off x="7295254" y="874420"/>
                <a:ext cx="2624821" cy="71468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94A9D598-2B7E-4287-858F-92F9E8574F1B}"/>
                  </a:ext>
                </a:extLst>
              </p:cNvPr>
              <p:cNvSpPr txBox="1"/>
              <p:nvPr/>
            </p:nvSpPr>
            <p:spPr>
              <a:xfrm>
                <a:off x="371194" y="2512381"/>
                <a:ext cx="3073727" cy="391582"/>
              </a:xfrm>
              <a:prstGeom prst="rect">
                <a:avLst/>
              </a:prstGeom>
              <a:noFill/>
            </p:spPr>
            <p:txBody>
              <a:bodyPr wrap="none" rtlCol="0">
                <a:spAutoFit/>
              </a:bodyPr>
              <a:lstStyle/>
              <a:p>
                <a:r>
                  <a:rPr lang="es-AR" dirty="0"/>
                  <a:t>Definimos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𝐿</m:t>
                    </m:r>
                    <m:r>
                      <a:rPr lang="es-AR" b="0" i="1" smtClean="0">
                        <a:latin typeface="Cambria Math" panose="02040503050406030204" pitchFamily="18" charset="0"/>
                      </a:rPr>
                      <m:t>+</m:t>
                    </m:r>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r>
                              <a:rPr lang="es-AR" b="0" i="1" smtClean="0">
                                <a:latin typeface="Cambria Math" panose="02040503050406030204" pitchFamily="18" charset="0"/>
                              </a:rPr>
                              <m:t>8</m:t>
                            </m:r>
                          </m:num>
                          <m:den>
                            <m:r>
                              <a:rPr lang="es-AR" b="0" i="1" smtClean="0">
                                <a:latin typeface="Cambria Math" panose="02040503050406030204" pitchFamily="18" charset="0"/>
                              </a:rPr>
                              <m:t>3</m:t>
                            </m:r>
                            <m:r>
                              <a:rPr lang="es-AR" b="0" i="1" smtClean="0">
                                <a:latin typeface="Cambria Math" panose="02040503050406030204" pitchFamily="18" charset="0"/>
                              </a:rPr>
                              <m:t>𝜋</m:t>
                            </m:r>
                          </m:den>
                        </m:f>
                      </m:e>
                    </m:d>
                    <m:r>
                      <a:rPr lang="es-AR" b="0" i="1" smtClean="0">
                        <a:latin typeface="Cambria Math" panose="02040503050406030204" pitchFamily="18" charset="0"/>
                      </a:rPr>
                      <m:t>𝑎</m:t>
                    </m:r>
                  </m:oMath>
                </a14:m>
                <a:endParaRPr lang="en-US" dirty="0"/>
              </a:p>
            </p:txBody>
          </p:sp>
        </mc:Choice>
        <mc:Fallback xmlns="">
          <p:sp>
            <p:nvSpPr>
              <p:cNvPr id="9" name="CuadroTexto 8">
                <a:extLst>
                  <a:ext uri="{FF2B5EF4-FFF2-40B4-BE49-F238E27FC236}">
                    <a16:creationId xmlns:a16="http://schemas.microsoft.com/office/drawing/2014/main" id="{94A9D598-2B7E-4287-858F-92F9E8574F1B}"/>
                  </a:ext>
                </a:extLst>
              </p:cNvPr>
              <p:cNvSpPr txBox="1">
                <a:spLocks noRot="1" noChangeAspect="1" noMove="1" noResize="1" noEditPoints="1" noAdjustHandles="1" noChangeArrowheads="1" noChangeShapeType="1" noTextEdit="1"/>
              </p:cNvSpPr>
              <p:nvPr/>
            </p:nvSpPr>
            <p:spPr>
              <a:xfrm>
                <a:off x="371194" y="2512381"/>
                <a:ext cx="3073727" cy="391582"/>
              </a:xfrm>
              <a:prstGeom prst="rect">
                <a:avLst/>
              </a:prstGeom>
              <a:blipFill>
                <a:blip r:embed="rId7"/>
                <a:stretch>
                  <a:fillRect l="-1786" t="-109375" r="-3770" b="-1640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CA7A7AE7-4DC2-49A8-A1C5-16C63D47B9E0}"/>
                  </a:ext>
                </a:extLst>
              </p:cNvPr>
              <p:cNvSpPr txBox="1"/>
              <p:nvPr/>
            </p:nvSpPr>
            <p:spPr>
              <a:xfrm>
                <a:off x="3755254" y="2547892"/>
                <a:ext cx="1540871"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𝑘</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m:oMathPara>
                </a14:m>
                <a:endParaRPr lang="en-US" dirty="0"/>
              </a:p>
            </p:txBody>
          </p:sp>
        </mc:Choice>
        <mc:Fallback xmlns="">
          <p:sp>
            <p:nvSpPr>
              <p:cNvPr id="10" name="CuadroTexto 9">
                <a:extLst>
                  <a:ext uri="{FF2B5EF4-FFF2-40B4-BE49-F238E27FC236}">
                    <a16:creationId xmlns:a16="http://schemas.microsoft.com/office/drawing/2014/main" id="{CA7A7AE7-4DC2-49A8-A1C5-16C63D47B9E0}"/>
                  </a:ext>
                </a:extLst>
              </p:cNvPr>
              <p:cNvSpPr txBox="1">
                <a:spLocks noRot="1" noChangeAspect="1" noMove="1" noResize="1" noEditPoints="1" noAdjustHandles="1" noChangeArrowheads="1" noChangeShapeType="1" noTextEdit="1"/>
              </p:cNvSpPr>
              <p:nvPr/>
            </p:nvSpPr>
            <p:spPr>
              <a:xfrm>
                <a:off x="3755254" y="2547892"/>
                <a:ext cx="1540871" cy="391582"/>
              </a:xfrm>
              <a:prstGeom prst="rect">
                <a:avLst/>
              </a:prstGeom>
              <a:blipFill>
                <a:blip r:embed="rId8"/>
                <a:stretch>
                  <a:fillRect b="-93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B248BA2D-8B29-4336-B61E-8B74FE8B1D67}"/>
                  </a:ext>
                </a:extLst>
              </p:cNvPr>
              <p:cNvSpPr txBox="1"/>
              <p:nvPr/>
            </p:nvSpPr>
            <p:spPr>
              <a:xfrm>
                <a:off x="5606458" y="2385776"/>
                <a:ext cx="1464503" cy="6447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𝐿</m:t>
                              </m:r>
                            </m:e>
                            <m:sub>
                              <m:r>
                                <a:rPr lang="es-AR" b="0" i="1" smtClean="0">
                                  <a:latin typeface="Cambria Math" panose="02040503050406030204" pitchFamily="18" charset="0"/>
                                  <a:ea typeface="Cambria Math" panose="02040503050406030204" pitchFamily="18" charset="0"/>
                                </a:rPr>
                                <m:t>𝑒𝑓</m:t>
                              </m:r>
                            </m:sub>
                          </m:sSub>
                        </m:den>
                      </m:f>
                    </m:oMath>
                  </m:oMathPara>
                </a14:m>
                <a:endParaRPr lang="en-US" dirty="0"/>
              </a:p>
            </p:txBody>
          </p:sp>
        </mc:Choice>
        <mc:Fallback xmlns="">
          <p:sp>
            <p:nvSpPr>
              <p:cNvPr id="11" name="CuadroTexto 10">
                <a:extLst>
                  <a:ext uri="{FF2B5EF4-FFF2-40B4-BE49-F238E27FC236}">
                    <a16:creationId xmlns:a16="http://schemas.microsoft.com/office/drawing/2014/main" id="{B248BA2D-8B29-4336-B61E-8B74FE8B1D67}"/>
                  </a:ext>
                </a:extLst>
              </p:cNvPr>
              <p:cNvSpPr txBox="1">
                <a:spLocks noRot="1" noChangeAspect="1" noMove="1" noResize="1" noEditPoints="1" noAdjustHandles="1" noChangeArrowheads="1" noChangeShapeType="1" noTextEdit="1"/>
              </p:cNvSpPr>
              <p:nvPr/>
            </p:nvSpPr>
            <p:spPr>
              <a:xfrm>
                <a:off x="5606458" y="2385776"/>
                <a:ext cx="1464503" cy="644792"/>
              </a:xfrm>
              <a:prstGeom prst="rect">
                <a:avLst/>
              </a:prstGeom>
              <a:blipFill>
                <a:blip r:embed="rId9"/>
                <a:stretch>
                  <a:fillRect/>
                </a:stretch>
              </a:blipFill>
            </p:spPr>
            <p:txBody>
              <a:bodyPr/>
              <a:lstStyle/>
              <a:p>
                <a:r>
                  <a:rPr lang="en-US">
                    <a:noFill/>
                  </a:rPr>
                  <a:t> </a:t>
                </a:r>
              </a:p>
            </p:txBody>
          </p:sp>
        </mc:Fallback>
      </mc:AlternateContent>
      <p:pic>
        <p:nvPicPr>
          <p:cNvPr id="4" name="Elementos multimedia en línea 3" title="Pipelinefunk, Armin Kￃﾼpper  &quot;Rￃﾶhrensound&quot;">
            <a:hlinkClick r:id="" action="ppaction://media"/>
            <a:extLst>
              <a:ext uri="{FF2B5EF4-FFF2-40B4-BE49-F238E27FC236}">
                <a16:creationId xmlns:a16="http://schemas.microsoft.com/office/drawing/2014/main" id="{49511C2E-E5C4-40D3-98E5-7F397F1B2B1D}"/>
              </a:ext>
            </a:extLst>
          </p:cNvPr>
          <p:cNvPicPr>
            <a:picLocks noRot="1" noChangeAspect="1"/>
          </p:cNvPicPr>
          <p:nvPr>
            <a:videoFile r:link="rId1"/>
          </p:nvPr>
        </p:nvPicPr>
        <p:blipFill>
          <a:blip r:embed="rId10"/>
          <a:stretch>
            <a:fillRect/>
          </a:stretch>
        </p:blipFill>
        <p:spPr>
          <a:xfrm>
            <a:off x="639192" y="3185066"/>
            <a:ext cx="6096000" cy="3429000"/>
          </a:xfrm>
          <a:prstGeom prst="rect">
            <a:avLst/>
          </a:prstGeom>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EBA8E39-EFA1-40C0-BC50-AAAAA613B227}"/>
                  </a:ext>
                </a:extLst>
              </p:cNvPr>
              <p:cNvSpPr txBox="1"/>
              <p:nvPr/>
            </p:nvSpPr>
            <p:spPr>
              <a:xfrm>
                <a:off x="7822842" y="2315883"/>
                <a:ext cx="3824661" cy="644791"/>
              </a:xfrm>
              <a:prstGeom prst="rect">
                <a:avLst/>
              </a:prstGeom>
              <a:noFill/>
            </p:spPr>
            <p:txBody>
              <a:bodyPr wrap="square" rtlCol="0">
                <a:spAutoFit/>
              </a:bodyPr>
              <a:lstStyle/>
              <a:p>
                <a:r>
                  <a:rPr lang="es-AR" dirty="0"/>
                  <a:t>La corrección en la frecuencia de resonancia es pequeña si </a:t>
                </a:r>
                <a14:m>
                  <m:oMath xmlns:m="http://schemas.openxmlformats.org/officeDocument/2006/math">
                    <m:r>
                      <a:rPr lang="es-AR" b="0" i="1" smtClean="0">
                        <a:latin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𝑎</m:t>
                    </m:r>
                  </m:oMath>
                </a14:m>
                <a:endParaRPr lang="es-UY" dirty="0"/>
              </a:p>
            </p:txBody>
          </p:sp>
        </mc:Choice>
        <mc:Fallback xmlns="">
          <p:sp>
            <p:nvSpPr>
              <p:cNvPr id="5" name="CuadroTexto 4">
                <a:extLst>
                  <a:ext uri="{FF2B5EF4-FFF2-40B4-BE49-F238E27FC236}">
                    <a16:creationId xmlns:a16="http://schemas.microsoft.com/office/drawing/2014/main" id="{DEBA8E39-EFA1-40C0-BC50-AAAAA613B227}"/>
                  </a:ext>
                </a:extLst>
              </p:cNvPr>
              <p:cNvSpPr txBox="1">
                <a:spLocks noRot="1" noChangeAspect="1" noMove="1" noResize="1" noEditPoints="1" noAdjustHandles="1" noChangeArrowheads="1" noChangeShapeType="1" noTextEdit="1"/>
              </p:cNvSpPr>
              <p:nvPr/>
            </p:nvSpPr>
            <p:spPr>
              <a:xfrm>
                <a:off x="7822842" y="2315883"/>
                <a:ext cx="3824661" cy="644791"/>
              </a:xfrm>
              <a:prstGeom prst="rect">
                <a:avLst/>
              </a:prstGeom>
              <a:blipFill>
                <a:blip r:embed="rId11"/>
                <a:stretch>
                  <a:fillRect l="-1274" t="-5660" b="-14151"/>
                </a:stretch>
              </a:blipFill>
            </p:spPr>
            <p:txBody>
              <a:bodyPr/>
              <a:lstStyle/>
              <a:p>
                <a:r>
                  <a:rPr lang="es-UY">
                    <a:noFill/>
                  </a:rPr>
                  <a:t> </a:t>
                </a:r>
              </a:p>
            </p:txBody>
          </p:sp>
        </mc:Fallback>
      </mc:AlternateContent>
      <p:sp>
        <p:nvSpPr>
          <p:cNvPr id="14" name="CuadroTexto 13">
            <a:extLst>
              <a:ext uri="{FF2B5EF4-FFF2-40B4-BE49-F238E27FC236}">
                <a16:creationId xmlns:a16="http://schemas.microsoft.com/office/drawing/2014/main" id="{22CA95CD-629D-4F44-BF3C-34705AB9173C}"/>
              </a:ext>
            </a:extLst>
          </p:cNvPr>
          <p:cNvSpPr txBox="1"/>
          <p:nvPr/>
        </p:nvSpPr>
        <p:spPr>
          <a:xfrm>
            <a:off x="7728147" y="3087289"/>
            <a:ext cx="3616171" cy="1200329"/>
          </a:xfrm>
          <a:prstGeom prst="rect">
            <a:avLst/>
          </a:prstGeom>
          <a:noFill/>
        </p:spPr>
        <p:txBody>
          <a:bodyPr wrap="square" rtlCol="0">
            <a:spAutoFit/>
          </a:bodyPr>
          <a:lstStyle/>
          <a:p>
            <a:r>
              <a:rPr lang="es-AR" dirty="0"/>
              <a:t>Lo importante de la corrección es que modela correctamente el coeficiente de reflexión y permite emitir sonido fuera del tubo</a:t>
            </a:r>
            <a:endParaRPr lang="es-UY" dirty="0"/>
          </a:p>
        </p:txBody>
      </p:sp>
      <p:sp>
        <p:nvSpPr>
          <p:cNvPr id="21" name="CuadroTexto 20">
            <a:extLst>
              <a:ext uri="{FF2B5EF4-FFF2-40B4-BE49-F238E27FC236}">
                <a16:creationId xmlns:a16="http://schemas.microsoft.com/office/drawing/2014/main" id="{F0EFE55E-053F-41D1-B025-D72359F18C98}"/>
              </a:ext>
            </a:extLst>
          </p:cNvPr>
          <p:cNvSpPr txBox="1"/>
          <p:nvPr/>
        </p:nvSpPr>
        <p:spPr>
          <a:xfrm>
            <a:off x="6757522" y="6161103"/>
            <a:ext cx="1603324" cy="369332"/>
          </a:xfrm>
          <a:prstGeom prst="rect">
            <a:avLst/>
          </a:prstGeom>
          <a:noFill/>
        </p:spPr>
        <p:txBody>
          <a:bodyPr wrap="none" rtlCol="0">
            <a:spAutoFit/>
          </a:bodyPr>
          <a:lstStyle/>
          <a:p>
            <a:r>
              <a:rPr lang="es-AR" dirty="0"/>
              <a:t>“pipeline funk”</a:t>
            </a:r>
            <a:endParaRPr lang="es-UY" dirty="0"/>
          </a:p>
        </p:txBody>
      </p:sp>
    </p:spTree>
    <p:extLst>
      <p:ext uri="{BB962C8B-B14F-4D97-AF65-F5344CB8AC3E}">
        <p14:creationId xmlns:p14="http://schemas.microsoft.com/office/powerpoint/2010/main" val="314391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41" fill="hold" display="0">
                  <p:stCondLst>
                    <p:cond delay="indefinite"/>
                  </p:stCondLst>
                </p:cTn>
                <p:tgtEl>
                  <p:spTgt spid="4"/>
                </p:tgtEl>
              </p:cMediaNode>
            </p:video>
          </p:childTnLst>
        </p:cTn>
      </p:par>
    </p:tnLst>
    <p:bldLst>
      <p:bldP spid="3" grpId="0"/>
      <p:bldP spid="8" grpId="0"/>
      <p:bldP spid="9" grpId="0"/>
      <p:bldP spid="10" grpId="0"/>
      <p:bldP spid="11" grpId="0"/>
      <p:bldP spid="5" grpId="0"/>
      <p:bldP spid="14"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uadroTexto 4"/>
              <p:cNvSpPr txBox="1"/>
              <p:nvPr/>
            </p:nvSpPr>
            <p:spPr>
              <a:xfrm>
                <a:off x="420914" y="464457"/>
                <a:ext cx="5601983" cy="369332"/>
              </a:xfrm>
              <a:prstGeom prst="rect">
                <a:avLst/>
              </a:prstGeom>
              <a:noFill/>
            </p:spPr>
            <p:txBody>
              <a:bodyPr wrap="none" rtlCol="0">
                <a:spAutoFit/>
              </a:bodyPr>
              <a:lstStyle/>
              <a:p>
                <a:r>
                  <a:rPr lang="es-UY" dirty="0"/>
                  <a:t>La fuerza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oMath>
                </a14:m>
                <a:r>
                  <a:rPr lang="es-UY" dirty="0"/>
                  <a:t> sobre la superficie de la fuente está dada por:</a:t>
                </a:r>
              </a:p>
            </p:txBody>
          </p:sp>
        </mc:Choice>
        <mc:Fallback xmlns="">
          <p:sp>
            <p:nvSpPr>
              <p:cNvPr id="5" name="CuadroTexto 4"/>
              <p:cNvSpPr txBox="1">
                <a:spLocks noRot="1" noChangeAspect="1" noMove="1" noResize="1" noEditPoints="1" noAdjustHandles="1" noChangeArrowheads="1" noChangeShapeType="1" noTextEdit="1"/>
              </p:cNvSpPr>
              <p:nvPr/>
            </p:nvSpPr>
            <p:spPr>
              <a:xfrm>
                <a:off x="420914" y="464457"/>
                <a:ext cx="5601983" cy="369332"/>
              </a:xfrm>
              <a:prstGeom prst="rect">
                <a:avLst/>
              </a:prstGeom>
              <a:blipFill rotWithShape="0">
                <a:blip r:embed="rId2"/>
                <a:stretch>
                  <a:fillRect l="-871" t="-8197" r="-109"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6197600" y="171043"/>
                <a:ext cx="1524072" cy="9516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𝑠</m:t>
                          </m:r>
                        </m:sub>
                      </m:sSub>
                      <m:r>
                        <a:rPr lang="es-UY" b="0" i="1" smtClean="0">
                          <a:latin typeface="Cambria Math" panose="02040503050406030204" pitchFamily="18" charset="0"/>
                        </a:rPr>
                        <m:t>=</m:t>
                      </m:r>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𝑆</m:t>
                          </m:r>
                          <m:r>
                            <a:rPr lang="es-UY" b="0" i="1" smtClean="0">
                              <a:latin typeface="Cambria Math" panose="02040503050406030204" pitchFamily="18" charset="0"/>
                            </a:rPr>
                            <m:t>′</m:t>
                          </m:r>
                        </m:sub>
                        <m:sup/>
                        <m:e>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𝑑𝑆</m:t>
                          </m:r>
                          <m:r>
                            <a:rPr lang="es-UY" b="0" i="1" smtClean="0">
                              <a:latin typeface="Cambria Math" panose="02040503050406030204" pitchFamily="18" charset="0"/>
                            </a:rPr>
                            <m:t>′</m:t>
                          </m:r>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197600" y="171043"/>
                <a:ext cx="1524072" cy="951671"/>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20914" y="1306286"/>
                <a:ext cx="4200894" cy="9851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𝜋</m:t>
                          </m:r>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𝑆</m:t>
                          </m:r>
                          <m:r>
                            <a:rPr lang="es-UY" b="0" i="1" smtClean="0">
                              <a:latin typeface="Cambria Math" panose="02040503050406030204" pitchFamily="18" charset="0"/>
                              <a:ea typeface="Cambria Math" panose="02040503050406030204" pitchFamily="18" charset="0"/>
                            </a:rPr>
                            <m:t>′</m:t>
                          </m:r>
                        </m:sub>
                        <m:sup/>
                        <m:e>
                          <m:d>
                            <m:dPr>
                              <m:begChr m:val="["/>
                              <m:endChr m:val="]"/>
                              <m:ctrlPr>
                                <a:rPr lang="es-UY" b="0" i="1" smtClean="0">
                                  <a:latin typeface="Cambria Math" panose="02040503050406030204" pitchFamily="18" charset="0"/>
                                  <a:ea typeface="Cambria Math" panose="02040503050406030204" pitchFamily="18" charset="0"/>
                                </a:rPr>
                              </m:ctrlPr>
                            </m:dPr>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𝑠</m:t>
                                  </m:r>
                                </m:sub>
                                <m:sup/>
                                <m:e>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e>
                              </m:nary>
                              <m:r>
                                <a:rPr lang="es-UY" b="0" i="1" smtClean="0">
                                  <a:latin typeface="Cambria Math" panose="02040503050406030204" pitchFamily="18" charset="0"/>
                                  <a:ea typeface="Cambria Math" panose="02040503050406030204" pitchFamily="18" charset="0"/>
                                </a:rPr>
                                <m:t>𝑑𝑆</m:t>
                              </m:r>
                            </m:e>
                          </m:d>
                          <m:r>
                            <a:rPr lang="es-UY" b="0" i="1" smtClean="0">
                              <a:latin typeface="Cambria Math" panose="02040503050406030204" pitchFamily="18" charset="0"/>
                              <a:ea typeface="Cambria Math" panose="02040503050406030204" pitchFamily="18" charset="0"/>
                            </a:rPr>
                            <m:t>𝑑𝑆</m:t>
                          </m:r>
                          <m:r>
                            <a:rPr lang="es-UY" b="0" i="1" smtClean="0">
                              <a:latin typeface="Cambria Math" panose="02040503050406030204" pitchFamily="18" charset="0"/>
                              <a:ea typeface="Cambria Math" panose="02040503050406030204" pitchFamily="18" charset="0"/>
                            </a:rPr>
                            <m:t>′</m:t>
                          </m:r>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20914" y="1306286"/>
                <a:ext cx="4200894" cy="985141"/>
              </a:xfrm>
              <a:prstGeom prst="rect">
                <a:avLst/>
              </a:prstGeom>
              <a:blipFill rotWithShape="0">
                <a:blip r:embed="rId4"/>
                <a:stretch>
                  <a:fillRect/>
                </a:stretch>
              </a:blipFill>
            </p:spPr>
            <p:txBody>
              <a:bodyPr/>
              <a:lstStyle/>
              <a:p>
                <a:r>
                  <a:rPr lang="es-UY">
                    <a:noFill/>
                  </a:rPr>
                  <a:t> </a:t>
                </a:r>
              </a:p>
            </p:txBody>
          </p:sp>
        </mc:Fallback>
      </mc:AlternateContent>
      <p:pic>
        <p:nvPicPr>
          <p:cNvPr id="8" name="Imagen 7"/>
          <p:cNvPicPr>
            <a:picLocks noChangeAspect="1"/>
          </p:cNvPicPr>
          <p:nvPr/>
        </p:nvPicPr>
        <p:blipFill>
          <a:blip r:embed="rId5"/>
          <a:stretch>
            <a:fillRect/>
          </a:stretch>
        </p:blipFill>
        <p:spPr>
          <a:xfrm>
            <a:off x="184068" y="2536810"/>
            <a:ext cx="2735582" cy="2434877"/>
          </a:xfrm>
          <a:prstGeom prst="rect">
            <a:avLst/>
          </a:prstGeom>
        </p:spPr>
      </p:pic>
      <mc:AlternateContent xmlns:mc="http://schemas.openxmlformats.org/markup-compatibility/2006" xmlns:a14="http://schemas.microsoft.com/office/drawing/2010/main">
        <mc:Choice Requires="a14">
          <p:sp>
            <p:nvSpPr>
              <p:cNvPr id="10" name="CuadroTexto 9"/>
              <p:cNvSpPr txBox="1"/>
              <p:nvPr/>
            </p:nvSpPr>
            <p:spPr>
              <a:xfrm>
                <a:off x="4659087" y="1368097"/>
                <a:ext cx="6647542" cy="923330"/>
              </a:xfrm>
              <a:prstGeom prst="rect">
                <a:avLst/>
              </a:prstGeom>
              <a:noFill/>
            </p:spPr>
            <p:txBody>
              <a:bodyPr wrap="square" rtlCol="0">
                <a:spAutoFit/>
              </a:bodyPr>
              <a:lstStyle/>
              <a:p>
                <a:r>
                  <a:rPr lang="es-UY" dirty="0"/>
                  <a:t>Las superficies de integración </a:t>
                </a:r>
                <a14:m>
                  <m:oMath xmlns:m="http://schemas.openxmlformats.org/officeDocument/2006/math">
                    <m:r>
                      <a:rPr lang="es-UY" b="0" i="1" smtClean="0">
                        <a:latin typeface="Cambria Math" panose="02040503050406030204" pitchFamily="18" charset="0"/>
                      </a:rPr>
                      <m:t>𝑆</m:t>
                    </m:r>
                  </m:oMath>
                </a14:m>
                <a:r>
                  <a:rPr lang="es-UY" dirty="0"/>
                  <a:t> y </a:t>
                </a:r>
                <a14:m>
                  <m:oMath xmlns:m="http://schemas.openxmlformats.org/officeDocument/2006/math">
                    <m:r>
                      <a:rPr lang="es-UY" b="0" i="1" smtClean="0">
                        <a:latin typeface="Cambria Math" panose="02040503050406030204" pitchFamily="18" charset="0"/>
                      </a:rPr>
                      <m:t>𝑆</m:t>
                    </m:r>
                    <m:r>
                      <a:rPr lang="es-UY" b="0" i="1" smtClean="0">
                        <a:latin typeface="Cambria Math" panose="02040503050406030204" pitchFamily="18" charset="0"/>
                      </a:rPr>
                      <m:t>′</m:t>
                    </m:r>
                  </m:oMath>
                </a14:m>
                <a:r>
                  <a:rPr lang="es-UY" dirty="0"/>
                  <a:t> son la misma. La integral se puede simplificar si la primera integración se hace hasta el radio </a:t>
                </a:r>
                <a14:m>
                  <m:oMath xmlns:m="http://schemas.openxmlformats.org/officeDocument/2006/math">
                    <m:r>
                      <a:rPr lang="es-UY" b="0" i="1" smtClean="0">
                        <a:latin typeface="Cambria Math" panose="02040503050406030204" pitchFamily="18" charset="0"/>
                      </a:rPr>
                      <m:t>𝜎</m:t>
                    </m:r>
                  </m:oMath>
                </a14:m>
                <a:r>
                  <a:rPr lang="es-UY" dirty="0"/>
                  <a:t> donde está ubicada </a:t>
                </a:r>
                <a14:m>
                  <m:oMath xmlns:m="http://schemas.openxmlformats.org/officeDocument/2006/math">
                    <m:r>
                      <a:rPr lang="es-UY" b="0" i="1" smtClean="0">
                        <a:latin typeface="Cambria Math" panose="02040503050406030204" pitchFamily="18" charset="0"/>
                      </a:rPr>
                      <m:t>𝑑𝑆</m:t>
                    </m:r>
                    <m:r>
                      <a:rPr lang="es-UY" b="0" i="1" smtClean="0">
                        <a:latin typeface="Cambria Math" panose="02040503050406030204" pitchFamily="18" charset="0"/>
                      </a:rPr>
                      <m:t>′</m:t>
                    </m:r>
                  </m:oMath>
                </a14:m>
                <a:r>
                  <a:rPr lang="es-UY" dirty="0"/>
                  <a:t>.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659087" y="1368097"/>
                <a:ext cx="6647542" cy="923330"/>
              </a:xfrm>
              <a:prstGeom prst="rect">
                <a:avLst/>
              </a:prstGeom>
              <a:blipFill rotWithShape="0">
                <a:blip r:embed="rId6"/>
                <a:stretch>
                  <a:fillRect l="-733" t="-32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897163" y="2536810"/>
                <a:ext cx="6192080" cy="9737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𝜎</m:t>
                                      </m:r>
                                      <m:r>
                                        <m:rPr>
                                          <m:sty m:val="p"/>
                                        </m:rPr>
                                        <a:rPr lang="es-UY" b="0" i="0" smtClean="0">
                                          <a:latin typeface="Cambria Math" panose="02040503050406030204" pitchFamily="18" charset="0"/>
                                          <a:ea typeface="Cambria Math" panose="02040503050406030204" pitchFamily="18" charset="0"/>
                                        </a:rPr>
                                        <m:t>cos</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sup>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𝑟</m:t>
                                      </m:r>
                                      <m:f>
                                        <m:fPr>
                                          <m:ctrlPr>
                                            <a:rPr lang="es-UY" b="0" i="1" smtClean="0">
                                              <a:latin typeface="Cambria Math" panose="02040503050406030204" pitchFamily="18" charset="0"/>
                                              <a:ea typeface="Cambria Math" panose="02040503050406030204" pitchFamily="18" charset="0"/>
                                            </a:rPr>
                                          </m:ctrlPr>
                                        </m:fPr>
                                        <m:num>
                                          <m:sSup>
                                            <m:sSupPr>
                                              <m:ctrlPr>
                                                <a:rPr lang="es-UY"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𝑖𝑘𝑟</m:t>
                                              </m:r>
                                            </m:sup>
                                          </m:sSup>
                                        </m:num>
                                        <m:den>
                                          <m:r>
                                            <a:rPr lang="es-UY" b="0" i="1" smtClean="0">
                                              <a:latin typeface="Cambria Math" panose="02040503050406030204" pitchFamily="18" charset="0"/>
                                              <a:ea typeface="Cambria Math" panose="02040503050406030204" pitchFamily="18" charset="0"/>
                                            </a:rPr>
                                            <m:t>𝑟</m:t>
                                          </m:r>
                                        </m:den>
                                      </m:f>
                                      <m:r>
                                        <a:rPr lang="es-UY" b="0" i="1" smtClean="0">
                                          <a:latin typeface="Cambria Math" panose="02040503050406030204" pitchFamily="18" charset="0"/>
                                          <a:ea typeface="Cambria Math" panose="02040503050406030204" pitchFamily="18" charset="0"/>
                                        </a:rPr>
                                        <m:t>𝑑𝑟𝑑</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nary>
                                </m:e>
                              </m:nary>
                            </m:e>
                          </m:nary>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3897163" y="2536810"/>
                <a:ext cx="6192080" cy="973728"/>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97163" y="3755921"/>
                <a:ext cx="4591000" cy="9400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sup>
                        <m:e>
                          <m:sSup>
                            <m:sSupPr>
                              <m:ctrlPr>
                                <a:rPr lang="es-UY"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m:t>
                              </m:r>
                              <m:r>
                                <a:rPr lang="es-UY" b="0" i="1" smtClean="0">
                                  <a:latin typeface="Cambria Math" panose="02040503050406030204" pitchFamily="18" charset="0"/>
                                </a:rPr>
                                <m:t>𝑖𝑘𝑟</m:t>
                              </m:r>
                            </m:sup>
                          </m:sSup>
                          <m:r>
                            <a:rPr lang="es-UY" b="0" i="1" smtClean="0">
                              <a:latin typeface="Cambria Math" panose="02040503050406030204" pitchFamily="18" charset="0"/>
                            </a:rPr>
                            <m:t>𝑑𝑟</m:t>
                          </m:r>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−2</m:t>
                                  </m:r>
                                  <m:r>
                                    <a:rPr lang="es-UY" b="0" i="1" smtClean="0">
                                      <a:latin typeface="Cambria Math" panose="02040503050406030204" pitchFamily="18" charset="0"/>
                                    </a:rPr>
                                    <m:t>𝑖𝑘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sup>
                              </m:sSup>
                              <m:r>
                                <a:rPr lang="es-UY" b="0" i="1" smtClean="0">
                                  <a:latin typeface="Cambria Math" panose="02040503050406030204" pitchFamily="18" charset="0"/>
                                </a:rPr>
                                <m:t>−1</m:t>
                              </m:r>
                            </m:e>
                          </m:d>
                        </m:e>
                      </m:nary>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97163" y="3755921"/>
                <a:ext cx="4591000" cy="940066"/>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221905" y="4992914"/>
                <a:ext cx="532145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𝑖𝑘</m:t>
                              </m:r>
                            </m:den>
                          </m:f>
                        </m:e>
                      </m:d>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m:t>
                          </m:r>
                          <m:r>
                            <a:rPr lang="es-UY" b="0" i="1" smtClean="0">
                              <a:latin typeface="Cambria Math" panose="02040503050406030204" pitchFamily="18" charset="0"/>
                            </a:rPr>
                            <m:t>𝑖</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func>
                      <m:r>
                        <a:rPr lang="es-UY" b="0" i="1" smtClean="0">
                          <a:latin typeface="Cambria Math" panose="02040503050406030204" pitchFamily="18" charset="0"/>
                        </a:rPr>
                        <m:t>]</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221905" y="4992914"/>
                <a:ext cx="5321457" cy="714683"/>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38225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399220" y="359667"/>
                <a:ext cx="8851782"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b>
                                <m:sup>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/2</m:t>
                                  </m:r>
                                </m:sup>
                                <m:e>
                                  <m:r>
                                    <a:rPr lang="es-UY" b="0" i="1" smtClean="0">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func>
                                        <m:funcPr>
                                          <m:ctrlPr>
                                            <a:rPr lang="es-UY" i="1">
                                              <a:latin typeface="Cambria Math" panose="02040503050406030204" pitchFamily="18" charset="0"/>
                                            </a:rPr>
                                          </m:ctrlPr>
                                        </m:funcPr>
                                        <m:fName>
                                          <m:r>
                                            <a:rPr lang="es-UY" b="0" i="0" smtClean="0">
                                              <a:latin typeface="Cambria Math" panose="02040503050406030204" pitchFamily="18" charset="0"/>
                                            </a:rPr>
                                            <m:t>(</m:t>
                                          </m:r>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r>
                                            <a:rPr lang="es-UY" i="1">
                                              <a:latin typeface="Cambria Math" panose="02040503050406030204" pitchFamily="18" charset="0"/>
                                            </a:rPr>
                                            <m:t>−1</m:t>
                                          </m:r>
                                          <m:r>
                                            <a:rPr lang="es-UY" b="0" i="1" smtClean="0">
                                              <a:latin typeface="Cambria Math" panose="02040503050406030204" pitchFamily="18" charset="0"/>
                                            </a:rPr>
                                            <m:t>)</m:t>
                                          </m:r>
                                          <m:r>
                                            <a:rPr lang="es-UY" i="1">
                                              <a:latin typeface="Cambria Math" panose="02040503050406030204" pitchFamily="18" charset="0"/>
                                            </a:rPr>
                                            <m:t>−</m:t>
                                          </m:r>
                                          <m:r>
                                            <a:rPr lang="es-UY" i="1">
                                              <a:latin typeface="Cambria Math" panose="02040503050406030204" pitchFamily="18" charset="0"/>
                                            </a:rPr>
                                            <m:t>𝑖</m:t>
                                          </m:r>
                                          <m:func>
                                            <m:funcPr>
                                              <m:ctrlPr>
                                                <a:rPr lang="es-UY" i="1">
                                                  <a:latin typeface="Cambria Math" panose="02040503050406030204" pitchFamily="18" charset="0"/>
                                                </a:rPr>
                                              </m:ctrlPr>
                                            </m:funcPr>
                                            <m:fName>
                                              <m:r>
                                                <m:rPr>
                                                  <m:sty m:val="p"/>
                                                </m:rPr>
                                                <a:rPr lang="es-UY">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e>
                                      </m:func>
                                    </m:e>
                                  </m:d>
                                  <m:r>
                                    <a:rPr lang="es-UY" b="0" i="1" smtClean="0">
                                      <a:latin typeface="Cambria Math" panose="02040503050406030204" pitchFamily="18" charset="0"/>
                                    </a:rPr>
                                    <m:t>𝑑</m:t>
                                  </m:r>
                                  <m:r>
                                    <a:rPr lang="es-UY" b="0" i="1" smtClean="0">
                                      <a:latin typeface="Cambria Math" panose="02040503050406030204" pitchFamily="18" charset="0"/>
                                    </a:rPr>
                                    <m:t>𝜃</m:t>
                                  </m:r>
                                </m:e>
                              </m:nary>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399220" y="359667"/>
                <a:ext cx="8851782" cy="97193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75772" y="1551799"/>
                <a:ext cx="6312241" cy="9719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m:t>
                          </m:r>
                          <m:r>
                            <a:rPr lang="es-UY" b="0" i="1" smtClean="0">
                              <a:latin typeface="Cambria Math" panose="02040503050406030204" pitchFamily="18" charset="0"/>
                            </a:rPr>
                            <m:t>𝜋</m:t>
                          </m:r>
                          <m:r>
                            <a:rPr lang="es-UY" b="0" i="1" smtClean="0">
                              <a:latin typeface="Cambria Math" panose="02040503050406030204" pitchFamily="18" charset="0"/>
                            </a:rPr>
                            <m:t>/2</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a:rPr lang="es-UY" b="0" i="0" smtClean="0">
                                  <a:latin typeface="Cambria Math" panose="02040503050406030204" pitchFamily="18" charset="0"/>
                                </a:rPr>
                                <m:t>[</m:t>
                              </m:r>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r>
                                <a:rPr lang="es-UY" b="0" i="1" smtClean="0">
                                  <a:latin typeface="Cambria Math" panose="02040503050406030204" pitchFamily="18" charset="0"/>
                                </a:rPr>
                                <m:t>−1]</m:t>
                              </m:r>
                            </m:e>
                          </m:func>
                        </m:e>
                      </m:nary>
                      <m:r>
                        <a:rPr lang="es-UY" b="0" i="1" smtClean="0">
                          <a:latin typeface="Cambria Math" panose="02040503050406030204" pitchFamily="18" charset="0"/>
                        </a:rPr>
                        <m:t>𝑑</m:t>
                      </m:r>
                      <m:r>
                        <a:rPr lang="es-UY" b="0" i="1" smtClean="0">
                          <a:latin typeface="Cambria Math" panose="02040503050406030204" pitchFamily="18" charset="0"/>
                        </a:rPr>
                        <m:t>𝜃</m:t>
                      </m:r>
                      <m:r>
                        <a:rPr lang="es-UY" b="0" i="1" smtClean="0">
                          <a:latin typeface="Cambria Math" panose="02040503050406030204" pitchFamily="18" charset="0"/>
                        </a:rPr>
                        <m:t>=2</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𝜋</m:t>
                          </m:r>
                          <m:r>
                            <a:rPr lang="es-UY" b="0" i="1" smtClean="0">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e>
                                  </m:func>
                                </m:e>
                              </m:d>
                            </m:e>
                          </m:func>
                          <m:r>
                            <a:rPr lang="es-UY" b="0" i="1" smtClean="0">
                              <a:latin typeface="Cambria Math" panose="02040503050406030204" pitchFamily="18" charset="0"/>
                            </a:rPr>
                            <m:t>𝑑</m:t>
                          </m:r>
                          <m:r>
                            <a:rPr lang="es-UY" b="0" i="1" smtClean="0">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75772" y="1551799"/>
                <a:ext cx="6312241" cy="971933"/>
              </a:xfrm>
              <a:prstGeom prst="rect">
                <a:avLst/>
              </a:prstGeom>
              <a:blipFill>
                <a:blip r:embed="rId3"/>
                <a:stretch>
                  <a:fillRect/>
                </a:stretch>
              </a:blipFill>
            </p:spPr>
            <p:txBody>
              <a:bodyPr/>
              <a:lstStyle/>
              <a:p>
                <a:r>
                  <a:rPr lang="en-US">
                    <a:noFill/>
                  </a:rPr>
                  <a:t> </a:t>
                </a:r>
              </a:p>
            </p:txBody>
          </p:sp>
        </mc:Fallback>
      </mc:AlternateContent>
      <p:grpSp>
        <p:nvGrpSpPr>
          <p:cNvPr id="8" name="Grupo 7"/>
          <p:cNvGrpSpPr/>
          <p:nvPr/>
        </p:nvGrpSpPr>
        <p:grpSpPr>
          <a:xfrm>
            <a:off x="3623609" y="2411728"/>
            <a:ext cx="2403004" cy="634304"/>
            <a:chOff x="3954252" y="2844277"/>
            <a:chExt cx="2403004" cy="634304"/>
          </a:xfrm>
        </p:grpSpPr>
        <p:sp>
          <p:nvSpPr>
            <p:cNvPr id="6" name="Cerrar llave 5"/>
            <p:cNvSpPr/>
            <p:nvPr/>
          </p:nvSpPr>
          <p:spPr>
            <a:xfrm rot="5400000">
              <a:off x="5068406" y="1730123"/>
              <a:ext cx="174696" cy="2403004"/>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7" name="CuadroTexto 6"/>
                <p:cNvSpPr txBox="1"/>
                <p:nvPr/>
              </p:nvSpPr>
              <p:spPr>
                <a:xfrm>
                  <a:off x="4499428" y="3109249"/>
                  <a:ext cx="13855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499428" y="3109249"/>
                  <a:ext cx="1385507" cy="369332"/>
                </a:xfrm>
                <a:prstGeom prst="rect">
                  <a:avLst/>
                </a:prstGeom>
                <a:blipFill rotWithShape="0">
                  <a:blip r:embed="rId4"/>
                  <a:stretch>
                    <a:fillRect b="-13115"/>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9" name="Rectángulo 8"/>
              <p:cNvSpPr/>
              <p:nvPr/>
            </p:nvSpPr>
            <p:spPr>
              <a:xfrm>
                <a:off x="275772" y="3077717"/>
                <a:ext cx="6563913" cy="9719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/2</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e>
                              </m:func>
                              <m:r>
                                <a:rPr lang="es-UY" b="0" i="1" smtClean="0">
                                  <a:latin typeface="Cambria Math" panose="02040503050406030204" pitchFamily="18" charset="0"/>
                                </a:rPr>
                                <m:t>)</m:t>
                              </m:r>
                            </m:e>
                          </m:func>
                        </m:e>
                      </m:nary>
                      <m:r>
                        <a:rPr lang="es-UY" i="1">
                          <a:latin typeface="Cambria Math" panose="02040503050406030204" pitchFamily="18" charset="0"/>
                        </a:rPr>
                        <m:t>𝑑</m:t>
                      </m:r>
                      <m:r>
                        <a:rPr lang="es-UY" i="1">
                          <a:latin typeface="Cambria Math" panose="02040503050406030204" pitchFamily="18" charset="0"/>
                        </a:rPr>
                        <m:t>𝜃</m:t>
                      </m:r>
                      <m:r>
                        <a:rPr lang="es-UY" i="1">
                          <a:latin typeface="Cambria Math" panose="02040503050406030204" pitchFamily="18" charset="0"/>
                        </a:rPr>
                        <m:t>=2</m:t>
                      </m:r>
                      <m:nary>
                        <m:naryPr>
                          <m:limLoc m:val="undOvr"/>
                          <m:ctrlPr>
                            <a:rPr lang="es-UY" i="1">
                              <a:latin typeface="Cambria Math" panose="02040503050406030204" pitchFamily="18" charset="0"/>
                            </a:rPr>
                          </m:ctrlPr>
                        </m:naryPr>
                        <m:sub>
                          <m:r>
                            <m:rPr>
                              <m:brk m:alnAt="24"/>
                            </m:rPr>
                            <a:rPr lang="es-UY" i="1">
                              <a:latin typeface="Cambria Math" panose="02040503050406030204" pitchFamily="18" charset="0"/>
                            </a:rPr>
                            <m:t>0</m:t>
                          </m:r>
                        </m:sub>
                        <m:sup>
                          <m:r>
                            <a:rPr lang="es-UY" i="1">
                              <a:latin typeface="Cambria Math" panose="02040503050406030204" pitchFamily="18" charset="0"/>
                            </a:rPr>
                            <m:t>𝜋</m:t>
                          </m:r>
                          <m:r>
                            <a:rPr lang="es-UY" i="1">
                              <a:latin typeface="Cambria Math" panose="02040503050406030204" pitchFamily="18" charset="0"/>
                            </a:rPr>
                            <m:t>/2</m:t>
                          </m:r>
                        </m:sup>
                        <m:e>
                          <m:func>
                            <m:funcPr>
                              <m:ctrlPr>
                                <a:rPr lang="es-UY" i="1">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func>
                                    <m:funcPr>
                                      <m:ctrlPr>
                                        <a:rPr lang="es-UY" i="1">
                                          <a:latin typeface="Cambria Math" panose="02040503050406030204" pitchFamily="18" charset="0"/>
                                        </a:rPr>
                                      </m:ctrlPr>
                                    </m:funcPr>
                                    <m:fName>
                                      <m:r>
                                        <m:rPr>
                                          <m:sty m:val="p"/>
                                        </m:rPr>
                                        <a:rPr lang="es-UY">
                                          <a:latin typeface="Cambria Math" panose="02040503050406030204" pitchFamily="18" charset="0"/>
                                        </a:rPr>
                                        <m:t>cos</m:t>
                                      </m:r>
                                    </m:fName>
                                    <m:e>
                                      <m:d>
                                        <m:dPr>
                                          <m:ctrlPr>
                                            <a:rPr lang="es-UY" i="1">
                                              <a:latin typeface="Cambria Math" panose="02040503050406030204" pitchFamily="18" charset="0"/>
                                            </a:rPr>
                                          </m:ctrlPr>
                                        </m:dPr>
                                        <m:e>
                                          <m:r>
                                            <a:rPr lang="es-UY" i="1">
                                              <a:latin typeface="Cambria Math" panose="02040503050406030204" pitchFamily="18" charset="0"/>
                                            </a:rPr>
                                            <m:t>𝜃</m:t>
                                          </m:r>
                                        </m:e>
                                      </m:d>
                                    </m:e>
                                  </m:func>
                                </m:e>
                              </m:d>
                            </m:e>
                          </m:func>
                          <m:r>
                            <a:rPr lang="es-UY" i="1">
                              <a:latin typeface="Cambria Math" panose="02040503050406030204" pitchFamily="18" charset="0"/>
                            </a:rPr>
                            <m:t>𝑑</m:t>
                          </m:r>
                          <m:r>
                            <a:rPr lang="es-UY" i="1">
                              <a:latin typeface="Cambria Math" panose="02040503050406030204" pitchFamily="18" charset="0"/>
                            </a:rPr>
                            <m:t>𝜃</m:t>
                          </m:r>
                        </m:e>
                      </m:nary>
                      <m:r>
                        <a:rPr lang="es-UY" b="0" i="1" smtClean="0">
                          <a:latin typeface="Cambria Math" panose="02040503050406030204" pitchFamily="18" charset="0"/>
                        </a:rPr>
                        <m:t>=</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r>
                        <a:rPr lang="es-UY" b="0" i="1" smtClean="0">
                          <a:latin typeface="Cambria Math" panose="02040503050406030204" pitchFamily="18" charset="0"/>
                        </a:rPr>
                        <m:t>)</m:t>
                      </m:r>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275772" y="3077717"/>
                <a:ext cx="6563913" cy="971933"/>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7039428" y="3409149"/>
                <a:ext cx="3518656"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oMath>
                </a14:m>
                <a:r>
                  <a:rPr lang="es-UY" dirty="0"/>
                  <a:t> función de </a:t>
                </a:r>
                <a:r>
                  <a:rPr lang="es-UY" dirty="0" err="1"/>
                  <a:t>Struve</a:t>
                </a:r>
                <a:r>
                  <a:rPr lang="es-UY" dirty="0"/>
                  <a:t> de orden cero</a:t>
                </a:r>
              </a:p>
            </p:txBody>
          </p:sp>
        </mc:Choice>
        <mc:Fallback xmlns="">
          <p:sp>
            <p:nvSpPr>
              <p:cNvPr id="10" name="CuadroTexto 9"/>
              <p:cNvSpPr txBox="1">
                <a:spLocks noRot="1" noChangeAspect="1" noMove="1" noResize="1" noEditPoints="1" noAdjustHandles="1" noChangeArrowheads="1" noChangeShapeType="1" noTextEdit="1"/>
              </p:cNvSpPr>
              <p:nvPr/>
            </p:nvSpPr>
            <p:spPr>
              <a:xfrm>
                <a:off x="7039428" y="3409149"/>
                <a:ext cx="3518656" cy="369332"/>
              </a:xfrm>
              <a:prstGeom prst="rect">
                <a:avLst/>
              </a:prstGeom>
              <a:blipFill rotWithShape="0">
                <a:blip r:embed="rId6"/>
                <a:stretch>
                  <a:fillRect t="-8197" r="-520"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537027" y="4339065"/>
                <a:ext cx="6790642" cy="9271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𝑓</m:t>
                          </m:r>
                        </m:e>
                        <m:sub>
                          <m:r>
                            <a:rPr lang="es-UY"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−2</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num>
                        <m:den>
                          <m:r>
                            <a:rPr lang="es-UY" i="1">
                              <a:latin typeface="Cambria Math" panose="02040503050406030204" pitchFamily="18" charset="0"/>
                              <a:ea typeface="Cambria Math" panose="02040503050406030204" pitchFamily="18" charset="0"/>
                            </a:rPr>
                            <m:t>4</m:t>
                          </m:r>
                          <m:r>
                            <a:rPr lang="es-UY" i="1">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𝑖𝑘</m:t>
                          </m:r>
                        </m:den>
                      </m:f>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nary>
                        <m:naryPr>
                          <m:limLoc m:val="undOvr"/>
                          <m:ctrlPr>
                            <a:rPr lang="es-UY" i="1">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sup>
                            <m:e>
                              <m:r>
                                <a:rPr lang="es-UY" i="1">
                                  <a:latin typeface="Cambria Math" panose="02040503050406030204" pitchFamily="18" charset="0"/>
                                  <a:ea typeface="Cambria Math" panose="02040503050406030204" pitchFamily="18" charset="0"/>
                                </a:rPr>
                                <m:t>𝜎</m:t>
                              </m:r>
                              <m:d>
                                <m:dPr>
                                  <m:begChr m:val="["/>
                                  <m:endChr m:val="]"/>
                                  <m:ctrlPr>
                                    <a:rPr lang="es-UY" i="1">
                                      <a:latin typeface="Cambria Math" panose="02040503050406030204" pitchFamily="18" charset="0"/>
                                    </a:rPr>
                                  </m:ctrlPr>
                                </m:dPr>
                                <m:e>
                                  <m:r>
                                    <a:rPr lang="es-UY" b="0" i="1" smtClean="0">
                                      <a:latin typeface="Cambria Math" panose="02040503050406030204" pitchFamily="18" charset="0"/>
                                    </a:rPr>
                                    <m:t>𝜋</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−1</m:t>
                                      </m:r>
                                    </m:e>
                                  </m:d>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𝜋</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e>
                              </m:d>
                            </m:e>
                          </m:nary>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𝜑</m:t>
                      </m:r>
                    </m:oMath>
                  </m:oMathPara>
                </a14:m>
                <a:endParaRPr lang="es-UY" dirty="0"/>
              </a:p>
            </p:txBody>
          </p:sp>
        </mc:Choice>
        <mc:Fallback xmlns="">
          <p:sp>
            <p:nvSpPr>
              <p:cNvPr id="11" name="Rectángulo 10"/>
              <p:cNvSpPr>
                <a:spLocks noRot="1" noChangeAspect="1" noMove="1" noResize="1" noEditPoints="1" noAdjustHandles="1" noChangeArrowheads="1" noChangeShapeType="1" noTextEdit="1"/>
              </p:cNvSpPr>
              <p:nvPr/>
            </p:nvSpPr>
            <p:spPr>
              <a:xfrm>
                <a:off x="537027" y="4339065"/>
                <a:ext cx="6790642" cy="9271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720189" y="5340411"/>
                <a:ext cx="6119496" cy="972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nary>
                            <m:naryPr>
                              <m:limLoc m:val="undOvr"/>
                              <m:ctrlPr>
                                <a:rPr lang="es-UY" i="1">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r>
                                <a:rPr lang="es-UY" i="1">
                                  <a:latin typeface="Cambria Math" panose="02040503050406030204" pitchFamily="18" charset="0"/>
                                  <a:ea typeface="Cambria Math" panose="02040503050406030204" pitchFamily="18" charset="0"/>
                                </a:rPr>
                                <m:t>𝜎</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r>
                                    <a:rPr lang="es-UY" i="1">
                                      <a:latin typeface="Cambria Math" panose="02040503050406030204" pitchFamily="18" charset="0"/>
                                      <a:ea typeface="Cambria Math" panose="02040503050406030204" pitchFamily="18" charset="0"/>
                                    </a:rPr>
                                    <m:t>−1</m:t>
                                  </m:r>
                                </m:e>
                              </m:d>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e>
                          </m:nary>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𝜋</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𝑎</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𝜎</m:t>
                                  </m:r>
                                </m:e>
                              </m:d>
                            </m:e>
                          </m:nary>
                          <m:r>
                            <a:rPr lang="es-UY" b="0" i="1" smtClean="0">
                              <a:latin typeface="Cambria Math" panose="02040503050406030204" pitchFamily="18" charset="0"/>
                              <a:ea typeface="Cambria Math" panose="02040503050406030204" pitchFamily="18" charset="0"/>
                            </a:rPr>
                            <m:t>𝑑</m:t>
                          </m:r>
                          <m:r>
                            <a:rPr lang="es-UY" b="0" i="1" smtClean="0">
                              <a:latin typeface="Cambria Math" panose="02040503050406030204" pitchFamily="18" charset="0"/>
                              <a:ea typeface="Cambria Math" panose="02040503050406030204" pitchFamily="18" charset="0"/>
                            </a:rPr>
                            <m:t>𝜎</m:t>
                          </m:r>
                        </m:e>
                      </m:d>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720189" y="5340411"/>
                <a:ext cx="6119496" cy="97270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750ACD9-F8DA-4585-A2F0-A564B908C9D2}"/>
                  </a:ext>
                </a:extLst>
              </p:cNvPr>
              <p:cNvSpPr/>
              <p:nvPr/>
            </p:nvSpPr>
            <p:spPr>
              <a:xfrm>
                <a:off x="6463755" y="1854277"/>
                <a:ext cx="198105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rPr>
                        <m:t>=</m:t>
                      </m:r>
                      <m:r>
                        <a:rPr lang="es-UY" i="1">
                          <a:latin typeface="Cambria Math" panose="02040503050406030204" pitchFamily="18" charset="0"/>
                        </a:rPr>
                        <m:t>𝜋</m:t>
                      </m:r>
                      <m:r>
                        <a:rPr lang="es-UY" i="1">
                          <a:latin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r>
                        <a:rPr lang="es-UY" i="1">
                          <a:latin typeface="Cambria Math" panose="02040503050406030204" pitchFamily="18" charset="0"/>
                        </a:rPr>
                        <m:t>−1)</m:t>
                      </m:r>
                    </m:oMath>
                  </m:oMathPara>
                </a14:m>
                <a:endParaRPr lang="en-US" dirty="0"/>
              </a:p>
            </p:txBody>
          </p:sp>
        </mc:Choice>
        <mc:Fallback xmlns="">
          <p:sp>
            <p:nvSpPr>
              <p:cNvPr id="2" name="Rectángulo 1">
                <a:extLst>
                  <a:ext uri="{FF2B5EF4-FFF2-40B4-BE49-F238E27FC236}">
                    <a16:creationId xmlns:a16="http://schemas.microsoft.com/office/drawing/2014/main" id="{D750ACD9-F8DA-4585-A2F0-A564B908C9D2}"/>
                  </a:ext>
                </a:extLst>
              </p:cNvPr>
              <p:cNvSpPr>
                <a:spLocks noRot="1" noChangeAspect="1" noMove="1" noResize="1" noEditPoints="1" noAdjustHandles="1" noChangeArrowheads="1" noChangeShapeType="1" noTextEdit="1"/>
              </p:cNvSpPr>
              <p:nvPr/>
            </p:nvSpPr>
            <p:spPr>
              <a:xfrm>
                <a:off x="6463755" y="1854277"/>
                <a:ext cx="1981055" cy="369332"/>
              </a:xfrm>
              <a:prstGeom prst="rect">
                <a:avLst/>
              </a:prstGeom>
              <a:blipFill>
                <a:blip r:embed="rId9"/>
                <a:stretch>
                  <a:fillRect b="-13115"/>
                </a:stretch>
              </a:blipFill>
            </p:spPr>
            <p:txBody>
              <a:bodyPr/>
              <a:lstStyle/>
              <a:p>
                <a:r>
                  <a:rPr lang="en-US">
                    <a:noFill/>
                  </a:rPr>
                  <a:t> </a:t>
                </a:r>
              </a:p>
            </p:txBody>
          </p:sp>
        </mc:Fallback>
      </mc:AlternateContent>
    </p:spTree>
    <p:extLst>
      <p:ext uri="{BB962C8B-B14F-4D97-AF65-F5344CB8AC3E}">
        <p14:creationId xmlns:p14="http://schemas.microsoft.com/office/powerpoint/2010/main" val="151099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638629" y="653143"/>
                <a:ext cx="9302418" cy="93288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r>
                            <a:rPr lang="es-UY" b="0" i="1" smtClean="0">
                              <a:latin typeface="Cambria Math" panose="02040503050406030204" pitchFamily="18" charset="0"/>
                            </a:rPr>
                            <m:t>𝜎</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e>
                          </m:d>
                          <m:r>
                            <a:rPr lang="es-UY" b="0" i="1" smtClean="0">
                              <a:latin typeface="Cambria Math" panose="02040503050406030204" pitchFamily="18" charset="0"/>
                            </a:rPr>
                            <m:t>𝑑</m:t>
                          </m:r>
                          <m:r>
                            <a:rPr lang="es-UY" b="0" i="1" smtClean="0">
                              <a:latin typeface="Cambria Math" panose="02040503050406030204" pitchFamily="18" charset="0"/>
                            </a:rPr>
                            <m:t>𝜎</m:t>
                          </m:r>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𝑎</m:t>
                          </m:r>
                        </m:sup>
                        <m:e>
                          <m:f>
                            <m:fPr>
                              <m:ctrlPr>
                                <a:rPr lang="es-UY" i="1">
                                  <a:latin typeface="Cambria Math" panose="02040503050406030204" pitchFamily="18" charset="0"/>
                                </a:rPr>
                              </m:ctrlPr>
                            </m:fPr>
                            <m:num>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num>
                            <m:den>
                              <m:r>
                                <a:rPr lang="es-UY" i="1">
                                  <a:latin typeface="Cambria Math" panose="02040503050406030204" pitchFamily="18" charset="0"/>
                                </a:rPr>
                                <m:t>2</m:t>
                              </m:r>
                              <m:r>
                                <a:rPr lang="es-UY" i="1">
                                  <a:latin typeface="Cambria Math" panose="02040503050406030204" pitchFamily="18" charset="0"/>
                                </a:rPr>
                                <m:t>𝑘</m:t>
                              </m:r>
                            </m:den>
                          </m:f>
                          <m:sSub>
                            <m:sSubPr>
                              <m:ctrlPr>
                                <a:rPr lang="es-UY" i="1">
                                  <a:latin typeface="Cambria Math" panose="02040503050406030204" pitchFamily="18" charset="0"/>
                                </a:rPr>
                              </m:ctrlPr>
                            </m:sSubPr>
                            <m:e>
                              <m:r>
                                <a:rPr lang="es-UY" i="1">
                                  <a:latin typeface="Cambria Math" panose="02040503050406030204" pitchFamily="18" charset="0"/>
                                </a:rPr>
                                <m:t>𝐽</m:t>
                              </m:r>
                            </m:e>
                            <m:sub>
                              <m:r>
                                <a:rPr lang="es-UY" i="1">
                                  <a:latin typeface="Cambria Math" panose="02040503050406030204" pitchFamily="18" charset="0"/>
                                </a:rPr>
                                <m:t>0</m:t>
                              </m:r>
                            </m:sub>
                          </m:sSub>
                          <m:d>
                            <m:dPr>
                              <m:ctrlPr>
                                <a:rPr lang="es-UY" i="1">
                                  <a:latin typeface="Cambria Math" panose="02040503050406030204" pitchFamily="18" charset="0"/>
                                </a:rPr>
                              </m:ctrlPr>
                            </m:dPr>
                            <m:e>
                              <m:r>
                                <a:rPr lang="es-UY" i="1">
                                  <a:latin typeface="Cambria Math" panose="02040503050406030204" pitchFamily="18" charset="0"/>
                                </a:rPr>
                                <m:t>2</m:t>
                              </m:r>
                              <m:r>
                                <a:rPr lang="es-UY" i="1">
                                  <a:latin typeface="Cambria Math" panose="02040503050406030204" pitchFamily="18" charset="0"/>
                                </a:rPr>
                                <m:t>𝑘</m:t>
                              </m:r>
                              <m:r>
                                <a:rPr lang="es-UY" i="1">
                                  <a:latin typeface="Cambria Math" panose="02040503050406030204" pitchFamily="18" charset="0"/>
                                </a:rPr>
                                <m:t>𝜎</m:t>
                              </m:r>
                            </m:e>
                          </m:d>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𝑘𝑑</m:t>
                              </m:r>
                              <m:r>
                                <a:rPr lang="es-UY" b="0" i="1" smtClean="0">
                                  <a:latin typeface="Cambria Math" panose="02040503050406030204" pitchFamily="18" charset="0"/>
                                </a:rPr>
                                <m:t>𝜎</m:t>
                              </m:r>
                            </m:num>
                            <m:den>
                              <m:r>
                                <a:rPr lang="es-UY" b="0" i="1" smtClean="0">
                                  <a:latin typeface="Cambria Math" panose="02040503050406030204" pitchFamily="18" charset="0"/>
                                </a:rPr>
                                <m:t>2</m:t>
                              </m:r>
                              <m:r>
                                <a:rPr lang="es-UY" b="0" i="1" smtClean="0">
                                  <a:latin typeface="Cambria Math" panose="02040503050406030204" pitchFamily="18" charset="0"/>
                                </a:rPr>
                                <m:t>𝑘</m:t>
                              </m:r>
                            </m:den>
                          </m:f>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e>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0</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r>
                            <a:rPr lang="es-UY" b="0" i="1" smtClean="0">
                              <a:latin typeface="Cambria Math" panose="02040503050406030204" pitchFamily="18" charset="0"/>
                            </a:rPr>
                            <m:t>𝑑𝑥</m:t>
                          </m:r>
                        </m:e>
                      </m:nary>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4</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den>
                      </m:f>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m:t>
                          </m:r>
                          <m:r>
                            <a:rPr lang="es-UY" b="0" i="1" smtClean="0">
                              <a:latin typeface="Cambria Math" panose="02040503050406030204" pitchFamily="18" charset="0"/>
                            </a:rPr>
                            <m:t>𝑥</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sub>
                          <m:r>
                            <a:rPr lang="es-UY" b="0" i="1" smtClean="0">
                              <a:latin typeface="Cambria Math" panose="02040503050406030204" pitchFamily="18" charset="0"/>
                            </a:rPr>
                            <m:t>0</m:t>
                          </m:r>
                        </m:sub>
                        <m:sup>
                          <m:r>
                            <a:rPr lang="es-UY" b="0" i="1" smtClean="0">
                              <a:latin typeface="Cambria Math" panose="02040503050406030204" pitchFamily="18" charset="0"/>
                            </a:rPr>
                            <m:t>2</m:t>
                          </m:r>
                          <m:r>
                            <a:rPr lang="es-UY" b="0" i="1" smtClean="0">
                              <a:latin typeface="Cambria Math" panose="02040503050406030204" pitchFamily="18" charset="0"/>
                            </a:rPr>
                            <m:t>𝑘𝑎</m:t>
                          </m:r>
                        </m:sup>
                      </m:sSub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1</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2</m:t>
                                  </m:r>
                                  <m:r>
                                    <a:rPr lang="es-UY" b="0" i="1" smtClean="0">
                                      <a:latin typeface="Cambria Math" panose="02040503050406030204" pitchFamily="18" charset="0"/>
                                    </a:rPr>
                                    <m:t>𝑘𝑎</m:t>
                                  </m:r>
                                </m:e>
                              </m:d>
                            </m:num>
                            <m:den>
                              <m:r>
                                <a:rPr lang="es-UY" b="0" i="1" smtClean="0">
                                  <a:latin typeface="Cambria Math" panose="02040503050406030204" pitchFamily="18" charset="0"/>
                                </a:rPr>
                                <m:t>2</m:t>
                              </m:r>
                              <m:r>
                                <a:rPr lang="es-UY" b="0" i="1" smtClean="0">
                                  <a:latin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38629" y="653143"/>
                <a:ext cx="9302418" cy="932884"/>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56C00410-085A-4ABB-B019-140CB35692CB}"/>
              </a:ext>
            </a:extLst>
          </p:cNvPr>
          <p:cNvGrpSpPr/>
          <p:nvPr/>
        </p:nvGrpSpPr>
        <p:grpSpPr>
          <a:xfrm>
            <a:off x="3541485" y="1262743"/>
            <a:ext cx="1354345" cy="848303"/>
            <a:chOff x="3541485" y="1262743"/>
            <a:chExt cx="1354345" cy="848303"/>
          </a:xfrm>
        </p:grpSpPr>
        <mc:AlternateContent xmlns:mc="http://schemas.openxmlformats.org/markup-compatibility/2006" xmlns:a14="http://schemas.microsoft.com/office/drawing/2010/main">
          <mc:Choice Requires="a14">
            <p:sp>
              <p:nvSpPr>
                <p:cNvPr id="6" name="CuadroTexto 5"/>
                <p:cNvSpPr txBox="1"/>
                <p:nvPr/>
              </p:nvSpPr>
              <p:spPr>
                <a:xfrm>
                  <a:off x="3541485" y="1741714"/>
                  <a:ext cx="1354345" cy="369332"/>
                </a:xfrm>
                <a:prstGeom prst="rect">
                  <a:avLst/>
                </a:prstGeom>
                <a:noFill/>
              </p:spPr>
              <p:txBody>
                <a:bodyPr wrap="none" rtlCol="0">
                  <a:spAutoFit/>
                </a:bodyPr>
                <a:lstStyle/>
                <a:p>
                  <a:r>
                    <a:rPr lang="es-UY" dirty="0"/>
                    <a:t>c.v.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=2</m:t>
                      </m:r>
                      <m:r>
                        <a:rPr lang="es-UY" b="0" i="1" smtClean="0">
                          <a:latin typeface="Cambria Math" panose="02040503050406030204" pitchFamily="18" charset="0"/>
                        </a:rPr>
                        <m:t>𝑘</m:t>
                      </m:r>
                      <m:r>
                        <a:rPr lang="es-UY" b="0" i="1" smtClean="0">
                          <a:latin typeface="Cambria Math" panose="02040503050406030204" pitchFamily="18" charset="0"/>
                        </a:rPr>
                        <m:t>𝜎</m:t>
                      </m:r>
                    </m:oMath>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541485" y="1741714"/>
                  <a:ext cx="1354345" cy="369332"/>
                </a:xfrm>
                <a:prstGeom prst="rect">
                  <a:avLst/>
                </a:prstGeom>
                <a:blipFill>
                  <a:blip r:embed="rId3"/>
                  <a:stretch>
                    <a:fillRect l="-4054" t="-10000" b="-26667"/>
                  </a:stretch>
                </a:blipFill>
              </p:spPr>
              <p:txBody>
                <a:bodyPr/>
                <a:lstStyle/>
                <a:p>
                  <a:r>
                    <a:rPr lang="en-US">
                      <a:noFill/>
                    </a:rPr>
                    <a:t> </a:t>
                  </a:r>
                </a:p>
              </p:txBody>
            </p:sp>
          </mc:Fallback>
        </mc:AlternateContent>
        <p:cxnSp>
          <p:nvCxnSpPr>
            <p:cNvPr id="8" name="Conector recto de flecha 7"/>
            <p:cNvCxnSpPr>
              <a:stCxn id="6" idx="0"/>
            </p:cNvCxnSpPr>
            <p:nvPr/>
          </p:nvCxnSpPr>
          <p:spPr>
            <a:xfrm flipV="1">
              <a:off x="4218658" y="1262743"/>
              <a:ext cx="353342" cy="4789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Rectángulo 8"/>
              <p:cNvSpPr/>
              <p:nvPr/>
            </p:nvSpPr>
            <p:spPr>
              <a:xfrm>
                <a:off x="638629" y="2323586"/>
                <a:ext cx="3444982" cy="9045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𝑎</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𝜎</m:t>
                              </m:r>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m:t>
                              </m:r>
                              <m:r>
                                <a:rPr lang="es-UY" i="1">
                                  <a:latin typeface="Cambria Math" panose="02040503050406030204" pitchFamily="18" charset="0"/>
                                  <a:ea typeface="Cambria Math" panose="02040503050406030204" pitchFamily="18" charset="0"/>
                                </a:rPr>
                                <m:t>𝜎</m:t>
                              </m:r>
                            </m:e>
                          </m:d>
                        </m:e>
                      </m:nary>
                      <m:r>
                        <a:rPr lang="es-UY" i="1">
                          <a:latin typeface="Cambria Math" panose="02040503050406030204" pitchFamily="18" charset="0"/>
                          <a:ea typeface="Cambria Math" panose="02040503050406030204" pitchFamily="18" charset="0"/>
                        </a:rPr>
                        <m:t>𝑑</m:t>
                      </m:r>
                      <m:r>
                        <a:rPr lang="es-UY" i="1">
                          <a:latin typeface="Cambria Math" panose="02040503050406030204" pitchFamily="18" charset="0"/>
                          <a:ea typeface="Cambria Math" panose="02040503050406030204" pitchFamily="18" charset="0"/>
                        </a:rPr>
                        <m:t>𝜎</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638629" y="2323586"/>
                <a:ext cx="3444982" cy="904543"/>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638629" y="3611328"/>
                <a:ext cx="4975657"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𝑐</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𝑈</m:t>
                          </m:r>
                        </m:e>
                        <m:sub>
                          <m:r>
                            <a:rPr lang="es-UY" i="1">
                              <a:latin typeface="Cambria Math" panose="02040503050406030204" pitchFamily="18" charset="0"/>
                              <a:ea typeface="Cambria Math" panose="02040503050406030204" pitchFamily="18" charset="0"/>
                            </a:rPr>
                            <m:t>0</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𝑒</m:t>
                          </m:r>
                        </m:e>
                        <m:sup>
                          <m:r>
                            <a:rPr lang="es-UY" i="1">
                              <a:latin typeface="Cambria Math" panose="02040503050406030204" pitchFamily="18" charset="0"/>
                              <a:ea typeface="Cambria Math" panose="02040503050406030204" pitchFamily="18" charset="0"/>
                            </a:rPr>
                            <m:t>𝑖</m:t>
                          </m:r>
                          <m:r>
                            <a:rPr lang="es-UY" i="1">
                              <a:latin typeface="Cambria Math" panose="02040503050406030204" pitchFamily="18" charset="0"/>
                              <a:ea typeface="Cambria Math" panose="02040503050406030204" pitchFamily="18" charset="0"/>
                            </a:rPr>
                            <m:t>𝜔</m:t>
                          </m:r>
                          <m:r>
                            <a:rPr lang="es-UY" i="1">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38629" y="3611328"/>
                <a:ext cx="4975657" cy="708720"/>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572000" y="2494245"/>
                <a:ext cx="3467359"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𝐻</m:t>
                        </m:r>
                      </m:e>
                      <m:sub>
                        <m:r>
                          <a:rPr lang="es-UY" b="0" i="1" smtClean="0">
                            <a:latin typeface="Cambria Math" panose="02040503050406030204" pitchFamily="18" charset="0"/>
                          </a:rPr>
                          <m:t>1</m:t>
                        </m:r>
                      </m:sub>
                    </m:sSub>
                  </m:oMath>
                </a14:m>
                <a:r>
                  <a:rPr lang="es-UY" dirty="0"/>
                  <a:t> función de </a:t>
                </a:r>
                <a:r>
                  <a:rPr lang="es-UY" dirty="0" err="1"/>
                  <a:t>Struve</a:t>
                </a:r>
                <a:r>
                  <a:rPr lang="es-UY" dirty="0"/>
                  <a:t> de orden uno</a:t>
                </a:r>
              </a:p>
            </p:txBody>
          </p:sp>
        </mc:Choice>
        <mc:Fallback xmlns="">
          <p:sp>
            <p:nvSpPr>
              <p:cNvPr id="11" name="CuadroTexto 10"/>
              <p:cNvSpPr txBox="1">
                <a:spLocks noRot="1" noChangeAspect="1" noMove="1" noResize="1" noEditPoints="1" noAdjustHandles="1" noChangeArrowheads="1" noChangeShapeType="1" noTextEdit="1"/>
              </p:cNvSpPr>
              <p:nvPr/>
            </p:nvSpPr>
            <p:spPr>
              <a:xfrm>
                <a:off x="4572000" y="2494245"/>
                <a:ext cx="3467359" cy="369332"/>
              </a:xfrm>
              <a:prstGeom prst="rect">
                <a:avLst/>
              </a:prstGeom>
              <a:blipFill rotWithShape="0">
                <a:blip r:embed="rId6"/>
                <a:stretch>
                  <a:fillRect t="-8197" r="-52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5950857" y="3611328"/>
                <a:ext cx="5526448"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𝑓</m:t>
                              </m:r>
                            </m:e>
                            <m:sub>
                              <m:r>
                                <a:rPr lang="es-UY" b="0" i="1" smtClean="0">
                                  <a:latin typeface="Cambria Math" panose="02040503050406030204" pitchFamily="18" charset="0"/>
                                  <a:ea typeface="Cambria Math" panose="02040503050406030204" pitchFamily="18" charset="0"/>
                                </a:rPr>
                                <m:t>𝑠</m:t>
                              </m:r>
                            </m:sub>
                          </m:sSub>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𝑈</m:t>
                              </m:r>
                            </m:e>
                            <m:sub>
                              <m:r>
                                <a:rPr lang="es-UY" b="0" i="1" smtClean="0">
                                  <a:latin typeface="Cambria Math" panose="02040503050406030204" pitchFamily="18" charset="0"/>
                                  <a:ea typeface="Cambria Math" panose="02040503050406030204" pitchFamily="18" charset="0"/>
                                </a:rPr>
                                <m:t>0</m:t>
                              </m:r>
                            </m:sub>
                          </m:sSub>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𝐽</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
                            <m:fPr>
                              <m:ctrlPr>
                                <a:rPr lang="es-UY" i="1">
                                  <a:latin typeface="Cambria Math" panose="02040503050406030204" pitchFamily="18" charset="0"/>
                                  <a:ea typeface="Cambria Math" panose="02040503050406030204" pitchFamily="18" charset="0"/>
                                </a:rPr>
                              </m:ctrlPr>
                            </m:fPr>
                            <m:num>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𝐻</m:t>
                                  </m:r>
                                </m:e>
                                <m:sub>
                                  <m:r>
                                    <a:rPr lang="es-UY" i="1">
                                      <a:latin typeface="Cambria Math" panose="02040503050406030204" pitchFamily="18" charset="0"/>
                                      <a:ea typeface="Cambria Math" panose="02040503050406030204" pitchFamily="18" charset="0"/>
                                    </a:rPr>
                                    <m:t>1</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e>
                              </m:d>
                            </m:num>
                            <m:den>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950857" y="3611328"/>
                <a:ext cx="5526448" cy="708720"/>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93487" y="4757682"/>
                <a:ext cx="3251275"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93487" y="4757682"/>
                <a:ext cx="3251275" cy="708720"/>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83611" y="4757682"/>
                <a:ext cx="2966966"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83611" y="4757682"/>
                <a:ext cx="2966966" cy="708720"/>
              </a:xfrm>
              <a:prstGeom prst="rect">
                <a:avLst/>
              </a:prstGeom>
              <a:blipFill rotWithShape="0">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00422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93487" y="534025"/>
                <a:ext cx="2986780"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93487" y="534025"/>
                <a:ext cx="2986780" cy="70872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083611" y="534025"/>
                <a:ext cx="2645661" cy="7087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𝐻</m:t>
                                  </m:r>
                                </m:e>
                                <m:sub>
                                  <m:r>
                                    <a:rPr lang="es-UY" b="0" i="1" smtClean="0">
                                      <a:latin typeface="Cambria Math" panose="02040503050406030204" pitchFamily="18" charset="0"/>
                                      <a:ea typeface="Cambria Math" panose="02040503050406030204" pitchFamily="18" charset="0"/>
                                    </a:rPr>
                                    <m:t>1</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e>
                              </m:d>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𝑘𝑎</m:t>
                              </m:r>
                            </m:den>
                          </m:f>
                        </m:e>
                      </m:d>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083611" y="534025"/>
                <a:ext cx="2645661" cy="708720"/>
              </a:xfrm>
              <a:prstGeom prst="rect">
                <a:avLst/>
              </a:prstGeom>
              <a:blipFill>
                <a:blip r:embed="rId3"/>
                <a:stretch>
                  <a:fillRect/>
                </a:stretch>
              </a:blipFill>
            </p:spPr>
            <p:txBody>
              <a:bodyPr/>
              <a:lstStyle/>
              <a:p>
                <a:r>
                  <a:rPr lang="en-US">
                    <a:noFill/>
                  </a:rPr>
                  <a:t> </a:t>
                </a:r>
              </a:p>
            </p:txBody>
          </p:sp>
        </mc:Fallback>
      </mc:AlternateContent>
      <p:grpSp>
        <p:nvGrpSpPr>
          <p:cNvPr id="9" name="Grupo 8"/>
          <p:cNvGrpSpPr/>
          <p:nvPr/>
        </p:nvGrpSpPr>
        <p:grpSpPr>
          <a:xfrm>
            <a:off x="342969" y="1618704"/>
            <a:ext cx="4028608" cy="3272610"/>
            <a:chOff x="342969" y="1618704"/>
            <a:chExt cx="4028608" cy="3272610"/>
          </a:xfrm>
        </p:grpSpPr>
        <p:pic>
          <p:nvPicPr>
            <p:cNvPr id="6" name="Imagen 5"/>
            <p:cNvPicPr>
              <a:picLocks noChangeAspect="1"/>
            </p:cNvPicPr>
            <p:nvPr/>
          </p:nvPicPr>
          <p:blipFill>
            <a:blip r:embed="rId4"/>
            <a:stretch>
              <a:fillRect/>
            </a:stretch>
          </p:blipFill>
          <p:spPr>
            <a:xfrm>
              <a:off x="342969" y="1618704"/>
              <a:ext cx="4028608" cy="3272610"/>
            </a:xfrm>
            <a:prstGeom prst="rect">
              <a:avLst/>
            </a:prstGeom>
          </p:spPr>
        </p:pic>
        <mc:AlternateContent xmlns:mc="http://schemas.openxmlformats.org/markup-compatibility/2006" xmlns:a14="http://schemas.microsoft.com/office/drawing/2010/main">
          <mc:Choice Requires="a14">
            <p:sp>
              <p:nvSpPr>
                <p:cNvPr id="7" name="CuadroTexto 6"/>
                <p:cNvSpPr txBox="1"/>
                <p:nvPr/>
              </p:nvSpPr>
              <p:spPr>
                <a:xfrm>
                  <a:off x="3411044" y="2496458"/>
                  <a:ext cx="71455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3411044" y="2496458"/>
                  <a:ext cx="714555" cy="369332"/>
                </a:xfrm>
                <a:prstGeom prst="rect">
                  <a:avLst/>
                </a:prstGeom>
                <a:blipFill rotWithShape="0">
                  <a:blip r:embed="rId5"/>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008652" y="3070343"/>
                  <a:ext cx="697242"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2008652" y="3070343"/>
                  <a:ext cx="697242" cy="369332"/>
                </a:xfrm>
                <a:prstGeom prst="rect">
                  <a:avLst/>
                </a:prstGeom>
                <a:blipFill rotWithShape="0">
                  <a:blip r:embed="rId6"/>
                  <a:stretch>
                    <a:fillRect b="-13333"/>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CuadroTexto 9"/>
              <p:cNvSpPr txBox="1"/>
              <p:nvPr/>
            </p:nvSpPr>
            <p:spPr>
              <a:xfrm>
                <a:off x="4876800" y="1770660"/>
                <a:ext cx="6720114" cy="923330"/>
              </a:xfrm>
              <a:prstGeom prst="rect">
                <a:avLst/>
              </a:prstGeom>
              <a:noFill/>
            </p:spPr>
            <p:txBody>
              <a:bodyPr wrap="square" rtlCol="0">
                <a:spAutoFit/>
              </a:bodyPr>
              <a:lstStyle/>
              <a:p>
                <a:r>
                  <a:rPr lang="es-UY" dirty="0"/>
                  <a:t>Si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La fuente se comporta como una fuente simple con la parte reactiva dominando la impedancia de radiación. La masa reactiva está dada por </a:t>
                </a:r>
              </a:p>
            </p:txBody>
          </p:sp>
        </mc:Choice>
        <mc:Fallback xmlns="">
          <p:sp>
            <p:nvSpPr>
              <p:cNvPr id="10" name="CuadroTexto 9"/>
              <p:cNvSpPr txBox="1">
                <a:spLocks noRot="1" noChangeAspect="1" noMove="1" noResize="1" noEditPoints="1" noAdjustHandles="1" noChangeArrowheads="1" noChangeShapeType="1" noTextEdit="1"/>
              </p:cNvSpPr>
              <p:nvPr/>
            </p:nvSpPr>
            <p:spPr>
              <a:xfrm>
                <a:off x="4876800" y="1770660"/>
                <a:ext cx="6720114" cy="923330"/>
              </a:xfrm>
              <a:prstGeom prst="rect">
                <a:avLst/>
              </a:prstGeom>
              <a:blipFill rotWithShape="0">
                <a:blip r:embed="rId7"/>
                <a:stretch>
                  <a:fillRect l="-726" t="-3289" r="-1089" b="-921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937082" y="2852573"/>
                <a:ext cx="1260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𝑚</m:t>
                          </m:r>
                        </m:e>
                        <m:sub>
                          <m:r>
                            <a:rPr lang="es-UY" b="0" i="1" smtClean="0">
                              <a:latin typeface="Cambria Math" panose="02040503050406030204" pitchFamily="18" charset="0"/>
                            </a:rPr>
                            <m:t>𝑟</m:t>
                          </m:r>
                        </m:sub>
                      </m:sSub>
                      <m:r>
                        <a:rPr lang="es-UY" b="0" i="1" smtClean="0">
                          <a:latin typeface="Cambria Math" panose="02040503050406030204" pitchFamily="18" charset="0"/>
                        </a:rPr>
                        <m:t>=</m:t>
                      </m:r>
                      <m:r>
                        <a:rPr lang="es-UY" b="0" i="1" smtClean="0">
                          <a:latin typeface="Cambria Math" panose="02040503050406030204" pitchFamily="18" charset="0"/>
                        </a:rPr>
                        <m:t>𝜒</m:t>
                      </m:r>
                      <m:r>
                        <a:rPr lang="es-UY" b="0" i="1" smtClean="0">
                          <a:latin typeface="Cambria Math" panose="02040503050406030204" pitchFamily="18" charset="0"/>
                        </a:rPr>
                        <m:t>/</m:t>
                      </m:r>
                      <m:r>
                        <a:rPr lang="es-UY" b="0" i="1" smtClean="0">
                          <a:latin typeface="Cambria Math" panose="02040503050406030204" pitchFamily="18" charset="0"/>
                        </a:rPr>
                        <m:t>𝜔</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937082" y="2852573"/>
                <a:ext cx="1260024" cy="369332"/>
              </a:xfrm>
              <a:prstGeom prst="rect">
                <a:avLst/>
              </a:prstGeom>
              <a:blipFill rotWithShape="0">
                <a:blip r:embed="rId8"/>
                <a:stretch>
                  <a:fillRect b="-11475"/>
                </a:stretch>
              </a:blipFill>
            </p:spPr>
            <p:txBody>
              <a:bodyPr/>
              <a:lstStyle/>
              <a:p>
                <a:r>
                  <a:rPr lang="es-UY">
                    <a:noFill/>
                  </a:rPr>
                  <a:t> </a:t>
                </a:r>
              </a:p>
            </p:txBody>
          </p:sp>
        </mc:Fallback>
      </mc:AlternateContent>
      <p:sp>
        <p:nvSpPr>
          <p:cNvPr id="12" name="CuadroTexto 11"/>
          <p:cNvSpPr txBox="1"/>
          <p:nvPr/>
        </p:nvSpPr>
        <p:spPr>
          <a:xfrm>
            <a:off x="4888568" y="3439675"/>
            <a:ext cx="3348289" cy="369332"/>
          </a:xfrm>
          <a:prstGeom prst="rect">
            <a:avLst/>
          </a:prstGeom>
          <a:noFill/>
        </p:spPr>
        <p:txBody>
          <a:bodyPr wrap="none" rtlCol="0">
            <a:spAutoFit/>
          </a:bodyPr>
          <a:lstStyle/>
          <a:p>
            <a:r>
              <a:rPr lang="es-UY" dirty="0"/>
              <a:t>En el límite de bajas frecuencias:  </a:t>
            </a:r>
          </a:p>
        </p:txBody>
      </p:sp>
      <mc:AlternateContent xmlns:mc="http://schemas.openxmlformats.org/markup-compatibility/2006" xmlns:a14="http://schemas.microsoft.com/office/drawing/2010/main">
        <mc:Choice Requires="a14">
          <p:sp>
            <p:nvSpPr>
              <p:cNvPr id="13" name="CuadroTexto 12"/>
              <p:cNvSpPr txBox="1"/>
              <p:nvPr/>
            </p:nvSpPr>
            <p:spPr>
              <a:xfrm>
                <a:off x="8135257" y="3261217"/>
                <a:ext cx="2426049"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e>
                      </m:d>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𝑐</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𝑘𝑎</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135257" y="3261217"/>
                <a:ext cx="2426049" cy="714683"/>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888568" y="4026777"/>
                <a:ext cx="2939843"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𝜌</m:t>
                          </m:r>
                        </m:e>
                        <m:sub>
                          <m:r>
                            <a:rPr lang="es-UY" i="1">
                              <a:latin typeface="Cambria Math" panose="02040503050406030204" pitchFamily="18" charset="0"/>
                              <a:ea typeface="Cambria Math" panose="02040503050406030204" pitchFamily="18" charset="0"/>
                            </a:rPr>
                            <m:t>0</m:t>
                          </m:r>
                        </m:sub>
                      </m:sSub>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𝜋</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𝑎</m:t>
                              </m:r>
                            </m:e>
                            <m:sup>
                              <m:r>
                                <a:rPr lang="es-UY" i="1">
                                  <a:latin typeface="Cambria Math" panose="02040503050406030204" pitchFamily="18" charset="0"/>
                                  <a:ea typeface="Cambria Math" panose="02040503050406030204" pitchFamily="18" charset="0"/>
                                </a:rPr>
                                <m:t>2</m:t>
                              </m:r>
                            </m:sup>
                          </m:sSup>
                        </m:e>
                      </m:d>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8</m:t>
                          </m:r>
                          <m:r>
                            <a:rPr lang="es-UY" b="0" i="1" smtClean="0">
                              <a:latin typeface="Cambria Math" panose="02040503050406030204" pitchFamily="18" charset="0"/>
                              <a:ea typeface="Cambria Math" panose="02040503050406030204" pitchFamily="18" charset="0"/>
                            </a:rPr>
                            <m:t>𝑎</m:t>
                          </m:r>
                        </m:num>
                        <m:den>
                          <m:r>
                            <a:rPr lang="es-UY" b="0" i="1" smtClean="0">
                              <a:latin typeface="Cambria Math" panose="02040503050406030204" pitchFamily="18" charset="0"/>
                              <a:ea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𝜋</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𝑟</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888568" y="4026777"/>
                <a:ext cx="2939843" cy="612796"/>
              </a:xfrm>
              <a:prstGeom prst="rect">
                <a:avLst/>
              </a:prstGeom>
              <a:blipFill rotWithShape="0">
                <a:blip r:embed="rId10"/>
                <a:stretch>
                  <a:fillRect/>
                </a:stretch>
              </a:blipFill>
            </p:spPr>
            <p:txBody>
              <a:bodyPr/>
              <a:lstStyle/>
              <a:p>
                <a:r>
                  <a:rPr lang="es-UY">
                    <a:noFill/>
                  </a:rPr>
                  <a:t> </a:t>
                </a:r>
              </a:p>
            </p:txBody>
          </p:sp>
        </mc:Fallback>
      </mc:AlternateContent>
      <p:sp>
        <p:nvSpPr>
          <p:cNvPr id="16" name="CuadroTexto 15"/>
          <p:cNvSpPr txBox="1"/>
          <p:nvPr/>
        </p:nvSpPr>
        <p:spPr>
          <a:xfrm>
            <a:off x="1478280" y="5654040"/>
            <a:ext cx="2406428" cy="369332"/>
          </a:xfrm>
          <a:prstGeom prst="rect">
            <a:avLst/>
          </a:prstGeom>
          <a:noFill/>
        </p:spPr>
        <p:txBody>
          <a:bodyPr wrap="none" rtlCol="0">
            <a:spAutoFit/>
          </a:bodyPr>
          <a:lstStyle/>
          <a:p>
            <a:r>
              <a:rPr lang="es-UY" dirty="0"/>
              <a:t>                                          </a:t>
            </a:r>
          </a:p>
        </p:txBody>
      </p:sp>
      <mc:AlternateContent xmlns:mc="http://schemas.openxmlformats.org/markup-compatibility/2006" xmlns:a14="http://schemas.microsoft.com/office/drawing/2010/main">
        <mc:Choice Requires="a14">
          <p:sp>
            <p:nvSpPr>
              <p:cNvPr id="2" name="CuadroTexto 1"/>
              <p:cNvSpPr txBox="1"/>
              <p:nvPr/>
            </p:nvSpPr>
            <p:spPr>
              <a:xfrm>
                <a:off x="7828411" y="4081462"/>
                <a:ext cx="4012882" cy="923330"/>
              </a:xfrm>
              <a:prstGeom prst="rect">
                <a:avLst/>
              </a:prstGeom>
              <a:noFill/>
            </p:spPr>
            <p:txBody>
              <a:bodyPr wrap="square" rtlCol="0">
                <a:spAutoFit/>
              </a:bodyPr>
              <a:lstStyle/>
              <a:p>
                <a:r>
                  <a:rPr lang="es-UY" dirty="0"/>
                  <a:t>En el límite de bajas frecuencias, el comportamiento del fluido es imponer una masa extra a la fuente dada por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𝑉</m:t>
                        </m:r>
                      </m:e>
                      <m:sub>
                        <m:r>
                          <a:rPr lang="es-UY" b="0" i="1" smtClean="0">
                            <a:latin typeface="Cambria Math" panose="02040503050406030204" pitchFamily="18" charset="0"/>
                          </a:rPr>
                          <m:t>𝑟</m:t>
                        </m:r>
                      </m:sub>
                    </m:sSub>
                  </m:oMath>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7828411" y="4081462"/>
                <a:ext cx="4012882" cy="923330"/>
              </a:xfrm>
              <a:prstGeom prst="rect">
                <a:avLst/>
              </a:prstGeom>
              <a:blipFill rotWithShape="0">
                <a:blip r:embed="rId11"/>
                <a:stretch>
                  <a:fillRect l="-1216" t="-3974" b="-993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493487" y="5654040"/>
                <a:ext cx="9250033" cy="369332"/>
              </a:xfrm>
              <a:prstGeom prst="rect">
                <a:avLst/>
              </a:prstGeom>
              <a:noFill/>
            </p:spPr>
            <p:txBody>
              <a:bodyPr wrap="none" rtlCol="0">
                <a:spAutoFit/>
              </a:bodyPr>
              <a:lstStyle/>
              <a:p>
                <a:r>
                  <a:rPr lang="es-UY" dirty="0"/>
                  <a:t>En el límite de altas frecuencias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r>
                  <a:rPr lang="es-UY" dirty="0"/>
                  <a:t> </a:t>
                </a:r>
                <a:r>
                  <a:rPr lang="es-UY" dirty="0">
                    <a:latin typeface="Cambria Math" panose="02040503050406030204" pitchFamily="18" charset="0"/>
                    <a:ea typeface="Cambria Math" panose="02040503050406030204" pitchFamily="18" charset="0"/>
                  </a:rPr>
                  <a:t>⇒ </a:t>
                </a:r>
                <a14:m>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r>
                      <a:rPr lang="es-UY" b="0" i="0" smtClean="0">
                        <a:latin typeface="Cambria Math" panose="02040503050406030204" pitchFamily="18" charset="0"/>
                        <a:ea typeface="Cambria Math" panose="02040503050406030204" pitchFamily="18" charset="0"/>
                      </a:rPr>
                      <m:t>, </m:t>
                    </m:r>
                  </m:oMath>
                </a14:m>
                <a:r>
                  <a:rPr lang="es-UY" dirty="0"/>
                  <a:t>La fuente transmite toda la potencia al fluido</a:t>
                </a:r>
              </a:p>
            </p:txBody>
          </p:sp>
        </mc:Choice>
        <mc:Fallback xmlns="">
          <p:sp>
            <p:nvSpPr>
              <p:cNvPr id="3" name="CuadroTexto 2"/>
              <p:cNvSpPr txBox="1">
                <a:spLocks noRot="1" noChangeAspect="1" noMove="1" noResize="1" noEditPoints="1" noAdjustHandles="1" noChangeArrowheads="1" noChangeShapeType="1" noTextEdit="1"/>
              </p:cNvSpPr>
              <p:nvPr/>
            </p:nvSpPr>
            <p:spPr>
              <a:xfrm>
                <a:off x="493487" y="5654040"/>
                <a:ext cx="9250033" cy="369332"/>
              </a:xfrm>
              <a:prstGeom prst="rect">
                <a:avLst/>
              </a:prstGeom>
              <a:blipFill rotWithShape="0">
                <a:blip r:embed="rId12"/>
                <a:stretch>
                  <a:fillRect l="-593" t="-13333" b="-25000"/>
                </a:stretch>
              </a:blipFill>
            </p:spPr>
            <p:txBody>
              <a:bodyPr/>
              <a:lstStyle/>
              <a:p>
                <a:r>
                  <a:rPr lang="es-UY">
                    <a:noFill/>
                  </a:rPr>
                  <a:t> </a:t>
                </a:r>
              </a:p>
            </p:txBody>
          </p:sp>
        </mc:Fallback>
      </mc:AlternateContent>
    </p:spTree>
    <p:extLst>
      <p:ext uri="{BB962C8B-B14F-4D97-AF65-F5344CB8AC3E}">
        <p14:creationId xmlns:p14="http://schemas.microsoft.com/office/powerpoint/2010/main" val="115848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1886" y="448467"/>
            <a:ext cx="5685018" cy="369332"/>
          </a:xfrm>
          <a:prstGeom prst="rect">
            <a:avLst/>
          </a:prstGeom>
          <a:noFill/>
        </p:spPr>
        <p:txBody>
          <a:bodyPr wrap="none" rtlCol="0">
            <a:spAutoFit/>
          </a:bodyPr>
          <a:lstStyle/>
          <a:p>
            <a:r>
              <a:rPr lang="es-UY" dirty="0">
                <a:solidFill>
                  <a:schemeClr val="accent1"/>
                </a:solidFill>
              </a:rPr>
              <a:t>Ejemplos: 2- Impedancia de radiación de la esfera pulsante</a:t>
            </a:r>
          </a:p>
        </p:txBody>
      </p:sp>
      <p:sp>
        <p:nvSpPr>
          <p:cNvPr id="5" name="CuadroTexto 4"/>
          <p:cNvSpPr txBox="1"/>
          <p:nvPr/>
        </p:nvSpPr>
        <p:spPr>
          <a:xfrm>
            <a:off x="391886" y="1103086"/>
            <a:ext cx="6032677" cy="369332"/>
          </a:xfrm>
          <a:prstGeom prst="rect">
            <a:avLst/>
          </a:prstGeom>
          <a:noFill/>
        </p:spPr>
        <p:txBody>
          <a:bodyPr wrap="none" rtlCol="0">
            <a:spAutoFit/>
          </a:bodyPr>
          <a:lstStyle/>
          <a:p>
            <a:r>
              <a:rPr lang="es-UY" dirty="0"/>
              <a:t>La impedancia de radiación de la esfera pulsante es (ejercicio):</a:t>
            </a:r>
          </a:p>
        </p:txBody>
      </p:sp>
      <mc:AlternateContent xmlns:mc="http://schemas.openxmlformats.org/markup-compatibility/2006" xmlns:a14="http://schemas.microsoft.com/office/drawing/2010/main">
        <mc:Choice Requires="a14">
          <p:sp>
            <p:nvSpPr>
              <p:cNvPr id="6" name="CuadroTexto 5"/>
              <p:cNvSpPr txBox="1"/>
              <p:nvPr/>
            </p:nvSpPr>
            <p:spPr>
              <a:xfrm>
                <a:off x="391886" y="1757705"/>
                <a:ext cx="3829895"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𝑟</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1" smtClean="0">
                          <a:latin typeface="Cambria Math" panose="02040503050406030204" pitchFamily="18" charset="0"/>
                        </a:rPr>
                        <m:t>𝑐</m:t>
                      </m:r>
                      <m:d>
                        <m:dPr>
                          <m:ctrlPr>
                            <a:rPr lang="es-UY" b="0" i="1" smtClean="0">
                              <a:latin typeface="Cambria Math" panose="02040503050406030204" pitchFamily="18" charset="0"/>
                            </a:rPr>
                          </m:ctrlPr>
                        </m:dPr>
                        <m:e>
                          <m:r>
                            <a:rPr lang="es-UY" b="0" i="1" smtClean="0">
                              <a:latin typeface="Cambria Math" panose="02040503050406030204" pitchFamily="18" charset="0"/>
                            </a:rPr>
                            <m:t>4</m:t>
                          </m:r>
                          <m:r>
                            <a:rPr lang="es-UY" b="0" i="1" smtClean="0">
                              <a:latin typeface="Cambria Math" panose="02040503050406030204" pitchFamily="18" charset="0"/>
                            </a:rPr>
                            <m:t>𝜋</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𝑎</m:t>
                              </m:r>
                            </m:e>
                            <m:sup>
                              <m:r>
                                <a:rPr lang="es-UY" b="0" i="1" smtClean="0">
                                  <a:latin typeface="Cambria Math" panose="02040503050406030204" pitchFamily="18" charset="0"/>
                                </a:rPr>
                                <m:t>2</m:t>
                              </m:r>
                            </m:sup>
                          </m:sSup>
                        </m:e>
                      </m:d>
                      <m:f>
                        <m:fPr>
                          <m:ctrlPr>
                            <a:rPr lang="es-UY" b="0" i="1" smtClean="0">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𝑘𝑎</m:t>
                                      </m:r>
                                    </m:e>
                                  </m:d>
                                </m:e>
                                <m:sup>
                                  <m:r>
                                    <a:rPr lang="es-UY" b="0" i="1" smtClean="0">
                                      <a:latin typeface="Cambria Math" panose="02040503050406030204" pitchFamily="18" charset="0"/>
                                    </a:rPr>
                                    <m:t>2</m:t>
                                  </m:r>
                                </m:sup>
                              </m:sSup>
                              <m:r>
                                <a:rPr lang="es-UY" b="0" i="1" smtClean="0">
                                  <a:latin typeface="Cambria Math" panose="02040503050406030204" pitchFamily="18" charset="0"/>
                                </a:rPr>
                                <m:t>+1</m:t>
                              </m:r>
                            </m:e>
                          </m:d>
                        </m:den>
                      </m:f>
                      <m:r>
                        <a:rPr lang="es-UY" b="0" i="1" smtClean="0">
                          <a:latin typeface="Cambria Math" panose="02040503050406030204" pitchFamily="18" charset="0"/>
                        </a:rPr>
                        <m:t>(</m:t>
                      </m:r>
                      <m:r>
                        <a:rPr lang="es-UY" b="0" i="1" smtClean="0">
                          <a:latin typeface="Cambria Math" panose="02040503050406030204" pitchFamily="18" charset="0"/>
                        </a:rPr>
                        <m:t>𝑘𝑎</m:t>
                      </m:r>
                      <m:r>
                        <a:rPr lang="es-UY"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91886" y="1757705"/>
                <a:ext cx="3829895" cy="658001"/>
              </a:xfrm>
              <a:prstGeom prst="rect">
                <a:avLst/>
              </a:prstGeom>
              <a:blipFill rotWithShape="0">
                <a:blip r:embed="rId2"/>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F0454DDA-3D0B-43D3-A4F3-84233E9A9348}"/>
              </a:ext>
            </a:extLst>
          </p:cNvPr>
          <p:cNvGrpSpPr/>
          <p:nvPr/>
        </p:nvGrpSpPr>
        <p:grpSpPr>
          <a:xfrm>
            <a:off x="8345714" y="988448"/>
            <a:ext cx="1296000" cy="1296000"/>
            <a:chOff x="8345714" y="988448"/>
            <a:chExt cx="1296000" cy="1296000"/>
          </a:xfrm>
        </p:grpSpPr>
        <p:sp>
          <p:nvSpPr>
            <p:cNvPr id="7" name="Elipse 6"/>
            <p:cNvSpPr/>
            <p:nvPr/>
          </p:nvSpPr>
          <p:spPr>
            <a:xfrm>
              <a:off x="8345714" y="988448"/>
              <a:ext cx="1296000" cy="129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9" name="Conector recto 8"/>
            <p:cNvCxnSpPr>
              <a:endCxn id="7" idx="7"/>
            </p:cNvCxnSpPr>
            <p:nvPr/>
          </p:nvCxnSpPr>
          <p:spPr>
            <a:xfrm flipV="1">
              <a:off x="8993714" y="1178243"/>
              <a:ext cx="458205" cy="45820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CuadroTexto 9"/>
                <p:cNvSpPr txBox="1"/>
                <p:nvPr/>
              </p:nvSpPr>
              <p:spPr>
                <a:xfrm>
                  <a:off x="8949076" y="1121081"/>
                  <a:ext cx="4085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𝑎</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8949076" y="1121081"/>
                  <a:ext cx="408593" cy="369332"/>
                </a:xfrm>
                <a:prstGeom prst="rect">
                  <a:avLst/>
                </a:prstGeom>
                <a:blipFill>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1" name="CuadroTexto 10"/>
              <p:cNvSpPr txBox="1"/>
              <p:nvPr/>
            </p:nvSpPr>
            <p:spPr>
              <a:xfrm>
                <a:off x="391886" y="2700993"/>
                <a:ext cx="3166315" cy="6878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i="1">
                                      <a:latin typeface="Cambria Math" panose="02040503050406030204" pitchFamily="18" charset="0"/>
                                    </a:rPr>
                                    <m:t>𝑘𝑎</m:t>
                                  </m:r>
                                </m:e>
                              </m:d>
                            </m:e>
                            <m:sup>
                              <m:r>
                                <a:rPr lang="es-UY" b="0" i="1" smtClean="0">
                                  <a:latin typeface="Cambria Math" panose="02040503050406030204" pitchFamily="18" charset="0"/>
                                </a:rPr>
                                <m:t>2</m:t>
                              </m:r>
                            </m:sup>
                          </m:sSup>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391886" y="2700993"/>
                <a:ext cx="3166315" cy="687881"/>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824515" y="2700993"/>
                <a:ext cx="3149003" cy="6580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i="1">
                                  <a:latin typeface="Cambria Math" panose="02040503050406030204" pitchFamily="18" charset="0"/>
                                </a:rPr>
                                <m:t>2</m:t>
                              </m:r>
                            </m:sup>
                          </m:sSup>
                        </m:e>
                      </m:d>
                      <m:f>
                        <m:fPr>
                          <m:ctrlPr>
                            <a:rPr lang="es-UY" i="1">
                              <a:latin typeface="Cambria Math" panose="02040503050406030204" pitchFamily="18" charset="0"/>
                            </a:rPr>
                          </m:ctrlPr>
                        </m:fPr>
                        <m:num>
                          <m:r>
                            <a:rPr lang="es-UY" b="0" i="1" smtClean="0">
                              <a:latin typeface="Cambria Math" panose="02040503050406030204" pitchFamily="18" charset="0"/>
                            </a:rPr>
                            <m:t>𝑘𝑎</m:t>
                          </m:r>
                        </m:num>
                        <m:den>
                          <m:d>
                            <m:dPr>
                              <m:begChr m:val="["/>
                              <m:endChr m:val="]"/>
                              <m:ctrlPr>
                                <a:rPr lang="es-UY" i="1">
                                  <a:latin typeface="Cambria Math" panose="02040503050406030204" pitchFamily="18" charset="0"/>
                                </a:rPr>
                              </m:ctrlPr>
                            </m:dPr>
                            <m:e>
                              <m:sSup>
                                <m:sSupPr>
                                  <m:ctrlPr>
                                    <a:rPr lang="es-UY" i="1">
                                      <a:latin typeface="Cambria Math" panose="02040503050406030204" pitchFamily="18" charset="0"/>
                                    </a:rPr>
                                  </m:ctrlPr>
                                </m:sSupPr>
                                <m:e>
                                  <m:d>
                                    <m:dPr>
                                      <m:ctrlPr>
                                        <a:rPr lang="es-UY" i="1">
                                          <a:latin typeface="Cambria Math" panose="02040503050406030204" pitchFamily="18" charset="0"/>
                                        </a:rPr>
                                      </m:ctrlPr>
                                    </m:dPr>
                                    <m:e>
                                      <m:r>
                                        <a:rPr lang="es-UY" i="1">
                                          <a:latin typeface="Cambria Math" panose="02040503050406030204" pitchFamily="18" charset="0"/>
                                        </a:rPr>
                                        <m:t>𝑘𝑎</m:t>
                                      </m:r>
                                    </m:e>
                                  </m:d>
                                </m:e>
                                <m:sup>
                                  <m:r>
                                    <a:rPr lang="es-UY" i="1">
                                      <a:latin typeface="Cambria Math" panose="02040503050406030204" pitchFamily="18" charset="0"/>
                                    </a:rPr>
                                    <m:t>2</m:t>
                                  </m:r>
                                </m:sup>
                              </m:sSup>
                              <m:r>
                                <a:rPr lang="es-UY" i="1">
                                  <a:latin typeface="Cambria Math" panose="02040503050406030204" pitchFamily="18" charset="0"/>
                                </a:rPr>
                                <m:t>+1</m:t>
                              </m:r>
                            </m:e>
                          </m:d>
                        </m:den>
                      </m:f>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824515" y="2700993"/>
                <a:ext cx="3149003" cy="658001"/>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391886" y="4064001"/>
                <a:ext cx="3775521" cy="369332"/>
              </a:xfrm>
              <a:prstGeom prst="rect">
                <a:avLst/>
              </a:prstGeom>
              <a:noFill/>
            </p:spPr>
            <p:txBody>
              <a:bodyPr wrap="none" rtlCol="0">
                <a:spAutoFit/>
              </a:bodyPr>
              <a:lstStyle/>
              <a:p>
                <a:r>
                  <a:rPr lang="es-UY" dirty="0"/>
                  <a:t>En el límite de baja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m:t>
                    </m:r>
                  </m:oMath>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91886" y="4064001"/>
                <a:ext cx="3775521" cy="369332"/>
              </a:xfrm>
              <a:prstGeom prst="rect">
                <a:avLst/>
              </a:prstGeom>
              <a:blipFill rotWithShape="0">
                <a:blip r:embed="rId6"/>
                <a:stretch>
                  <a:fillRect l="-1290"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4060871" y="3895474"/>
                <a:ext cx="5768952" cy="6176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𝜒</m:t>
                      </m:r>
                      <m:r>
                        <a:rPr lang="es-UY" b="0"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1" smtClean="0">
                          <a:latin typeface="Cambria Math" panose="02040503050406030204" pitchFamily="18" charset="0"/>
                        </a:rPr>
                        <m:t>𝑘</m:t>
                      </m:r>
                      <m:r>
                        <a:rPr lang="es-UY" i="1">
                          <a:latin typeface="Cambria Math" panose="02040503050406030204" pitchFamily="18" charset="0"/>
                        </a:rPr>
                        <m:t>𝑐</m:t>
                      </m:r>
                      <m:d>
                        <m:dPr>
                          <m:ctrlPr>
                            <a:rPr lang="es-UY" i="1">
                              <a:latin typeface="Cambria Math" panose="02040503050406030204" pitchFamily="18" charset="0"/>
                            </a:rPr>
                          </m:ctrlPr>
                        </m:dPr>
                        <m:e>
                          <m:r>
                            <a:rPr lang="es-UY" i="1">
                              <a:latin typeface="Cambria Math" panose="02040503050406030204" pitchFamily="18" charset="0"/>
                            </a:rPr>
                            <m:t>4</m:t>
                          </m:r>
                          <m:r>
                            <a:rPr lang="es-UY" i="1">
                              <a:latin typeface="Cambria Math" panose="02040503050406030204" pitchFamily="18" charset="0"/>
                            </a:rPr>
                            <m:t>𝜋</m:t>
                          </m:r>
                          <m:sSup>
                            <m:sSupPr>
                              <m:ctrlPr>
                                <a:rPr lang="es-UY" i="1">
                                  <a:latin typeface="Cambria Math" panose="02040503050406030204" pitchFamily="18" charset="0"/>
                                </a:rPr>
                              </m:ctrlPr>
                            </m:sSupPr>
                            <m:e>
                              <m:r>
                                <a:rPr lang="es-UY" i="1">
                                  <a:latin typeface="Cambria Math" panose="02040503050406030204" pitchFamily="18" charset="0"/>
                                </a:rPr>
                                <m:t>𝑎</m:t>
                              </m:r>
                            </m:e>
                            <m:sup>
                              <m:r>
                                <a:rPr lang="es-UY" b="0" i="1" smtClean="0">
                                  <a:latin typeface="Cambria Math" panose="02040503050406030204" pitchFamily="18" charset="0"/>
                                </a:rPr>
                                <m:t>3</m:t>
                              </m:r>
                            </m:sup>
                          </m:sSup>
                        </m:e>
                      </m:d>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𝜒</m:t>
                          </m:r>
                        </m:num>
                        <m:den>
                          <m:r>
                            <a:rPr lang="es-UY" b="0" i="1" smtClean="0">
                              <a:latin typeface="Cambria Math" panose="02040503050406030204" pitchFamily="18" charset="0"/>
                              <a:ea typeface="Cambria Math" panose="02040503050406030204" pitchFamily="18" charset="0"/>
                            </a:rPr>
                            <m:t>𝜔</m:t>
                          </m:r>
                        </m:den>
                      </m:f>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4</m:t>
                              </m:r>
                            </m:num>
                            <m:den>
                              <m:r>
                                <a:rPr lang="es-UY" b="0" i="1" smtClean="0">
                                  <a:latin typeface="Cambria Math" panose="02040503050406030204" pitchFamily="18" charset="0"/>
                                  <a:ea typeface="Cambria Math" panose="02040503050406030204" pitchFamily="18" charset="0"/>
                                </a:rPr>
                                <m:t>3</m:t>
                              </m:r>
                            </m:den>
                          </m:f>
                          <m:r>
                            <a:rPr lang="es-UY" b="0" i="1" smtClean="0">
                              <a:latin typeface="Cambria Math" panose="02040503050406030204" pitchFamily="18" charset="0"/>
                              <a:ea typeface="Cambria Math" panose="02040503050406030204" pitchFamily="18" charset="0"/>
                            </a:rPr>
                            <m:t>𝜋</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𝑎</m:t>
                              </m:r>
                            </m:e>
                            <m:sup>
                              <m:r>
                                <a:rPr lang="es-UY" b="0" i="1" smtClean="0">
                                  <a:latin typeface="Cambria Math" panose="02040503050406030204" pitchFamily="18" charset="0"/>
                                  <a:ea typeface="Cambria Math" panose="02040503050406030204" pitchFamily="18" charset="0"/>
                                </a:rPr>
                                <m:t>3</m:t>
                              </m:r>
                            </m:sup>
                          </m:sSup>
                        </m:e>
                      </m:d>
                      <m:r>
                        <a:rPr lang="es-UY" b="0" i="1" smtClean="0">
                          <a:latin typeface="Cambria Math" panose="02040503050406030204" pitchFamily="18" charset="0"/>
                          <a:ea typeface="Cambria Math" panose="02040503050406030204" pitchFamily="18" charset="0"/>
                        </a:rPr>
                        <m:t>=3</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𝑎</m:t>
                          </m:r>
                        </m:sub>
                      </m:sSub>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4060871" y="3895474"/>
                <a:ext cx="5768952" cy="617605"/>
              </a:xfrm>
              <a:prstGeom prst="rect">
                <a:avLst/>
              </a:prstGeom>
              <a:blipFill>
                <a:blip r:embed="rId7"/>
                <a:stretch>
                  <a:fillRect b="-8911"/>
                </a:stretch>
              </a:blipFill>
            </p:spPr>
            <p:txBody>
              <a:bodyPr/>
              <a:lstStyle/>
              <a:p>
                <a:r>
                  <a:rPr lang="en-US">
                    <a:noFill/>
                  </a:rPr>
                  <a:t> </a:t>
                </a:r>
              </a:p>
            </p:txBody>
          </p:sp>
        </mc:Fallback>
      </mc:AlternateContent>
      <p:sp>
        <p:nvSpPr>
          <p:cNvPr id="15" name="Elipse 14"/>
          <p:cNvSpPr/>
          <p:nvPr/>
        </p:nvSpPr>
        <p:spPr>
          <a:xfrm>
            <a:off x="8098976" y="761929"/>
            <a:ext cx="1800000" cy="1800000"/>
          </a:xfrm>
          <a:prstGeom prst="ellipse">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6" name="CuadroTexto 15"/>
          <p:cNvSpPr txBox="1"/>
          <p:nvPr/>
        </p:nvSpPr>
        <p:spPr>
          <a:xfrm>
            <a:off x="391886" y="4739128"/>
            <a:ext cx="8270726" cy="369332"/>
          </a:xfrm>
          <a:prstGeom prst="rect">
            <a:avLst/>
          </a:prstGeom>
          <a:noFill/>
        </p:spPr>
        <p:txBody>
          <a:bodyPr wrap="none" rtlCol="0">
            <a:spAutoFit/>
          </a:bodyPr>
          <a:lstStyle/>
          <a:p>
            <a:r>
              <a:rPr lang="es-UY" dirty="0"/>
              <a:t>La masa reactiva ocupa un volumen que es tres veces el volumen de la esfera pulsante</a:t>
            </a:r>
          </a:p>
        </p:txBody>
      </p:sp>
      <mc:AlternateContent xmlns:mc="http://schemas.openxmlformats.org/markup-compatibility/2006" xmlns:a14="http://schemas.microsoft.com/office/drawing/2010/main">
        <mc:Choice Requires="a14">
          <p:sp>
            <p:nvSpPr>
              <p:cNvPr id="17" name="CuadroTexto 16"/>
              <p:cNvSpPr txBox="1"/>
              <p:nvPr/>
            </p:nvSpPr>
            <p:spPr>
              <a:xfrm>
                <a:off x="391886" y="5566072"/>
                <a:ext cx="4892045" cy="369332"/>
              </a:xfrm>
              <a:prstGeom prst="rect">
                <a:avLst/>
              </a:prstGeom>
              <a:noFill/>
            </p:spPr>
            <p:txBody>
              <a:bodyPr wrap="none" rtlCol="0">
                <a:spAutoFit/>
              </a:bodyPr>
              <a:lstStyle/>
              <a:p>
                <a:r>
                  <a:rPr lang="es-UY" dirty="0"/>
                  <a:t>En el límite de alta frecuencia, </a:t>
                </a:r>
                <a14:m>
                  <m:oMath xmlns:m="http://schemas.openxmlformats.org/officeDocument/2006/math">
                    <m:r>
                      <a:rPr lang="es-UY" b="0" i="1" smtClean="0">
                        <a:latin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≫1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𝑚</m:t>
                        </m:r>
                      </m:e>
                      <m:sub>
                        <m:r>
                          <a:rPr lang="es-UY" b="0" i="1" smtClean="0">
                            <a:latin typeface="Cambria Math" panose="02040503050406030204" pitchFamily="18" charset="0"/>
                            <a:ea typeface="Cambria Math" panose="02040503050406030204" pitchFamily="18" charset="0"/>
                          </a:rPr>
                          <m:t>𝑟</m:t>
                        </m:r>
                      </m:sub>
                    </m:sSub>
                    <m:r>
                      <a:rPr lang="es-UY"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91886" y="5566072"/>
                <a:ext cx="4892045" cy="369332"/>
              </a:xfrm>
              <a:prstGeom prst="rect">
                <a:avLst/>
              </a:prstGeom>
              <a:blipFill rotWithShape="0">
                <a:blip r:embed="rId8"/>
                <a:stretch>
                  <a:fillRect l="-996" t="-8197" b="-24590"/>
                </a:stretch>
              </a:blipFill>
            </p:spPr>
            <p:txBody>
              <a:bodyPr/>
              <a:lstStyle/>
              <a:p>
                <a:r>
                  <a:rPr lang="es-UY">
                    <a:noFill/>
                  </a:rPr>
                  <a:t> </a:t>
                </a:r>
              </a:p>
            </p:txBody>
          </p:sp>
        </mc:Fallback>
      </mc:AlternateContent>
    </p:spTree>
    <p:extLst>
      <p:ext uri="{BB962C8B-B14F-4D97-AF65-F5344CB8AC3E}">
        <p14:creationId xmlns:p14="http://schemas.microsoft.com/office/powerpoint/2010/main" val="4360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p:bldP spid="14" grpId="0"/>
      <p:bldP spid="15" grpId="0" animBg="1"/>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568E7E59-0784-4037-9FCD-EE028131C5A6}"/>
              </a:ext>
            </a:extLst>
          </p:cNvPr>
          <p:cNvGrpSpPr/>
          <p:nvPr/>
        </p:nvGrpSpPr>
        <p:grpSpPr>
          <a:xfrm>
            <a:off x="268177" y="1252965"/>
            <a:ext cx="6005750" cy="2942874"/>
            <a:chOff x="205660" y="1279840"/>
            <a:chExt cx="6005750" cy="2942874"/>
          </a:xfrm>
        </p:grpSpPr>
        <p:pic>
          <p:nvPicPr>
            <p:cNvPr id="14" name="Imagen 13"/>
            <p:cNvPicPr>
              <a:picLocks noChangeAspect="1"/>
            </p:cNvPicPr>
            <p:nvPr/>
          </p:nvPicPr>
          <p:blipFill>
            <a:blip r:embed="rId2"/>
            <a:stretch>
              <a:fillRect/>
            </a:stretch>
          </p:blipFill>
          <p:spPr>
            <a:xfrm>
              <a:off x="205660" y="1279840"/>
              <a:ext cx="6005750" cy="2942874"/>
            </a:xfrm>
            <a:prstGeom prst="rect">
              <a:avLst/>
            </a:prstGeom>
          </p:spPr>
        </p:pic>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9088BC6C-152F-43E8-9548-B69D844170DD}"/>
                    </a:ext>
                  </a:extLst>
                </p:cNvPr>
                <p:cNvSpPr txBox="1"/>
                <p:nvPr/>
              </p:nvSpPr>
              <p:spPr>
                <a:xfrm>
                  <a:off x="1076635" y="1830795"/>
                  <a:ext cx="368819"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𝜅</m:t>
                        </m:r>
                      </m:oMath>
                    </m:oMathPara>
                  </a14:m>
                  <a:endParaRPr lang="en-US" dirty="0"/>
                </a:p>
              </p:txBody>
            </p:sp>
          </mc:Choice>
          <mc:Fallback xmlns="">
            <p:sp>
              <p:nvSpPr>
                <p:cNvPr id="17" name="CuadroTexto 16">
                  <a:extLst>
                    <a:ext uri="{FF2B5EF4-FFF2-40B4-BE49-F238E27FC236}">
                      <a16:creationId xmlns:a16="http://schemas.microsoft.com/office/drawing/2014/main" id="{9088BC6C-152F-43E8-9548-B69D844170DD}"/>
                    </a:ext>
                  </a:extLst>
                </p:cNvPr>
                <p:cNvSpPr txBox="1">
                  <a:spLocks noRot="1" noChangeAspect="1" noMove="1" noResize="1" noEditPoints="1" noAdjustHandles="1" noChangeArrowheads="1" noChangeShapeType="1" noTextEdit="1"/>
                </p:cNvSpPr>
                <p:nvPr/>
              </p:nvSpPr>
              <p:spPr>
                <a:xfrm>
                  <a:off x="1076635" y="1830795"/>
                  <a:ext cx="368819"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2808843-4D76-4CDC-ADD2-533939A89C8F}"/>
                    </a:ext>
                  </a:extLst>
                </p:cNvPr>
                <p:cNvSpPr txBox="1"/>
                <p:nvPr/>
              </p:nvSpPr>
              <p:spPr>
                <a:xfrm>
                  <a:off x="797746" y="3083873"/>
                  <a:ext cx="36766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𝑏</m:t>
                        </m:r>
                      </m:oMath>
                    </m:oMathPara>
                  </a14:m>
                  <a:endParaRPr lang="en-US" dirty="0"/>
                </a:p>
              </p:txBody>
            </p:sp>
          </mc:Choice>
          <mc:Fallback xmlns="">
            <p:sp>
              <p:nvSpPr>
                <p:cNvPr id="18" name="CuadroTexto 17">
                  <a:extLst>
                    <a:ext uri="{FF2B5EF4-FFF2-40B4-BE49-F238E27FC236}">
                      <a16:creationId xmlns:a16="http://schemas.microsoft.com/office/drawing/2014/main" id="{C2808843-4D76-4CDC-ADD2-533939A89C8F}"/>
                    </a:ext>
                  </a:extLst>
                </p:cNvPr>
                <p:cNvSpPr txBox="1">
                  <a:spLocks noRot="1" noChangeAspect="1" noMove="1" noResize="1" noEditPoints="1" noAdjustHandles="1" noChangeArrowheads="1" noChangeShapeType="1" noTextEdit="1"/>
                </p:cNvSpPr>
                <p:nvPr/>
              </p:nvSpPr>
              <p:spPr>
                <a:xfrm>
                  <a:off x="797746" y="3083873"/>
                  <a:ext cx="367665" cy="369332"/>
                </a:xfrm>
                <a:prstGeom prst="rect">
                  <a:avLst/>
                </a:prstGeom>
                <a:blipFill>
                  <a:blip r:embed="rId4"/>
                  <a:stretch>
                    <a:fillRect/>
                  </a:stretch>
                </a:blipFill>
              </p:spPr>
              <p:txBody>
                <a:bodyPr/>
                <a:lstStyle/>
                <a:p>
                  <a:r>
                    <a:rPr lang="en-US">
                      <a:noFill/>
                    </a:rPr>
                    <a:t> </a:t>
                  </a:r>
                </a:p>
              </p:txBody>
            </p:sp>
          </mc:Fallback>
        </mc:AlternateContent>
      </p:grpSp>
      <p:sp>
        <p:nvSpPr>
          <p:cNvPr id="4" name="CuadroTexto 3"/>
          <p:cNvSpPr txBox="1"/>
          <p:nvPr/>
        </p:nvSpPr>
        <p:spPr>
          <a:xfrm>
            <a:off x="275771" y="304800"/>
            <a:ext cx="3050002" cy="369332"/>
          </a:xfrm>
          <a:prstGeom prst="rect">
            <a:avLst/>
          </a:prstGeom>
          <a:noFill/>
        </p:spPr>
        <p:txBody>
          <a:bodyPr wrap="none" rtlCol="0">
            <a:spAutoFit/>
          </a:bodyPr>
          <a:lstStyle/>
          <a:p>
            <a:r>
              <a:rPr lang="es-UY" dirty="0">
                <a:solidFill>
                  <a:srgbClr val="FF0000"/>
                </a:solidFill>
              </a:rPr>
              <a:t>Resonadores y filtros acústicos</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7FBD64A-3715-4AF3-8177-1784EA820D10}"/>
                  </a:ext>
                </a:extLst>
              </p:cNvPr>
              <p:cNvSpPr txBox="1"/>
              <p:nvPr/>
            </p:nvSpPr>
            <p:spPr>
              <a:xfrm>
                <a:off x="3559944" y="304800"/>
                <a:ext cx="7998781" cy="1799723"/>
              </a:xfrm>
              <a:prstGeom prst="rect">
                <a:avLst/>
              </a:prstGeom>
              <a:noFill/>
            </p:spPr>
            <p:txBody>
              <a:bodyPr wrap="square" rtlCol="0">
                <a:spAutoFit/>
              </a:bodyPr>
              <a:lstStyle/>
              <a:p>
                <a:pPr>
                  <a:lnSpc>
                    <a:spcPct val="150000"/>
                  </a:lnSpc>
                </a:pPr>
                <a:r>
                  <a:rPr lang="es-AR" dirty="0"/>
                  <a:t>Consideremos una guía de ondas finita de sección circular que tiene una fuente en el extremo izquierdo 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n-US" dirty="0"/>
                  <a:t>. El </a:t>
                </a:r>
                <a:r>
                  <a:rPr lang="en-US" dirty="0" err="1"/>
                  <a:t>extremo</a:t>
                </a:r>
                <a:r>
                  <a:rPr lang="en-US" dirty="0"/>
                  <a:t> derecho </a:t>
                </a:r>
                <a:r>
                  <a:rPr lang="en-US" dirty="0" err="1"/>
                  <a:t>en</a:t>
                </a:r>
                <a:r>
                  <a:rPr lang="en-US" dirty="0"/>
                  <a:t> </a:t>
                </a:r>
                <a14:m>
                  <m:oMath xmlns:m="http://schemas.openxmlformats.org/officeDocument/2006/math">
                    <m:r>
                      <a:rPr lang="es-AR" i="1">
                        <a:latin typeface="Cambria Math" panose="02040503050406030204" pitchFamily="18" charset="0"/>
                      </a:rPr>
                      <m:t>𝑥</m:t>
                    </m:r>
                    <m:r>
                      <a:rPr lang="es-AR" i="1">
                        <a:latin typeface="Cambria Math" panose="02040503050406030204" pitchFamily="18" charset="0"/>
                      </a:rPr>
                      <m:t>=</m:t>
                    </m:r>
                    <m:r>
                      <a:rPr lang="es-AR" b="0" i="1" smtClean="0">
                        <a:latin typeface="Cambria Math" panose="02040503050406030204" pitchFamily="18" charset="0"/>
                      </a:rPr>
                      <m:t>𝐿</m:t>
                    </m:r>
                  </m:oMath>
                </a14:m>
                <a:r>
                  <a:rPr lang="en-US" dirty="0"/>
                  <a:t> termina </a:t>
                </a:r>
                <a:r>
                  <a:rPr lang="en-US" dirty="0" err="1"/>
                  <a:t>en</a:t>
                </a:r>
                <a:r>
                  <a:rPr lang="en-US" dirty="0"/>
                  <a:t> una </a:t>
                </a:r>
                <a:r>
                  <a:rPr lang="en-US" dirty="0" err="1"/>
                  <a:t>impedancia</a:t>
                </a:r>
                <a:r>
                  <a:rPr lang="en-US" dirty="0"/>
                  <a:t> </a:t>
                </a:r>
                <a:r>
                  <a:rPr lang="en-US" dirty="0" err="1"/>
                  <a:t>arbitraria</a:t>
                </a:r>
                <a:r>
                  <a:rPr lang="en-US" dirty="0"/>
                  <a:t> </a:t>
                </a:r>
                <a14:m>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m:t>
                        </m:r>
                        <m:r>
                          <a:rPr lang="es-AR" b="0" i="1" smtClean="0">
                            <a:latin typeface="Cambria Math" panose="02040503050406030204" pitchFamily="18" charset="0"/>
                          </a:rPr>
                          <m:t>𝑇</m:t>
                        </m:r>
                        <m:r>
                          <a:rPr lang="es-AR" b="0" i="1" smtClean="0">
                            <a:latin typeface="Cambria Math" panose="02040503050406030204" pitchFamily="18" charset="0"/>
                          </a:rPr>
                          <m:t>)</m:t>
                        </m:r>
                      </m:sup>
                    </m:sSubSup>
                  </m:oMath>
                </a14:m>
                <a:r>
                  <a:rPr lang="en-US" dirty="0"/>
                  <a:t>. </a:t>
                </a:r>
                <a:r>
                  <a:rPr lang="en-US" dirty="0" err="1"/>
                  <a:t>Supongamos</a:t>
                </a:r>
                <a:r>
                  <a:rPr lang="en-US" dirty="0"/>
                  <a:t> que la </a:t>
                </a:r>
                <a:r>
                  <a:rPr lang="en-US" dirty="0" err="1"/>
                  <a:t>frecuencia</a:t>
                </a:r>
                <a:r>
                  <a:rPr lang="en-US" dirty="0"/>
                  <a:t> de </a:t>
                </a:r>
                <a:r>
                  <a:rPr lang="en-US" dirty="0" err="1"/>
                  <a:t>vibración</a:t>
                </a:r>
                <a:r>
                  <a:rPr lang="en-US" dirty="0"/>
                  <a:t> </a:t>
                </a:r>
                <a14:m>
                  <m:oMath xmlns:m="http://schemas.openxmlformats.org/officeDocument/2006/math">
                    <m:r>
                      <a:rPr lang="es-AR" b="0" i="1" smtClean="0">
                        <a:latin typeface="Cambria Math" panose="02040503050406030204" pitchFamily="18" charset="0"/>
                      </a:rPr>
                      <m:t>𝜔</m:t>
                    </m:r>
                  </m:oMath>
                </a14:m>
                <a:r>
                  <a:rPr lang="en-US" dirty="0"/>
                  <a:t> de la </a:t>
                </a:r>
                <a:r>
                  <a:rPr lang="en-US" dirty="0" err="1"/>
                  <a:t>fuente</a:t>
                </a:r>
                <a:r>
                  <a:rPr lang="en-US" dirty="0"/>
                  <a:t> es </a:t>
                </a:r>
                <a:r>
                  <a:rPr lang="en-US" dirty="0" err="1"/>
                  <a:t>tal</a:t>
                </a:r>
                <a:r>
                  <a:rPr lang="en-US" dirty="0"/>
                  <a:t> que </a:t>
                </a:r>
                <a14:m>
                  <m:oMath xmlns:m="http://schemas.openxmlformats.org/officeDocument/2006/math">
                    <m:r>
                      <a:rPr lang="es-AR" b="0" i="1" smtClean="0">
                        <a:latin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𝜔</m:t>
                        </m:r>
                      </m:e>
                      <m:sub>
                        <m:r>
                          <a:rPr lang="es-AR" b="0" i="1" smtClean="0">
                            <a:latin typeface="Cambria Math" panose="02040503050406030204" pitchFamily="18" charset="0"/>
                            <a:ea typeface="Cambria Math" panose="02040503050406030204" pitchFamily="18" charset="0"/>
                          </a:rPr>
                          <m:t>11</m:t>
                        </m:r>
                      </m:sub>
                    </m:sSub>
                  </m:oMath>
                </a14:m>
                <a:r>
                  <a:rPr lang="en-US" dirty="0"/>
                  <a:t>, la </a:t>
                </a:r>
                <a:r>
                  <a:rPr lang="en-US" dirty="0" err="1"/>
                  <a:t>menor</a:t>
                </a:r>
                <a:r>
                  <a:rPr lang="en-US" dirty="0"/>
                  <a:t> </a:t>
                </a:r>
                <a:r>
                  <a:rPr lang="en-US" dirty="0" err="1"/>
                  <a:t>frecuencia</a:t>
                </a:r>
                <a:r>
                  <a:rPr lang="en-US" dirty="0"/>
                  <a:t> de </a:t>
                </a:r>
                <a:r>
                  <a:rPr lang="en-US" dirty="0" err="1"/>
                  <a:t>corte</a:t>
                </a:r>
                <a:r>
                  <a:rPr lang="en-US" dirty="0"/>
                  <a:t> de </a:t>
                </a:r>
                <a:r>
                  <a:rPr lang="en-US" dirty="0" err="1"/>
                  <a:t>modos</a:t>
                </a:r>
                <a:r>
                  <a:rPr lang="en-US" dirty="0"/>
                  <a:t> </a:t>
                </a:r>
                <a:r>
                  <a:rPr lang="en-US" dirty="0" err="1"/>
                  <a:t>dispersivos</a:t>
                </a:r>
                <a:r>
                  <a:rPr lang="en-US" dirty="0"/>
                  <a:t>.</a:t>
                </a:r>
              </a:p>
            </p:txBody>
          </p:sp>
        </mc:Choice>
        <mc:Fallback xmlns="">
          <p:sp>
            <p:nvSpPr>
              <p:cNvPr id="3" name="CuadroTexto 2">
                <a:extLst>
                  <a:ext uri="{FF2B5EF4-FFF2-40B4-BE49-F238E27FC236}">
                    <a16:creationId xmlns:a16="http://schemas.microsoft.com/office/drawing/2014/main" id="{E7FBD64A-3715-4AF3-8177-1784EA820D10}"/>
                  </a:ext>
                </a:extLst>
              </p:cNvPr>
              <p:cNvSpPr txBox="1">
                <a:spLocks noRot="1" noChangeAspect="1" noMove="1" noResize="1" noEditPoints="1" noAdjustHandles="1" noChangeArrowheads="1" noChangeShapeType="1" noTextEdit="1"/>
              </p:cNvSpPr>
              <p:nvPr/>
            </p:nvSpPr>
            <p:spPr>
              <a:xfrm>
                <a:off x="3559944" y="304800"/>
                <a:ext cx="7998781" cy="1799723"/>
              </a:xfrm>
              <a:prstGeom prst="rect">
                <a:avLst/>
              </a:prstGeom>
              <a:blipFill>
                <a:blip r:embed="rId5"/>
                <a:stretch>
                  <a:fillRect l="-686" b="-47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A1DA59E-5C65-4591-9CFE-9E81966B2757}"/>
                  </a:ext>
                </a:extLst>
              </p:cNvPr>
              <p:cNvSpPr txBox="1"/>
              <p:nvPr/>
            </p:nvSpPr>
            <p:spPr>
              <a:xfrm>
                <a:off x="6702640" y="2344354"/>
                <a:ext cx="3372270"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𝑃</m:t>
                          </m:r>
                        </m:e>
                        <m:sup>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𝐴</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oMath>
                  </m:oMathPara>
                </a14:m>
                <a:endParaRPr lang="en-US" dirty="0"/>
              </a:p>
            </p:txBody>
          </p:sp>
        </mc:Choice>
        <mc:Fallback xmlns="">
          <p:sp>
            <p:nvSpPr>
              <p:cNvPr id="5" name="CuadroTexto 4">
                <a:extLst>
                  <a:ext uri="{FF2B5EF4-FFF2-40B4-BE49-F238E27FC236}">
                    <a16:creationId xmlns:a16="http://schemas.microsoft.com/office/drawing/2014/main" id="{BA1DA59E-5C65-4591-9CFE-9E81966B2757}"/>
                  </a:ext>
                </a:extLst>
              </p:cNvPr>
              <p:cNvSpPr txBox="1">
                <a:spLocks noRot="1" noChangeAspect="1" noMove="1" noResize="1" noEditPoints="1" noAdjustHandles="1" noChangeArrowheads="1" noChangeShapeType="1" noTextEdit="1"/>
              </p:cNvSpPr>
              <p:nvPr/>
            </p:nvSpPr>
            <p:spPr>
              <a:xfrm>
                <a:off x="6702640" y="2344354"/>
                <a:ext cx="3372270" cy="3808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9AB4AC-1531-4FF2-96C0-59B4B3E3E957}"/>
                  </a:ext>
                </a:extLst>
              </p:cNvPr>
              <p:cNvSpPr txBox="1"/>
              <p:nvPr/>
            </p:nvSpPr>
            <p:spPr>
              <a:xfrm>
                <a:off x="6613863" y="3004845"/>
                <a:ext cx="4277581" cy="6560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m:t>
                          </m:r>
                          <m:r>
                            <a:rPr lang="es-AR" b="0" i="1" smtClean="0">
                              <a:latin typeface="Cambria Math" panose="02040503050406030204" pitchFamily="18" charset="0"/>
                            </a:rPr>
                            <m:t>𝑖</m:t>
                          </m:r>
                        </m:num>
                        <m:den>
                          <m:r>
                            <a:rPr lang="es-AR" b="0" i="1" smtClean="0">
                              <a:latin typeface="Cambria Math" panose="02040503050406030204" pitchFamily="18" charset="0"/>
                            </a:rPr>
                            <m:t>𝜔</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m:t>
                          </m:r>
                          <m:r>
                            <a:rPr lang="es-AR" b="0" i="1" smtClean="0">
                              <a:latin typeface="Cambria Math" panose="02040503050406030204" pitchFamily="18" charset="0"/>
                            </a:rPr>
                            <m:t>𝑖𝑘𝐴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r>
                            <a:rPr lang="es-AR" b="0" i="1" smtClean="0">
                              <a:latin typeface="Cambria Math" panose="02040503050406030204" pitchFamily="18" charset="0"/>
                            </a:rPr>
                            <m:t>+</m:t>
                          </m:r>
                          <m:r>
                            <a:rPr lang="es-AR" b="0" i="1" smtClean="0">
                              <a:latin typeface="Cambria Math" panose="02040503050406030204" pitchFamily="18" charset="0"/>
                            </a:rPr>
                            <m:t>𝑖𝑘𝐵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e>
                      </m:d>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9AB4AC-1531-4FF2-96C0-59B4B3E3E957}"/>
                  </a:ext>
                </a:extLst>
              </p:cNvPr>
              <p:cNvSpPr txBox="1">
                <a:spLocks noRot="1" noChangeAspect="1" noMove="1" noResize="1" noEditPoints="1" noAdjustHandles="1" noChangeArrowheads="1" noChangeShapeType="1" noTextEdit="1"/>
              </p:cNvSpPr>
              <p:nvPr/>
            </p:nvSpPr>
            <p:spPr>
              <a:xfrm>
                <a:off x="6613863" y="3004845"/>
                <a:ext cx="4277581" cy="656077"/>
              </a:xfrm>
              <a:prstGeom prst="rect">
                <a:avLst/>
              </a:prstGeom>
              <a:blipFill>
                <a:blip r:embed="rId7"/>
                <a:stretch>
                  <a:fillRect/>
                </a:stretch>
              </a:blipFill>
            </p:spPr>
            <p:txBody>
              <a:bodyPr/>
              <a:lstStyle/>
              <a:p>
                <a:r>
                  <a:rPr lang="en-US">
                    <a:noFill/>
                  </a:rPr>
                  <a:t> </a:t>
                </a:r>
              </a:p>
            </p:txBody>
          </p:sp>
        </mc:Fallback>
      </mc:AlternateContent>
      <p:sp>
        <p:nvSpPr>
          <p:cNvPr id="7" name="CuadroTexto 6">
            <a:extLst>
              <a:ext uri="{FF2B5EF4-FFF2-40B4-BE49-F238E27FC236}">
                <a16:creationId xmlns:a16="http://schemas.microsoft.com/office/drawing/2014/main" id="{315E0E43-47FC-46A9-A748-2C4AC00F6C91}"/>
              </a:ext>
            </a:extLst>
          </p:cNvPr>
          <p:cNvSpPr txBox="1"/>
          <p:nvPr/>
        </p:nvSpPr>
        <p:spPr>
          <a:xfrm>
            <a:off x="981579" y="3853382"/>
            <a:ext cx="2289473" cy="369332"/>
          </a:xfrm>
          <a:prstGeom prst="rect">
            <a:avLst/>
          </a:prstGeom>
          <a:noFill/>
        </p:spPr>
        <p:txBody>
          <a:bodyPr wrap="none" rtlCol="0">
            <a:spAutoFit/>
          </a:bodyPr>
          <a:lstStyle/>
          <a:p>
            <a:r>
              <a:rPr lang="es-AR" dirty="0"/>
              <a:t>Condiciones de borde:</a:t>
            </a:r>
            <a:endParaRPr lang="en-US"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F05417A0-A7B1-450E-81EC-DA1485BC07BE}"/>
                  </a:ext>
                </a:extLst>
              </p:cNvPr>
              <p:cNvSpPr txBox="1"/>
              <p:nvPr/>
            </p:nvSpPr>
            <p:spPr>
              <a:xfrm>
                <a:off x="1056443" y="4371397"/>
                <a:ext cx="1031629"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endParaRPr lang="en-US" dirty="0"/>
              </a:p>
            </p:txBody>
          </p:sp>
        </mc:Choice>
        <mc:Fallback xmlns="">
          <p:sp>
            <p:nvSpPr>
              <p:cNvPr id="8" name="CuadroTexto 7">
                <a:extLst>
                  <a:ext uri="{FF2B5EF4-FFF2-40B4-BE49-F238E27FC236}">
                    <a16:creationId xmlns:a16="http://schemas.microsoft.com/office/drawing/2014/main" id="{F05417A0-A7B1-450E-81EC-DA1485BC07BE}"/>
                  </a:ext>
                </a:extLst>
              </p:cNvPr>
              <p:cNvSpPr txBox="1">
                <a:spLocks noRot="1" noChangeAspect="1" noMove="1" noResize="1" noEditPoints="1" noAdjustHandles="1" noChangeArrowheads="1" noChangeShapeType="1" noTextEdit="1"/>
              </p:cNvSpPr>
              <p:nvPr/>
            </p:nvSpPr>
            <p:spPr>
              <a:xfrm>
                <a:off x="1056443" y="4371397"/>
                <a:ext cx="1031629" cy="369332"/>
              </a:xfrm>
              <a:prstGeom prst="rect">
                <a:avLst/>
              </a:prstGeom>
              <a:blipFill>
                <a:blip r:embed="rId8"/>
                <a:stretch>
                  <a:fillRect l="-4706"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8C31862B-5CE1-4A77-A543-2F9542FC9080}"/>
                  </a:ext>
                </a:extLst>
              </p:cNvPr>
              <p:cNvSpPr txBox="1"/>
              <p:nvPr/>
            </p:nvSpPr>
            <p:spPr>
              <a:xfrm>
                <a:off x="2355603" y="4362484"/>
                <a:ext cx="1940339"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9" name="CuadroTexto 8">
                <a:extLst>
                  <a:ext uri="{FF2B5EF4-FFF2-40B4-BE49-F238E27FC236}">
                    <a16:creationId xmlns:a16="http://schemas.microsoft.com/office/drawing/2014/main" id="{8C31862B-5CE1-4A77-A543-2F9542FC9080}"/>
                  </a:ext>
                </a:extLst>
              </p:cNvPr>
              <p:cNvSpPr txBox="1">
                <a:spLocks noRot="1" noChangeAspect="1" noMove="1" noResize="1" noEditPoints="1" noAdjustHandles="1" noChangeArrowheads="1" noChangeShapeType="1" noTextEdit="1"/>
              </p:cNvSpPr>
              <p:nvPr/>
            </p:nvSpPr>
            <p:spPr>
              <a:xfrm>
                <a:off x="2355603" y="4362484"/>
                <a:ext cx="1940339" cy="378245"/>
              </a:xfrm>
              <a:prstGeom prst="rect">
                <a:avLst/>
              </a:prstGeom>
              <a:blipFill>
                <a:blip r:embed="rId9"/>
                <a:stretch>
                  <a:fillRect b="-129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AA7755C2-B0E2-42A8-B3C0-3599B7508B51}"/>
                  </a:ext>
                </a:extLst>
              </p:cNvPr>
              <p:cNvSpPr txBox="1"/>
              <p:nvPr/>
            </p:nvSpPr>
            <p:spPr>
              <a:xfrm>
                <a:off x="2307583" y="4877424"/>
                <a:ext cx="2336473"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10" name="CuadroTexto 9">
                <a:extLst>
                  <a:ext uri="{FF2B5EF4-FFF2-40B4-BE49-F238E27FC236}">
                    <a16:creationId xmlns:a16="http://schemas.microsoft.com/office/drawing/2014/main" id="{AA7755C2-B0E2-42A8-B3C0-3599B7508B51}"/>
                  </a:ext>
                </a:extLst>
              </p:cNvPr>
              <p:cNvSpPr txBox="1">
                <a:spLocks noRot="1" noChangeAspect="1" noMove="1" noResize="1" noEditPoints="1" noAdjustHandles="1" noChangeArrowheads="1" noChangeShapeType="1" noTextEdit="1"/>
              </p:cNvSpPr>
              <p:nvPr/>
            </p:nvSpPr>
            <p:spPr>
              <a:xfrm>
                <a:off x="2307583" y="4877424"/>
                <a:ext cx="2336473" cy="65979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CuadroTexto 10">
                <a:extLst>
                  <a:ext uri="{FF2B5EF4-FFF2-40B4-BE49-F238E27FC236}">
                    <a16:creationId xmlns:a16="http://schemas.microsoft.com/office/drawing/2014/main" id="{B76F6AB2-8408-4DD3-8CF0-55368BC28E7F}"/>
                  </a:ext>
                </a:extLst>
              </p:cNvPr>
              <p:cNvSpPr txBox="1"/>
              <p:nvPr/>
            </p:nvSpPr>
            <p:spPr>
              <a:xfrm>
                <a:off x="5036399" y="4492639"/>
                <a:ext cx="2499980"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0</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r>
                                <a:rPr lang="es-ES" b="0" i="1" smtClean="0">
                                  <a:latin typeface="Cambria Math" panose="02040503050406030204" pitchFamily="18" charset="0"/>
                                </a:rPr>
                                <m:t>+</m:t>
                              </m:r>
                              <m:r>
                                <a:rPr lang="es-AR" b="0" i="1" smtClean="0">
                                  <a:latin typeface="Cambria Math" panose="02040503050406030204" pitchFamily="18" charset="0"/>
                                </a:rPr>
                                <m:t>𝐵</m:t>
                              </m:r>
                            </m:num>
                            <m:den>
                              <m:r>
                                <a:rPr lang="es-AR" b="0" i="1" smtClean="0">
                                  <a:latin typeface="Cambria Math" panose="02040503050406030204" pitchFamily="18" charset="0"/>
                                </a:rPr>
                                <m:t>𝐴</m:t>
                              </m:r>
                              <m:r>
                                <a:rPr lang="es-ES" b="0" i="1" smtClean="0">
                                  <a:latin typeface="Cambria Math" panose="02040503050406030204" pitchFamily="18" charset="0"/>
                                </a:rPr>
                                <m:t>−</m:t>
                              </m:r>
                              <m:r>
                                <a:rPr lang="es-AR" b="0" i="1" smtClean="0">
                                  <a:latin typeface="Cambria Math" panose="02040503050406030204" pitchFamily="18" charset="0"/>
                                </a:rPr>
                                <m:t>𝐵</m:t>
                              </m:r>
                            </m:den>
                          </m:f>
                        </m:e>
                      </m:d>
                    </m:oMath>
                  </m:oMathPara>
                </a14:m>
                <a:endParaRPr lang="en-US" dirty="0"/>
              </a:p>
            </p:txBody>
          </p:sp>
        </mc:Choice>
        <mc:Fallback>
          <p:sp>
            <p:nvSpPr>
              <p:cNvPr id="11" name="CuadroTexto 10">
                <a:extLst>
                  <a:ext uri="{FF2B5EF4-FFF2-40B4-BE49-F238E27FC236}">
                    <a16:creationId xmlns:a16="http://schemas.microsoft.com/office/drawing/2014/main" id="{B76F6AB2-8408-4DD3-8CF0-55368BC28E7F}"/>
                  </a:ext>
                </a:extLst>
              </p:cNvPr>
              <p:cNvSpPr txBox="1">
                <a:spLocks noRot="1" noChangeAspect="1" noMove="1" noResize="1" noEditPoints="1" noAdjustHandles="1" noChangeArrowheads="1" noChangeShapeType="1" noTextEdit="1"/>
              </p:cNvSpPr>
              <p:nvPr/>
            </p:nvSpPr>
            <p:spPr>
              <a:xfrm>
                <a:off x="5036399" y="4492639"/>
                <a:ext cx="2499980" cy="714683"/>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5" name="CuadroTexto 14">
                <a:extLst>
                  <a:ext uri="{FF2B5EF4-FFF2-40B4-BE49-F238E27FC236}">
                    <a16:creationId xmlns:a16="http://schemas.microsoft.com/office/drawing/2014/main" id="{B2496526-7746-4529-8D4C-68A8460C3827}"/>
                  </a:ext>
                </a:extLst>
              </p:cNvPr>
              <p:cNvSpPr txBox="1"/>
              <p:nvPr/>
            </p:nvSpPr>
            <p:spPr>
              <a:xfrm>
                <a:off x="4974106" y="5364925"/>
                <a:ext cx="2624565" cy="69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0</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𝑚</m:t>
                              </m:r>
                            </m:sub>
                            <m:sup>
                              <m:r>
                                <a:rPr lang="es-AR" b="0" i="1" smtClean="0">
                                  <a:latin typeface="Cambria Math" panose="02040503050406030204" pitchFamily="18" charset="0"/>
                                </a:rPr>
                                <m:t>(0)</m:t>
                              </m:r>
                            </m:sup>
                          </m:sSubSup>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r>
                        <a:rPr lang="es-AR" b="0" i="1" smtClean="0">
                          <a:latin typeface="Cambria Math" panose="02040503050406030204" pitchFamily="18" charset="0"/>
                        </a:rPr>
                        <m:t>(</m:t>
                      </m:r>
                      <m:r>
                        <a:rPr lang="es-AR" b="0" i="1" smtClean="0">
                          <a:latin typeface="Cambria Math" panose="02040503050406030204" pitchFamily="18" charset="0"/>
                        </a:rPr>
                        <m:t>𝛼</m:t>
                      </m:r>
                      <m:r>
                        <a:rPr lang="es-AR" b="0" i="1" smtClean="0">
                          <a:latin typeface="Cambria Math" panose="02040503050406030204" pitchFamily="18" charset="0"/>
                        </a:rPr>
                        <m:t>+</m:t>
                      </m:r>
                      <m:r>
                        <a:rPr lang="es-AR" b="0" i="1" smtClean="0">
                          <a:latin typeface="Cambria Math" panose="02040503050406030204" pitchFamily="18" charset="0"/>
                        </a:rPr>
                        <m:t>𝑖</m:t>
                      </m:r>
                      <m:r>
                        <a:rPr lang="es-AR" b="0" i="1" smtClean="0">
                          <a:latin typeface="Cambria Math" panose="02040503050406030204" pitchFamily="18" charset="0"/>
                        </a:rPr>
                        <m:t>𝛽</m:t>
                      </m:r>
                      <m:r>
                        <a:rPr lang="es-AR" b="0" i="1" smtClean="0">
                          <a:latin typeface="Cambria Math" panose="02040503050406030204" pitchFamily="18" charset="0"/>
                        </a:rPr>
                        <m:t>)</m:t>
                      </m:r>
                    </m:oMath>
                  </m:oMathPara>
                </a14:m>
                <a:endParaRPr lang="en-US" dirty="0"/>
              </a:p>
            </p:txBody>
          </p:sp>
        </mc:Choice>
        <mc:Fallback>
          <p:sp>
            <p:nvSpPr>
              <p:cNvPr id="15" name="CuadroTexto 14">
                <a:extLst>
                  <a:ext uri="{FF2B5EF4-FFF2-40B4-BE49-F238E27FC236}">
                    <a16:creationId xmlns:a16="http://schemas.microsoft.com/office/drawing/2014/main" id="{B2496526-7746-4529-8D4C-68A8460C3827}"/>
                  </a:ext>
                </a:extLst>
              </p:cNvPr>
              <p:cNvSpPr txBox="1">
                <a:spLocks noRot="1" noChangeAspect="1" noMove="1" noResize="1" noEditPoints="1" noAdjustHandles="1" noChangeArrowheads="1" noChangeShapeType="1" noTextEdit="1"/>
              </p:cNvSpPr>
              <p:nvPr/>
            </p:nvSpPr>
            <p:spPr>
              <a:xfrm>
                <a:off x="4974106" y="5364925"/>
                <a:ext cx="2624565" cy="699422"/>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A0C99D8E-C104-42E8-9469-AAD14A83651D}"/>
                  </a:ext>
                </a:extLst>
              </p:cNvPr>
              <p:cNvSpPr txBox="1"/>
              <p:nvPr/>
            </p:nvSpPr>
            <p:spPr>
              <a:xfrm>
                <a:off x="7858942" y="5590488"/>
                <a:ext cx="3604320"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endParaRPr lang="en-US" dirty="0"/>
              </a:p>
            </p:txBody>
          </p:sp>
        </mc:Choice>
        <mc:Fallback xmlns="">
          <p:sp>
            <p:nvSpPr>
              <p:cNvPr id="2" name="CuadroTexto 1">
                <a:extLst>
                  <a:ext uri="{FF2B5EF4-FFF2-40B4-BE49-F238E27FC236}">
                    <a16:creationId xmlns:a16="http://schemas.microsoft.com/office/drawing/2014/main" id="{A0C99D8E-C104-42E8-9469-AAD14A83651D}"/>
                  </a:ext>
                </a:extLst>
              </p:cNvPr>
              <p:cNvSpPr txBox="1">
                <a:spLocks noRot="1" noChangeAspect="1" noMove="1" noResize="1" noEditPoints="1" noAdjustHandles="1" noChangeArrowheads="1" noChangeShapeType="1" noTextEdit="1"/>
              </p:cNvSpPr>
              <p:nvPr/>
            </p:nvSpPr>
            <p:spPr>
              <a:xfrm>
                <a:off x="7858942" y="5590488"/>
                <a:ext cx="3604320" cy="369332"/>
              </a:xfrm>
              <a:prstGeom prst="rect">
                <a:avLst/>
              </a:prstGeom>
              <a:blipFill>
                <a:blip r:embed="rId13"/>
                <a:stretch>
                  <a:fillRect l="-1354" t="-8197" b="-24590"/>
                </a:stretch>
              </a:blipFill>
            </p:spPr>
            <p:txBody>
              <a:bodyPr/>
              <a:lstStyle/>
              <a:p>
                <a:r>
                  <a:rPr lang="es-UY">
                    <a:noFill/>
                  </a:rPr>
                  <a:t> </a:t>
                </a:r>
              </a:p>
            </p:txBody>
          </p:sp>
        </mc:Fallback>
      </mc:AlternateContent>
      <p:sp>
        <p:nvSpPr>
          <p:cNvPr id="13" name="CuadroTexto 12">
            <a:extLst>
              <a:ext uri="{FF2B5EF4-FFF2-40B4-BE49-F238E27FC236}">
                <a16:creationId xmlns:a16="http://schemas.microsoft.com/office/drawing/2014/main" id="{950D51B7-078A-4DD8-94D5-6F9F1190F0E8}"/>
              </a:ext>
            </a:extLst>
          </p:cNvPr>
          <p:cNvSpPr txBox="1"/>
          <p:nvPr/>
        </p:nvSpPr>
        <p:spPr>
          <a:xfrm>
            <a:off x="275771" y="1020833"/>
            <a:ext cx="2851871" cy="369332"/>
          </a:xfrm>
          <a:prstGeom prst="rect">
            <a:avLst/>
          </a:prstGeom>
          <a:noFill/>
        </p:spPr>
        <p:txBody>
          <a:bodyPr wrap="none" rtlCol="0">
            <a:spAutoFit/>
          </a:bodyPr>
          <a:lstStyle/>
          <a:p>
            <a:r>
              <a:rPr lang="es-AR" dirty="0">
                <a:solidFill>
                  <a:srgbClr val="00B0F0"/>
                </a:solidFill>
              </a:rPr>
              <a:t>1) Tubo con extremo abierto</a:t>
            </a:r>
            <a:endParaRPr lang="en-US" dirty="0">
              <a:solidFill>
                <a:srgbClr val="00B0F0"/>
              </a:solidFill>
            </a:endParaRPr>
          </a:p>
        </p:txBody>
      </p:sp>
      <p:sp>
        <p:nvSpPr>
          <p:cNvPr id="16" name="CuadroTexto 15">
            <a:extLst>
              <a:ext uri="{FF2B5EF4-FFF2-40B4-BE49-F238E27FC236}">
                <a16:creationId xmlns:a16="http://schemas.microsoft.com/office/drawing/2014/main" id="{34607D54-47FD-4852-8E64-F491E513603A}"/>
              </a:ext>
            </a:extLst>
          </p:cNvPr>
          <p:cNvSpPr txBox="1"/>
          <p:nvPr/>
        </p:nvSpPr>
        <p:spPr>
          <a:xfrm>
            <a:off x="275771" y="658648"/>
            <a:ext cx="1391086" cy="369332"/>
          </a:xfrm>
          <a:prstGeom prst="rect">
            <a:avLst/>
          </a:prstGeom>
          <a:noFill/>
        </p:spPr>
        <p:txBody>
          <a:bodyPr wrap="none" rtlCol="0">
            <a:spAutoFit/>
          </a:bodyPr>
          <a:lstStyle/>
          <a:p>
            <a:r>
              <a:rPr lang="es-AR" dirty="0"/>
              <a:t>Resonadores</a:t>
            </a:r>
            <a:endParaRPr lang="en-US" dirty="0"/>
          </a:p>
        </p:txBody>
      </p:sp>
    </p:spTree>
    <p:extLst>
      <p:ext uri="{BB962C8B-B14F-4D97-AF65-F5344CB8AC3E}">
        <p14:creationId xmlns:p14="http://schemas.microsoft.com/office/powerpoint/2010/main" val="251824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5" grpId="0"/>
      <p:bldP spid="2" grpId="0"/>
      <p:bldP spid="13"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89F96D16-C207-4493-BE25-C8F073D7BA84}"/>
                  </a:ext>
                </a:extLst>
              </p:cNvPr>
              <p:cNvSpPr txBox="1"/>
              <p:nvPr/>
            </p:nvSpPr>
            <p:spPr>
              <a:xfrm>
                <a:off x="559294" y="571754"/>
                <a:ext cx="1031564"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m:t>
                    </m:r>
                    <m:r>
                      <a:rPr lang="es-AR" b="0" i="1" smtClean="0">
                        <a:latin typeface="Cambria Math" panose="02040503050406030204" pitchFamily="18" charset="0"/>
                      </a:rPr>
                      <m:t>𝐿</m:t>
                    </m:r>
                  </m:oMath>
                </a14:m>
                <a:endParaRPr lang="en-US" dirty="0"/>
              </a:p>
            </p:txBody>
          </p:sp>
        </mc:Choice>
        <mc:Fallback xmlns="">
          <p:sp>
            <p:nvSpPr>
              <p:cNvPr id="4" name="CuadroTexto 3">
                <a:extLst>
                  <a:ext uri="{FF2B5EF4-FFF2-40B4-BE49-F238E27FC236}">
                    <a16:creationId xmlns:a16="http://schemas.microsoft.com/office/drawing/2014/main" id="{89F96D16-C207-4493-BE25-C8F073D7BA84}"/>
                  </a:ext>
                </a:extLst>
              </p:cNvPr>
              <p:cNvSpPr txBox="1">
                <a:spLocks noRot="1" noChangeAspect="1" noMove="1" noResize="1" noEditPoints="1" noAdjustHandles="1" noChangeArrowheads="1" noChangeShapeType="1" noTextEdit="1"/>
              </p:cNvSpPr>
              <p:nvPr/>
            </p:nvSpPr>
            <p:spPr>
              <a:xfrm>
                <a:off x="559294" y="571754"/>
                <a:ext cx="1031564" cy="369332"/>
              </a:xfrm>
              <a:prstGeom prst="rect">
                <a:avLst/>
              </a:prstGeom>
              <a:blipFill>
                <a:blip r:embed="rId2"/>
                <a:stretch>
                  <a:fillRect l="-5325"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2F171CA9-3A41-4926-B617-58D0B198A433}"/>
                  </a:ext>
                </a:extLst>
              </p:cNvPr>
              <p:cNvSpPr txBox="1"/>
              <p:nvPr/>
            </p:nvSpPr>
            <p:spPr>
              <a:xfrm>
                <a:off x="1858454" y="562841"/>
                <a:ext cx="2849178"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5" name="CuadroTexto 4">
                <a:extLst>
                  <a:ext uri="{FF2B5EF4-FFF2-40B4-BE49-F238E27FC236}">
                    <a16:creationId xmlns:a16="http://schemas.microsoft.com/office/drawing/2014/main" id="{2F171CA9-3A41-4926-B617-58D0B198A433}"/>
                  </a:ext>
                </a:extLst>
              </p:cNvPr>
              <p:cNvSpPr txBox="1">
                <a:spLocks noRot="1" noChangeAspect="1" noMove="1" noResize="1" noEditPoints="1" noAdjustHandles="1" noChangeArrowheads="1" noChangeShapeType="1" noTextEdit="1"/>
              </p:cNvSpPr>
              <p:nvPr/>
            </p:nvSpPr>
            <p:spPr>
              <a:xfrm>
                <a:off x="1858454" y="562841"/>
                <a:ext cx="2849178" cy="378245"/>
              </a:xfrm>
              <a:prstGeom prst="rect">
                <a:avLst/>
              </a:prstGeom>
              <a:blipFill>
                <a:blip r:embed="rId3"/>
                <a:stretch>
                  <a:fillRect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E4AA78-0292-4E4E-9DEA-716A05602003}"/>
                  </a:ext>
                </a:extLst>
              </p:cNvPr>
              <p:cNvSpPr txBox="1"/>
              <p:nvPr/>
            </p:nvSpPr>
            <p:spPr>
              <a:xfrm>
                <a:off x="1810434" y="1077781"/>
                <a:ext cx="3196388"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E4AA78-0292-4E4E-9DEA-716A05602003}"/>
                  </a:ext>
                </a:extLst>
              </p:cNvPr>
              <p:cNvSpPr txBox="1">
                <a:spLocks noRot="1" noChangeAspect="1" noMove="1" noResize="1" noEditPoints="1" noAdjustHandles="1" noChangeArrowheads="1" noChangeShapeType="1" noTextEdit="1"/>
              </p:cNvSpPr>
              <p:nvPr/>
            </p:nvSpPr>
            <p:spPr>
              <a:xfrm>
                <a:off x="1810434" y="1077781"/>
                <a:ext cx="3196388" cy="6597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CuadroTexto 6">
                <a:extLst>
                  <a:ext uri="{FF2B5EF4-FFF2-40B4-BE49-F238E27FC236}">
                    <a16:creationId xmlns:a16="http://schemas.microsoft.com/office/drawing/2014/main" id="{9B5D5709-0C22-44EA-8536-EE7FCC54EB7C}"/>
                  </a:ext>
                </a:extLst>
              </p:cNvPr>
              <p:cNvSpPr txBox="1"/>
              <p:nvPr/>
            </p:nvSpPr>
            <p:spPr>
              <a:xfrm>
                <a:off x="5532547" y="751963"/>
                <a:ext cx="3788729" cy="7300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ES"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num>
                            <m:den>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ES"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den>
                          </m:f>
                        </m:e>
                      </m:d>
                    </m:oMath>
                  </m:oMathPara>
                </a14:m>
                <a:endParaRPr lang="en-US" dirty="0"/>
              </a:p>
            </p:txBody>
          </p:sp>
        </mc:Choice>
        <mc:Fallback>
          <p:sp>
            <p:nvSpPr>
              <p:cNvPr id="7" name="CuadroTexto 6">
                <a:extLst>
                  <a:ext uri="{FF2B5EF4-FFF2-40B4-BE49-F238E27FC236}">
                    <a16:creationId xmlns:a16="http://schemas.microsoft.com/office/drawing/2014/main" id="{9B5D5709-0C22-44EA-8536-EE7FCC54EB7C}"/>
                  </a:ext>
                </a:extLst>
              </p:cNvPr>
              <p:cNvSpPr txBox="1">
                <a:spLocks noRot="1" noChangeAspect="1" noMove="1" noResize="1" noEditPoints="1" noAdjustHandles="1" noChangeArrowheads="1" noChangeShapeType="1" noTextEdit="1"/>
              </p:cNvSpPr>
              <p:nvPr/>
            </p:nvSpPr>
            <p:spPr>
              <a:xfrm>
                <a:off x="5532547" y="751963"/>
                <a:ext cx="3788729" cy="730072"/>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03EAA5D8-9DC2-40C1-94FF-728BF7E8D24D}"/>
                  </a:ext>
                </a:extLst>
              </p:cNvPr>
              <p:cNvSpPr txBox="1"/>
              <p:nvPr/>
            </p:nvSpPr>
            <p:spPr>
              <a:xfrm>
                <a:off x="390618" y="2139519"/>
                <a:ext cx="5499134" cy="428707"/>
              </a:xfrm>
              <a:prstGeom prst="rect">
                <a:avLst/>
              </a:prstGeom>
              <a:noFill/>
            </p:spPr>
            <p:txBody>
              <a:bodyPr wrap="none" rtlCol="0">
                <a:spAutoFit/>
              </a:bodyPr>
              <a:lstStyle/>
              <a:p>
                <a14:m>
                  <m:oMath xmlns:m="http://schemas.openxmlformats.org/officeDocument/2006/math">
                    <m:sSubSup>
                      <m:sSubSupPr>
                        <m:ctrlPr>
                          <a:rPr lang="es-AR" i="1" smtClean="0">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i="1">
                            <a:latin typeface="Cambria Math" panose="02040503050406030204" pitchFamily="18" charset="0"/>
                          </a:rPr>
                          <m:t>𝐿</m:t>
                        </m:r>
                        <m:r>
                          <a:rPr lang="es-AR" i="1">
                            <a:latin typeface="Cambria Math" panose="02040503050406030204" pitchFamily="18" charset="0"/>
                          </a:rPr>
                          <m:t>)</m:t>
                        </m:r>
                      </m:sup>
                    </m:sSubSup>
                    <m:r>
                      <a:rPr lang="es-AR" i="1">
                        <a:latin typeface="Cambria Math" panose="02040503050406030204" pitchFamily="18" charset="0"/>
                      </a:rPr>
                      <m:t> </m:t>
                    </m:r>
                  </m:oMath>
                </a14:m>
                <a:r>
                  <a:rPr lang="en-US" dirty="0"/>
                  <a:t>debe ser </a:t>
                </a:r>
                <a:r>
                  <a:rPr lang="en-US" dirty="0" err="1"/>
                  <a:t>igual</a:t>
                </a:r>
                <a:r>
                  <a:rPr lang="en-US" dirty="0"/>
                  <a:t> a la </a:t>
                </a:r>
                <a:r>
                  <a:rPr lang="en-US" dirty="0" err="1"/>
                  <a:t>impedancia</a:t>
                </a:r>
                <a:r>
                  <a:rPr lang="en-US" dirty="0"/>
                  <a:t> de </a:t>
                </a:r>
                <a:r>
                  <a:rPr lang="en-US" dirty="0" err="1"/>
                  <a:t>terminación</a:t>
                </a:r>
                <a:r>
                  <a:rPr lang="en-US" dirty="0"/>
                  <a:t> </a:t>
                </a:r>
                <a14:m>
                  <m:oMath xmlns:m="http://schemas.openxmlformats.org/officeDocument/2006/math">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b="0" i="1" smtClean="0">
                            <a:latin typeface="Cambria Math" panose="02040503050406030204" pitchFamily="18" charset="0"/>
                          </a:rPr>
                          <m:t>𝑇</m:t>
                        </m:r>
                        <m:r>
                          <a:rPr lang="es-AR" i="1">
                            <a:latin typeface="Cambria Math" panose="02040503050406030204" pitchFamily="18" charset="0"/>
                          </a:rPr>
                          <m:t>)</m:t>
                        </m:r>
                      </m:sup>
                    </m:sSubSup>
                  </m:oMath>
                </a14:m>
                <a:endParaRPr lang="en-US" dirty="0"/>
              </a:p>
            </p:txBody>
          </p:sp>
        </mc:Choice>
        <mc:Fallback xmlns="">
          <p:sp>
            <p:nvSpPr>
              <p:cNvPr id="9" name="CuadroTexto 8">
                <a:extLst>
                  <a:ext uri="{FF2B5EF4-FFF2-40B4-BE49-F238E27FC236}">
                    <a16:creationId xmlns:a16="http://schemas.microsoft.com/office/drawing/2014/main" id="{03EAA5D8-9DC2-40C1-94FF-728BF7E8D24D}"/>
                  </a:ext>
                </a:extLst>
              </p:cNvPr>
              <p:cNvSpPr txBox="1">
                <a:spLocks noRot="1" noChangeAspect="1" noMove="1" noResize="1" noEditPoints="1" noAdjustHandles="1" noChangeArrowheads="1" noChangeShapeType="1" noTextEdit="1"/>
              </p:cNvSpPr>
              <p:nvPr/>
            </p:nvSpPr>
            <p:spPr>
              <a:xfrm>
                <a:off x="390618" y="2139519"/>
                <a:ext cx="5499134" cy="428707"/>
              </a:xfrm>
              <a:prstGeom prst="rect">
                <a:avLst/>
              </a:prstGeom>
              <a:blipFill>
                <a:blip r:embed="rId6"/>
                <a:stretch>
                  <a:fillRect b="-22857"/>
                </a:stretch>
              </a:blipFill>
            </p:spPr>
            <p:txBody>
              <a:bodyPr/>
              <a:lstStyle/>
              <a:p>
                <a:r>
                  <a:rPr lang="en-US">
                    <a:noFill/>
                  </a:rPr>
                  <a:t> </a:t>
                </a:r>
              </a:p>
            </p:txBody>
          </p:sp>
        </mc:Fallback>
      </mc:AlternateContent>
      <p:sp>
        <p:nvSpPr>
          <p:cNvPr id="10" name="CuadroTexto 9">
            <a:extLst>
              <a:ext uri="{FF2B5EF4-FFF2-40B4-BE49-F238E27FC236}">
                <a16:creationId xmlns:a16="http://schemas.microsoft.com/office/drawing/2014/main" id="{9C17CDB6-D1BC-41AA-92C5-C52BD5EAE6A5}"/>
              </a:ext>
            </a:extLst>
          </p:cNvPr>
          <p:cNvSpPr txBox="1"/>
          <p:nvPr/>
        </p:nvSpPr>
        <p:spPr>
          <a:xfrm>
            <a:off x="331495" y="2819769"/>
            <a:ext cx="9568773" cy="369332"/>
          </a:xfrm>
          <a:prstGeom prst="rect">
            <a:avLst/>
          </a:prstGeom>
          <a:noFill/>
        </p:spPr>
        <p:txBody>
          <a:bodyPr wrap="none" rtlCol="0">
            <a:spAutoFit/>
          </a:bodyPr>
          <a:lstStyle/>
          <a:p>
            <a:r>
              <a:rPr lang="es-AR" dirty="0"/>
              <a:t>Consideremos que el extremo derecho es abierto, ¿cuál es la impedancia de terminación adecuada?</a:t>
            </a:r>
            <a:endParaRPr lang="en-US"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BE60612B-941C-4601-9D5B-E3D6E9C71DD7}"/>
                  </a:ext>
                </a:extLst>
              </p:cNvPr>
              <p:cNvSpPr txBox="1"/>
              <p:nvPr/>
            </p:nvSpPr>
            <p:spPr>
              <a:xfrm>
                <a:off x="310718" y="3440644"/>
                <a:ext cx="5608010" cy="369332"/>
              </a:xfrm>
              <a:prstGeom prst="rect">
                <a:avLst/>
              </a:prstGeom>
              <a:noFill/>
            </p:spPr>
            <p:txBody>
              <a:bodyPr wrap="none" rtlCol="0">
                <a:spAutoFit/>
              </a:bodyPr>
              <a:lstStyle/>
              <a:p>
                <a:r>
                  <a:rPr lang="es-AR" dirty="0"/>
                  <a:t>En un primera aproximación podemos considerar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p>
            </p:txBody>
          </p:sp>
        </mc:Choice>
        <mc:Fallback xmlns="">
          <p:sp>
            <p:nvSpPr>
              <p:cNvPr id="13" name="CuadroTexto 12">
                <a:extLst>
                  <a:ext uri="{FF2B5EF4-FFF2-40B4-BE49-F238E27FC236}">
                    <a16:creationId xmlns:a16="http://schemas.microsoft.com/office/drawing/2014/main" id="{BE60612B-941C-4601-9D5B-E3D6E9C71DD7}"/>
                  </a:ext>
                </a:extLst>
              </p:cNvPr>
              <p:cNvSpPr txBox="1">
                <a:spLocks noRot="1" noChangeAspect="1" noMove="1" noResize="1" noEditPoints="1" noAdjustHandles="1" noChangeArrowheads="1" noChangeShapeType="1" noTextEdit="1"/>
              </p:cNvSpPr>
              <p:nvPr/>
            </p:nvSpPr>
            <p:spPr>
              <a:xfrm>
                <a:off x="310718" y="3440644"/>
                <a:ext cx="5608010" cy="369332"/>
              </a:xfrm>
              <a:prstGeom prst="rect">
                <a:avLst/>
              </a:prstGeom>
              <a:blipFill>
                <a:blip r:embed="rId7"/>
                <a:stretch>
                  <a:fillRect l="-978" t="-8197" b="-2459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ángulo 13">
                <a:extLst>
                  <a:ext uri="{FF2B5EF4-FFF2-40B4-BE49-F238E27FC236}">
                    <a16:creationId xmlns:a16="http://schemas.microsoft.com/office/drawing/2014/main" id="{2E6529B7-8BED-4D7F-AC90-6FB286CED1B2}"/>
                  </a:ext>
                </a:extLst>
              </p:cNvPr>
              <p:cNvSpPr/>
              <p:nvPr/>
            </p:nvSpPr>
            <p:spPr>
              <a:xfrm>
                <a:off x="6002162" y="3381269"/>
                <a:ext cx="114364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i="1">
                          <a:latin typeface="Cambria Math" panose="02040503050406030204" pitchFamily="18" charset="0"/>
                        </a:rPr>
                        <m:t>=0</m:t>
                      </m:r>
                    </m:oMath>
                  </m:oMathPara>
                </a14:m>
                <a:endParaRPr lang="en-US" dirty="0"/>
              </a:p>
            </p:txBody>
          </p:sp>
        </mc:Choice>
        <mc:Fallback>
          <p:sp>
            <p:nvSpPr>
              <p:cNvPr id="14" name="Rectángulo 13">
                <a:extLst>
                  <a:ext uri="{FF2B5EF4-FFF2-40B4-BE49-F238E27FC236}">
                    <a16:creationId xmlns:a16="http://schemas.microsoft.com/office/drawing/2014/main" id="{2E6529B7-8BED-4D7F-AC90-6FB286CED1B2}"/>
                  </a:ext>
                </a:extLst>
              </p:cNvPr>
              <p:cNvSpPr>
                <a:spLocks noRot="1" noChangeAspect="1" noMove="1" noResize="1" noEditPoints="1" noAdjustHandles="1" noChangeArrowheads="1" noChangeShapeType="1" noTextEdit="1"/>
              </p:cNvSpPr>
              <p:nvPr/>
            </p:nvSpPr>
            <p:spPr>
              <a:xfrm>
                <a:off x="6002162" y="3381269"/>
                <a:ext cx="1143646"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44CF0FBF-1136-41D3-86E4-83111A2F807D}"/>
                  </a:ext>
                </a:extLst>
              </p:cNvPr>
              <p:cNvSpPr txBox="1"/>
              <p:nvPr/>
            </p:nvSpPr>
            <p:spPr>
              <a:xfrm>
                <a:off x="310718" y="4133922"/>
                <a:ext cx="3858685"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𝑘𝐿</m:t>
                    </m:r>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a14:m>
                <a:endParaRPr lang="en-US" dirty="0"/>
              </a:p>
            </p:txBody>
          </p:sp>
        </mc:Choice>
        <mc:Fallback xmlns="">
          <p:sp>
            <p:nvSpPr>
              <p:cNvPr id="15" name="CuadroTexto 14">
                <a:extLst>
                  <a:ext uri="{FF2B5EF4-FFF2-40B4-BE49-F238E27FC236}">
                    <a16:creationId xmlns:a16="http://schemas.microsoft.com/office/drawing/2014/main" id="{44CF0FBF-1136-41D3-86E4-83111A2F807D}"/>
                  </a:ext>
                </a:extLst>
              </p:cNvPr>
              <p:cNvSpPr txBox="1">
                <a:spLocks noRot="1" noChangeAspect="1" noMove="1" noResize="1" noEditPoints="1" noAdjustHandles="1" noChangeArrowheads="1" noChangeShapeType="1" noTextEdit="1"/>
              </p:cNvSpPr>
              <p:nvPr/>
            </p:nvSpPr>
            <p:spPr>
              <a:xfrm>
                <a:off x="310718" y="4133922"/>
                <a:ext cx="3858685" cy="369332"/>
              </a:xfrm>
              <a:prstGeom prst="rect">
                <a:avLst/>
              </a:prstGeom>
              <a:blipFill>
                <a:blip r:embed="rId9"/>
                <a:stretch>
                  <a:fillRect l="-1422" t="-8197" b="-24590"/>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45F01A88-97A9-464C-9252-A59408D963E8}"/>
              </a:ext>
            </a:extLst>
          </p:cNvPr>
          <p:cNvGrpSpPr/>
          <p:nvPr/>
        </p:nvGrpSpPr>
        <p:grpSpPr>
          <a:xfrm>
            <a:off x="4279037" y="4036139"/>
            <a:ext cx="5989513" cy="564898"/>
            <a:chOff x="4279037" y="4036139"/>
            <a:chExt cx="5989513" cy="564898"/>
          </a:xfrm>
        </p:grpSpPr>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2F6452E8-9791-476A-AFFF-94BDA9B4476D}"/>
                    </a:ext>
                  </a:extLst>
                </p:cNvPr>
                <p:cNvSpPr txBox="1"/>
                <p:nvPr/>
              </p:nvSpPr>
              <p:spPr>
                <a:xfrm>
                  <a:off x="4279037" y="4036139"/>
                  <a:ext cx="1262846" cy="564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r>
                              <a:rPr lang="es-AR" b="0" i="1" smtClean="0">
                                <a:latin typeface="Cambria Math" panose="02040503050406030204" pitchFamily="18" charset="0"/>
                                <a:ea typeface="Cambria Math" panose="02040503050406030204" pitchFamily="18" charset="0"/>
                              </a:rPr>
                              <m:t>𝐿</m:t>
                            </m:r>
                          </m:den>
                        </m:f>
                      </m:oMath>
                    </m:oMathPara>
                  </a14:m>
                  <a:endParaRPr lang="en-US" dirty="0"/>
                </a:p>
              </p:txBody>
            </p:sp>
          </mc:Choice>
          <mc:Fallback xmlns="">
            <p:sp>
              <p:nvSpPr>
                <p:cNvPr id="16" name="CuadroTexto 15">
                  <a:extLst>
                    <a:ext uri="{FF2B5EF4-FFF2-40B4-BE49-F238E27FC236}">
                      <a16:creationId xmlns:a16="http://schemas.microsoft.com/office/drawing/2014/main" id="{2F6452E8-9791-476A-AFFF-94BDA9B4476D}"/>
                    </a:ext>
                  </a:extLst>
                </p:cNvPr>
                <p:cNvSpPr txBox="1">
                  <a:spLocks noRot="1" noChangeAspect="1" noMove="1" noResize="1" noEditPoints="1" noAdjustHandles="1" noChangeArrowheads="1" noChangeShapeType="1" noTextEdit="1"/>
                </p:cNvSpPr>
                <p:nvPr/>
              </p:nvSpPr>
              <p:spPr>
                <a:xfrm>
                  <a:off x="4279037" y="4036139"/>
                  <a:ext cx="1262846" cy="564898"/>
                </a:xfrm>
                <a:prstGeom prst="rect">
                  <a:avLst/>
                </a:prstGeom>
                <a:blipFill>
                  <a:blip r:embed="rId10"/>
                  <a:stretch>
                    <a:fillRect/>
                  </a:stretch>
                </a:blipFill>
              </p:spPr>
              <p:txBody>
                <a:bodyPr/>
                <a:lstStyle/>
                <a:p>
                  <a:r>
                    <a:rPr lang="es-UY">
                      <a:noFill/>
                    </a:rPr>
                    <a:t> </a:t>
                  </a:r>
                </a:p>
              </p:txBody>
            </p:sp>
          </mc:Fallback>
        </mc:AlternateContent>
        <p:sp>
          <p:nvSpPr>
            <p:cNvPr id="17" name="CuadroTexto 16">
              <a:extLst>
                <a:ext uri="{FF2B5EF4-FFF2-40B4-BE49-F238E27FC236}">
                  <a16:creationId xmlns:a16="http://schemas.microsoft.com/office/drawing/2014/main" id="{06569D91-3392-44CA-8E1B-30674AF13456}"/>
                </a:ext>
              </a:extLst>
            </p:cNvPr>
            <p:cNvSpPr txBox="1"/>
            <p:nvPr/>
          </p:nvSpPr>
          <p:spPr>
            <a:xfrm>
              <a:off x="5651517" y="4108000"/>
              <a:ext cx="4617033" cy="369332"/>
            </a:xfrm>
            <a:prstGeom prst="rect">
              <a:avLst/>
            </a:prstGeom>
            <a:noFill/>
          </p:spPr>
          <p:txBody>
            <a:bodyPr wrap="none" rtlCol="0">
              <a:spAutoFit/>
            </a:bodyPr>
            <a:lstStyle/>
            <a:p>
              <a:r>
                <a:rPr lang="es-AR" dirty="0"/>
                <a:t>Frecuencias de resonancia con extremo abierto</a:t>
              </a:r>
              <a:endParaRPr lang="en-US" dirty="0"/>
            </a:p>
          </p:txBody>
        </p:sp>
      </p:grp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A409F18-02CF-4487-B1BF-A61ABE41D3E5}"/>
                  </a:ext>
                </a:extLst>
              </p:cNvPr>
              <p:cNvSpPr txBox="1"/>
              <p:nvPr/>
            </p:nvSpPr>
            <p:spPr>
              <a:xfrm>
                <a:off x="240554" y="4775356"/>
                <a:ext cx="11523216" cy="1295163"/>
              </a:xfrm>
              <a:prstGeom prst="rect">
                <a:avLst/>
              </a:prstGeom>
              <a:noFill/>
            </p:spPr>
            <p:txBody>
              <a:bodyPr wrap="square" rtlCol="0">
                <a:spAutoFit/>
              </a:bodyPr>
              <a:lstStyle/>
              <a:p>
                <a:pPr>
                  <a:lnSpc>
                    <a:spcPct val="150000"/>
                  </a:lnSpc>
                </a:pPr>
                <a:r>
                  <a:rPr lang="es-AR" dirty="0"/>
                  <a:t>Sin embargo, las medidas experimentales tienen discrepancias con estos valores. Experimentalmente, las frecuencias de resonancia son un poco menores. Además, la boca de la guía emite ondas al espacio abierto. Esto no es compatible con la condición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r>
                  <a:rPr lang="en-US" dirty="0" err="1"/>
                  <a:t>en</a:t>
                </a:r>
                <a:r>
                  <a:rPr lang="en-US" dirty="0"/>
                  <a:t> </a:t>
                </a:r>
                <a:r>
                  <a:rPr lang="en-US" dirty="0" err="1"/>
                  <a:t>el</a:t>
                </a:r>
                <a:r>
                  <a:rPr lang="en-US" dirty="0"/>
                  <a:t> </a:t>
                </a:r>
                <a:r>
                  <a:rPr lang="en-US" dirty="0" err="1"/>
                  <a:t>extremo</a:t>
                </a:r>
                <a:endParaRPr lang="en-US" dirty="0"/>
              </a:p>
            </p:txBody>
          </p:sp>
        </mc:Choice>
        <mc:Fallback xmlns="">
          <p:sp>
            <p:nvSpPr>
              <p:cNvPr id="18" name="CuadroTexto 17">
                <a:extLst>
                  <a:ext uri="{FF2B5EF4-FFF2-40B4-BE49-F238E27FC236}">
                    <a16:creationId xmlns:a16="http://schemas.microsoft.com/office/drawing/2014/main" id="{CA409F18-02CF-4487-B1BF-A61ABE41D3E5}"/>
                  </a:ext>
                </a:extLst>
              </p:cNvPr>
              <p:cNvSpPr txBox="1">
                <a:spLocks noRot="1" noChangeAspect="1" noMove="1" noResize="1" noEditPoints="1" noAdjustHandles="1" noChangeArrowheads="1" noChangeShapeType="1" noTextEdit="1"/>
              </p:cNvSpPr>
              <p:nvPr/>
            </p:nvSpPr>
            <p:spPr>
              <a:xfrm>
                <a:off x="240554" y="4775356"/>
                <a:ext cx="11523216" cy="1295163"/>
              </a:xfrm>
              <a:prstGeom prst="rect">
                <a:avLst/>
              </a:prstGeom>
              <a:blipFill>
                <a:blip r:embed="rId11"/>
                <a:stretch>
                  <a:fillRect l="-423" r="-370" b="-6573"/>
                </a:stretch>
              </a:blipFill>
            </p:spPr>
            <p:txBody>
              <a:bodyPr/>
              <a:lstStyle/>
              <a:p>
                <a:r>
                  <a:rPr lang="es-UY">
                    <a:noFill/>
                  </a:rPr>
                  <a:t> </a:t>
                </a:r>
              </a:p>
            </p:txBody>
          </p:sp>
        </mc:Fallback>
      </mc:AlternateContent>
    </p:spTree>
    <p:extLst>
      <p:ext uri="{BB962C8B-B14F-4D97-AF65-F5344CB8AC3E}">
        <p14:creationId xmlns:p14="http://schemas.microsoft.com/office/powerpoint/2010/main" val="11624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3" grpId="0"/>
      <p:bldP spid="14" grpId="0"/>
      <p:bldP spid="15"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uadroTexto 2">
                <a:extLst>
                  <a:ext uri="{FF2B5EF4-FFF2-40B4-BE49-F238E27FC236}">
                    <a16:creationId xmlns:a16="http://schemas.microsoft.com/office/drawing/2014/main" id="{0356A2EE-00A3-4CBA-B75C-5CEB745F84AC}"/>
                  </a:ext>
                </a:extLst>
              </p:cNvPr>
              <p:cNvSpPr txBox="1"/>
              <p:nvPr/>
            </p:nvSpPr>
            <p:spPr>
              <a:xfrm>
                <a:off x="887766" y="3586579"/>
                <a:ext cx="3046539" cy="1539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eqArr>
                            <m:eqArrPr>
                              <m:ctrlPr>
                                <a:rPr lang="en-US" b="0" i="1" smtClean="0">
                                  <a:latin typeface="Cambria Math" panose="02040503050406030204" pitchFamily="18" charset="0"/>
                                  <a:ea typeface="Cambria Math" panose="02040503050406030204" pitchFamily="18" charset="0"/>
                                </a:rPr>
                              </m:ctrlPr>
                            </m:eqArrPr>
                            <m:e>
                              <m:f>
                                <m:fPr>
                                  <m:ctrlPr>
                                    <a:rPr lang="es-AR" b="0" i="1" smtClean="0">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𝐴</m:t>
                                  </m:r>
                                  <m:r>
                                    <a:rPr lang="es-ES"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num>
                                <m:den>
                                  <m:r>
                                    <a:rPr lang="es-AR" b="0" i="1" smtClean="0">
                                      <a:latin typeface="Cambria Math" panose="02040503050406030204" pitchFamily="18" charset="0"/>
                                      <a:ea typeface="Cambria Math" panose="02040503050406030204" pitchFamily="18" charset="0"/>
                                    </a:rPr>
                                    <m:t>𝐴</m:t>
                                  </m:r>
                                  <m:r>
                                    <a:rPr lang="es-ES"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𝛼</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𝛽</m:t>
                              </m:r>
                            </m:e>
                            <m:e/>
                            <m:e>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ES" b="0" i="1" smtClean="0">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num>
                                <m:den>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ES" b="0" i="1" smtClean="0">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den>
                              </m:f>
                              <m:r>
                                <a:rPr lang="es-AR" b="0" i="1" smtClean="0">
                                  <a:latin typeface="Cambria Math" panose="02040503050406030204" pitchFamily="18" charset="0"/>
                                </a:rPr>
                                <m:t>=</m:t>
                              </m:r>
                              <m:r>
                                <a:rPr lang="es-AR" b="0" i="1" smtClean="0">
                                  <a:latin typeface="Cambria Math" panose="02040503050406030204" pitchFamily="18" charset="0"/>
                                </a:rPr>
                                <m:t>𝑟</m:t>
                              </m:r>
                              <m:r>
                                <a:rPr lang="es-AR" b="0" i="1" smtClean="0">
                                  <a:latin typeface="Cambria Math" panose="02040503050406030204" pitchFamily="18" charset="0"/>
                                </a:rPr>
                                <m:t>+</m:t>
                              </m:r>
                              <m:r>
                                <a:rPr lang="es-AR" b="0" i="1" smtClean="0">
                                  <a:latin typeface="Cambria Math" panose="02040503050406030204" pitchFamily="18" charset="0"/>
                                </a:rPr>
                                <m:t>𝑖𝑥</m:t>
                              </m:r>
                            </m:e>
                          </m:eqArr>
                        </m:e>
                      </m:d>
                    </m:oMath>
                  </m:oMathPara>
                </a14:m>
                <a:endParaRPr lang="en-US" dirty="0"/>
              </a:p>
            </p:txBody>
          </p:sp>
        </mc:Choice>
        <mc:Fallback>
          <p:sp>
            <p:nvSpPr>
              <p:cNvPr id="3" name="CuadroTexto 2">
                <a:extLst>
                  <a:ext uri="{FF2B5EF4-FFF2-40B4-BE49-F238E27FC236}">
                    <a16:creationId xmlns:a16="http://schemas.microsoft.com/office/drawing/2014/main" id="{0356A2EE-00A3-4CBA-B75C-5CEB745F84AC}"/>
                  </a:ext>
                </a:extLst>
              </p:cNvPr>
              <p:cNvSpPr txBox="1">
                <a:spLocks noRot="1" noChangeAspect="1" noMove="1" noResize="1" noEditPoints="1" noAdjustHandles="1" noChangeArrowheads="1" noChangeShapeType="1" noTextEdit="1"/>
              </p:cNvSpPr>
              <p:nvPr/>
            </p:nvSpPr>
            <p:spPr>
              <a:xfrm>
                <a:off x="887766" y="3586579"/>
                <a:ext cx="3046539" cy="1539973"/>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3885F330-B466-413C-9BC9-21EC7648D2D6}"/>
                  </a:ext>
                </a:extLst>
              </p:cNvPr>
              <p:cNvSpPr txBox="1"/>
              <p:nvPr/>
            </p:nvSpPr>
            <p:spPr>
              <a:xfrm>
                <a:off x="4500978" y="3781887"/>
                <a:ext cx="5047151" cy="369332"/>
              </a:xfrm>
              <a:prstGeom prst="rect">
                <a:avLst/>
              </a:prstGeom>
              <a:noFill/>
            </p:spPr>
            <p:txBody>
              <a:bodyPr wrap="none" rtlCol="0">
                <a:spAutoFit/>
              </a:bodyPr>
              <a:lstStyle/>
              <a:p>
                <a:r>
                  <a:rPr lang="es-AR" dirty="0"/>
                  <a:t>Las cuentas para hallar </a:t>
                </a:r>
                <a14:m>
                  <m:oMath xmlns:m="http://schemas.openxmlformats.org/officeDocument/2006/math">
                    <m:r>
                      <a:rPr lang="es-AR" b="0" i="1" smtClean="0">
                        <a:latin typeface="Cambria Math" panose="02040503050406030204" pitchFamily="18" charset="0"/>
                      </a:rPr>
                      <m:t>𝛽</m:t>
                    </m:r>
                  </m:oMath>
                </a14:m>
                <a:r>
                  <a:rPr lang="en-US" dirty="0"/>
                  <a:t> son </a:t>
                </a:r>
                <a:r>
                  <a:rPr lang="en-US" dirty="0" err="1"/>
                  <a:t>largas</a:t>
                </a:r>
                <a:r>
                  <a:rPr lang="en-US" dirty="0"/>
                  <a:t> </a:t>
                </a:r>
                <a:r>
                  <a:rPr lang="en-US" dirty="0" err="1"/>
                  <a:t>pero</a:t>
                </a:r>
                <a:r>
                  <a:rPr lang="en-US" dirty="0"/>
                  <a:t> no </a:t>
                </a:r>
                <a:r>
                  <a:rPr lang="en-US" dirty="0" err="1"/>
                  <a:t>difíciles</a:t>
                </a:r>
                <a:endParaRPr lang="en-US" dirty="0"/>
              </a:p>
            </p:txBody>
          </p:sp>
        </mc:Choice>
        <mc:Fallback xmlns="">
          <p:sp>
            <p:nvSpPr>
              <p:cNvPr id="4" name="CuadroTexto 3">
                <a:extLst>
                  <a:ext uri="{FF2B5EF4-FFF2-40B4-BE49-F238E27FC236}">
                    <a16:creationId xmlns:a16="http://schemas.microsoft.com/office/drawing/2014/main" id="{3885F330-B466-413C-9BC9-21EC7648D2D6}"/>
                  </a:ext>
                </a:extLst>
              </p:cNvPr>
              <p:cNvSpPr txBox="1">
                <a:spLocks noRot="1" noChangeAspect="1" noMove="1" noResize="1" noEditPoints="1" noAdjustHandles="1" noChangeArrowheads="1" noChangeShapeType="1" noTextEdit="1"/>
              </p:cNvSpPr>
              <p:nvPr/>
            </p:nvSpPr>
            <p:spPr>
              <a:xfrm>
                <a:off x="4500978" y="3781887"/>
                <a:ext cx="5047151" cy="369332"/>
              </a:xfrm>
              <a:prstGeom prst="rect">
                <a:avLst/>
              </a:prstGeom>
              <a:blipFill>
                <a:blip r:embed="rId3"/>
                <a:stretch>
                  <a:fillRect l="-966" t="-8197" r="-483"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0B04EE00-8AAE-4219-8199-9348F3DAFC1D}"/>
                  </a:ext>
                </a:extLst>
              </p:cNvPr>
              <p:cNvSpPr txBox="1"/>
              <p:nvPr/>
            </p:nvSpPr>
            <p:spPr>
              <a:xfrm>
                <a:off x="4962617" y="4356565"/>
                <a:ext cx="46070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m:t>
                      </m:r>
                      <m:r>
                        <a:rPr lang="es-AR" b="0" i="1" smtClean="0">
                          <a:latin typeface="Cambria Math" panose="02040503050406030204" pitchFamily="18" charset="0"/>
                        </a:rPr>
                        <m:t>𝑥</m:t>
                      </m:r>
                      <m:func>
                        <m:funcPr>
                          <m:ctrlPr>
                            <a:rPr lang="es-AR" b="0" i="1" smtClean="0">
                              <a:latin typeface="Cambria Math" panose="02040503050406030204" pitchFamily="18" charset="0"/>
                            </a:rPr>
                          </m:ctrlPr>
                        </m:funcPr>
                        <m:fName>
                          <m:sSup>
                            <m:sSupPr>
                              <m:ctrlPr>
                                <a:rPr lang="es-AR" b="0" i="1" smtClean="0">
                                  <a:latin typeface="Cambria Math" panose="02040503050406030204" pitchFamily="18" charset="0"/>
                                </a:rPr>
                              </m:ctrlPr>
                            </m:sSupPr>
                            <m:e>
                              <m:r>
                                <m:rPr>
                                  <m:sty m:val="p"/>
                                </m:rPr>
                                <a:rPr lang="es-AR" b="0" i="0" smtClean="0">
                                  <a:latin typeface="Cambria Math" panose="02040503050406030204" pitchFamily="18" charset="0"/>
                                </a:rPr>
                                <m:t>tan</m:t>
                              </m:r>
                            </m:e>
                            <m:sup>
                              <m:r>
                                <a:rPr lang="es-AR" b="0" i="1" smtClean="0">
                                  <a:latin typeface="Cambria Math" panose="02040503050406030204" pitchFamily="18" charset="0"/>
                                </a:rPr>
                                <m:t>2</m:t>
                              </m:r>
                            </m:sup>
                          </m:sSup>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𝑥</m:t>
                                  </m:r>
                                </m:e>
                                <m:sup>
                                  <m:r>
                                    <a:rPr lang="es-AR" b="0" i="1" smtClean="0">
                                      <a:latin typeface="Cambria Math" panose="02040503050406030204" pitchFamily="18" charset="0"/>
                                    </a:rPr>
                                    <m:t>2</m:t>
                                  </m:r>
                                </m:sup>
                              </m:sSup>
                              <m:r>
                                <a:rPr lang="es-AR" b="0" i="1" smtClean="0">
                                  <a:latin typeface="Cambria Math" panose="02040503050406030204" pitchFamily="18" charset="0"/>
                                </a:rPr>
                                <m:t>−1 </m:t>
                              </m:r>
                            </m:e>
                          </m:d>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e>
                          </m:func>
                        </m:e>
                      </m:func>
                      <m:r>
                        <a:rPr lang="es-AR" b="0" i="1" smtClean="0">
                          <a:latin typeface="Cambria Math" panose="02040503050406030204" pitchFamily="18" charset="0"/>
                        </a:rPr>
                        <m:t>−</m:t>
                      </m:r>
                      <m:r>
                        <a:rPr lang="es-AR" b="0" i="1" smtClean="0">
                          <a:latin typeface="Cambria Math" panose="02040503050406030204" pitchFamily="18" charset="0"/>
                        </a:rPr>
                        <m:t>𝑥</m:t>
                      </m:r>
                    </m:oMath>
                  </m:oMathPara>
                </a14:m>
                <a:endParaRPr lang="en-US" dirty="0"/>
              </a:p>
            </p:txBody>
          </p:sp>
        </mc:Choice>
        <mc:Fallback xmlns="">
          <p:sp>
            <p:nvSpPr>
              <p:cNvPr id="5" name="CuadroTexto 4">
                <a:extLst>
                  <a:ext uri="{FF2B5EF4-FFF2-40B4-BE49-F238E27FC236}">
                    <a16:creationId xmlns:a16="http://schemas.microsoft.com/office/drawing/2014/main" id="{0B04EE00-8AAE-4219-8199-9348F3DAFC1D}"/>
                  </a:ext>
                </a:extLst>
              </p:cNvPr>
              <p:cNvSpPr txBox="1">
                <a:spLocks noRot="1" noChangeAspect="1" noMove="1" noResize="1" noEditPoints="1" noAdjustHandles="1" noChangeArrowheads="1" noChangeShapeType="1" noTextEdit="1"/>
              </p:cNvSpPr>
              <p:nvPr/>
            </p:nvSpPr>
            <p:spPr>
              <a:xfrm>
                <a:off x="4962617" y="4356565"/>
                <a:ext cx="4607095"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5DD4DC71-27FB-48FF-ABBE-D033DF03070E}"/>
                  </a:ext>
                </a:extLst>
              </p:cNvPr>
              <p:cNvSpPr txBox="1"/>
              <p:nvPr/>
            </p:nvSpPr>
            <p:spPr>
              <a:xfrm>
                <a:off x="5167827" y="4931243"/>
                <a:ext cx="38411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func>
                        <m:funcPr>
                          <m:ctrlPr>
                            <a:rPr lang="es-AR" b="0" i="1" smtClean="0">
                              <a:latin typeface="Cambria Math" panose="02040503050406030204" pitchFamily="18" charset="0"/>
                              <a:ea typeface="Cambria Math" panose="02040503050406030204" pitchFamily="18" charset="0"/>
                            </a:rPr>
                          </m:ctrlPr>
                        </m:funcPr>
                        <m:fName>
                          <m:sSup>
                            <m:sSupPr>
                              <m:ctrlPr>
                                <a:rPr lang="es-AR" b="0" i="1" smtClean="0">
                                  <a:latin typeface="Cambria Math" panose="02040503050406030204" pitchFamily="18" charset="0"/>
                                  <a:ea typeface="Cambria Math" panose="02040503050406030204" pitchFamily="18" charset="0"/>
                                </a:rPr>
                              </m:ctrlPr>
                            </m:sSupPr>
                            <m:e>
                              <m:r>
                                <m:rPr>
                                  <m:sty m:val="p"/>
                                </m:rPr>
                                <a:rPr lang="es-AR" b="0" i="0" smtClean="0">
                                  <a:latin typeface="Cambria Math" panose="02040503050406030204" pitchFamily="18" charset="0"/>
                                  <a:ea typeface="Cambria Math" panose="02040503050406030204" pitchFamily="18" charset="0"/>
                                </a:rPr>
                                <m:t>tan</m:t>
                              </m:r>
                            </m:e>
                            <m:sup>
                              <m:r>
                                <a:rPr lang="es-AR" b="0" i="1" smtClean="0">
                                  <a:latin typeface="Cambria Math" panose="02040503050406030204" pitchFamily="18" charset="0"/>
                                  <a:ea typeface="Cambria Math" panose="02040503050406030204" pitchFamily="18" charset="0"/>
                                </a:rPr>
                                <m:t>2</m:t>
                              </m:r>
                            </m:sup>
                          </m:sSup>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𝑥</m:t>
                                  </m:r>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−1</m:t>
                              </m:r>
                            </m:e>
                          </m:d>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e>
                          </m:func>
                        </m:e>
                      </m:func>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oMath>
                  </m:oMathPara>
                </a14:m>
                <a:endParaRPr lang="en-US" dirty="0"/>
              </a:p>
            </p:txBody>
          </p:sp>
        </mc:Choice>
        <mc:Fallback xmlns="">
          <p:sp>
            <p:nvSpPr>
              <p:cNvPr id="6" name="CuadroTexto 5">
                <a:extLst>
                  <a:ext uri="{FF2B5EF4-FFF2-40B4-BE49-F238E27FC236}">
                    <a16:creationId xmlns:a16="http://schemas.microsoft.com/office/drawing/2014/main" id="{5DD4DC71-27FB-48FF-ABBE-D033DF03070E}"/>
                  </a:ext>
                </a:extLst>
              </p:cNvPr>
              <p:cNvSpPr txBox="1">
                <a:spLocks noRot="1" noChangeAspect="1" noMove="1" noResize="1" noEditPoints="1" noAdjustHandles="1" noChangeArrowheads="1" noChangeShapeType="1" noTextEdit="1"/>
              </p:cNvSpPr>
              <p:nvPr/>
            </p:nvSpPr>
            <p:spPr>
              <a:xfrm>
                <a:off x="5167827" y="4931243"/>
                <a:ext cx="3841116"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50AAA8F-BC30-4B3A-A0BF-C3FDA5BA9159}"/>
                  </a:ext>
                </a:extLst>
              </p:cNvPr>
              <p:cNvSpPr txBox="1"/>
              <p:nvPr/>
            </p:nvSpPr>
            <p:spPr>
              <a:xfrm>
                <a:off x="10150625" y="4356565"/>
                <a:ext cx="894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7" name="CuadroTexto 6">
                <a:extLst>
                  <a:ext uri="{FF2B5EF4-FFF2-40B4-BE49-F238E27FC236}">
                    <a16:creationId xmlns:a16="http://schemas.microsoft.com/office/drawing/2014/main" id="{F50AAA8F-BC30-4B3A-A0BF-C3FDA5BA9159}"/>
                  </a:ext>
                </a:extLst>
              </p:cNvPr>
              <p:cNvSpPr txBox="1">
                <a:spLocks noRot="1" noChangeAspect="1" noMove="1" noResize="1" noEditPoints="1" noAdjustHandles="1" noChangeArrowheads="1" noChangeShapeType="1" noTextEdit="1"/>
              </p:cNvSpPr>
              <p:nvPr/>
            </p:nvSpPr>
            <p:spPr>
              <a:xfrm>
                <a:off x="10150625" y="4356565"/>
                <a:ext cx="894797"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F0EE587-1515-4B49-97E1-7CDFA1F06E87}"/>
                  </a:ext>
                </a:extLst>
              </p:cNvPr>
              <p:cNvSpPr txBox="1"/>
              <p:nvPr/>
            </p:nvSpPr>
            <p:spPr>
              <a:xfrm>
                <a:off x="736846" y="5726097"/>
                <a:ext cx="6743962" cy="506870"/>
              </a:xfrm>
              <a:prstGeom prst="rect">
                <a:avLst/>
              </a:prstGeom>
              <a:noFill/>
            </p:spPr>
            <p:txBody>
              <a:bodyPr wrap="none" rtlCol="0">
                <a:spAutoFit/>
              </a:bodyPr>
              <a:lstStyle/>
              <a:p>
                <a:r>
                  <a:rPr lang="es-AR" dirty="0"/>
                  <a:t>La condición de resonancia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r>
                  <a:rPr lang="en-US" dirty="0"/>
                  <a:t> </a:t>
                </a:r>
                <a:r>
                  <a:rPr lang="en-US" dirty="0" err="1"/>
                  <a:t>implica</a:t>
                </a:r>
                <a:r>
                  <a:rPr lang="en-US" dirty="0"/>
                  <a:t> </a:t>
                </a:r>
                <a14:m>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r>
                          <a:rPr lang="es-AR" b="0" i="1" smtClean="0">
                            <a:latin typeface="Cambria Math" panose="02040503050406030204" pitchFamily="18" charset="0"/>
                          </a:rPr>
                          <m:t>𝑥</m:t>
                        </m:r>
                        <m:r>
                          <a:rPr lang="es-AR" b="0" i="1" smtClean="0">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a14:m>
                <a:endParaRPr lang="en-US" dirty="0"/>
              </a:p>
            </p:txBody>
          </p:sp>
        </mc:Choice>
        <mc:Fallback xmlns="">
          <p:sp>
            <p:nvSpPr>
              <p:cNvPr id="8" name="CuadroTexto 7">
                <a:extLst>
                  <a:ext uri="{FF2B5EF4-FFF2-40B4-BE49-F238E27FC236}">
                    <a16:creationId xmlns:a16="http://schemas.microsoft.com/office/drawing/2014/main" id="{EF0EE587-1515-4B49-97E1-7CDFA1F06E87}"/>
                  </a:ext>
                </a:extLst>
              </p:cNvPr>
              <p:cNvSpPr txBox="1">
                <a:spLocks noRot="1" noChangeAspect="1" noMove="1" noResize="1" noEditPoints="1" noAdjustHandles="1" noChangeArrowheads="1" noChangeShapeType="1" noTextEdit="1"/>
              </p:cNvSpPr>
              <p:nvPr/>
            </p:nvSpPr>
            <p:spPr>
              <a:xfrm>
                <a:off x="736846" y="5726097"/>
                <a:ext cx="6743962" cy="506870"/>
              </a:xfrm>
              <a:prstGeom prst="rect">
                <a:avLst/>
              </a:prstGeom>
              <a:blipFill>
                <a:blip r:embed="rId7"/>
                <a:stretch>
                  <a:fillRect l="-814" b="-6024"/>
                </a:stretch>
              </a:blipFill>
            </p:spPr>
            <p:txBody>
              <a:bodyPr/>
              <a:lstStyle/>
              <a:p>
                <a:r>
                  <a:rPr lang="en-US">
                    <a:noFill/>
                  </a:rPr>
                  <a:t> </a:t>
                </a:r>
              </a:p>
            </p:txBody>
          </p:sp>
        </mc:Fallback>
      </mc:AlternateContent>
      <p:sp>
        <p:nvSpPr>
          <p:cNvPr id="9" name="CuadroTexto 8">
            <a:extLst>
              <a:ext uri="{FF2B5EF4-FFF2-40B4-BE49-F238E27FC236}">
                <a16:creationId xmlns:a16="http://schemas.microsoft.com/office/drawing/2014/main" id="{45A5E0F5-0AED-4B52-8EC1-E22246472202}"/>
              </a:ext>
            </a:extLst>
          </p:cNvPr>
          <p:cNvSpPr txBox="1"/>
          <p:nvPr/>
        </p:nvSpPr>
        <p:spPr>
          <a:xfrm>
            <a:off x="502417" y="314192"/>
            <a:ext cx="11398929" cy="880369"/>
          </a:xfrm>
          <a:prstGeom prst="rect">
            <a:avLst/>
          </a:prstGeom>
          <a:noFill/>
        </p:spPr>
        <p:txBody>
          <a:bodyPr wrap="square" rtlCol="0">
            <a:spAutoFit/>
          </a:bodyPr>
          <a:lstStyle/>
          <a:p>
            <a:pPr>
              <a:lnSpc>
                <a:spcPct val="150000"/>
              </a:lnSpc>
            </a:pPr>
            <a:r>
              <a:rPr lang="es-AR" dirty="0"/>
              <a:t>Debemos pensar la boca de la guía como un emisor circular plano. En este caso, la impedancia de terminación corresponde a la impedancia de radiación sobre la superficie de la sección circular:</a:t>
            </a:r>
            <a:endParaRPr lang="en-US" dirty="0"/>
          </a:p>
        </p:txBody>
      </p:sp>
      <mc:AlternateContent xmlns:mc="http://schemas.openxmlformats.org/markup-compatibility/2006">
        <mc:Choice xmlns:a14="http://schemas.microsoft.com/office/drawing/2010/main" Requires="a14">
          <p:sp>
            <p:nvSpPr>
              <p:cNvPr id="10" name="CuadroTexto 9">
                <a:extLst>
                  <a:ext uri="{FF2B5EF4-FFF2-40B4-BE49-F238E27FC236}">
                    <a16:creationId xmlns:a16="http://schemas.microsoft.com/office/drawing/2014/main" id="{61403EBD-2F29-4FDD-A340-94D6289DE8BC}"/>
                  </a:ext>
                </a:extLst>
              </p:cNvPr>
              <p:cNvSpPr txBox="1"/>
              <p:nvPr/>
            </p:nvSpPr>
            <p:spPr>
              <a:xfrm>
                <a:off x="8365146" y="774054"/>
                <a:ext cx="14952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ES" b="0" i="1" smtClean="0">
                              <a:latin typeface="Cambria Math" panose="02040503050406030204" pitchFamily="18" charset="0"/>
                            </a:rPr>
                          </m:ctrlPr>
                        </m:sSubPr>
                        <m:e>
                          <m:r>
                            <a:rPr lang="es-ES" b="0" i="1" smtClean="0">
                              <a:latin typeface="Cambria Math" panose="02040503050406030204" pitchFamily="18" charset="0"/>
                            </a:rPr>
                            <m:t>𝑧</m:t>
                          </m:r>
                        </m:e>
                        <m:sub>
                          <m:r>
                            <a:rPr lang="es-ES" b="0" i="1" smtClean="0">
                              <a:latin typeface="Cambria Math" panose="02040503050406030204" pitchFamily="18" charset="0"/>
                            </a:rPr>
                            <m:t>𝐿</m:t>
                          </m:r>
                        </m:sub>
                      </m:sSub>
                      <m:r>
                        <a:rPr lang="es-AR" b="0" i="1" smtClean="0">
                          <a:latin typeface="Cambria Math" panose="02040503050406030204" pitchFamily="18" charset="0"/>
                        </a:rPr>
                        <m:t>=</m:t>
                      </m:r>
                      <m:f>
                        <m:fPr>
                          <m:type m:val="lin"/>
                          <m:ctrlPr>
                            <a:rPr lang="es-AR" b="0" i="1" smtClean="0">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𝑍</m:t>
                              </m:r>
                            </m:e>
                            <m:sub>
                              <m:r>
                                <a:rPr lang="es-AR" i="1">
                                  <a:latin typeface="Cambria Math" panose="02040503050406030204" pitchFamily="18" charset="0"/>
                                </a:rPr>
                                <m:t>𝑟</m:t>
                              </m:r>
                            </m:sub>
                          </m:sSub>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oMath>
                  </m:oMathPara>
                </a14:m>
                <a:endParaRPr lang="en-US" dirty="0"/>
              </a:p>
            </p:txBody>
          </p:sp>
        </mc:Choice>
        <mc:Fallback>
          <p:sp>
            <p:nvSpPr>
              <p:cNvPr id="10" name="CuadroTexto 9">
                <a:extLst>
                  <a:ext uri="{FF2B5EF4-FFF2-40B4-BE49-F238E27FC236}">
                    <a16:creationId xmlns:a16="http://schemas.microsoft.com/office/drawing/2014/main" id="{61403EBD-2F29-4FDD-A340-94D6289DE8BC}"/>
                  </a:ext>
                </a:extLst>
              </p:cNvPr>
              <p:cNvSpPr txBox="1">
                <a:spLocks noRot="1" noChangeAspect="1" noMove="1" noResize="1" noEditPoints="1" noAdjustHandles="1" noChangeArrowheads="1" noChangeShapeType="1" noTextEdit="1"/>
              </p:cNvSpPr>
              <p:nvPr/>
            </p:nvSpPr>
            <p:spPr>
              <a:xfrm>
                <a:off x="8365146" y="774054"/>
                <a:ext cx="1495281" cy="369332"/>
              </a:xfrm>
              <a:prstGeom prst="rect">
                <a:avLst/>
              </a:prstGeom>
              <a:blipFill>
                <a:blip r:embed="rId8"/>
                <a:stretch>
                  <a:fillRect t="-116393" r="-15041" b="-17541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F5693CF2-71DD-4265-A92D-9C74B7622093}"/>
                  </a:ext>
                </a:extLst>
              </p:cNvPr>
              <p:cNvSpPr txBox="1"/>
              <p:nvPr/>
            </p:nvSpPr>
            <p:spPr>
              <a:xfrm>
                <a:off x="271072" y="1801333"/>
                <a:ext cx="5824928" cy="369332"/>
              </a:xfrm>
              <a:prstGeom prst="rect">
                <a:avLst/>
              </a:prstGeom>
              <a:noFill/>
            </p:spPr>
            <p:txBody>
              <a:bodyPr wrap="none" rtlCol="0">
                <a:spAutoFit/>
              </a:bodyPr>
              <a:lstStyle/>
              <a:p>
                <a:r>
                  <a:rPr lang="es-AR" dirty="0"/>
                  <a:t>Estamos considerando el límite de bajas frecuencias </a:t>
                </a:r>
                <a14:m>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a14:m>
                <a:endParaRPr lang="en-US" dirty="0"/>
              </a:p>
            </p:txBody>
          </p:sp>
        </mc:Choice>
        <mc:Fallback xmlns="">
          <p:sp>
            <p:nvSpPr>
              <p:cNvPr id="12" name="CuadroTexto 11">
                <a:extLst>
                  <a:ext uri="{FF2B5EF4-FFF2-40B4-BE49-F238E27FC236}">
                    <a16:creationId xmlns:a16="http://schemas.microsoft.com/office/drawing/2014/main" id="{F5693CF2-71DD-4265-A92D-9C74B7622093}"/>
                  </a:ext>
                </a:extLst>
              </p:cNvPr>
              <p:cNvSpPr txBox="1">
                <a:spLocks noRot="1" noChangeAspect="1" noMove="1" noResize="1" noEditPoints="1" noAdjustHandles="1" noChangeArrowheads="1" noChangeShapeType="1" noTextEdit="1"/>
              </p:cNvSpPr>
              <p:nvPr/>
            </p:nvSpPr>
            <p:spPr>
              <a:xfrm>
                <a:off x="271072" y="1801333"/>
                <a:ext cx="5824928" cy="369332"/>
              </a:xfrm>
              <a:prstGeom prst="rect">
                <a:avLst/>
              </a:prstGeom>
              <a:blipFill>
                <a:blip r:embed="rId9"/>
                <a:stretch>
                  <a:fillRect l="-837"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ángulo 12">
                <a:extLst>
                  <a:ext uri="{FF2B5EF4-FFF2-40B4-BE49-F238E27FC236}">
                    <a16:creationId xmlns:a16="http://schemas.microsoft.com/office/drawing/2014/main" id="{3207AD3C-B114-4CB1-BD0F-7AE254282952}"/>
                  </a:ext>
                </a:extLst>
              </p:cNvPr>
              <p:cNvSpPr/>
              <p:nvPr/>
            </p:nvSpPr>
            <p:spPr>
              <a:xfrm>
                <a:off x="6096000" y="1623259"/>
                <a:ext cx="3958198"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𝑍</m:t>
                          </m:r>
                        </m:e>
                        <m:sub>
                          <m:r>
                            <a:rPr lang="es-AR" i="1">
                              <a:latin typeface="Cambria Math" panose="02040503050406030204" pitchFamily="18" charset="0"/>
                              <a:ea typeface="Cambria Math" panose="02040503050406030204" pitchFamily="18" charset="0"/>
                            </a:rPr>
                            <m:t>𝑟</m:t>
                          </m:r>
                        </m:sub>
                      </m:sSub>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r>
                        <a:rPr lang="es-AR" i="1">
                          <a:latin typeface="Cambria Math" panose="02040503050406030204" pitchFamily="18" charset="0"/>
                          <a:ea typeface="Cambria Math" panose="02040503050406030204" pitchFamily="18" charset="0"/>
                        </a:rPr>
                        <m:t>𝑐</m:t>
                      </m:r>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𝜋</m:t>
                          </m:r>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𝑎</m:t>
                              </m:r>
                            </m:e>
                            <m:sup>
                              <m:r>
                                <a:rPr lang="es-AR" i="1">
                                  <a:latin typeface="Cambria Math" panose="02040503050406030204" pitchFamily="18" charset="0"/>
                                  <a:ea typeface="Cambria Math" panose="02040503050406030204" pitchFamily="18" charset="0"/>
                                </a:rPr>
                                <m:t>2</m:t>
                              </m:r>
                            </m:sup>
                          </m:sSup>
                        </m:e>
                      </m:d>
                      <m:d>
                        <m:dPr>
                          <m:begChr m:val="["/>
                          <m:endChr m:val="]"/>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𝑘𝑎</m:t>
                                      </m:r>
                                    </m:e>
                                  </m:d>
                                </m:e>
                                <m:sup>
                                  <m:r>
                                    <a:rPr lang="es-AR" i="1">
                                      <a:latin typeface="Cambria Math" panose="02040503050406030204" pitchFamily="18" charset="0"/>
                                      <a:ea typeface="Cambria Math" panose="02040503050406030204" pitchFamily="18" charset="0"/>
                                    </a:rPr>
                                    <m:t>2</m:t>
                                  </m:r>
                                </m:sup>
                              </m:sSup>
                            </m:num>
                            <m:den>
                              <m:r>
                                <a:rPr lang="es-AR" i="1">
                                  <a:latin typeface="Cambria Math" panose="02040503050406030204" pitchFamily="18" charset="0"/>
                                  <a:ea typeface="Cambria Math" panose="02040503050406030204" pitchFamily="18" charset="0"/>
                                </a:rPr>
                                <m:t>2</m:t>
                              </m:r>
                            </m:den>
                          </m:f>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d>
                    </m:oMath>
                  </m:oMathPara>
                </a14:m>
                <a:endParaRPr lang="en-US" dirty="0"/>
              </a:p>
            </p:txBody>
          </p:sp>
        </mc:Choice>
        <mc:Fallback xmlns="">
          <p:sp>
            <p:nvSpPr>
              <p:cNvPr id="13" name="Rectángulo 12">
                <a:extLst>
                  <a:ext uri="{FF2B5EF4-FFF2-40B4-BE49-F238E27FC236}">
                    <a16:creationId xmlns:a16="http://schemas.microsoft.com/office/drawing/2014/main" id="{3207AD3C-B114-4CB1-BD0F-7AE254282952}"/>
                  </a:ext>
                </a:extLst>
              </p:cNvPr>
              <p:cNvSpPr>
                <a:spLocks noRot="1" noChangeAspect="1" noMove="1" noResize="1" noEditPoints="1" noAdjustHandles="1" noChangeArrowheads="1" noChangeShapeType="1" noTextEdit="1"/>
              </p:cNvSpPr>
              <p:nvPr/>
            </p:nvSpPr>
            <p:spPr>
              <a:xfrm>
                <a:off x="6096000" y="1623259"/>
                <a:ext cx="3958198" cy="72032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CuadroTexto 13">
                <a:extLst>
                  <a:ext uri="{FF2B5EF4-FFF2-40B4-BE49-F238E27FC236}">
                    <a16:creationId xmlns:a16="http://schemas.microsoft.com/office/drawing/2014/main" id="{0987D550-356D-4EAC-9451-34DB79B4A894}"/>
                  </a:ext>
                </a:extLst>
              </p:cNvPr>
              <p:cNvSpPr txBox="1"/>
              <p:nvPr/>
            </p:nvSpPr>
            <p:spPr>
              <a:xfrm>
                <a:off x="271072" y="2371796"/>
                <a:ext cx="5076711"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ES" b="0" i="1" smtClean="0">
                              <a:latin typeface="Cambria Math" panose="02040503050406030204" pitchFamily="18" charset="0"/>
                              <a:ea typeface="Cambria Math" panose="02040503050406030204" pitchFamily="18" charset="0"/>
                            </a:rPr>
                          </m:ctrlPr>
                        </m:sSubPr>
                        <m:e>
                          <m:r>
                            <a:rPr lang="es-ES" b="0" i="1" smtClean="0">
                              <a:latin typeface="Cambria Math" panose="02040503050406030204" pitchFamily="18" charset="0"/>
                              <a:ea typeface="Cambria Math" panose="02040503050406030204" pitchFamily="18" charset="0"/>
                            </a:rPr>
                            <m:t>𝑧</m:t>
                          </m:r>
                        </m:e>
                        <m:sub>
                          <m:r>
                            <a:rPr lang="es-ES" b="0" i="1" smtClean="0">
                              <a:latin typeface="Cambria Math" panose="02040503050406030204" pitchFamily="18" charset="0"/>
                              <a:ea typeface="Cambria Math" panose="02040503050406030204" pitchFamily="18" charset="0"/>
                            </a:rPr>
                            <m:t>𝐿</m:t>
                          </m:r>
                        </m:sub>
                      </m:sSub>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d>
                        <m:dPr>
                          <m:begChr m:val="["/>
                          <m:endChr m:val="]"/>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r>
                                <a:rPr lang="es-AR" b="0" i="1" smtClean="0">
                                  <a:latin typeface="Cambria Math" panose="02040503050406030204" pitchFamily="18" charset="0"/>
                                  <a:ea typeface="Cambria Math" panose="02040503050406030204" pitchFamily="18" charset="0"/>
                                </a:rPr>
                                <m:t>2</m:t>
                              </m:r>
                            </m:den>
                          </m:f>
                          <m:sSup>
                            <m:sSupPr>
                              <m:ctrlPr>
                                <a:rPr lang="es-AR" b="0" i="1" smtClean="0">
                                  <a:latin typeface="Cambria Math" panose="02040503050406030204" pitchFamily="18" charset="0"/>
                                  <a:ea typeface="Cambria Math" panose="02040503050406030204" pitchFamily="18" charset="0"/>
                                </a:rPr>
                              </m:ctrlPr>
                            </m:sSupPr>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𝑘𝑎</m:t>
                                  </m:r>
                                </m:e>
                              </m:d>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𝑟</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𝑖𝑥</m:t>
                      </m:r>
                      <m:r>
                        <a:rPr lang="es-AR" b="0" i="1" smtClean="0">
                          <a:latin typeface="Cambria Math" panose="02040503050406030204" pitchFamily="18" charset="0"/>
                          <a:ea typeface="Cambria Math" panose="02040503050406030204" pitchFamily="18" charset="0"/>
                        </a:rPr>
                        <m:t>)</m:t>
                      </m:r>
                    </m:oMath>
                  </m:oMathPara>
                </a14:m>
                <a:endParaRPr lang="en-US" dirty="0"/>
              </a:p>
            </p:txBody>
          </p:sp>
        </mc:Choice>
        <mc:Fallback>
          <p:sp>
            <p:nvSpPr>
              <p:cNvPr id="14" name="CuadroTexto 13">
                <a:extLst>
                  <a:ext uri="{FF2B5EF4-FFF2-40B4-BE49-F238E27FC236}">
                    <a16:creationId xmlns:a16="http://schemas.microsoft.com/office/drawing/2014/main" id="{0987D550-356D-4EAC-9451-34DB79B4A894}"/>
                  </a:ext>
                </a:extLst>
              </p:cNvPr>
              <p:cNvSpPr txBox="1">
                <a:spLocks noRot="1" noChangeAspect="1" noMove="1" noResize="1" noEditPoints="1" noAdjustHandles="1" noChangeArrowheads="1" noChangeShapeType="1" noTextEdit="1"/>
              </p:cNvSpPr>
              <p:nvPr/>
            </p:nvSpPr>
            <p:spPr>
              <a:xfrm>
                <a:off x="271072" y="2371796"/>
                <a:ext cx="5076711" cy="714683"/>
              </a:xfrm>
              <a:prstGeom prst="rect">
                <a:avLst/>
              </a:prstGeom>
              <a:blipFill>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50966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P spid="13" grpId="0"/>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862</TotalTime>
  <Words>1041</Words>
  <Application>Microsoft Office PowerPoint</Application>
  <PresentationFormat>Panorámica</PresentationFormat>
  <Paragraphs>101</Paragraphs>
  <Slides>10</Slides>
  <Notes>0</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8</cp:revision>
  <dcterms:created xsi:type="dcterms:W3CDTF">2020-06-30T13:55:30Z</dcterms:created>
  <dcterms:modified xsi:type="dcterms:W3CDTF">2024-06-12T11:55:22Z</dcterms:modified>
</cp:coreProperties>
</file>